
<file path=[Content_Types].xml><?xml version="1.0" encoding="utf-8"?>
<Types xmlns="http://schemas.openxmlformats.org/package/2006/content-types">
  <Default Extension="bin" ContentType="application/vnd.openxmlformats-officedocument.oleObject"/>
  <Default Extension="docx" ContentType="application/vnd.openxmlformats-officedocument.wordprocessingml.document"/>
  <Default Extension="emf" ContentType="image/x-emf"/>
  <Default Extension="jpeg" ContentType="image/jpeg"/>
  <Default Extension="jpg" ContentType="image/jpeg"/>
  <Default Extension="mp4" ContentType="video/mp4"/>
  <Default Extension="png" ContentType="image/png"/>
  <Default Extension="rels" ContentType="application/vnd.openxmlformats-package.relationships+xml"/>
  <Default Extension="wmf" ContentType="image/x-wmf"/>
  <Default Extension="xlsx" ContentType="application/vnd.openxmlformats-officedocument.spreadsheetml.sheet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slides/slide38.xml" ContentType="application/vnd.openxmlformats-officedocument.presentationml.slide+xml"/>
  <Override PartName="/ppt/slides/slide39.xml" ContentType="application/vnd.openxmlformats-officedocument.presentationml.slide+xml"/>
  <Override PartName="/ppt/slides/slide40.xml" ContentType="application/vnd.openxmlformats-officedocument.presentationml.slide+xml"/>
  <Override PartName="/ppt/slides/slide41.xml" ContentType="application/vnd.openxmlformats-officedocument.presentationml.slide+xml"/>
  <Override PartName="/ppt/slides/slide42.xml" ContentType="application/vnd.openxmlformats-officedocument.presentationml.slide+xml"/>
  <Override PartName="/ppt/slides/slide43.xml" ContentType="application/vnd.openxmlformats-officedocument.presentationml.slide+xml"/>
  <Override PartName="/ppt/slides/slide44.xml" ContentType="application/vnd.openxmlformats-officedocument.presentationml.slide+xml"/>
  <Override PartName="/ppt/slides/slide45.xml" ContentType="application/vnd.openxmlformats-officedocument.presentationml.slide+xml"/>
  <Override PartName="/ppt/slides/slide46.xml" ContentType="application/vnd.openxmlformats-officedocument.presentationml.slide+xml"/>
  <Override PartName="/ppt/slides/slide47.xml" ContentType="application/vnd.openxmlformats-officedocument.presentationml.slide+xml"/>
  <Override PartName="/ppt/slides/slide48.xml" ContentType="application/vnd.openxmlformats-officedocument.presentationml.slide+xml"/>
  <Override PartName="/ppt/slides/slide49.xml" ContentType="application/vnd.openxmlformats-officedocument.presentationml.slide+xml"/>
  <Override PartName="/ppt/slides/slide50.xml" ContentType="application/vnd.openxmlformats-officedocument.presentationml.slide+xml"/>
  <Override PartName="/ppt/slides/slide51.xml" ContentType="application/vnd.openxmlformats-officedocument.presentationml.slide+xml"/>
  <Override PartName="/ppt/slides/slide52.xml" ContentType="application/vnd.openxmlformats-officedocument.presentationml.slide+xml"/>
  <Override PartName="/ppt/slides/slide53.xml" ContentType="application/vnd.openxmlformats-officedocument.presentationml.slide+xml"/>
  <Override PartName="/ppt/slides/slide54.xml" ContentType="application/vnd.openxmlformats-officedocument.presentationml.slide+xml"/>
  <Override PartName="/ppt/slides/slide55.xml" ContentType="application/vnd.openxmlformats-officedocument.presentationml.slide+xml"/>
  <Override PartName="/ppt/slides/slide56.xml" ContentType="application/vnd.openxmlformats-officedocument.presentationml.slide+xml"/>
  <Override PartName="/ppt/slides/slide57.xml" ContentType="application/vnd.openxmlformats-officedocument.presentationml.slide+xml"/>
  <Override PartName="/ppt/slides/slide58.xml" ContentType="application/vnd.openxmlformats-officedocument.presentationml.slide+xml"/>
  <Override PartName="/ppt/slides/slide59.xml" ContentType="application/vnd.openxmlformats-officedocument.presentationml.slide+xml"/>
  <Override PartName="/ppt/slides/slide60.xml" ContentType="application/vnd.openxmlformats-officedocument.presentationml.slide+xml"/>
  <Override PartName="/ppt/slides/slide61.xml" ContentType="application/vnd.openxmlformats-officedocument.presentationml.slide+xml"/>
  <Override PartName="/ppt/slides/slide62.xml" ContentType="application/vnd.openxmlformats-officedocument.presentationml.slide+xml"/>
  <Override PartName="/ppt/slides/slide63.xml" ContentType="application/vnd.openxmlformats-officedocument.presentationml.slide+xml"/>
  <Override PartName="/ppt/slides/slide64.xml" ContentType="application/vnd.openxmlformats-officedocument.presentationml.slide+xml"/>
  <Override PartName="/ppt/slides/slide65.xml" ContentType="application/vnd.openxmlformats-officedocument.presentationml.slide+xml"/>
  <Override PartName="/ppt/slides/slide66.xml" ContentType="application/vnd.openxmlformats-officedocument.presentationml.slide+xml"/>
  <Override PartName="/ppt/slides/slide67.xml" ContentType="application/vnd.openxmlformats-officedocument.presentationml.slide+xml"/>
  <Override PartName="/ppt/slides/slide68.xml" ContentType="application/vnd.openxmlformats-officedocument.presentationml.slide+xml"/>
  <Override PartName="/ppt/slides/slide69.xml" ContentType="application/vnd.openxmlformats-officedocument.presentationml.slide+xml"/>
  <Override PartName="/ppt/slides/slide70.xml" ContentType="application/vnd.openxmlformats-officedocument.presentationml.slide+xml"/>
  <Override PartName="/ppt/slides/slide71.xml" ContentType="application/vnd.openxmlformats-officedocument.presentationml.slide+xml"/>
  <Override PartName="/ppt/slides/slide72.xml" ContentType="application/vnd.openxmlformats-officedocument.presentationml.slide+xml"/>
  <Override PartName="/ppt/slides/slide73.xml" ContentType="application/vnd.openxmlformats-officedocument.presentationml.slide+xml"/>
  <Override PartName="/ppt/slides/slide74.xml" ContentType="application/vnd.openxmlformats-officedocument.presentationml.slide+xml"/>
  <Override PartName="/ppt/slides/slide75.xml" ContentType="application/vnd.openxmlformats-officedocument.presentationml.slide+xml"/>
  <Override PartName="/ppt/slides/slide76.xml" ContentType="application/vnd.openxmlformats-officedocument.presentationml.slide+xml"/>
  <Override PartName="/ppt/slides/slide77.xml" ContentType="application/vnd.openxmlformats-officedocument.presentationml.slide+xml"/>
  <Override PartName="/ppt/slides/slide78.xml" ContentType="application/vnd.openxmlformats-officedocument.presentationml.slide+xml"/>
  <Override PartName="/ppt/slides/slide79.xml" ContentType="application/vnd.openxmlformats-officedocument.presentationml.slide+xml"/>
  <Override PartName="/ppt/slides/slide80.xml" ContentType="application/vnd.openxmlformats-officedocument.presentationml.slide+xml"/>
  <Override PartName="/ppt/slides/slide81.xml" ContentType="application/vnd.openxmlformats-officedocument.presentationml.slide+xml"/>
  <Override PartName="/ppt/slides/slide82.xml" ContentType="application/vnd.openxmlformats-officedocument.presentationml.slide+xml"/>
  <Override PartName="/ppt/slides/slide83.xml" ContentType="application/vnd.openxmlformats-officedocument.presentationml.slide+xml"/>
  <Override PartName="/ppt/slides/slide84.xml" ContentType="application/vnd.openxmlformats-officedocument.presentationml.slide+xml"/>
  <Override PartName="/ppt/slides/slide85.xml" ContentType="application/vnd.openxmlformats-officedocument.presentationml.slide+xml"/>
  <Override PartName="/ppt/slides/slide86.xml" ContentType="application/vnd.openxmlformats-officedocument.presentationml.slide+xml"/>
  <Override PartName="/ppt/slides/slide87.xml" ContentType="application/vnd.openxmlformats-officedocument.presentationml.slide+xml"/>
  <Override PartName="/ppt/slides/slide88.xml" ContentType="application/vnd.openxmlformats-officedocument.presentationml.slide+xml"/>
  <Override PartName="/ppt/slides/slide89.xml" ContentType="application/vnd.openxmlformats-officedocument.presentationml.slide+xml"/>
  <Override PartName="/ppt/slides/slide90.xml" ContentType="application/vnd.openxmlformats-officedocument.presentationml.slide+xml"/>
  <Override PartName="/ppt/slides/slide91.xml" ContentType="application/vnd.openxmlformats-officedocument.presentationml.slide+xml"/>
  <Override PartName="/ppt/slides/slide92.xml" ContentType="application/vnd.openxmlformats-officedocument.presentationml.slide+xml"/>
  <Override PartName="/ppt/slides/slide93.xml" ContentType="application/vnd.openxmlformats-officedocument.presentationml.slide+xml"/>
  <Override PartName="/ppt/slides/slide94.xml" ContentType="application/vnd.openxmlformats-officedocument.presentationml.slide+xml"/>
  <Override PartName="/ppt/slides/slide95.xml" ContentType="application/vnd.openxmlformats-officedocument.presentationml.slide+xml"/>
  <Override PartName="/ppt/slides/slide96.xml" ContentType="application/vnd.openxmlformats-officedocument.presentationml.slide+xml"/>
  <Override PartName="/ppt/slides/slide97.xml" ContentType="application/vnd.openxmlformats-officedocument.presentationml.slide+xml"/>
  <Override PartName="/ppt/slides/slide98.xml" ContentType="application/vnd.openxmlformats-officedocument.presentationml.slide+xml"/>
  <Override PartName="/ppt/slides/slide99.xml" ContentType="application/vnd.openxmlformats-officedocument.presentationml.slide+xml"/>
  <Override PartName="/ppt/slides/slide100.xml" ContentType="application/vnd.openxmlformats-officedocument.presentationml.slide+xml"/>
  <Override PartName="/ppt/slides/slide101.xml" ContentType="application/vnd.openxmlformats-officedocument.presentationml.slide+xml"/>
  <Override PartName="/ppt/slides/slide102.xml" ContentType="application/vnd.openxmlformats-officedocument.presentationml.slide+xml"/>
  <Override PartName="/ppt/slides/slide103.xml" ContentType="application/vnd.openxmlformats-officedocument.presentationml.slide+xml"/>
  <Override PartName="/ppt/slides/slide104.xml" ContentType="application/vnd.openxmlformats-officedocument.presentationml.slide+xml"/>
  <Override PartName="/ppt/slides/slide105.xml" ContentType="application/vnd.openxmlformats-officedocument.presentationml.slide+xml"/>
  <Override PartName="/ppt/slides/slide106.xml" ContentType="application/vnd.openxmlformats-officedocument.presentationml.slide+xml"/>
  <Override PartName="/ppt/slides/slide107.xml" ContentType="application/vnd.openxmlformats-officedocument.presentationml.slide+xml"/>
  <Override PartName="/ppt/slides/slide108.xml" ContentType="application/vnd.openxmlformats-officedocument.presentationml.slide+xml"/>
  <Override PartName="/ppt/slides/slide109.xml" ContentType="application/vnd.openxmlformats-officedocument.presentationml.slide+xml"/>
  <Override PartName="/ppt/slides/slide110.xml" ContentType="application/vnd.openxmlformats-officedocument.presentationml.slide+xml"/>
  <Override PartName="/ppt/slides/slide111.xml" ContentType="application/vnd.openxmlformats-officedocument.presentationml.slide+xml"/>
  <Override PartName="/ppt/slides/slide112.xml" ContentType="application/vnd.openxmlformats-officedocument.presentationml.slide+xml"/>
  <Override PartName="/ppt/slides/slide113.xml" ContentType="application/vnd.openxmlformats-officedocument.presentationml.slide+xml"/>
  <Override PartName="/ppt/slides/slide114.xml" ContentType="application/vnd.openxmlformats-officedocument.presentationml.slide+xml"/>
  <Override PartName="/ppt/slides/slide115.xml" ContentType="application/vnd.openxmlformats-officedocument.presentationml.slide+xml"/>
  <Override PartName="/ppt/slides/slide116.xml" ContentType="application/vnd.openxmlformats-officedocument.presentationml.slide+xml"/>
  <Override PartName="/ppt/slides/slide117.xml" ContentType="application/vnd.openxmlformats-officedocument.presentationml.slide+xml"/>
  <Override PartName="/ppt/slides/slide118.xml" ContentType="application/vnd.openxmlformats-officedocument.presentationml.slide+xml"/>
  <Override PartName="/ppt/slides/slide119.xml" ContentType="application/vnd.openxmlformats-officedocument.presentationml.slide+xml"/>
  <Override PartName="/ppt/slides/slide120.xml" ContentType="application/vnd.openxmlformats-officedocument.presentationml.slide+xml"/>
  <Override PartName="/ppt/slides/slide121.xml" ContentType="application/vnd.openxmlformats-officedocument.presentationml.slide+xml"/>
  <Override PartName="/ppt/slides/slide122.xml" ContentType="application/vnd.openxmlformats-officedocument.presentationml.slide+xml"/>
  <Override PartName="/ppt/slides/slide123.xml" ContentType="application/vnd.openxmlformats-officedocument.presentationml.slide+xml"/>
  <Override PartName="/ppt/slides/slide124.xml" ContentType="application/vnd.openxmlformats-officedocument.presentationml.slide+xml"/>
  <Override PartName="/ppt/slides/slide125.xml" ContentType="application/vnd.openxmlformats-officedocument.presentationml.slide+xml"/>
  <Override PartName="/ppt/slides/slide126.xml" ContentType="application/vnd.openxmlformats-officedocument.presentationml.slide+xml"/>
  <Override PartName="/ppt/slides/slide127.xml" ContentType="application/vnd.openxmlformats-officedocument.presentationml.slide+xml"/>
  <Override PartName="/ppt/slides/slide128.xml" ContentType="application/vnd.openxmlformats-officedocument.presentationml.slide+xml"/>
  <Override PartName="/ppt/slides/slide129.xml" ContentType="application/vnd.openxmlformats-officedocument.presentationml.slide+xml"/>
  <Override PartName="/ppt/slides/slide130.xml" ContentType="application/vnd.openxmlformats-officedocument.presentationml.slide+xml"/>
  <Override PartName="/ppt/slides/slide131.xml" ContentType="application/vnd.openxmlformats-officedocument.presentationml.slide+xml"/>
  <Override PartName="/ppt/slides/slide132.xml" ContentType="application/vnd.openxmlformats-officedocument.presentationml.slide+xml"/>
  <Override PartName="/ppt/slides/slide133.xml" ContentType="application/vnd.openxmlformats-officedocument.presentationml.slide+xml"/>
  <Override PartName="/ppt/slides/slide134.xml" ContentType="application/vnd.openxmlformats-officedocument.presentationml.slide+xml"/>
  <Override PartName="/ppt/slides/slide135.xml" ContentType="application/vnd.openxmlformats-officedocument.presentationml.slide+xml"/>
  <Override PartName="/ppt/slides/slide136.xml" ContentType="application/vnd.openxmlformats-officedocument.presentationml.slide+xml"/>
  <Override PartName="/ppt/slides/slide137.xml" ContentType="application/vnd.openxmlformats-officedocument.presentationml.slide+xml"/>
  <Override PartName="/ppt/slides/slide138.xml" ContentType="application/vnd.openxmlformats-officedocument.presentationml.slide+xml"/>
  <Override PartName="/ppt/slides/slide139.xml" ContentType="application/vnd.openxmlformats-officedocument.presentationml.slide+xml"/>
  <Override PartName="/ppt/slides/slide140.xml" ContentType="application/vnd.openxmlformats-officedocument.presentationml.slide+xml"/>
  <Override PartName="/ppt/slides/slide141.xml" ContentType="application/vnd.openxmlformats-officedocument.presentationml.slide+xml"/>
  <Override PartName="/ppt/slides/slide142.xml" ContentType="application/vnd.openxmlformats-officedocument.presentationml.slide+xml"/>
  <Override PartName="/ppt/slides/slide143.xml" ContentType="application/vnd.openxmlformats-officedocument.presentationml.slide+xml"/>
  <Override PartName="/ppt/slides/slide144.xml" ContentType="application/vnd.openxmlformats-officedocument.presentationml.slide+xml"/>
  <Override PartName="/ppt/slides/slide145.xml" ContentType="application/vnd.openxmlformats-officedocument.presentationml.slide+xml"/>
  <Override PartName="/ppt/slides/slide146.xml" ContentType="application/vnd.openxmlformats-officedocument.presentationml.slide+xml"/>
  <Override PartName="/ppt/slides/slide147.xml" ContentType="application/vnd.openxmlformats-officedocument.presentationml.slide+xml"/>
  <Override PartName="/ppt/slides/slide148.xml" ContentType="application/vnd.openxmlformats-officedocument.presentationml.slide+xml"/>
  <Override PartName="/ppt/slides/slide149.xml" ContentType="application/vnd.openxmlformats-officedocument.presentationml.slide+xml"/>
  <Override PartName="/ppt/slides/slide150.xml" ContentType="application/vnd.openxmlformats-officedocument.presentationml.slide+xml"/>
  <Override PartName="/ppt/slides/slide151.xml" ContentType="application/vnd.openxmlformats-officedocument.presentationml.slide+xml"/>
  <Override PartName="/ppt/slides/slide152.xml" ContentType="application/vnd.openxmlformats-officedocument.presentationml.slide+xml"/>
  <Override PartName="/ppt/slides/slide153.xml" ContentType="application/vnd.openxmlformats-officedocument.presentationml.slide+xml"/>
  <Override PartName="/ppt/slides/slide154.xml" ContentType="application/vnd.openxmlformats-officedocument.presentationml.slide+xml"/>
  <Override PartName="/ppt/slides/slide155.xml" ContentType="application/vnd.openxmlformats-officedocument.presentationml.slide+xml"/>
  <Override PartName="/ppt/slides/slide156.xml" ContentType="application/vnd.openxmlformats-officedocument.presentationml.slide+xml"/>
  <Override PartName="/ppt/slides/slide157.xml" ContentType="application/vnd.openxmlformats-officedocument.presentationml.slide+xml"/>
  <Override PartName="/ppt/slides/slide158.xml" ContentType="application/vnd.openxmlformats-officedocument.presentationml.slide+xml"/>
  <Override PartName="/ppt/slides/slide159.xml" ContentType="application/vnd.openxmlformats-officedocument.presentationml.slide+xml"/>
  <Override PartName="/ppt/slides/slide160.xml" ContentType="application/vnd.openxmlformats-officedocument.presentationml.slide+xml"/>
  <Override PartName="/ppt/slides/slide161.xml" ContentType="application/vnd.openxmlformats-officedocument.presentationml.slide+xml"/>
  <Override PartName="/ppt/slides/slide162.xml" ContentType="application/vnd.openxmlformats-officedocument.presentationml.slide+xml"/>
  <Override PartName="/ppt/slides/slide163.xml" ContentType="application/vnd.openxmlformats-officedocument.presentationml.slide+xml"/>
  <Override PartName="/ppt/slides/slide164.xml" ContentType="application/vnd.openxmlformats-officedocument.presentationml.slide+xml"/>
  <Override PartName="/ppt/slides/slide165.xml" ContentType="application/vnd.openxmlformats-officedocument.presentationml.slide+xml"/>
  <Override PartName="/ppt/slides/slide166.xml" ContentType="application/vnd.openxmlformats-officedocument.presentationml.slide+xml"/>
  <Override PartName="/ppt/slides/slide167.xml" ContentType="application/vnd.openxmlformats-officedocument.presentationml.slide+xml"/>
  <Override PartName="/ppt/slides/slide168.xml" ContentType="application/vnd.openxmlformats-officedocument.presentationml.slide+xml"/>
  <Override PartName="/ppt/slides/slide169.xml" ContentType="application/vnd.openxmlformats-officedocument.presentationml.slide+xml"/>
  <Override PartName="/ppt/slides/slide170.xml" ContentType="application/vnd.openxmlformats-officedocument.presentationml.slide+xml"/>
  <Override PartName="/ppt/slides/slide171.xml" ContentType="application/vnd.openxmlformats-officedocument.presentationml.slide+xml"/>
  <Override PartName="/ppt/slides/slide172.xml" ContentType="application/vnd.openxmlformats-officedocument.presentationml.slide+xml"/>
  <Override PartName="/ppt/slides/slide173.xml" ContentType="application/vnd.openxmlformats-officedocument.presentationml.slide+xml"/>
  <Override PartName="/ppt/slides/slide174.xml" ContentType="application/vnd.openxmlformats-officedocument.presentationml.slide+xml"/>
  <Override PartName="/ppt/slides/slide175.xml" ContentType="application/vnd.openxmlformats-officedocument.presentationml.slide+xml"/>
  <Override PartName="/ppt/slides/slide176.xml" ContentType="application/vnd.openxmlformats-officedocument.presentationml.slide+xml"/>
  <Override PartName="/ppt/slides/slide177.xml" ContentType="application/vnd.openxmlformats-officedocument.presentationml.slide+xml"/>
  <Override PartName="/ppt/slides/slide178.xml" ContentType="application/vnd.openxmlformats-officedocument.presentationml.slide+xml"/>
  <Override PartName="/ppt/slides/slide179.xml" ContentType="application/vnd.openxmlformats-officedocument.presentationml.slide+xml"/>
  <Override PartName="/ppt/slides/slide180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ags/tag1.xml" ContentType="application/vnd.openxmlformats-officedocument.presentationml.tags+xml"/>
  <Override PartName="/ppt/tags/tag2.xml" ContentType="application/vnd.openxmlformats-officedocument.presentationml.tags+xml"/>
  <Override PartName="/docProps/core.xml" ContentType="application/vnd.openxmlformats-package.core-properties+xml"/>
  <Override PartName="/docProps/app.xml" ContentType="application/vnd.openxmlformats-officedocument.extended-properties+xml"/>
  <Override PartName="/ppt/slides/slide510.xml" ContentType="application/vnd.openxmlformats-officedocument.presentationml.slide+xml"/>
  <Override PartName="/ppt/slides/slide310.xml" ContentType="application/vnd.openxmlformats-officedocument.presentationml.slide+xml"/>
  <Override PartName="/ppt/slideLayouts/slideLayout12.xml" ContentType="application/vnd.openxmlformats-officedocument.presentationml.slideLayout+xml"/>
  <Override PartName="/ppt/slideMasters/slideMaster10.xml" ContentType="application/vnd.openxmlformats-officedocument.presentationml.slideMaster+xml"/>
  <Override PartName="/ppt/slideLayouts/slideLayout80.xml" ContentType="application/vnd.openxmlformats-officedocument.presentationml.slideLayout+xml"/>
  <Override PartName="/ppt/slideLayouts/slideLayout30.xml" ContentType="application/vnd.openxmlformats-officedocument.presentationml.slideLayout+xml"/>
  <Override PartName="/ppt/slideLayouts/slideLayout70.xml" ContentType="application/vnd.openxmlformats-officedocument.presentationml.slideLayout+xml"/>
  <Override PartName="/ppt/theme/theme10.xml" ContentType="application/vnd.openxmlformats-officedocument.theme+xml"/>
  <Override PartName="/ppt/slideLayouts/slideLayout20.xml" ContentType="application/vnd.openxmlformats-officedocument.presentationml.slideLayout+xml"/>
  <Override PartName="/ppt/slideLayouts/slideLayout60.xml" ContentType="application/vnd.openxmlformats-officedocument.presentationml.slideLayout+xml"/>
  <Override PartName="/ppt/slideLayouts/slideLayout110.xml" ContentType="application/vnd.openxmlformats-officedocument.presentationml.slideLayout+xml"/>
  <Override PartName="/ppt/slideLayouts/slideLayout50.xml" ContentType="application/vnd.openxmlformats-officedocument.presentationml.slideLayout+xml"/>
  <Override PartName="/ppt/slideLayouts/slideLayout100.xml" ContentType="application/vnd.openxmlformats-officedocument.presentationml.slideLayout+xml"/>
  <Override PartName="/ppt/slideLayouts/slideLayout40.xml" ContentType="application/vnd.openxmlformats-officedocument.presentationml.slideLayout+xml"/>
  <Override PartName="/ppt/slideLayouts/slideLayout90.xml" ContentType="application/vnd.openxmlformats-officedocument.presentationml.slideLayout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90" r:id="rId1"/>
  </p:sldMasterIdLst>
  <p:notesMasterIdLst>
    <p:notesMasterId r:id="rId182"/>
  </p:notesMasterIdLst>
  <p:sldIdLst>
    <p:sldId id="256" r:id="rId2"/>
    <p:sldId id="461" r:id="rId3"/>
    <p:sldId id="411" r:id="rId4"/>
    <p:sldId id="387" r:id="rId5"/>
    <p:sldId id="386" r:id="rId6"/>
    <p:sldId id="463" r:id="rId7"/>
    <p:sldId id="471" r:id="rId8"/>
    <p:sldId id="464" r:id="rId9"/>
    <p:sldId id="390" r:id="rId10"/>
    <p:sldId id="393" r:id="rId11"/>
    <p:sldId id="472" r:id="rId12"/>
    <p:sldId id="473" r:id="rId13"/>
    <p:sldId id="405" r:id="rId14"/>
    <p:sldId id="413" r:id="rId15"/>
    <p:sldId id="301" r:id="rId16"/>
    <p:sldId id="299" r:id="rId17"/>
    <p:sldId id="394" r:id="rId18"/>
    <p:sldId id="291" r:id="rId19"/>
    <p:sldId id="295" r:id="rId20"/>
    <p:sldId id="292" r:id="rId21"/>
    <p:sldId id="401" r:id="rId22"/>
    <p:sldId id="417" r:id="rId23"/>
    <p:sldId id="410" r:id="rId24"/>
    <p:sldId id="408" r:id="rId25"/>
    <p:sldId id="305" r:id="rId26"/>
    <p:sldId id="306" r:id="rId27"/>
    <p:sldId id="412" r:id="rId28"/>
    <p:sldId id="370" r:id="rId29"/>
    <p:sldId id="261" r:id="rId30"/>
    <p:sldId id="260" r:id="rId31"/>
    <p:sldId id="265" r:id="rId32"/>
    <p:sldId id="376" r:id="rId33"/>
    <p:sldId id="377" r:id="rId34"/>
    <p:sldId id="378" r:id="rId35"/>
    <p:sldId id="379" r:id="rId36"/>
    <p:sldId id="380" r:id="rId37"/>
    <p:sldId id="381" r:id="rId38"/>
    <p:sldId id="406" r:id="rId39"/>
    <p:sldId id="400" r:id="rId40"/>
    <p:sldId id="382" r:id="rId41"/>
    <p:sldId id="404" r:id="rId42"/>
    <p:sldId id="389" r:id="rId43"/>
    <p:sldId id="322" r:id="rId44"/>
    <p:sldId id="415" r:id="rId45"/>
    <p:sldId id="416" r:id="rId46"/>
    <p:sldId id="383" r:id="rId47"/>
    <p:sldId id="420" r:id="rId48"/>
    <p:sldId id="421" r:id="rId49"/>
    <p:sldId id="384" r:id="rId50"/>
    <p:sldId id="402" r:id="rId51"/>
    <p:sldId id="266" r:id="rId52"/>
    <p:sldId id="414" r:id="rId53"/>
    <p:sldId id="419" r:id="rId54"/>
    <p:sldId id="258" r:id="rId55"/>
    <p:sldId id="313" r:id="rId56"/>
    <p:sldId id="314" r:id="rId57"/>
    <p:sldId id="308" r:id="rId58"/>
    <p:sldId id="316" r:id="rId59"/>
    <p:sldId id="317" r:id="rId60"/>
    <p:sldId id="315" r:id="rId61"/>
    <p:sldId id="320" r:id="rId62"/>
    <p:sldId id="403" r:id="rId63"/>
    <p:sldId id="424" r:id="rId64"/>
    <p:sldId id="328" r:id="rId65"/>
    <p:sldId id="327" r:id="rId66"/>
    <p:sldId id="351" r:id="rId67"/>
    <p:sldId id="374" r:id="rId68"/>
    <p:sldId id="426" r:id="rId69"/>
    <p:sldId id="428" r:id="rId70"/>
    <p:sldId id="264" r:id="rId71"/>
    <p:sldId id="429" r:id="rId72"/>
    <p:sldId id="371" r:id="rId73"/>
    <p:sldId id="293" r:id="rId74"/>
    <p:sldId id="330" r:id="rId75"/>
    <p:sldId id="294" r:id="rId76"/>
    <p:sldId id="296" r:id="rId77"/>
    <p:sldId id="430" r:id="rId78"/>
    <p:sldId id="431" r:id="rId79"/>
    <p:sldId id="307" r:id="rId80"/>
    <p:sldId id="372" r:id="rId81"/>
    <p:sldId id="359" r:id="rId82"/>
    <p:sldId id="433" r:id="rId83"/>
    <p:sldId id="325" r:id="rId84"/>
    <p:sldId id="418" r:id="rId85"/>
    <p:sldId id="434" r:id="rId86"/>
    <p:sldId id="476" r:id="rId87"/>
    <p:sldId id="474" r:id="rId88"/>
    <p:sldId id="436" r:id="rId89"/>
    <p:sldId id="437" r:id="rId90"/>
    <p:sldId id="438" r:id="rId91"/>
    <p:sldId id="257" r:id="rId92"/>
    <p:sldId id="439" r:id="rId93"/>
    <p:sldId id="440" r:id="rId94"/>
    <p:sldId id="441" r:id="rId95"/>
    <p:sldId id="442" r:id="rId96"/>
    <p:sldId id="338" r:id="rId97"/>
    <p:sldId id="360" r:id="rId98"/>
    <p:sldId id="423" r:id="rId99"/>
    <p:sldId id="342" r:id="rId100"/>
    <p:sldId id="341" r:id="rId101"/>
    <p:sldId id="340" r:id="rId102"/>
    <p:sldId id="353" r:id="rId103"/>
    <p:sldId id="363" r:id="rId104"/>
    <p:sldId id="443" r:id="rId105"/>
    <p:sldId id="343" r:id="rId106"/>
    <p:sldId id="407" r:id="rId107"/>
    <p:sldId id="444" r:id="rId108"/>
    <p:sldId id="362" r:id="rId109"/>
    <p:sldId id="445" r:id="rId110"/>
    <p:sldId id="446" r:id="rId111"/>
    <p:sldId id="339" r:id="rId112"/>
    <p:sldId id="344" r:id="rId113"/>
    <p:sldId id="352" r:id="rId114"/>
    <p:sldId id="361" r:id="rId115"/>
    <p:sldId id="337" r:id="rId116"/>
    <p:sldId id="447" r:id="rId117"/>
    <p:sldId id="348" r:id="rId118"/>
    <p:sldId id="358" r:id="rId119"/>
    <p:sldId id="367" r:id="rId120"/>
    <p:sldId id="448" r:id="rId121"/>
    <p:sldId id="373" r:id="rId122"/>
    <p:sldId id="395" r:id="rId123"/>
    <p:sldId id="396" r:id="rId124"/>
    <p:sldId id="397" r:id="rId125"/>
    <p:sldId id="398" r:id="rId126"/>
    <p:sldId id="399" r:id="rId127"/>
    <p:sldId id="449" r:id="rId128"/>
    <p:sldId id="267" r:id="rId129"/>
    <p:sldId id="290" r:id="rId130"/>
    <p:sldId id="275" r:id="rId131"/>
    <p:sldId id="269" r:id="rId132"/>
    <p:sldId id="270" r:id="rId133"/>
    <p:sldId id="271" r:id="rId134"/>
    <p:sldId id="272" r:id="rId135"/>
    <p:sldId id="273" r:id="rId136"/>
    <p:sldId id="274" r:id="rId137"/>
    <p:sldId id="302" r:id="rId138"/>
    <p:sldId id="276" r:id="rId139"/>
    <p:sldId id="277" r:id="rId140"/>
    <p:sldId id="279" r:id="rId141"/>
    <p:sldId id="280" r:id="rId142"/>
    <p:sldId id="281" r:id="rId143"/>
    <p:sldId id="278" r:id="rId144"/>
    <p:sldId id="282" r:id="rId145"/>
    <p:sldId id="283" r:id="rId146"/>
    <p:sldId id="304" r:id="rId147"/>
    <p:sldId id="285" r:id="rId148"/>
    <p:sldId id="286" r:id="rId149"/>
    <p:sldId id="311" r:id="rId150"/>
    <p:sldId id="303" r:id="rId151"/>
    <p:sldId id="323" r:id="rId152"/>
    <p:sldId id="312" r:id="rId153"/>
    <p:sldId id="318" r:id="rId154"/>
    <p:sldId id="287" r:id="rId155"/>
    <p:sldId id="392" r:id="rId156"/>
    <p:sldId id="368" r:id="rId157"/>
    <p:sldId id="289" r:id="rId158"/>
    <p:sldId id="452" r:id="rId159"/>
    <p:sldId id="453" r:id="rId160"/>
    <p:sldId id="470" r:id="rId161"/>
    <p:sldId id="454" r:id="rId162"/>
    <p:sldId id="455" r:id="rId163"/>
    <p:sldId id="456" r:id="rId164"/>
    <p:sldId id="331" r:id="rId165"/>
    <p:sldId id="332" r:id="rId166"/>
    <p:sldId id="333" r:id="rId167"/>
    <p:sldId id="334" r:id="rId168"/>
    <p:sldId id="345" r:id="rId169"/>
    <p:sldId id="346" r:id="rId170"/>
    <p:sldId id="347" r:id="rId171"/>
    <p:sldId id="350" r:id="rId172"/>
    <p:sldId id="335" r:id="rId173"/>
    <p:sldId id="355" r:id="rId174"/>
    <p:sldId id="357" r:id="rId175"/>
    <p:sldId id="356" r:id="rId176"/>
    <p:sldId id="326" r:id="rId177"/>
    <p:sldId id="458" r:id="rId178"/>
    <p:sldId id="459" r:id="rId179"/>
    <p:sldId id="477" r:id="rId180"/>
    <p:sldId id="460" r:id="rId181"/>
  </p:sldIdLst>
  <p:sldSz cx="12192000" cy="6858000"/>
  <p:notesSz cx="7104063" cy="10234613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modifyVerifier cryptProviderType="rsaAES" cryptAlgorithmClass="hash" cryptAlgorithmType="typeAny" cryptAlgorithmSid="14" spinCount="100000" saltData="AvKl1/SBMtt+6HC97EJ8UQ==" hashData="Omirk0SDWWEXTgZ2/dl3Om2/klQEMnTcxAs/CDCItWqNtaC3Vw41+QGnAaPYEkNtU6FS/K0GtPG7Xymw2F8cCA=="/>
  <p:extLst>
    <p:ext uri="{EFAFB233-063F-42B5-8137-9DF3F51BA10A}">
      <p15:sldGuideLst xmlns:p15="http://schemas.microsoft.com/office/powerpoint/2012/main">
        <p15:guide id="1" orient="horz" pos="2160" userDrawn="1">
          <p15:clr>
            <a:srgbClr val="A4A3A4"/>
          </p15:clr>
        </p15:guide>
        <p15:guide id="2" pos="3840" userDrawn="1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B7E709"/>
    <a:srgbClr val="00CC00"/>
    <a:srgbClr val="FF505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0505E3EF-67EA-436B-97B2-0124C06EBD24}" styleName="Medium Style 4 - Accent 3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3"/>
              </a:solidFill>
            </a:ln>
          </a:left>
          <a:right>
            <a:ln w="12700" cmpd="sng">
              <a:solidFill>
                <a:schemeClr val="accent3"/>
              </a:solidFill>
            </a:ln>
          </a:right>
          <a:top>
            <a:ln w="12700" cmpd="sng">
              <a:solidFill>
                <a:schemeClr val="accent3"/>
              </a:solidFill>
            </a:ln>
          </a:top>
          <a:bottom>
            <a:ln w="12700" cmpd="sng">
              <a:solidFill>
                <a:schemeClr val="accent3"/>
              </a:solidFill>
            </a:ln>
          </a:bottom>
          <a:insideH>
            <a:ln w="12700" cmpd="sng">
              <a:solidFill>
                <a:schemeClr val="accent3"/>
              </a:solidFill>
            </a:ln>
          </a:insideH>
          <a:insideV>
            <a:ln w="12700" cmpd="sng">
              <a:solidFill>
                <a:schemeClr val="accent3"/>
              </a:solidFill>
            </a:ln>
          </a:insideV>
        </a:tcBdr>
        <a:fill>
          <a:solidFill>
            <a:schemeClr val="accent3">
              <a:tint val="20000"/>
            </a:schemeClr>
          </a:solidFill>
        </a:fill>
      </a:tcStyle>
    </a:wholeTbl>
    <a:band1H>
      <a:tcStyle>
        <a:tcBdr/>
        <a:fill>
          <a:solidFill>
            <a:schemeClr val="accent3">
              <a:tint val="40000"/>
            </a:schemeClr>
          </a:solidFill>
        </a:fill>
      </a:tcStyle>
    </a:band1H>
    <a:band1V>
      <a:tcStyle>
        <a:tcBdr/>
        <a:fill>
          <a:solidFill>
            <a:schemeClr val="accent3">
              <a:tint val="4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25400" cmpd="sng">
              <a:solidFill>
                <a:schemeClr val="accent3"/>
              </a:solidFill>
            </a:ln>
          </a:top>
        </a:tcBdr>
        <a:fill>
          <a:solidFill>
            <a:schemeClr val="accent3">
              <a:tint val="20000"/>
            </a:schemeClr>
          </a:solidFill>
        </a:fill>
      </a:tcStyle>
    </a:lastRow>
    <a:firstRow>
      <a:tcTxStyle b="on"/>
      <a:tcStyle>
        <a:tcBdr/>
        <a:fill>
          <a:solidFill>
            <a:schemeClr val="accent3">
              <a:tint val="20000"/>
            </a:schemeClr>
          </a:solidFill>
        </a:fill>
      </a:tcStyle>
    </a:firstRow>
  </a:tblStyle>
  <a:tblStyle styleId="{327F97BB-C833-4FB7-BDE5-3F7075034690}" styleName="Themed Style 2 - Accent 5">
    <a:tblBg>
      <a:fillRef idx="3">
        <a:schemeClr val="accent5"/>
      </a:fillRef>
      <a:effectRef idx="3">
        <a:schemeClr val="accent5"/>
      </a:effectRef>
    </a:tblBg>
    <a:wholeTbl>
      <a:tcTxStyle>
        <a:fontRef idx="minor">
          <a:scrgbClr r="0" g="0" b="0"/>
        </a:fontRef>
        <a:schemeClr val="lt1"/>
      </a:tcTxStyle>
      <a:tcStyle>
        <a:tcBdr>
          <a:left>
            <a:lnRef idx="1">
              <a:schemeClr val="accent5">
                <a:tint val="50000"/>
              </a:schemeClr>
            </a:lnRef>
          </a:left>
          <a:right>
            <a:lnRef idx="1">
              <a:schemeClr val="accent5">
                <a:tint val="50000"/>
              </a:schemeClr>
            </a:lnRef>
          </a:right>
          <a:top>
            <a:lnRef idx="1">
              <a:schemeClr val="accent5">
                <a:tint val="50000"/>
              </a:schemeClr>
            </a:lnRef>
          </a:top>
          <a:bottom>
            <a:lnRef idx="1">
              <a:schemeClr val="accent5">
                <a:tint val="50000"/>
              </a:schemeClr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lt1">
              <a:alpha val="20000"/>
            </a:schemeClr>
          </a:solidFill>
        </a:fill>
      </a:tcStyle>
    </a:band1H>
    <a:band1V>
      <a:tcStyle>
        <a:tcBdr/>
        <a:fill>
          <a:solidFill>
            <a:schemeClr val="lt1">
              <a:alpha val="20000"/>
            </a:schemeClr>
          </a:solidFill>
        </a:fill>
      </a:tcStyle>
    </a:band1V>
    <a:lastCol>
      <a:tcTxStyle b="on"/>
      <a:tcStyle>
        <a:tcBdr>
          <a:left>
            <a:lnRef idx="2">
              <a:schemeClr val="lt1"/>
            </a:lnRef>
          </a:left>
        </a:tcBdr>
      </a:tcStyle>
    </a:lastCol>
    <a:firstCol>
      <a:tcTxStyle b="on"/>
      <a:tcStyle>
        <a:tcBdr>
          <a:right>
            <a:lnRef idx="2">
              <a:schemeClr val="lt1"/>
            </a:lnRef>
          </a:right>
        </a:tcBdr>
      </a:tcStyle>
    </a:firstCol>
    <a:lastRow>
      <a:tcTxStyle b="on"/>
      <a:tcStyle>
        <a:tcBdr>
          <a:top>
            <a:lnRef idx="2">
              <a:schemeClr val="lt1"/>
            </a:lnRef>
          </a:top>
        </a:tcBdr>
        <a:fill>
          <a:noFill/>
        </a:fill>
      </a:tcStyle>
    </a:lastRow>
    <a:seCell>
      <a:tcStyle>
        <a:tcBdr>
          <a:left>
            <a:ln>
              <a:noFill/>
            </a:ln>
          </a:left>
          <a:top>
            <a:ln>
              <a:noFill/>
            </a:ln>
          </a:top>
        </a:tcBdr>
      </a:tcStyle>
    </a:seCell>
    <a:swCell>
      <a:tcStyle>
        <a:tcBdr>
          <a:right>
            <a:ln>
              <a:noFill/>
            </a:ln>
          </a:right>
          <a:top>
            <a:ln>
              <a:noFill/>
            </a:ln>
          </a:top>
        </a:tcBdr>
      </a:tcStyle>
    </a:swCell>
    <a:firstRow>
      <a:tcTxStyle b="on"/>
      <a:tcStyle>
        <a:tcBdr>
          <a:bottom>
            <a:lnRef idx="3">
              <a:schemeClr val="lt1"/>
            </a:lnRef>
          </a:bottom>
        </a:tcBdr>
        <a:fill>
          <a:noFill/>
        </a:fill>
      </a:tcStyle>
    </a:firstRow>
    <a:neCell>
      <a:tcStyle>
        <a:tcBdr>
          <a:bottom>
            <a:ln>
              <a:noFill/>
            </a:ln>
          </a:bottom>
        </a:tcBdr>
      </a:tcStyle>
    </a:neCell>
  </a:tblStyle>
  <a:tblStyle styleId="{D03447BB-5D67-496B-8E87-E561075AD55C}" styleName="Dark Style 1 - Accent 3">
    <a:wholeTbl>
      <a:tcTxStyle>
        <a:fontRef idx="minor">
          <a:scrgbClr r="0" g="0" b="0"/>
        </a:fontRef>
        <a:schemeClr val="lt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3"/>
          </a:solidFill>
        </a:fill>
      </a:tcStyle>
    </a:wholeTbl>
    <a:band1H>
      <a:tcStyle>
        <a:tcBdr/>
        <a:fill>
          <a:solidFill>
            <a:schemeClr val="accent3">
              <a:shade val="60000"/>
            </a:schemeClr>
          </a:solidFill>
        </a:fill>
      </a:tcStyle>
    </a:band1H>
    <a:band1V>
      <a:tcStyle>
        <a:tcBdr/>
        <a:fill>
          <a:solidFill>
            <a:schemeClr val="accent3">
              <a:shade val="60000"/>
            </a:schemeClr>
          </a:solidFill>
        </a:fill>
      </a:tcStyle>
    </a:band1V>
    <a:lastCol>
      <a:tcTxStyle b="on"/>
      <a:tcStyle>
        <a:tcBdr>
          <a:left>
            <a:ln w="25400" cmpd="sng">
              <a:solidFill>
                <a:schemeClr val="lt1"/>
              </a:solidFill>
            </a:ln>
          </a:left>
        </a:tcBdr>
        <a:fill>
          <a:solidFill>
            <a:schemeClr val="accent3">
              <a:shade val="60000"/>
            </a:schemeClr>
          </a:solidFill>
        </a:fill>
      </a:tcStyle>
    </a:lastCol>
    <a:firstCol>
      <a:tcTxStyle b="on"/>
      <a:tcStyle>
        <a:tcBdr>
          <a:right>
            <a:ln w="25400" cmpd="sng">
              <a:solidFill>
                <a:schemeClr val="lt1"/>
              </a:solidFill>
            </a:ln>
          </a:right>
        </a:tcBdr>
        <a:fill>
          <a:solidFill>
            <a:schemeClr val="accent3">
              <a:shade val="60000"/>
            </a:schemeClr>
          </a:solidFill>
        </a:fill>
      </a:tcStyle>
    </a:firstCol>
    <a:lastRow>
      <a:tcTxStyle b="on"/>
      <a:tcStyle>
        <a:tcBdr>
          <a:top>
            <a:ln w="25400" cmpd="sng">
              <a:solidFill>
                <a:schemeClr val="lt1"/>
              </a:solidFill>
            </a:ln>
          </a:top>
        </a:tcBdr>
        <a:fill>
          <a:solidFill>
            <a:schemeClr val="accent3">
              <a:shade val="40000"/>
            </a:schemeClr>
          </a:solidFill>
        </a:fill>
      </a:tcStyle>
    </a:lastRow>
    <a:seCell>
      <a:tcStyle>
        <a:tcBdr>
          <a:left>
            <a:ln>
              <a:noFill/>
            </a:ln>
          </a:left>
        </a:tcBdr>
      </a:tcStyle>
    </a:seCell>
    <a:swCell>
      <a:tcStyle>
        <a:tcBdr>
          <a:right>
            <a:ln>
              <a:noFill/>
            </a:ln>
          </a:right>
        </a:tcBdr>
      </a:tcStyle>
    </a:swCell>
    <a:firstRow>
      <a:tcTxStyle b="on"/>
      <a:tcStyle>
        <a:tcBdr>
          <a:bottom>
            <a:ln w="25400" cmpd="sng">
              <a:solidFill>
                <a:schemeClr val="lt1"/>
              </a:solidFill>
            </a:ln>
          </a:bottom>
        </a:tcBdr>
        <a:fill>
          <a:solidFill>
            <a:schemeClr val="dk1"/>
          </a:solidFill>
        </a:fill>
      </a:tcStyle>
    </a:firstRow>
    <a:neCell>
      <a:tcStyle>
        <a:tcBdr>
          <a:left>
            <a:ln>
              <a:noFill/>
            </a:ln>
          </a:left>
        </a:tcBdr>
      </a:tcStyle>
    </a:neCell>
    <a:nwCell>
      <a:tcStyle>
        <a:tcBdr>
          <a:right>
            <a:ln>
              <a:noFill/>
            </a:ln>
          </a:right>
        </a:tcBdr>
      </a:tcStyle>
    </a:nwCell>
  </a:tblStyle>
  <a:tblStyle styleId="{93296810-A885-4BE3-A3E7-6D5BEEA58F35}" styleName="Medium Style 2 - Accent 6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6">
              <a:tint val="20000"/>
            </a:schemeClr>
          </a:solidFill>
        </a:fill>
      </a:tcStyle>
    </a:wholeTbl>
    <a:band1H>
      <a:tcStyle>
        <a:tcBdr/>
        <a:fill>
          <a:solidFill>
            <a:schemeClr val="accent6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6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6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6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6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6"/>
          </a:solidFill>
        </a:fill>
      </a:tcStyle>
    </a:firstRow>
  </a:tblStyle>
  <a:tblStyle styleId="{7DF18680-E054-41AD-8BC1-D1AEF772440D}" styleName="Medium Style 2 - Accent 5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5">
              <a:tint val="20000"/>
            </a:schemeClr>
          </a:solidFill>
        </a:fill>
      </a:tcStyle>
    </a:wholeTbl>
    <a:band1H>
      <a:tcStyle>
        <a:tcBdr/>
        <a:fill>
          <a:solidFill>
            <a:schemeClr val="accent5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5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5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5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5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5"/>
          </a:solidFill>
        </a:fill>
      </a:tcStyle>
    </a:firstRow>
  </a:tblStyle>
  <a:tblStyle styleId="{00A15C55-8517-42AA-B614-E9B94910E393}" styleName="Medium Style 2 - Accent 4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4">
              <a:tint val="20000"/>
            </a:schemeClr>
          </a:solidFill>
        </a:fill>
      </a:tcStyle>
    </a:wholeTbl>
    <a:band1H>
      <a:tcStyle>
        <a:tcBdr/>
        <a:fill>
          <a:solidFill>
            <a:schemeClr val="accent4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4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4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4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4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4"/>
          </a:solidFill>
        </a:fill>
      </a:tcStyle>
    </a:firstRow>
  </a:tblStyle>
  <a:tblStyle styleId="{F5AB1C69-6EDB-4FF4-983F-18BD219EF322}" styleName="Medium Style 2 - Accent 3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3">
              <a:tint val="20000"/>
            </a:schemeClr>
          </a:solidFill>
        </a:fill>
      </a:tcStyle>
    </a:wholeTbl>
    <a:band1H>
      <a:tcStyle>
        <a:tcBdr/>
        <a:fill>
          <a:solidFill>
            <a:schemeClr val="accent3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3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3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3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3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3"/>
          </a:solidFill>
        </a:fill>
      </a:tcStyle>
    </a:firstRow>
  </a:tblStyle>
  <a:tblStyle styleId="{91EBBBCC-DAD2-459C-BE2E-F6DE35CF9A28}" styleName="Dark Style 2 - Accent 3/Accent 4">
    <a:wholeTbl>
      <a:tcTxStyle>
        <a:fontRef idx="minor">
          <a:scrgbClr r="0" g="0" b="0"/>
        </a:fontRef>
        <a:schemeClr val="dk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3">
              <a:tint val="20000"/>
            </a:schemeClr>
          </a:solidFill>
        </a:fill>
      </a:tcStyle>
    </a:wholeTbl>
    <a:band1H>
      <a:tcStyle>
        <a:tcBdr/>
        <a:fill>
          <a:solidFill>
            <a:schemeClr val="accent3">
              <a:tint val="40000"/>
            </a:schemeClr>
          </a:solidFill>
        </a:fill>
      </a:tcStyle>
    </a:band1H>
    <a:band1V>
      <a:tcStyle>
        <a:tcBdr/>
        <a:fill>
          <a:solidFill>
            <a:schemeClr val="accent3">
              <a:tint val="4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dk1"/>
              </a:solidFill>
            </a:ln>
          </a:top>
        </a:tcBdr>
        <a:fill>
          <a:solidFill>
            <a:schemeClr val="accent3">
              <a:tint val="20000"/>
            </a:schemeClr>
          </a:solidFill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4"/>
          </a:solidFill>
        </a:fill>
      </a:tcStyle>
    </a:firstRow>
  </a:tblStyle>
  <a:tblStyle styleId="{18603FDC-E32A-4AB5-989C-0864C3EAD2B8}" styleName="Themed Style 2 - Accent 2">
    <a:tblBg>
      <a:fillRef idx="3">
        <a:schemeClr val="accent2"/>
      </a:fillRef>
      <a:effectRef idx="3">
        <a:schemeClr val="accent2"/>
      </a:effectRef>
    </a:tblBg>
    <a:wholeTbl>
      <a:tcTxStyle>
        <a:fontRef idx="minor">
          <a:scrgbClr r="0" g="0" b="0"/>
        </a:fontRef>
        <a:schemeClr val="lt1"/>
      </a:tcTxStyle>
      <a:tcStyle>
        <a:tcBdr>
          <a:left>
            <a:lnRef idx="1">
              <a:schemeClr val="accent2">
                <a:tint val="50000"/>
              </a:schemeClr>
            </a:lnRef>
          </a:left>
          <a:right>
            <a:lnRef idx="1">
              <a:schemeClr val="accent2">
                <a:tint val="50000"/>
              </a:schemeClr>
            </a:lnRef>
          </a:right>
          <a:top>
            <a:lnRef idx="1">
              <a:schemeClr val="accent2">
                <a:tint val="50000"/>
              </a:schemeClr>
            </a:lnRef>
          </a:top>
          <a:bottom>
            <a:lnRef idx="1">
              <a:schemeClr val="accent2">
                <a:tint val="50000"/>
              </a:schemeClr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lt1">
              <a:alpha val="20000"/>
            </a:schemeClr>
          </a:solidFill>
        </a:fill>
      </a:tcStyle>
    </a:band1H>
    <a:band1V>
      <a:tcStyle>
        <a:tcBdr/>
        <a:fill>
          <a:solidFill>
            <a:schemeClr val="lt1">
              <a:alpha val="20000"/>
            </a:schemeClr>
          </a:solidFill>
        </a:fill>
      </a:tcStyle>
    </a:band1V>
    <a:lastCol>
      <a:tcTxStyle b="on"/>
      <a:tcStyle>
        <a:tcBdr>
          <a:left>
            <a:lnRef idx="2">
              <a:schemeClr val="lt1"/>
            </a:lnRef>
          </a:left>
        </a:tcBdr>
      </a:tcStyle>
    </a:lastCol>
    <a:firstCol>
      <a:tcTxStyle b="on"/>
      <a:tcStyle>
        <a:tcBdr>
          <a:right>
            <a:lnRef idx="2">
              <a:schemeClr val="lt1"/>
            </a:lnRef>
          </a:right>
        </a:tcBdr>
      </a:tcStyle>
    </a:firstCol>
    <a:lastRow>
      <a:tcTxStyle b="on"/>
      <a:tcStyle>
        <a:tcBdr>
          <a:top>
            <a:lnRef idx="2">
              <a:schemeClr val="lt1"/>
            </a:lnRef>
          </a:top>
        </a:tcBdr>
        <a:fill>
          <a:noFill/>
        </a:fill>
      </a:tcStyle>
    </a:lastRow>
    <a:seCell>
      <a:tcStyle>
        <a:tcBdr>
          <a:left>
            <a:ln>
              <a:noFill/>
            </a:ln>
          </a:left>
          <a:top>
            <a:ln>
              <a:noFill/>
            </a:ln>
          </a:top>
        </a:tcBdr>
      </a:tcStyle>
    </a:seCell>
    <a:swCell>
      <a:tcStyle>
        <a:tcBdr>
          <a:right>
            <a:ln>
              <a:noFill/>
            </a:ln>
          </a:right>
          <a:top>
            <a:ln>
              <a:noFill/>
            </a:ln>
          </a:top>
        </a:tcBdr>
      </a:tcStyle>
    </a:swCell>
    <a:firstRow>
      <a:tcTxStyle b="on"/>
      <a:tcStyle>
        <a:tcBdr>
          <a:bottom>
            <a:lnRef idx="3">
              <a:schemeClr val="lt1"/>
            </a:lnRef>
          </a:bottom>
        </a:tcBdr>
        <a:fill>
          <a:noFill/>
        </a:fill>
      </a:tcStyle>
    </a:firstRow>
    <a:neCell>
      <a:tcStyle>
        <a:tcBdr>
          <a:bottom>
            <a:ln>
              <a:noFill/>
            </a:ln>
          </a:bottom>
        </a:tcBdr>
      </a:tcStyle>
    </a:neCell>
  </a:tblStyle>
  <a:tblStyle styleId="{F2DE63D5-997A-4646-A377-4702673A728D}" styleName="Light Style 2 - Accent 3">
    <a:wholeTbl>
      <a:tcTxStyle>
        <a:fontRef idx="minor">
          <a:scrgbClr r="0" g="0" b="0"/>
        </a:fontRef>
        <a:schemeClr val="tx1"/>
      </a:tcTxStyle>
      <a:tcStyle>
        <a:tcBdr>
          <a:left>
            <a:lnRef idx="1">
              <a:schemeClr val="accent3"/>
            </a:lnRef>
          </a:left>
          <a:right>
            <a:lnRef idx="1">
              <a:schemeClr val="accent3"/>
            </a:lnRef>
          </a:right>
          <a:top>
            <a:lnRef idx="1">
              <a:schemeClr val="accent3"/>
            </a:lnRef>
          </a:top>
          <a:bottom>
            <a:lnRef idx="1">
              <a:schemeClr val="accent3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>
          <a:top>
            <a:lnRef idx="1">
              <a:schemeClr val="accent3"/>
            </a:lnRef>
          </a:top>
          <a:bottom>
            <a:lnRef idx="1">
              <a:schemeClr val="accent3"/>
            </a:lnRef>
          </a:bottom>
        </a:tcBdr>
      </a:tcStyle>
    </a:band1H>
    <a:band1V>
      <a:tcStyle>
        <a:tcBdr>
          <a:left>
            <a:lnRef idx="1">
              <a:schemeClr val="accent3"/>
            </a:lnRef>
          </a:left>
          <a:right>
            <a:lnRef idx="1">
              <a:schemeClr val="accent3"/>
            </a:lnRef>
          </a:right>
        </a:tcBdr>
      </a:tcStyle>
    </a:band1V>
    <a:band2V>
      <a:tcStyle>
        <a:tcBdr>
          <a:left>
            <a:lnRef idx="1">
              <a:schemeClr val="accent3"/>
            </a:lnRef>
          </a:left>
          <a:right>
            <a:lnRef idx="1">
              <a:schemeClr val="accent3"/>
            </a:lnRef>
          </a:right>
        </a:tcBdr>
      </a:tcStyle>
    </a:band2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3"/>
              </a:solidFill>
            </a:ln>
          </a:top>
        </a:tcBdr>
      </a:tcStyle>
    </a:lastRow>
    <a:firstRow>
      <a:tcTxStyle b="on">
        <a:fontRef idx="minor">
          <a:scrgbClr r="0" g="0" b="0"/>
        </a:fontRef>
        <a:schemeClr val="bg1"/>
      </a:tcTxStyle>
      <a:tcStyle>
        <a:tcBdr/>
        <a:fillRef idx="1">
          <a:schemeClr val="accent3"/>
        </a:fillRef>
      </a:tcStyle>
    </a:firstRow>
  </a:tblStyle>
  <a:tblStyle styleId="{69C7853C-536D-4A76-A0AE-DD22124D55A5}" styleName="Themed Style 1 - Accent 3">
    <a:tblBg>
      <a:fillRef idx="2">
        <a:schemeClr val="accent3"/>
      </a:fillRef>
      <a:effectRef idx="1">
        <a:schemeClr val="accent3"/>
      </a:effectRef>
    </a:tblBg>
    <a:wholeTbl>
      <a:tcTxStyle>
        <a:fontRef idx="minor">
          <a:scrgbClr r="0" g="0" b="0"/>
        </a:fontRef>
        <a:schemeClr val="dk1"/>
      </a:tcTxStyle>
      <a:tcStyle>
        <a:tcBdr>
          <a:left>
            <a:lnRef idx="1">
              <a:schemeClr val="accent3"/>
            </a:lnRef>
          </a:left>
          <a:right>
            <a:lnRef idx="1">
              <a:schemeClr val="accent3"/>
            </a:lnRef>
          </a:right>
          <a:top>
            <a:lnRef idx="1">
              <a:schemeClr val="accent3"/>
            </a:lnRef>
          </a:top>
          <a:bottom>
            <a:lnRef idx="1">
              <a:schemeClr val="accent3"/>
            </a:lnRef>
          </a:bottom>
          <a:insideH>
            <a:lnRef idx="1">
              <a:schemeClr val="accent3"/>
            </a:lnRef>
          </a:insideH>
          <a:insideV>
            <a:lnRef idx="1">
              <a:schemeClr val="accent3"/>
            </a:lnRef>
          </a:insideV>
        </a:tcBdr>
        <a:fill>
          <a:noFill/>
        </a:fill>
      </a:tcStyle>
    </a:wholeTbl>
    <a:band1H>
      <a:tcStyle>
        <a:tcBdr/>
        <a:fill>
          <a:solidFill>
            <a:schemeClr val="accent3">
              <a:alpha val="40000"/>
            </a:schemeClr>
          </a:solidFill>
        </a:fill>
      </a:tcStyle>
    </a:band1H>
    <a:band2H>
      <a:tcStyle>
        <a:tcBdr/>
      </a:tcStyle>
    </a:band2H>
    <a:band1V>
      <a:tcStyle>
        <a:tcBdr>
          <a:top>
            <a:lnRef idx="1">
              <a:schemeClr val="accent3"/>
            </a:lnRef>
          </a:top>
          <a:bottom>
            <a:lnRef idx="1">
              <a:schemeClr val="accent3"/>
            </a:lnRef>
          </a:bottom>
        </a:tcBdr>
        <a:fill>
          <a:solidFill>
            <a:schemeClr val="accent3">
              <a:alpha val="40000"/>
            </a:schemeClr>
          </a:solidFill>
        </a:fill>
      </a:tcStyle>
    </a:band1V>
    <a:band2V>
      <a:tcStyle>
        <a:tcBdr/>
      </a:tcStyle>
    </a:band2V>
    <a:lastCol>
      <a:tcTxStyle b="on"/>
      <a:tcStyle>
        <a:tcBdr>
          <a:left>
            <a:lnRef idx="2">
              <a:schemeClr val="accent3"/>
            </a:lnRef>
          </a:left>
          <a:right>
            <a:lnRef idx="1">
              <a:schemeClr val="accent3"/>
            </a:lnRef>
          </a:right>
          <a:top>
            <a:lnRef idx="1">
              <a:schemeClr val="accent3"/>
            </a:lnRef>
          </a:top>
          <a:bottom>
            <a:lnRef idx="1">
              <a:schemeClr val="accent3"/>
            </a:lnRef>
          </a:bottom>
          <a:insideH>
            <a:lnRef idx="1">
              <a:schemeClr val="accent3"/>
            </a:lnRef>
          </a:insideH>
          <a:insideV>
            <a:ln>
              <a:noFill/>
            </a:ln>
          </a:insideV>
        </a:tcBdr>
      </a:tcStyle>
    </a:lastCol>
    <a:firstCol>
      <a:tcTxStyle b="on"/>
      <a:tcStyle>
        <a:tcBdr>
          <a:left>
            <a:lnRef idx="1">
              <a:schemeClr val="accent3"/>
            </a:lnRef>
          </a:left>
          <a:right>
            <a:lnRef idx="2">
              <a:schemeClr val="accent3"/>
            </a:lnRef>
          </a:right>
          <a:top>
            <a:lnRef idx="1">
              <a:schemeClr val="accent3"/>
            </a:lnRef>
          </a:top>
          <a:bottom>
            <a:lnRef idx="1">
              <a:schemeClr val="accent3"/>
            </a:lnRef>
          </a:bottom>
          <a:insideH>
            <a:lnRef idx="1">
              <a:schemeClr val="accent3"/>
            </a:lnRef>
          </a:insideH>
          <a:insideV>
            <a:ln>
              <a:noFill/>
            </a:ln>
          </a:insideV>
        </a:tcBdr>
      </a:tcStyle>
    </a:firstCol>
    <a:lastRow>
      <a:tcTxStyle b="on"/>
      <a:tcStyle>
        <a:tcBdr>
          <a:left>
            <a:lnRef idx="1">
              <a:schemeClr val="accent3"/>
            </a:lnRef>
          </a:left>
          <a:right>
            <a:lnRef idx="1">
              <a:schemeClr val="accent3"/>
            </a:lnRef>
          </a:right>
          <a:top>
            <a:lnRef idx="2">
              <a:schemeClr val="accent3"/>
            </a:lnRef>
          </a:top>
          <a:bottom>
            <a:lnRef idx="2">
              <a:schemeClr val="accent3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>
          <a:left>
            <a:lnRef idx="1">
              <a:schemeClr val="accent3"/>
            </a:lnRef>
          </a:left>
          <a:right>
            <a:lnRef idx="1">
              <a:schemeClr val="accent3"/>
            </a:lnRef>
          </a:right>
          <a:top>
            <a:lnRef idx="1">
              <a:schemeClr val="accent3"/>
            </a:lnRef>
          </a:top>
          <a:bottom>
            <a:lnRef idx="2">
              <a:schemeClr val="l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3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4208" autoAdjust="0"/>
    <p:restoredTop sz="94660"/>
  </p:normalViewPr>
  <p:slideViewPr>
    <p:cSldViewPr snapToGrid="0">
      <p:cViewPr>
        <p:scale>
          <a:sx n="75" d="100"/>
          <a:sy n="75" d="100"/>
        </p:scale>
        <p:origin x="48" y="144"/>
      </p:cViewPr>
      <p:guideLst>
        <p:guide orient="horz" pos="2160"/>
        <p:guide pos="3840"/>
      </p:guideLst>
    </p:cSldViewPr>
  </p:slideViewPr>
  <p:notesTextViewPr>
    <p:cViewPr>
      <p:scale>
        <a:sx n="1" d="1"/>
        <a:sy n="1" d="1"/>
      </p:scale>
      <p:origin x="0" y="0"/>
    </p:cViewPr>
  </p:notesTextViewPr>
  <p:sorterViewPr>
    <p:cViewPr>
      <p:scale>
        <a:sx n="100" d="100"/>
        <a:sy n="100" d="100"/>
      </p:scale>
      <p:origin x="0" y="-24293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117" Type="http://schemas.openxmlformats.org/officeDocument/2006/relationships/slide" Target="slides/slide116.xml"/><Relationship Id="rId21" Type="http://schemas.openxmlformats.org/officeDocument/2006/relationships/slide" Target="slides/slide20.xml"/><Relationship Id="rId42" Type="http://schemas.openxmlformats.org/officeDocument/2006/relationships/slide" Target="slides/slide41.xml"/><Relationship Id="rId63" Type="http://schemas.openxmlformats.org/officeDocument/2006/relationships/slide" Target="slides/slide62.xml"/><Relationship Id="rId84" Type="http://schemas.openxmlformats.org/officeDocument/2006/relationships/slide" Target="slides/slide83.xml"/><Relationship Id="rId138" Type="http://schemas.openxmlformats.org/officeDocument/2006/relationships/slide" Target="slides/slide137.xml"/><Relationship Id="rId159" Type="http://schemas.openxmlformats.org/officeDocument/2006/relationships/slide" Target="slides/slide158.xml"/><Relationship Id="rId170" Type="http://schemas.openxmlformats.org/officeDocument/2006/relationships/slide" Target="slides/slide169.xml"/><Relationship Id="rId107" Type="http://schemas.openxmlformats.org/officeDocument/2006/relationships/slide" Target="slides/slide106.xml"/><Relationship Id="rId11" Type="http://schemas.openxmlformats.org/officeDocument/2006/relationships/slide" Target="slides/slide10.xml"/><Relationship Id="rId32" Type="http://schemas.openxmlformats.org/officeDocument/2006/relationships/slide" Target="slides/slide31.xml"/><Relationship Id="rId53" Type="http://schemas.openxmlformats.org/officeDocument/2006/relationships/slide" Target="slides/slide52.xml"/><Relationship Id="rId74" Type="http://schemas.openxmlformats.org/officeDocument/2006/relationships/slide" Target="slides/slide73.xml"/><Relationship Id="rId128" Type="http://schemas.openxmlformats.org/officeDocument/2006/relationships/slide" Target="slides/slide127.xml"/><Relationship Id="rId149" Type="http://schemas.openxmlformats.org/officeDocument/2006/relationships/slide" Target="slides/slide148.xml"/><Relationship Id="rId5" Type="http://schemas.openxmlformats.org/officeDocument/2006/relationships/slide" Target="slides/slide4.xml"/><Relationship Id="rId95" Type="http://schemas.openxmlformats.org/officeDocument/2006/relationships/slide" Target="slides/slide94.xml"/><Relationship Id="rId160" Type="http://schemas.openxmlformats.org/officeDocument/2006/relationships/slide" Target="slides/slide159.xml"/><Relationship Id="rId181" Type="http://schemas.openxmlformats.org/officeDocument/2006/relationships/slide" Target="slides/slide180.xml"/><Relationship Id="rId22" Type="http://schemas.openxmlformats.org/officeDocument/2006/relationships/slide" Target="slides/slide21.xml"/><Relationship Id="rId43" Type="http://schemas.openxmlformats.org/officeDocument/2006/relationships/slide" Target="slides/slide42.xml"/><Relationship Id="rId64" Type="http://schemas.openxmlformats.org/officeDocument/2006/relationships/slide" Target="slides/slide63.xml"/><Relationship Id="rId118" Type="http://schemas.openxmlformats.org/officeDocument/2006/relationships/slide" Target="slides/slide117.xml"/><Relationship Id="rId139" Type="http://schemas.openxmlformats.org/officeDocument/2006/relationships/slide" Target="slides/slide138.xml"/><Relationship Id="rId85" Type="http://schemas.openxmlformats.org/officeDocument/2006/relationships/slide" Target="slides/slide84.xml"/><Relationship Id="rId150" Type="http://schemas.openxmlformats.org/officeDocument/2006/relationships/slide" Target="slides/slide149.xml"/><Relationship Id="rId171" Type="http://schemas.openxmlformats.org/officeDocument/2006/relationships/slide" Target="slides/slide170.xml"/><Relationship Id="rId12" Type="http://schemas.openxmlformats.org/officeDocument/2006/relationships/slide" Target="slides/slide11.xml"/><Relationship Id="rId33" Type="http://schemas.openxmlformats.org/officeDocument/2006/relationships/slide" Target="slides/slide32.xml"/><Relationship Id="rId108" Type="http://schemas.openxmlformats.org/officeDocument/2006/relationships/slide" Target="slides/slide107.xml"/><Relationship Id="rId129" Type="http://schemas.openxmlformats.org/officeDocument/2006/relationships/slide" Target="slides/slide128.xml"/><Relationship Id="rId54" Type="http://schemas.openxmlformats.org/officeDocument/2006/relationships/slide" Target="slides/slide53.xml"/><Relationship Id="rId75" Type="http://schemas.openxmlformats.org/officeDocument/2006/relationships/slide" Target="slides/slide74.xml"/><Relationship Id="rId96" Type="http://schemas.openxmlformats.org/officeDocument/2006/relationships/slide" Target="slides/slide95.xml"/><Relationship Id="rId140" Type="http://schemas.openxmlformats.org/officeDocument/2006/relationships/slide" Target="slides/slide139.xml"/><Relationship Id="rId161" Type="http://schemas.openxmlformats.org/officeDocument/2006/relationships/slide" Target="slides/slide160.xml"/><Relationship Id="rId182" Type="http://schemas.openxmlformats.org/officeDocument/2006/relationships/notesMaster" Target="notesMasters/notesMaster1.xml"/><Relationship Id="rId6" Type="http://schemas.openxmlformats.org/officeDocument/2006/relationships/slide" Target="slides/slide5.xml"/><Relationship Id="rId23" Type="http://schemas.openxmlformats.org/officeDocument/2006/relationships/slide" Target="slides/slide22.xml"/><Relationship Id="rId119" Type="http://schemas.openxmlformats.org/officeDocument/2006/relationships/slide" Target="slides/slide118.xml"/><Relationship Id="rId44" Type="http://schemas.openxmlformats.org/officeDocument/2006/relationships/slide" Target="slides/slide43.xml"/><Relationship Id="rId65" Type="http://schemas.openxmlformats.org/officeDocument/2006/relationships/slide" Target="slides/slide64.xml"/><Relationship Id="rId86" Type="http://schemas.openxmlformats.org/officeDocument/2006/relationships/slide" Target="slides/slide85.xml"/><Relationship Id="rId130" Type="http://schemas.openxmlformats.org/officeDocument/2006/relationships/slide" Target="slides/slide129.xml"/><Relationship Id="rId151" Type="http://schemas.openxmlformats.org/officeDocument/2006/relationships/slide" Target="slides/slide150.xml"/><Relationship Id="rId172" Type="http://schemas.openxmlformats.org/officeDocument/2006/relationships/slide" Target="slides/slide171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9" Type="http://schemas.openxmlformats.org/officeDocument/2006/relationships/slide" Target="slides/slide38.xml"/><Relationship Id="rId109" Type="http://schemas.openxmlformats.org/officeDocument/2006/relationships/slide" Target="slides/slide108.xml"/><Relationship Id="rId34" Type="http://schemas.openxmlformats.org/officeDocument/2006/relationships/slide" Target="slides/slide33.xml"/><Relationship Id="rId50" Type="http://schemas.openxmlformats.org/officeDocument/2006/relationships/slide" Target="slides/slide49.xml"/><Relationship Id="rId55" Type="http://schemas.openxmlformats.org/officeDocument/2006/relationships/slide" Target="slides/slide54.xml"/><Relationship Id="rId76" Type="http://schemas.openxmlformats.org/officeDocument/2006/relationships/slide" Target="slides/slide75.xml"/><Relationship Id="rId97" Type="http://schemas.openxmlformats.org/officeDocument/2006/relationships/slide" Target="slides/slide96.xml"/><Relationship Id="rId104" Type="http://schemas.openxmlformats.org/officeDocument/2006/relationships/slide" Target="slides/slide103.xml"/><Relationship Id="rId120" Type="http://schemas.openxmlformats.org/officeDocument/2006/relationships/slide" Target="slides/slide119.xml"/><Relationship Id="rId125" Type="http://schemas.openxmlformats.org/officeDocument/2006/relationships/slide" Target="slides/slide124.xml"/><Relationship Id="rId141" Type="http://schemas.openxmlformats.org/officeDocument/2006/relationships/slide" Target="slides/slide140.xml"/><Relationship Id="rId146" Type="http://schemas.openxmlformats.org/officeDocument/2006/relationships/slide" Target="slides/slide145.xml"/><Relationship Id="rId167" Type="http://schemas.openxmlformats.org/officeDocument/2006/relationships/slide" Target="slides/slide166.xml"/><Relationship Id="rId7" Type="http://schemas.openxmlformats.org/officeDocument/2006/relationships/slide" Target="slides/slide6.xml"/><Relationship Id="rId71" Type="http://schemas.openxmlformats.org/officeDocument/2006/relationships/slide" Target="slides/slide70.xml"/><Relationship Id="rId92" Type="http://schemas.openxmlformats.org/officeDocument/2006/relationships/slide" Target="slides/slide91.xml"/><Relationship Id="rId162" Type="http://schemas.openxmlformats.org/officeDocument/2006/relationships/slide" Target="slides/slide161.xml"/><Relationship Id="rId183" Type="http://schemas.openxmlformats.org/officeDocument/2006/relationships/presProps" Target="presProps.xml"/><Relationship Id="rId2" Type="http://schemas.openxmlformats.org/officeDocument/2006/relationships/slide" Target="slides/slide1.xml"/><Relationship Id="rId29" Type="http://schemas.openxmlformats.org/officeDocument/2006/relationships/slide" Target="slides/slide28.xml"/><Relationship Id="rId24" Type="http://schemas.openxmlformats.org/officeDocument/2006/relationships/slide" Target="slides/slide23.xml"/><Relationship Id="rId40" Type="http://schemas.openxmlformats.org/officeDocument/2006/relationships/slide" Target="slides/slide39.xml"/><Relationship Id="rId45" Type="http://schemas.openxmlformats.org/officeDocument/2006/relationships/slide" Target="slides/slide44.xml"/><Relationship Id="rId66" Type="http://schemas.openxmlformats.org/officeDocument/2006/relationships/slide" Target="slides/slide65.xml"/><Relationship Id="rId87" Type="http://schemas.openxmlformats.org/officeDocument/2006/relationships/slide" Target="slides/slide86.xml"/><Relationship Id="rId110" Type="http://schemas.openxmlformats.org/officeDocument/2006/relationships/slide" Target="slides/slide109.xml"/><Relationship Id="rId115" Type="http://schemas.openxmlformats.org/officeDocument/2006/relationships/slide" Target="slides/slide114.xml"/><Relationship Id="rId131" Type="http://schemas.openxmlformats.org/officeDocument/2006/relationships/slide" Target="slides/slide130.xml"/><Relationship Id="rId136" Type="http://schemas.openxmlformats.org/officeDocument/2006/relationships/slide" Target="slides/slide135.xml"/><Relationship Id="rId157" Type="http://schemas.openxmlformats.org/officeDocument/2006/relationships/slide" Target="slides/slide156.xml"/><Relationship Id="rId178" Type="http://schemas.openxmlformats.org/officeDocument/2006/relationships/slide" Target="slides/slide177.xml"/><Relationship Id="rId61" Type="http://schemas.openxmlformats.org/officeDocument/2006/relationships/slide" Target="slides/slide60.xml"/><Relationship Id="rId82" Type="http://schemas.openxmlformats.org/officeDocument/2006/relationships/slide" Target="slides/slide81.xml"/><Relationship Id="rId152" Type="http://schemas.openxmlformats.org/officeDocument/2006/relationships/slide" Target="slides/slide151.xml"/><Relationship Id="rId173" Type="http://schemas.openxmlformats.org/officeDocument/2006/relationships/slide" Target="slides/slide172.xml"/><Relationship Id="rId19" Type="http://schemas.openxmlformats.org/officeDocument/2006/relationships/slide" Target="slides/slide18.xml"/><Relationship Id="rId14" Type="http://schemas.openxmlformats.org/officeDocument/2006/relationships/slide" Target="slides/slide13.xml"/><Relationship Id="rId30" Type="http://schemas.openxmlformats.org/officeDocument/2006/relationships/slide" Target="slides/slide29.xml"/><Relationship Id="rId35" Type="http://schemas.openxmlformats.org/officeDocument/2006/relationships/slide" Target="slides/slide34.xml"/><Relationship Id="rId56" Type="http://schemas.openxmlformats.org/officeDocument/2006/relationships/slide" Target="slides/slide55.xml"/><Relationship Id="rId77" Type="http://schemas.openxmlformats.org/officeDocument/2006/relationships/slide" Target="slides/slide76.xml"/><Relationship Id="rId100" Type="http://schemas.openxmlformats.org/officeDocument/2006/relationships/slide" Target="slides/slide99.xml"/><Relationship Id="rId105" Type="http://schemas.openxmlformats.org/officeDocument/2006/relationships/slide" Target="slides/slide104.xml"/><Relationship Id="rId126" Type="http://schemas.openxmlformats.org/officeDocument/2006/relationships/slide" Target="slides/slide125.xml"/><Relationship Id="rId147" Type="http://schemas.openxmlformats.org/officeDocument/2006/relationships/slide" Target="slides/slide146.xml"/><Relationship Id="rId168" Type="http://schemas.openxmlformats.org/officeDocument/2006/relationships/slide" Target="slides/slide167.xml"/><Relationship Id="rId8" Type="http://schemas.openxmlformats.org/officeDocument/2006/relationships/slide" Target="slides/slide7.xml"/><Relationship Id="rId51" Type="http://schemas.openxmlformats.org/officeDocument/2006/relationships/slide" Target="slides/slide50.xml"/><Relationship Id="rId72" Type="http://schemas.openxmlformats.org/officeDocument/2006/relationships/slide" Target="slides/slide71.xml"/><Relationship Id="rId93" Type="http://schemas.openxmlformats.org/officeDocument/2006/relationships/slide" Target="slides/slide92.xml"/><Relationship Id="rId98" Type="http://schemas.openxmlformats.org/officeDocument/2006/relationships/slide" Target="slides/slide97.xml"/><Relationship Id="rId121" Type="http://schemas.openxmlformats.org/officeDocument/2006/relationships/slide" Target="slides/slide120.xml"/><Relationship Id="rId142" Type="http://schemas.openxmlformats.org/officeDocument/2006/relationships/slide" Target="slides/slide141.xml"/><Relationship Id="rId163" Type="http://schemas.openxmlformats.org/officeDocument/2006/relationships/slide" Target="slides/slide162.xml"/><Relationship Id="rId184" Type="http://schemas.openxmlformats.org/officeDocument/2006/relationships/viewProps" Target="viewProps.xml"/><Relationship Id="rId3" Type="http://schemas.openxmlformats.org/officeDocument/2006/relationships/slide" Target="slides/slide2.xml"/><Relationship Id="rId25" Type="http://schemas.openxmlformats.org/officeDocument/2006/relationships/slide" Target="slides/slide24.xml"/><Relationship Id="rId46" Type="http://schemas.openxmlformats.org/officeDocument/2006/relationships/slide" Target="slides/slide45.xml"/><Relationship Id="rId67" Type="http://schemas.openxmlformats.org/officeDocument/2006/relationships/slide" Target="slides/slide66.xml"/><Relationship Id="rId116" Type="http://schemas.openxmlformats.org/officeDocument/2006/relationships/slide" Target="slides/slide115.xml"/><Relationship Id="rId137" Type="http://schemas.openxmlformats.org/officeDocument/2006/relationships/slide" Target="slides/slide136.xml"/><Relationship Id="rId158" Type="http://schemas.openxmlformats.org/officeDocument/2006/relationships/slide" Target="slides/slide157.xml"/><Relationship Id="rId20" Type="http://schemas.openxmlformats.org/officeDocument/2006/relationships/slide" Target="slides/slide19.xml"/><Relationship Id="rId41" Type="http://schemas.openxmlformats.org/officeDocument/2006/relationships/slide" Target="slides/slide40.xml"/><Relationship Id="rId62" Type="http://schemas.openxmlformats.org/officeDocument/2006/relationships/slide" Target="slides/slide61.xml"/><Relationship Id="rId83" Type="http://schemas.openxmlformats.org/officeDocument/2006/relationships/slide" Target="slides/slide82.xml"/><Relationship Id="rId88" Type="http://schemas.openxmlformats.org/officeDocument/2006/relationships/slide" Target="slides/slide87.xml"/><Relationship Id="rId111" Type="http://schemas.openxmlformats.org/officeDocument/2006/relationships/slide" Target="slides/slide110.xml"/><Relationship Id="rId132" Type="http://schemas.openxmlformats.org/officeDocument/2006/relationships/slide" Target="slides/slide131.xml"/><Relationship Id="rId153" Type="http://schemas.openxmlformats.org/officeDocument/2006/relationships/slide" Target="slides/slide152.xml"/><Relationship Id="rId174" Type="http://schemas.openxmlformats.org/officeDocument/2006/relationships/slide" Target="slides/slide173.xml"/><Relationship Id="rId179" Type="http://schemas.openxmlformats.org/officeDocument/2006/relationships/slide" Target="slides/slide178.xml"/><Relationship Id="rId15" Type="http://schemas.openxmlformats.org/officeDocument/2006/relationships/slide" Target="slides/slide14.xml"/><Relationship Id="rId36" Type="http://schemas.openxmlformats.org/officeDocument/2006/relationships/slide" Target="slides/slide35.xml"/><Relationship Id="rId57" Type="http://schemas.openxmlformats.org/officeDocument/2006/relationships/slide" Target="slides/slide56.xml"/><Relationship Id="rId106" Type="http://schemas.openxmlformats.org/officeDocument/2006/relationships/slide" Target="slides/slide105.xml"/><Relationship Id="rId127" Type="http://schemas.openxmlformats.org/officeDocument/2006/relationships/slide" Target="slides/slide126.xml"/><Relationship Id="rId10" Type="http://schemas.openxmlformats.org/officeDocument/2006/relationships/slide" Target="slides/slide9.xml"/><Relationship Id="rId31" Type="http://schemas.openxmlformats.org/officeDocument/2006/relationships/slide" Target="slides/slide30.xml"/><Relationship Id="rId52" Type="http://schemas.openxmlformats.org/officeDocument/2006/relationships/slide" Target="slides/slide51.xml"/><Relationship Id="rId73" Type="http://schemas.openxmlformats.org/officeDocument/2006/relationships/slide" Target="slides/slide72.xml"/><Relationship Id="rId78" Type="http://schemas.openxmlformats.org/officeDocument/2006/relationships/slide" Target="slides/slide77.xml"/><Relationship Id="rId94" Type="http://schemas.openxmlformats.org/officeDocument/2006/relationships/slide" Target="slides/slide93.xml"/><Relationship Id="rId99" Type="http://schemas.openxmlformats.org/officeDocument/2006/relationships/slide" Target="slides/slide98.xml"/><Relationship Id="rId101" Type="http://schemas.openxmlformats.org/officeDocument/2006/relationships/slide" Target="slides/slide100.xml"/><Relationship Id="rId122" Type="http://schemas.openxmlformats.org/officeDocument/2006/relationships/slide" Target="slides/slide121.xml"/><Relationship Id="rId143" Type="http://schemas.openxmlformats.org/officeDocument/2006/relationships/slide" Target="slides/slide142.xml"/><Relationship Id="rId148" Type="http://schemas.openxmlformats.org/officeDocument/2006/relationships/slide" Target="slides/slide147.xml"/><Relationship Id="rId164" Type="http://schemas.openxmlformats.org/officeDocument/2006/relationships/slide" Target="slides/slide163.xml"/><Relationship Id="rId169" Type="http://schemas.openxmlformats.org/officeDocument/2006/relationships/slide" Target="slides/slide168.xml"/><Relationship Id="rId185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80" Type="http://schemas.openxmlformats.org/officeDocument/2006/relationships/slide" Target="slides/slide179.xml"/><Relationship Id="rId26" Type="http://schemas.openxmlformats.org/officeDocument/2006/relationships/slide" Target="slides/slide25.xml"/><Relationship Id="rId47" Type="http://schemas.openxmlformats.org/officeDocument/2006/relationships/slide" Target="slides/slide46.xml"/><Relationship Id="rId68" Type="http://schemas.openxmlformats.org/officeDocument/2006/relationships/slide" Target="slides/slide67.xml"/><Relationship Id="rId89" Type="http://schemas.openxmlformats.org/officeDocument/2006/relationships/slide" Target="slides/slide88.xml"/><Relationship Id="rId112" Type="http://schemas.openxmlformats.org/officeDocument/2006/relationships/slide" Target="slides/slide111.xml"/><Relationship Id="rId133" Type="http://schemas.openxmlformats.org/officeDocument/2006/relationships/slide" Target="slides/slide132.xml"/><Relationship Id="rId154" Type="http://schemas.openxmlformats.org/officeDocument/2006/relationships/slide" Target="slides/slide153.xml"/><Relationship Id="rId175" Type="http://schemas.openxmlformats.org/officeDocument/2006/relationships/slide" Target="slides/slide174.xml"/><Relationship Id="rId16" Type="http://schemas.openxmlformats.org/officeDocument/2006/relationships/slide" Target="slides/slide15.xml"/><Relationship Id="rId37" Type="http://schemas.openxmlformats.org/officeDocument/2006/relationships/slide" Target="slides/slide36.xml"/><Relationship Id="rId58" Type="http://schemas.openxmlformats.org/officeDocument/2006/relationships/slide" Target="slides/slide57.xml"/><Relationship Id="rId79" Type="http://schemas.openxmlformats.org/officeDocument/2006/relationships/slide" Target="slides/slide78.xml"/><Relationship Id="rId102" Type="http://schemas.openxmlformats.org/officeDocument/2006/relationships/slide" Target="slides/slide101.xml"/><Relationship Id="rId123" Type="http://schemas.openxmlformats.org/officeDocument/2006/relationships/slide" Target="slides/slide122.xml"/><Relationship Id="rId144" Type="http://schemas.openxmlformats.org/officeDocument/2006/relationships/slide" Target="slides/slide143.xml"/><Relationship Id="rId90" Type="http://schemas.openxmlformats.org/officeDocument/2006/relationships/slide" Target="slides/slide89.xml"/><Relationship Id="rId165" Type="http://schemas.openxmlformats.org/officeDocument/2006/relationships/slide" Target="slides/slide164.xml"/><Relationship Id="rId186" Type="http://schemas.openxmlformats.org/officeDocument/2006/relationships/tableStyles" Target="tableStyles.xml"/><Relationship Id="rId27" Type="http://schemas.openxmlformats.org/officeDocument/2006/relationships/slide" Target="slides/slide26.xml"/><Relationship Id="rId48" Type="http://schemas.openxmlformats.org/officeDocument/2006/relationships/slide" Target="slides/slide47.xml"/><Relationship Id="rId69" Type="http://schemas.openxmlformats.org/officeDocument/2006/relationships/slide" Target="slides/slide68.xml"/><Relationship Id="rId113" Type="http://schemas.openxmlformats.org/officeDocument/2006/relationships/slide" Target="slides/slide112.xml"/><Relationship Id="rId134" Type="http://schemas.openxmlformats.org/officeDocument/2006/relationships/slide" Target="slides/slide133.xml"/><Relationship Id="rId80" Type="http://schemas.openxmlformats.org/officeDocument/2006/relationships/slide" Target="slides/slide79.xml"/><Relationship Id="rId155" Type="http://schemas.openxmlformats.org/officeDocument/2006/relationships/slide" Target="slides/slide154.xml"/><Relationship Id="rId176" Type="http://schemas.openxmlformats.org/officeDocument/2006/relationships/slide" Target="slides/slide175.xml"/><Relationship Id="rId17" Type="http://schemas.openxmlformats.org/officeDocument/2006/relationships/slide" Target="slides/slide16.xml"/><Relationship Id="rId38" Type="http://schemas.openxmlformats.org/officeDocument/2006/relationships/slide" Target="slides/slide37.xml"/><Relationship Id="rId59" Type="http://schemas.openxmlformats.org/officeDocument/2006/relationships/slide" Target="slides/slide58.xml"/><Relationship Id="rId103" Type="http://schemas.openxmlformats.org/officeDocument/2006/relationships/slide" Target="slides/slide102.xml"/><Relationship Id="rId124" Type="http://schemas.openxmlformats.org/officeDocument/2006/relationships/slide" Target="slides/slide123.xml"/><Relationship Id="rId70" Type="http://schemas.openxmlformats.org/officeDocument/2006/relationships/slide" Target="slides/slide69.xml"/><Relationship Id="rId91" Type="http://schemas.openxmlformats.org/officeDocument/2006/relationships/slide" Target="slides/slide90.xml"/><Relationship Id="rId145" Type="http://schemas.openxmlformats.org/officeDocument/2006/relationships/slide" Target="slides/slide144.xml"/><Relationship Id="rId166" Type="http://schemas.openxmlformats.org/officeDocument/2006/relationships/slide" Target="slides/slide165.xml"/><Relationship Id="rId1" Type="http://schemas.openxmlformats.org/officeDocument/2006/relationships/slideMaster" Target="slideMasters/slideMaster1.xml"/><Relationship Id="rId28" Type="http://schemas.openxmlformats.org/officeDocument/2006/relationships/slide" Target="slides/slide27.xml"/><Relationship Id="rId49" Type="http://schemas.openxmlformats.org/officeDocument/2006/relationships/slide" Target="slides/slide48.xml"/><Relationship Id="rId114" Type="http://schemas.openxmlformats.org/officeDocument/2006/relationships/slide" Target="slides/slide113.xml"/><Relationship Id="rId60" Type="http://schemas.openxmlformats.org/officeDocument/2006/relationships/slide" Target="slides/slide59.xml"/><Relationship Id="rId81" Type="http://schemas.openxmlformats.org/officeDocument/2006/relationships/slide" Target="slides/slide80.xml"/><Relationship Id="rId135" Type="http://schemas.openxmlformats.org/officeDocument/2006/relationships/slide" Target="slides/slide134.xml"/><Relationship Id="rId156" Type="http://schemas.openxmlformats.org/officeDocument/2006/relationships/slide" Target="slides/slide155.xml"/><Relationship Id="rId177" Type="http://schemas.openxmlformats.org/officeDocument/2006/relationships/slide" Target="slides/slide176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3078163" cy="512763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IN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4024313" y="0"/>
            <a:ext cx="3078162" cy="512763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1738AFAD-1128-49B6-9930-D2A57481B7A9}" type="datetimeFigureOut">
              <a:rPr lang="en-IN" smtClean="0"/>
              <a:t>22-01-2024</a:t>
            </a:fld>
            <a:endParaRPr lang="en-IN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482600" y="1279525"/>
            <a:ext cx="6140450" cy="34544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IN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711200" y="4926013"/>
            <a:ext cx="5683250" cy="4029075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IN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9721850"/>
            <a:ext cx="3078163" cy="512763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IN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4024313" y="9721850"/>
            <a:ext cx="3078162" cy="512763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10C5A9C2-A6EF-42D6-982A-DD25958A47EB}" type="slidenum">
              <a:rPr lang="en-IN" smtClean="0"/>
              <a:t>‹#›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2355480059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0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0.xml"/></Relationships>
</file>

<file path=ppt/slideLayouts/_rels/slideLayout3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0.xml"/></Relationships>
</file>

<file path=ppt/slideLayouts/_rels/slideLayout4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0.xml"/></Relationships>
</file>

<file path=ppt/slideLayouts/_rels/slideLayout5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0.xml"/></Relationships>
</file>

<file path=ppt/slideLayouts/_rels/slideLayout6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0.xml"/></Relationships>
</file>

<file path=ppt/slideLayouts/_rels/slideLayout7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0.xml"/></Relationships>
</file>

<file path=ppt/slideLayouts/_rels/slideLayout8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0.xml"/></Relationships>
</file>

<file path=ppt/slideLayouts/_rels/slideLayout9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0.xml"/></Relationships>
</file>

<file path=ppt/slideLayouts/_rels/slideLayout10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0.xml"/></Relationships>
</file>

<file path=ppt/slideLayouts/_rels/slideLayout1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0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261872" y="758952"/>
            <a:ext cx="9418320" cy="4041648"/>
          </a:xfrm>
        </p:spPr>
        <p:txBody>
          <a:bodyPr anchor="b">
            <a:normAutofit/>
          </a:bodyPr>
          <a:lstStyle>
            <a:lvl1pPr algn="l">
              <a:lnSpc>
                <a:spcPct val="85000"/>
              </a:lnSpc>
              <a:defRPr sz="7200" baseline="0">
                <a:solidFill>
                  <a:schemeClr val="tx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261872" y="4800600"/>
            <a:ext cx="9418320" cy="1691640"/>
          </a:xfrm>
        </p:spPr>
        <p:txBody>
          <a:bodyPr>
            <a:normAutofit/>
          </a:bodyPr>
          <a:lstStyle>
            <a:lvl1pPr marL="0" indent="0" algn="l">
              <a:buNone/>
              <a:defRPr sz="2200" baseline="0">
                <a:solidFill>
                  <a:schemeClr val="tx1">
                    <a:lumMod val="75000"/>
                  </a:schemeClr>
                </a:solidFill>
              </a:defRPr>
            </a:lvl1pPr>
            <a:lvl2pPr marL="457200" indent="0" algn="ctr">
              <a:buNone/>
              <a:defRPr sz="2200"/>
            </a:lvl2pPr>
            <a:lvl3pPr marL="914400" indent="0" algn="ctr">
              <a:buNone/>
              <a:defRPr sz="2200"/>
            </a:lvl3pPr>
            <a:lvl4pPr marL="1371600" indent="0" algn="ctr">
              <a:buNone/>
              <a:defRPr sz="2000"/>
            </a:lvl4pPr>
            <a:lvl5pPr marL="1828800" indent="0" algn="ctr">
              <a:buNone/>
              <a:defRPr sz="2000"/>
            </a:lvl5pPr>
            <a:lvl6pPr marL="2286000" indent="0" algn="ctr">
              <a:buNone/>
              <a:defRPr sz="2000"/>
            </a:lvl6pPr>
            <a:lvl7pPr marL="2743200" indent="0" algn="ctr">
              <a:buNone/>
              <a:defRPr sz="2000"/>
            </a:lvl7pPr>
            <a:lvl8pPr marL="3200400" indent="0" algn="ctr">
              <a:buNone/>
              <a:defRPr sz="2000"/>
            </a:lvl8pPr>
            <a:lvl9pPr marL="3657600" indent="0" algn="ctr">
              <a:buNone/>
              <a:defRPr sz="20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1">
                    <a:lumMod val="50000"/>
                  </a:schemeClr>
                </a:solidFill>
              </a:defRPr>
            </a:lvl1pPr>
          </a:lstStyle>
          <a:p>
            <a:fld id="{1974D829-FAB7-42B3-AFC2-D6527C303ED0}" type="datetime1">
              <a:rPr lang="en-IN" smtClean="0"/>
              <a:t>22-01-2024</a:t>
            </a:fld>
            <a:endParaRPr lang="en-IN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tx1">
                    <a:lumMod val="65000"/>
                  </a:schemeClr>
                </a:solidFill>
              </a:defRPr>
            </a:lvl1pPr>
          </a:lstStyle>
          <a:p>
            <a:endParaRPr lang="en-IN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1">
                    <a:lumMod val="65000"/>
                  </a:schemeClr>
                </a:solidFill>
              </a:defRPr>
            </a:lvl1pPr>
          </a:lstStyle>
          <a:p>
            <a:fld id="{19C1AEB4-7037-4088-A46E-D96AF956DC0D}" type="slidenum">
              <a:rPr lang="en-IN" smtClean="0"/>
              <a:t>‹#›</a:t>
            </a:fld>
            <a:endParaRPr lang="en-IN"/>
          </a:p>
        </p:txBody>
      </p:sp>
      <p:sp>
        <p:nvSpPr>
          <p:cNvPr id="7" name="Rectangle 6"/>
          <p:cNvSpPr/>
          <p:nvPr/>
        </p:nvSpPr>
        <p:spPr>
          <a:xfrm>
            <a:off x="0" y="0"/>
            <a:ext cx="457200" cy="6858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</p:spTree>
    <p:extLst>
      <p:ext uri="{BB962C8B-B14F-4D97-AF65-F5344CB8AC3E}">
        <p14:creationId xmlns:p14="http://schemas.microsoft.com/office/powerpoint/2010/main" val="2478988179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E8FB300-C652-4A4A-B7D4-B288602EBAE2}" type="datetime1">
              <a:rPr lang="en-IN" smtClean="0"/>
              <a:t>22-01-2024</a:t>
            </a:fld>
            <a:endParaRPr lang="en-IN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9C1AEB4-7037-4088-A46E-D96AF956DC0D}" type="slidenum">
              <a:rPr lang="en-IN" smtClean="0"/>
              <a:t>‹#›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2740645011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61872" y="758952"/>
            <a:ext cx="9418320" cy="4041648"/>
          </a:xfrm>
        </p:spPr>
        <p:txBody>
          <a:bodyPr anchor="b">
            <a:normAutofit/>
          </a:bodyPr>
          <a:lstStyle>
            <a:lvl1pPr>
              <a:lnSpc>
                <a:spcPct val="85000"/>
              </a:lnSpc>
              <a:defRPr sz="72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61872" y="4800600"/>
            <a:ext cx="9418320" cy="1691640"/>
          </a:xfrm>
        </p:spPr>
        <p:txBody>
          <a:bodyPr anchor="t">
            <a:normAutofit/>
          </a:bodyPr>
          <a:lstStyle>
            <a:lvl1pPr marL="0" indent="0">
              <a:buNone/>
              <a:defRPr sz="22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0780BA-245E-4AD2-9C18-13E3707F67B6}" type="datetime1">
              <a:rPr lang="en-IN" smtClean="0"/>
              <a:t>22-01-2024</a:t>
            </a:fld>
            <a:endParaRPr lang="en-IN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9C1AEB4-7037-4088-A46E-D96AF956DC0D}" type="slidenum">
              <a:rPr lang="en-IN" smtClean="0"/>
              <a:t>‹#›</a:t>
            </a:fld>
            <a:endParaRPr lang="en-IN"/>
          </a:p>
        </p:txBody>
      </p:sp>
      <p:sp>
        <p:nvSpPr>
          <p:cNvPr id="7" name="Rectangle 6"/>
          <p:cNvSpPr/>
          <p:nvPr/>
        </p:nvSpPr>
        <p:spPr>
          <a:xfrm>
            <a:off x="0" y="0"/>
            <a:ext cx="457200" cy="6858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</p:spTree>
    <p:extLst>
      <p:ext uri="{BB962C8B-B14F-4D97-AF65-F5344CB8AC3E}">
        <p14:creationId xmlns:p14="http://schemas.microsoft.com/office/powerpoint/2010/main" val="358943085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261872" y="1828800"/>
            <a:ext cx="4480560" cy="4351337"/>
          </a:xfrm>
        </p:spPr>
        <p:txBody>
          <a:bodyPr/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26480" y="1828800"/>
            <a:ext cx="4480560" cy="4351337"/>
          </a:xfrm>
        </p:spPr>
        <p:txBody>
          <a:bodyPr/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0D508A6-D1E9-4BC8-8943-830FE9535FB7}" type="datetime1">
              <a:rPr lang="en-IN" smtClean="0"/>
              <a:t>22-01-2024</a:t>
            </a:fld>
            <a:endParaRPr lang="en-IN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9C1AEB4-7037-4088-A46E-D96AF956DC0D}" type="slidenum">
              <a:rPr lang="en-IN" smtClean="0"/>
              <a:t>‹#›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128244901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61872" y="1713655"/>
            <a:ext cx="4480560" cy="731520"/>
          </a:xfrm>
        </p:spPr>
        <p:txBody>
          <a:bodyPr anchor="b">
            <a:normAutofit/>
          </a:bodyPr>
          <a:lstStyle>
            <a:lvl1pPr marL="0" indent="0">
              <a:spcBef>
                <a:spcPts val="0"/>
              </a:spcBef>
              <a:buNone/>
              <a:defRPr sz="2000" b="0">
                <a:solidFill>
                  <a:schemeClr val="tx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261872" y="2507550"/>
            <a:ext cx="4480560" cy="3664650"/>
          </a:xfrm>
        </p:spPr>
        <p:txBody>
          <a:bodyPr/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26480" y="1713655"/>
            <a:ext cx="4480560" cy="731520"/>
          </a:xfrm>
        </p:spPr>
        <p:txBody>
          <a:bodyPr anchor="b">
            <a:normAutofit/>
          </a:bodyPr>
          <a:lstStyle>
            <a:lvl1pPr marL="0" indent="0">
              <a:lnSpc>
                <a:spcPct val="95000"/>
              </a:lnSpc>
              <a:spcBef>
                <a:spcPts val="0"/>
              </a:spcBef>
              <a:buNone/>
              <a:defRPr lang="en-US" sz="2000" b="0" kern="1200" dirty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marL="0" lvl="0" indent="0" algn="l" defTabSz="914400" rtl="0" eaLnBrk="1" latinLnBrk="0" hangingPunct="1">
              <a:lnSpc>
                <a:spcPct val="90000"/>
              </a:lnSpc>
              <a:spcBef>
                <a:spcPts val="2000"/>
              </a:spcBef>
              <a:buFontTx/>
              <a:buNone/>
            </a:pPr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26480" y="2507550"/>
            <a:ext cx="4480560" cy="3664650"/>
          </a:xfrm>
        </p:spPr>
        <p:txBody>
          <a:bodyPr/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3E82586-CCCD-4CB6-ABFF-60BB7167AEB8}" type="datetime1">
              <a:rPr lang="en-IN" smtClean="0"/>
              <a:t>22-01-2024</a:t>
            </a:fld>
            <a:endParaRPr lang="en-IN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9C1AEB4-7037-4088-A46E-D96AF956DC0D}" type="slidenum">
              <a:rPr lang="en-IN" smtClean="0"/>
              <a:t>‹#›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18870276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itle 5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E639BC1-DFA0-48EA-9B28-69EB37D5056E}" type="datetime1">
              <a:rPr lang="en-IN" smtClean="0"/>
              <a:t>22-01-2024</a:t>
            </a:fld>
            <a:endParaRPr lang="en-IN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9C1AEB4-7037-4088-A46E-D96AF956DC0D}" type="slidenum">
              <a:rPr lang="en-IN" smtClean="0"/>
              <a:t>‹#›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784257629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8F6A574-4C39-4C7B-8F96-5D8F376B35B3}" type="datetime1">
              <a:rPr lang="en-IN" smtClean="0"/>
              <a:t>22-01-2024</a:t>
            </a:fld>
            <a:endParaRPr lang="en-IN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9C1AEB4-7037-4088-A46E-D96AF956DC0D}" type="slidenum">
              <a:rPr lang="en-IN" smtClean="0"/>
              <a:t>‹#›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2890387419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41248" y="457200"/>
            <a:ext cx="3200400" cy="1600197"/>
          </a:xfrm>
        </p:spPr>
        <p:txBody>
          <a:bodyPr anchor="b">
            <a:normAutofit/>
          </a:bodyPr>
          <a:lstStyle>
            <a:lvl1pPr>
              <a:defRPr sz="3200" b="0" baseline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04267" y="685800"/>
            <a:ext cx="6079066" cy="5486400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41248" y="2099734"/>
            <a:ext cx="3200400" cy="3810001"/>
          </a:xfrm>
        </p:spPr>
        <p:txBody>
          <a:bodyPr>
            <a:normAutofit/>
          </a:bodyPr>
          <a:lstStyle>
            <a:lvl1pPr marL="0" indent="0">
              <a:lnSpc>
                <a:spcPct val="114000"/>
              </a:lnSpc>
              <a:spcBef>
                <a:spcPts val="800"/>
              </a:spcBef>
              <a:buNone/>
              <a:defRPr sz="13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6A86203-A59B-4AC2-96D6-1AAAB87A29EB}" type="datetime1">
              <a:rPr lang="en-IN" smtClean="0"/>
              <a:t>22-01-2024</a:t>
            </a:fld>
            <a:endParaRPr lang="en-IN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9C1AEB4-7037-4088-A46E-D96AF956DC0D}" type="slidenum">
              <a:rPr lang="en-IN" smtClean="0"/>
              <a:t>‹#›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3166682048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0" y="5105400"/>
            <a:ext cx="11292840" cy="1752600"/>
          </a:xfrm>
          <a:prstGeom prst="rect">
            <a:avLst/>
          </a:prstGeom>
          <a:solidFill>
            <a:srgbClr val="0000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4400" y="5257800"/>
            <a:ext cx="9982200" cy="914400"/>
          </a:xfrm>
        </p:spPr>
        <p:txBody>
          <a:bodyPr anchor="b">
            <a:normAutofit/>
          </a:bodyPr>
          <a:lstStyle>
            <a:lvl1pPr>
              <a:defRPr sz="2800" b="0">
                <a:solidFill>
                  <a:schemeClr val="bg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0" y="0"/>
            <a:ext cx="11292840" cy="5128923"/>
          </a:xfrm>
          <a:solidFill>
            <a:schemeClr val="accent1"/>
          </a:solidFill>
        </p:spPr>
        <p:txBody>
          <a:bodyPr anchor="t"/>
          <a:lstStyle>
            <a:lvl1pPr marL="0" indent="0">
              <a:buNone/>
              <a:defRPr sz="3200">
                <a:solidFill>
                  <a:schemeClr val="bg1"/>
                </a:solidFill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4400" y="6108589"/>
            <a:ext cx="9982200" cy="597011"/>
          </a:xfrm>
        </p:spPr>
        <p:txBody>
          <a:bodyPr>
            <a:normAutofit/>
          </a:bodyPr>
          <a:lstStyle>
            <a:lvl1pPr marL="0" indent="0">
              <a:lnSpc>
                <a:spcPct val="100000"/>
              </a:lnSpc>
              <a:spcBef>
                <a:spcPts val="800"/>
              </a:spcBef>
              <a:buNone/>
              <a:defRPr sz="1300">
                <a:solidFill>
                  <a:schemeClr val="bg1">
                    <a:lumMod val="85000"/>
                  </a:schemeClr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D1058C4-9C4A-447E-B723-06A61C3A12DB}" type="datetime1">
              <a:rPr lang="en-IN" smtClean="0"/>
              <a:t>22-01-2024</a:t>
            </a:fld>
            <a:endParaRPr lang="en-IN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9C1AEB4-7037-4088-A46E-D96AF956DC0D}" type="slidenum">
              <a:rPr lang="en-IN" smtClean="0"/>
              <a:t>‹#›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407098277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DE0910B-9C0D-4CE4-B235-74848B130E4A}" type="datetime1">
              <a:rPr lang="en-IN" smtClean="0"/>
              <a:t>22-01-2024</a:t>
            </a:fld>
            <a:endParaRPr lang="en-IN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9C1AEB4-7037-4088-A46E-D96AF956DC0D}" type="slidenum">
              <a:rPr lang="en-IN" smtClean="0"/>
              <a:t>‹#›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48863575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648700" y="381000"/>
            <a:ext cx="2476500" cy="5897562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762000" y="381000"/>
            <a:ext cx="7734300" cy="5897562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71BD76D-94C5-439B-B724-472528A7A736}" type="datetime1">
              <a:rPr lang="en-IN" smtClean="0"/>
              <a:t>22-01-2024</a:t>
            </a:fld>
            <a:endParaRPr lang="en-IN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9C1AEB4-7037-4088-A46E-D96AF956DC0D}" type="slidenum">
              <a:rPr lang="en-IN" smtClean="0"/>
              <a:t>‹#›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2227784365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261872" y="758952"/>
            <a:ext cx="9418320" cy="4041648"/>
          </a:xfrm>
        </p:spPr>
        <p:txBody>
          <a:bodyPr anchor="b">
            <a:normAutofit/>
          </a:bodyPr>
          <a:lstStyle>
            <a:lvl1pPr algn="l">
              <a:lnSpc>
                <a:spcPct val="85000"/>
              </a:lnSpc>
              <a:defRPr sz="7200" baseline="0">
                <a:solidFill>
                  <a:schemeClr val="tx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261872" y="4800600"/>
            <a:ext cx="9418320" cy="1691640"/>
          </a:xfrm>
        </p:spPr>
        <p:txBody>
          <a:bodyPr>
            <a:normAutofit/>
          </a:bodyPr>
          <a:lstStyle>
            <a:lvl1pPr marL="0" indent="0" algn="l">
              <a:buNone/>
              <a:defRPr sz="2200" baseline="0">
                <a:solidFill>
                  <a:schemeClr val="tx1">
                    <a:lumMod val="75000"/>
                  </a:schemeClr>
                </a:solidFill>
              </a:defRPr>
            </a:lvl1pPr>
            <a:lvl2pPr marL="457200" indent="0" algn="ctr">
              <a:buNone/>
              <a:defRPr sz="2200"/>
            </a:lvl2pPr>
            <a:lvl3pPr marL="914400" indent="0" algn="ctr">
              <a:buNone/>
              <a:defRPr sz="2200"/>
            </a:lvl3pPr>
            <a:lvl4pPr marL="1371600" indent="0" algn="ctr">
              <a:buNone/>
              <a:defRPr sz="2000"/>
            </a:lvl4pPr>
            <a:lvl5pPr marL="1828800" indent="0" algn="ctr">
              <a:buNone/>
              <a:defRPr sz="2000"/>
            </a:lvl5pPr>
            <a:lvl6pPr marL="2286000" indent="0" algn="ctr">
              <a:buNone/>
              <a:defRPr sz="2000"/>
            </a:lvl6pPr>
            <a:lvl7pPr marL="2743200" indent="0" algn="ctr">
              <a:buNone/>
              <a:defRPr sz="2000"/>
            </a:lvl7pPr>
            <a:lvl8pPr marL="3200400" indent="0" algn="ctr">
              <a:buNone/>
              <a:defRPr sz="2000"/>
            </a:lvl8pPr>
            <a:lvl9pPr marL="3657600" indent="0" algn="ctr">
              <a:buNone/>
              <a:defRPr sz="20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1">
                    <a:lumMod val="50000"/>
                  </a:schemeClr>
                </a:solidFill>
              </a:defRPr>
            </a:lvl1pPr>
          </a:lstStyle>
          <a:p>
            <a:fld id="{A7D4EC0F-B588-411D-8968-24A6A2F86460}" type="datetime1">
              <a:rPr lang="en-IN" smtClean="0"/>
              <a:t>10-01-2024</a:t>
            </a:fld>
            <a:endParaRPr lang="en-IN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tx1">
                    <a:lumMod val="65000"/>
                  </a:schemeClr>
                </a:solidFill>
              </a:defRPr>
            </a:lvl1pPr>
          </a:lstStyle>
          <a:p>
            <a:endParaRPr lang="en-IN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1">
                    <a:lumMod val="65000"/>
                  </a:schemeClr>
                </a:solidFill>
              </a:defRPr>
            </a:lvl1pPr>
          </a:lstStyle>
          <a:p>
            <a:fld id="{19C1AEB4-7037-4088-A46E-D96AF956DC0D}" type="slidenum">
              <a:rPr lang="en-IN" smtClean="0"/>
              <a:t>‹#›</a:t>
            </a:fld>
            <a:endParaRPr lang="en-IN"/>
          </a:p>
        </p:txBody>
      </p:sp>
      <p:sp>
        <p:nvSpPr>
          <p:cNvPr id="7" name="Rectangle 6"/>
          <p:cNvSpPr/>
          <p:nvPr/>
        </p:nvSpPr>
        <p:spPr>
          <a:xfrm>
            <a:off x="0" y="0"/>
            <a:ext cx="457200" cy="6858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</p:spTree>
    <p:extLst>
      <p:ext uri="{BB962C8B-B14F-4D97-AF65-F5344CB8AC3E}">
        <p14:creationId xmlns:p14="http://schemas.microsoft.com/office/powerpoint/2010/main" val="2478988179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ED11518-2070-4E7B-A566-22413250176C}" type="datetime1">
              <a:rPr lang="en-IN" smtClean="0"/>
              <a:t>10-01-2024</a:t>
            </a:fld>
            <a:endParaRPr lang="en-IN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9C1AEB4-7037-4088-A46E-D96AF956DC0D}" type="slidenum">
              <a:rPr lang="en-IN" smtClean="0"/>
              <a:t>‹#›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2740645011"/>
      </p:ext>
    </p:extLst>
  </p:cSld>
  <p:clrMapOvr>
    <a:masterClrMapping/>
  </p:clrMapOvr>
</p:sldLayout>
</file>

<file path=ppt/slideLayouts/slideLayout30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61872" y="758952"/>
            <a:ext cx="9418320" cy="4041648"/>
          </a:xfrm>
        </p:spPr>
        <p:txBody>
          <a:bodyPr anchor="b">
            <a:normAutofit/>
          </a:bodyPr>
          <a:lstStyle>
            <a:lvl1pPr>
              <a:lnSpc>
                <a:spcPct val="85000"/>
              </a:lnSpc>
              <a:defRPr sz="72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61872" y="4800600"/>
            <a:ext cx="9418320" cy="1691640"/>
          </a:xfrm>
        </p:spPr>
        <p:txBody>
          <a:bodyPr anchor="t">
            <a:normAutofit/>
          </a:bodyPr>
          <a:lstStyle>
            <a:lvl1pPr marL="0" indent="0">
              <a:buNone/>
              <a:defRPr sz="22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77BE2A1-3C25-48A2-BD48-B478560F33CA}" type="datetime1">
              <a:rPr lang="en-IN" smtClean="0"/>
              <a:t>10-01-2024</a:t>
            </a:fld>
            <a:endParaRPr lang="en-IN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9C1AEB4-7037-4088-A46E-D96AF956DC0D}" type="slidenum">
              <a:rPr lang="en-IN" smtClean="0"/>
              <a:t>‹#›</a:t>
            </a:fld>
            <a:endParaRPr lang="en-IN"/>
          </a:p>
        </p:txBody>
      </p:sp>
      <p:sp>
        <p:nvSpPr>
          <p:cNvPr id="7" name="Rectangle 6"/>
          <p:cNvSpPr/>
          <p:nvPr/>
        </p:nvSpPr>
        <p:spPr>
          <a:xfrm>
            <a:off x="0" y="0"/>
            <a:ext cx="457200" cy="6858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</p:spTree>
    <p:extLst>
      <p:ext uri="{BB962C8B-B14F-4D97-AF65-F5344CB8AC3E}">
        <p14:creationId xmlns:p14="http://schemas.microsoft.com/office/powerpoint/2010/main" val="3589430856"/>
      </p:ext>
    </p:extLst>
  </p:cSld>
  <p:clrMapOvr>
    <a:masterClrMapping/>
  </p:clrMapOvr>
</p:sldLayout>
</file>

<file path=ppt/slideLayouts/slideLayout40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261872" y="1828800"/>
            <a:ext cx="4480560" cy="4351337"/>
          </a:xfrm>
        </p:spPr>
        <p:txBody>
          <a:bodyPr/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26480" y="1828800"/>
            <a:ext cx="4480560" cy="4351337"/>
          </a:xfrm>
        </p:spPr>
        <p:txBody>
          <a:bodyPr/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F328E40-AFFC-4CEA-8872-8E4878C831E2}" type="datetime1">
              <a:rPr lang="en-IN" smtClean="0"/>
              <a:t>10-01-2024</a:t>
            </a:fld>
            <a:endParaRPr lang="en-IN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9C1AEB4-7037-4088-A46E-D96AF956DC0D}" type="slidenum">
              <a:rPr lang="en-IN" smtClean="0"/>
              <a:t>‹#›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1282449010"/>
      </p:ext>
    </p:extLst>
  </p:cSld>
  <p:clrMapOvr>
    <a:masterClrMapping/>
  </p:clrMapOvr>
</p:sldLayout>
</file>

<file path=ppt/slideLayouts/slideLayout50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61872" y="1713655"/>
            <a:ext cx="4480560" cy="731520"/>
          </a:xfrm>
        </p:spPr>
        <p:txBody>
          <a:bodyPr anchor="b">
            <a:normAutofit/>
          </a:bodyPr>
          <a:lstStyle>
            <a:lvl1pPr marL="0" indent="0">
              <a:spcBef>
                <a:spcPts val="0"/>
              </a:spcBef>
              <a:buNone/>
              <a:defRPr sz="2000" b="0">
                <a:solidFill>
                  <a:schemeClr val="tx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261872" y="2507550"/>
            <a:ext cx="4480560" cy="3664650"/>
          </a:xfrm>
        </p:spPr>
        <p:txBody>
          <a:bodyPr/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26480" y="1713655"/>
            <a:ext cx="4480560" cy="731520"/>
          </a:xfrm>
        </p:spPr>
        <p:txBody>
          <a:bodyPr anchor="b">
            <a:normAutofit/>
          </a:bodyPr>
          <a:lstStyle>
            <a:lvl1pPr marL="0" indent="0">
              <a:lnSpc>
                <a:spcPct val="95000"/>
              </a:lnSpc>
              <a:spcBef>
                <a:spcPts val="0"/>
              </a:spcBef>
              <a:buNone/>
              <a:defRPr lang="en-US" sz="2000" b="0" kern="1200" dirty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marL="0" lvl="0" indent="0" algn="l" defTabSz="914400" rtl="0" eaLnBrk="1" latinLnBrk="0" hangingPunct="1">
              <a:lnSpc>
                <a:spcPct val="90000"/>
              </a:lnSpc>
              <a:spcBef>
                <a:spcPts val="2000"/>
              </a:spcBef>
              <a:buFontTx/>
              <a:buNone/>
            </a:pPr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26480" y="2507550"/>
            <a:ext cx="4480560" cy="3664650"/>
          </a:xfrm>
        </p:spPr>
        <p:txBody>
          <a:bodyPr/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2678E04-FD36-439E-8188-680DC20B7F62}" type="datetime1">
              <a:rPr lang="en-IN" smtClean="0"/>
              <a:t>10-01-2024</a:t>
            </a:fld>
            <a:endParaRPr lang="en-IN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9C1AEB4-7037-4088-A46E-D96AF956DC0D}" type="slidenum">
              <a:rPr lang="en-IN" smtClean="0"/>
              <a:t>‹#›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188702765"/>
      </p:ext>
    </p:extLst>
  </p:cSld>
  <p:clrMapOvr>
    <a:masterClrMapping/>
  </p:clrMapOvr>
</p:sldLayout>
</file>

<file path=ppt/slideLayouts/slideLayout60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itle 5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0EC9215-545A-468F-9208-DEE92F605A8D}" type="datetime1">
              <a:rPr lang="en-IN" smtClean="0"/>
              <a:t>10-01-2024</a:t>
            </a:fld>
            <a:endParaRPr lang="en-IN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9C1AEB4-7037-4088-A46E-D96AF956DC0D}" type="slidenum">
              <a:rPr lang="en-IN" smtClean="0"/>
              <a:t>‹#›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784257629"/>
      </p:ext>
    </p:extLst>
  </p:cSld>
  <p:clrMapOvr>
    <a:masterClrMapping/>
  </p:clrMapOvr>
</p:sldLayout>
</file>

<file path=ppt/slideLayouts/slideLayout70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F75F1AE-1C2E-491F-A2B9-E1092D234A95}" type="datetime1">
              <a:rPr lang="en-IN" smtClean="0"/>
              <a:t>10-01-2024</a:t>
            </a:fld>
            <a:endParaRPr lang="en-IN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9C1AEB4-7037-4088-A46E-D96AF956DC0D}" type="slidenum">
              <a:rPr lang="en-IN" smtClean="0"/>
              <a:t>‹#›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2890387419"/>
      </p:ext>
    </p:extLst>
  </p:cSld>
  <p:clrMapOvr>
    <a:masterClrMapping/>
  </p:clrMapOvr>
</p:sldLayout>
</file>

<file path=ppt/slideLayouts/slideLayout80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41248" y="457200"/>
            <a:ext cx="3200400" cy="1600197"/>
          </a:xfrm>
        </p:spPr>
        <p:txBody>
          <a:bodyPr anchor="b">
            <a:normAutofit/>
          </a:bodyPr>
          <a:lstStyle>
            <a:lvl1pPr>
              <a:defRPr sz="3200" b="0" baseline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04267" y="685800"/>
            <a:ext cx="6079066" cy="5486400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41248" y="2099734"/>
            <a:ext cx="3200400" cy="3810001"/>
          </a:xfrm>
        </p:spPr>
        <p:txBody>
          <a:bodyPr>
            <a:normAutofit/>
          </a:bodyPr>
          <a:lstStyle>
            <a:lvl1pPr marL="0" indent="0">
              <a:lnSpc>
                <a:spcPct val="114000"/>
              </a:lnSpc>
              <a:spcBef>
                <a:spcPts val="800"/>
              </a:spcBef>
              <a:buNone/>
              <a:defRPr sz="13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DAC08D9-045C-46D1-ADED-FD1B5C1C680A}" type="datetime1">
              <a:rPr lang="en-IN" smtClean="0"/>
              <a:t>10-01-2024</a:t>
            </a:fld>
            <a:endParaRPr lang="en-IN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9C1AEB4-7037-4088-A46E-D96AF956DC0D}" type="slidenum">
              <a:rPr lang="en-IN" smtClean="0"/>
              <a:t>‹#›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3166682048"/>
      </p:ext>
    </p:extLst>
  </p:cSld>
  <p:clrMapOvr>
    <a:masterClrMapping/>
  </p:clrMapOvr>
</p:sldLayout>
</file>

<file path=ppt/slideLayouts/slideLayout9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0" y="5105400"/>
            <a:ext cx="11292840" cy="1752600"/>
          </a:xfrm>
          <a:prstGeom prst="rect">
            <a:avLst/>
          </a:prstGeom>
          <a:solidFill>
            <a:srgbClr val="0000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4400" y="5257800"/>
            <a:ext cx="9982200" cy="914400"/>
          </a:xfrm>
        </p:spPr>
        <p:txBody>
          <a:bodyPr anchor="b">
            <a:normAutofit/>
          </a:bodyPr>
          <a:lstStyle>
            <a:lvl1pPr>
              <a:defRPr sz="2800" b="0">
                <a:solidFill>
                  <a:schemeClr val="bg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0" y="0"/>
            <a:ext cx="11292840" cy="5128923"/>
          </a:xfrm>
          <a:solidFill>
            <a:schemeClr val="accent1"/>
          </a:solidFill>
        </p:spPr>
        <p:txBody>
          <a:bodyPr anchor="t"/>
          <a:lstStyle>
            <a:lvl1pPr marL="0" indent="0">
              <a:buNone/>
              <a:defRPr sz="3200">
                <a:solidFill>
                  <a:schemeClr val="bg1"/>
                </a:solidFill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4400" y="6108589"/>
            <a:ext cx="9982200" cy="597011"/>
          </a:xfrm>
        </p:spPr>
        <p:txBody>
          <a:bodyPr>
            <a:normAutofit/>
          </a:bodyPr>
          <a:lstStyle>
            <a:lvl1pPr marL="0" indent="0">
              <a:lnSpc>
                <a:spcPct val="100000"/>
              </a:lnSpc>
              <a:spcBef>
                <a:spcPts val="800"/>
              </a:spcBef>
              <a:buNone/>
              <a:defRPr sz="1300">
                <a:solidFill>
                  <a:schemeClr val="bg1">
                    <a:lumMod val="85000"/>
                  </a:schemeClr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18438C8-F18C-42A8-8C54-BB6BD79CDFDE}" type="datetime1">
              <a:rPr lang="en-IN" smtClean="0"/>
              <a:t>10-01-2024</a:t>
            </a:fld>
            <a:endParaRPr lang="en-IN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9C1AEB4-7037-4088-A46E-D96AF956DC0D}" type="slidenum">
              <a:rPr lang="en-IN" smtClean="0"/>
              <a:t>‹#›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4070982774"/>
      </p:ext>
    </p:extLst>
  </p:cSld>
  <p:clrMapOvr>
    <a:masterClrMapping/>
  </p:clrMapOvr>
</p:sldLayout>
</file>

<file path=ppt/slideLayouts/slideLayout10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5E5E11F-2508-4D5E-856C-8AC5E79BEAEA}" type="datetime1">
              <a:rPr lang="en-IN" smtClean="0"/>
              <a:t>10-01-2024</a:t>
            </a:fld>
            <a:endParaRPr lang="en-IN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9C1AEB4-7037-4088-A46E-D96AF956DC0D}" type="slidenum">
              <a:rPr lang="en-IN" smtClean="0"/>
              <a:t>‹#›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48863575"/>
      </p:ext>
    </p:extLst>
  </p:cSld>
  <p:clrMapOvr>
    <a:masterClrMapping/>
  </p:clrMapOvr>
</p:sldLayout>
</file>

<file path=ppt/slideLayouts/slideLayout1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648700" y="381000"/>
            <a:ext cx="2476500" cy="5897562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762000" y="381000"/>
            <a:ext cx="7734300" cy="5897562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94B9612-0112-4922-9552-1F82942FF8BC}" type="datetime1">
              <a:rPr lang="en-IN" smtClean="0"/>
              <a:t>10-01-2024</a:t>
            </a:fld>
            <a:endParaRPr lang="en-IN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9C1AEB4-7037-4088-A46E-D96AF956DC0D}" type="slidenum">
              <a:rPr lang="en-IN" smtClean="0"/>
              <a:t>‹#›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222778436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10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0.xml"/><Relationship Id="rId3" Type="http://schemas.openxmlformats.org/officeDocument/2006/relationships/slideLayout" Target="../slideLayouts/slideLayout30.xml"/><Relationship Id="rId7" Type="http://schemas.openxmlformats.org/officeDocument/2006/relationships/slideLayout" Target="../slideLayouts/slideLayout70.xml"/><Relationship Id="rId12" Type="http://schemas.openxmlformats.org/officeDocument/2006/relationships/theme" Target="../theme/theme10.xml"/><Relationship Id="rId2" Type="http://schemas.openxmlformats.org/officeDocument/2006/relationships/slideLayout" Target="../slideLayouts/slideLayout20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60.xml"/><Relationship Id="rId11" Type="http://schemas.openxmlformats.org/officeDocument/2006/relationships/slideLayout" Target="../slideLayouts/slideLayout110.xml"/><Relationship Id="rId5" Type="http://schemas.openxmlformats.org/officeDocument/2006/relationships/slideLayout" Target="../slideLayouts/slideLayout50.xml"/><Relationship Id="rId10" Type="http://schemas.openxmlformats.org/officeDocument/2006/relationships/slideLayout" Target="../slideLayouts/slideLayout100.xml"/><Relationship Id="rId4" Type="http://schemas.openxmlformats.org/officeDocument/2006/relationships/slideLayout" Target="../slideLayouts/slideLayout40.xml"/><Relationship Id="rId9" Type="http://schemas.openxmlformats.org/officeDocument/2006/relationships/slideLayout" Target="../slideLayouts/slideLayout90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11292840" y="0"/>
            <a:ext cx="914400" cy="6858000"/>
          </a:xfrm>
          <a:prstGeom prst="rect">
            <a:avLst/>
          </a:prstGeom>
          <a:solidFill>
            <a:schemeClr val="tx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261872" y="365760"/>
            <a:ext cx="9692640" cy="1325562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61872" y="1828800"/>
            <a:ext cx="8595360" cy="4351337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 rot="16200000">
            <a:off x="10797542" y="998537"/>
            <a:ext cx="190499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50" b="0">
                <a:solidFill>
                  <a:schemeClr val="tx2">
                    <a:lumMod val="20000"/>
                    <a:lumOff val="80000"/>
                  </a:schemeClr>
                </a:solidFill>
              </a:defRPr>
            </a:lvl1pPr>
          </a:lstStyle>
          <a:p>
            <a:fld id="{4E015FFA-F0DB-43B9-9E43-BF2B26B41C8A}" type="datetime1">
              <a:rPr lang="en-IN" smtClean="0"/>
              <a:t>22-01-2024</a:t>
            </a:fld>
            <a:endParaRPr lang="en-IN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 rot="16200000">
            <a:off x="9959341" y="4046537"/>
            <a:ext cx="35814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50">
                <a:solidFill>
                  <a:schemeClr val="tx2">
                    <a:lumMod val="20000"/>
                    <a:lumOff val="80000"/>
                  </a:schemeClr>
                </a:solidFill>
              </a:defRPr>
            </a:lvl1pPr>
          </a:lstStyle>
          <a:p>
            <a:endParaRPr lang="en-IN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1292840" y="6172200"/>
            <a:ext cx="914400" cy="593725"/>
          </a:xfrm>
          <a:prstGeom prst="rect">
            <a:avLst/>
          </a:prstGeom>
        </p:spPr>
        <p:txBody>
          <a:bodyPr vert="horz" lIns="45720" tIns="45720" rIns="45720" bIns="45720" rtlCol="0" anchor="ctr">
            <a:normAutofit/>
          </a:bodyPr>
          <a:lstStyle>
            <a:lvl1pPr algn="ctr">
              <a:defRPr sz="3600">
                <a:solidFill>
                  <a:schemeClr val="tx2">
                    <a:lumMod val="60000"/>
                    <a:lumOff val="40000"/>
                  </a:schemeClr>
                </a:solidFill>
              </a:defRPr>
            </a:lvl1pPr>
          </a:lstStyle>
          <a:p>
            <a:fld id="{19C1AEB4-7037-4088-A46E-D96AF956DC0D}" type="slidenum">
              <a:rPr lang="en-IN" smtClean="0"/>
              <a:t>‹#›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2311154746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691" r:id="rId1"/>
    <p:sldLayoutId id="2147483692" r:id="rId2"/>
    <p:sldLayoutId id="2147483693" r:id="rId3"/>
    <p:sldLayoutId id="2147483694" r:id="rId4"/>
    <p:sldLayoutId id="2147483695" r:id="rId5"/>
    <p:sldLayoutId id="2147483696" r:id="rId6"/>
    <p:sldLayoutId id="2147483697" r:id="rId7"/>
    <p:sldLayoutId id="2147483698" r:id="rId8"/>
    <p:sldLayoutId id="2147483699" r:id="rId9"/>
    <p:sldLayoutId id="2147483700" r:id="rId10"/>
    <p:sldLayoutId id="2147483701" r:id="rId11"/>
  </p:sldLayoutIdLst>
  <p:hf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 spc="-50" baseline="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182880" indent="-182880" algn="l" defTabSz="914400" rtl="0" eaLnBrk="1" latinLnBrk="0" hangingPunct="1">
        <a:lnSpc>
          <a:spcPct val="95000"/>
        </a:lnSpc>
        <a:spcBef>
          <a:spcPts val="1400"/>
        </a:spcBef>
        <a:spcAft>
          <a:spcPts val="200"/>
        </a:spcAft>
        <a:buClr>
          <a:schemeClr val="accent1"/>
        </a:buClr>
        <a:buSzPct val="80000"/>
        <a:buFont typeface="Arial" pitchFamily="34" charset="0"/>
        <a:buChar char="•"/>
        <a:defRPr sz="1800" kern="1200" spc="10" baseline="0">
          <a:solidFill>
            <a:schemeClr val="tx1"/>
          </a:solidFill>
          <a:latin typeface="+mn-lt"/>
          <a:ea typeface="+mn-ea"/>
          <a:cs typeface="+mn-cs"/>
        </a:defRPr>
      </a:lvl1pPr>
      <a:lvl2pPr marL="457200" indent="-182880" algn="l" defTabSz="914400" rtl="0" eaLnBrk="1" latinLnBrk="0" hangingPunct="1">
        <a:lnSpc>
          <a:spcPct val="90000"/>
        </a:lnSpc>
        <a:spcBef>
          <a:spcPts val="300"/>
        </a:spcBef>
        <a:spcAft>
          <a:spcPts val="300"/>
        </a:spcAft>
        <a:buClr>
          <a:schemeClr val="accent1"/>
        </a:buClr>
        <a:buFont typeface="Wingdings 2" pitchFamily="18" charset="2"/>
        <a:buChar char=""/>
        <a:defRPr sz="16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2pPr>
      <a:lvl3pPr marL="731520" indent="-182880" algn="l" defTabSz="914400" rtl="0" eaLnBrk="1" latinLnBrk="0" hangingPunct="1">
        <a:lnSpc>
          <a:spcPct val="90000"/>
        </a:lnSpc>
        <a:spcBef>
          <a:spcPts val="300"/>
        </a:spcBef>
        <a:spcAft>
          <a:spcPts val="300"/>
        </a:spcAft>
        <a:buClr>
          <a:schemeClr val="accent1"/>
        </a:buClr>
        <a:buFont typeface="Wingdings 2" pitchFamily="18" charset="2"/>
        <a:buChar char=""/>
        <a:defRPr sz="14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3pPr>
      <a:lvl4pPr marL="1005840" indent="-182880" algn="l" defTabSz="914400" rtl="0" eaLnBrk="1" latinLnBrk="0" hangingPunct="1">
        <a:lnSpc>
          <a:spcPct val="90000"/>
        </a:lnSpc>
        <a:spcBef>
          <a:spcPts val="300"/>
        </a:spcBef>
        <a:spcAft>
          <a:spcPts val="300"/>
        </a:spcAft>
        <a:buClr>
          <a:schemeClr val="accent1"/>
        </a:buClr>
        <a:buFont typeface="Wingdings 2" pitchFamily="18" charset="2"/>
        <a:buChar char=""/>
        <a:defRPr sz="14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4pPr>
      <a:lvl5pPr marL="1280160" indent="-182880" algn="l" defTabSz="914400" rtl="0" eaLnBrk="1" latinLnBrk="0" hangingPunct="1">
        <a:lnSpc>
          <a:spcPct val="90000"/>
        </a:lnSpc>
        <a:spcBef>
          <a:spcPts val="300"/>
        </a:spcBef>
        <a:spcAft>
          <a:spcPts val="300"/>
        </a:spcAft>
        <a:buClr>
          <a:schemeClr val="accent1"/>
        </a:buClr>
        <a:buFont typeface="Wingdings 2" pitchFamily="18" charset="2"/>
        <a:buChar char=""/>
        <a:defRPr sz="14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5pPr>
      <a:lvl6pPr marL="1600000" indent="-228600" algn="l" defTabSz="914400" rtl="0" eaLnBrk="1" latinLnBrk="0" hangingPunct="1">
        <a:lnSpc>
          <a:spcPct val="90000"/>
        </a:lnSpc>
        <a:spcBef>
          <a:spcPts val="300"/>
        </a:spcBef>
        <a:spcAft>
          <a:spcPts val="300"/>
        </a:spcAft>
        <a:buClr>
          <a:schemeClr val="accent1"/>
        </a:buClr>
        <a:buFont typeface="Wingdings 2" pitchFamily="18" charset="2"/>
        <a:buChar char=""/>
        <a:defRPr sz="14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6pPr>
      <a:lvl7pPr marL="1900000" indent="-228600" algn="l" defTabSz="914400" rtl="0" eaLnBrk="1" latinLnBrk="0" hangingPunct="1">
        <a:lnSpc>
          <a:spcPct val="90000"/>
        </a:lnSpc>
        <a:spcBef>
          <a:spcPts val="300"/>
        </a:spcBef>
        <a:spcAft>
          <a:spcPts val="300"/>
        </a:spcAft>
        <a:buClr>
          <a:schemeClr val="accent1"/>
        </a:buClr>
        <a:buFont typeface="Wingdings 2" pitchFamily="18" charset="2"/>
        <a:buChar char=""/>
        <a:defRPr sz="14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7pPr>
      <a:lvl8pPr marL="2200000" indent="-228600" algn="l" defTabSz="914400" rtl="0" eaLnBrk="1" latinLnBrk="0" hangingPunct="1">
        <a:lnSpc>
          <a:spcPct val="90000"/>
        </a:lnSpc>
        <a:spcBef>
          <a:spcPts val="300"/>
        </a:spcBef>
        <a:spcAft>
          <a:spcPts val="300"/>
        </a:spcAft>
        <a:buClr>
          <a:schemeClr val="accent1"/>
        </a:buClr>
        <a:buFont typeface="Wingdings 2" pitchFamily="18" charset="2"/>
        <a:buChar char=""/>
        <a:defRPr sz="14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8pPr>
      <a:lvl9pPr marL="2500000" indent="-228600" algn="l" defTabSz="914400" rtl="0" eaLnBrk="1" latinLnBrk="0" hangingPunct="1">
        <a:lnSpc>
          <a:spcPct val="90000"/>
        </a:lnSpc>
        <a:spcBef>
          <a:spcPts val="300"/>
        </a:spcBef>
        <a:spcAft>
          <a:spcPts val="300"/>
        </a:spcAft>
        <a:buClr>
          <a:schemeClr val="accent1"/>
        </a:buClr>
        <a:buFont typeface="Wingdings 2" pitchFamily="18" charset="2"/>
        <a:buChar char=""/>
        <a:defRPr sz="14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0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11292840" y="0"/>
            <a:ext cx="914400" cy="6858000"/>
          </a:xfrm>
          <a:prstGeom prst="rect">
            <a:avLst/>
          </a:prstGeom>
          <a:solidFill>
            <a:schemeClr val="tx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261872" y="365760"/>
            <a:ext cx="9692640" cy="1325562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61872" y="1828800"/>
            <a:ext cx="8595360" cy="4351337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 rot="16200000">
            <a:off x="10797542" y="998537"/>
            <a:ext cx="190499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50" b="0">
                <a:solidFill>
                  <a:schemeClr val="tx2">
                    <a:lumMod val="20000"/>
                    <a:lumOff val="80000"/>
                  </a:schemeClr>
                </a:solidFill>
              </a:defRPr>
            </a:lvl1pPr>
          </a:lstStyle>
          <a:p>
            <a:fld id="{7F27DDD5-AB4D-4A18-8296-C0DC30D27D67}" type="datetime1">
              <a:rPr lang="en-IN" smtClean="0"/>
              <a:t>10-01-2024</a:t>
            </a:fld>
            <a:endParaRPr lang="en-IN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 rot="16200000">
            <a:off x="9959341" y="4046537"/>
            <a:ext cx="35814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50">
                <a:solidFill>
                  <a:schemeClr val="tx2">
                    <a:lumMod val="20000"/>
                    <a:lumOff val="80000"/>
                  </a:schemeClr>
                </a:solidFill>
              </a:defRPr>
            </a:lvl1pPr>
          </a:lstStyle>
          <a:p>
            <a:endParaRPr lang="en-IN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1292840" y="6172200"/>
            <a:ext cx="914400" cy="593725"/>
          </a:xfrm>
          <a:prstGeom prst="rect">
            <a:avLst/>
          </a:prstGeom>
        </p:spPr>
        <p:txBody>
          <a:bodyPr vert="horz" lIns="45720" tIns="45720" rIns="45720" bIns="45720" rtlCol="0" anchor="ctr">
            <a:normAutofit/>
          </a:bodyPr>
          <a:lstStyle>
            <a:lvl1pPr algn="ctr">
              <a:defRPr sz="3600">
                <a:solidFill>
                  <a:schemeClr val="tx2">
                    <a:lumMod val="60000"/>
                    <a:lumOff val="40000"/>
                  </a:schemeClr>
                </a:solidFill>
              </a:defRPr>
            </a:lvl1pPr>
          </a:lstStyle>
          <a:p>
            <a:fld id="{19C1AEB4-7037-4088-A46E-D96AF956DC0D}" type="slidenum">
              <a:rPr lang="en-IN" smtClean="0"/>
              <a:t>‹#›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2311154746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691" r:id="rId1"/>
    <p:sldLayoutId id="2147483692" r:id="rId2"/>
    <p:sldLayoutId id="2147483693" r:id="rId3"/>
    <p:sldLayoutId id="2147483694" r:id="rId4"/>
    <p:sldLayoutId id="2147483695" r:id="rId5"/>
    <p:sldLayoutId id="2147483696" r:id="rId6"/>
    <p:sldLayoutId id="2147483697" r:id="rId7"/>
    <p:sldLayoutId id="2147483698" r:id="rId8"/>
    <p:sldLayoutId id="2147483699" r:id="rId9"/>
    <p:sldLayoutId id="2147483700" r:id="rId10"/>
    <p:sldLayoutId id="2147483701" r:id="rId11"/>
  </p:sldLayoutIdLst>
  <p:hf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 spc="-50" baseline="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182880" indent="-182880" algn="l" defTabSz="914400" rtl="0" eaLnBrk="1" latinLnBrk="0" hangingPunct="1">
        <a:lnSpc>
          <a:spcPct val="95000"/>
        </a:lnSpc>
        <a:spcBef>
          <a:spcPts val="1400"/>
        </a:spcBef>
        <a:spcAft>
          <a:spcPts val="200"/>
        </a:spcAft>
        <a:buClr>
          <a:schemeClr val="accent1"/>
        </a:buClr>
        <a:buSzPct val="80000"/>
        <a:buFont typeface="Arial" pitchFamily="34" charset="0"/>
        <a:buChar char="•"/>
        <a:defRPr sz="1800" kern="1200" spc="10" baseline="0">
          <a:solidFill>
            <a:schemeClr val="tx1"/>
          </a:solidFill>
          <a:latin typeface="+mn-lt"/>
          <a:ea typeface="+mn-ea"/>
          <a:cs typeface="+mn-cs"/>
        </a:defRPr>
      </a:lvl1pPr>
      <a:lvl2pPr marL="457200" indent="-182880" algn="l" defTabSz="914400" rtl="0" eaLnBrk="1" latinLnBrk="0" hangingPunct="1">
        <a:lnSpc>
          <a:spcPct val="90000"/>
        </a:lnSpc>
        <a:spcBef>
          <a:spcPts val="300"/>
        </a:spcBef>
        <a:spcAft>
          <a:spcPts val="300"/>
        </a:spcAft>
        <a:buClr>
          <a:schemeClr val="accent1"/>
        </a:buClr>
        <a:buFont typeface="Wingdings 2" pitchFamily="18" charset="2"/>
        <a:buChar char=""/>
        <a:defRPr sz="16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2pPr>
      <a:lvl3pPr marL="731520" indent="-182880" algn="l" defTabSz="914400" rtl="0" eaLnBrk="1" latinLnBrk="0" hangingPunct="1">
        <a:lnSpc>
          <a:spcPct val="90000"/>
        </a:lnSpc>
        <a:spcBef>
          <a:spcPts val="300"/>
        </a:spcBef>
        <a:spcAft>
          <a:spcPts val="300"/>
        </a:spcAft>
        <a:buClr>
          <a:schemeClr val="accent1"/>
        </a:buClr>
        <a:buFont typeface="Wingdings 2" pitchFamily="18" charset="2"/>
        <a:buChar char=""/>
        <a:defRPr sz="14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3pPr>
      <a:lvl4pPr marL="1005840" indent="-182880" algn="l" defTabSz="914400" rtl="0" eaLnBrk="1" latinLnBrk="0" hangingPunct="1">
        <a:lnSpc>
          <a:spcPct val="90000"/>
        </a:lnSpc>
        <a:spcBef>
          <a:spcPts val="300"/>
        </a:spcBef>
        <a:spcAft>
          <a:spcPts val="300"/>
        </a:spcAft>
        <a:buClr>
          <a:schemeClr val="accent1"/>
        </a:buClr>
        <a:buFont typeface="Wingdings 2" pitchFamily="18" charset="2"/>
        <a:buChar char=""/>
        <a:defRPr sz="14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4pPr>
      <a:lvl5pPr marL="1280160" indent="-182880" algn="l" defTabSz="914400" rtl="0" eaLnBrk="1" latinLnBrk="0" hangingPunct="1">
        <a:lnSpc>
          <a:spcPct val="90000"/>
        </a:lnSpc>
        <a:spcBef>
          <a:spcPts val="300"/>
        </a:spcBef>
        <a:spcAft>
          <a:spcPts val="300"/>
        </a:spcAft>
        <a:buClr>
          <a:schemeClr val="accent1"/>
        </a:buClr>
        <a:buFont typeface="Wingdings 2" pitchFamily="18" charset="2"/>
        <a:buChar char=""/>
        <a:defRPr sz="14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5pPr>
      <a:lvl6pPr marL="1600000" indent="-228600" algn="l" defTabSz="914400" rtl="0" eaLnBrk="1" latinLnBrk="0" hangingPunct="1">
        <a:lnSpc>
          <a:spcPct val="90000"/>
        </a:lnSpc>
        <a:spcBef>
          <a:spcPts val="300"/>
        </a:spcBef>
        <a:spcAft>
          <a:spcPts val="300"/>
        </a:spcAft>
        <a:buClr>
          <a:schemeClr val="accent1"/>
        </a:buClr>
        <a:buFont typeface="Wingdings 2" pitchFamily="18" charset="2"/>
        <a:buChar char=""/>
        <a:defRPr sz="14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6pPr>
      <a:lvl7pPr marL="1900000" indent="-228600" algn="l" defTabSz="914400" rtl="0" eaLnBrk="1" latinLnBrk="0" hangingPunct="1">
        <a:lnSpc>
          <a:spcPct val="90000"/>
        </a:lnSpc>
        <a:spcBef>
          <a:spcPts val="300"/>
        </a:spcBef>
        <a:spcAft>
          <a:spcPts val="300"/>
        </a:spcAft>
        <a:buClr>
          <a:schemeClr val="accent1"/>
        </a:buClr>
        <a:buFont typeface="Wingdings 2" pitchFamily="18" charset="2"/>
        <a:buChar char=""/>
        <a:defRPr sz="14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7pPr>
      <a:lvl8pPr marL="2200000" indent="-228600" algn="l" defTabSz="914400" rtl="0" eaLnBrk="1" latinLnBrk="0" hangingPunct="1">
        <a:lnSpc>
          <a:spcPct val="90000"/>
        </a:lnSpc>
        <a:spcBef>
          <a:spcPts val="300"/>
        </a:spcBef>
        <a:spcAft>
          <a:spcPts val="300"/>
        </a:spcAft>
        <a:buClr>
          <a:schemeClr val="accent1"/>
        </a:buClr>
        <a:buFont typeface="Wingdings 2" pitchFamily="18" charset="2"/>
        <a:buChar char=""/>
        <a:defRPr sz="14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8pPr>
      <a:lvl9pPr marL="2500000" indent="-228600" algn="l" defTabSz="914400" rtl="0" eaLnBrk="1" latinLnBrk="0" hangingPunct="1">
        <a:lnSpc>
          <a:spcPct val="90000"/>
        </a:lnSpc>
        <a:spcBef>
          <a:spcPts val="300"/>
        </a:spcBef>
        <a:spcAft>
          <a:spcPts val="300"/>
        </a:spcAft>
        <a:buClr>
          <a:schemeClr val="accent1"/>
        </a:buClr>
        <a:buFont typeface="Wingdings 2" pitchFamily="18" charset="2"/>
        <a:buChar char=""/>
        <a:defRPr sz="14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5.pn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hyperlink" Target="https://deepai.org/" TargetMode="External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Relationship Id="rId5" Type="http://schemas.openxmlformats.org/officeDocument/2006/relationships/hyperlink" Target="https://www.linkedin.com/company/deepai" TargetMode="External"/><Relationship Id="rId4" Type="http://schemas.openxmlformats.org/officeDocument/2006/relationships/hyperlink" Target="https://twitter.com/DeepAI" TargetMode="Externa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hyperlink" Target="https://deepai.org/" TargetMode="External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6.png"/><Relationship Id="rId5" Type="http://schemas.openxmlformats.org/officeDocument/2006/relationships/hyperlink" Target="https://www.linkedin.com/company/deepai" TargetMode="External"/><Relationship Id="rId4" Type="http://schemas.openxmlformats.org/officeDocument/2006/relationships/hyperlink" Target="https://twitter.com/DeepAI" TargetMode="Externa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hyperlink" Target="https://deepai.org/" TargetMode="External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7.png"/><Relationship Id="rId5" Type="http://schemas.openxmlformats.org/officeDocument/2006/relationships/hyperlink" Target="https://www.linkedin.com/company/deepai" TargetMode="External"/><Relationship Id="rId4" Type="http://schemas.openxmlformats.org/officeDocument/2006/relationships/hyperlink" Target="https://twitter.com/DeepAI" TargetMode="Externa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hyperlink" Target="https://deepai.org/" TargetMode="External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1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1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jp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jpe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12.jpg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pn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pn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.xml"/><Relationship Id="rId2" Type="http://schemas.openxmlformats.org/officeDocument/2006/relationships/video" Target="../media/media1.mp4"/><Relationship Id="rId1" Type="http://schemas.microsoft.com/office/2007/relationships/media" Target="../media/media1.mp4"/><Relationship Id="rId5" Type="http://schemas.openxmlformats.org/officeDocument/2006/relationships/image" Target="../media/image15.png"/><Relationship Id="rId4" Type="http://schemas.openxmlformats.org/officeDocument/2006/relationships/image" Target="../media/image1.jpeg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jp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17.jpg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pn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19.png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.pn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Relationship Id="rId5" Type="http://schemas.openxmlformats.org/officeDocument/2006/relationships/image" Target="../media/image120.png"/><Relationship Id="rId4" Type="http://schemas.openxmlformats.org/officeDocument/2006/relationships/slide" Target="slide21.xml"/></Relationships>
</file>

<file path=ppt/slides/_rels/slide21.xml.rels><?xml version="1.0" encoding="UTF-8" standalone="yes"?>
<Relationships xmlns="http://schemas.openxmlformats.org/package/2006/relationships"><Relationship Id="rId8" Type="http://schemas.openxmlformats.org/officeDocument/2006/relationships/image" Target="../media/image150.png"/><Relationship Id="rId3" Type="http://schemas.openxmlformats.org/officeDocument/2006/relationships/oleObject" Target="../embeddings/oleObject1.bin"/><Relationship Id="rId7" Type="http://schemas.openxmlformats.org/officeDocument/2006/relationships/slide" Target="slide20.xml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23.png"/><Relationship Id="rId5" Type="http://schemas.openxmlformats.org/officeDocument/2006/relationships/image" Target="../media/image22.png"/><Relationship Id="rId4" Type="http://schemas.openxmlformats.org/officeDocument/2006/relationships/image" Target="../media/image21.wmf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4.jpe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5.jpe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26.jpg"/></Relationships>
</file>

<file path=ppt/slides/_rels/slide2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7.jp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28.jpg"/></Relationships>
</file>

<file path=ppt/slides/_rels/slide2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9.pn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8.xml.rels><?xml version="1.0" encoding="UTF-8" standalone="yes"?>
<Relationships xmlns="http://schemas.openxmlformats.org/package/2006/relationships"><Relationship Id="rId3" Type="http://schemas.openxmlformats.org/officeDocument/2006/relationships/image" Target="../media/image30.pn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3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3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3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3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3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3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3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3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38.xml.rels><?xml version="1.0" encoding="UTF-8" standalone="yes"?>
<Relationships xmlns="http://schemas.openxmlformats.org/package/2006/relationships"><Relationship Id="rId3" Type="http://schemas.openxmlformats.org/officeDocument/2006/relationships/image" Target="../media/image31.pn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Relationship Id="rId5" Type="http://schemas.openxmlformats.org/officeDocument/2006/relationships/image" Target="../media/image250.png"/><Relationship Id="rId4" Type="http://schemas.openxmlformats.org/officeDocument/2006/relationships/slide" Target="slide39.xml"/></Relationships>
</file>

<file path=ppt/slides/_rels/slide39.xml.rels><?xml version="1.0" encoding="UTF-8" standalone="yes"?>
<Relationships xmlns="http://schemas.openxmlformats.org/package/2006/relationships"><Relationship Id="rId3" Type="http://schemas.openxmlformats.org/officeDocument/2006/relationships/image" Target="../media/image32.jp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270.png"/><Relationship Id="rId5" Type="http://schemas.openxmlformats.org/officeDocument/2006/relationships/slide" Target="slide38.xml"/><Relationship Id="rId4" Type="http://schemas.openxmlformats.org/officeDocument/2006/relationships/image" Target="../media/image33.png"/></Relationships>
</file>

<file path=ppt/slides/_rels/slide40.xml.rels><?xml version="1.0" encoding="UTF-8" standalone="yes"?>
<Relationships xmlns="http://schemas.openxmlformats.org/package/2006/relationships"><Relationship Id="rId3" Type="http://schemas.openxmlformats.org/officeDocument/2006/relationships/image" Target="../media/image34.pn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Relationship Id="rId5" Type="http://schemas.openxmlformats.org/officeDocument/2006/relationships/image" Target="../media/image280.png"/><Relationship Id="rId4" Type="http://schemas.openxmlformats.org/officeDocument/2006/relationships/slide" Target="slide41.xml"/></Relationships>
</file>

<file path=ppt/slides/_rels/slide4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5.jp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300.png"/><Relationship Id="rId5" Type="http://schemas.openxmlformats.org/officeDocument/2006/relationships/slide" Target="slide40.xml"/><Relationship Id="rId4" Type="http://schemas.openxmlformats.org/officeDocument/2006/relationships/image" Target="../media/image36.png"/></Relationships>
</file>

<file path=ppt/slides/_rels/slide4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4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4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7.jp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4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8.jp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4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47.xml.rels><?xml version="1.0" encoding="UTF-8" standalone="yes"?>
<Relationships xmlns="http://schemas.openxmlformats.org/package/2006/relationships"><Relationship Id="rId3" Type="http://schemas.openxmlformats.org/officeDocument/2006/relationships/image" Target="../media/image39.pn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48.xml.rels><?xml version="1.0" encoding="UTF-8" standalone="yes"?>
<Relationships xmlns="http://schemas.openxmlformats.org/package/2006/relationships"><Relationship Id="rId3" Type="http://schemas.openxmlformats.org/officeDocument/2006/relationships/image" Target="../media/image40.pn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4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5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5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5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5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5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5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5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5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5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5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6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6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6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jp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6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6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6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hyperlink" Target="TRG%20pics/SRPC%20Protection%20protocol-Communicated.pdf" TargetMode="External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200.png"/><Relationship Id="rId5" Type="http://schemas.openxmlformats.org/officeDocument/2006/relationships/slide" Target="slide510.xml"/><Relationship Id="rId4" Type="http://schemas.openxmlformats.org/officeDocument/2006/relationships/image" Target="../media/image41.png"/></Relationships>
</file>

<file path=ppt/slides/_rels/slide6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67.xml.rels><?xml version="1.0" encoding="UTF-8" standalone="yes"?>
<Relationships xmlns="http://schemas.openxmlformats.org/package/2006/relationships"><Relationship Id="rId3" Type="http://schemas.openxmlformats.org/officeDocument/2006/relationships/package" Target="../embeddings/Microsoft_Word_Document.docx"/><Relationship Id="rId7" Type="http://schemas.openxmlformats.org/officeDocument/2006/relationships/image" Target="../media/image400.pn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Relationship Id="rId6" Type="http://schemas.openxmlformats.org/officeDocument/2006/relationships/slide" Target="slide310.xml"/><Relationship Id="rId5" Type="http://schemas.openxmlformats.org/officeDocument/2006/relationships/image" Target="../media/image43.png"/><Relationship Id="rId4" Type="http://schemas.openxmlformats.org/officeDocument/2006/relationships/image" Target="../media/image42.emf"/></Relationships>
</file>

<file path=ppt/slides/_rels/slide6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6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70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.xml"/><Relationship Id="rId2" Type="http://schemas.openxmlformats.org/officeDocument/2006/relationships/video" Target="../media/media2.mp4"/><Relationship Id="rId1" Type="http://schemas.microsoft.com/office/2007/relationships/media" Target="../media/media2.mp4"/><Relationship Id="rId5" Type="http://schemas.openxmlformats.org/officeDocument/2006/relationships/image" Target="../media/image44.png"/><Relationship Id="rId4" Type="http://schemas.openxmlformats.org/officeDocument/2006/relationships/image" Target="../media/image1.jpeg"/></Relationships>
</file>

<file path=ppt/slides/_rels/slide7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7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7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7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7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76.xml.rels><?xml version="1.0" encoding="UTF-8" standalone="yes"?>
<Relationships xmlns="http://schemas.openxmlformats.org/package/2006/relationships"><Relationship Id="rId3" Type="http://schemas.openxmlformats.org/officeDocument/2006/relationships/hyperlink" Target="TRG%20pics/PSL%20P444%20Trg.pdf" TargetMode="External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77.xml.rels><?xml version="1.0" encoding="UTF-8" standalone="yes"?>
<Relationships xmlns="http://schemas.openxmlformats.org/package/2006/relationships"><Relationship Id="rId3" Type="http://schemas.openxmlformats.org/officeDocument/2006/relationships/image" Target="../media/image45.pn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7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79.xml.rels><?xml version="1.0" encoding="UTF-8" standalone="yes"?>
<Relationships xmlns="http://schemas.openxmlformats.org/package/2006/relationships"><Relationship Id="rId3" Type="http://schemas.openxmlformats.org/officeDocument/2006/relationships/image" Target="../media/image46.jpe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80.xml.rels><?xml version="1.0" encoding="UTF-8" standalone="yes"?>
<Relationships xmlns="http://schemas.openxmlformats.org/package/2006/relationships"><Relationship Id="rId3" Type="http://schemas.openxmlformats.org/officeDocument/2006/relationships/image" Target="../media/image47.jpe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8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8.jpe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49.jpeg"/></Relationships>
</file>

<file path=ppt/slides/_rels/slide8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83.xml.rels><?xml version="1.0" encoding="UTF-8" standalone="yes"?>
<Relationships xmlns="http://schemas.openxmlformats.org/package/2006/relationships"><Relationship Id="rId3" Type="http://schemas.openxmlformats.org/officeDocument/2006/relationships/image" Target="../media/image50.jp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8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8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86.xml.rels><?xml version="1.0" encoding="UTF-8" standalone="yes"?>
<Relationships xmlns="http://schemas.openxmlformats.org/package/2006/relationships"><Relationship Id="rId3" Type="http://schemas.openxmlformats.org/officeDocument/2006/relationships/image" Target="../media/image51.pn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Relationship Id="rId5" Type="http://schemas.openxmlformats.org/officeDocument/2006/relationships/image" Target="../media/image510.png"/><Relationship Id="rId4" Type="http://schemas.openxmlformats.org/officeDocument/2006/relationships/slide" Target="slide88.xml"/></Relationships>
</file>

<file path=ppt/slides/_rels/slide87.xml.rels><?xml version="1.0" encoding="UTF-8" standalone="yes"?>
<Relationships xmlns="http://schemas.openxmlformats.org/package/2006/relationships"><Relationship Id="rId3" Type="http://schemas.openxmlformats.org/officeDocument/2006/relationships/image" Target="../media/image51.pn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Relationship Id="rId5" Type="http://schemas.openxmlformats.org/officeDocument/2006/relationships/image" Target="../media/image510.png"/><Relationship Id="rId4" Type="http://schemas.openxmlformats.org/officeDocument/2006/relationships/slide" Target="slide88.xml"/></Relationships>
</file>

<file path=ppt/slides/_rels/slide88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oleObject2.bin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52.wmf"/></Relationships>
</file>

<file path=ppt/slides/_rels/slide89.xml.rels><?xml version="1.0" encoding="UTF-8" standalone="yes"?>
<Relationships xmlns="http://schemas.openxmlformats.org/package/2006/relationships"><Relationship Id="rId3" Type="http://schemas.openxmlformats.org/officeDocument/2006/relationships/image" Target="../media/image53.pn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Relationship Id="rId5" Type="http://schemas.openxmlformats.org/officeDocument/2006/relationships/image" Target="../media/image55.png"/><Relationship Id="rId4" Type="http://schemas.openxmlformats.org/officeDocument/2006/relationships/image" Target="../media/image54.png"/></Relationships>
</file>

<file path=ppt/slides/_rels/slide9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91.xml.rels><?xml version="1.0" encoding="UTF-8" standalone="yes"?>
<Relationships xmlns="http://schemas.openxmlformats.org/package/2006/relationships"><Relationship Id="rId3" Type="http://schemas.openxmlformats.org/officeDocument/2006/relationships/image" Target="../media/image55.pn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92.xml.rels><?xml version="1.0" encoding="UTF-8" standalone="yes"?>
<Relationships xmlns="http://schemas.openxmlformats.org/package/2006/relationships"><Relationship Id="rId3" Type="http://schemas.openxmlformats.org/officeDocument/2006/relationships/image" Target="../media/image56.pn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Relationship Id="rId5" Type="http://schemas.openxmlformats.org/officeDocument/2006/relationships/image" Target="NULL"/><Relationship Id="rId4" Type="http://schemas.openxmlformats.org/officeDocument/2006/relationships/slide" Target="NULL"/></Relationships>
</file>

<file path=ppt/slides/_rels/slide9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94.xml.rels><?xml version="1.0" encoding="UTF-8" standalone="yes"?>
<Relationships xmlns="http://schemas.openxmlformats.org/package/2006/relationships"><Relationship Id="rId3" Type="http://schemas.openxmlformats.org/officeDocument/2006/relationships/package" Target="../embeddings/Microsoft_Excel_Worksheet.xlsx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57.emf"/></Relationships>
</file>

<file path=ppt/slides/_rels/slide9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9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9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98.xml.rels><?xml version="1.0" encoding="UTF-8" standalone="yes"?>
<Relationships xmlns="http://schemas.openxmlformats.org/package/2006/relationships"><Relationship Id="rId3" Type="http://schemas.openxmlformats.org/officeDocument/2006/relationships/image" Target="../media/image58.jpe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99.xml.rels><?xml version="1.0" encoding="UTF-8" standalone="yes"?>
<Relationships xmlns="http://schemas.openxmlformats.org/package/2006/relationships"><Relationship Id="rId8" Type="http://schemas.openxmlformats.org/officeDocument/2006/relationships/image" Target="NULL"/><Relationship Id="rId3" Type="http://schemas.openxmlformats.org/officeDocument/2006/relationships/image" Target="../media/image59.png"/><Relationship Id="rId7" Type="http://schemas.openxmlformats.org/officeDocument/2006/relationships/slide" Target="NULL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60.png"/><Relationship Id="rId11" Type="http://schemas.openxmlformats.org/officeDocument/2006/relationships/image" Target="NULL"/><Relationship Id="rId5" Type="http://schemas.openxmlformats.org/officeDocument/2006/relationships/image" Target="NULL"/><Relationship Id="rId10" Type="http://schemas.openxmlformats.org/officeDocument/2006/relationships/slide" Target="NULL"/><Relationship Id="rId4" Type="http://schemas.openxmlformats.org/officeDocument/2006/relationships/slide" Target="NULL"/><Relationship Id="rId9" Type="http://schemas.openxmlformats.org/officeDocument/2006/relationships/image" Target="../media/image61.png"/></Relationships>
</file>

<file path=ppt/slides/_rels/slide100.xml.rels><?xml version="1.0" encoding="UTF-8" standalone="yes"?>
<Relationships xmlns="http://schemas.openxmlformats.org/package/2006/relationships"><Relationship Id="rId3" Type="http://schemas.openxmlformats.org/officeDocument/2006/relationships/image" Target="../media/image62.pn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Relationship Id="rId5" Type="http://schemas.openxmlformats.org/officeDocument/2006/relationships/image" Target="NULL"/><Relationship Id="rId4" Type="http://schemas.openxmlformats.org/officeDocument/2006/relationships/slide" Target="NULL"/></Relationships>
</file>

<file path=ppt/slides/_rels/slide10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102.xml.rels><?xml version="1.0" encoding="UTF-8" standalone="yes"?>
<Relationships xmlns="http://schemas.openxmlformats.org/package/2006/relationships"><Relationship Id="rId8" Type="http://schemas.openxmlformats.org/officeDocument/2006/relationships/image" Target="NULL"/><Relationship Id="rId3" Type="http://schemas.openxmlformats.org/officeDocument/2006/relationships/image" Target="../media/image63.png"/><Relationship Id="rId7" Type="http://schemas.openxmlformats.org/officeDocument/2006/relationships/slide" Target="NULL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64.png"/><Relationship Id="rId11" Type="http://schemas.openxmlformats.org/officeDocument/2006/relationships/image" Target="NULL"/><Relationship Id="rId5" Type="http://schemas.openxmlformats.org/officeDocument/2006/relationships/image" Target="NULL"/><Relationship Id="rId10" Type="http://schemas.openxmlformats.org/officeDocument/2006/relationships/slide" Target="NULL"/><Relationship Id="rId4" Type="http://schemas.openxmlformats.org/officeDocument/2006/relationships/slide" Target="NULL"/><Relationship Id="rId9" Type="http://schemas.openxmlformats.org/officeDocument/2006/relationships/image" Target="../media/image65.png"/></Relationships>
</file>

<file path=ppt/slides/_rels/slide103.xml.rels><?xml version="1.0" encoding="UTF-8" standalone="yes"?>
<Relationships xmlns="http://schemas.openxmlformats.org/package/2006/relationships"><Relationship Id="rId8" Type="http://schemas.openxmlformats.org/officeDocument/2006/relationships/image" Target="NULL"/><Relationship Id="rId3" Type="http://schemas.openxmlformats.org/officeDocument/2006/relationships/image" Target="../media/image63.png"/><Relationship Id="rId7" Type="http://schemas.openxmlformats.org/officeDocument/2006/relationships/slide" Target="NULL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64.png"/><Relationship Id="rId5" Type="http://schemas.openxmlformats.org/officeDocument/2006/relationships/image" Target="NULL"/><Relationship Id="rId4" Type="http://schemas.openxmlformats.org/officeDocument/2006/relationships/slide" Target="NULL"/></Relationships>
</file>

<file path=ppt/slides/_rels/slide104.xml.rels><?xml version="1.0" encoding="UTF-8" standalone="yes"?>
<Relationships xmlns="http://schemas.openxmlformats.org/package/2006/relationships"><Relationship Id="rId3" Type="http://schemas.openxmlformats.org/officeDocument/2006/relationships/image" Target="../media/image66.pn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105.xml.rels><?xml version="1.0" encoding="UTF-8" standalone="yes"?>
<Relationships xmlns="http://schemas.openxmlformats.org/package/2006/relationships"><Relationship Id="rId3" Type="http://schemas.openxmlformats.org/officeDocument/2006/relationships/image" Target="../media/image67.pn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Relationship Id="rId5" Type="http://schemas.openxmlformats.org/officeDocument/2006/relationships/image" Target="NULL"/><Relationship Id="rId4" Type="http://schemas.openxmlformats.org/officeDocument/2006/relationships/slide" Target="NULL"/></Relationships>
</file>

<file path=ppt/slides/_rels/slide106.xml.rels><?xml version="1.0" encoding="UTF-8" standalone="yes"?>
<Relationships xmlns="http://schemas.openxmlformats.org/package/2006/relationships"><Relationship Id="rId3" Type="http://schemas.openxmlformats.org/officeDocument/2006/relationships/image" Target="../media/image68.jp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107.xml.rels><?xml version="1.0" encoding="UTF-8" standalone="yes"?>
<Relationships xmlns="http://schemas.openxmlformats.org/package/2006/relationships"><Relationship Id="rId3" Type="http://schemas.openxmlformats.org/officeDocument/2006/relationships/image" Target="../media/image69.jpe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10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109.xml.rels><?xml version="1.0" encoding="UTF-8" standalone="yes"?>
<Relationships xmlns="http://schemas.openxmlformats.org/package/2006/relationships"><Relationship Id="rId3" Type="http://schemas.openxmlformats.org/officeDocument/2006/relationships/image" Target="../media/image70.jp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Relationship Id="rId6" Type="http://schemas.openxmlformats.org/officeDocument/2006/relationships/image" Target="NULL"/><Relationship Id="rId5" Type="http://schemas.openxmlformats.org/officeDocument/2006/relationships/slide" Target="NULL"/><Relationship Id="rId4" Type="http://schemas.openxmlformats.org/officeDocument/2006/relationships/image" Target="../media/image71.png"/></Relationships>
</file>

<file path=ppt/slides/_rels/slide1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72.jpe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111.xml.rels><?xml version="1.0" encoding="UTF-8" standalone="yes"?>
<Relationships xmlns="http://schemas.openxmlformats.org/package/2006/relationships"><Relationship Id="rId8" Type="http://schemas.openxmlformats.org/officeDocument/2006/relationships/image" Target="../media/image75.png"/><Relationship Id="rId3" Type="http://schemas.openxmlformats.org/officeDocument/2006/relationships/oleObject" Target="../embeddings/oleObject3.bin"/><Relationship Id="rId7" Type="http://schemas.openxmlformats.org/officeDocument/2006/relationships/image" Target="NULL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Relationship Id="rId6" Type="http://schemas.openxmlformats.org/officeDocument/2006/relationships/slide" Target="NULL"/><Relationship Id="rId5" Type="http://schemas.openxmlformats.org/officeDocument/2006/relationships/image" Target="../media/image74.png"/><Relationship Id="rId10" Type="http://schemas.openxmlformats.org/officeDocument/2006/relationships/image" Target="NULL"/><Relationship Id="rId4" Type="http://schemas.openxmlformats.org/officeDocument/2006/relationships/image" Target="../media/image73.wmf"/><Relationship Id="rId9" Type="http://schemas.openxmlformats.org/officeDocument/2006/relationships/slide" Target="NULL"/></Relationships>
</file>

<file path=ppt/slides/_rels/slide1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76.pn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Relationship Id="rId6" Type="http://schemas.openxmlformats.org/officeDocument/2006/relationships/image" Target="NULL"/><Relationship Id="rId5" Type="http://schemas.openxmlformats.org/officeDocument/2006/relationships/slide" Target="NULL"/><Relationship Id="rId4" Type="http://schemas.openxmlformats.org/officeDocument/2006/relationships/image" Target="../media/image77.png"/></Relationships>
</file>

<file path=ppt/slides/_rels/slide1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78.jp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Relationship Id="rId6" Type="http://schemas.openxmlformats.org/officeDocument/2006/relationships/image" Target="NULL"/><Relationship Id="rId5" Type="http://schemas.openxmlformats.org/officeDocument/2006/relationships/slide" Target="NULL"/><Relationship Id="rId4" Type="http://schemas.openxmlformats.org/officeDocument/2006/relationships/image" Target="../media/image77.png"/></Relationships>
</file>

<file path=ppt/slides/_rels/slide1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77.pn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Relationship Id="rId5" Type="http://schemas.openxmlformats.org/officeDocument/2006/relationships/image" Target="NULL"/><Relationship Id="rId4" Type="http://schemas.openxmlformats.org/officeDocument/2006/relationships/slide" Target="NULL"/></Relationships>
</file>

<file path=ppt/slides/_rels/slide1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1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1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79.png"/><Relationship Id="rId7" Type="http://schemas.openxmlformats.org/officeDocument/2006/relationships/image" Target="../media/image81.pn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Relationship Id="rId6" Type="http://schemas.openxmlformats.org/officeDocument/2006/relationships/image" Target="NULL"/><Relationship Id="rId5" Type="http://schemas.openxmlformats.org/officeDocument/2006/relationships/slide" Target="NULL"/><Relationship Id="rId4" Type="http://schemas.openxmlformats.org/officeDocument/2006/relationships/image" Target="../media/image80.png"/></Relationships>
</file>

<file path=ppt/slides/_rels/slide1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82.pn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Relationship Id="rId6" Type="http://schemas.openxmlformats.org/officeDocument/2006/relationships/image" Target="NULL"/><Relationship Id="rId5" Type="http://schemas.openxmlformats.org/officeDocument/2006/relationships/slide" Target="NULL"/><Relationship Id="rId4" Type="http://schemas.openxmlformats.org/officeDocument/2006/relationships/image" Target="../media/image80.png"/></Relationships>
</file>

<file path=ppt/slides/_rels/slide119.xml.rels><?xml version="1.0" encoding="UTF-8" standalone="yes"?>
<Relationships xmlns="http://schemas.openxmlformats.org/package/2006/relationships"><Relationship Id="rId3" Type="http://schemas.openxmlformats.org/officeDocument/2006/relationships/package" Target="../embeddings/Microsoft_Word_Document1.docx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42.emf"/></Relationships>
</file>

<file path=ppt/slides/_rels/slide1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121.xml.rels><?xml version="1.0" encoding="UTF-8" standalone="yes"?>
<Relationships xmlns="http://schemas.openxmlformats.org/package/2006/relationships"><Relationship Id="rId3" Type="http://schemas.openxmlformats.org/officeDocument/2006/relationships/package" Target="../embeddings/Microsoft_Word_Document2.docx"/><Relationship Id="rId7" Type="http://schemas.openxmlformats.org/officeDocument/2006/relationships/image" Target="NULL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Relationship Id="rId6" Type="http://schemas.openxmlformats.org/officeDocument/2006/relationships/slide" Target="NULL"/><Relationship Id="rId5" Type="http://schemas.openxmlformats.org/officeDocument/2006/relationships/image" Target="../media/image80.png"/><Relationship Id="rId4" Type="http://schemas.openxmlformats.org/officeDocument/2006/relationships/image" Target="../media/image83.emf"/></Relationships>
</file>

<file path=ppt/slides/_rels/slide122.xml.rels><?xml version="1.0" encoding="UTF-8" standalone="yes"?>
<Relationships xmlns="http://schemas.openxmlformats.org/package/2006/relationships"><Relationship Id="rId3" Type="http://schemas.openxmlformats.org/officeDocument/2006/relationships/image" Target="../media/image84.pn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85.png"/></Relationships>
</file>

<file path=ppt/slides/_rels/slide123.xml.rels><?xml version="1.0" encoding="UTF-8" standalone="yes"?>
<Relationships xmlns="http://schemas.openxmlformats.org/package/2006/relationships"><Relationship Id="rId3" Type="http://schemas.openxmlformats.org/officeDocument/2006/relationships/image" Target="../media/image86.pn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124.xml.rels><?xml version="1.0" encoding="UTF-8" standalone="yes"?>
<Relationships xmlns="http://schemas.openxmlformats.org/package/2006/relationships"><Relationship Id="rId8" Type="http://schemas.openxmlformats.org/officeDocument/2006/relationships/image" Target="../media/image92.png"/><Relationship Id="rId3" Type="http://schemas.openxmlformats.org/officeDocument/2006/relationships/image" Target="../media/image87.png"/><Relationship Id="rId7" Type="http://schemas.openxmlformats.org/officeDocument/2006/relationships/image" Target="../media/image91.pn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90.png"/><Relationship Id="rId5" Type="http://schemas.openxmlformats.org/officeDocument/2006/relationships/image" Target="../media/image89.png"/><Relationship Id="rId4" Type="http://schemas.openxmlformats.org/officeDocument/2006/relationships/image" Target="../media/image88.png"/><Relationship Id="rId9" Type="http://schemas.openxmlformats.org/officeDocument/2006/relationships/image" Target="../media/image93.png"/></Relationships>
</file>

<file path=ppt/slides/_rels/slide125.xml.rels><?xml version="1.0" encoding="UTF-8" standalone="yes"?>
<Relationships xmlns="http://schemas.openxmlformats.org/package/2006/relationships"><Relationship Id="rId8" Type="http://schemas.openxmlformats.org/officeDocument/2006/relationships/image" Target="../media/image99.png"/><Relationship Id="rId3" Type="http://schemas.openxmlformats.org/officeDocument/2006/relationships/image" Target="../media/image94.png"/><Relationship Id="rId7" Type="http://schemas.openxmlformats.org/officeDocument/2006/relationships/image" Target="../media/image98.pn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97.png"/><Relationship Id="rId5" Type="http://schemas.openxmlformats.org/officeDocument/2006/relationships/image" Target="../media/image96.png"/><Relationship Id="rId4" Type="http://schemas.openxmlformats.org/officeDocument/2006/relationships/image" Target="../media/image95.png"/><Relationship Id="rId9" Type="http://schemas.openxmlformats.org/officeDocument/2006/relationships/image" Target="../media/image100.png"/></Relationships>
</file>

<file path=ppt/slides/_rels/slide126.xml.rels><?xml version="1.0" encoding="UTF-8" standalone="yes"?>
<Relationships xmlns="http://schemas.openxmlformats.org/package/2006/relationships"><Relationship Id="rId8" Type="http://schemas.openxmlformats.org/officeDocument/2006/relationships/image" Target="../media/image106.png"/><Relationship Id="rId3" Type="http://schemas.openxmlformats.org/officeDocument/2006/relationships/image" Target="../media/image101.png"/><Relationship Id="rId7" Type="http://schemas.openxmlformats.org/officeDocument/2006/relationships/image" Target="../media/image105.pn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104.png"/><Relationship Id="rId5" Type="http://schemas.openxmlformats.org/officeDocument/2006/relationships/image" Target="../media/image103.png"/><Relationship Id="rId4" Type="http://schemas.openxmlformats.org/officeDocument/2006/relationships/image" Target="../media/image102.png"/></Relationships>
</file>

<file path=ppt/slides/_rels/slide12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12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12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13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13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13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13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13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13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13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slideLayout" Target="../slideLayouts/slideLayout1.xml"/><Relationship Id="rId1" Type="http://schemas.openxmlformats.org/officeDocument/2006/relationships/tags" Target="../tags/tag1.xml"/></Relationships>
</file>

<file path=ppt/slides/_rels/slide13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slideLayout" Target="../slideLayouts/slideLayout1.xml"/><Relationship Id="rId1" Type="http://schemas.openxmlformats.org/officeDocument/2006/relationships/tags" Target="../tags/tag2.xml"/></Relationships>
</file>

<file path=ppt/slides/_rels/slide13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13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14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14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14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14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14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14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14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14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14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14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15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15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15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15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15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image" Target="../media/image107.png"/><Relationship Id="rId1" Type="http://schemas.openxmlformats.org/officeDocument/2006/relationships/slideLayout" Target="../slideLayouts/slideLayout1.xml"/></Relationships>
</file>

<file path=ppt/slides/_rels/slide15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8.jpe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15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9.png"/><Relationship Id="rId2" Type="http://schemas.openxmlformats.org/officeDocument/2006/relationships/image" Target="../media/image107.png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1.jpeg"/></Relationships>
</file>

<file path=ppt/slides/_rels/slide15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15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15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16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16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16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16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164.xml.rels><?xml version="1.0" encoding="UTF-8" standalone="yes"?>
<Relationships xmlns="http://schemas.openxmlformats.org/package/2006/relationships"><Relationship Id="rId8" Type="http://schemas.openxmlformats.org/officeDocument/2006/relationships/slide" Target="NULL"/><Relationship Id="rId13" Type="http://schemas.openxmlformats.org/officeDocument/2006/relationships/image" Target="../media/image112.png"/><Relationship Id="rId3" Type="http://schemas.openxmlformats.org/officeDocument/2006/relationships/hyperlink" Target="Case%20studies%20TRG/SEZ%20-%20DGD%202%20tripping%2020220715.pptx" TargetMode="External"/><Relationship Id="rId7" Type="http://schemas.openxmlformats.org/officeDocument/2006/relationships/image" Target="../media/image110.png"/><Relationship Id="rId12" Type="http://schemas.openxmlformats.org/officeDocument/2006/relationships/image" Target="NULL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Relationship Id="rId6" Type="http://schemas.openxmlformats.org/officeDocument/2006/relationships/hyperlink" Target="Case%20studies%20TRG/PDL%202%20PD%20Cap.%20Disch.%20-%202022%2001%2031%20-%201337%20HR-20231127T045814Z-001/PDL%202%20-%202022%2001%2031%20-%201337%20HR/PDL2%20M1%20NR%20PCS%20902%202022%2001%2031.CFG" TargetMode="External"/><Relationship Id="rId11" Type="http://schemas.openxmlformats.org/officeDocument/2006/relationships/slide" Target="NULL"/><Relationship Id="rId5" Type="http://schemas.openxmlformats.org/officeDocument/2006/relationships/hyperlink" Target="Case%20studies%20TRG/NLR%20BB%20optd%20DRs%20To%20CE%20PS%20VS%20on%202022%2006%2020/Nellore%20220%20kV%20BB%20prot.%20OPTD%2018%2006%202022%20-%2020220726.pptx" TargetMode="External"/><Relationship Id="rId15" Type="http://schemas.openxmlformats.org/officeDocument/2006/relationships/image" Target="NULL"/><Relationship Id="rId10" Type="http://schemas.openxmlformats.org/officeDocument/2006/relationships/image" Target="../media/image111.png"/><Relationship Id="rId4" Type="http://schemas.openxmlformats.org/officeDocument/2006/relationships/hyperlink" Target="Case%20studies%20TRG/NLR%20BB%20optd%20DRs%20To%20CE%20PS%20VS%20on%202022%2006%2020/To%20CE%20PS%20VS%20on%202022%2006%2020/220618,123749796,UTC,220%20kV%20Nellore,P444%20M1%20MNB3%20at%20%20NLR,GE.cfg" TargetMode="External"/><Relationship Id="rId9" Type="http://schemas.openxmlformats.org/officeDocument/2006/relationships/image" Target="NULL"/><Relationship Id="rId14" Type="http://schemas.openxmlformats.org/officeDocument/2006/relationships/slide" Target="NULL"/></Relationships>
</file>

<file path=ppt/slides/_rels/slide165.xml.rels><?xml version="1.0" encoding="UTF-8" standalone="yes"?>
<Relationships xmlns="http://schemas.openxmlformats.org/package/2006/relationships"><Relationship Id="rId8" Type="http://schemas.openxmlformats.org/officeDocument/2006/relationships/slide" Target="NULL"/><Relationship Id="rId3" Type="http://schemas.openxmlformats.org/officeDocument/2006/relationships/hyperlink" Target="Case%20studies%20TRG/BB%20retrip%20SEZ-20230829T101123Z-001/BB%20retrip%20SEZ/2022%2004%2021%20-%2012.00.%20BB%20Retrip%20to%20NLR.CFG" TargetMode="External"/><Relationship Id="rId7" Type="http://schemas.openxmlformats.org/officeDocument/2006/relationships/image" Target="../media/image113.png"/><Relationship Id="rId12" Type="http://schemas.openxmlformats.org/officeDocument/2006/relationships/image" Target="NULL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Relationship Id="rId6" Type="http://schemas.openxmlformats.org/officeDocument/2006/relationships/hyperlink" Target="TRG%20pics/TPT%20DR%20PTR-1%20triiping.pptx" TargetMode="External"/><Relationship Id="rId11" Type="http://schemas.openxmlformats.org/officeDocument/2006/relationships/slide" Target="NULL"/><Relationship Id="rId5" Type="http://schemas.openxmlformats.org/officeDocument/2006/relationships/hyperlink" Target="TRG%20pics/TPT%20DR%20feeder%20tripping.pptx" TargetMode="External"/><Relationship Id="rId10" Type="http://schemas.openxmlformats.org/officeDocument/2006/relationships/image" Target="../media/image114.png"/><Relationship Id="rId4" Type="http://schemas.openxmlformats.org/officeDocument/2006/relationships/hyperlink" Target="Case%20studies%20TRG/BB%20retrip%20SEZ-20230829T101123Z-001/BB%20retrip%20SEZ/2022%2004%2021%20NLR%20M1%20DR%20CSC902.CFG" TargetMode="External"/><Relationship Id="rId9" Type="http://schemas.openxmlformats.org/officeDocument/2006/relationships/image" Target="NULL"/></Relationships>
</file>

<file path=ppt/slides/_rels/slide166.xml.rels><?xml version="1.0" encoding="UTF-8" standalone="yes"?>
<Relationships xmlns="http://schemas.openxmlformats.org/package/2006/relationships"><Relationship Id="rId3" Type="http://schemas.openxmlformats.org/officeDocument/2006/relationships/slide" Target="slide167.xml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16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16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5.pn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Relationship Id="rId5" Type="http://schemas.openxmlformats.org/officeDocument/2006/relationships/image" Target="NULL"/><Relationship Id="rId4" Type="http://schemas.openxmlformats.org/officeDocument/2006/relationships/slide" Target="NULL"/></Relationships>
</file>

<file path=ppt/slides/_rels/slide169.xml.rels><?xml version="1.0" encoding="UTF-8" standalone="yes"?>
<Relationships xmlns="http://schemas.openxmlformats.org/package/2006/relationships"><Relationship Id="rId3" Type="http://schemas.openxmlformats.org/officeDocument/2006/relationships/slide" Target="slide164.xml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170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oleObject4.bin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116.wmf"/></Relationships>
</file>

<file path=ppt/slides/_rels/slide17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7.pn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Relationship Id="rId5" Type="http://schemas.openxmlformats.org/officeDocument/2006/relationships/slide" Target="slide164.xml"/><Relationship Id="rId4" Type="http://schemas.openxmlformats.org/officeDocument/2006/relationships/image" Target="../media/image118.png"/></Relationships>
</file>

<file path=ppt/slides/_rels/slide17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9.pn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Relationship Id="rId6" Type="http://schemas.openxmlformats.org/officeDocument/2006/relationships/slide" Target="slide164.xml"/><Relationship Id="rId5" Type="http://schemas.openxmlformats.org/officeDocument/2006/relationships/image" Target="../media/image122.png"/><Relationship Id="rId4" Type="http://schemas.openxmlformats.org/officeDocument/2006/relationships/image" Target="../media/image121.png"/></Relationships>
</file>

<file path=ppt/slides/_rels/slide17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3.pn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Relationship Id="rId5" Type="http://schemas.openxmlformats.org/officeDocument/2006/relationships/slide" Target="slide165.xml"/><Relationship Id="rId4" Type="http://schemas.openxmlformats.org/officeDocument/2006/relationships/image" Target="../media/image124.png"/></Relationships>
</file>

<file path=ppt/slides/_rels/slide17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4.pn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Relationship Id="rId5" Type="http://schemas.openxmlformats.org/officeDocument/2006/relationships/image" Target="../media/image125.png"/><Relationship Id="rId4" Type="http://schemas.openxmlformats.org/officeDocument/2006/relationships/slide" Target="slide165.xml"/></Relationships>
</file>

<file path=ppt/slides/_rels/slide17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6.pn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Relationship Id="rId5" Type="http://schemas.openxmlformats.org/officeDocument/2006/relationships/slide" Target="slide165.xml"/><Relationship Id="rId4" Type="http://schemas.openxmlformats.org/officeDocument/2006/relationships/image" Target="../media/image124.png"/></Relationships>
</file>

<file path=ppt/slides/_rels/slide17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7.jp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Relationship Id="rId5" Type="http://schemas.openxmlformats.org/officeDocument/2006/relationships/slide" Target="slide165.xml"/><Relationship Id="rId4" Type="http://schemas.openxmlformats.org/officeDocument/2006/relationships/image" Target="../media/image128.png"/></Relationships>
</file>

<file path=ppt/slides/_rels/slide17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8.pn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Relationship Id="rId5" Type="http://schemas.openxmlformats.org/officeDocument/2006/relationships/image" Target="NULL"/><Relationship Id="rId4" Type="http://schemas.openxmlformats.org/officeDocument/2006/relationships/slide" Target="NULL"/></Relationships>
</file>

<file path=ppt/slides/_rels/slide17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9.pn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17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0.jp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18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3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hyperlink" Target="TRG%20pics/SRPC%20Protection%20protocol-Communicated.pdf" TargetMode="External"/><Relationship Id="rId1" Type="http://schemas.openxmlformats.org/officeDocument/2006/relationships/slideLayout" Target="../slideLayouts/slideLayout12.xml"/><Relationship Id="rId6" Type="http://schemas.openxmlformats.org/officeDocument/2006/relationships/image" Target="../media/image200.png"/><Relationship Id="rId5" Type="http://schemas.openxmlformats.org/officeDocument/2006/relationships/slide" Target="slide510.xml"/><Relationship Id="rId4" Type="http://schemas.openxmlformats.org/officeDocument/2006/relationships/image" Target="../media/image2.png"/></Relationships>
</file>

<file path=ppt/slides/_rels/slide510.xml.rels><?xml version="1.0" encoding="UTF-8" standalone="yes"?>
<Relationships xmlns="http://schemas.openxmlformats.org/package/2006/relationships"><Relationship Id="rId3" Type="http://schemas.openxmlformats.org/officeDocument/2006/relationships/package" Target="../embeddings/Microsoft_Word_Document.docx"/><Relationship Id="rId7" Type="http://schemas.openxmlformats.org/officeDocument/2006/relationships/image" Target="../media/image400.pn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2.xml"/><Relationship Id="rId6" Type="http://schemas.openxmlformats.org/officeDocument/2006/relationships/slide" Target="slide310.xml"/><Relationship Id="rId5" Type="http://schemas.openxmlformats.org/officeDocument/2006/relationships/image" Target="../media/image430.png"/><Relationship Id="rId4" Type="http://schemas.openxmlformats.org/officeDocument/2006/relationships/image" Target="../media/image42.emf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1" name="Picture 4" descr="APTRANSCO ⚡️⚡️ - Electricity Transmission Company - APTRANSCO | LinkedIn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391437" y="8884"/>
            <a:ext cx="5409127" cy="684023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3" name="Title 1"/>
          <p:cNvSpPr txBox="1">
            <a:spLocks/>
          </p:cNvSpPr>
          <p:nvPr/>
        </p:nvSpPr>
        <p:spPr>
          <a:xfrm>
            <a:off x="10035541" y="5977638"/>
            <a:ext cx="2196752" cy="880362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85000"/>
              </a:lnSpc>
              <a:spcBef>
                <a:spcPct val="0"/>
              </a:spcBef>
              <a:buNone/>
              <a:defRPr sz="7200" kern="1200" spc="-50" baseline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IN" sz="2000" dirty="0">
                <a:solidFill>
                  <a:srgbClr val="FFFF00"/>
                </a:solidFill>
                <a:latin typeface="Century" panose="02040604050505020304" pitchFamily="18" charset="0"/>
              </a:rPr>
              <a:t>CV Joshi</a:t>
            </a:r>
            <a:br>
              <a:rPr lang="en-IN" sz="2000" dirty="0">
                <a:solidFill>
                  <a:srgbClr val="FFC000"/>
                </a:solidFill>
                <a:latin typeface="Century" panose="02040604050505020304" pitchFamily="18" charset="0"/>
              </a:rPr>
            </a:br>
            <a:r>
              <a:rPr lang="en-IN" sz="2000" dirty="0">
                <a:latin typeface="Monotype Corsiva" panose="03010101010201010101" pitchFamily="66" charset="0"/>
              </a:rPr>
              <a:t>Dy. Executive Engineer</a:t>
            </a:r>
          </a:p>
          <a:p>
            <a:r>
              <a:rPr lang="en-IN" sz="2000" dirty="0">
                <a:latin typeface="Monotype Corsiva" panose="03010101010201010101" pitchFamily="66" charset="0"/>
                <a:ea typeface="Cambria" panose="02040503050406030204" pitchFamily="18" charset="0"/>
              </a:rPr>
              <a:t>MRT / Nellore</a:t>
            </a:r>
            <a:endParaRPr lang="en-IN" sz="2000" dirty="0">
              <a:latin typeface="Cambria" panose="02040503050406030204" pitchFamily="18" charset="0"/>
              <a:ea typeface="Cambria" panose="02040503050406030204" pitchFamily="18" charset="0"/>
            </a:endParaRPr>
          </a:p>
        </p:txBody>
      </p:sp>
      <p:sp>
        <p:nvSpPr>
          <p:cNvPr id="9" name="Title 8"/>
          <p:cNvSpPr>
            <a:spLocks noGrp="1"/>
          </p:cNvSpPr>
          <p:nvPr>
            <p:ph type="ctrTitle"/>
          </p:nvPr>
        </p:nvSpPr>
        <p:spPr>
          <a:xfrm>
            <a:off x="5242201" y="39954"/>
            <a:ext cx="1804057" cy="299413"/>
          </a:xfrm>
        </p:spPr>
        <p:txBody>
          <a:bodyPr anchor="ctr">
            <a:normAutofit fontScale="90000"/>
          </a:bodyPr>
          <a:lstStyle/>
          <a:p>
            <a:r>
              <a:rPr lang="en-IN" sz="2400" dirty="0" err="1">
                <a:solidFill>
                  <a:srgbClr val="FFC000"/>
                </a:solidFill>
              </a:rPr>
              <a:t>APTransco</a:t>
            </a:r>
            <a:endParaRPr lang="en-IN" sz="2400" dirty="0">
              <a:solidFill>
                <a:srgbClr val="FFC000"/>
              </a:solidFill>
            </a:endParaRPr>
          </a:p>
        </p:txBody>
      </p:sp>
      <p:sp>
        <p:nvSpPr>
          <p:cNvPr id="2" name="Slide Number Placeholder 1">
            <a:extLst>
              <a:ext uri="{FF2B5EF4-FFF2-40B4-BE49-F238E27FC236}">
                <a16:creationId xmlns:a16="http://schemas.microsoft.com/office/drawing/2014/main" id="{A76EFE7E-5E1D-A032-C847-47F2270FBAA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243072" y="5647386"/>
            <a:ext cx="914400" cy="593725"/>
          </a:xfrm>
        </p:spPr>
        <p:txBody>
          <a:bodyPr>
            <a:normAutofit lnSpcReduction="10000"/>
          </a:bodyPr>
          <a:lstStyle/>
          <a:p>
            <a:fld id="{19C1AEB4-7037-4088-A46E-D96AF956DC0D}" type="slidenum">
              <a:rPr lang="en-IN" smtClean="0"/>
              <a:t>1</a:t>
            </a:fld>
            <a:endParaRPr lang="en-IN" dirty="0"/>
          </a:p>
        </p:txBody>
      </p:sp>
      <p:sp>
        <p:nvSpPr>
          <p:cNvPr id="3" name="Slide Number Placeholder 1">
            <a:extLst>
              <a:ext uri="{FF2B5EF4-FFF2-40B4-BE49-F238E27FC236}">
                <a16:creationId xmlns:a16="http://schemas.microsoft.com/office/drawing/2014/main" id="{0728A3C7-0BC8-336C-B1E9-120C4649BF33}"/>
              </a:ext>
            </a:extLst>
          </p:cNvPr>
          <p:cNvSpPr txBox="1">
            <a:spLocks/>
          </p:cNvSpPr>
          <p:nvPr/>
        </p:nvSpPr>
        <p:spPr>
          <a:xfrm>
            <a:off x="467594" y="6629400"/>
            <a:ext cx="1579415" cy="228600"/>
          </a:xfrm>
          <a:prstGeom prst="rect">
            <a:avLst/>
          </a:prstGeom>
        </p:spPr>
        <p:txBody>
          <a:bodyPr vert="horz" lIns="45720" tIns="45720" rIns="45720" bIns="45720" rtlCol="0" anchor="ctr">
            <a:normAutofit fontScale="25000" lnSpcReduction="20000"/>
          </a:bodyPr>
          <a:lstStyle>
            <a:defPPr>
              <a:defRPr lang="en-US"/>
            </a:defPPr>
            <a:lvl1pPr marL="0" algn="ctr" defTabSz="914400" rtl="0" eaLnBrk="1" latinLnBrk="0" hangingPunct="1">
              <a:defRPr sz="3600" kern="1200">
                <a:solidFill>
                  <a:schemeClr val="tx1">
                    <a:lumMod val="6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IN" dirty="0"/>
              <a:t>6 / </a:t>
            </a:r>
            <a:fld id="{19C1AEB4-7037-4088-A46E-D96AF956DC0D}" type="slidenum">
              <a:rPr lang="en-IN" smtClean="0"/>
              <a:pPr/>
              <a:t>1</a:t>
            </a:fld>
            <a:r>
              <a:rPr lang="en-IN" dirty="0"/>
              <a:t>6 batch – 23 01 2024</a:t>
            </a:r>
          </a:p>
        </p:txBody>
      </p:sp>
      <p:grpSp>
        <p:nvGrpSpPr>
          <p:cNvPr id="16" name="Group 15">
            <a:extLst>
              <a:ext uri="{FF2B5EF4-FFF2-40B4-BE49-F238E27FC236}">
                <a16:creationId xmlns:a16="http://schemas.microsoft.com/office/drawing/2014/main" id="{15AB53C3-127E-B7C4-4B6E-E8F50025473F}"/>
              </a:ext>
            </a:extLst>
          </p:cNvPr>
          <p:cNvGrpSpPr/>
          <p:nvPr/>
        </p:nvGrpSpPr>
        <p:grpSpPr>
          <a:xfrm>
            <a:off x="11481757" y="74540"/>
            <a:ext cx="620304" cy="653010"/>
            <a:chOff x="8366841" y="1587144"/>
            <a:chExt cx="620304" cy="653010"/>
          </a:xfrm>
        </p:grpSpPr>
        <p:cxnSp>
          <p:nvCxnSpPr>
            <p:cNvPr id="17" name="Straight Connector 16">
              <a:extLst>
                <a:ext uri="{FF2B5EF4-FFF2-40B4-BE49-F238E27FC236}">
                  <a16:creationId xmlns:a16="http://schemas.microsoft.com/office/drawing/2014/main" id="{38247589-031F-935D-6FBD-1792BF9566AC}"/>
                </a:ext>
              </a:extLst>
            </p:cNvPr>
            <p:cNvCxnSpPr/>
            <p:nvPr/>
          </p:nvCxnSpPr>
          <p:spPr>
            <a:xfrm>
              <a:off x="8672017" y="1587144"/>
              <a:ext cx="0" cy="653010"/>
            </a:xfrm>
            <a:prstGeom prst="line">
              <a:avLst/>
            </a:prstGeom>
            <a:effectLst>
              <a:glow rad="63500">
                <a:schemeClr val="accent1">
                  <a:satMod val="175000"/>
                  <a:alpha val="40000"/>
                </a:schemeClr>
              </a:glow>
            </a:effectLst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" name="Straight Connector 17">
              <a:extLst>
                <a:ext uri="{FF2B5EF4-FFF2-40B4-BE49-F238E27FC236}">
                  <a16:creationId xmlns:a16="http://schemas.microsoft.com/office/drawing/2014/main" id="{68E6DE1B-2F00-A6EF-8E3E-B6C9B83A4BEC}"/>
                </a:ext>
              </a:extLst>
            </p:cNvPr>
            <p:cNvCxnSpPr/>
            <p:nvPr/>
          </p:nvCxnSpPr>
          <p:spPr>
            <a:xfrm>
              <a:off x="8366841" y="1917229"/>
              <a:ext cx="620304" cy="0"/>
            </a:xfrm>
            <a:prstGeom prst="line">
              <a:avLst/>
            </a:prstGeom>
            <a:effectLst>
              <a:glow rad="63500">
                <a:schemeClr val="accent1">
                  <a:satMod val="175000"/>
                  <a:alpha val="40000"/>
                </a:schemeClr>
              </a:glow>
            </a:effectLst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grpSp>
        <p:nvGrpSpPr>
          <p:cNvPr id="19" name="Group 18">
            <a:extLst>
              <a:ext uri="{FF2B5EF4-FFF2-40B4-BE49-F238E27FC236}">
                <a16:creationId xmlns:a16="http://schemas.microsoft.com/office/drawing/2014/main" id="{B78DD267-AEAF-5AC4-68E3-9428ACB4A652}"/>
              </a:ext>
            </a:extLst>
          </p:cNvPr>
          <p:cNvGrpSpPr/>
          <p:nvPr/>
        </p:nvGrpSpPr>
        <p:grpSpPr>
          <a:xfrm>
            <a:off x="11157779" y="-216759"/>
            <a:ext cx="1260000" cy="1260000"/>
            <a:chOff x="7064043" y="3066250"/>
            <a:chExt cx="1260000" cy="1260000"/>
          </a:xfrm>
        </p:grpSpPr>
        <p:sp>
          <p:nvSpPr>
            <p:cNvPr id="21" name="Oval 20">
              <a:extLst>
                <a:ext uri="{FF2B5EF4-FFF2-40B4-BE49-F238E27FC236}">
                  <a16:creationId xmlns:a16="http://schemas.microsoft.com/office/drawing/2014/main" id="{1D1055D0-96B1-FF70-5B0D-1BF288F58335}"/>
                </a:ext>
              </a:extLst>
            </p:cNvPr>
            <p:cNvSpPr/>
            <p:nvPr/>
          </p:nvSpPr>
          <p:spPr>
            <a:xfrm>
              <a:off x="7064043" y="3066250"/>
              <a:ext cx="1260000" cy="1260000"/>
            </a:xfrm>
            <a:prstGeom prst="ellipse">
              <a:avLst/>
            </a:prstGeom>
            <a:noFill/>
            <a:ln>
              <a:solidFill>
                <a:schemeClr val="bg1"/>
              </a:solidFill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IN"/>
            </a:p>
          </p:txBody>
        </p:sp>
        <p:grpSp>
          <p:nvGrpSpPr>
            <p:cNvPr id="20" name="Group 19">
              <a:extLst>
                <a:ext uri="{FF2B5EF4-FFF2-40B4-BE49-F238E27FC236}">
                  <a16:creationId xmlns:a16="http://schemas.microsoft.com/office/drawing/2014/main" id="{DFD4DEF2-DBC1-DD2D-22F3-F11E7D4AF50E}"/>
                </a:ext>
              </a:extLst>
            </p:cNvPr>
            <p:cNvGrpSpPr/>
            <p:nvPr/>
          </p:nvGrpSpPr>
          <p:grpSpPr>
            <a:xfrm>
              <a:off x="7330553" y="3336250"/>
              <a:ext cx="726980" cy="720000"/>
              <a:chOff x="9768840" y="2275840"/>
              <a:chExt cx="726980" cy="720000"/>
            </a:xfrm>
          </p:grpSpPr>
          <p:sp>
            <p:nvSpPr>
              <p:cNvPr id="23" name="Oval 22">
                <a:extLst>
                  <a:ext uri="{FF2B5EF4-FFF2-40B4-BE49-F238E27FC236}">
                    <a16:creationId xmlns:a16="http://schemas.microsoft.com/office/drawing/2014/main" id="{A3EDFD30-F958-3C88-2DD0-E219C77A60BD}"/>
                  </a:ext>
                </a:extLst>
              </p:cNvPr>
              <p:cNvSpPr/>
              <p:nvPr/>
            </p:nvSpPr>
            <p:spPr>
              <a:xfrm>
                <a:off x="9768840" y="2275840"/>
                <a:ext cx="720000" cy="720000"/>
              </a:xfrm>
              <a:prstGeom prst="ellipse">
                <a:avLst/>
              </a:prstGeom>
              <a:noFill/>
              <a:ln>
                <a:solidFill>
                  <a:schemeClr val="bg1"/>
                </a:solidFill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IN"/>
              </a:p>
            </p:txBody>
          </p:sp>
          <p:cxnSp>
            <p:nvCxnSpPr>
              <p:cNvPr id="24" name="Straight Arrow Connector 23">
                <a:extLst>
                  <a:ext uri="{FF2B5EF4-FFF2-40B4-BE49-F238E27FC236}">
                    <a16:creationId xmlns:a16="http://schemas.microsoft.com/office/drawing/2014/main" id="{00405377-5E0A-86FF-E6EE-00708379725F}"/>
                  </a:ext>
                </a:extLst>
              </p:cNvPr>
              <p:cNvCxnSpPr>
                <a:cxnSpLocks/>
              </p:cNvCxnSpPr>
              <p:nvPr/>
            </p:nvCxnSpPr>
            <p:spPr>
              <a:xfrm rot="7200000">
                <a:off x="9860407" y="2786655"/>
                <a:ext cx="360000" cy="6762"/>
              </a:xfrm>
              <a:prstGeom prst="straightConnector1">
                <a:avLst/>
              </a:prstGeom>
              <a:ln w="38100" cap="rnd">
                <a:solidFill>
                  <a:srgbClr val="FFFF00"/>
                </a:solidFill>
                <a:tailEnd type="triangle"/>
              </a:ln>
            </p:spPr>
            <p:style>
              <a:lnRef idx="2">
                <a:schemeClr val="accent3"/>
              </a:lnRef>
              <a:fillRef idx="0">
                <a:schemeClr val="accent3"/>
              </a:fillRef>
              <a:effectRef idx="1">
                <a:schemeClr val="accent3"/>
              </a:effectRef>
              <a:fontRef idx="minor">
                <a:schemeClr val="tx1"/>
              </a:fontRef>
            </p:style>
          </p:cxnSp>
          <p:cxnSp>
            <p:nvCxnSpPr>
              <p:cNvPr id="25" name="Straight Arrow Connector 24">
                <a:extLst>
                  <a:ext uri="{FF2B5EF4-FFF2-40B4-BE49-F238E27FC236}">
                    <a16:creationId xmlns:a16="http://schemas.microsoft.com/office/drawing/2014/main" id="{DA231D20-DB84-0B2F-0CC4-C2BC2B8E5386}"/>
                  </a:ext>
                </a:extLst>
              </p:cNvPr>
              <p:cNvCxnSpPr>
                <a:cxnSpLocks/>
              </p:cNvCxnSpPr>
              <p:nvPr/>
            </p:nvCxnSpPr>
            <p:spPr>
              <a:xfrm rot="14400000">
                <a:off x="9861767" y="2473195"/>
                <a:ext cx="360000" cy="6762"/>
              </a:xfrm>
              <a:prstGeom prst="straightConnector1">
                <a:avLst/>
              </a:prstGeom>
              <a:ln w="38100" cap="rnd">
                <a:solidFill>
                  <a:srgbClr val="0070C0"/>
                </a:solidFill>
                <a:tailEnd type="triangle"/>
              </a:ln>
            </p:spPr>
            <p:style>
              <a:lnRef idx="2">
                <a:schemeClr val="accent3"/>
              </a:lnRef>
              <a:fillRef idx="0">
                <a:schemeClr val="accent3"/>
              </a:fillRef>
              <a:effectRef idx="1">
                <a:schemeClr val="accent3"/>
              </a:effectRef>
              <a:fontRef idx="minor">
                <a:schemeClr val="tx1"/>
              </a:fontRef>
            </p:style>
          </p:cxnSp>
          <p:cxnSp>
            <p:nvCxnSpPr>
              <p:cNvPr id="22" name="Straight Arrow Connector 21">
                <a:extLst>
                  <a:ext uri="{FF2B5EF4-FFF2-40B4-BE49-F238E27FC236}">
                    <a16:creationId xmlns:a16="http://schemas.microsoft.com/office/drawing/2014/main" id="{9ED6AF68-A531-E781-9A7A-D79E5D78438F}"/>
                  </a:ext>
                </a:extLst>
              </p:cNvPr>
              <p:cNvCxnSpPr/>
              <p:nvPr/>
            </p:nvCxnSpPr>
            <p:spPr>
              <a:xfrm>
                <a:off x="10135820" y="2629924"/>
                <a:ext cx="360000" cy="6762"/>
              </a:xfrm>
              <a:prstGeom prst="straightConnector1">
                <a:avLst/>
              </a:prstGeom>
              <a:ln w="38100" cap="rnd">
                <a:solidFill>
                  <a:srgbClr val="FF0000"/>
                </a:solidFill>
                <a:tailEnd type="triangle"/>
              </a:ln>
            </p:spPr>
            <p:style>
              <a:lnRef idx="2">
                <a:schemeClr val="accent3"/>
              </a:lnRef>
              <a:fillRef idx="0">
                <a:schemeClr val="accent3"/>
              </a:fillRef>
              <a:effectRef idx="1">
                <a:schemeClr val="accent3"/>
              </a:effectRef>
              <a:fontRef idx="minor">
                <a:schemeClr val="tx1"/>
              </a:fontRef>
            </p:style>
          </p:cxnSp>
        </p:grpSp>
      </p:grpSp>
      <p:sp>
        <p:nvSpPr>
          <p:cNvPr id="14" name="Rectangle 13">
            <a:extLst>
              <a:ext uri="{FF2B5EF4-FFF2-40B4-BE49-F238E27FC236}">
                <a16:creationId xmlns:a16="http://schemas.microsoft.com/office/drawing/2014/main" id="{AEFF736B-2902-FB8B-5E81-B896CBBB83FC}"/>
              </a:ext>
            </a:extLst>
          </p:cNvPr>
          <p:cNvSpPr/>
          <p:nvPr/>
        </p:nvSpPr>
        <p:spPr>
          <a:xfrm>
            <a:off x="11033567" y="-86686"/>
            <a:ext cx="513657" cy="405484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2000" b="0" cap="none" spc="0" dirty="0">
                <a:ln w="0"/>
                <a:solidFill>
                  <a:srgbClr val="92D050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120</a:t>
            </a:r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B773AFC9-77B4-7114-7D22-B7F17A4ECF5E}"/>
              </a:ext>
            </a:extLst>
          </p:cNvPr>
          <p:cNvSpPr/>
          <p:nvPr/>
        </p:nvSpPr>
        <p:spPr>
          <a:xfrm>
            <a:off x="11077769" y="566219"/>
            <a:ext cx="513657" cy="405484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2000" b="0" cap="none" spc="0" dirty="0">
                <a:ln w="0"/>
                <a:solidFill>
                  <a:srgbClr val="92D050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240</a:t>
            </a:r>
          </a:p>
        </p:txBody>
      </p:sp>
    </p:spTree>
    <p:extLst>
      <p:ext uri="{BB962C8B-B14F-4D97-AF65-F5344CB8AC3E}">
        <p14:creationId xmlns:p14="http://schemas.microsoft.com/office/powerpoint/2010/main" val="161922107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0">
        <p:cut/>
      </p:transition>
    </mc:Choice>
    <mc:Fallback xmlns="">
      <p:transition>
        <p:cut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8" presetClass="emph" presetSubtype="0" repeatCount="indefinite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Rot by="-21600000">
                                      <p:cBhvr>
                                        <p:cTn id="6" dur="20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1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3" dur="1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2" name="Picture 4" descr="APTRANSCO ⚡️⚡️ - Electricity Transmission Company - APTRANSCO | LinkedIn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7541" y="17768"/>
            <a:ext cx="1057360" cy="97547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Title 5">
            <a:extLst>
              <a:ext uri="{FF2B5EF4-FFF2-40B4-BE49-F238E27FC236}">
                <a16:creationId xmlns:a16="http://schemas.microsoft.com/office/drawing/2014/main" id="{D3C0A694-F8C7-1F98-338B-FC5830D553D6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5402074" y="17768"/>
            <a:ext cx="1387852" cy="546436"/>
          </a:xfrm>
        </p:spPr>
        <p:txBody>
          <a:bodyPr>
            <a:normAutofit/>
          </a:bodyPr>
          <a:lstStyle/>
          <a:p>
            <a:pPr algn="ctr"/>
            <a:r>
              <a:rPr lang="en-IN" sz="3000" i="1" u="sng" dirty="0">
                <a:solidFill>
                  <a:srgbClr val="FFFF00"/>
                </a:solidFill>
              </a:rPr>
              <a:t>Panels</a:t>
            </a:r>
            <a:endParaRPr lang="en-IN" sz="3000" dirty="0"/>
          </a:p>
        </p:txBody>
      </p:sp>
      <p:sp>
        <p:nvSpPr>
          <p:cNvPr id="2" name="Slide Number Placeholder 1">
            <a:extLst>
              <a:ext uri="{FF2B5EF4-FFF2-40B4-BE49-F238E27FC236}">
                <a16:creationId xmlns:a16="http://schemas.microsoft.com/office/drawing/2014/main" id="{850C5EC2-D181-8097-A47D-CFC6A7CCC70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>
            <a:normAutofit lnSpcReduction="10000"/>
          </a:bodyPr>
          <a:lstStyle/>
          <a:p>
            <a:fld id="{19C1AEB4-7037-4088-A46E-D96AF956DC0D}" type="slidenum">
              <a:rPr lang="en-IN" smtClean="0"/>
              <a:t>2</a:t>
            </a:fld>
            <a:endParaRPr lang="en-IN"/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52E42E08-F422-AC1C-41F7-653287F81A53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511084" y="564204"/>
            <a:ext cx="3169831" cy="6293796"/>
          </a:xfrm>
          <a:prstGeom prst="rect">
            <a:avLst/>
          </a:prstGeom>
        </p:spPr>
      </p:pic>
      <p:grpSp>
        <p:nvGrpSpPr>
          <p:cNvPr id="3" name="Group 2">
            <a:extLst>
              <a:ext uri="{FF2B5EF4-FFF2-40B4-BE49-F238E27FC236}">
                <a16:creationId xmlns:a16="http://schemas.microsoft.com/office/drawing/2014/main" id="{89B619D8-9668-FDCC-B355-239E238D654C}"/>
              </a:ext>
            </a:extLst>
          </p:cNvPr>
          <p:cNvGrpSpPr/>
          <p:nvPr/>
        </p:nvGrpSpPr>
        <p:grpSpPr>
          <a:xfrm>
            <a:off x="11520668" y="103723"/>
            <a:ext cx="620304" cy="653010"/>
            <a:chOff x="8366841" y="1587144"/>
            <a:chExt cx="620304" cy="653010"/>
          </a:xfrm>
        </p:grpSpPr>
        <p:cxnSp>
          <p:nvCxnSpPr>
            <p:cNvPr id="4" name="Straight Connector 3">
              <a:extLst>
                <a:ext uri="{FF2B5EF4-FFF2-40B4-BE49-F238E27FC236}">
                  <a16:creationId xmlns:a16="http://schemas.microsoft.com/office/drawing/2014/main" id="{A858424B-872B-23A0-5E85-299DAE1D629C}"/>
                </a:ext>
              </a:extLst>
            </p:cNvPr>
            <p:cNvCxnSpPr/>
            <p:nvPr/>
          </p:nvCxnSpPr>
          <p:spPr>
            <a:xfrm>
              <a:off x="8672017" y="1587144"/>
              <a:ext cx="0" cy="653010"/>
            </a:xfrm>
            <a:prstGeom prst="line">
              <a:avLst/>
            </a:prstGeom>
            <a:effectLst>
              <a:glow rad="63500">
                <a:schemeClr val="accent1">
                  <a:satMod val="175000"/>
                  <a:alpha val="40000"/>
                </a:schemeClr>
              </a:glow>
            </a:effectLst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" name="Straight Connector 4">
              <a:extLst>
                <a:ext uri="{FF2B5EF4-FFF2-40B4-BE49-F238E27FC236}">
                  <a16:creationId xmlns:a16="http://schemas.microsoft.com/office/drawing/2014/main" id="{292BA8D4-E2CF-5D42-7358-4F6055E84CCC}"/>
                </a:ext>
              </a:extLst>
            </p:cNvPr>
            <p:cNvCxnSpPr/>
            <p:nvPr/>
          </p:nvCxnSpPr>
          <p:spPr>
            <a:xfrm>
              <a:off x="8366841" y="1917229"/>
              <a:ext cx="620304" cy="0"/>
            </a:xfrm>
            <a:prstGeom prst="line">
              <a:avLst/>
            </a:prstGeom>
            <a:effectLst>
              <a:glow rad="63500">
                <a:schemeClr val="accent1">
                  <a:satMod val="175000"/>
                  <a:alpha val="40000"/>
                </a:schemeClr>
              </a:glow>
            </a:effectLst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grpSp>
        <p:nvGrpSpPr>
          <p:cNvPr id="8" name="Group 7">
            <a:extLst>
              <a:ext uri="{FF2B5EF4-FFF2-40B4-BE49-F238E27FC236}">
                <a16:creationId xmlns:a16="http://schemas.microsoft.com/office/drawing/2014/main" id="{572BF4BC-C976-E404-B80F-E3954EEB64A7}"/>
              </a:ext>
            </a:extLst>
          </p:cNvPr>
          <p:cNvGrpSpPr/>
          <p:nvPr/>
        </p:nvGrpSpPr>
        <p:grpSpPr>
          <a:xfrm>
            <a:off x="11196690" y="-187576"/>
            <a:ext cx="1260000" cy="1260000"/>
            <a:chOff x="7064043" y="3066250"/>
            <a:chExt cx="1260000" cy="1260000"/>
          </a:xfrm>
        </p:grpSpPr>
        <p:sp>
          <p:nvSpPr>
            <p:cNvPr id="9" name="Oval 8">
              <a:extLst>
                <a:ext uri="{FF2B5EF4-FFF2-40B4-BE49-F238E27FC236}">
                  <a16:creationId xmlns:a16="http://schemas.microsoft.com/office/drawing/2014/main" id="{7CE99354-7D06-02CB-4CAB-4BCD324DA5E0}"/>
                </a:ext>
              </a:extLst>
            </p:cNvPr>
            <p:cNvSpPr/>
            <p:nvPr/>
          </p:nvSpPr>
          <p:spPr>
            <a:xfrm>
              <a:off x="7064043" y="3066250"/>
              <a:ext cx="1260000" cy="1260000"/>
            </a:xfrm>
            <a:prstGeom prst="ellipse">
              <a:avLst/>
            </a:prstGeom>
            <a:noFill/>
            <a:ln>
              <a:solidFill>
                <a:schemeClr val="bg1"/>
              </a:solidFill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IN"/>
            </a:p>
          </p:txBody>
        </p:sp>
        <p:grpSp>
          <p:nvGrpSpPr>
            <p:cNvPr id="10" name="Group 9">
              <a:extLst>
                <a:ext uri="{FF2B5EF4-FFF2-40B4-BE49-F238E27FC236}">
                  <a16:creationId xmlns:a16="http://schemas.microsoft.com/office/drawing/2014/main" id="{C364EDB8-0B22-6834-B979-15B14E661002}"/>
                </a:ext>
              </a:extLst>
            </p:cNvPr>
            <p:cNvGrpSpPr/>
            <p:nvPr/>
          </p:nvGrpSpPr>
          <p:grpSpPr>
            <a:xfrm>
              <a:off x="7330553" y="3336250"/>
              <a:ext cx="726980" cy="720000"/>
              <a:chOff x="9768840" y="2275840"/>
              <a:chExt cx="726980" cy="720000"/>
            </a:xfrm>
          </p:grpSpPr>
          <p:sp>
            <p:nvSpPr>
              <p:cNvPr id="11" name="Oval 10">
                <a:extLst>
                  <a:ext uri="{FF2B5EF4-FFF2-40B4-BE49-F238E27FC236}">
                    <a16:creationId xmlns:a16="http://schemas.microsoft.com/office/drawing/2014/main" id="{BBF7FE65-069C-E84E-FB25-CAFDB2552C31}"/>
                  </a:ext>
                </a:extLst>
              </p:cNvPr>
              <p:cNvSpPr/>
              <p:nvPr/>
            </p:nvSpPr>
            <p:spPr>
              <a:xfrm>
                <a:off x="9768840" y="2275840"/>
                <a:ext cx="720000" cy="720000"/>
              </a:xfrm>
              <a:prstGeom prst="ellipse">
                <a:avLst/>
              </a:prstGeom>
              <a:noFill/>
              <a:ln>
                <a:solidFill>
                  <a:schemeClr val="bg1"/>
                </a:solidFill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IN"/>
              </a:p>
            </p:txBody>
          </p:sp>
          <p:cxnSp>
            <p:nvCxnSpPr>
              <p:cNvPr id="12" name="Straight Arrow Connector 11">
                <a:extLst>
                  <a:ext uri="{FF2B5EF4-FFF2-40B4-BE49-F238E27FC236}">
                    <a16:creationId xmlns:a16="http://schemas.microsoft.com/office/drawing/2014/main" id="{171E52D9-D6F5-656A-8C06-ADA2B3354172}"/>
                  </a:ext>
                </a:extLst>
              </p:cNvPr>
              <p:cNvCxnSpPr>
                <a:cxnSpLocks/>
              </p:cNvCxnSpPr>
              <p:nvPr/>
            </p:nvCxnSpPr>
            <p:spPr>
              <a:xfrm rot="7200000">
                <a:off x="9860407" y="2786655"/>
                <a:ext cx="360000" cy="6762"/>
              </a:xfrm>
              <a:prstGeom prst="straightConnector1">
                <a:avLst/>
              </a:prstGeom>
              <a:ln w="38100" cap="rnd">
                <a:solidFill>
                  <a:srgbClr val="FFFF00"/>
                </a:solidFill>
                <a:tailEnd type="triangle"/>
              </a:ln>
            </p:spPr>
            <p:style>
              <a:lnRef idx="2">
                <a:schemeClr val="accent3"/>
              </a:lnRef>
              <a:fillRef idx="0">
                <a:schemeClr val="accent3"/>
              </a:fillRef>
              <a:effectRef idx="1">
                <a:schemeClr val="accent3"/>
              </a:effectRef>
              <a:fontRef idx="minor">
                <a:schemeClr val="tx1"/>
              </a:fontRef>
            </p:style>
          </p:cxnSp>
          <p:cxnSp>
            <p:nvCxnSpPr>
              <p:cNvPr id="13" name="Straight Arrow Connector 12">
                <a:extLst>
                  <a:ext uri="{FF2B5EF4-FFF2-40B4-BE49-F238E27FC236}">
                    <a16:creationId xmlns:a16="http://schemas.microsoft.com/office/drawing/2014/main" id="{B6635503-BCFF-700C-E33C-1367CCC52866}"/>
                  </a:ext>
                </a:extLst>
              </p:cNvPr>
              <p:cNvCxnSpPr>
                <a:cxnSpLocks/>
              </p:cNvCxnSpPr>
              <p:nvPr/>
            </p:nvCxnSpPr>
            <p:spPr>
              <a:xfrm rot="14400000">
                <a:off x="9861767" y="2473195"/>
                <a:ext cx="360000" cy="6762"/>
              </a:xfrm>
              <a:prstGeom prst="straightConnector1">
                <a:avLst/>
              </a:prstGeom>
              <a:ln w="38100" cap="rnd">
                <a:solidFill>
                  <a:srgbClr val="0070C0"/>
                </a:solidFill>
                <a:tailEnd type="triangle"/>
              </a:ln>
            </p:spPr>
            <p:style>
              <a:lnRef idx="2">
                <a:schemeClr val="accent3"/>
              </a:lnRef>
              <a:fillRef idx="0">
                <a:schemeClr val="accent3"/>
              </a:fillRef>
              <a:effectRef idx="1">
                <a:schemeClr val="accent3"/>
              </a:effectRef>
              <a:fontRef idx="minor">
                <a:schemeClr val="tx1"/>
              </a:fontRef>
            </p:style>
          </p:cxnSp>
          <p:cxnSp>
            <p:nvCxnSpPr>
              <p:cNvPr id="14" name="Straight Arrow Connector 13">
                <a:extLst>
                  <a:ext uri="{FF2B5EF4-FFF2-40B4-BE49-F238E27FC236}">
                    <a16:creationId xmlns:a16="http://schemas.microsoft.com/office/drawing/2014/main" id="{B8B6760C-C1EC-7584-A049-5DB24AEA9CE8}"/>
                  </a:ext>
                </a:extLst>
              </p:cNvPr>
              <p:cNvCxnSpPr/>
              <p:nvPr/>
            </p:nvCxnSpPr>
            <p:spPr>
              <a:xfrm>
                <a:off x="10135820" y="2629924"/>
                <a:ext cx="360000" cy="6762"/>
              </a:xfrm>
              <a:prstGeom prst="straightConnector1">
                <a:avLst/>
              </a:prstGeom>
              <a:ln w="38100" cap="rnd">
                <a:solidFill>
                  <a:srgbClr val="FF0000"/>
                </a:solidFill>
                <a:tailEnd type="triangle"/>
              </a:ln>
            </p:spPr>
            <p:style>
              <a:lnRef idx="2">
                <a:schemeClr val="accent3"/>
              </a:lnRef>
              <a:fillRef idx="0">
                <a:schemeClr val="accent3"/>
              </a:fillRef>
              <a:effectRef idx="1">
                <a:schemeClr val="accent3"/>
              </a:effectRef>
              <a:fontRef idx="minor">
                <a:schemeClr val="tx1"/>
              </a:fontRef>
            </p:style>
          </p:cxnSp>
        </p:grpSp>
      </p:grpSp>
      <p:sp>
        <p:nvSpPr>
          <p:cNvPr id="15" name="Rectangle 14">
            <a:extLst>
              <a:ext uri="{FF2B5EF4-FFF2-40B4-BE49-F238E27FC236}">
                <a16:creationId xmlns:a16="http://schemas.microsoft.com/office/drawing/2014/main" id="{1E7924AC-DDE5-FF41-3C67-A17A4F589916}"/>
              </a:ext>
            </a:extLst>
          </p:cNvPr>
          <p:cNvSpPr/>
          <p:nvPr/>
        </p:nvSpPr>
        <p:spPr>
          <a:xfrm>
            <a:off x="11072478" y="-57503"/>
            <a:ext cx="513657" cy="405484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2000" b="0" cap="none" spc="0" dirty="0">
                <a:ln w="0"/>
                <a:solidFill>
                  <a:srgbClr val="92D050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120</a:t>
            </a:r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11F8FCA3-1AE6-54DA-776C-6DA95ECEC9DF}"/>
              </a:ext>
            </a:extLst>
          </p:cNvPr>
          <p:cNvSpPr/>
          <p:nvPr/>
        </p:nvSpPr>
        <p:spPr>
          <a:xfrm>
            <a:off x="11116680" y="595402"/>
            <a:ext cx="513657" cy="405484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2000" b="0" cap="none" spc="0" dirty="0">
                <a:ln w="0"/>
                <a:solidFill>
                  <a:srgbClr val="92D050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240</a:t>
            </a:r>
          </a:p>
        </p:txBody>
      </p:sp>
    </p:spTree>
    <p:extLst>
      <p:ext uri="{BB962C8B-B14F-4D97-AF65-F5344CB8AC3E}">
        <p14:creationId xmlns:p14="http://schemas.microsoft.com/office/powerpoint/2010/main" val="382264287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0">
        <p:cut/>
      </p:transition>
    </mc:Choice>
    <mc:Fallback xmlns="">
      <p:transition>
        <p:cut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8" presetClass="emph" presetSubtype="0" repeatCount="indefinite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Rot by="-21600000">
                                      <p:cBhvr>
                                        <p:cTn id="6" dur="20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2" name="Picture 4" descr="APTRANSCO ⚡️⚡️ - Electricity Transmission Company - APTRANSCO | LinkedIn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7541" y="17768"/>
            <a:ext cx="1057360" cy="97547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Title 5">
            <a:extLst>
              <a:ext uri="{FF2B5EF4-FFF2-40B4-BE49-F238E27FC236}">
                <a16:creationId xmlns:a16="http://schemas.microsoft.com/office/drawing/2014/main" id="{D3C0A694-F8C7-1F98-338B-FC5830D553D6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5402074" y="17768"/>
            <a:ext cx="1387852" cy="546436"/>
          </a:xfrm>
        </p:spPr>
        <p:txBody>
          <a:bodyPr>
            <a:normAutofit/>
          </a:bodyPr>
          <a:lstStyle/>
          <a:p>
            <a:pPr algn="ctr"/>
            <a:r>
              <a:rPr lang="en-IN" sz="3000" i="1" u="sng" dirty="0">
                <a:solidFill>
                  <a:srgbClr val="FFFF00"/>
                </a:solidFill>
              </a:rPr>
              <a:t>Panels</a:t>
            </a:r>
            <a:endParaRPr lang="en-IN" sz="3000" dirty="0">
              <a:solidFill>
                <a:srgbClr val="FFFF00"/>
              </a:solidFill>
            </a:endParaRPr>
          </a:p>
        </p:txBody>
      </p:sp>
      <p:sp>
        <p:nvSpPr>
          <p:cNvPr id="2" name="Slide Number Placeholder 1">
            <a:extLst>
              <a:ext uri="{FF2B5EF4-FFF2-40B4-BE49-F238E27FC236}">
                <a16:creationId xmlns:a16="http://schemas.microsoft.com/office/drawing/2014/main" id="{850C5EC2-D181-8097-A47D-CFC6A7CCC70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>
            <a:normAutofit lnSpcReduction="10000"/>
          </a:bodyPr>
          <a:lstStyle/>
          <a:p>
            <a:fld id="{19C1AEB4-7037-4088-A46E-D96AF956DC0D}" type="slidenum">
              <a:rPr lang="en-IN" smtClean="0"/>
              <a:t>3</a:t>
            </a:fld>
            <a:endParaRPr lang="en-IN"/>
          </a:p>
        </p:txBody>
      </p:sp>
      <p:pic>
        <p:nvPicPr>
          <p:cNvPr id="8" name="Picture 7">
            <a:extLst>
              <a:ext uri="{FF2B5EF4-FFF2-40B4-BE49-F238E27FC236}">
                <a16:creationId xmlns:a16="http://schemas.microsoft.com/office/drawing/2014/main" id="{E8762B6F-B8CA-9524-5204-D0D82991C3EC}"/>
              </a:ext>
            </a:extLst>
          </p:cNvPr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5400000">
            <a:off x="3242220" y="1988873"/>
            <a:ext cx="5707561" cy="3726027"/>
          </a:xfrm>
          <a:prstGeom prst="rect">
            <a:avLst/>
          </a:prstGeom>
        </p:spPr>
      </p:pic>
      <p:grpSp>
        <p:nvGrpSpPr>
          <p:cNvPr id="3" name="Group 2">
            <a:extLst>
              <a:ext uri="{FF2B5EF4-FFF2-40B4-BE49-F238E27FC236}">
                <a16:creationId xmlns:a16="http://schemas.microsoft.com/office/drawing/2014/main" id="{A921FDB8-6D98-90CC-D785-887E4DD117AA}"/>
              </a:ext>
            </a:extLst>
          </p:cNvPr>
          <p:cNvGrpSpPr/>
          <p:nvPr/>
        </p:nvGrpSpPr>
        <p:grpSpPr>
          <a:xfrm>
            <a:off x="11520668" y="103723"/>
            <a:ext cx="620304" cy="653010"/>
            <a:chOff x="8366841" y="1587144"/>
            <a:chExt cx="620304" cy="653010"/>
          </a:xfrm>
        </p:grpSpPr>
        <p:cxnSp>
          <p:nvCxnSpPr>
            <p:cNvPr id="4" name="Straight Connector 3">
              <a:extLst>
                <a:ext uri="{FF2B5EF4-FFF2-40B4-BE49-F238E27FC236}">
                  <a16:creationId xmlns:a16="http://schemas.microsoft.com/office/drawing/2014/main" id="{CBF52E14-C51C-5BB2-6B8F-1DD927245C59}"/>
                </a:ext>
              </a:extLst>
            </p:cNvPr>
            <p:cNvCxnSpPr/>
            <p:nvPr/>
          </p:nvCxnSpPr>
          <p:spPr>
            <a:xfrm>
              <a:off x="8672017" y="1587144"/>
              <a:ext cx="0" cy="653010"/>
            </a:xfrm>
            <a:prstGeom prst="line">
              <a:avLst/>
            </a:prstGeom>
            <a:effectLst>
              <a:glow rad="63500">
                <a:schemeClr val="accent1">
                  <a:satMod val="175000"/>
                  <a:alpha val="40000"/>
                </a:schemeClr>
              </a:glow>
            </a:effectLst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" name="Straight Connector 4">
              <a:extLst>
                <a:ext uri="{FF2B5EF4-FFF2-40B4-BE49-F238E27FC236}">
                  <a16:creationId xmlns:a16="http://schemas.microsoft.com/office/drawing/2014/main" id="{705BF65C-0D2F-93F0-F53C-2E5198639FEE}"/>
                </a:ext>
              </a:extLst>
            </p:cNvPr>
            <p:cNvCxnSpPr/>
            <p:nvPr/>
          </p:nvCxnSpPr>
          <p:spPr>
            <a:xfrm>
              <a:off x="8366841" y="1917229"/>
              <a:ext cx="620304" cy="0"/>
            </a:xfrm>
            <a:prstGeom prst="line">
              <a:avLst/>
            </a:prstGeom>
            <a:effectLst>
              <a:glow rad="63500">
                <a:schemeClr val="accent1">
                  <a:satMod val="175000"/>
                  <a:alpha val="40000"/>
                </a:schemeClr>
              </a:glow>
            </a:effectLst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grpSp>
        <p:nvGrpSpPr>
          <p:cNvPr id="7" name="Group 6">
            <a:extLst>
              <a:ext uri="{FF2B5EF4-FFF2-40B4-BE49-F238E27FC236}">
                <a16:creationId xmlns:a16="http://schemas.microsoft.com/office/drawing/2014/main" id="{6CD5772C-9735-05AD-7D19-C576E0822BD3}"/>
              </a:ext>
            </a:extLst>
          </p:cNvPr>
          <p:cNvGrpSpPr/>
          <p:nvPr/>
        </p:nvGrpSpPr>
        <p:grpSpPr>
          <a:xfrm>
            <a:off x="11196690" y="-187576"/>
            <a:ext cx="1260000" cy="1260000"/>
            <a:chOff x="7064043" y="3066250"/>
            <a:chExt cx="1260000" cy="1260000"/>
          </a:xfrm>
        </p:grpSpPr>
        <p:sp>
          <p:nvSpPr>
            <p:cNvPr id="9" name="Oval 8">
              <a:extLst>
                <a:ext uri="{FF2B5EF4-FFF2-40B4-BE49-F238E27FC236}">
                  <a16:creationId xmlns:a16="http://schemas.microsoft.com/office/drawing/2014/main" id="{FDB84A6A-B9D5-FBF7-EB52-062E03F895D5}"/>
                </a:ext>
              </a:extLst>
            </p:cNvPr>
            <p:cNvSpPr/>
            <p:nvPr/>
          </p:nvSpPr>
          <p:spPr>
            <a:xfrm>
              <a:off x="7064043" y="3066250"/>
              <a:ext cx="1260000" cy="1260000"/>
            </a:xfrm>
            <a:prstGeom prst="ellipse">
              <a:avLst/>
            </a:prstGeom>
            <a:noFill/>
            <a:ln>
              <a:solidFill>
                <a:schemeClr val="bg1"/>
              </a:solidFill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IN"/>
            </a:p>
          </p:txBody>
        </p:sp>
        <p:grpSp>
          <p:nvGrpSpPr>
            <p:cNvPr id="10" name="Group 9">
              <a:extLst>
                <a:ext uri="{FF2B5EF4-FFF2-40B4-BE49-F238E27FC236}">
                  <a16:creationId xmlns:a16="http://schemas.microsoft.com/office/drawing/2014/main" id="{DE955F73-4CAB-C452-7F55-D17614A02D91}"/>
                </a:ext>
              </a:extLst>
            </p:cNvPr>
            <p:cNvGrpSpPr/>
            <p:nvPr/>
          </p:nvGrpSpPr>
          <p:grpSpPr>
            <a:xfrm>
              <a:off x="7330553" y="3336250"/>
              <a:ext cx="726980" cy="720000"/>
              <a:chOff x="9768840" y="2275840"/>
              <a:chExt cx="726980" cy="720000"/>
            </a:xfrm>
          </p:grpSpPr>
          <p:sp>
            <p:nvSpPr>
              <p:cNvPr id="11" name="Oval 10">
                <a:extLst>
                  <a:ext uri="{FF2B5EF4-FFF2-40B4-BE49-F238E27FC236}">
                    <a16:creationId xmlns:a16="http://schemas.microsoft.com/office/drawing/2014/main" id="{4E5FD741-8587-4C5C-4747-D1846DE400CE}"/>
                  </a:ext>
                </a:extLst>
              </p:cNvPr>
              <p:cNvSpPr/>
              <p:nvPr/>
            </p:nvSpPr>
            <p:spPr>
              <a:xfrm>
                <a:off x="9768840" y="2275840"/>
                <a:ext cx="720000" cy="720000"/>
              </a:xfrm>
              <a:prstGeom prst="ellipse">
                <a:avLst/>
              </a:prstGeom>
              <a:noFill/>
              <a:ln>
                <a:solidFill>
                  <a:schemeClr val="bg1"/>
                </a:solidFill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IN"/>
              </a:p>
            </p:txBody>
          </p:sp>
          <p:cxnSp>
            <p:nvCxnSpPr>
              <p:cNvPr id="12" name="Straight Arrow Connector 11">
                <a:extLst>
                  <a:ext uri="{FF2B5EF4-FFF2-40B4-BE49-F238E27FC236}">
                    <a16:creationId xmlns:a16="http://schemas.microsoft.com/office/drawing/2014/main" id="{82F7385A-4684-FB06-0744-92BD2C8CD3EA}"/>
                  </a:ext>
                </a:extLst>
              </p:cNvPr>
              <p:cNvCxnSpPr>
                <a:cxnSpLocks/>
              </p:cNvCxnSpPr>
              <p:nvPr/>
            </p:nvCxnSpPr>
            <p:spPr>
              <a:xfrm rot="7200000">
                <a:off x="9860407" y="2786655"/>
                <a:ext cx="360000" cy="6762"/>
              </a:xfrm>
              <a:prstGeom prst="straightConnector1">
                <a:avLst/>
              </a:prstGeom>
              <a:ln w="38100" cap="rnd">
                <a:solidFill>
                  <a:srgbClr val="FFFF00"/>
                </a:solidFill>
                <a:tailEnd type="triangle"/>
              </a:ln>
            </p:spPr>
            <p:style>
              <a:lnRef idx="2">
                <a:schemeClr val="accent3"/>
              </a:lnRef>
              <a:fillRef idx="0">
                <a:schemeClr val="accent3"/>
              </a:fillRef>
              <a:effectRef idx="1">
                <a:schemeClr val="accent3"/>
              </a:effectRef>
              <a:fontRef idx="minor">
                <a:schemeClr val="tx1"/>
              </a:fontRef>
            </p:style>
          </p:cxnSp>
          <p:cxnSp>
            <p:nvCxnSpPr>
              <p:cNvPr id="13" name="Straight Arrow Connector 12">
                <a:extLst>
                  <a:ext uri="{FF2B5EF4-FFF2-40B4-BE49-F238E27FC236}">
                    <a16:creationId xmlns:a16="http://schemas.microsoft.com/office/drawing/2014/main" id="{12E89722-561D-9939-6CEA-C7DA16356364}"/>
                  </a:ext>
                </a:extLst>
              </p:cNvPr>
              <p:cNvCxnSpPr>
                <a:cxnSpLocks/>
              </p:cNvCxnSpPr>
              <p:nvPr/>
            </p:nvCxnSpPr>
            <p:spPr>
              <a:xfrm rot="14400000">
                <a:off x="9861767" y="2473195"/>
                <a:ext cx="360000" cy="6762"/>
              </a:xfrm>
              <a:prstGeom prst="straightConnector1">
                <a:avLst/>
              </a:prstGeom>
              <a:ln w="38100" cap="rnd">
                <a:solidFill>
                  <a:srgbClr val="0070C0"/>
                </a:solidFill>
                <a:tailEnd type="triangle"/>
              </a:ln>
            </p:spPr>
            <p:style>
              <a:lnRef idx="2">
                <a:schemeClr val="accent3"/>
              </a:lnRef>
              <a:fillRef idx="0">
                <a:schemeClr val="accent3"/>
              </a:fillRef>
              <a:effectRef idx="1">
                <a:schemeClr val="accent3"/>
              </a:effectRef>
              <a:fontRef idx="minor">
                <a:schemeClr val="tx1"/>
              </a:fontRef>
            </p:style>
          </p:cxnSp>
          <p:cxnSp>
            <p:nvCxnSpPr>
              <p:cNvPr id="14" name="Straight Arrow Connector 13">
                <a:extLst>
                  <a:ext uri="{FF2B5EF4-FFF2-40B4-BE49-F238E27FC236}">
                    <a16:creationId xmlns:a16="http://schemas.microsoft.com/office/drawing/2014/main" id="{C84E5D76-C5AA-B111-2247-E7B8DA895192}"/>
                  </a:ext>
                </a:extLst>
              </p:cNvPr>
              <p:cNvCxnSpPr/>
              <p:nvPr/>
            </p:nvCxnSpPr>
            <p:spPr>
              <a:xfrm>
                <a:off x="10135820" y="2629924"/>
                <a:ext cx="360000" cy="6762"/>
              </a:xfrm>
              <a:prstGeom prst="straightConnector1">
                <a:avLst/>
              </a:prstGeom>
              <a:ln w="38100" cap="rnd">
                <a:solidFill>
                  <a:srgbClr val="FF0000"/>
                </a:solidFill>
                <a:tailEnd type="triangle"/>
              </a:ln>
            </p:spPr>
            <p:style>
              <a:lnRef idx="2">
                <a:schemeClr val="accent3"/>
              </a:lnRef>
              <a:fillRef idx="0">
                <a:schemeClr val="accent3"/>
              </a:fillRef>
              <a:effectRef idx="1">
                <a:schemeClr val="accent3"/>
              </a:effectRef>
              <a:fontRef idx="minor">
                <a:schemeClr val="tx1"/>
              </a:fontRef>
            </p:style>
          </p:cxnSp>
        </p:grpSp>
      </p:grpSp>
      <p:sp>
        <p:nvSpPr>
          <p:cNvPr id="15" name="Rectangle 14">
            <a:extLst>
              <a:ext uri="{FF2B5EF4-FFF2-40B4-BE49-F238E27FC236}">
                <a16:creationId xmlns:a16="http://schemas.microsoft.com/office/drawing/2014/main" id="{8CCD3B15-4DEA-5BC7-A3C3-297D508AFF01}"/>
              </a:ext>
            </a:extLst>
          </p:cNvPr>
          <p:cNvSpPr/>
          <p:nvPr/>
        </p:nvSpPr>
        <p:spPr>
          <a:xfrm>
            <a:off x="11072478" y="-57503"/>
            <a:ext cx="513657" cy="405484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2000" b="0" cap="none" spc="0" dirty="0">
                <a:ln w="0"/>
                <a:solidFill>
                  <a:srgbClr val="92D050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120</a:t>
            </a:r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92BBCCA6-D72D-124C-CE8A-807175A44C5A}"/>
              </a:ext>
            </a:extLst>
          </p:cNvPr>
          <p:cNvSpPr/>
          <p:nvPr/>
        </p:nvSpPr>
        <p:spPr>
          <a:xfrm>
            <a:off x="11116680" y="595402"/>
            <a:ext cx="513657" cy="405484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2000" b="0" cap="none" spc="0" dirty="0">
                <a:ln w="0"/>
                <a:solidFill>
                  <a:srgbClr val="92D050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240</a:t>
            </a:r>
          </a:p>
        </p:txBody>
      </p:sp>
    </p:spTree>
    <p:extLst>
      <p:ext uri="{BB962C8B-B14F-4D97-AF65-F5344CB8AC3E}">
        <p14:creationId xmlns:p14="http://schemas.microsoft.com/office/powerpoint/2010/main" val="427101842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0">
        <p:cut/>
      </p:transition>
    </mc:Choice>
    <mc:Fallback xmlns="">
      <p:transition>
        <p:cut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8" presetClass="emph" presetSubtype="0" repeatCount="indefinite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Rot by="-21600000">
                                      <p:cBhvr>
                                        <p:cTn id="6" dur="20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/>
          <p:cNvSpPr>
            <a:spLocks noGrp="1"/>
          </p:cNvSpPr>
          <p:nvPr>
            <p:ph type="ctrTitle"/>
          </p:nvPr>
        </p:nvSpPr>
        <p:spPr>
          <a:xfrm>
            <a:off x="3814104" y="63718"/>
            <a:ext cx="4563792" cy="633120"/>
          </a:xfrm>
        </p:spPr>
        <p:txBody>
          <a:bodyPr>
            <a:normAutofit/>
          </a:bodyPr>
          <a:lstStyle/>
          <a:p>
            <a:pPr algn="ctr"/>
            <a:r>
              <a:rPr lang="en-IN" sz="4000" i="1" u="sng" dirty="0"/>
              <a:t>Numerical relays</a:t>
            </a:r>
          </a:p>
        </p:txBody>
      </p:sp>
      <p:pic>
        <p:nvPicPr>
          <p:cNvPr id="2052" name="Picture 4" descr="APTRANSCO ⚡️⚡️ - Electricity Transmission Company - APTRANSCO | LinkedIn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7541" y="17768"/>
            <a:ext cx="1057360" cy="97547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" name="Picture 3">
            <a:extLst>
              <a:ext uri="{FF2B5EF4-FFF2-40B4-BE49-F238E27FC236}">
                <a16:creationId xmlns:a16="http://schemas.microsoft.com/office/drawing/2014/main" id="{19429434-1E1F-62B6-DA83-0C7B9D09229C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57541" y="1327826"/>
            <a:ext cx="6410325" cy="4435813"/>
          </a:xfrm>
          <a:prstGeom prst="rect">
            <a:avLst/>
          </a:prstGeom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83CF1FA6-D185-6CA4-709C-639A9BDA4DDD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281266" y="1327825"/>
            <a:ext cx="4886325" cy="4435813"/>
          </a:xfrm>
          <a:prstGeom prst="rect">
            <a:avLst/>
          </a:prstGeom>
        </p:spPr>
      </p:pic>
      <p:sp>
        <p:nvSpPr>
          <p:cNvPr id="2" name="Slide Number Placeholder 1">
            <a:extLst>
              <a:ext uri="{FF2B5EF4-FFF2-40B4-BE49-F238E27FC236}">
                <a16:creationId xmlns:a16="http://schemas.microsoft.com/office/drawing/2014/main" id="{22F20D3D-A893-B9B5-9535-C0D2061B33E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>
            <a:normAutofit lnSpcReduction="10000"/>
          </a:bodyPr>
          <a:lstStyle/>
          <a:p>
            <a:fld id="{19C1AEB4-7037-4088-A46E-D96AF956DC0D}" type="slidenum">
              <a:rPr lang="en-IN" smtClean="0"/>
              <a:t>4</a:t>
            </a:fld>
            <a:endParaRPr lang="en-IN"/>
          </a:p>
        </p:txBody>
      </p:sp>
      <p:grpSp>
        <p:nvGrpSpPr>
          <p:cNvPr id="6" name="Group 5">
            <a:extLst>
              <a:ext uri="{FF2B5EF4-FFF2-40B4-BE49-F238E27FC236}">
                <a16:creationId xmlns:a16="http://schemas.microsoft.com/office/drawing/2014/main" id="{4C3F574C-B3D0-4AC3-45F0-8EDB5D92555B}"/>
              </a:ext>
            </a:extLst>
          </p:cNvPr>
          <p:cNvGrpSpPr/>
          <p:nvPr/>
        </p:nvGrpSpPr>
        <p:grpSpPr>
          <a:xfrm>
            <a:off x="11520668" y="103723"/>
            <a:ext cx="620304" cy="653010"/>
            <a:chOff x="8366841" y="1587144"/>
            <a:chExt cx="620304" cy="653010"/>
          </a:xfrm>
        </p:grpSpPr>
        <p:cxnSp>
          <p:nvCxnSpPr>
            <p:cNvPr id="7" name="Straight Connector 6">
              <a:extLst>
                <a:ext uri="{FF2B5EF4-FFF2-40B4-BE49-F238E27FC236}">
                  <a16:creationId xmlns:a16="http://schemas.microsoft.com/office/drawing/2014/main" id="{0D54028D-59C4-7BF8-80C6-37F1504F51B8}"/>
                </a:ext>
              </a:extLst>
            </p:cNvPr>
            <p:cNvCxnSpPr/>
            <p:nvPr/>
          </p:nvCxnSpPr>
          <p:spPr>
            <a:xfrm>
              <a:off x="8672017" y="1587144"/>
              <a:ext cx="0" cy="653010"/>
            </a:xfrm>
            <a:prstGeom prst="line">
              <a:avLst/>
            </a:prstGeom>
            <a:effectLst>
              <a:glow rad="63500">
                <a:schemeClr val="accent1">
                  <a:satMod val="175000"/>
                  <a:alpha val="40000"/>
                </a:schemeClr>
              </a:glow>
            </a:effectLst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" name="Straight Connector 7">
              <a:extLst>
                <a:ext uri="{FF2B5EF4-FFF2-40B4-BE49-F238E27FC236}">
                  <a16:creationId xmlns:a16="http://schemas.microsoft.com/office/drawing/2014/main" id="{307F9B8D-6B8D-32CF-A510-B1565163EDA6}"/>
                </a:ext>
              </a:extLst>
            </p:cNvPr>
            <p:cNvCxnSpPr/>
            <p:nvPr/>
          </p:nvCxnSpPr>
          <p:spPr>
            <a:xfrm>
              <a:off x="8366841" y="1917229"/>
              <a:ext cx="620304" cy="0"/>
            </a:xfrm>
            <a:prstGeom prst="line">
              <a:avLst/>
            </a:prstGeom>
            <a:effectLst>
              <a:glow rad="63500">
                <a:schemeClr val="accent1">
                  <a:satMod val="175000"/>
                  <a:alpha val="40000"/>
                </a:schemeClr>
              </a:glow>
            </a:effectLst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grpSp>
        <p:nvGrpSpPr>
          <p:cNvPr id="9" name="Group 8">
            <a:extLst>
              <a:ext uri="{FF2B5EF4-FFF2-40B4-BE49-F238E27FC236}">
                <a16:creationId xmlns:a16="http://schemas.microsoft.com/office/drawing/2014/main" id="{153096D3-B5EA-8DB9-C05D-8D240EF834FA}"/>
              </a:ext>
            </a:extLst>
          </p:cNvPr>
          <p:cNvGrpSpPr/>
          <p:nvPr/>
        </p:nvGrpSpPr>
        <p:grpSpPr>
          <a:xfrm>
            <a:off x="11196690" y="-187576"/>
            <a:ext cx="1260000" cy="1260000"/>
            <a:chOff x="7064043" y="3066250"/>
            <a:chExt cx="1260000" cy="1260000"/>
          </a:xfrm>
        </p:grpSpPr>
        <p:sp>
          <p:nvSpPr>
            <p:cNvPr id="10" name="Oval 9">
              <a:extLst>
                <a:ext uri="{FF2B5EF4-FFF2-40B4-BE49-F238E27FC236}">
                  <a16:creationId xmlns:a16="http://schemas.microsoft.com/office/drawing/2014/main" id="{2FF7FC78-8EB3-BE23-5062-A5CFEEAADB43}"/>
                </a:ext>
              </a:extLst>
            </p:cNvPr>
            <p:cNvSpPr/>
            <p:nvPr/>
          </p:nvSpPr>
          <p:spPr>
            <a:xfrm>
              <a:off x="7064043" y="3066250"/>
              <a:ext cx="1260000" cy="1260000"/>
            </a:xfrm>
            <a:prstGeom prst="ellipse">
              <a:avLst/>
            </a:prstGeom>
            <a:noFill/>
            <a:ln>
              <a:solidFill>
                <a:schemeClr val="bg1"/>
              </a:solidFill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IN"/>
            </a:p>
          </p:txBody>
        </p:sp>
        <p:grpSp>
          <p:nvGrpSpPr>
            <p:cNvPr id="11" name="Group 10">
              <a:extLst>
                <a:ext uri="{FF2B5EF4-FFF2-40B4-BE49-F238E27FC236}">
                  <a16:creationId xmlns:a16="http://schemas.microsoft.com/office/drawing/2014/main" id="{F0A95E9C-8B84-1B66-9526-A09BECC31C00}"/>
                </a:ext>
              </a:extLst>
            </p:cNvPr>
            <p:cNvGrpSpPr/>
            <p:nvPr/>
          </p:nvGrpSpPr>
          <p:grpSpPr>
            <a:xfrm>
              <a:off x="7330553" y="3336250"/>
              <a:ext cx="726980" cy="720000"/>
              <a:chOff x="9768840" y="2275840"/>
              <a:chExt cx="726980" cy="720000"/>
            </a:xfrm>
          </p:grpSpPr>
          <p:sp>
            <p:nvSpPr>
              <p:cNvPr id="12" name="Oval 11">
                <a:extLst>
                  <a:ext uri="{FF2B5EF4-FFF2-40B4-BE49-F238E27FC236}">
                    <a16:creationId xmlns:a16="http://schemas.microsoft.com/office/drawing/2014/main" id="{C564DB7C-C9F0-0F3A-ACBE-7AB66849E8EC}"/>
                  </a:ext>
                </a:extLst>
              </p:cNvPr>
              <p:cNvSpPr/>
              <p:nvPr/>
            </p:nvSpPr>
            <p:spPr>
              <a:xfrm>
                <a:off x="9768840" y="2275840"/>
                <a:ext cx="720000" cy="720000"/>
              </a:xfrm>
              <a:prstGeom prst="ellipse">
                <a:avLst/>
              </a:prstGeom>
              <a:noFill/>
              <a:ln>
                <a:solidFill>
                  <a:schemeClr val="bg1"/>
                </a:solidFill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IN"/>
              </a:p>
            </p:txBody>
          </p:sp>
          <p:cxnSp>
            <p:nvCxnSpPr>
              <p:cNvPr id="13" name="Straight Arrow Connector 12">
                <a:extLst>
                  <a:ext uri="{FF2B5EF4-FFF2-40B4-BE49-F238E27FC236}">
                    <a16:creationId xmlns:a16="http://schemas.microsoft.com/office/drawing/2014/main" id="{758CB071-4E70-83B4-3211-27CF7E5B9CBF}"/>
                  </a:ext>
                </a:extLst>
              </p:cNvPr>
              <p:cNvCxnSpPr>
                <a:cxnSpLocks/>
              </p:cNvCxnSpPr>
              <p:nvPr/>
            </p:nvCxnSpPr>
            <p:spPr>
              <a:xfrm rot="7200000">
                <a:off x="9860407" y="2786655"/>
                <a:ext cx="360000" cy="6762"/>
              </a:xfrm>
              <a:prstGeom prst="straightConnector1">
                <a:avLst/>
              </a:prstGeom>
              <a:ln w="38100" cap="rnd">
                <a:solidFill>
                  <a:srgbClr val="FFFF00"/>
                </a:solidFill>
                <a:tailEnd type="triangle"/>
              </a:ln>
            </p:spPr>
            <p:style>
              <a:lnRef idx="2">
                <a:schemeClr val="accent3"/>
              </a:lnRef>
              <a:fillRef idx="0">
                <a:schemeClr val="accent3"/>
              </a:fillRef>
              <a:effectRef idx="1">
                <a:schemeClr val="accent3"/>
              </a:effectRef>
              <a:fontRef idx="minor">
                <a:schemeClr val="tx1"/>
              </a:fontRef>
            </p:style>
          </p:cxnSp>
          <p:cxnSp>
            <p:nvCxnSpPr>
              <p:cNvPr id="14" name="Straight Arrow Connector 13">
                <a:extLst>
                  <a:ext uri="{FF2B5EF4-FFF2-40B4-BE49-F238E27FC236}">
                    <a16:creationId xmlns:a16="http://schemas.microsoft.com/office/drawing/2014/main" id="{854A7A54-4695-464B-B651-31B9BFC2C8DC}"/>
                  </a:ext>
                </a:extLst>
              </p:cNvPr>
              <p:cNvCxnSpPr>
                <a:cxnSpLocks/>
              </p:cNvCxnSpPr>
              <p:nvPr/>
            </p:nvCxnSpPr>
            <p:spPr>
              <a:xfrm rot="14400000">
                <a:off x="9861767" y="2473195"/>
                <a:ext cx="360000" cy="6762"/>
              </a:xfrm>
              <a:prstGeom prst="straightConnector1">
                <a:avLst/>
              </a:prstGeom>
              <a:ln w="38100" cap="rnd">
                <a:solidFill>
                  <a:srgbClr val="0070C0"/>
                </a:solidFill>
                <a:tailEnd type="triangle"/>
              </a:ln>
            </p:spPr>
            <p:style>
              <a:lnRef idx="2">
                <a:schemeClr val="accent3"/>
              </a:lnRef>
              <a:fillRef idx="0">
                <a:schemeClr val="accent3"/>
              </a:fillRef>
              <a:effectRef idx="1">
                <a:schemeClr val="accent3"/>
              </a:effectRef>
              <a:fontRef idx="minor">
                <a:schemeClr val="tx1"/>
              </a:fontRef>
            </p:style>
          </p:cxnSp>
          <p:cxnSp>
            <p:nvCxnSpPr>
              <p:cNvPr id="15" name="Straight Arrow Connector 14">
                <a:extLst>
                  <a:ext uri="{FF2B5EF4-FFF2-40B4-BE49-F238E27FC236}">
                    <a16:creationId xmlns:a16="http://schemas.microsoft.com/office/drawing/2014/main" id="{3A2551BB-0AED-BD49-15E5-646CFBD6F0B2}"/>
                  </a:ext>
                </a:extLst>
              </p:cNvPr>
              <p:cNvCxnSpPr/>
              <p:nvPr/>
            </p:nvCxnSpPr>
            <p:spPr>
              <a:xfrm>
                <a:off x="10135820" y="2629924"/>
                <a:ext cx="360000" cy="6762"/>
              </a:xfrm>
              <a:prstGeom prst="straightConnector1">
                <a:avLst/>
              </a:prstGeom>
              <a:ln w="38100" cap="rnd">
                <a:solidFill>
                  <a:srgbClr val="FF0000"/>
                </a:solidFill>
                <a:tailEnd type="triangle"/>
              </a:ln>
            </p:spPr>
            <p:style>
              <a:lnRef idx="2">
                <a:schemeClr val="accent3"/>
              </a:lnRef>
              <a:fillRef idx="0">
                <a:schemeClr val="accent3"/>
              </a:fillRef>
              <a:effectRef idx="1">
                <a:schemeClr val="accent3"/>
              </a:effectRef>
              <a:fontRef idx="minor">
                <a:schemeClr val="tx1"/>
              </a:fontRef>
            </p:style>
          </p:cxnSp>
        </p:grpSp>
      </p:grpSp>
      <p:sp>
        <p:nvSpPr>
          <p:cNvPr id="16" name="Rectangle 15">
            <a:extLst>
              <a:ext uri="{FF2B5EF4-FFF2-40B4-BE49-F238E27FC236}">
                <a16:creationId xmlns:a16="http://schemas.microsoft.com/office/drawing/2014/main" id="{063070A2-1A17-26F3-5788-9EDFB33F70DB}"/>
              </a:ext>
            </a:extLst>
          </p:cNvPr>
          <p:cNvSpPr/>
          <p:nvPr/>
        </p:nvSpPr>
        <p:spPr>
          <a:xfrm>
            <a:off x="11072478" y="-57503"/>
            <a:ext cx="513657" cy="405484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2000" b="0" cap="none" spc="0" dirty="0">
                <a:ln w="0"/>
                <a:solidFill>
                  <a:srgbClr val="92D050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120</a:t>
            </a:r>
          </a:p>
        </p:txBody>
      </p:sp>
      <p:sp>
        <p:nvSpPr>
          <p:cNvPr id="17" name="Rectangle 16">
            <a:extLst>
              <a:ext uri="{FF2B5EF4-FFF2-40B4-BE49-F238E27FC236}">
                <a16:creationId xmlns:a16="http://schemas.microsoft.com/office/drawing/2014/main" id="{262F8124-E246-47BA-1353-A7DB1F38116F}"/>
              </a:ext>
            </a:extLst>
          </p:cNvPr>
          <p:cNvSpPr/>
          <p:nvPr/>
        </p:nvSpPr>
        <p:spPr>
          <a:xfrm>
            <a:off x="11116680" y="595402"/>
            <a:ext cx="513657" cy="405484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2000" b="0" cap="none" spc="0" dirty="0">
                <a:ln w="0"/>
                <a:solidFill>
                  <a:srgbClr val="92D050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240</a:t>
            </a:r>
          </a:p>
        </p:txBody>
      </p:sp>
    </p:spTree>
    <p:extLst>
      <p:ext uri="{BB962C8B-B14F-4D97-AF65-F5344CB8AC3E}">
        <p14:creationId xmlns:p14="http://schemas.microsoft.com/office/powerpoint/2010/main" val="232714619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0">
        <p:cut/>
      </p:transition>
    </mc:Choice>
    <mc:Fallback xmlns="">
      <p:transition>
        <p:cut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8" presetClass="emph" presetSubtype="0" repeatCount="indefinite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Rot by="-21600000">
                                      <p:cBhvr>
                                        <p:cTn id="6" dur="20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/>
          <p:cNvSpPr>
            <a:spLocks noGrp="1"/>
          </p:cNvSpPr>
          <p:nvPr>
            <p:ph type="ctrTitle"/>
          </p:nvPr>
        </p:nvSpPr>
        <p:spPr>
          <a:xfrm>
            <a:off x="2593658" y="63718"/>
            <a:ext cx="7004685" cy="633120"/>
          </a:xfrm>
        </p:spPr>
        <p:txBody>
          <a:bodyPr>
            <a:normAutofit fontScale="90000"/>
          </a:bodyPr>
          <a:lstStyle/>
          <a:p>
            <a:pPr algn="ctr"/>
            <a:r>
              <a:rPr lang="en-IN" sz="4000" i="1" u="sng" dirty="0">
                <a:solidFill>
                  <a:srgbClr val="FFC000"/>
                </a:solidFill>
              </a:rPr>
              <a:t>Advantages of numerical relays</a:t>
            </a:r>
          </a:p>
        </p:txBody>
      </p:sp>
      <p:pic>
        <p:nvPicPr>
          <p:cNvPr id="2052" name="Picture 4" descr="APTRANSCO ⚡️⚡️ - Electricity Transmission Company - APTRANSCO | LinkedIn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7541" y="17768"/>
            <a:ext cx="1057360" cy="97547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itle 2">
            <a:extLst>
              <a:ext uri="{FF2B5EF4-FFF2-40B4-BE49-F238E27FC236}">
                <a16:creationId xmlns:a16="http://schemas.microsoft.com/office/drawing/2014/main" id="{BEC5469B-5AA2-ABE7-8862-E82129F4C92F}"/>
              </a:ext>
            </a:extLst>
          </p:cNvPr>
          <p:cNvSpPr txBox="1">
            <a:spLocks/>
          </p:cNvSpPr>
          <p:nvPr/>
        </p:nvSpPr>
        <p:spPr>
          <a:xfrm>
            <a:off x="2152671" y="2093556"/>
            <a:ext cx="7004685" cy="1904511"/>
          </a:xfrm>
          <a:prstGeom prst="rect">
            <a:avLst/>
          </a:prstGeom>
        </p:spPr>
        <p:txBody>
          <a:bodyPr vert="horz" lIns="91440" tIns="45720" rIns="91440" bIns="45720" rtlCol="0" anchor="ctr">
            <a:normAutofit fontScale="97500"/>
          </a:bodyPr>
          <a:lstStyle>
            <a:lvl1pPr algn="l" defTabSz="914400" rtl="0" eaLnBrk="1" latinLnBrk="0" hangingPunct="1">
              <a:lnSpc>
                <a:spcPct val="85000"/>
              </a:lnSpc>
              <a:spcBef>
                <a:spcPct val="0"/>
              </a:spcBef>
              <a:buNone/>
              <a:defRPr sz="7200" kern="1200" spc="-50" baseline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endParaRPr lang="en-IN" sz="4000" i="1" u="sng" dirty="0">
              <a:solidFill>
                <a:srgbClr val="FFC000"/>
              </a:solidFill>
            </a:endParaRPr>
          </a:p>
        </p:txBody>
      </p:sp>
      <p:sp>
        <p:nvSpPr>
          <p:cNvPr id="4" name="Rectangle 1">
            <a:extLst>
              <a:ext uri="{FF2B5EF4-FFF2-40B4-BE49-F238E27FC236}">
                <a16:creationId xmlns:a16="http://schemas.microsoft.com/office/drawing/2014/main" id="{66BD89AF-A332-6F69-FF1C-CD46F6FF7DE6}"/>
              </a:ext>
            </a:extLst>
          </p:cNvPr>
          <p:cNvSpPr>
            <a:spLocks noChangeArrowheads="1"/>
          </p:cNvSpPr>
          <p:nvPr/>
        </p:nvSpPr>
        <p:spPr bwMode="auto">
          <a:xfrm>
            <a:off x="635540" y="1090980"/>
            <a:ext cx="11501335" cy="516800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0" tIns="120612" rIns="0" bIns="120612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just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2000" b="0" i="0" u="none" strike="noStrike" cap="none" normalizeH="0" baseline="0" dirty="0">
                <a:ln>
                  <a:noFill/>
                </a:ln>
                <a:solidFill>
                  <a:srgbClr val="FFFFFF"/>
                </a:solidFill>
                <a:effectLst/>
                <a:latin typeface="IBM Plex Sans Devanagari"/>
              </a:rPr>
              <a:t>        </a:t>
            </a:r>
            <a:endParaRPr kumimoji="0" lang="en-US" altLang="en-US" sz="20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IBM Plex Sans Devanagari"/>
            </a:endParaRPr>
          </a:p>
          <a:p>
            <a:pPr marL="342900" marR="0" lvl="0" indent="-342900" algn="just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AutoNum type="arabicPeriod"/>
              <a:tabLst/>
            </a:pPr>
            <a:r>
              <a:rPr kumimoji="0" lang="en-US" altLang="en-US" sz="2000" b="0" i="0" u="none" strike="noStrike" cap="none" normalizeH="0" baseline="0" dirty="0">
                <a:ln>
                  <a:noFill/>
                </a:ln>
                <a:solidFill>
                  <a:srgbClr val="FFFF00"/>
                </a:solidFill>
                <a:effectLst/>
                <a:latin typeface="IBM Plex Sans Devanagari"/>
              </a:rPr>
              <a:t>Speed and Accuracy</a:t>
            </a:r>
            <a:r>
              <a:rPr kumimoji="0" lang="en-US" altLang="en-US" sz="2000" b="0" i="0" u="none" strike="noStrike" cap="none" normalizeH="0" baseline="0" dirty="0">
                <a:ln>
                  <a:noFill/>
                </a:ln>
                <a:solidFill>
                  <a:srgbClr val="FFFFFF"/>
                </a:solidFill>
                <a:effectLst/>
                <a:latin typeface="IBM Plex Sans Devanagari"/>
              </a:rPr>
              <a:t>: Numerical relays respond much faster than electro-mechanical relays due to the absence of moving parts. They provide a more accurate response, as they can be programmed to operate at specific values, whereas electro-mechanical relays have a hysteresis band that can cause errors. </a:t>
            </a:r>
          </a:p>
          <a:p>
            <a:pPr marL="342900" marR="0" lvl="0" indent="-342900" algn="just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AutoNum type="arabicPeriod"/>
              <a:tabLst/>
            </a:pPr>
            <a:r>
              <a:rPr kumimoji="0" lang="en-US" altLang="en-US" sz="2000" b="0" i="0" u="none" strike="noStrike" cap="none" normalizeH="0" baseline="0" dirty="0">
                <a:ln>
                  <a:noFill/>
                </a:ln>
                <a:solidFill>
                  <a:srgbClr val="FFFF00"/>
                </a:solidFill>
                <a:effectLst/>
                <a:latin typeface="IBM Plex Sans Devanagari"/>
              </a:rPr>
              <a:t>Flexibility</a:t>
            </a:r>
            <a:r>
              <a:rPr kumimoji="0" lang="en-US" altLang="en-US" sz="2000" b="0" i="0" u="none" strike="noStrike" cap="none" normalizeH="0" baseline="0" dirty="0">
                <a:ln>
                  <a:noFill/>
                </a:ln>
                <a:solidFill>
                  <a:srgbClr val="FFFFFF"/>
                </a:solidFill>
                <a:effectLst/>
                <a:latin typeface="IBM Plex Sans Devanagari"/>
              </a:rPr>
              <a:t>: Numerical relays offer greater flexibility in terms of adjustment and configuration options. They can be easily reprogrammed to suit different applications, whereas electro-mechanical relays require physical adjustments to change their settings. </a:t>
            </a:r>
          </a:p>
          <a:p>
            <a:pPr marL="342900" marR="0" lvl="0" indent="-342900" algn="just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AutoNum type="arabicPeriod"/>
              <a:tabLst/>
            </a:pPr>
            <a:r>
              <a:rPr kumimoji="0" lang="en-US" altLang="en-US" sz="2000" b="0" i="0" u="none" strike="noStrike" cap="none" normalizeH="0" baseline="0" dirty="0">
                <a:ln>
                  <a:noFill/>
                </a:ln>
                <a:solidFill>
                  <a:srgbClr val="FFFF00"/>
                </a:solidFill>
                <a:effectLst/>
                <a:latin typeface="IBM Plex Sans Devanagari"/>
              </a:rPr>
              <a:t>Maintenance</a:t>
            </a:r>
            <a:r>
              <a:rPr kumimoji="0" lang="en-US" altLang="en-US" sz="2000" b="0" i="0" u="none" strike="noStrike" cap="none" normalizeH="0" baseline="0" dirty="0">
                <a:ln>
                  <a:noFill/>
                </a:ln>
                <a:solidFill>
                  <a:srgbClr val="FFFFFF"/>
                </a:solidFill>
                <a:effectLst/>
                <a:latin typeface="IBM Plex Sans Devanagari"/>
              </a:rPr>
              <a:t>: Numerical relays require less maintenance than electro-mechanical relays due to the absence of moving parts. They are less prone to wear and tear, which reduces the likelihood of failure and increases reliability. </a:t>
            </a:r>
          </a:p>
          <a:p>
            <a:pPr marL="342900" marR="0" lvl="0" indent="-342900" algn="just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AutoNum type="arabicPeriod"/>
              <a:tabLst/>
            </a:pPr>
            <a:r>
              <a:rPr kumimoji="0" lang="en-US" altLang="en-US" sz="2000" b="0" i="0" u="none" strike="noStrike" cap="none" normalizeH="0" baseline="0" dirty="0">
                <a:ln>
                  <a:noFill/>
                </a:ln>
                <a:solidFill>
                  <a:srgbClr val="FFFF00"/>
                </a:solidFill>
                <a:effectLst/>
                <a:latin typeface="IBM Plex Sans Devanagari"/>
              </a:rPr>
              <a:t>Cost</a:t>
            </a:r>
            <a:r>
              <a:rPr kumimoji="0" lang="en-US" altLang="en-US" sz="2000" b="0" i="0" u="none" strike="noStrike" cap="none" normalizeH="0" baseline="0" dirty="0">
                <a:ln>
                  <a:noFill/>
                </a:ln>
                <a:solidFill>
                  <a:srgbClr val="FFFFFF"/>
                </a:solidFill>
                <a:effectLst/>
                <a:latin typeface="IBM Plex Sans Devanagari"/>
              </a:rPr>
              <a:t>: Numerical relays are generally more expensive than electro-mechanical relays due to their advanced technology and programming capabilities. However, over time, they can be more cost-effective as they require less maintenance and have a longer lifespan. </a:t>
            </a:r>
          </a:p>
          <a:p>
            <a:pPr marL="342900" marR="0" lvl="0" indent="-342900" algn="just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AutoNum type="arabicPeriod"/>
              <a:tabLst/>
            </a:pPr>
            <a:r>
              <a:rPr kumimoji="0" lang="en-US" altLang="en-US" sz="2000" b="0" i="0" u="none" strike="noStrike" cap="none" normalizeH="0" baseline="0" dirty="0">
                <a:ln>
                  <a:noFill/>
                </a:ln>
                <a:solidFill>
                  <a:srgbClr val="FFFF00"/>
                </a:solidFill>
                <a:effectLst/>
                <a:latin typeface="IBM Plex Sans Devanagari"/>
              </a:rPr>
              <a:t>Safety to equipment</a:t>
            </a:r>
            <a:r>
              <a:rPr kumimoji="0" lang="en-US" altLang="en-US" sz="2000" b="0" i="0" u="none" strike="noStrike" cap="none" normalizeH="0" baseline="0" dirty="0">
                <a:ln>
                  <a:noFill/>
                </a:ln>
                <a:solidFill>
                  <a:srgbClr val="FFFFFF"/>
                </a:solidFill>
                <a:effectLst/>
                <a:latin typeface="IBM Plex Sans Devanagari"/>
              </a:rPr>
              <a:t>: Numerical relays offer improved safety features compared to electro-mechanical relays. They can provide faster response times in emergency situations, which can help prevent accidents and minimize damage to equipment. </a:t>
            </a:r>
          </a:p>
        </p:txBody>
      </p:sp>
      <p:sp>
        <p:nvSpPr>
          <p:cNvPr id="7" name="AutoShape 2" descr="flops">
            <a:hlinkClick r:id="rId3"/>
            <a:extLst>
              <a:ext uri="{FF2B5EF4-FFF2-40B4-BE49-F238E27FC236}">
                <a16:creationId xmlns:a16="http://schemas.microsoft.com/office/drawing/2014/main" id="{A0D7E9E7-9C21-7EB4-E327-E2BC3D999CAD}"/>
              </a:ext>
            </a:extLst>
          </p:cNvPr>
          <p:cNvSpPr>
            <a:spLocks noChangeAspect="1" noChangeArrowheads="1"/>
          </p:cNvSpPr>
          <p:nvPr/>
        </p:nvSpPr>
        <p:spPr bwMode="auto">
          <a:xfrm>
            <a:off x="104775" y="-998538"/>
            <a:ext cx="304800" cy="3048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IN"/>
          </a:p>
        </p:txBody>
      </p:sp>
      <p:sp>
        <p:nvSpPr>
          <p:cNvPr id="8" name="AutoShape 4" descr="flops">
            <a:hlinkClick r:id="rId3"/>
            <a:extLst>
              <a:ext uri="{FF2B5EF4-FFF2-40B4-BE49-F238E27FC236}">
                <a16:creationId xmlns:a16="http://schemas.microsoft.com/office/drawing/2014/main" id="{237F2880-D5D3-8B70-73E0-17BF6740EF67}"/>
              </a:ext>
            </a:extLst>
          </p:cNvPr>
          <p:cNvSpPr>
            <a:spLocks noChangeAspect="1" noChangeArrowheads="1"/>
          </p:cNvSpPr>
          <p:nvPr/>
        </p:nvSpPr>
        <p:spPr bwMode="auto">
          <a:xfrm>
            <a:off x="104775" y="655638"/>
            <a:ext cx="304800" cy="3048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IN"/>
          </a:p>
        </p:txBody>
      </p:sp>
      <p:sp>
        <p:nvSpPr>
          <p:cNvPr id="9" name="AutoShape 5" descr="xlogo">
            <a:hlinkClick r:id="rId4"/>
            <a:extLst>
              <a:ext uri="{FF2B5EF4-FFF2-40B4-BE49-F238E27FC236}">
                <a16:creationId xmlns:a16="http://schemas.microsoft.com/office/drawing/2014/main" id="{FBF7B3FE-84DA-B615-D19F-EFA982A5079E}"/>
              </a:ext>
            </a:extLst>
          </p:cNvPr>
          <p:cNvSpPr>
            <a:spLocks noChangeAspect="1" noChangeArrowheads="1"/>
          </p:cNvSpPr>
          <p:nvPr/>
        </p:nvSpPr>
        <p:spPr bwMode="auto">
          <a:xfrm>
            <a:off x="1857375" y="1158875"/>
            <a:ext cx="304800" cy="3048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IN"/>
          </a:p>
        </p:txBody>
      </p:sp>
      <p:sp>
        <p:nvSpPr>
          <p:cNvPr id="10" name="AutoShape 6" descr="linkedinlogo">
            <a:hlinkClick r:id="rId5"/>
            <a:extLst>
              <a:ext uri="{FF2B5EF4-FFF2-40B4-BE49-F238E27FC236}">
                <a16:creationId xmlns:a16="http://schemas.microsoft.com/office/drawing/2014/main" id="{80A271FA-3C62-DAE9-B87C-D716A69659BA}"/>
              </a:ext>
            </a:extLst>
          </p:cNvPr>
          <p:cNvSpPr>
            <a:spLocks noChangeAspect="1" noChangeArrowheads="1"/>
          </p:cNvSpPr>
          <p:nvPr/>
        </p:nvSpPr>
        <p:spPr bwMode="auto">
          <a:xfrm>
            <a:off x="2286000" y="1158875"/>
            <a:ext cx="304800" cy="3048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IN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0160EF17-8A0A-9B44-78D9-4386D2AE80F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>
            <a:normAutofit lnSpcReduction="10000"/>
          </a:bodyPr>
          <a:lstStyle/>
          <a:p>
            <a:fld id="{19C1AEB4-7037-4088-A46E-D96AF956DC0D}" type="slidenum">
              <a:rPr lang="en-IN" smtClean="0"/>
              <a:t>5</a:t>
            </a:fld>
            <a:endParaRPr lang="en-IN"/>
          </a:p>
        </p:txBody>
      </p:sp>
      <p:grpSp>
        <p:nvGrpSpPr>
          <p:cNvPr id="6" name="Group 5">
            <a:extLst>
              <a:ext uri="{FF2B5EF4-FFF2-40B4-BE49-F238E27FC236}">
                <a16:creationId xmlns:a16="http://schemas.microsoft.com/office/drawing/2014/main" id="{EC6915BC-708F-4D29-1367-A86A4BCC9D14}"/>
              </a:ext>
            </a:extLst>
          </p:cNvPr>
          <p:cNvGrpSpPr/>
          <p:nvPr/>
        </p:nvGrpSpPr>
        <p:grpSpPr>
          <a:xfrm>
            <a:off x="11520668" y="103723"/>
            <a:ext cx="620304" cy="653010"/>
            <a:chOff x="8366841" y="1587144"/>
            <a:chExt cx="620304" cy="653010"/>
          </a:xfrm>
        </p:grpSpPr>
        <p:cxnSp>
          <p:nvCxnSpPr>
            <p:cNvPr id="11" name="Straight Connector 10">
              <a:extLst>
                <a:ext uri="{FF2B5EF4-FFF2-40B4-BE49-F238E27FC236}">
                  <a16:creationId xmlns:a16="http://schemas.microsoft.com/office/drawing/2014/main" id="{DF1152F0-4CB2-8A67-5A01-33C54983A002}"/>
                </a:ext>
              </a:extLst>
            </p:cNvPr>
            <p:cNvCxnSpPr/>
            <p:nvPr/>
          </p:nvCxnSpPr>
          <p:spPr>
            <a:xfrm>
              <a:off x="8672017" y="1587144"/>
              <a:ext cx="0" cy="653010"/>
            </a:xfrm>
            <a:prstGeom prst="line">
              <a:avLst/>
            </a:prstGeom>
            <a:effectLst>
              <a:glow rad="63500">
                <a:schemeClr val="accent1">
                  <a:satMod val="175000"/>
                  <a:alpha val="40000"/>
                </a:schemeClr>
              </a:glow>
            </a:effectLst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2" name="Straight Connector 11">
              <a:extLst>
                <a:ext uri="{FF2B5EF4-FFF2-40B4-BE49-F238E27FC236}">
                  <a16:creationId xmlns:a16="http://schemas.microsoft.com/office/drawing/2014/main" id="{BE9F90EB-46A4-00F3-45DF-2C06DDD07E60}"/>
                </a:ext>
              </a:extLst>
            </p:cNvPr>
            <p:cNvCxnSpPr/>
            <p:nvPr/>
          </p:nvCxnSpPr>
          <p:spPr>
            <a:xfrm>
              <a:off x="8366841" y="1917229"/>
              <a:ext cx="620304" cy="0"/>
            </a:xfrm>
            <a:prstGeom prst="line">
              <a:avLst/>
            </a:prstGeom>
            <a:effectLst>
              <a:glow rad="63500">
                <a:schemeClr val="accent1">
                  <a:satMod val="175000"/>
                  <a:alpha val="40000"/>
                </a:schemeClr>
              </a:glow>
            </a:effectLst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grpSp>
        <p:nvGrpSpPr>
          <p:cNvPr id="13" name="Group 12">
            <a:extLst>
              <a:ext uri="{FF2B5EF4-FFF2-40B4-BE49-F238E27FC236}">
                <a16:creationId xmlns:a16="http://schemas.microsoft.com/office/drawing/2014/main" id="{E6A3524D-FBB5-B5A5-041C-B5C76EE57A8D}"/>
              </a:ext>
            </a:extLst>
          </p:cNvPr>
          <p:cNvGrpSpPr/>
          <p:nvPr/>
        </p:nvGrpSpPr>
        <p:grpSpPr>
          <a:xfrm>
            <a:off x="11196690" y="-187576"/>
            <a:ext cx="1260000" cy="1260000"/>
            <a:chOff x="7064043" y="3066250"/>
            <a:chExt cx="1260000" cy="1260000"/>
          </a:xfrm>
        </p:grpSpPr>
        <p:sp>
          <p:nvSpPr>
            <p:cNvPr id="14" name="Oval 13">
              <a:extLst>
                <a:ext uri="{FF2B5EF4-FFF2-40B4-BE49-F238E27FC236}">
                  <a16:creationId xmlns:a16="http://schemas.microsoft.com/office/drawing/2014/main" id="{A597B244-BD3D-C5CA-4086-891DC881CE99}"/>
                </a:ext>
              </a:extLst>
            </p:cNvPr>
            <p:cNvSpPr/>
            <p:nvPr/>
          </p:nvSpPr>
          <p:spPr>
            <a:xfrm>
              <a:off x="7064043" y="3066250"/>
              <a:ext cx="1260000" cy="1260000"/>
            </a:xfrm>
            <a:prstGeom prst="ellipse">
              <a:avLst/>
            </a:prstGeom>
            <a:noFill/>
            <a:ln>
              <a:solidFill>
                <a:schemeClr val="bg1"/>
              </a:solidFill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IN"/>
            </a:p>
          </p:txBody>
        </p:sp>
        <p:grpSp>
          <p:nvGrpSpPr>
            <p:cNvPr id="15" name="Group 14">
              <a:extLst>
                <a:ext uri="{FF2B5EF4-FFF2-40B4-BE49-F238E27FC236}">
                  <a16:creationId xmlns:a16="http://schemas.microsoft.com/office/drawing/2014/main" id="{2A1021FE-7FB6-F17B-F424-662AFE98391A}"/>
                </a:ext>
              </a:extLst>
            </p:cNvPr>
            <p:cNvGrpSpPr/>
            <p:nvPr/>
          </p:nvGrpSpPr>
          <p:grpSpPr>
            <a:xfrm>
              <a:off x="7330553" y="3336250"/>
              <a:ext cx="726980" cy="720000"/>
              <a:chOff x="9768840" y="2275840"/>
              <a:chExt cx="726980" cy="720000"/>
            </a:xfrm>
          </p:grpSpPr>
          <p:sp>
            <p:nvSpPr>
              <p:cNvPr id="16" name="Oval 15">
                <a:extLst>
                  <a:ext uri="{FF2B5EF4-FFF2-40B4-BE49-F238E27FC236}">
                    <a16:creationId xmlns:a16="http://schemas.microsoft.com/office/drawing/2014/main" id="{DB4FA0CC-8EAF-7BCD-FB88-92B8779D56EC}"/>
                  </a:ext>
                </a:extLst>
              </p:cNvPr>
              <p:cNvSpPr/>
              <p:nvPr/>
            </p:nvSpPr>
            <p:spPr>
              <a:xfrm>
                <a:off x="9768840" y="2275840"/>
                <a:ext cx="720000" cy="720000"/>
              </a:xfrm>
              <a:prstGeom prst="ellipse">
                <a:avLst/>
              </a:prstGeom>
              <a:noFill/>
              <a:ln>
                <a:solidFill>
                  <a:schemeClr val="bg1"/>
                </a:solidFill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IN"/>
              </a:p>
            </p:txBody>
          </p:sp>
          <p:cxnSp>
            <p:nvCxnSpPr>
              <p:cNvPr id="17" name="Straight Arrow Connector 16">
                <a:extLst>
                  <a:ext uri="{FF2B5EF4-FFF2-40B4-BE49-F238E27FC236}">
                    <a16:creationId xmlns:a16="http://schemas.microsoft.com/office/drawing/2014/main" id="{79CB34B9-B249-63C1-B467-567F3B10A864}"/>
                  </a:ext>
                </a:extLst>
              </p:cNvPr>
              <p:cNvCxnSpPr>
                <a:cxnSpLocks/>
              </p:cNvCxnSpPr>
              <p:nvPr/>
            </p:nvCxnSpPr>
            <p:spPr>
              <a:xfrm rot="7200000">
                <a:off x="9860407" y="2786655"/>
                <a:ext cx="360000" cy="6762"/>
              </a:xfrm>
              <a:prstGeom prst="straightConnector1">
                <a:avLst/>
              </a:prstGeom>
              <a:ln w="38100" cap="rnd">
                <a:solidFill>
                  <a:srgbClr val="FFFF00"/>
                </a:solidFill>
                <a:tailEnd type="triangle"/>
              </a:ln>
            </p:spPr>
            <p:style>
              <a:lnRef idx="2">
                <a:schemeClr val="accent3"/>
              </a:lnRef>
              <a:fillRef idx="0">
                <a:schemeClr val="accent3"/>
              </a:fillRef>
              <a:effectRef idx="1">
                <a:schemeClr val="accent3"/>
              </a:effectRef>
              <a:fontRef idx="minor">
                <a:schemeClr val="tx1"/>
              </a:fontRef>
            </p:style>
          </p:cxnSp>
          <p:cxnSp>
            <p:nvCxnSpPr>
              <p:cNvPr id="18" name="Straight Arrow Connector 17">
                <a:extLst>
                  <a:ext uri="{FF2B5EF4-FFF2-40B4-BE49-F238E27FC236}">
                    <a16:creationId xmlns:a16="http://schemas.microsoft.com/office/drawing/2014/main" id="{0493563C-C790-CBED-220A-6BB4D0C08784}"/>
                  </a:ext>
                </a:extLst>
              </p:cNvPr>
              <p:cNvCxnSpPr>
                <a:cxnSpLocks/>
              </p:cNvCxnSpPr>
              <p:nvPr/>
            </p:nvCxnSpPr>
            <p:spPr>
              <a:xfrm rot="14400000">
                <a:off x="9861767" y="2473195"/>
                <a:ext cx="360000" cy="6762"/>
              </a:xfrm>
              <a:prstGeom prst="straightConnector1">
                <a:avLst/>
              </a:prstGeom>
              <a:ln w="38100" cap="rnd">
                <a:solidFill>
                  <a:srgbClr val="0070C0"/>
                </a:solidFill>
                <a:tailEnd type="triangle"/>
              </a:ln>
            </p:spPr>
            <p:style>
              <a:lnRef idx="2">
                <a:schemeClr val="accent3"/>
              </a:lnRef>
              <a:fillRef idx="0">
                <a:schemeClr val="accent3"/>
              </a:fillRef>
              <a:effectRef idx="1">
                <a:schemeClr val="accent3"/>
              </a:effectRef>
              <a:fontRef idx="minor">
                <a:schemeClr val="tx1"/>
              </a:fontRef>
            </p:style>
          </p:cxnSp>
          <p:cxnSp>
            <p:nvCxnSpPr>
              <p:cNvPr id="19" name="Straight Arrow Connector 18">
                <a:extLst>
                  <a:ext uri="{FF2B5EF4-FFF2-40B4-BE49-F238E27FC236}">
                    <a16:creationId xmlns:a16="http://schemas.microsoft.com/office/drawing/2014/main" id="{8CE85E5C-729D-5DA2-5115-9411ABE37960}"/>
                  </a:ext>
                </a:extLst>
              </p:cNvPr>
              <p:cNvCxnSpPr/>
              <p:nvPr/>
            </p:nvCxnSpPr>
            <p:spPr>
              <a:xfrm>
                <a:off x="10135820" y="2629924"/>
                <a:ext cx="360000" cy="6762"/>
              </a:xfrm>
              <a:prstGeom prst="straightConnector1">
                <a:avLst/>
              </a:prstGeom>
              <a:ln w="38100" cap="rnd">
                <a:solidFill>
                  <a:srgbClr val="FF0000"/>
                </a:solidFill>
                <a:tailEnd type="triangle"/>
              </a:ln>
            </p:spPr>
            <p:style>
              <a:lnRef idx="2">
                <a:schemeClr val="accent3"/>
              </a:lnRef>
              <a:fillRef idx="0">
                <a:schemeClr val="accent3"/>
              </a:fillRef>
              <a:effectRef idx="1">
                <a:schemeClr val="accent3"/>
              </a:effectRef>
              <a:fontRef idx="minor">
                <a:schemeClr val="tx1"/>
              </a:fontRef>
            </p:style>
          </p:cxnSp>
        </p:grpSp>
      </p:grpSp>
      <p:sp>
        <p:nvSpPr>
          <p:cNvPr id="20" name="Rectangle 19">
            <a:extLst>
              <a:ext uri="{FF2B5EF4-FFF2-40B4-BE49-F238E27FC236}">
                <a16:creationId xmlns:a16="http://schemas.microsoft.com/office/drawing/2014/main" id="{AC355C9A-BF0D-2EA3-B984-B879FAB63D42}"/>
              </a:ext>
            </a:extLst>
          </p:cNvPr>
          <p:cNvSpPr/>
          <p:nvPr/>
        </p:nvSpPr>
        <p:spPr>
          <a:xfrm>
            <a:off x="11072478" y="-57503"/>
            <a:ext cx="513657" cy="405484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2000" b="0" cap="none" spc="0" dirty="0">
                <a:ln w="0"/>
                <a:solidFill>
                  <a:srgbClr val="92D050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120</a:t>
            </a:r>
          </a:p>
        </p:txBody>
      </p:sp>
      <p:sp>
        <p:nvSpPr>
          <p:cNvPr id="21" name="Rectangle 20">
            <a:extLst>
              <a:ext uri="{FF2B5EF4-FFF2-40B4-BE49-F238E27FC236}">
                <a16:creationId xmlns:a16="http://schemas.microsoft.com/office/drawing/2014/main" id="{A8723DF4-C40D-DD57-592D-4E4CE5E8645F}"/>
              </a:ext>
            </a:extLst>
          </p:cNvPr>
          <p:cNvSpPr/>
          <p:nvPr/>
        </p:nvSpPr>
        <p:spPr>
          <a:xfrm>
            <a:off x="11116680" y="595402"/>
            <a:ext cx="513657" cy="405484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2000" b="0" cap="none" spc="0" dirty="0">
                <a:ln w="0"/>
                <a:solidFill>
                  <a:srgbClr val="92D050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240</a:t>
            </a:r>
          </a:p>
        </p:txBody>
      </p:sp>
    </p:spTree>
    <p:extLst>
      <p:ext uri="{BB962C8B-B14F-4D97-AF65-F5344CB8AC3E}">
        <p14:creationId xmlns:p14="http://schemas.microsoft.com/office/powerpoint/2010/main" val="63342401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0">
        <p:cut/>
      </p:transition>
    </mc:Choice>
    <mc:Fallback xmlns="">
      <p:transition>
        <p:cut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8" presetClass="emph" presetSubtype="0" repeatCount="indefinite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Rot by="-21600000">
                                      <p:cBhvr>
                                        <p:cTn id="6" dur="20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/>
          <p:cNvSpPr>
            <a:spLocks noGrp="1"/>
          </p:cNvSpPr>
          <p:nvPr>
            <p:ph type="ctrTitle"/>
          </p:nvPr>
        </p:nvSpPr>
        <p:spPr>
          <a:xfrm>
            <a:off x="1845708" y="0"/>
            <a:ext cx="8500585" cy="633120"/>
          </a:xfrm>
        </p:spPr>
        <p:txBody>
          <a:bodyPr anchor="ctr">
            <a:normAutofit/>
          </a:bodyPr>
          <a:lstStyle/>
          <a:p>
            <a:pPr algn="ctr"/>
            <a:r>
              <a:rPr lang="en-IN" sz="4000" i="1" u="sng" dirty="0">
                <a:solidFill>
                  <a:srgbClr val="FFC000"/>
                </a:solidFill>
              </a:rPr>
              <a:t>Functions in numerical relays</a:t>
            </a:r>
          </a:p>
        </p:txBody>
      </p:sp>
      <p:pic>
        <p:nvPicPr>
          <p:cNvPr id="2052" name="Picture 4" descr="APTRANSCO ⚡️⚡️ - Electricity Transmission Company - APTRANSCO | LinkedIn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7541" y="17768"/>
            <a:ext cx="1057360" cy="97547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itle 2">
            <a:extLst>
              <a:ext uri="{FF2B5EF4-FFF2-40B4-BE49-F238E27FC236}">
                <a16:creationId xmlns:a16="http://schemas.microsoft.com/office/drawing/2014/main" id="{BEC5469B-5AA2-ABE7-8862-E82129F4C92F}"/>
              </a:ext>
            </a:extLst>
          </p:cNvPr>
          <p:cNvSpPr txBox="1">
            <a:spLocks/>
          </p:cNvSpPr>
          <p:nvPr/>
        </p:nvSpPr>
        <p:spPr>
          <a:xfrm>
            <a:off x="2152671" y="2093556"/>
            <a:ext cx="7004685" cy="1904511"/>
          </a:xfrm>
          <a:prstGeom prst="rect">
            <a:avLst/>
          </a:prstGeom>
        </p:spPr>
        <p:txBody>
          <a:bodyPr vert="horz" lIns="91440" tIns="45720" rIns="91440" bIns="45720" rtlCol="0" anchor="ctr">
            <a:normAutofit fontScale="97500"/>
          </a:bodyPr>
          <a:lstStyle>
            <a:lvl1pPr algn="l" defTabSz="914400" rtl="0" eaLnBrk="1" latinLnBrk="0" hangingPunct="1">
              <a:lnSpc>
                <a:spcPct val="85000"/>
              </a:lnSpc>
              <a:spcBef>
                <a:spcPct val="0"/>
              </a:spcBef>
              <a:buNone/>
              <a:defRPr sz="7200" kern="1200" spc="-50" baseline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endParaRPr lang="en-IN" sz="4000" i="1" u="sng" dirty="0">
              <a:solidFill>
                <a:srgbClr val="FFC000"/>
              </a:solidFill>
            </a:endParaRPr>
          </a:p>
        </p:txBody>
      </p:sp>
      <p:sp>
        <p:nvSpPr>
          <p:cNvPr id="7" name="AutoShape 2" descr="flops">
            <a:hlinkClick r:id="rId3"/>
            <a:extLst>
              <a:ext uri="{FF2B5EF4-FFF2-40B4-BE49-F238E27FC236}">
                <a16:creationId xmlns:a16="http://schemas.microsoft.com/office/drawing/2014/main" id="{A0D7E9E7-9C21-7EB4-E327-E2BC3D999CAD}"/>
              </a:ext>
            </a:extLst>
          </p:cNvPr>
          <p:cNvSpPr>
            <a:spLocks noChangeAspect="1" noChangeArrowheads="1"/>
          </p:cNvSpPr>
          <p:nvPr/>
        </p:nvSpPr>
        <p:spPr bwMode="auto">
          <a:xfrm>
            <a:off x="104775" y="-998538"/>
            <a:ext cx="304800" cy="3048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IN"/>
          </a:p>
        </p:txBody>
      </p:sp>
      <p:sp>
        <p:nvSpPr>
          <p:cNvPr id="9" name="AutoShape 5" descr="xlogo">
            <a:hlinkClick r:id="rId4"/>
            <a:extLst>
              <a:ext uri="{FF2B5EF4-FFF2-40B4-BE49-F238E27FC236}">
                <a16:creationId xmlns:a16="http://schemas.microsoft.com/office/drawing/2014/main" id="{FBF7B3FE-84DA-B615-D19F-EFA982A5079E}"/>
              </a:ext>
            </a:extLst>
          </p:cNvPr>
          <p:cNvSpPr>
            <a:spLocks noChangeAspect="1" noChangeArrowheads="1"/>
          </p:cNvSpPr>
          <p:nvPr/>
        </p:nvSpPr>
        <p:spPr bwMode="auto">
          <a:xfrm>
            <a:off x="1857375" y="1158875"/>
            <a:ext cx="304800" cy="3048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IN"/>
          </a:p>
        </p:txBody>
      </p:sp>
      <p:sp>
        <p:nvSpPr>
          <p:cNvPr id="10" name="AutoShape 6" descr="linkedinlogo">
            <a:hlinkClick r:id="rId5"/>
            <a:extLst>
              <a:ext uri="{FF2B5EF4-FFF2-40B4-BE49-F238E27FC236}">
                <a16:creationId xmlns:a16="http://schemas.microsoft.com/office/drawing/2014/main" id="{80A271FA-3C62-DAE9-B87C-D716A69659BA}"/>
              </a:ext>
            </a:extLst>
          </p:cNvPr>
          <p:cNvSpPr>
            <a:spLocks noChangeAspect="1" noChangeArrowheads="1"/>
          </p:cNvSpPr>
          <p:nvPr/>
        </p:nvSpPr>
        <p:spPr bwMode="auto">
          <a:xfrm>
            <a:off x="2286000" y="1158875"/>
            <a:ext cx="304800" cy="3048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IN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0160EF17-8A0A-9B44-78D9-4386D2AE80F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>
            <a:normAutofit lnSpcReduction="10000"/>
          </a:bodyPr>
          <a:lstStyle/>
          <a:p>
            <a:fld id="{19C1AEB4-7037-4088-A46E-D96AF956DC0D}" type="slidenum">
              <a:rPr lang="en-IN" smtClean="0"/>
              <a:t>6</a:t>
            </a:fld>
            <a:endParaRPr lang="en-IN"/>
          </a:p>
        </p:txBody>
      </p:sp>
      <p:pic>
        <p:nvPicPr>
          <p:cNvPr id="11" name="Picture 10">
            <a:extLst>
              <a:ext uri="{FF2B5EF4-FFF2-40B4-BE49-F238E27FC236}">
                <a16:creationId xmlns:a16="http://schemas.microsoft.com/office/drawing/2014/main" id="{F6BE7810-2FD5-6667-4711-A8256463F2D4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57540" y="1064936"/>
            <a:ext cx="11734459" cy="5793064"/>
          </a:xfrm>
          <a:prstGeom prst="rect">
            <a:avLst/>
          </a:prstGeom>
        </p:spPr>
      </p:pic>
      <p:grpSp>
        <p:nvGrpSpPr>
          <p:cNvPr id="4" name="Group 3">
            <a:extLst>
              <a:ext uri="{FF2B5EF4-FFF2-40B4-BE49-F238E27FC236}">
                <a16:creationId xmlns:a16="http://schemas.microsoft.com/office/drawing/2014/main" id="{FDC03D0B-9FE5-1964-98A1-22C29CAEABCF}"/>
              </a:ext>
            </a:extLst>
          </p:cNvPr>
          <p:cNvGrpSpPr/>
          <p:nvPr/>
        </p:nvGrpSpPr>
        <p:grpSpPr>
          <a:xfrm>
            <a:off x="11520668" y="103723"/>
            <a:ext cx="620304" cy="653010"/>
            <a:chOff x="8366841" y="1587144"/>
            <a:chExt cx="620304" cy="653010"/>
          </a:xfrm>
        </p:grpSpPr>
        <p:cxnSp>
          <p:nvCxnSpPr>
            <p:cNvPr id="6" name="Straight Connector 5">
              <a:extLst>
                <a:ext uri="{FF2B5EF4-FFF2-40B4-BE49-F238E27FC236}">
                  <a16:creationId xmlns:a16="http://schemas.microsoft.com/office/drawing/2014/main" id="{F4B16115-F484-1C7A-187B-20C966C50411}"/>
                </a:ext>
              </a:extLst>
            </p:cNvPr>
            <p:cNvCxnSpPr/>
            <p:nvPr/>
          </p:nvCxnSpPr>
          <p:spPr>
            <a:xfrm>
              <a:off x="8672017" y="1587144"/>
              <a:ext cx="0" cy="653010"/>
            </a:xfrm>
            <a:prstGeom prst="line">
              <a:avLst/>
            </a:prstGeom>
            <a:effectLst>
              <a:glow rad="63500">
                <a:schemeClr val="accent1">
                  <a:satMod val="175000"/>
                  <a:alpha val="40000"/>
                </a:schemeClr>
              </a:glow>
            </a:effectLst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" name="Straight Connector 7">
              <a:extLst>
                <a:ext uri="{FF2B5EF4-FFF2-40B4-BE49-F238E27FC236}">
                  <a16:creationId xmlns:a16="http://schemas.microsoft.com/office/drawing/2014/main" id="{0A616E00-CEB4-3311-E566-28B0C14BE56C}"/>
                </a:ext>
              </a:extLst>
            </p:cNvPr>
            <p:cNvCxnSpPr/>
            <p:nvPr/>
          </p:nvCxnSpPr>
          <p:spPr>
            <a:xfrm>
              <a:off x="8366841" y="1917229"/>
              <a:ext cx="620304" cy="0"/>
            </a:xfrm>
            <a:prstGeom prst="line">
              <a:avLst/>
            </a:prstGeom>
            <a:effectLst>
              <a:glow rad="63500">
                <a:schemeClr val="accent1">
                  <a:satMod val="175000"/>
                  <a:alpha val="40000"/>
                </a:schemeClr>
              </a:glow>
            </a:effectLst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grpSp>
        <p:nvGrpSpPr>
          <p:cNvPr id="12" name="Group 11">
            <a:extLst>
              <a:ext uri="{FF2B5EF4-FFF2-40B4-BE49-F238E27FC236}">
                <a16:creationId xmlns:a16="http://schemas.microsoft.com/office/drawing/2014/main" id="{D53847B7-FF9A-0F7E-26A6-DFF77B4206B6}"/>
              </a:ext>
            </a:extLst>
          </p:cNvPr>
          <p:cNvGrpSpPr/>
          <p:nvPr/>
        </p:nvGrpSpPr>
        <p:grpSpPr>
          <a:xfrm>
            <a:off x="11196690" y="-187576"/>
            <a:ext cx="1260000" cy="1260000"/>
            <a:chOff x="7064043" y="3066250"/>
            <a:chExt cx="1260000" cy="1260000"/>
          </a:xfrm>
        </p:grpSpPr>
        <p:sp>
          <p:nvSpPr>
            <p:cNvPr id="14" name="Oval 13">
              <a:extLst>
                <a:ext uri="{FF2B5EF4-FFF2-40B4-BE49-F238E27FC236}">
                  <a16:creationId xmlns:a16="http://schemas.microsoft.com/office/drawing/2014/main" id="{8B0C68D8-9445-C76D-311C-7F0013B9A012}"/>
                </a:ext>
              </a:extLst>
            </p:cNvPr>
            <p:cNvSpPr/>
            <p:nvPr/>
          </p:nvSpPr>
          <p:spPr>
            <a:xfrm>
              <a:off x="7064043" y="3066250"/>
              <a:ext cx="1260000" cy="1260000"/>
            </a:xfrm>
            <a:prstGeom prst="ellipse">
              <a:avLst/>
            </a:prstGeom>
            <a:noFill/>
            <a:ln>
              <a:solidFill>
                <a:schemeClr val="bg1"/>
              </a:solidFill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IN"/>
            </a:p>
          </p:txBody>
        </p:sp>
        <p:grpSp>
          <p:nvGrpSpPr>
            <p:cNvPr id="15" name="Group 14">
              <a:extLst>
                <a:ext uri="{FF2B5EF4-FFF2-40B4-BE49-F238E27FC236}">
                  <a16:creationId xmlns:a16="http://schemas.microsoft.com/office/drawing/2014/main" id="{19A94750-222D-8BB6-C3AF-4ECD9CD93FD8}"/>
                </a:ext>
              </a:extLst>
            </p:cNvPr>
            <p:cNvGrpSpPr/>
            <p:nvPr/>
          </p:nvGrpSpPr>
          <p:grpSpPr>
            <a:xfrm>
              <a:off x="7330553" y="3336250"/>
              <a:ext cx="726980" cy="720000"/>
              <a:chOff x="9768840" y="2275840"/>
              <a:chExt cx="726980" cy="720000"/>
            </a:xfrm>
          </p:grpSpPr>
          <p:sp>
            <p:nvSpPr>
              <p:cNvPr id="16" name="Oval 15">
                <a:extLst>
                  <a:ext uri="{FF2B5EF4-FFF2-40B4-BE49-F238E27FC236}">
                    <a16:creationId xmlns:a16="http://schemas.microsoft.com/office/drawing/2014/main" id="{25BF56DC-4891-67B7-3254-55DFA3E56FF7}"/>
                  </a:ext>
                </a:extLst>
              </p:cNvPr>
              <p:cNvSpPr/>
              <p:nvPr/>
            </p:nvSpPr>
            <p:spPr>
              <a:xfrm>
                <a:off x="9768840" y="2275840"/>
                <a:ext cx="720000" cy="720000"/>
              </a:xfrm>
              <a:prstGeom prst="ellipse">
                <a:avLst/>
              </a:prstGeom>
              <a:noFill/>
              <a:ln>
                <a:solidFill>
                  <a:schemeClr val="bg1"/>
                </a:solidFill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IN"/>
              </a:p>
            </p:txBody>
          </p:sp>
          <p:cxnSp>
            <p:nvCxnSpPr>
              <p:cNvPr id="17" name="Straight Arrow Connector 16">
                <a:extLst>
                  <a:ext uri="{FF2B5EF4-FFF2-40B4-BE49-F238E27FC236}">
                    <a16:creationId xmlns:a16="http://schemas.microsoft.com/office/drawing/2014/main" id="{A64F55C1-38C8-84E2-8D80-39EAD178D3AE}"/>
                  </a:ext>
                </a:extLst>
              </p:cNvPr>
              <p:cNvCxnSpPr>
                <a:cxnSpLocks/>
              </p:cNvCxnSpPr>
              <p:nvPr/>
            </p:nvCxnSpPr>
            <p:spPr>
              <a:xfrm rot="7200000">
                <a:off x="9860407" y="2786655"/>
                <a:ext cx="360000" cy="6762"/>
              </a:xfrm>
              <a:prstGeom prst="straightConnector1">
                <a:avLst/>
              </a:prstGeom>
              <a:ln w="38100" cap="rnd">
                <a:solidFill>
                  <a:srgbClr val="FFFF00"/>
                </a:solidFill>
                <a:tailEnd type="triangle"/>
              </a:ln>
            </p:spPr>
            <p:style>
              <a:lnRef idx="2">
                <a:schemeClr val="accent3"/>
              </a:lnRef>
              <a:fillRef idx="0">
                <a:schemeClr val="accent3"/>
              </a:fillRef>
              <a:effectRef idx="1">
                <a:schemeClr val="accent3"/>
              </a:effectRef>
              <a:fontRef idx="minor">
                <a:schemeClr val="tx1"/>
              </a:fontRef>
            </p:style>
          </p:cxnSp>
          <p:cxnSp>
            <p:nvCxnSpPr>
              <p:cNvPr id="18" name="Straight Arrow Connector 17">
                <a:extLst>
                  <a:ext uri="{FF2B5EF4-FFF2-40B4-BE49-F238E27FC236}">
                    <a16:creationId xmlns:a16="http://schemas.microsoft.com/office/drawing/2014/main" id="{7651BCB1-D4F7-A438-504F-056A7B03140D}"/>
                  </a:ext>
                </a:extLst>
              </p:cNvPr>
              <p:cNvCxnSpPr>
                <a:cxnSpLocks/>
              </p:cNvCxnSpPr>
              <p:nvPr/>
            </p:nvCxnSpPr>
            <p:spPr>
              <a:xfrm rot="14400000">
                <a:off x="9861767" y="2473195"/>
                <a:ext cx="360000" cy="6762"/>
              </a:xfrm>
              <a:prstGeom prst="straightConnector1">
                <a:avLst/>
              </a:prstGeom>
              <a:ln w="38100" cap="rnd">
                <a:solidFill>
                  <a:srgbClr val="0070C0"/>
                </a:solidFill>
                <a:tailEnd type="triangle"/>
              </a:ln>
            </p:spPr>
            <p:style>
              <a:lnRef idx="2">
                <a:schemeClr val="accent3"/>
              </a:lnRef>
              <a:fillRef idx="0">
                <a:schemeClr val="accent3"/>
              </a:fillRef>
              <a:effectRef idx="1">
                <a:schemeClr val="accent3"/>
              </a:effectRef>
              <a:fontRef idx="minor">
                <a:schemeClr val="tx1"/>
              </a:fontRef>
            </p:style>
          </p:cxnSp>
          <p:cxnSp>
            <p:nvCxnSpPr>
              <p:cNvPr id="19" name="Straight Arrow Connector 18">
                <a:extLst>
                  <a:ext uri="{FF2B5EF4-FFF2-40B4-BE49-F238E27FC236}">
                    <a16:creationId xmlns:a16="http://schemas.microsoft.com/office/drawing/2014/main" id="{20A32384-4647-11F8-BCEB-F82C9758F8D8}"/>
                  </a:ext>
                </a:extLst>
              </p:cNvPr>
              <p:cNvCxnSpPr/>
              <p:nvPr/>
            </p:nvCxnSpPr>
            <p:spPr>
              <a:xfrm>
                <a:off x="10135820" y="2629924"/>
                <a:ext cx="360000" cy="6762"/>
              </a:xfrm>
              <a:prstGeom prst="straightConnector1">
                <a:avLst/>
              </a:prstGeom>
              <a:ln w="38100" cap="rnd">
                <a:solidFill>
                  <a:srgbClr val="FF0000"/>
                </a:solidFill>
                <a:tailEnd type="triangle"/>
              </a:ln>
            </p:spPr>
            <p:style>
              <a:lnRef idx="2">
                <a:schemeClr val="accent3"/>
              </a:lnRef>
              <a:fillRef idx="0">
                <a:schemeClr val="accent3"/>
              </a:fillRef>
              <a:effectRef idx="1">
                <a:schemeClr val="accent3"/>
              </a:effectRef>
              <a:fontRef idx="minor">
                <a:schemeClr val="tx1"/>
              </a:fontRef>
            </p:style>
          </p:cxnSp>
        </p:grpSp>
      </p:grpSp>
      <p:sp>
        <p:nvSpPr>
          <p:cNvPr id="20" name="Rectangle 19">
            <a:extLst>
              <a:ext uri="{FF2B5EF4-FFF2-40B4-BE49-F238E27FC236}">
                <a16:creationId xmlns:a16="http://schemas.microsoft.com/office/drawing/2014/main" id="{AF34AF25-AAB3-10AB-175D-5AB67C69FBFD}"/>
              </a:ext>
            </a:extLst>
          </p:cNvPr>
          <p:cNvSpPr/>
          <p:nvPr/>
        </p:nvSpPr>
        <p:spPr>
          <a:xfrm>
            <a:off x="11072478" y="-57503"/>
            <a:ext cx="513657" cy="405484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2000" b="0" cap="none" spc="0" dirty="0">
                <a:ln w="0"/>
                <a:solidFill>
                  <a:srgbClr val="92D050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120</a:t>
            </a:r>
          </a:p>
        </p:txBody>
      </p:sp>
      <p:sp>
        <p:nvSpPr>
          <p:cNvPr id="21" name="Rectangle 20">
            <a:extLst>
              <a:ext uri="{FF2B5EF4-FFF2-40B4-BE49-F238E27FC236}">
                <a16:creationId xmlns:a16="http://schemas.microsoft.com/office/drawing/2014/main" id="{AFC7C934-0D15-AE98-DF95-D4E05D5ECD0D}"/>
              </a:ext>
            </a:extLst>
          </p:cNvPr>
          <p:cNvSpPr/>
          <p:nvPr/>
        </p:nvSpPr>
        <p:spPr>
          <a:xfrm>
            <a:off x="11116680" y="595402"/>
            <a:ext cx="513657" cy="405484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2000" b="0" cap="none" spc="0" dirty="0">
                <a:ln w="0"/>
                <a:solidFill>
                  <a:srgbClr val="92D050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240</a:t>
            </a:r>
          </a:p>
        </p:txBody>
      </p:sp>
    </p:spTree>
    <p:extLst>
      <p:ext uri="{BB962C8B-B14F-4D97-AF65-F5344CB8AC3E}">
        <p14:creationId xmlns:p14="http://schemas.microsoft.com/office/powerpoint/2010/main" val="363061830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0">
        <p:cut/>
      </p:transition>
    </mc:Choice>
    <mc:Fallback xmlns="">
      <p:transition>
        <p:cut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8" presetClass="emph" presetSubtype="0" repeatCount="indefinite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Rot by="-21600000">
                                      <p:cBhvr>
                                        <p:cTn id="6" dur="20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/>
          <p:cNvSpPr>
            <a:spLocks noGrp="1"/>
          </p:cNvSpPr>
          <p:nvPr>
            <p:ph type="ctrTitle"/>
          </p:nvPr>
        </p:nvSpPr>
        <p:spPr>
          <a:xfrm>
            <a:off x="1845708" y="0"/>
            <a:ext cx="8500585" cy="633120"/>
          </a:xfrm>
        </p:spPr>
        <p:txBody>
          <a:bodyPr anchor="ctr">
            <a:normAutofit/>
          </a:bodyPr>
          <a:lstStyle/>
          <a:p>
            <a:pPr algn="ctr"/>
            <a:r>
              <a:rPr lang="en-IN" sz="4000" i="1" u="sng" dirty="0">
                <a:solidFill>
                  <a:srgbClr val="FFC000"/>
                </a:solidFill>
              </a:rPr>
              <a:t>Functions in numerical relays</a:t>
            </a:r>
          </a:p>
        </p:txBody>
      </p:sp>
      <p:pic>
        <p:nvPicPr>
          <p:cNvPr id="2052" name="Picture 4" descr="APTRANSCO ⚡️⚡️ - Electricity Transmission Company - APTRANSCO | LinkedIn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7541" y="17768"/>
            <a:ext cx="1057360" cy="97547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7" name="AutoShape 2" descr="flops">
            <a:hlinkClick r:id="rId3"/>
            <a:extLst>
              <a:ext uri="{FF2B5EF4-FFF2-40B4-BE49-F238E27FC236}">
                <a16:creationId xmlns:a16="http://schemas.microsoft.com/office/drawing/2014/main" id="{A0D7E9E7-9C21-7EB4-E327-E2BC3D999CAD}"/>
              </a:ext>
            </a:extLst>
          </p:cNvPr>
          <p:cNvSpPr>
            <a:spLocks noChangeAspect="1" noChangeArrowheads="1"/>
          </p:cNvSpPr>
          <p:nvPr/>
        </p:nvSpPr>
        <p:spPr bwMode="auto">
          <a:xfrm>
            <a:off x="104775" y="-998538"/>
            <a:ext cx="304800" cy="3048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IN"/>
          </a:p>
        </p:txBody>
      </p:sp>
      <p:sp>
        <p:nvSpPr>
          <p:cNvPr id="9" name="AutoShape 5" descr="xlogo">
            <a:hlinkClick r:id="rId4"/>
            <a:extLst>
              <a:ext uri="{FF2B5EF4-FFF2-40B4-BE49-F238E27FC236}">
                <a16:creationId xmlns:a16="http://schemas.microsoft.com/office/drawing/2014/main" id="{FBF7B3FE-84DA-B615-D19F-EFA982A5079E}"/>
              </a:ext>
            </a:extLst>
          </p:cNvPr>
          <p:cNvSpPr>
            <a:spLocks noChangeAspect="1" noChangeArrowheads="1"/>
          </p:cNvSpPr>
          <p:nvPr/>
        </p:nvSpPr>
        <p:spPr bwMode="auto">
          <a:xfrm>
            <a:off x="1857375" y="1158875"/>
            <a:ext cx="304800" cy="3048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IN"/>
          </a:p>
        </p:txBody>
      </p:sp>
      <p:sp>
        <p:nvSpPr>
          <p:cNvPr id="10" name="AutoShape 6" descr="linkedinlogo">
            <a:hlinkClick r:id="rId5"/>
            <a:extLst>
              <a:ext uri="{FF2B5EF4-FFF2-40B4-BE49-F238E27FC236}">
                <a16:creationId xmlns:a16="http://schemas.microsoft.com/office/drawing/2014/main" id="{80A271FA-3C62-DAE9-B87C-D716A69659BA}"/>
              </a:ext>
            </a:extLst>
          </p:cNvPr>
          <p:cNvSpPr>
            <a:spLocks noChangeAspect="1" noChangeArrowheads="1"/>
          </p:cNvSpPr>
          <p:nvPr/>
        </p:nvSpPr>
        <p:spPr bwMode="auto">
          <a:xfrm>
            <a:off x="2286000" y="1158875"/>
            <a:ext cx="304800" cy="3048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IN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0160EF17-8A0A-9B44-78D9-4386D2AE80F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>
            <a:normAutofit lnSpcReduction="10000"/>
          </a:bodyPr>
          <a:lstStyle/>
          <a:p>
            <a:fld id="{19C1AEB4-7037-4088-A46E-D96AF956DC0D}" type="slidenum">
              <a:rPr lang="en-IN" smtClean="0"/>
              <a:t>7</a:t>
            </a:fld>
            <a:endParaRPr lang="en-IN"/>
          </a:p>
        </p:txBody>
      </p:sp>
      <p:pic>
        <p:nvPicPr>
          <p:cNvPr id="13" name="Picture 12">
            <a:extLst>
              <a:ext uri="{FF2B5EF4-FFF2-40B4-BE49-F238E27FC236}">
                <a16:creationId xmlns:a16="http://schemas.microsoft.com/office/drawing/2014/main" id="{84E35720-3606-A06E-1924-31F4ECA7812F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3184408" y="555655"/>
            <a:ext cx="5823185" cy="6302345"/>
          </a:xfrm>
          <a:prstGeom prst="rect">
            <a:avLst/>
          </a:prstGeom>
        </p:spPr>
      </p:pic>
      <p:grpSp>
        <p:nvGrpSpPr>
          <p:cNvPr id="4" name="Group 3">
            <a:extLst>
              <a:ext uri="{FF2B5EF4-FFF2-40B4-BE49-F238E27FC236}">
                <a16:creationId xmlns:a16="http://schemas.microsoft.com/office/drawing/2014/main" id="{BF749532-D5E7-5369-257D-F168A41B26A0}"/>
              </a:ext>
            </a:extLst>
          </p:cNvPr>
          <p:cNvGrpSpPr/>
          <p:nvPr/>
        </p:nvGrpSpPr>
        <p:grpSpPr>
          <a:xfrm>
            <a:off x="11520668" y="103723"/>
            <a:ext cx="620304" cy="653010"/>
            <a:chOff x="8366841" y="1587144"/>
            <a:chExt cx="620304" cy="653010"/>
          </a:xfrm>
        </p:grpSpPr>
        <p:cxnSp>
          <p:nvCxnSpPr>
            <p:cNvPr id="6" name="Straight Connector 5">
              <a:extLst>
                <a:ext uri="{FF2B5EF4-FFF2-40B4-BE49-F238E27FC236}">
                  <a16:creationId xmlns:a16="http://schemas.microsoft.com/office/drawing/2014/main" id="{3440A9D4-22A5-9463-62D5-1A69E9B4760E}"/>
                </a:ext>
              </a:extLst>
            </p:cNvPr>
            <p:cNvCxnSpPr/>
            <p:nvPr/>
          </p:nvCxnSpPr>
          <p:spPr>
            <a:xfrm>
              <a:off x="8672017" y="1587144"/>
              <a:ext cx="0" cy="653010"/>
            </a:xfrm>
            <a:prstGeom prst="line">
              <a:avLst/>
            </a:prstGeom>
            <a:effectLst>
              <a:glow rad="63500">
                <a:schemeClr val="accent1">
                  <a:satMod val="175000"/>
                  <a:alpha val="40000"/>
                </a:schemeClr>
              </a:glow>
            </a:effectLst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" name="Straight Connector 7">
              <a:extLst>
                <a:ext uri="{FF2B5EF4-FFF2-40B4-BE49-F238E27FC236}">
                  <a16:creationId xmlns:a16="http://schemas.microsoft.com/office/drawing/2014/main" id="{2371AB8E-6B6A-8469-9CEE-F6A03B65D6FB}"/>
                </a:ext>
              </a:extLst>
            </p:cNvPr>
            <p:cNvCxnSpPr/>
            <p:nvPr/>
          </p:nvCxnSpPr>
          <p:spPr>
            <a:xfrm>
              <a:off x="8366841" y="1917229"/>
              <a:ext cx="620304" cy="0"/>
            </a:xfrm>
            <a:prstGeom prst="line">
              <a:avLst/>
            </a:prstGeom>
            <a:effectLst>
              <a:glow rad="63500">
                <a:schemeClr val="accent1">
                  <a:satMod val="175000"/>
                  <a:alpha val="40000"/>
                </a:schemeClr>
              </a:glow>
            </a:effectLst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grpSp>
        <p:nvGrpSpPr>
          <p:cNvPr id="12" name="Group 11">
            <a:extLst>
              <a:ext uri="{FF2B5EF4-FFF2-40B4-BE49-F238E27FC236}">
                <a16:creationId xmlns:a16="http://schemas.microsoft.com/office/drawing/2014/main" id="{5FC0AAD2-58E6-72FA-0C4A-FCAC370D6D7A}"/>
              </a:ext>
            </a:extLst>
          </p:cNvPr>
          <p:cNvGrpSpPr/>
          <p:nvPr/>
        </p:nvGrpSpPr>
        <p:grpSpPr>
          <a:xfrm>
            <a:off x="11196690" y="-187576"/>
            <a:ext cx="1260000" cy="1260000"/>
            <a:chOff x="7064043" y="3066250"/>
            <a:chExt cx="1260000" cy="1260000"/>
          </a:xfrm>
        </p:grpSpPr>
        <p:sp>
          <p:nvSpPr>
            <p:cNvPr id="14" name="Oval 13">
              <a:extLst>
                <a:ext uri="{FF2B5EF4-FFF2-40B4-BE49-F238E27FC236}">
                  <a16:creationId xmlns:a16="http://schemas.microsoft.com/office/drawing/2014/main" id="{5C8BEDA6-A495-FE71-C981-B9B8788B9D2D}"/>
                </a:ext>
              </a:extLst>
            </p:cNvPr>
            <p:cNvSpPr/>
            <p:nvPr/>
          </p:nvSpPr>
          <p:spPr>
            <a:xfrm>
              <a:off x="7064043" y="3066250"/>
              <a:ext cx="1260000" cy="1260000"/>
            </a:xfrm>
            <a:prstGeom prst="ellipse">
              <a:avLst/>
            </a:prstGeom>
            <a:noFill/>
            <a:ln>
              <a:solidFill>
                <a:schemeClr val="bg1"/>
              </a:solidFill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IN"/>
            </a:p>
          </p:txBody>
        </p:sp>
        <p:grpSp>
          <p:nvGrpSpPr>
            <p:cNvPr id="15" name="Group 14">
              <a:extLst>
                <a:ext uri="{FF2B5EF4-FFF2-40B4-BE49-F238E27FC236}">
                  <a16:creationId xmlns:a16="http://schemas.microsoft.com/office/drawing/2014/main" id="{229F47B4-9790-018B-3F8C-4CA0B556626B}"/>
                </a:ext>
              </a:extLst>
            </p:cNvPr>
            <p:cNvGrpSpPr/>
            <p:nvPr/>
          </p:nvGrpSpPr>
          <p:grpSpPr>
            <a:xfrm>
              <a:off x="7330553" y="3336250"/>
              <a:ext cx="726980" cy="720000"/>
              <a:chOff x="9768840" y="2275840"/>
              <a:chExt cx="726980" cy="720000"/>
            </a:xfrm>
          </p:grpSpPr>
          <p:sp>
            <p:nvSpPr>
              <p:cNvPr id="16" name="Oval 15">
                <a:extLst>
                  <a:ext uri="{FF2B5EF4-FFF2-40B4-BE49-F238E27FC236}">
                    <a16:creationId xmlns:a16="http://schemas.microsoft.com/office/drawing/2014/main" id="{0BDC9E13-6917-134E-0949-7C3566011DAE}"/>
                  </a:ext>
                </a:extLst>
              </p:cNvPr>
              <p:cNvSpPr/>
              <p:nvPr/>
            </p:nvSpPr>
            <p:spPr>
              <a:xfrm>
                <a:off x="9768840" y="2275840"/>
                <a:ext cx="720000" cy="720000"/>
              </a:xfrm>
              <a:prstGeom prst="ellipse">
                <a:avLst/>
              </a:prstGeom>
              <a:noFill/>
              <a:ln>
                <a:solidFill>
                  <a:schemeClr val="bg1"/>
                </a:solidFill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IN"/>
              </a:p>
            </p:txBody>
          </p:sp>
          <p:cxnSp>
            <p:nvCxnSpPr>
              <p:cNvPr id="17" name="Straight Arrow Connector 16">
                <a:extLst>
                  <a:ext uri="{FF2B5EF4-FFF2-40B4-BE49-F238E27FC236}">
                    <a16:creationId xmlns:a16="http://schemas.microsoft.com/office/drawing/2014/main" id="{00967875-6A30-BCB9-4C16-B9124D46A90A}"/>
                  </a:ext>
                </a:extLst>
              </p:cNvPr>
              <p:cNvCxnSpPr>
                <a:cxnSpLocks/>
              </p:cNvCxnSpPr>
              <p:nvPr/>
            </p:nvCxnSpPr>
            <p:spPr>
              <a:xfrm rot="7200000">
                <a:off x="9860407" y="2786655"/>
                <a:ext cx="360000" cy="6762"/>
              </a:xfrm>
              <a:prstGeom prst="straightConnector1">
                <a:avLst/>
              </a:prstGeom>
              <a:ln w="38100" cap="rnd">
                <a:solidFill>
                  <a:srgbClr val="FFFF00"/>
                </a:solidFill>
                <a:tailEnd type="triangle"/>
              </a:ln>
            </p:spPr>
            <p:style>
              <a:lnRef idx="2">
                <a:schemeClr val="accent3"/>
              </a:lnRef>
              <a:fillRef idx="0">
                <a:schemeClr val="accent3"/>
              </a:fillRef>
              <a:effectRef idx="1">
                <a:schemeClr val="accent3"/>
              </a:effectRef>
              <a:fontRef idx="minor">
                <a:schemeClr val="tx1"/>
              </a:fontRef>
            </p:style>
          </p:cxnSp>
          <p:cxnSp>
            <p:nvCxnSpPr>
              <p:cNvPr id="18" name="Straight Arrow Connector 17">
                <a:extLst>
                  <a:ext uri="{FF2B5EF4-FFF2-40B4-BE49-F238E27FC236}">
                    <a16:creationId xmlns:a16="http://schemas.microsoft.com/office/drawing/2014/main" id="{B5A8851B-6484-4BAA-0D70-0CCB4B8BE3E0}"/>
                  </a:ext>
                </a:extLst>
              </p:cNvPr>
              <p:cNvCxnSpPr>
                <a:cxnSpLocks/>
              </p:cNvCxnSpPr>
              <p:nvPr/>
            </p:nvCxnSpPr>
            <p:spPr>
              <a:xfrm rot="14400000">
                <a:off x="9861767" y="2473195"/>
                <a:ext cx="360000" cy="6762"/>
              </a:xfrm>
              <a:prstGeom prst="straightConnector1">
                <a:avLst/>
              </a:prstGeom>
              <a:ln w="38100" cap="rnd">
                <a:solidFill>
                  <a:srgbClr val="0070C0"/>
                </a:solidFill>
                <a:tailEnd type="triangle"/>
              </a:ln>
            </p:spPr>
            <p:style>
              <a:lnRef idx="2">
                <a:schemeClr val="accent3"/>
              </a:lnRef>
              <a:fillRef idx="0">
                <a:schemeClr val="accent3"/>
              </a:fillRef>
              <a:effectRef idx="1">
                <a:schemeClr val="accent3"/>
              </a:effectRef>
              <a:fontRef idx="minor">
                <a:schemeClr val="tx1"/>
              </a:fontRef>
            </p:style>
          </p:cxnSp>
          <p:cxnSp>
            <p:nvCxnSpPr>
              <p:cNvPr id="19" name="Straight Arrow Connector 18">
                <a:extLst>
                  <a:ext uri="{FF2B5EF4-FFF2-40B4-BE49-F238E27FC236}">
                    <a16:creationId xmlns:a16="http://schemas.microsoft.com/office/drawing/2014/main" id="{391C4D63-23B4-C373-50DC-4D49E23F0382}"/>
                  </a:ext>
                </a:extLst>
              </p:cNvPr>
              <p:cNvCxnSpPr/>
              <p:nvPr/>
            </p:nvCxnSpPr>
            <p:spPr>
              <a:xfrm>
                <a:off x="10135820" y="2629924"/>
                <a:ext cx="360000" cy="6762"/>
              </a:xfrm>
              <a:prstGeom prst="straightConnector1">
                <a:avLst/>
              </a:prstGeom>
              <a:ln w="38100" cap="rnd">
                <a:solidFill>
                  <a:srgbClr val="FF0000"/>
                </a:solidFill>
                <a:tailEnd type="triangle"/>
              </a:ln>
            </p:spPr>
            <p:style>
              <a:lnRef idx="2">
                <a:schemeClr val="accent3"/>
              </a:lnRef>
              <a:fillRef idx="0">
                <a:schemeClr val="accent3"/>
              </a:fillRef>
              <a:effectRef idx="1">
                <a:schemeClr val="accent3"/>
              </a:effectRef>
              <a:fontRef idx="minor">
                <a:schemeClr val="tx1"/>
              </a:fontRef>
            </p:style>
          </p:cxnSp>
        </p:grpSp>
      </p:grpSp>
      <p:sp>
        <p:nvSpPr>
          <p:cNvPr id="20" name="Rectangle 19">
            <a:extLst>
              <a:ext uri="{FF2B5EF4-FFF2-40B4-BE49-F238E27FC236}">
                <a16:creationId xmlns:a16="http://schemas.microsoft.com/office/drawing/2014/main" id="{C8CCD4AB-269A-3C66-6E16-1C6592CA7F31}"/>
              </a:ext>
            </a:extLst>
          </p:cNvPr>
          <p:cNvSpPr/>
          <p:nvPr/>
        </p:nvSpPr>
        <p:spPr>
          <a:xfrm>
            <a:off x="11072478" y="-57503"/>
            <a:ext cx="513657" cy="405484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2000" b="0" cap="none" spc="0" dirty="0">
                <a:ln w="0"/>
                <a:solidFill>
                  <a:srgbClr val="92D050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120</a:t>
            </a:r>
          </a:p>
        </p:txBody>
      </p:sp>
      <p:sp>
        <p:nvSpPr>
          <p:cNvPr id="21" name="Rectangle 20">
            <a:extLst>
              <a:ext uri="{FF2B5EF4-FFF2-40B4-BE49-F238E27FC236}">
                <a16:creationId xmlns:a16="http://schemas.microsoft.com/office/drawing/2014/main" id="{80B4C0E9-C238-2ECC-A197-FB381895A4F1}"/>
              </a:ext>
            </a:extLst>
          </p:cNvPr>
          <p:cNvSpPr/>
          <p:nvPr/>
        </p:nvSpPr>
        <p:spPr>
          <a:xfrm>
            <a:off x="11116680" y="595402"/>
            <a:ext cx="513657" cy="405484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2000" b="0" cap="none" spc="0" dirty="0">
                <a:ln w="0"/>
                <a:solidFill>
                  <a:srgbClr val="92D050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240</a:t>
            </a:r>
          </a:p>
        </p:txBody>
      </p:sp>
    </p:spTree>
    <p:extLst>
      <p:ext uri="{BB962C8B-B14F-4D97-AF65-F5344CB8AC3E}">
        <p14:creationId xmlns:p14="http://schemas.microsoft.com/office/powerpoint/2010/main" val="30608555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0">
        <p:cut/>
      </p:transition>
    </mc:Choice>
    <mc:Fallback xmlns="">
      <p:transition>
        <p:cut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8" presetClass="emph" presetSubtype="0" repeatCount="indefinite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Rot by="-21600000">
                                      <p:cBhvr>
                                        <p:cTn id="6" dur="20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/>
          <p:cNvSpPr>
            <a:spLocks noGrp="1"/>
          </p:cNvSpPr>
          <p:nvPr>
            <p:ph type="ctrTitle"/>
          </p:nvPr>
        </p:nvSpPr>
        <p:spPr>
          <a:xfrm>
            <a:off x="1845708" y="0"/>
            <a:ext cx="8500585" cy="633120"/>
          </a:xfrm>
        </p:spPr>
        <p:txBody>
          <a:bodyPr anchor="ctr">
            <a:normAutofit/>
          </a:bodyPr>
          <a:lstStyle/>
          <a:p>
            <a:pPr algn="ctr"/>
            <a:r>
              <a:rPr lang="en-IN" sz="4000" i="1" u="sng" dirty="0">
                <a:solidFill>
                  <a:srgbClr val="FFC000"/>
                </a:solidFill>
              </a:rPr>
              <a:t>0</a:t>
            </a:r>
          </a:p>
        </p:txBody>
      </p:sp>
      <p:pic>
        <p:nvPicPr>
          <p:cNvPr id="2052" name="Picture 4" descr="APTRANSCO ⚡️⚡️ - Electricity Transmission Company - APTRANSCO | LinkedIn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7541" y="17768"/>
            <a:ext cx="1057360" cy="97547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itle 2">
            <a:extLst>
              <a:ext uri="{FF2B5EF4-FFF2-40B4-BE49-F238E27FC236}">
                <a16:creationId xmlns:a16="http://schemas.microsoft.com/office/drawing/2014/main" id="{BEC5469B-5AA2-ABE7-8862-E82129F4C92F}"/>
              </a:ext>
            </a:extLst>
          </p:cNvPr>
          <p:cNvSpPr txBox="1">
            <a:spLocks/>
          </p:cNvSpPr>
          <p:nvPr/>
        </p:nvSpPr>
        <p:spPr>
          <a:xfrm>
            <a:off x="2152671" y="2093556"/>
            <a:ext cx="7004685" cy="1904511"/>
          </a:xfrm>
          <a:prstGeom prst="rect">
            <a:avLst/>
          </a:prstGeom>
        </p:spPr>
        <p:txBody>
          <a:bodyPr vert="horz" lIns="91440" tIns="45720" rIns="91440" bIns="45720" rtlCol="0" anchor="ctr">
            <a:normAutofit fontScale="97500"/>
          </a:bodyPr>
          <a:lstStyle>
            <a:lvl1pPr algn="l" defTabSz="914400" rtl="0" eaLnBrk="1" latinLnBrk="0" hangingPunct="1">
              <a:lnSpc>
                <a:spcPct val="85000"/>
              </a:lnSpc>
              <a:spcBef>
                <a:spcPct val="0"/>
              </a:spcBef>
              <a:buNone/>
              <a:defRPr sz="7200" kern="1200" spc="-50" baseline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endParaRPr lang="en-IN" sz="4000" i="1" u="sng" dirty="0">
              <a:solidFill>
                <a:srgbClr val="FFC000"/>
              </a:solidFill>
            </a:endParaRPr>
          </a:p>
        </p:txBody>
      </p:sp>
      <p:sp>
        <p:nvSpPr>
          <p:cNvPr id="7" name="AutoShape 2" descr="flops">
            <a:hlinkClick r:id="rId3"/>
            <a:extLst>
              <a:ext uri="{FF2B5EF4-FFF2-40B4-BE49-F238E27FC236}">
                <a16:creationId xmlns:a16="http://schemas.microsoft.com/office/drawing/2014/main" id="{A0D7E9E7-9C21-7EB4-E327-E2BC3D999CAD}"/>
              </a:ext>
            </a:extLst>
          </p:cNvPr>
          <p:cNvSpPr>
            <a:spLocks noChangeAspect="1" noChangeArrowheads="1"/>
          </p:cNvSpPr>
          <p:nvPr/>
        </p:nvSpPr>
        <p:spPr bwMode="auto">
          <a:xfrm>
            <a:off x="104775" y="-998538"/>
            <a:ext cx="304800" cy="3048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IN"/>
          </a:p>
        </p:txBody>
      </p:sp>
      <p:sp>
        <p:nvSpPr>
          <p:cNvPr id="8" name="AutoShape 4" descr="flops">
            <a:hlinkClick r:id="rId3"/>
            <a:extLst>
              <a:ext uri="{FF2B5EF4-FFF2-40B4-BE49-F238E27FC236}">
                <a16:creationId xmlns:a16="http://schemas.microsoft.com/office/drawing/2014/main" id="{237F2880-D5D3-8B70-73E0-17BF6740EF67}"/>
              </a:ext>
            </a:extLst>
          </p:cNvPr>
          <p:cNvSpPr>
            <a:spLocks noChangeAspect="1" noChangeArrowheads="1"/>
          </p:cNvSpPr>
          <p:nvPr/>
        </p:nvSpPr>
        <p:spPr bwMode="auto">
          <a:xfrm>
            <a:off x="104775" y="655638"/>
            <a:ext cx="304800" cy="3048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IN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0160EF17-8A0A-9B44-78D9-4386D2AE80F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>
            <a:normAutofit lnSpcReduction="10000"/>
          </a:bodyPr>
          <a:lstStyle/>
          <a:p>
            <a:fld id="{19C1AEB4-7037-4088-A46E-D96AF956DC0D}" type="slidenum">
              <a:rPr lang="en-IN" smtClean="0"/>
              <a:t>8</a:t>
            </a:fld>
            <a:endParaRPr lang="en-IN"/>
          </a:p>
        </p:txBody>
      </p:sp>
      <p:grpSp>
        <p:nvGrpSpPr>
          <p:cNvPr id="4" name="Group 3">
            <a:extLst>
              <a:ext uri="{FF2B5EF4-FFF2-40B4-BE49-F238E27FC236}">
                <a16:creationId xmlns:a16="http://schemas.microsoft.com/office/drawing/2014/main" id="{B0C93C12-F3C1-6DFF-AABB-030B97B7E2D5}"/>
              </a:ext>
            </a:extLst>
          </p:cNvPr>
          <p:cNvGrpSpPr/>
          <p:nvPr/>
        </p:nvGrpSpPr>
        <p:grpSpPr>
          <a:xfrm>
            <a:off x="11520668" y="103723"/>
            <a:ext cx="620304" cy="653010"/>
            <a:chOff x="8366841" y="1587144"/>
            <a:chExt cx="620304" cy="653010"/>
          </a:xfrm>
        </p:grpSpPr>
        <p:cxnSp>
          <p:nvCxnSpPr>
            <p:cNvPr id="9" name="Straight Connector 8">
              <a:extLst>
                <a:ext uri="{FF2B5EF4-FFF2-40B4-BE49-F238E27FC236}">
                  <a16:creationId xmlns:a16="http://schemas.microsoft.com/office/drawing/2014/main" id="{DD17211A-4619-2CB8-3BF3-93DD813FCCAF}"/>
                </a:ext>
              </a:extLst>
            </p:cNvPr>
            <p:cNvCxnSpPr/>
            <p:nvPr/>
          </p:nvCxnSpPr>
          <p:spPr>
            <a:xfrm>
              <a:off x="8672017" y="1587144"/>
              <a:ext cx="0" cy="653010"/>
            </a:xfrm>
            <a:prstGeom prst="line">
              <a:avLst/>
            </a:prstGeom>
            <a:effectLst>
              <a:glow rad="63500">
                <a:schemeClr val="accent1">
                  <a:satMod val="175000"/>
                  <a:alpha val="40000"/>
                </a:schemeClr>
              </a:glow>
            </a:effectLst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0" name="Straight Connector 9">
              <a:extLst>
                <a:ext uri="{FF2B5EF4-FFF2-40B4-BE49-F238E27FC236}">
                  <a16:creationId xmlns:a16="http://schemas.microsoft.com/office/drawing/2014/main" id="{E98015CA-4157-94BD-DD19-0D63BFFDA7D8}"/>
                </a:ext>
              </a:extLst>
            </p:cNvPr>
            <p:cNvCxnSpPr/>
            <p:nvPr/>
          </p:nvCxnSpPr>
          <p:spPr>
            <a:xfrm>
              <a:off x="8366841" y="1917229"/>
              <a:ext cx="620304" cy="0"/>
            </a:xfrm>
            <a:prstGeom prst="line">
              <a:avLst/>
            </a:prstGeom>
            <a:effectLst>
              <a:glow rad="63500">
                <a:schemeClr val="accent1">
                  <a:satMod val="175000"/>
                  <a:alpha val="40000"/>
                </a:schemeClr>
              </a:glow>
            </a:effectLst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grpSp>
        <p:nvGrpSpPr>
          <p:cNvPr id="18" name="Group 17">
            <a:extLst>
              <a:ext uri="{FF2B5EF4-FFF2-40B4-BE49-F238E27FC236}">
                <a16:creationId xmlns:a16="http://schemas.microsoft.com/office/drawing/2014/main" id="{70534AA1-7B40-8B4D-1638-1EF791104EBD}"/>
              </a:ext>
            </a:extLst>
          </p:cNvPr>
          <p:cNvGrpSpPr/>
          <p:nvPr/>
        </p:nvGrpSpPr>
        <p:grpSpPr>
          <a:xfrm>
            <a:off x="11196690" y="-187576"/>
            <a:ext cx="1260000" cy="1260000"/>
            <a:chOff x="7064043" y="3066250"/>
            <a:chExt cx="1260000" cy="1260000"/>
          </a:xfrm>
        </p:grpSpPr>
        <p:sp>
          <p:nvSpPr>
            <p:cNvPr id="19" name="Oval 18">
              <a:extLst>
                <a:ext uri="{FF2B5EF4-FFF2-40B4-BE49-F238E27FC236}">
                  <a16:creationId xmlns:a16="http://schemas.microsoft.com/office/drawing/2014/main" id="{041E13EB-DAB2-67AE-1BF1-EB6BCE7AD4AA}"/>
                </a:ext>
              </a:extLst>
            </p:cNvPr>
            <p:cNvSpPr/>
            <p:nvPr/>
          </p:nvSpPr>
          <p:spPr>
            <a:xfrm>
              <a:off x="7064043" y="3066250"/>
              <a:ext cx="1260000" cy="1260000"/>
            </a:xfrm>
            <a:prstGeom prst="ellipse">
              <a:avLst/>
            </a:prstGeom>
            <a:noFill/>
            <a:ln>
              <a:solidFill>
                <a:schemeClr val="bg1"/>
              </a:solidFill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IN"/>
            </a:p>
          </p:txBody>
        </p:sp>
        <p:grpSp>
          <p:nvGrpSpPr>
            <p:cNvPr id="21" name="Group 20">
              <a:extLst>
                <a:ext uri="{FF2B5EF4-FFF2-40B4-BE49-F238E27FC236}">
                  <a16:creationId xmlns:a16="http://schemas.microsoft.com/office/drawing/2014/main" id="{9CF61DD4-C535-FB49-24F6-929558EFB757}"/>
                </a:ext>
              </a:extLst>
            </p:cNvPr>
            <p:cNvGrpSpPr/>
            <p:nvPr/>
          </p:nvGrpSpPr>
          <p:grpSpPr>
            <a:xfrm>
              <a:off x="7330553" y="3336250"/>
              <a:ext cx="726980" cy="720000"/>
              <a:chOff x="9768840" y="2275840"/>
              <a:chExt cx="726980" cy="720000"/>
            </a:xfrm>
          </p:grpSpPr>
          <p:sp>
            <p:nvSpPr>
              <p:cNvPr id="22" name="Oval 21">
                <a:extLst>
                  <a:ext uri="{FF2B5EF4-FFF2-40B4-BE49-F238E27FC236}">
                    <a16:creationId xmlns:a16="http://schemas.microsoft.com/office/drawing/2014/main" id="{A9A76831-0989-8997-225C-71E3653022C8}"/>
                  </a:ext>
                </a:extLst>
              </p:cNvPr>
              <p:cNvSpPr/>
              <p:nvPr/>
            </p:nvSpPr>
            <p:spPr>
              <a:xfrm>
                <a:off x="9768840" y="2275840"/>
                <a:ext cx="720000" cy="720000"/>
              </a:xfrm>
              <a:prstGeom prst="ellipse">
                <a:avLst/>
              </a:prstGeom>
              <a:noFill/>
              <a:ln>
                <a:solidFill>
                  <a:schemeClr val="bg1"/>
                </a:solidFill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IN"/>
              </a:p>
            </p:txBody>
          </p:sp>
          <p:cxnSp>
            <p:nvCxnSpPr>
              <p:cNvPr id="23" name="Straight Arrow Connector 22">
                <a:extLst>
                  <a:ext uri="{FF2B5EF4-FFF2-40B4-BE49-F238E27FC236}">
                    <a16:creationId xmlns:a16="http://schemas.microsoft.com/office/drawing/2014/main" id="{BFBDCA46-FB2C-8071-5DCE-3A4772C973BA}"/>
                  </a:ext>
                </a:extLst>
              </p:cNvPr>
              <p:cNvCxnSpPr>
                <a:cxnSpLocks/>
              </p:cNvCxnSpPr>
              <p:nvPr/>
            </p:nvCxnSpPr>
            <p:spPr>
              <a:xfrm rot="7200000">
                <a:off x="9860407" y="2786655"/>
                <a:ext cx="360000" cy="6762"/>
              </a:xfrm>
              <a:prstGeom prst="straightConnector1">
                <a:avLst/>
              </a:prstGeom>
              <a:ln w="38100" cap="rnd">
                <a:solidFill>
                  <a:srgbClr val="FFFF00"/>
                </a:solidFill>
                <a:tailEnd type="triangle"/>
              </a:ln>
            </p:spPr>
            <p:style>
              <a:lnRef idx="2">
                <a:schemeClr val="accent3"/>
              </a:lnRef>
              <a:fillRef idx="0">
                <a:schemeClr val="accent3"/>
              </a:fillRef>
              <a:effectRef idx="1">
                <a:schemeClr val="accent3"/>
              </a:effectRef>
              <a:fontRef idx="minor">
                <a:schemeClr val="tx1"/>
              </a:fontRef>
            </p:style>
          </p:cxnSp>
          <p:cxnSp>
            <p:nvCxnSpPr>
              <p:cNvPr id="24" name="Straight Arrow Connector 23">
                <a:extLst>
                  <a:ext uri="{FF2B5EF4-FFF2-40B4-BE49-F238E27FC236}">
                    <a16:creationId xmlns:a16="http://schemas.microsoft.com/office/drawing/2014/main" id="{9F4518F5-A58C-46C5-1B9E-C2157ABC99EF}"/>
                  </a:ext>
                </a:extLst>
              </p:cNvPr>
              <p:cNvCxnSpPr>
                <a:cxnSpLocks/>
              </p:cNvCxnSpPr>
              <p:nvPr/>
            </p:nvCxnSpPr>
            <p:spPr>
              <a:xfrm rot="14400000">
                <a:off x="9861767" y="2473195"/>
                <a:ext cx="360000" cy="6762"/>
              </a:xfrm>
              <a:prstGeom prst="straightConnector1">
                <a:avLst/>
              </a:prstGeom>
              <a:ln w="38100" cap="rnd">
                <a:solidFill>
                  <a:srgbClr val="0070C0"/>
                </a:solidFill>
                <a:tailEnd type="triangle"/>
              </a:ln>
            </p:spPr>
            <p:style>
              <a:lnRef idx="2">
                <a:schemeClr val="accent3"/>
              </a:lnRef>
              <a:fillRef idx="0">
                <a:schemeClr val="accent3"/>
              </a:fillRef>
              <a:effectRef idx="1">
                <a:schemeClr val="accent3"/>
              </a:effectRef>
              <a:fontRef idx="minor">
                <a:schemeClr val="tx1"/>
              </a:fontRef>
            </p:style>
          </p:cxnSp>
          <p:cxnSp>
            <p:nvCxnSpPr>
              <p:cNvPr id="25" name="Straight Arrow Connector 24">
                <a:extLst>
                  <a:ext uri="{FF2B5EF4-FFF2-40B4-BE49-F238E27FC236}">
                    <a16:creationId xmlns:a16="http://schemas.microsoft.com/office/drawing/2014/main" id="{3745196B-79D1-3883-D788-57D39F8F1EA3}"/>
                  </a:ext>
                </a:extLst>
              </p:cNvPr>
              <p:cNvCxnSpPr/>
              <p:nvPr/>
            </p:nvCxnSpPr>
            <p:spPr>
              <a:xfrm>
                <a:off x="10135820" y="2629924"/>
                <a:ext cx="360000" cy="6762"/>
              </a:xfrm>
              <a:prstGeom prst="straightConnector1">
                <a:avLst/>
              </a:prstGeom>
              <a:ln w="38100" cap="rnd">
                <a:solidFill>
                  <a:srgbClr val="FF0000"/>
                </a:solidFill>
                <a:tailEnd type="triangle"/>
              </a:ln>
            </p:spPr>
            <p:style>
              <a:lnRef idx="2">
                <a:schemeClr val="accent3"/>
              </a:lnRef>
              <a:fillRef idx="0">
                <a:schemeClr val="accent3"/>
              </a:fillRef>
              <a:effectRef idx="1">
                <a:schemeClr val="accent3"/>
              </a:effectRef>
              <a:fontRef idx="minor">
                <a:schemeClr val="tx1"/>
              </a:fontRef>
            </p:style>
          </p:cxnSp>
        </p:grpSp>
      </p:grpSp>
      <p:sp>
        <p:nvSpPr>
          <p:cNvPr id="26" name="Rectangle 25">
            <a:extLst>
              <a:ext uri="{FF2B5EF4-FFF2-40B4-BE49-F238E27FC236}">
                <a16:creationId xmlns:a16="http://schemas.microsoft.com/office/drawing/2014/main" id="{13E41D5C-6E57-9C2D-917F-F77C75F213CF}"/>
              </a:ext>
            </a:extLst>
          </p:cNvPr>
          <p:cNvSpPr/>
          <p:nvPr/>
        </p:nvSpPr>
        <p:spPr>
          <a:xfrm>
            <a:off x="11072478" y="-57503"/>
            <a:ext cx="513657" cy="405484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2000" b="0" cap="none" spc="0" dirty="0">
                <a:ln w="0"/>
                <a:solidFill>
                  <a:srgbClr val="92D050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120</a:t>
            </a:r>
          </a:p>
        </p:txBody>
      </p:sp>
      <p:sp>
        <p:nvSpPr>
          <p:cNvPr id="27" name="Rectangle 26">
            <a:extLst>
              <a:ext uri="{FF2B5EF4-FFF2-40B4-BE49-F238E27FC236}">
                <a16:creationId xmlns:a16="http://schemas.microsoft.com/office/drawing/2014/main" id="{620610EB-E94F-2540-35C0-4B0B02423B1E}"/>
              </a:ext>
            </a:extLst>
          </p:cNvPr>
          <p:cNvSpPr/>
          <p:nvPr/>
        </p:nvSpPr>
        <p:spPr>
          <a:xfrm>
            <a:off x="11116680" y="595402"/>
            <a:ext cx="513657" cy="405484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2000" b="0" cap="none" spc="0" dirty="0">
                <a:ln w="0"/>
                <a:solidFill>
                  <a:srgbClr val="92D050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240</a:t>
            </a:r>
          </a:p>
        </p:txBody>
      </p:sp>
    </p:spTree>
    <p:extLst>
      <p:ext uri="{BB962C8B-B14F-4D97-AF65-F5344CB8AC3E}">
        <p14:creationId xmlns:p14="http://schemas.microsoft.com/office/powerpoint/2010/main" val="42985567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0">
        <p:cut/>
      </p:transition>
    </mc:Choice>
    <mc:Fallback xmlns="">
      <p:transition>
        <p:cut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8" presetClass="emph" presetSubtype="0" repeatCount="indefinite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Rot by="-21600000">
                                      <p:cBhvr>
                                        <p:cTn id="6" dur="20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1" name="Picture 10">
            <a:extLst>
              <a:ext uri="{FF2B5EF4-FFF2-40B4-BE49-F238E27FC236}">
                <a16:creationId xmlns:a16="http://schemas.microsoft.com/office/drawing/2014/main" id="{0AA3646A-A613-A07D-5B0A-55A5D0D9CAC2}"/>
              </a:ext>
            </a:extLst>
          </p:cNvPr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57541" y="1000568"/>
            <a:ext cx="11734458" cy="5857431"/>
          </a:xfrm>
          <a:prstGeom prst="rect">
            <a:avLst/>
          </a:prstGeom>
        </p:spPr>
      </p:pic>
      <p:sp>
        <p:nvSpPr>
          <p:cNvPr id="3" name="Title 2"/>
          <p:cNvSpPr>
            <a:spLocks noGrp="1"/>
          </p:cNvSpPr>
          <p:nvPr>
            <p:ph type="ctrTitle"/>
          </p:nvPr>
        </p:nvSpPr>
        <p:spPr>
          <a:xfrm>
            <a:off x="3616952" y="29295"/>
            <a:ext cx="4958097" cy="633120"/>
          </a:xfrm>
        </p:spPr>
        <p:txBody>
          <a:bodyPr>
            <a:normAutofit/>
          </a:bodyPr>
          <a:lstStyle/>
          <a:p>
            <a:pPr algn="ctr"/>
            <a:r>
              <a:rPr lang="en-IN" sz="4000" i="1" u="sng" dirty="0"/>
              <a:t>Current relay</a:t>
            </a:r>
          </a:p>
        </p:txBody>
      </p:sp>
      <p:pic>
        <p:nvPicPr>
          <p:cNvPr id="128" name="Picture 4" descr="APTRANSCO ⚡️⚡️ - Electricity Transmission Company - APTRANSCO | LinkedIn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7541" y="17768"/>
            <a:ext cx="1057360" cy="97547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itle 2">
            <a:extLst>
              <a:ext uri="{FF2B5EF4-FFF2-40B4-BE49-F238E27FC236}">
                <a16:creationId xmlns:a16="http://schemas.microsoft.com/office/drawing/2014/main" id="{CD1CBE28-E17E-5ED6-17AA-0FDDC01A6B56}"/>
              </a:ext>
            </a:extLst>
          </p:cNvPr>
          <p:cNvSpPr txBox="1">
            <a:spLocks/>
          </p:cNvSpPr>
          <p:nvPr/>
        </p:nvSpPr>
        <p:spPr>
          <a:xfrm>
            <a:off x="3616952" y="6130275"/>
            <a:ext cx="4958097" cy="355671"/>
          </a:xfrm>
          <a:prstGeom prst="rect">
            <a:avLst/>
          </a:prstGeom>
        </p:spPr>
        <p:txBody>
          <a:bodyPr vert="horz" lIns="91440" tIns="45720" rIns="91440" bIns="45720" rtlCol="0" anchor="b">
            <a:normAutofit fontScale="55000" lnSpcReduction="20000"/>
          </a:bodyPr>
          <a:lstStyle>
            <a:lvl1pPr algn="l" defTabSz="914400" rtl="0" eaLnBrk="1" latinLnBrk="0" hangingPunct="1">
              <a:lnSpc>
                <a:spcPct val="85000"/>
              </a:lnSpc>
              <a:spcBef>
                <a:spcPct val="0"/>
              </a:spcBef>
              <a:buNone/>
              <a:defRPr sz="7200" kern="1200" spc="-50" baseline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IN" sz="4000" i="1" dirty="0">
                <a:solidFill>
                  <a:srgbClr val="92D050"/>
                </a:solidFill>
              </a:rPr>
              <a:t>PT Voltage not required to the relay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EDAB0445-1A8D-6A10-7E9E-472C9A7C692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>
            <a:normAutofit lnSpcReduction="10000"/>
          </a:bodyPr>
          <a:lstStyle/>
          <a:p>
            <a:fld id="{19C1AEB4-7037-4088-A46E-D96AF956DC0D}" type="slidenum">
              <a:rPr lang="en-IN" smtClean="0"/>
              <a:t>9</a:t>
            </a:fld>
            <a:endParaRPr lang="en-IN"/>
          </a:p>
        </p:txBody>
      </p:sp>
      <p:grpSp>
        <p:nvGrpSpPr>
          <p:cNvPr id="5" name="Group 4">
            <a:extLst>
              <a:ext uri="{FF2B5EF4-FFF2-40B4-BE49-F238E27FC236}">
                <a16:creationId xmlns:a16="http://schemas.microsoft.com/office/drawing/2014/main" id="{7F85670B-3E74-0BB7-FEA6-7D55276A3C7F}"/>
              </a:ext>
            </a:extLst>
          </p:cNvPr>
          <p:cNvGrpSpPr/>
          <p:nvPr/>
        </p:nvGrpSpPr>
        <p:grpSpPr>
          <a:xfrm>
            <a:off x="11520668" y="103723"/>
            <a:ext cx="620304" cy="653010"/>
            <a:chOff x="8366841" y="1587144"/>
            <a:chExt cx="620304" cy="653010"/>
          </a:xfrm>
        </p:grpSpPr>
        <p:cxnSp>
          <p:nvCxnSpPr>
            <p:cNvPr id="6" name="Straight Connector 5">
              <a:extLst>
                <a:ext uri="{FF2B5EF4-FFF2-40B4-BE49-F238E27FC236}">
                  <a16:creationId xmlns:a16="http://schemas.microsoft.com/office/drawing/2014/main" id="{E8D540F6-0509-899E-665C-B5449E18C602}"/>
                </a:ext>
              </a:extLst>
            </p:cNvPr>
            <p:cNvCxnSpPr/>
            <p:nvPr/>
          </p:nvCxnSpPr>
          <p:spPr>
            <a:xfrm>
              <a:off x="8672017" y="1587144"/>
              <a:ext cx="0" cy="653010"/>
            </a:xfrm>
            <a:prstGeom prst="line">
              <a:avLst/>
            </a:prstGeom>
            <a:effectLst>
              <a:glow rad="63500">
                <a:schemeClr val="accent1">
                  <a:satMod val="175000"/>
                  <a:alpha val="40000"/>
                </a:schemeClr>
              </a:glow>
            </a:effectLst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" name="Straight Connector 6">
              <a:extLst>
                <a:ext uri="{FF2B5EF4-FFF2-40B4-BE49-F238E27FC236}">
                  <a16:creationId xmlns:a16="http://schemas.microsoft.com/office/drawing/2014/main" id="{78797858-E64A-A3DF-9866-3E0374AB45D0}"/>
                </a:ext>
              </a:extLst>
            </p:cNvPr>
            <p:cNvCxnSpPr/>
            <p:nvPr/>
          </p:nvCxnSpPr>
          <p:spPr>
            <a:xfrm>
              <a:off x="8366841" y="1917229"/>
              <a:ext cx="620304" cy="0"/>
            </a:xfrm>
            <a:prstGeom prst="line">
              <a:avLst/>
            </a:prstGeom>
            <a:effectLst>
              <a:glow rad="63500">
                <a:schemeClr val="accent1">
                  <a:satMod val="175000"/>
                  <a:alpha val="40000"/>
                </a:schemeClr>
              </a:glow>
            </a:effectLst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grpSp>
        <p:nvGrpSpPr>
          <p:cNvPr id="8" name="Group 7">
            <a:extLst>
              <a:ext uri="{FF2B5EF4-FFF2-40B4-BE49-F238E27FC236}">
                <a16:creationId xmlns:a16="http://schemas.microsoft.com/office/drawing/2014/main" id="{E23894A1-4B42-5394-0AA6-94FD7ADFDA77}"/>
              </a:ext>
            </a:extLst>
          </p:cNvPr>
          <p:cNvGrpSpPr/>
          <p:nvPr/>
        </p:nvGrpSpPr>
        <p:grpSpPr>
          <a:xfrm>
            <a:off x="11196690" y="-187576"/>
            <a:ext cx="1260000" cy="1260000"/>
            <a:chOff x="7064043" y="3066250"/>
            <a:chExt cx="1260000" cy="1260000"/>
          </a:xfrm>
        </p:grpSpPr>
        <p:sp>
          <p:nvSpPr>
            <p:cNvPr id="9" name="Oval 8">
              <a:extLst>
                <a:ext uri="{FF2B5EF4-FFF2-40B4-BE49-F238E27FC236}">
                  <a16:creationId xmlns:a16="http://schemas.microsoft.com/office/drawing/2014/main" id="{58DB3528-8F6E-4E0B-4FA0-742545F33933}"/>
                </a:ext>
              </a:extLst>
            </p:cNvPr>
            <p:cNvSpPr/>
            <p:nvPr/>
          </p:nvSpPr>
          <p:spPr>
            <a:xfrm>
              <a:off x="7064043" y="3066250"/>
              <a:ext cx="1260000" cy="1260000"/>
            </a:xfrm>
            <a:prstGeom prst="ellipse">
              <a:avLst/>
            </a:prstGeom>
            <a:noFill/>
            <a:ln>
              <a:solidFill>
                <a:schemeClr val="bg1"/>
              </a:solidFill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IN"/>
            </a:p>
          </p:txBody>
        </p:sp>
        <p:grpSp>
          <p:nvGrpSpPr>
            <p:cNvPr id="10" name="Group 9">
              <a:extLst>
                <a:ext uri="{FF2B5EF4-FFF2-40B4-BE49-F238E27FC236}">
                  <a16:creationId xmlns:a16="http://schemas.microsoft.com/office/drawing/2014/main" id="{9001EC2A-0A64-6B7C-1E89-F41F691F556E}"/>
                </a:ext>
              </a:extLst>
            </p:cNvPr>
            <p:cNvGrpSpPr/>
            <p:nvPr/>
          </p:nvGrpSpPr>
          <p:grpSpPr>
            <a:xfrm>
              <a:off x="7330553" y="3336250"/>
              <a:ext cx="726980" cy="720000"/>
              <a:chOff x="9768840" y="2275840"/>
              <a:chExt cx="726980" cy="720000"/>
            </a:xfrm>
          </p:grpSpPr>
          <p:sp>
            <p:nvSpPr>
              <p:cNvPr id="12" name="Oval 11">
                <a:extLst>
                  <a:ext uri="{FF2B5EF4-FFF2-40B4-BE49-F238E27FC236}">
                    <a16:creationId xmlns:a16="http://schemas.microsoft.com/office/drawing/2014/main" id="{44FF1A73-3606-101E-EEC5-14CB8F92E453}"/>
                  </a:ext>
                </a:extLst>
              </p:cNvPr>
              <p:cNvSpPr/>
              <p:nvPr/>
            </p:nvSpPr>
            <p:spPr>
              <a:xfrm>
                <a:off x="9768840" y="2275840"/>
                <a:ext cx="720000" cy="720000"/>
              </a:xfrm>
              <a:prstGeom prst="ellipse">
                <a:avLst/>
              </a:prstGeom>
              <a:noFill/>
              <a:ln>
                <a:solidFill>
                  <a:schemeClr val="bg1"/>
                </a:solidFill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IN"/>
              </a:p>
            </p:txBody>
          </p:sp>
          <p:cxnSp>
            <p:nvCxnSpPr>
              <p:cNvPr id="13" name="Straight Arrow Connector 12">
                <a:extLst>
                  <a:ext uri="{FF2B5EF4-FFF2-40B4-BE49-F238E27FC236}">
                    <a16:creationId xmlns:a16="http://schemas.microsoft.com/office/drawing/2014/main" id="{28CAE071-8839-8EEB-E285-F999368EDCD5}"/>
                  </a:ext>
                </a:extLst>
              </p:cNvPr>
              <p:cNvCxnSpPr>
                <a:cxnSpLocks/>
              </p:cNvCxnSpPr>
              <p:nvPr/>
            </p:nvCxnSpPr>
            <p:spPr>
              <a:xfrm rot="7200000">
                <a:off x="9860407" y="2786655"/>
                <a:ext cx="360000" cy="6762"/>
              </a:xfrm>
              <a:prstGeom prst="straightConnector1">
                <a:avLst/>
              </a:prstGeom>
              <a:ln w="38100" cap="rnd">
                <a:solidFill>
                  <a:srgbClr val="FFFF00"/>
                </a:solidFill>
                <a:tailEnd type="triangle"/>
              </a:ln>
            </p:spPr>
            <p:style>
              <a:lnRef idx="2">
                <a:schemeClr val="accent3"/>
              </a:lnRef>
              <a:fillRef idx="0">
                <a:schemeClr val="accent3"/>
              </a:fillRef>
              <a:effectRef idx="1">
                <a:schemeClr val="accent3"/>
              </a:effectRef>
              <a:fontRef idx="minor">
                <a:schemeClr val="tx1"/>
              </a:fontRef>
            </p:style>
          </p:cxnSp>
          <p:cxnSp>
            <p:nvCxnSpPr>
              <p:cNvPr id="14" name="Straight Arrow Connector 13">
                <a:extLst>
                  <a:ext uri="{FF2B5EF4-FFF2-40B4-BE49-F238E27FC236}">
                    <a16:creationId xmlns:a16="http://schemas.microsoft.com/office/drawing/2014/main" id="{A5EBDB93-24C8-99A2-3DCA-1DE1B5655CC3}"/>
                  </a:ext>
                </a:extLst>
              </p:cNvPr>
              <p:cNvCxnSpPr>
                <a:cxnSpLocks/>
              </p:cNvCxnSpPr>
              <p:nvPr/>
            </p:nvCxnSpPr>
            <p:spPr>
              <a:xfrm rot="14400000">
                <a:off x="9861767" y="2473195"/>
                <a:ext cx="360000" cy="6762"/>
              </a:xfrm>
              <a:prstGeom prst="straightConnector1">
                <a:avLst/>
              </a:prstGeom>
              <a:ln w="38100" cap="rnd">
                <a:solidFill>
                  <a:srgbClr val="0070C0"/>
                </a:solidFill>
                <a:tailEnd type="triangle"/>
              </a:ln>
            </p:spPr>
            <p:style>
              <a:lnRef idx="2">
                <a:schemeClr val="accent3"/>
              </a:lnRef>
              <a:fillRef idx="0">
                <a:schemeClr val="accent3"/>
              </a:fillRef>
              <a:effectRef idx="1">
                <a:schemeClr val="accent3"/>
              </a:effectRef>
              <a:fontRef idx="minor">
                <a:schemeClr val="tx1"/>
              </a:fontRef>
            </p:style>
          </p:cxnSp>
          <p:cxnSp>
            <p:nvCxnSpPr>
              <p:cNvPr id="15" name="Straight Arrow Connector 14">
                <a:extLst>
                  <a:ext uri="{FF2B5EF4-FFF2-40B4-BE49-F238E27FC236}">
                    <a16:creationId xmlns:a16="http://schemas.microsoft.com/office/drawing/2014/main" id="{BF9D0143-9E68-3B67-3916-CB0DB99590B3}"/>
                  </a:ext>
                </a:extLst>
              </p:cNvPr>
              <p:cNvCxnSpPr/>
              <p:nvPr/>
            </p:nvCxnSpPr>
            <p:spPr>
              <a:xfrm>
                <a:off x="10135820" y="2629924"/>
                <a:ext cx="360000" cy="6762"/>
              </a:xfrm>
              <a:prstGeom prst="straightConnector1">
                <a:avLst/>
              </a:prstGeom>
              <a:ln w="38100" cap="rnd">
                <a:solidFill>
                  <a:srgbClr val="FF0000"/>
                </a:solidFill>
                <a:tailEnd type="triangle"/>
              </a:ln>
            </p:spPr>
            <p:style>
              <a:lnRef idx="2">
                <a:schemeClr val="accent3"/>
              </a:lnRef>
              <a:fillRef idx="0">
                <a:schemeClr val="accent3"/>
              </a:fillRef>
              <a:effectRef idx="1">
                <a:schemeClr val="accent3"/>
              </a:effectRef>
              <a:fontRef idx="minor">
                <a:schemeClr val="tx1"/>
              </a:fontRef>
            </p:style>
          </p:cxnSp>
        </p:grpSp>
      </p:grpSp>
      <p:sp>
        <p:nvSpPr>
          <p:cNvPr id="16" name="Rectangle 15">
            <a:extLst>
              <a:ext uri="{FF2B5EF4-FFF2-40B4-BE49-F238E27FC236}">
                <a16:creationId xmlns:a16="http://schemas.microsoft.com/office/drawing/2014/main" id="{8839070B-D055-E668-7F45-EF78EF209969}"/>
              </a:ext>
            </a:extLst>
          </p:cNvPr>
          <p:cNvSpPr/>
          <p:nvPr/>
        </p:nvSpPr>
        <p:spPr>
          <a:xfrm>
            <a:off x="11072478" y="-57503"/>
            <a:ext cx="513657" cy="405484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2000" b="0" cap="none" spc="0" dirty="0">
                <a:ln w="0"/>
                <a:solidFill>
                  <a:srgbClr val="92D050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120</a:t>
            </a:r>
          </a:p>
        </p:txBody>
      </p:sp>
      <p:sp>
        <p:nvSpPr>
          <p:cNvPr id="17" name="Rectangle 16">
            <a:extLst>
              <a:ext uri="{FF2B5EF4-FFF2-40B4-BE49-F238E27FC236}">
                <a16:creationId xmlns:a16="http://schemas.microsoft.com/office/drawing/2014/main" id="{9047667D-C7B7-7C4C-324B-D734B2585672}"/>
              </a:ext>
            </a:extLst>
          </p:cNvPr>
          <p:cNvSpPr/>
          <p:nvPr/>
        </p:nvSpPr>
        <p:spPr>
          <a:xfrm>
            <a:off x="11116680" y="595402"/>
            <a:ext cx="513657" cy="405484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2000" b="0" cap="none" spc="0" dirty="0">
                <a:ln w="0"/>
                <a:solidFill>
                  <a:srgbClr val="92D050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240</a:t>
            </a:r>
          </a:p>
        </p:txBody>
      </p:sp>
    </p:spTree>
    <p:extLst>
      <p:ext uri="{BB962C8B-B14F-4D97-AF65-F5344CB8AC3E}">
        <p14:creationId xmlns:p14="http://schemas.microsoft.com/office/powerpoint/2010/main" val="358697542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0">
        <p:cut/>
      </p:transition>
    </mc:Choice>
    <mc:Fallback xmlns="">
      <p:transition>
        <p:cut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8" presetClass="emph" presetSubtype="0" repeatCount="indefinite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Rot by="-21600000">
                                      <p:cBhvr>
                                        <p:cTn id="6" dur="20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1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>
            <a:extLst>
              <a:ext uri="{FF2B5EF4-FFF2-40B4-BE49-F238E27FC236}">
                <a16:creationId xmlns:a16="http://schemas.microsoft.com/office/drawing/2014/main" id="{B6EEC6F5-0FE0-7B45-012F-4A781D38AF22}"/>
              </a:ext>
            </a:extLst>
          </p:cNvPr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306328" y="682804"/>
            <a:ext cx="9579344" cy="6145901"/>
          </a:xfrm>
          <a:prstGeom prst="rect">
            <a:avLst/>
          </a:prstGeom>
        </p:spPr>
      </p:pic>
      <p:sp>
        <p:nvSpPr>
          <p:cNvPr id="3" name="Title 2"/>
          <p:cNvSpPr>
            <a:spLocks noGrp="1"/>
          </p:cNvSpPr>
          <p:nvPr>
            <p:ph type="ctrTitle"/>
          </p:nvPr>
        </p:nvSpPr>
        <p:spPr>
          <a:xfrm>
            <a:off x="3616952" y="29295"/>
            <a:ext cx="4958097" cy="633120"/>
          </a:xfrm>
        </p:spPr>
        <p:txBody>
          <a:bodyPr>
            <a:normAutofit/>
          </a:bodyPr>
          <a:lstStyle/>
          <a:p>
            <a:pPr algn="ctr"/>
            <a:r>
              <a:rPr lang="en-IN" sz="4000" i="1" u="sng" dirty="0"/>
              <a:t>Current relay</a:t>
            </a:r>
          </a:p>
        </p:txBody>
      </p:sp>
      <p:pic>
        <p:nvPicPr>
          <p:cNvPr id="128" name="Picture 4" descr="APTRANSCO ⚡️⚡️ - Electricity Transmission Company - APTRANSCO | LinkedIn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7541" y="17768"/>
            <a:ext cx="1057360" cy="97547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itle 2">
            <a:extLst>
              <a:ext uri="{FF2B5EF4-FFF2-40B4-BE49-F238E27FC236}">
                <a16:creationId xmlns:a16="http://schemas.microsoft.com/office/drawing/2014/main" id="{CD1CBE28-E17E-5ED6-17AA-0FDDC01A6B56}"/>
              </a:ext>
            </a:extLst>
          </p:cNvPr>
          <p:cNvSpPr txBox="1">
            <a:spLocks/>
          </p:cNvSpPr>
          <p:nvPr/>
        </p:nvSpPr>
        <p:spPr>
          <a:xfrm>
            <a:off x="3616952" y="6175196"/>
            <a:ext cx="4958097" cy="355671"/>
          </a:xfrm>
          <a:prstGeom prst="rect">
            <a:avLst/>
          </a:prstGeom>
        </p:spPr>
        <p:txBody>
          <a:bodyPr vert="horz" lIns="91440" tIns="45720" rIns="91440" bIns="45720" rtlCol="0" anchor="b">
            <a:normAutofit fontScale="55000" lnSpcReduction="20000"/>
          </a:bodyPr>
          <a:lstStyle>
            <a:lvl1pPr algn="l" defTabSz="914400" rtl="0" eaLnBrk="1" latinLnBrk="0" hangingPunct="1">
              <a:lnSpc>
                <a:spcPct val="85000"/>
              </a:lnSpc>
              <a:spcBef>
                <a:spcPct val="0"/>
              </a:spcBef>
              <a:buNone/>
              <a:defRPr sz="7200" kern="1200" spc="-50" baseline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IN" sz="4000" i="1" dirty="0">
                <a:solidFill>
                  <a:srgbClr val="92D050"/>
                </a:solidFill>
              </a:rPr>
              <a:t>PT Voltage not required to the relay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E955224F-4678-3ED5-A332-C90B419B22B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>
            <a:normAutofit lnSpcReduction="10000"/>
          </a:bodyPr>
          <a:lstStyle/>
          <a:p>
            <a:fld id="{19C1AEB4-7037-4088-A46E-D96AF956DC0D}" type="slidenum">
              <a:rPr lang="en-IN" smtClean="0"/>
              <a:t>10</a:t>
            </a:fld>
            <a:endParaRPr lang="en-IN"/>
          </a:p>
        </p:txBody>
      </p:sp>
      <p:grpSp>
        <p:nvGrpSpPr>
          <p:cNvPr id="6" name="Group 5">
            <a:extLst>
              <a:ext uri="{FF2B5EF4-FFF2-40B4-BE49-F238E27FC236}">
                <a16:creationId xmlns:a16="http://schemas.microsoft.com/office/drawing/2014/main" id="{3B6EEB93-CDAB-5C4E-4164-1A2ACF60A926}"/>
              </a:ext>
            </a:extLst>
          </p:cNvPr>
          <p:cNvGrpSpPr/>
          <p:nvPr/>
        </p:nvGrpSpPr>
        <p:grpSpPr>
          <a:xfrm>
            <a:off x="11520668" y="103723"/>
            <a:ext cx="620304" cy="653010"/>
            <a:chOff x="8366841" y="1587144"/>
            <a:chExt cx="620304" cy="653010"/>
          </a:xfrm>
        </p:grpSpPr>
        <p:cxnSp>
          <p:nvCxnSpPr>
            <p:cNvPr id="7" name="Straight Connector 6">
              <a:extLst>
                <a:ext uri="{FF2B5EF4-FFF2-40B4-BE49-F238E27FC236}">
                  <a16:creationId xmlns:a16="http://schemas.microsoft.com/office/drawing/2014/main" id="{BE9B4D9F-8A8E-11B7-A45A-D57520B78599}"/>
                </a:ext>
              </a:extLst>
            </p:cNvPr>
            <p:cNvCxnSpPr/>
            <p:nvPr/>
          </p:nvCxnSpPr>
          <p:spPr>
            <a:xfrm>
              <a:off x="8672017" y="1587144"/>
              <a:ext cx="0" cy="653010"/>
            </a:xfrm>
            <a:prstGeom prst="line">
              <a:avLst/>
            </a:prstGeom>
            <a:effectLst>
              <a:glow rad="63500">
                <a:schemeClr val="accent1">
                  <a:satMod val="175000"/>
                  <a:alpha val="40000"/>
                </a:schemeClr>
              </a:glow>
            </a:effectLst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" name="Straight Connector 7">
              <a:extLst>
                <a:ext uri="{FF2B5EF4-FFF2-40B4-BE49-F238E27FC236}">
                  <a16:creationId xmlns:a16="http://schemas.microsoft.com/office/drawing/2014/main" id="{3F1BD9B7-C82B-EEF2-A6FC-0B24F57F56A1}"/>
                </a:ext>
              </a:extLst>
            </p:cNvPr>
            <p:cNvCxnSpPr/>
            <p:nvPr/>
          </p:nvCxnSpPr>
          <p:spPr>
            <a:xfrm>
              <a:off x="8366841" y="1917229"/>
              <a:ext cx="620304" cy="0"/>
            </a:xfrm>
            <a:prstGeom prst="line">
              <a:avLst/>
            </a:prstGeom>
            <a:effectLst>
              <a:glow rad="63500">
                <a:schemeClr val="accent1">
                  <a:satMod val="175000"/>
                  <a:alpha val="40000"/>
                </a:schemeClr>
              </a:glow>
            </a:effectLst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grpSp>
        <p:nvGrpSpPr>
          <p:cNvPr id="9" name="Group 8">
            <a:extLst>
              <a:ext uri="{FF2B5EF4-FFF2-40B4-BE49-F238E27FC236}">
                <a16:creationId xmlns:a16="http://schemas.microsoft.com/office/drawing/2014/main" id="{BB1186C5-DD47-6FCA-946B-E8425838A869}"/>
              </a:ext>
            </a:extLst>
          </p:cNvPr>
          <p:cNvGrpSpPr/>
          <p:nvPr/>
        </p:nvGrpSpPr>
        <p:grpSpPr>
          <a:xfrm>
            <a:off x="11196690" y="-187576"/>
            <a:ext cx="1260000" cy="1260000"/>
            <a:chOff x="7064043" y="3066250"/>
            <a:chExt cx="1260000" cy="1260000"/>
          </a:xfrm>
        </p:grpSpPr>
        <p:sp>
          <p:nvSpPr>
            <p:cNvPr id="10" name="Oval 9">
              <a:extLst>
                <a:ext uri="{FF2B5EF4-FFF2-40B4-BE49-F238E27FC236}">
                  <a16:creationId xmlns:a16="http://schemas.microsoft.com/office/drawing/2014/main" id="{20A7FF62-75AF-833D-A65B-556FEEDB304F}"/>
                </a:ext>
              </a:extLst>
            </p:cNvPr>
            <p:cNvSpPr/>
            <p:nvPr/>
          </p:nvSpPr>
          <p:spPr>
            <a:xfrm>
              <a:off x="7064043" y="3066250"/>
              <a:ext cx="1260000" cy="1260000"/>
            </a:xfrm>
            <a:prstGeom prst="ellipse">
              <a:avLst/>
            </a:prstGeom>
            <a:noFill/>
            <a:ln>
              <a:solidFill>
                <a:schemeClr val="bg1"/>
              </a:solidFill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IN"/>
            </a:p>
          </p:txBody>
        </p:sp>
        <p:grpSp>
          <p:nvGrpSpPr>
            <p:cNvPr id="11" name="Group 10">
              <a:extLst>
                <a:ext uri="{FF2B5EF4-FFF2-40B4-BE49-F238E27FC236}">
                  <a16:creationId xmlns:a16="http://schemas.microsoft.com/office/drawing/2014/main" id="{AF81D8E0-7AB5-BAC6-4223-0723BB27FA85}"/>
                </a:ext>
              </a:extLst>
            </p:cNvPr>
            <p:cNvGrpSpPr/>
            <p:nvPr/>
          </p:nvGrpSpPr>
          <p:grpSpPr>
            <a:xfrm>
              <a:off x="7330553" y="3336250"/>
              <a:ext cx="726980" cy="720000"/>
              <a:chOff x="9768840" y="2275840"/>
              <a:chExt cx="726980" cy="720000"/>
            </a:xfrm>
          </p:grpSpPr>
          <p:sp>
            <p:nvSpPr>
              <p:cNvPr id="12" name="Oval 11">
                <a:extLst>
                  <a:ext uri="{FF2B5EF4-FFF2-40B4-BE49-F238E27FC236}">
                    <a16:creationId xmlns:a16="http://schemas.microsoft.com/office/drawing/2014/main" id="{E8A4B19D-93C1-B65C-D64A-21EE8255D6E2}"/>
                  </a:ext>
                </a:extLst>
              </p:cNvPr>
              <p:cNvSpPr/>
              <p:nvPr/>
            </p:nvSpPr>
            <p:spPr>
              <a:xfrm>
                <a:off x="9768840" y="2275840"/>
                <a:ext cx="720000" cy="720000"/>
              </a:xfrm>
              <a:prstGeom prst="ellipse">
                <a:avLst/>
              </a:prstGeom>
              <a:noFill/>
              <a:ln>
                <a:solidFill>
                  <a:schemeClr val="bg1"/>
                </a:solidFill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IN"/>
              </a:p>
            </p:txBody>
          </p:sp>
          <p:cxnSp>
            <p:nvCxnSpPr>
              <p:cNvPr id="13" name="Straight Arrow Connector 12">
                <a:extLst>
                  <a:ext uri="{FF2B5EF4-FFF2-40B4-BE49-F238E27FC236}">
                    <a16:creationId xmlns:a16="http://schemas.microsoft.com/office/drawing/2014/main" id="{2691425E-3D64-2FFA-E0E9-380AA4F5BC02}"/>
                  </a:ext>
                </a:extLst>
              </p:cNvPr>
              <p:cNvCxnSpPr>
                <a:cxnSpLocks/>
              </p:cNvCxnSpPr>
              <p:nvPr/>
            </p:nvCxnSpPr>
            <p:spPr>
              <a:xfrm rot="7200000">
                <a:off x="9860407" y="2786655"/>
                <a:ext cx="360000" cy="6762"/>
              </a:xfrm>
              <a:prstGeom prst="straightConnector1">
                <a:avLst/>
              </a:prstGeom>
              <a:ln w="38100" cap="rnd">
                <a:solidFill>
                  <a:srgbClr val="FFFF00"/>
                </a:solidFill>
                <a:tailEnd type="triangle"/>
              </a:ln>
            </p:spPr>
            <p:style>
              <a:lnRef idx="2">
                <a:schemeClr val="accent3"/>
              </a:lnRef>
              <a:fillRef idx="0">
                <a:schemeClr val="accent3"/>
              </a:fillRef>
              <a:effectRef idx="1">
                <a:schemeClr val="accent3"/>
              </a:effectRef>
              <a:fontRef idx="minor">
                <a:schemeClr val="tx1"/>
              </a:fontRef>
            </p:style>
          </p:cxnSp>
          <p:cxnSp>
            <p:nvCxnSpPr>
              <p:cNvPr id="14" name="Straight Arrow Connector 13">
                <a:extLst>
                  <a:ext uri="{FF2B5EF4-FFF2-40B4-BE49-F238E27FC236}">
                    <a16:creationId xmlns:a16="http://schemas.microsoft.com/office/drawing/2014/main" id="{6407ED85-1939-241F-D71E-B638FBF1841E}"/>
                  </a:ext>
                </a:extLst>
              </p:cNvPr>
              <p:cNvCxnSpPr>
                <a:cxnSpLocks/>
              </p:cNvCxnSpPr>
              <p:nvPr/>
            </p:nvCxnSpPr>
            <p:spPr>
              <a:xfrm rot="14400000">
                <a:off x="9861767" y="2473195"/>
                <a:ext cx="360000" cy="6762"/>
              </a:xfrm>
              <a:prstGeom prst="straightConnector1">
                <a:avLst/>
              </a:prstGeom>
              <a:ln w="38100" cap="rnd">
                <a:solidFill>
                  <a:srgbClr val="0070C0"/>
                </a:solidFill>
                <a:tailEnd type="triangle"/>
              </a:ln>
            </p:spPr>
            <p:style>
              <a:lnRef idx="2">
                <a:schemeClr val="accent3"/>
              </a:lnRef>
              <a:fillRef idx="0">
                <a:schemeClr val="accent3"/>
              </a:fillRef>
              <a:effectRef idx="1">
                <a:schemeClr val="accent3"/>
              </a:effectRef>
              <a:fontRef idx="minor">
                <a:schemeClr val="tx1"/>
              </a:fontRef>
            </p:style>
          </p:cxnSp>
          <p:cxnSp>
            <p:nvCxnSpPr>
              <p:cNvPr id="15" name="Straight Arrow Connector 14">
                <a:extLst>
                  <a:ext uri="{FF2B5EF4-FFF2-40B4-BE49-F238E27FC236}">
                    <a16:creationId xmlns:a16="http://schemas.microsoft.com/office/drawing/2014/main" id="{548257A5-F058-B44D-AFDB-54DFE40277D5}"/>
                  </a:ext>
                </a:extLst>
              </p:cNvPr>
              <p:cNvCxnSpPr/>
              <p:nvPr/>
            </p:nvCxnSpPr>
            <p:spPr>
              <a:xfrm>
                <a:off x="10135820" y="2629924"/>
                <a:ext cx="360000" cy="6762"/>
              </a:xfrm>
              <a:prstGeom prst="straightConnector1">
                <a:avLst/>
              </a:prstGeom>
              <a:ln w="38100" cap="rnd">
                <a:solidFill>
                  <a:srgbClr val="FF0000"/>
                </a:solidFill>
                <a:tailEnd type="triangle"/>
              </a:ln>
            </p:spPr>
            <p:style>
              <a:lnRef idx="2">
                <a:schemeClr val="accent3"/>
              </a:lnRef>
              <a:fillRef idx="0">
                <a:schemeClr val="accent3"/>
              </a:fillRef>
              <a:effectRef idx="1">
                <a:schemeClr val="accent3"/>
              </a:effectRef>
              <a:fontRef idx="minor">
                <a:schemeClr val="tx1"/>
              </a:fontRef>
            </p:style>
          </p:cxnSp>
        </p:grpSp>
      </p:grpSp>
      <p:sp>
        <p:nvSpPr>
          <p:cNvPr id="16" name="Rectangle 15">
            <a:extLst>
              <a:ext uri="{FF2B5EF4-FFF2-40B4-BE49-F238E27FC236}">
                <a16:creationId xmlns:a16="http://schemas.microsoft.com/office/drawing/2014/main" id="{8DC5E5AF-6478-F3A9-67A7-0E0BCA160CDE}"/>
              </a:ext>
            </a:extLst>
          </p:cNvPr>
          <p:cNvSpPr/>
          <p:nvPr/>
        </p:nvSpPr>
        <p:spPr>
          <a:xfrm>
            <a:off x="11072478" y="-57503"/>
            <a:ext cx="513657" cy="405484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2000" b="0" cap="none" spc="0" dirty="0">
                <a:ln w="0"/>
                <a:solidFill>
                  <a:srgbClr val="92D050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120</a:t>
            </a:r>
          </a:p>
        </p:txBody>
      </p:sp>
      <p:sp>
        <p:nvSpPr>
          <p:cNvPr id="17" name="Rectangle 16">
            <a:extLst>
              <a:ext uri="{FF2B5EF4-FFF2-40B4-BE49-F238E27FC236}">
                <a16:creationId xmlns:a16="http://schemas.microsoft.com/office/drawing/2014/main" id="{548FD4E0-BCFD-B5CC-2E2D-A7124B393096}"/>
              </a:ext>
            </a:extLst>
          </p:cNvPr>
          <p:cNvSpPr/>
          <p:nvPr/>
        </p:nvSpPr>
        <p:spPr>
          <a:xfrm>
            <a:off x="11116680" y="595402"/>
            <a:ext cx="513657" cy="405484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2000" b="0" cap="none" spc="0" dirty="0">
                <a:ln w="0"/>
                <a:solidFill>
                  <a:srgbClr val="92D050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240</a:t>
            </a:r>
          </a:p>
        </p:txBody>
      </p:sp>
    </p:spTree>
    <p:extLst>
      <p:ext uri="{BB962C8B-B14F-4D97-AF65-F5344CB8AC3E}">
        <p14:creationId xmlns:p14="http://schemas.microsoft.com/office/powerpoint/2010/main" val="131826981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0">
        <p:cut/>
      </p:transition>
    </mc:Choice>
    <mc:Fallback xmlns="">
      <p:transition>
        <p:cut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8" presetClass="emph" presetSubtype="0" repeatCount="indefinite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Rot by="-21600000">
                                      <p:cBhvr>
                                        <p:cTn id="6" dur="20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1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/>
          <p:cNvSpPr>
            <a:spLocks noGrp="1"/>
          </p:cNvSpPr>
          <p:nvPr>
            <p:ph type="ctrTitle"/>
          </p:nvPr>
        </p:nvSpPr>
        <p:spPr>
          <a:xfrm>
            <a:off x="3616952" y="29295"/>
            <a:ext cx="4958097" cy="633120"/>
          </a:xfrm>
        </p:spPr>
        <p:txBody>
          <a:bodyPr>
            <a:normAutofit/>
          </a:bodyPr>
          <a:lstStyle/>
          <a:p>
            <a:pPr algn="ctr"/>
            <a:r>
              <a:rPr lang="en-IN" sz="4000" i="1" u="sng" dirty="0"/>
              <a:t>Current relay</a:t>
            </a:r>
          </a:p>
        </p:txBody>
      </p:sp>
      <p:pic>
        <p:nvPicPr>
          <p:cNvPr id="128" name="Picture 4" descr="APTRANSCO ⚡️⚡️ - Electricity Transmission Company - APTRANSCO | LinkedIn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7541" y="17768"/>
            <a:ext cx="1057360" cy="97547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103BA6FF-AE5E-F2E4-22C2-02EDB58EA990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75310" y="1234440"/>
            <a:ext cx="11041380" cy="5608320"/>
          </a:xfrm>
          <a:prstGeom prst="rect">
            <a:avLst/>
          </a:prstGeom>
        </p:spPr>
      </p:pic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E955224F-4678-3ED5-A332-C90B419B22B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>
            <a:normAutofit lnSpcReduction="10000"/>
          </a:bodyPr>
          <a:lstStyle/>
          <a:p>
            <a:fld id="{19C1AEB4-7037-4088-A46E-D96AF956DC0D}" type="slidenum">
              <a:rPr lang="en-IN" smtClean="0"/>
              <a:t>11</a:t>
            </a:fld>
            <a:endParaRPr lang="en-IN"/>
          </a:p>
        </p:txBody>
      </p:sp>
      <p:grpSp>
        <p:nvGrpSpPr>
          <p:cNvPr id="8" name="Group 7">
            <a:extLst>
              <a:ext uri="{FF2B5EF4-FFF2-40B4-BE49-F238E27FC236}">
                <a16:creationId xmlns:a16="http://schemas.microsoft.com/office/drawing/2014/main" id="{1A15FBB9-B812-121F-EDFB-780BCB06572F}"/>
              </a:ext>
            </a:extLst>
          </p:cNvPr>
          <p:cNvGrpSpPr/>
          <p:nvPr/>
        </p:nvGrpSpPr>
        <p:grpSpPr>
          <a:xfrm>
            <a:off x="11520668" y="103723"/>
            <a:ext cx="620304" cy="653010"/>
            <a:chOff x="8366841" y="1587144"/>
            <a:chExt cx="620304" cy="653010"/>
          </a:xfrm>
        </p:grpSpPr>
        <p:cxnSp>
          <p:nvCxnSpPr>
            <p:cNvPr id="9" name="Straight Connector 8">
              <a:extLst>
                <a:ext uri="{FF2B5EF4-FFF2-40B4-BE49-F238E27FC236}">
                  <a16:creationId xmlns:a16="http://schemas.microsoft.com/office/drawing/2014/main" id="{AC63B644-F2B9-FF14-FDFB-0AD20A3752CB}"/>
                </a:ext>
              </a:extLst>
            </p:cNvPr>
            <p:cNvCxnSpPr/>
            <p:nvPr/>
          </p:nvCxnSpPr>
          <p:spPr>
            <a:xfrm>
              <a:off x="8672017" y="1587144"/>
              <a:ext cx="0" cy="653010"/>
            </a:xfrm>
            <a:prstGeom prst="line">
              <a:avLst/>
            </a:prstGeom>
            <a:effectLst>
              <a:glow rad="63500">
                <a:schemeClr val="accent1">
                  <a:satMod val="175000"/>
                  <a:alpha val="40000"/>
                </a:schemeClr>
              </a:glow>
            </a:effectLst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0" name="Straight Connector 9">
              <a:extLst>
                <a:ext uri="{FF2B5EF4-FFF2-40B4-BE49-F238E27FC236}">
                  <a16:creationId xmlns:a16="http://schemas.microsoft.com/office/drawing/2014/main" id="{23EA6E46-F4E0-D1CA-EC43-641B275DBDC7}"/>
                </a:ext>
              </a:extLst>
            </p:cNvPr>
            <p:cNvCxnSpPr/>
            <p:nvPr/>
          </p:nvCxnSpPr>
          <p:spPr>
            <a:xfrm>
              <a:off x="8366841" y="1917229"/>
              <a:ext cx="620304" cy="0"/>
            </a:xfrm>
            <a:prstGeom prst="line">
              <a:avLst/>
            </a:prstGeom>
            <a:effectLst>
              <a:glow rad="63500">
                <a:schemeClr val="accent1">
                  <a:satMod val="175000"/>
                  <a:alpha val="40000"/>
                </a:schemeClr>
              </a:glow>
            </a:effectLst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grpSp>
        <p:nvGrpSpPr>
          <p:cNvPr id="11" name="Group 10">
            <a:extLst>
              <a:ext uri="{FF2B5EF4-FFF2-40B4-BE49-F238E27FC236}">
                <a16:creationId xmlns:a16="http://schemas.microsoft.com/office/drawing/2014/main" id="{6A95AA5A-9379-2712-A847-5AF8435C1A82}"/>
              </a:ext>
            </a:extLst>
          </p:cNvPr>
          <p:cNvGrpSpPr/>
          <p:nvPr/>
        </p:nvGrpSpPr>
        <p:grpSpPr>
          <a:xfrm>
            <a:off x="11196690" y="-187576"/>
            <a:ext cx="1260000" cy="1260000"/>
            <a:chOff x="7064043" y="3066250"/>
            <a:chExt cx="1260000" cy="1260000"/>
          </a:xfrm>
        </p:grpSpPr>
        <p:sp>
          <p:nvSpPr>
            <p:cNvPr id="12" name="Oval 11">
              <a:extLst>
                <a:ext uri="{FF2B5EF4-FFF2-40B4-BE49-F238E27FC236}">
                  <a16:creationId xmlns:a16="http://schemas.microsoft.com/office/drawing/2014/main" id="{7D7CDBE8-A974-DE02-8E0D-4AC424BD1BDE}"/>
                </a:ext>
              </a:extLst>
            </p:cNvPr>
            <p:cNvSpPr/>
            <p:nvPr/>
          </p:nvSpPr>
          <p:spPr>
            <a:xfrm>
              <a:off x="7064043" y="3066250"/>
              <a:ext cx="1260000" cy="1260000"/>
            </a:xfrm>
            <a:prstGeom prst="ellipse">
              <a:avLst/>
            </a:prstGeom>
            <a:noFill/>
            <a:ln>
              <a:solidFill>
                <a:schemeClr val="bg1"/>
              </a:solidFill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IN"/>
            </a:p>
          </p:txBody>
        </p:sp>
        <p:grpSp>
          <p:nvGrpSpPr>
            <p:cNvPr id="13" name="Group 12">
              <a:extLst>
                <a:ext uri="{FF2B5EF4-FFF2-40B4-BE49-F238E27FC236}">
                  <a16:creationId xmlns:a16="http://schemas.microsoft.com/office/drawing/2014/main" id="{26435429-7AF8-882E-F8DE-82A0AA7589F7}"/>
                </a:ext>
              </a:extLst>
            </p:cNvPr>
            <p:cNvGrpSpPr/>
            <p:nvPr/>
          </p:nvGrpSpPr>
          <p:grpSpPr>
            <a:xfrm>
              <a:off x="7330553" y="3336250"/>
              <a:ext cx="726980" cy="720000"/>
              <a:chOff x="9768840" y="2275840"/>
              <a:chExt cx="726980" cy="720000"/>
            </a:xfrm>
          </p:grpSpPr>
          <p:sp>
            <p:nvSpPr>
              <p:cNvPr id="14" name="Oval 13">
                <a:extLst>
                  <a:ext uri="{FF2B5EF4-FFF2-40B4-BE49-F238E27FC236}">
                    <a16:creationId xmlns:a16="http://schemas.microsoft.com/office/drawing/2014/main" id="{8FD0098B-CC12-0EEC-BD1E-866981B244AE}"/>
                  </a:ext>
                </a:extLst>
              </p:cNvPr>
              <p:cNvSpPr/>
              <p:nvPr/>
            </p:nvSpPr>
            <p:spPr>
              <a:xfrm>
                <a:off x="9768840" y="2275840"/>
                <a:ext cx="720000" cy="720000"/>
              </a:xfrm>
              <a:prstGeom prst="ellipse">
                <a:avLst/>
              </a:prstGeom>
              <a:noFill/>
              <a:ln>
                <a:solidFill>
                  <a:schemeClr val="bg1"/>
                </a:solidFill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IN"/>
              </a:p>
            </p:txBody>
          </p:sp>
          <p:cxnSp>
            <p:nvCxnSpPr>
              <p:cNvPr id="15" name="Straight Arrow Connector 14">
                <a:extLst>
                  <a:ext uri="{FF2B5EF4-FFF2-40B4-BE49-F238E27FC236}">
                    <a16:creationId xmlns:a16="http://schemas.microsoft.com/office/drawing/2014/main" id="{9744A47A-B862-A303-C810-1D8F76DA9AE1}"/>
                  </a:ext>
                </a:extLst>
              </p:cNvPr>
              <p:cNvCxnSpPr>
                <a:cxnSpLocks/>
              </p:cNvCxnSpPr>
              <p:nvPr/>
            </p:nvCxnSpPr>
            <p:spPr>
              <a:xfrm rot="7200000">
                <a:off x="9860407" y="2786655"/>
                <a:ext cx="360000" cy="6762"/>
              </a:xfrm>
              <a:prstGeom prst="straightConnector1">
                <a:avLst/>
              </a:prstGeom>
              <a:ln w="38100" cap="rnd">
                <a:solidFill>
                  <a:srgbClr val="FFFF00"/>
                </a:solidFill>
                <a:tailEnd type="triangle"/>
              </a:ln>
            </p:spPr>
            <p:style>
              <a:lnRef idx="2">
                <a:schemeClr val="accent3"/>
              </a:lnRef>
              <a:fillRef idx="0">
                <a:schemeClr val="accent3"/>
              </a:fillRef>
              <a:effectRef idx="1">
                <a:schemeClr val="accent3"/>
              </a:effectRef>
              <a:fontRef idx="minor">
                <a:schemeClr val="tx1"/>
              </a:fontRef>
            </p:style>
          </p:cxnSp>
          <p:cxnSp>
            <p:nvCxnSpPr>
              <p:cNvPr id="16" name="Straight Arrow Connector 15">
                <a:extLst>
                  <a:ext uri="{FF2B5EF4-FFF2-40B4-BE49-F238E27FC236}">
                    <a16:creationId xmlns:a16="http://schemas.microsoft.com/office/drawing/2014/main" id="{1D1B408A-9879-C238-959C-47025BD2C0F5}"/>
                  </a:ext>
                </a:extLst>
              </p:cNvPr>
              <p:cNvCxnSpPr>
                <a:cxnSpLocks/>
              </p:cNvCxnSpPr>
              <p:nvPr/>
            </p:nvCxnSpPr>
            <p:spPr>
              <a:xfrm rot="14400000">
                <a:off x="9861767" y="2473195"/>
                <a:ext cx="360000" cy="6762"/>
              </a:xfrm>
              <a:prstGeom prst="straightConnector1">
                <a:avLst/>
              </a:prstGeom>
              <a:ln w="38100" cap="rnd">
                <a:solidFill>
                  <a:srgbClr val="0070C0"/>
                </a:solidFill>
                <a:tailEnd type="triangle"/>
              </a:ln>
            </p:spPr>
            <p:style>
              <a:lnRef idx="2">
                <a:schemeClr val="accent3"/>
              </a:lnRef>
              <a:fillRef idx="0">
                <a:schemeClr val="accent3"/>
              </a:fillRef>
              <a:effectRef idx="1">
                <a:schemeClr val="accent3"/>
              </a:effectRef>
              <a:fontRef idx="minor">
                <a:schemeClr val="tx1"/>
              </a:fontRef>
            </p:style>
          </p:cxnSp>
          <p:cxnSp>
            <p:nvCxnSpPr>
              <p:cNvPr id="17" name="Straight Arrow Connector 16">
                <a:extLst>
                  <a:ext uri="{FF2B5EF4-FFF2-40B4-BE49-F238E27FC236}">
                    <a16:creationId xmlns:a16="http://schemas.microsoft.com/office/drawing/2014/main" id="{2702ED9E-4E21-C29C-3DBD-642EB673A0D4}"/>
                  </a:ext>
                </a:extLst>
              </p:cNvPr>
              <p:cNvCxnSpPr/>
              <p:nvPr/>
            </p:nvCxnSpPr>
            <p:spPr>
              <a:xfrm>
                <a:off x="10135820" y="2629924"/>
                <a:ext cx="360000" cy="6762"/>
              </a:xfrm>
              <a:prstGeom prst="straightConnector1">
                <a:avLst/>
              </a:prstGeom>
              <a:ln w="38100" cap="rnd">
                <a:solidFill>
                  <a:srgbClr val="FF0000"/>
                </a:solidFill>
                <a:tailEnd type="triangle"/>
              </a:ln>
            </p:spPr>
            <p:style>
              <a:lnRef idx="2">
                <a:schemeClr val="accent3"/>
              </a:lnRef>
              <a:fillRef idx="0">
                <a:schemeClr val="accent3"/>
              </a:fillRef>
              <a:effectRef idx="1">
                <a:schemeClr val="accent3"/>
              </a:effectRef>
              <a:fontRef idx="minor">
                <a:schemeClr val="tx1"/>
              </a:fontRef>
            </p:style>
          </p:cxnSp>
        </p:grpSp>
      </p:grpSp>
      <p:sp>
        <p:nvSpPr>
          <p:cNvPr id="18" name="Rectangle 17">
            <a:extLst>
              <a:ext uri="{FF2B5EF4-FFF2-40B4-BE49-F238E27FC236}">
                <a16:creationId xmlns:a16="http://schemas.microsoft.com/office/drawing/2014/main" id="{9C130941-731F-2701-48A8-8362A055489F}"/>
              </a:ext>
            </a:extLst>
          </p:cNvPr>
          <p:cNvSpPr/>
          <p:nvPr/>
        </p:nvSpPr>
        <p:spPr>
          <a:xfrm>
            <a:off x="11072478" y="-57503"/>
            <a:ext cx="513657" cy="405484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2000" b="0" cap="none" spc="0" dirty="0">
                <a:ln w="0"/>
                <a:solidFill>
                  <a:srgbClr val="92D050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120</a:t>
            </a:r>
          </a:p>
        </p:txBody>
      </p:sp>
      <p:sp>
        <p:nvSpPr>
          <p:cNvPr id="19" name="Rectangle 18">
            <a:extLst>
              <a:ext uri="{FF2B5EF4-FFF2-40B4-BE49-F238E27FC236}">
                <a16:creationId xmlns:a16="http://schemas.microsoft.com/office/drawing/2014/main" id="{B30920F8-5A21-FB93-71B5-4E92345F04AA}"/>
              </a:ext>
            </a:extLst>
          </p:cNvPr>
          <p:cNvSpPr/>
          <p:nvPr/>
        </p:nvSpPr>
        <p:spPr>
          <a:xfrm>
            <a:off x="11116680" y="595402"/>
            <a:ext cx="513657" cy="405484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2000" b="0" cap="none" spc="0" dirty="0">
                <a:ln w="0"/>
                <a:solidFill>
                  <a:srgbClr val="92D050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240</a:t>
            </a:r>
          </a:p>
        </p:txBody>
      </p:sp>
    </p:spTree>
    <p:extLst>
      <p:ext uri="{BB962C8B-B14F-4D97-AF65-F5344CB8AC3E}">
        <p14:creationId xmlns:p14="http://schemas.microsoft.com/office/powerpoint/2010/main" val="208125874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0">
        <p:cut/>
      </p:transition>
    </mc:Choice>
    <mc:Fallback xmlns="">
      <p:transition>
        <p:cut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8" presetClass="emph" presetSubtype="0" repeatCount="indefinite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Rot by="-21600000">
                                      <p:cBhvr>
                                        <p:cTn id="6" dur="20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/>
          <p:cNvSpPr>
            <a:spLocks noGrp="1"/>
          </p:cNvSpPr>
          <p:nvPr>
            <p:ph type="ctrTitle"/>
          </p:nvPr>
        </p:nvSpPr>
        <p:spPr>
          <a:xfrm>
            <a:off x="3378196" y="0"/>
            <a:ext cx="5435608" cy="633120"/>
          </a:xfrm>
        </p:spPr>
        <p:txBody>
          <a:bodyPr anchor="ctr">
            <a:normAutofit fontScale="90000"/>
          </a:bodyPr>
          <a:lstStyle/>
          <a:p>
            <a:pPr algn="ctr"/>
            <a:r>
              <a:rPr lang="en-IN" sz="4000" i="1" u="sng" dirty="0"/>
              <a:t>Directional Current relay</a:t>
            </a:r>
          </a:p>
        </p:txBody>
      </p:sp>
      <p:pic>
        <p:nvPicPr>
          <p:cNvPr id="128" name="Picture 4" descr="APTRANSCO ⚡️⚡️ - Electricity Transmission Company - APTRANSCO | LinkedIn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7541" y="17768"/>
            <a:ext cx="1057360" cy="97547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E955224F-4678-3ED5-A332-C90B419B22B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>
            <a:normAutofit lnSpcReduction="10000"/>
          </a:bodyPr>
          <a:lstStyle/>
          <a:p>
            <a:fld id="{19C1AEB4-7037-4088-A46E-D96AF956DC0D}" type="slidenum">
              <a:rPr lang="en-IN" smtClean="0"/>
              <a:t>12</a:t>
            </a:fld>
            <a:endParaRPr lang="en-IN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CDCEDBEC-D58C-46B6-B5F1-25D8F3C865A2}"/>
              </a:ext>
            </a:extLst>
          </p:cNvPr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756410" y="652880"/>
            <a:ext cx="5143500" cy="6205119"/>
          </a:xfrm>
          <a:prstGeom prst="rect">
            <a:avLst/>
          </a:prstGeom>
        </p:spPr>
      </p:pic>
      <p:pic>
        <p:nvPicPr>
          <p:cNvPr id="8" name="Picture 7">
            <a:extLst>
              <a:ext uri="{FF2B5EF4-FFF2-40B4-BE49-F238E27FC236}">
                <a16:creationId xmlns:a16="http://schemas.microsoft.com/office/drawing/2014/main" id="{6E7073B8-8913-8D27-F9E2-1E8C3296DFFE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105650" y="1831395"/>
            <a:ext cx="5086350" cy="3857625"/>
          </a:xfrm>
          <a:prstGeom prst="rect">
            <a:avLst/>
          </a:prstGeom>
        </p:spPr>
      </p:pic>
      <p:grpSp>
        <p:nvGrpSpPr>
          <p:cNvPr id="9" name="Group 8">
            <a:extLst>
              <a:ext uri="{FF2B5EF4-FFF2-40B4-BE49-F238E27FC236}">
                <a16:creationId xmlns:a16="http://schemas.microsoft.com/office/drawing/2014/main" id="{CBC5152A-304A-2259-20BF-823423C35774}"/>
              </a:ext>
            </a:extLst>
          </p:cNvPr>
          <p:cNvGrpSpPr/>
          <p:nvPr/>
        </p:nvGrpSpPr>
        <p:grpSpPr>
          <a:xfrm>
            <a:off x="11520668" y="103723"/>
            <a:ext cx="620304" cy="653010"/>
            <a:chOff x="8366841" y="1587144"/>
            <a:chExt cx="620304" cy="653010"/>
          </a:xfrm>
        </p:grpSpPr>
        <p:cxnSp>
          <p:nvCxnSpPr>
            <p:cNvPr id="10" name="Straight Connector 9">
              <a:extLst>
                <a:ext uri="{FF2B5EF4-FFF2-40B4-BE49-F238E27FC236}">
                  <a16:creationId xmlns:a16="http://schemas.microsoft.com/office/drawing/2014/main" id="{82B10861-50E1-E5FD-C7A4-F875CD8B8F25}"/>
                </a:ext>
              </a:extLst>
            </p:cNvPr>
            <p:cNvCxnSpPr/>
            <p:nvPr/>
          </p:nvCxnSpPr>
          <p:spPr>
            <a:xfrm>
              <a:off x="8672017" y="1587144"/>
              <a:ext cx="0" cy="653010"/>
            </a:xfrm>
            <a:prstGeom prst="line">
              <a:avLst/>
            </a:prstGeom>
            <a:effectLst>
              <a:glow rad="63500">
                <a:schemeClr val="accent1">
                  <a:satMod val="175000"/>
                  <a:alpha val="40000"/>
                </a:schemeClr>
              </a:glow>
            </a:effectLst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1" name="Straight Connector 10">
              <a:extLst>
                <a:ext uri="{FF2B5EF4-FFF2-40B4-BE49-F238E27FC236}">
                  <a16:creationId xmlns:a16="http://schemas.microsoft.com/office/drawing/2014/main" id="{EFCD70D9-6E49-7834-BB93-C1A3D8E67BFA}"/>
                </a:ext>
              </a:extLst>
            </p:cNvPr>
            <p:cNvCxnSpPr/>
            <p:nvPr/>
          </p:nvCxnSpPr>
          <p:spPr>
            <a:xfrm>
              <a:off x="8366841" y="1917229"/>
              <a:ext cx="620304" cy="0"/>
            </a:xfrm>
            <a:prstGeom prst="line">
              <a:avLst/>
            </a:prstGeom>
            <a:effectLst>
              <a:glow rad="63500">
                <a:schemeClr val="accent1">
                  <a:satMod val="175000"/>
                  <a:alpha val="40000"/>
                </a:schemeClr>
              </a:glow>
            </a:effectLst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grpSp>
        <p:nvGrpSpPr>
          <p:cNvPr id="12" name="Group 11">
            <a:extLst>
              <a:ext uri="{FF2B5EF4-FFF2-40B4-BE49-F238E27FC236}">
                <a16:creationId xmlns:a16="http://schemas.microsoft.com/office/drawing/2014/main" id="{AACF36A7-A9AE-59B9-9390-8C32AB50B4D8}"/>
              </a:ext>
            </a:extLst>
          </p:cNvPr>
          <p:cNvGrpSpPr/>
          <p:nvPr/>
        </p:nvGrpSpPr>
        <p:grpSpPr>
          <a:xfrm>
            <a:off x="11196690" y="-187576"/>
            <a:ext cx="1260000" cy="1260000"/>
            <a:chOff x="7064043" y="3066250"/>
            <a:chExt cx="1260000" cy="1260000"/>
          </a:xfrm>
        </p:grpSpPr>
        <p:sp>
          <p:nvSpPr>
            <p:cNvPr id="13" name="Oval 12">
              <a:extLst>
                <a:ext uri="{FF2B5EF4-FFF2-40B4-BE49-F238E27FC236}">
                  <a16:creationId xmlns:a16="http://schemas.microsoft.com/office/drawing/2014/main" id="{5900AED4-28B7-C8BC-DC2B-D198A6BAF093}"/>
                </a:ext>
              </a:extLst>
            </p:cNvPr>
            <p:cNvSpPr/>
            <p:nvPr/>
          </p:nvSpPr>
          <p:spPr>
            <a:xfrm>
              <a:off x="7064043" y="3066250"/>
              <a:ext cx="1260000" cy="1260000"/>
            </a:xfrm>
            <a:prstGeom prst="ellipse">
              <a:avLst/>
            </a:prstGeom>
            <a:noFill/>
            <a:ln>
              <a:solidFill>
                <a:schemeClr val="bg1"/>
              </a:solidFill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IN"/>
            </a:p>
          </p:txBody>
        </p:sp>
        <p:grpSp>
          <p:nvGrpSpPr>
            <p:cNvPr id="14" name="Group 13">
              <a:extLst>
                <a:ext uri="{FF2B5EF4-FFF2-40B4-BE49-F238E27FC236}">
                  <a16:creationId xmlns:a16="http://schemas.microsoft.com/office/drawing/2014/main" id="{2E09C6ED-5682-D369-558B-29A8BA542EF7}"/>
                </a:ext>
              </a:extLst>
            </p:cNvPr>
            <p:cNvGrpSpPr/>
            <p:nvPr/>
          </p:nvGrpSpPr>
          <p:grpSpPr>
            <a:xfrm>
              <a:off x="7330553" y="3336250"/>
              <a:ext cx="726980" cy="720000"/>
              <a:chOff x="9768840" y="2275840"/>
              <a:chExt cx="726980" cy="720000"/>
            </a:xfrm>
          </p:grpSpPr>
          <p:sp>
            <p:nvSpPr>
              <p:cNvPr id="15" name="Oval 14">
                <a:extLst>
                  <a:ext uri="{FF2B5EF4-FFF2-40B4-BE49-F238E27FC236}">
                    <a16:creationId xmlns:a16="http://schemas.microsoft.com/office/drawing/2014/main" id="{E71D93CD-737C-B7CB-E4DF-334B08DC5259}"/>
                  </a:ext>
                </a:extLst>
              </p:cNvPr>
              <p:cNvSpPr/>
              <p:nvPr/>
            </p:nvSpPr>
            <p:spPr>
              <a:xfrm>
                <a:off x="9768840" y="2275840"/>
                <a:ext cx="720000" cy="720000"/>
              </a:xfrm>
              <a:prstGeom prst="ellipse">
                <a:avLst/>
              </a:prstGeom>
              <a:noFill/>
              <a:ln>
                <a:solidFill>
                  <a:schemeClr val="bg1"/>
                </a:solidFill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IN"/>
              </a:p>
            </p:txBody>
          </p:sp>
          <p:cxnSp>
            <p:nvCxnSpPr>
              <p:cNvPr id="16" name="Straight Arrow Connector 15">
                <a:extLst>
                  <a:ext uri="{FF2B5EF4-FFF2-40B4-BE49-F238E27FC236}">
                    <a16:creationId xmlns:a16="http://schemas.microsoft.com/office/drawing/2014/main" id="{C090A619-7812-36DA-FC1D-D25176A4BB7B}"/>
                  </a:ext>
                </a:extLst>
              </p:cNvPr>
              <p:cNvCxnSpPr>
                <a:cxnSpLocks/>
              </p:cNvCxnSpPr>
              <p:nvPr/>
            </p:nvCxnSpPr>
            <p:spPr>
              <a:xfrm rot="7200000">
                <a:off x="9860407" y="2786655"/>
                <a:ext cx="360000" cy="6762"/>
              </a:xfrm>
              <a:prstGeom prst="straightConnector1">
                <a:avLst/>
              </a:prstGeom>
              <a:ln w="38100" cap="rnd">
                <a:solidFill>
                  <a:srgbClr val="FFFF00"/>
                </a:solidFill>
                <a:tailEnd type="triangle"/>
              </a:ln>
            </p:spPr>
            <p:style>
              <a:lnRef idx="2">
                <a:schemeClr val="accent3"/>
              </a:lnRef>
              <a:fillRef idx="0">
                <a:schemeClr val="accent3"/>
              </a:fillRef>
              <a:effectRef idx="1">
                <a:schemeClr val="accent3"/>
              </a:effectRef>
              <a:fontRef idx="minor">
                <a:schemeClr val="tx1"/>
              </a:fontRef>
            </p:style>
          </p:cxnSp>
          <p:cxnSp>
            <p:nvCxnSpPr>
              <p:cNvPr id="17" name="Straight Arrow Connector 16">
                <a:extLst>
                  <a:ext uri="{FF2B5EF4-FFF2-40B4-BE49-F238E27FC236}">
                    <a16:creationId xmlns:a16="http://schemas.microsoft.com/office/drawing/2014/main" id="{2C831422-C34F-23B7-FADD-13A8F924CB58}"/>
                  </a:ext>
                </a:extLst>
              </p:cNvPr>
              <p:cNvCxnSpPr>
                <a:cxnSpLocks/>
              </p:cNvCxnSpPr>
              <p:nvPr/>
            </p:nvCxnSpPr>
            <p:spPr>
              <a:xfrm rot="14400000">
                <a:off x="9861767" y="2473195"/>
                <a:ext cx="360000" cy="6762"/>
              </a:xfrm>
              <a:prstGeom prst="straightConnector1">
                <a:avLst/>
              </a:prstGeom>
              <a:ln w="38100" cap="rnd">
                <a:solidFill>
                  <a:srgbClr val="0070C0"/>
                </a:solidFill>
                <a:tailEnd type="triangle"/>
              </a:ln>
            </p:spPr>
            <p:style>
              <a:lnRef idx="2">
                <a:schemeClr val="accent3"/>
              </a:lnRef>
              <a:fillRef idx="0">
                <a:schemeClr val="accent3"/>
              </a:fillRef>
              <a:effectRef idx="1">
                <a:schemeClr val="accent3"/>
              </a:effectRef>
              <a:fontRef idx="minor">
                <a:schemeClr val="tx1"/>
              </a:fontRef>
            </p:style>
          </p:cxnSp>
          <p:cxnSp>
            <p:nvCxnSpPr>
              <p:cNvPr id="18" name="Straight Arrow Connector 17">
                <a:extLst>
                  <a:ext uri="{FF2B5EF4-FFF2-40B4-BE49-F238E27FC236}">
                    <a16:creationId xmlns:a16="http://schemas.microsoft.com/office/drawing/2014/main" id="{3C81D4F3-9A02-7518-E668-7E7AEFB5A96C}"/>
                  </a:ext>
                </a:extLst>
              </p:cNvPr>
              <p:cNvCxnSpPr/>
              <p:nvPr/>
            </p:nvCxnSpPr>
            <p:spPr>
              <a:xfrm>
                <a:off x="10135820" y="2629924"/>
                <a:ext cx="360000" cy="6762"/>
              </a:xfrm>
              <a:prstGeom prst="straightConnector1">
                <a:avLst/>
              </a:prstGeom>
              <a:ln w="38100" cap="rnd">
                <a:solidFill>
                  <a:srgbClr val="FF0000"/>
                </a:solidFill>
                <a:tailEnd type="triangle"/>
              </a:ln>
            </p:spPr>
            <p:style>
              <a:lnRef idx="2">
                <a:schemeClr val="accent3"/>
              </a:lnRef>
              <a:fillRef idx="0">
                <a:schemeClr val="accent3"/>
              </a:fillRef>
              <a:effectRef idx="1">
                <a:schemeClr val="accent3"/>
              </a:effectRef>
              <a:fontRef idx="minor">
                <a:schemeClr val="tx1"/>
              </a:fontRef>
            </p:style>
          </p:cxnSp>
        </p:grpSp>
      </p:grpSp>
      <p:sp>
        <p:nvSpPr>
          <p:cNvPr id="19" name="Rectangle 18">
            <a:extLst>
              <a:ext uri="{FF2B5EF4-FFF2-40B4-BE49-F238E27FC236}">
                <a16:creationId xmlns:a16="http://schemas.microsoft.com/office/drawing/2014/main" id="{CE82A8D3-D888-54D0-8666-E7B1F179D594}"/>
              </a:ext>
            </a:extLst>
          </p:cNvPr>
          <p:cNvSpPr/>
          <p:nvPr/>
        </p:nvSpPr>
        <p:spPr>
          <a:xfrm>
            <a:off x="11072478" y="-57503"/>
            <a:ext cx="513657" cy="405484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2000" b="0" cap="none" spc="0" dirty="0">
                <a:ln w="0"/>
                <a:solidFill>
                  <a:srgbClr val="92D050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120</a:t>
            </a:r>
          </a:p>
        </p:txBody>
      </p:sp>
      <p:sp>
        <p:nvSpPr>
          <p:cNvPr id="20" name="Rectangle 19">
            <a:extLst>
              <a:ext uri="{FF2B5EF4-FFF2-40B4-BE49-F238E27FC236}">
                <a16:creationId xmlns:a16="http://schemas.microsoft.com/office/drawing/2014/main" id="{13007F9F-D551-0805-03F9-45DB13281D03}"/>
              </a:ext>
            </a:extLst>
          </p:cNvPr>
          <p:cNvSpPr/>
          <p:nvPr/>
        </p:nvSpPr>
        <p:spPr>
          <a:xfrm>
            <a:off x="11116680" y="595402"/>
            <a:ext cx="513657" cy="405484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2000" b="0" cap="none" spc="0" dirty="0">
                <a:ln w="0"/>
                <a:solidFill>
                  <a:srgbClr val="92D050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240</a:t>
            </a:r>
          </a:p>
        </p:txBody>
      </p:sp>
    </p:spTree>
    <p:extLst>
      <p:ext uri="{BB962C8B-B14F-4D97-AF65-F5344CB8AC3E}">
        <p14:creationId xmlns:p14="http://schemas.microsoft.com/office/powerpoint/2010/main" val="195088620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0">
        <p:cut/>
      </p:transition>
    </mc:Choice>
    <mc:Fallback xmlns="">
      <p:transition>
        <p:cut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8" presetClass="emph" presetSubtype="0" repeatCount="indefinite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Rot by="-21600000">
                                      <p:cBhvr>
                                        <p:cTn id="6" dur="20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/>
          <p:cNvSpPr>
            <a:spLocks noGrp="1"/>
          </p:cNvSpPr>
          <p:nvPr>
            <p:ph type="ctrTitle"/>
          </p:nvPr>
        </p:nvSpPr>
        <p:spPr>
          <a:xfrm>
            <a:off x="3862087" y="63718"/>
            <a:ext cx="4467827" cy="589161"/>
          </a:xfrm>
        </p:spPr>
        <p:txBody>
          <a:bodyPr>
            <a:normAutofit fontScale="90000"/>
          </a:bodyPr>
          <a:lstStyle/>
          <a:p>
            <a:pPr algn="ctr"/>
            <a:r>
              <a:rPr lang="en-IN" sz="4000" i="1" u="sng" dirty="0">
                <a:solidFill>
                  <a:srgbClr val="92D050"/>
                </a:solidFill>
              </a:rPr>
              <a:t>Selection of Settings</a:t>
            </a:r>
            <a:endParaRPr lang="en-IN" sz="4000" i="1" u="sng" dirty="0"/>
          </a:p>
        </p:txBody>
      </p:sp>
      <p:pic>
        <p:nvPicPr>
          <p:cNvPr id="2052" name="Picture 4" descr="APTRANSCO ⚡️⚡️ - Electricity Transmission Company - APTRANSCO | LinkedIn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7541" y="17768"/>
            <a:ext cx="1057360" cy="97547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Slide Number Placeholder 1">
            <a:extLst>
              <a:ext uri="{FF2B5EF4-FFF2-40B4-BE49-F238E27FC236}">
                <a16:creationId xmlns:a16="http://schemas.microsoft.com/office/drawing/2014/main" id="{35944CCB-AD6A-337C-5F3D-2005774129A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>
            <a:normAutofit lnSpcReduction="10000"/>
          </a:bodyPr>
          <a:lstStyle/>
          <a:p>
            <a:fld id="{19C1AEB4-7037-4088-A46E-D96AF956DC0D}" type="slidenum">
              <a:rPr lang="en-IN" smtClean="0"/>
              <a:t>13</a:t>
            </a:fld>
            <a:endParaRPr lang="en-IN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F58A74A6-3F33-A838-AF81-57DF604FE4EB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57540" y="1047500"/>
            <a:ext cx="11734460" cy="5810500"/>
          </a:xfrm>
          <a:prstGeom prst="rect">
            <a:avLst/>
          </a:prstGeom>
        </p:spPr>
      </p:pic>
      <p:grpSp>
        <p:nvGrpSpPr>
          <p:cNvPr id="4" name="Group 3">
            <a:extLst>
              <a:ext uri="{FF2B5EF4-FFF2-40B4-BE49-F238E27FC236}">
                <a16:creationId xmlns:a16="http://schemas.microsoft.com/office/drawing/2014/main" id="{DC7B0F49-0D53-A482-705E-73E04398256C}"/>
              </a:ext>
            </a:extLst>
          </p:cNvPr>
          <p:cNvGrpSpPr/>
          <p:nvPr/>
        </p:nvGrpSpPr>
        <p:grpSpPr>
          <a:xfrm>
            <a:off x="11520668" y="103723"/>
            <a:ext cx="620304" cy="653010"/>
            <a:chOff x="8366841" y="1587144"/>
            <a:chExt cx="620304" cy="653010"/>
          </a:xfrm>
        </p:grpSpPr>
        <p:cxnSp>
          <p:nvCxnSpPr>
            <p:cNvPr id="6" name="Straight Connector 5">
              <a:extLst>
                <a:ext uri="{FF2B5EF4-FFF2-40B4-BE49-F238E27FC236}">
                  <a16:creationId xmlns:a16="http://schemas.microsoft.com/office/drawing/2014/main" id="{C7DBD4A7-C9F9-9DC2-9E6C-0C50692211F8}"/>
                </a:ext>
              </a:extLst>
            </p:cNvPr>
            <p:cNvCxnSpPr/>
            <p:nvPr/>
          </p:nvCxnSpPr>
          <p:spPr>
            <a:xfrm>
              <a:off x="8672017" y="1587144"/>
              <a:ext cx="0" cy="653010"/>
            </a:xfrm>
            <a:prstGeom prst="line">
              <a:avLst/>
            </a:prstGeom>
            <a:effectLst>
              <a:glow rad="63500">
                <a:schemeClr val="accent1">
                  <a:satMod val="175000"/>
                  <a:alpha val="40000"/>
                </a:schemeClr>
              </a:glow>
            </a:effectLst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" name="Straight Connector 6">
              <a:extLst>
                <a:ext uri="{FF2B5EF4-FFF2-40B4-BE49-F238E27FC236}">
                  <a16:creationId xmlns:a16="http://schemas.microsoft.com/office/drawing/2014/main" id="{688442CC-7488-D544-D3D8-3C2440BB14E8}"/>
                </a:ext>
              </a:extLst>
            </p:cNvPr>
            <p:cNvCxnSpPr/>
            <p:nvPr/>
          </p:nvCxnSpPr>
          <p:spPr>
            <a:xfrm>
              <a:off x="8366841" y="1917229"/>
              <a:ext cx="620304" cy="0"/>
            </a:xfrm>
            <a:prstGeom prst="line">
              <a:avLst/>
            </a:prstGeom>
            <a:effectLst>
              <a:glow rad="63500">
                <a:schemeClr val="accent1">
                  <a:satMod val="175000"/>
                  <a:alpha val="40000"/>
                </a:schemeClr>
              </a:glow>
            </a:effectLst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grpSp>
        <p:nvGrpSpPr>
          <p:cNvPr id="8" name="Group 7">
            <a:extLst>
              <a:ext uri="{FF2B5EF4-FFF2-40B4-BE49-F238E27FC236}">
                <a16:creationId xmlns:a16="http://schemas.microsoft.com/office/drawing/2014/main" id="{B7A23F16-3CD7-611B-B90C-2C7C5B44F653}"/>
              </a:ext>
            </a:extLst>
          </p:cNvPr>
          <p:cNvGrpSpPr/>
          <p:nvPr/>
        </p:nvGrpSpPr>
        <p:grpSpPr>
          <a:xfrm>
            <a:off x="11196690" y="-187576"/>
            <a:ext cx="1260000" cy="1260000"/>
            <a:chOff x="7064043" y="3066250"/>
            <a:chExt cx="1260000" cy="1260000"/>
          </a:xfrm>
        </p:grpSpPr>
        <p:sp>
          <p:nvSpPr>
            <p:cNvPr id="9" name="Oval 8">
              <a:extLst>
                <a:ext uri="{FF2B5EF4-FFF2-40B4-BE49-F238E27FC236}">
                  <a16:creationId xmlns:a16="http://schemas.microsoft.com/office/drawing/2014/main" id="{E76D93F0-C5B6-3525-8EF4-CC4AEAC9E00C}"/>
                </a:ext>
              </a:extLst>
            </p:cNvPr>
            <p:cNvSpPr/>
            <p:nvPr/>
          </p:nvSpPr>
          <p:spPr>
            <a:xfrm>
              <a:off x="7064043" y="3066250"/>
              <a:ext cx="1260000" cy="1260000"/>
            </a:xfrm>
            <a:prstGeom prst="ellipse">
              <a:avLst/>
            </a:prstGeom>
            <a:noFill/>
            <a:ln>
              <a:solidFill>
                <a:schemeClr val="bg1"/>
              </a:solidFill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IN"/>
            </a:p>
          </p:txBody>
        </p:sp>
        <p:grpSp>
          <p:nvGrpSpPr>
            <p:cNvPr id="10" name="Group 9">
              <a:extLst>
                <a:ext uri="{FF2B5EF4-FFF2-40B4-BE49-F238E27FC236}">
                  <a16:creationId xmlns:a16="http://schemas.microsoft.com/office/drawing/2014/main" id="{939C7552-EE83-1415-7B40-25BA298C81E0}"/>
                </a:ext>
              </a:extLst>
            </p:cNvPr>
            <p:cNvGrpSpPr/>
            <p:nvPr/>
          </p:nvGrpSpPr>
          <p:grpSpPr>
            <a:xfrm>
              <a:off x="7330553" y="3336250"/>
              <a:ext cx="726980" cy="720000"/>
              <a:chOff x="9768840" y="2275840"/>
              <a:chExt cx="726980" cy="720000"/>
            </a:xfrm>
          </p:grpSpPr>
          <p:sp>
            <p:nvSpPr>
              <p:cNvPr id="11" name="Oval 10">
                <a:extLst>
                  <a:ext uri="{FF2B5EF4-FFF2-40B4-BE49-F238E27FC236}">
                    <a16:creationId xmlns:a16="http://schemas.microsoft.com/office/drawing/2014/main" id="{0424A04B-3CA6-2934-AEC3-0EA21C64EA4F}"/>
                  </a:ext>
                </a:extLst>
              </p:cNvPr>
              <p:cNvSpPr/>
              <p:nvPr/>
            </p:nvSpPr>
            <p:spPr>
              <a:xfrm>
                <a:off x="9768840" y="2275840"/>
                <a:ext cx="720000" cy="720000"/>
              </a:xfrm>
              <a:prstGeom prst="ellipse">
                <a:avLst/>
              </a:prstGeom>
              <a:noFill/>
              <a:ln>
                <a:solidFill>
                  <a:schemeClr val="bg1"/>
                </a:solidFill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IN"/>
              </a:p>
            </p:txBody>
          </p:sp>
          <p:cxnSp>
            <p:nvCxnSpPr>
              <p:cNvPr id="12" name="Straight Arrow Connector 11">
                <a:extLst>
                  <a:ext uri="{FF2B5EF4-FFF2-40B4-BE49-F238E27FC236}">
                    <a16:creationId xmlns:a16="http://schemas.microsoft.com/office/drawing/2014/main" id="{AE107B66-814F-B16B-0CF2-CDBB52BF7921}"/>
                  </a:ext>
                </a:extLst>
              </p:cNvPr>
              <p:cNvCxnSpPr>
                <a:cxnSpLocks/>
              </p:cNvCxnSpPr>
              <p:nvPr/>
            </p:nvCxnSpPr>
            <p:spPr>
              <a:xfrm rot="7200000">
                <a:off x="9860407" y="2786655"/>
                <a:ext cx="360000" cy="6762"/>
              </a:xfrm>
              <a:prstGeom prst="straightConnector1">
                <a:avLst/>
              </a:prstGeom>
              <a:ln w="38100" cap="rnd">
                <a:solidFill>
                  <a:srgbClr val="FFFF00"/>
                </a:solidFill>
                <a:tailEnd type="triangle"/>
              </a:ln>
            </p:spPr>
            <p:style>
              <a:lnRef idx="2">
                <a:schemeClr val="accent3"/>
              </a:lnRef>
              <a:fillRef idx="0">
                <a:schemeClr val="accent3"/>
              </a:fillRef>
              <a:effectRef idx="1">
                <a:schemeClr val="accent3"/>
              </a:effectRef>
              <a:fontRef idx="minor">
                <a:schemeClr val="tx1"/>
              </a:fontRef>
            </p:style>
          </p:cxnSp>
          <p:cxnSp>
            <p:nvCxnSpPr>
              <p:cNvPr id="13" name="Straight Arrow Connector 12">
                <a:extLst>
                  <a:ext uri="{FF2B5EF4-FFF2-40B4-BE49-F238E27FC236}">
                    <a16:creationId xmlns:a16="http://schemas.microsoft.com/office/drawing/2014/main" id="{59E14AAF-95A3-B6CF-6CA4-771E8884F396}"/>
                  </a:ext>
                </a:extLst>
              </p:cNvPr>
              <p:cNvCxnSpPr>
                <a:cxnSpLocks/>
              </p:cNvCxnSpPr>
              <p:nvPr/>
            </p:nvCxnSpPr>
            <p:spPr>
              <a:xfrm rot="14400000">
                <a:off x="9861767" y="2473195"/>
                <a:ext cx="360000" cy="6762"/>
              </a:xfrm>
              <a:prstGeom prst="straightConnector1">
                <a:avLst/>
              </a:prstGeom>
              <a:ln w="38100" cap="rnd">
                <a:solidFill>
                  <a:srgbClr val="0070C0"/>
                </a:solidFill>
                <a:tailEnd type="triangle"/>
              </a:ln>
            </p:spPr>
            <p:style>
              <a:lnRef idx="2">
                <a:schemeClr val="accent3"/>
              </a:lnRef>
              <a:fillRef idx="0">
                <a:schemeClr val="accent3"/>
              </a:fillRef>
              <a:effectRef idx="1">
                <a:schemeClr val="accent3"/>
              </a:effectRef>
              <a:fontRef idx="minor">
                <a:schemeClr val="tx1"/>
              </a:fontRef>
            </p:style>
          </p:cxnSp>
          <p:cxnSp>
            <p:nvCxnSpPr>
              <p:cNvPr id="14" name="Straight Arrow Connector 13">
                <a:extLst>
                  <a:ext uri="{FF2B5EF4-FFF2-40B4-BE49-F238E27FC236}">
                    <a16:creationId xmlns:a16="http://schemas.microsoft.com/office/drawing/2014/main" id="{1A81470F-460E-A0AE-E279-361A08A9DE00}"/>
                  </a:ext>
                </a:extLst>
              </p:cNvPr>
              <p:cNvCxnSpPr/>
              <p:nvPr/>
            </p:nvCxnSpPr>
            <p:spPr>
              <a:xfrm>
                <a:off x="10135820" y="2629924"/>
                <a:ext cx="360000" cy="6762"/>
              </a:xfrm>
              <a:prstGeom prst="straightConnector1">
                <a:avLst/>
              </a:prstGeom>
              <a:ln w="38100" cap="rnd">
                <a:solidFill>
                  <a:srgbClr val="FF0000"/>
                </a:solidFill>
                <a:tailEnd type="triangle"/>
              </a:ln>
            </p:spPr>
            <p:style>
              <a:lnRef idx="2">
                <a:schemeClr val="accent3"/>
              </a:lnRef>
              <a:fillRef idx="0">
                <a:schemeClr val="accent3"/>
              </a:fillRef>
              <a:effectRef idx="1">
                <a:schemeClr val="accent3"/>
              </a:effectRef>
              <a:fontRef idx="minor">
                <a:schemeClr val="tx1"/>
              </a:fontRef>
            </p:style>
          </p:cxnSp>
        </p:grpSp>
      </p:grpSp>
      <p:sp>
        <p:nvSpPr>
          <p:cNvPr id="15" name="Rectangle 14">
            <a:extLst>
              <a:ext uri="{FF2B5EF4-FFF2-40B4-BE49-F238E27FC236}">
                <a16:creationId xmlns:a16="http://schemas.microsoft.com/office/drawing/2014/main" id="{EA007F95-1C30-624F-8DA9-B0BCCD65FFF2}"/>
              </a:ext>
            </a:extLst>
          </p:cNvPr>
          <p:cNvSpPr/>
          <p:nvPr/>
        </p:nvSpPr>
        <p:spPr>
          <a:xfrm>
            <a:off x="11072478" y="-57503"/>
            <a:ext cx="513657" cy="405484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2000" b="0" cap="none" spc="0" dirty="0">
                <a:ln w="0"/>
                <a:solidFill>
                  <a:srgbClr val="92D050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120</a:t>
            </a:r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4FC7DD60-7155-D6DF-CFDE-7FD39E45A4C8}"/>
              </a:ext>
            </a:extLst>
          </p:cNvPr>
          <p:cNvSpPr/>
          <p:nvPr/>
        </p:nvSpPr>
        <p:spPr>
          <a:xfrm>
            <a:off x="11116680" y="595402"/>
            <a:ext cx="513657" cy="405484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2000" b="0" cap="none" spc="0" dirty="0">
                <a:ln w="0"/>
                <a:solidFill>
                  <a:srgbClr val="92D050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240</a:t>
            </a:r>
          </a:p>
        </p:txBody>
      </p:sp>
    </p:spTree>
    <p:extLst>
      <p:ext uri="{BB962C8B-B14F-4D97-AF65-F5344CB8AC3E}">
        <p14:creationId xmlns:p14="http://schemas.microsoft.com/office/powerpoint/2010/main" val="344744564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0">
        <p:cut/>
      </p:transition>
    </mc:Choice>
    <mc:Fallback xmlns="">
      <p:transition>
        <p:cut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8" presetClass="emph" presetSubtype="0" repeatCount="indefinite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Rot by="-21600000">
                                      <p:cBhvr>
                                        <p:cTn id="6" dur="20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/>
          <p:cNvSpPr>
            <a:spLocks noGrp="1"/>
          </p:cNvSpPr>
          <p:nvPr>
            <p:ph type="ctrTitle"/>
          </p:nvPr>
        </p:nvSpPr>
        <p:spPr>
          <a:xfrm>
            <a:off x="3851716" y="0"/>
            <a:ext cx="4488568" cy="589161"/>
          </a:xfrm>
        </p:spPr>
        <p:txBody>
          <a:bodyPr>
            <a:normAutofit fontScale="90000"/>
          </a:bodyPr>
          <a:lstStyle/>
          <a:p>
            <a:pPr algn="ctr"/>
            <a:r>
              <a:rPr lang="en-IN" sz="4000" i="1" u="sng" dirty="0">
                <a:solidFill>
                  <a:srgbClr val="92D050"/>
                </a:solidFill>
              </a:rPr>
              <a:t>Selection of Settings</a:t>
            </a:r>
            <a:endParaRPr lang="en-IN" sz="4000" i="1" u="sng" dirty="0"/>
          </a:p>
        </p:txBody>
      </p:sp>
      <p:pic>
        <p:nvPicPr>
          <p:cNvPr id="2052" name="Picture 4" descr="APTRANSCO ⚡️⚡️ - Electricity Transmission Company - APTRANSCO | LinkedIn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7541" y="17768"/>
            <a:ext cx="1057360" cy="97547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Slide Number Placeholder 1">
            <a:extLst>
              <a:ext uri="{FF2B5EF4-FFF2-40B4-BE49-F238E27FC236}">
                <a16:creationId xmlns:a16="http://schemas.microsoft.com/office/drawing/2014/main" id="{35944CCB-AD6A-337C-5F3D-2005774129A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>
            <a:normAutofit lnSpcReduction="10000"/>
          </a:bodyPr>
          <a:lstStyle/>
          <a:p>
            <a:fld id="{19C1AEB4-7037-4088-A46E-D96AF956DC0D}" type="slidenum">
              <a:rPr lang="en-IN" smtClean="0"/>
              <a:t>14</a:t>
            </a:fld>
            <a:endParaRPr lang="en-IN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2C6003F5-5CE8-F12B-7EFE-A74FDDE38031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821637" y="1166654"/>
            <a:ext cx="6548726" cy="5691345"/>
          </a:xfrm>
          <a:prstGeom prst="rect">
            <a:avLst/>
          </a:prstGeom>
        </p:spPr>
      </p:pic>
      <p:grpSp>
        <p:nvGrpSpPr>
          <p:cNvPr id="4" name="Group 3">
            <a:extLst>
              <a:ext uri="{FF2B5EF4-FFF2-40B4-BE49-F238E27FC236}">
                <a16:creationId xmlns:a16="http://schemas.microsoft.com/office/drawing/2014/main" id="{50EB0EBB-9BB2-40C1-EC24-C8A163203555}"/>
              </a:ext>
            </a:extLst>
          </p:cNvPr>
          <p:cNvGrpSpPr/>
          <p:nvPr/>
        </p:nvGrpSpPr>
        <p:grpSpPr>
          <a:xfrm>
            <a:off x="11481757" y="74540"/>
            <a:ext cx="620304" cy="653010"/>
            <a:chOff x="8366841" y="1587144"/>
            <a:chExt cx="620304" cy="653010"/>
          </a:xfrm>
        </p:grpSpPr>
        <p:cxnSp>
          <p:nvCxnSpPr>
            <p:cNvPr id="6" name="Straight Connector 5">
              <a:extLst>
                <a:ext uri="{FF2B5EF4-FFF2-40B4-BE49-F238E27FC236}">
                  <a16:creationId xmlns:a16="http://schemas.microsoft.com/office/drawing/2014/main" id="{E0C5F6EC-B3FF-4F44-1FB6-C8941AE5F414}"/>
                </a:ext>
              </a:extLst>
            </p:cNvPr>
            <p:cNvCxnSpPr/>
            <p:nvPr/>
          </p:nvCxnSpPr>
          <p:spPr>
            <a:xfrm>
              <a:off x="8672017" y="1587144"/>
              <a:ext cx="0" cy="653010"/>
            </a:xfrm>
            <a:prstGeom prst="line">
              <a:avLst/>
            </a:prstGeom>
            <a:effectLst>
              <a:glow rad="63500">
                <a:schemeClr val="accent1">
                  <a:satMod val="175000"/>
                  <a:alpha val="40000"/>
                </a:schemeClr>
              </a:glow>
            </a:effectLst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" name="Straight Connector 6">
              <a:extLst>
                <a:ext uri="{FF2B5EF4-FFF2-40B4-BE49-F238E27FC236}">
                  <a16:creationId xmlns:a16="http://schemas.microsoft.com/office/drawing/2014/main" id="{2079BDD0-8F09-4CF3-4689-F454776905EE}"/>
                </a:ext>
              </a:extLst>
            </p:cNvPr>
            <p:cNvCxnSpPr/>
            <p:nvPr/>
          </p:nvCxnSpPr>
          <p:spPr>
            <a:xfrm>
              <a:off x="8366841" y="1917229"/>
              <a:ext cx="620304" cy="0"/>
            </a:xfrm>
            <a:prstGeom prst="line">
              <a:avLst/>
            </a:prstGeom>
            <a:effectLst>
              <a:glow rad="63500">
                <a:schemeClr val="accent1">
                  <a:satMod val="175000"/>
                  <a:alpha val="40000"/>
                </a:schemeClr>
              </a:glow>
            </a:effectLst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grpSp>
        <p:nvGrpSpPr>
          <p:cNvPr id="8" name="Group 7">
            <a:extLst>
              <a:ext uri="{FF2B5EF4-FFF2-40B4-BE49-F238E27FC236}">
                <a16:creationId xmlns:a16="http://schemas.microsoft.com/office/drawing/2014/main" id="{B9DAFF1F-4119-3F5E-B6AA-84ABD22D6D33}"/>
              </a:ext>
            </a:extLst>
          </p:cNvPr>
          <p:cNvGrpSpPr/>
          <p:nvPr/>
        </p:nvGrpSpPr>
        <p:grpSpPr>
          <a:xfrm>
            <a:off x="11157779" y="-216759"/>
            <a:ext cx="1260000" cy="1260000"/>
            <a:chOff x="7064043" y="3066250"/>
            <a:chExt cx="1260000" cy="1260000"/>
          </a:xfrm>
        </p:grpSpPr>
        <p:sp>
          <p:nvSpPr>
            <p:cNvPr id="9" name="Oval 8">
              <a:extLst>
                <a:ext uri="{FF2B5EF4-FFF2-40B4-BE49-F238E27FC236}">
                  <a16:creationId xmlns:a16="http://schemas.microsoft.com/office/drawing/2014/main" id="{150A80B7-DC03-6DD6-3971-3933F64E3D45}"/>
                </a:ext>
              </a:extLst>
            </p:cNvPr>
            <p:cNvSpPr/>
            <p:nvPr/>
          </p:nvSpPr>
          <p:spPr>
            <a:xfrm>
              <a:off x="7064043" y="3066250"/>
              <a:ext cx="1260000" cy="1260000"/>
            </a:xfrm>
            <a:prstGeom prst="ellipse">
              <a:avLst/>
            </a:prstGeom>
            <a:noFill/>
            <a:ln>
              <a:solidFill>
                <a:schemeClr val="bg1"/>
              </a:solidFill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IN"/>
            </a:p>
          </p:txBody>
        </p:sp>
        <p:grpSp>
          <p:nvGrpSpPr>
            <p:cNvPr id="10" name="Group 9">
              <a:extLst>
                <a:ext uri="{FF2B5EF4-FFF2-40B4-BE49-F238E27FC236}">
                  <a16:creationId xmlns:a16="http://schemas.microsoft.com/office/drawing/2014/main" id="{2ABBB041-A779-0009-377D-4DA34212FD54}"/>
                </a:ext>
              </a:extLst>
            </p:cNvPr>
            <p:cNvGrpSpPr/>
            <p:nvPr/>
          </p:nvGrpSpPr>
          <p:grpSpPr>
            <a:xfrm>
              <a:off x="7330553" y="3336250"/>
              <a:ext cx="726980" cy="720000"/>
              <a:chOff x="9768840" y="2275840"/>
              <a:chExt cx="726980" cy="720000"/>
            </a:xfrm>
          </p:grpSpPr>
          <p:sp>
            <p:nvSpPr>
              <p:cNvPr id="11" name="Oval 10">
                <a:extLst>
                  <a:ext uri="{FF2B5EF4-FFF2-40B4-BE49-F238E27FC236}">
                    <a16:creationId xmlns:a16="http://schemas.microsoft.com/office/drawing/2014/main" id="{6B70D0C4-B14F-4769-2E26-2A698E906B0A}"/>
                  </a:ext>
                </a:extLst>
              </p:cNvPr>
              <p:cNvSpPr/>
              <p:nvPr/>
            </p:nvSpPr>
            <p:spPr>
              <a:xfrm>
                <a:off x="9768840" y="2275840"/>
                <a:ext cx="720000" cy="720000"/>
              </a:xfrm>
              <a:prstGeom prst="ellipse">
                <a:avLst/>
              </a:prstGeom>
              <a:noFill/>
              <a:ln>
                <a:solidFill>
                  <a:schemeClr val="bg1"/>
                </a:solidFill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IN"/>
              </a:p>
            </p:txBody>
          </p:sp>
          <p:cxnSp>
            <p:nvCxnSpPr>
              <p:cNvPr id="12" name="Straight Arrow Connector 11">
                <a:extLst>
                  <a:ext uri="{FF2B5EF4-FFF2-40B4-BE49-F238E27FC236}">
                    <a16:creationId xmlns:a16="http://schemas.microsoft.com/office/drawing/2014/main" id="{17652F07-FE02-52EE-877E-2A8CE70454FD}"/>
                  </a:ext>
                </a:extLst>
              </p:cNvPr>
              <p:cNvCxnSpPr>
                <a:cxnSpLocks/>
              </p:cNvCxnSpPr>
              <p:nvPr/>
            </p:nvCxnSpPr>
            <p:spPr>
              <a:xfrm rot="7200000">
                <a:off x="9860407" y="2786655"/>
                <a:ext cx="360000" cy="6762"/>
              </a:xfrm>
              <a:prstGeom prst="straightConnector1">
                <a:avLst/>
              </a:prstGeom>
              <a:ln w="38100" cap="rnd">
                <a:solidFill>
                  <a:srgbClr val="FFFF00"/>
                </a:solidFill>
                <a:tailEnd type="triangle"/>
              </a:ln>
            </p:spPr>
            <p:style>
              <a:lnRef idx="2">
                <a:schemeClr val="accent3"/>
              </a:lnRef>
              <a:fillRef idx="0">
                <a:schemeClr val="accent3"/>
              </a:fillRef>
              <a:effectRef idx="1">
                <a:schemeClr val="accent3"/>
              </a:effectRef>
              <a:fontRef idx="minor">
                <a:schemeClr val="tx1"/>
              </a:fontRef>
            </p:style>
          </p:cxnSp>
          <p:cxnSp>
            <p:nvCxnSpPr>
              <p:cNvPr id="13" name="Straight Arrow Connector 12">
                <a:extLst>
                  <a:ext uri="{FF2B5EF4-FFF2-40B4-BE49-F238E27FC236}">
                    <a16:creationId xmlns:a16="http://schemas.microsoft.com/office/drawing/2014/main" id="{85BE7126-3E3B-122D-97FB-7BA225424500}"/>
                  </a:ext>
                </a:extLst>
              </p:cNvPr>
              <p:cNvCxnSpPr>
                <a:cxnSpLocks/>
              </p:cNvCxnSpPr>
              <p:nvPr/>
            </p:nvCxnSpPr>
            <p:spPr>
              <a:xfrm rot="14400000">
                <a:off x="9861767" y="2473195"/>
                <a:ext cx="360000" cy="6762"/>
              </a:xfrm>
              <a:prstGeom prst="straightConnector1">
                <a:avLst/>
              </a:prstGeom>
              <a:ln w="38100" cap="rnd">
                <a:solidFill>
                  <a:srgbClr val="0070C0"/>
                </a:solidFill>
                <a:tailEnd type="triangle"/>
              </a:ln>
            </p:spPr>
            <p:style>
              <a:lnRef idx="2">
                <a:schemeClr val="accent3"/>
              </a:lnRef>
              <a:fillRef idx="0">
                <a:schemeClr val="accent3"/>
              </a:fillRef>
              <a:effectRef idx="1">
                <a:schemeClr val="accent3"/>
              </a:effectRef>
              <a:fontRef idx="minor">
                <a:schemeClr val="tx1"/>
              </a:fontRef>
            </p:style>
          </p:cxnSp>
          <p:cxnSp>
            <p:nvCxnSpPr>
              <p:cNvPr id="14" name="Straight Arrow Connector 13">
                <a:extLst>
                  <a:ext uri="{FF2B5EF4-FFF2-40B4-BE49-F238E27FC236}">
                    <a16:creationId xmlns:a16="http://schemas.microsoft.com/office/drawing/2014/main" id="{0E8F40AF-490F-EA0B-5E67-98B11DA0D8AA}"/>
                  </a:ext>
                </a:extLst>
              </p:cNvPr>
              <p:cNvCxnSpPr/>
              <p:nvPr/>
            </p:nvCxnSpPr>
            <p:spPr>
              <a:xfrm>
                <a:off x="10135820" y="2629924"/>
                <a:ext cx="360000" cy="6762"/>
              </a:xfrm>
              <a:prstGeom prst="straightConnector1">
                <a:avLst/>
              </a:prstGeom>
              <a:ln w="38100" cap="rnd">
                <a:solidFill>
                  <a:srgbClr val="FF0000"/>
                </a:solidFill>
                <a:tailEnd type="triangle"/>
              </a:ln>
            </p:spPr>
            <p:style>
              <a:lnRef idx="2">
                <a:schemeClr val="accent3"/>
              </a:lnRef>
              <a:fillRef idx="0">
                <a:schemeClr val="accent3"/>
              </a:fillRef>
              <a:effectRef idx="1">
                <a:schemeClr val="accent3"/>
              </a:effectRef>
              <a:fontRef idx="minor">
                <a:schemeClr val="tx1"/>
              </a:fontRef>
            </p:style>
          </p:cxnSp>
        </p:grpSp>
      </p:grpSp>
      <p:sp>
        <p:nvSpPr>
          <p:cNvPr id="15" name="Rectangle 14">
            <a:extLst>
              <a:ext uri="{FF2B5EF4-FFF2-40B4-BE49-F238E27FC236}">
                <a16:creationId xmlns:a16="http://schemas.microsoft.com/office/drawing/2014/main" id="{B7E12A8E-EE33-3CB3-0524-D940A0EDDCD4}"/>
              </a:ext>
            </a:extLst>
          </p:cNvPr>
          <p:cNvSpPr/>
          <p:nvPr/>
        </p:nvSpPr>
        <p:spPr>
          <a:xfrm>
            <a:off x="11033567" y="-86686"/>
            <a:ext cx="513657" cy="405484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2000" b="0" cap="none" spc="0" dirty="0">
                <a:ln w="0"/>
                <a:solidFill>
                  <a:srgbClr val="92D050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120</a:t>
            </a:r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C7E85929-040A-92CD-0CE4-7B807D0D93F5}"/>
              </a:ext>
            </a:extLst>
          </p:cNvPr>
          <p:cNvSpPr/>
          <p:nvPr/>
        </p:nvSpPr>
        <p:spPr>
          <a:xfrm>
            <a:off x="11077769" y="566219"/>
            <a:ext cx="513657" cy="405484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2000" b="0" cap="none" spc="0" dirty="0">
                <a:ln w="0"/>
                <a:solidFill>
                  <a:srgbClr val="92D050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240</a:t>
            </a:r>
          </a:p>
        </p:txBody>
      </p:sp>
    </p:spTree>
    <p:extLst>
      <p:ext uri="{BB962C8B-B14F-4D97-AF65-F5344CB8AC3E}">
        <p14:creationId xmlns:p14="http://schemas.microsoft.com/office/powerpoint/2010/main" val="424413156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0">
        <p:cut/>
      </p:transition>
    </mc:Choice>
    <mc:Fallback xmlns="">
      <p:transition>
        <p:cut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8" presetClass="emph" presetSubtype="0" repeatCount="indefinite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Rot by="-21600000">
                                      <p:cBhvr>
                                        <p:cTn id="6" dur="20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2" name="Picture 4" descr="APTRANSCO ⚡️⚡️ - Electricity Transmission Company - APTRANSCO | LinkedIn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7541" y="17768"/>
            <a:ext cx="1057360" cy="97547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3553722" y="17768"/>
            <a:ext cx="6229204" cy="571905"/>
          </a:xfrm>
        </p:spPr>
        <p:txBody>
          <a:bodyPr anchor="ctr">
            <a:normAutofit fontScale="90000"/>
          </a:bodyPr>
          <a:lstStyle/>
          <a:p>
            <a:pPr algn="ctr"/>
            <a:r>
              <a:rPr lang="en-IN" sz="3500" dirty="0"/>
              <a:t>Trip records in Numerical relays</a:t>
            </a:r>
          </a:p>
        </p:txBody>
      </p:sp>
      <p:pic>
        <p:nvPicPr>
          <p:cNvPr id="3" name="VID-20230728-WA0009">
            <a:hlinkClick r:id="" action="ppaction://media"/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457541" y="993242"/>
            <a:ext cx="11679334" cy="5864758"/>
          </a:xfrm>
          <a:prstGeom prst="rect">
            <a:avLst/>
          </a:prstGeom>
        </p:spPr>
      </p:pic>
      <p:sp>
        <p:nvSpPr>
          <p:cNvPr id="4" name="Title 1">
            <a:extLst>
              <a:ext uri="{FF2B5EF4-FFF2-40B4-BE49-F238E27FC236}">
                <a16:creationId xmlns:a16="http://schemas.microsoft.com/office/drawing/2014/main" id="{AA7F1C4C-3EA8-342F-D5B0-33F969E7E270}"/>
              </a:ext>
            </a:extLst>
          </p:cNvPr>
          <p:cNvSpPr txBox="1">
            <a:spLocks/>
          </p:cNvSpPr>
          <p:nvPr/>
        </p:nvSpPr>
        <p:spPr>
          <a:xfrm>
            <a:off x="9360038" y="3925621"/>
            <a:ext cx="2287536" cy="531471"/>
          </a:xfrm>
          <a:prstGeom prst="rect">
            <a:avLst/>
          </a:prstGeom>
        </p:spPr>
        <p:txBody>
          <a:bodyPr vert="horz" lIns="91440" tIns="45720" rIns="91440" bIns="45720" rtlCol="0" anchor="ctr">
            <a:normAutofit fontScale="67500" lnSpcReduction="20000"/>
          </a:bodyPr>
          <a:lstStyle>
            <a:lvl1pPr algn="l" defTabSz="914400" rtl="0" eaLnBrk="1" latinLnBrk="0" hangingPunct="1">
              <a:lnSpc>
                <a:spcPct val="85000"/>
              </a:lnSpc>
              <a:spcBef>
                <a:spcPct val="0"/>
              </a:spcBef>
              <a:buNone/>
              <a:defRPr sz="7200" kern="1200" spc="-50" baseline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IN" sz="3500" dirty="0">
                <a:solidFill>
                  <a:srgbClr val="002060"/>
                </a:solidFill>
              </a:rPr>
              <a:t>ER – ARGUS 1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8401B57A-2298-88E9-7581-ECBAB3CFDA9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>
            <a:normAutofit lnSpcReduction="10000"/>
          </a:bodyPr>
          <a:lstStyle/>
          <a:p>
            <a:fld id="{19C1AEB4-7037-4088-A46E-D96AF956DC0D}" type="slidenum">
              <a:rPr lang="en-IN" smtClean="0"/>
              <a:t>15</a:t>
            </a:fld>
            <a:endParaRPr lang="en-IN"/>
          </a:p>
        </p:txBody>
      </p:sp>
      <p:grpSp>
        <p:nvGrpSpPr>
          <p:cNvPr id="6" name="Group 5">
            <a:extLst>
              <a:ext uri="{FF2B5EF4-FFF2-40B4-BE49-F238E27FC236}">
                <a16:creationId xmlns:a16="http://schemas.microsoft.com/office/drawing/2014/main" id="{6A8FDBA6-F466-1F07-7DBC-401057ABD68B}"/>
              </a:ext>
            </a:extLst>
          </p:cNvPr>
          <p:cNvGrpSpPr/>
          <p:nvPr/>
        </p:nvGrpSpPr>
        <p:grpSpPr>
          <a:xfrm>
            <a:off x="11520668" y="103723"/>
            <a:ext cx="620304" cy="653010"/>
            <a:chOff x="8366841" y="1587144"/>
            <a:chExt cx="620304" cy="653010"/>
          </a:xfrm>
        </p:grpSpPr>
        <p:cxnSp>
          <p:nvCxnSpPr>
            <p:cNvPr id="7" name="Straight Connector 6">
              <a:extLst>
                <a:ext uri="{FF2B5EF4-FFF2-40B4-BE49-F238E27FC236}">
                  <a16:creationId xmlns:a16="http://schemas.microsoft.com/office/drawing/2014/main" id="{D6852D8E-EC21-F16D-22FB-89998251A00C}"/>
                </a:ext>
              </a:extLst>
            </p:cNvPr>
            <p:cNvCxnSpPr/>
            <p:nvPr/>
          </p:nvCxnSpPr>
          <p:spPr>
            <a:xfrm>
              <a:off x="8672017" y="1587144"/>
              <a:ext cx="0" cy="653010"/>
            </a:xfrm>
            <a:prstGeom prst="line">
              <a:avLst/>
            </a:prstGeom>
            <a:effectLst>
              <a:glow rad="63500">
                <a:schemeClr val="accent1">
                  <a:satMod val="175000"/>
                  <a:alpha val="40000"/>
                </a:schemeClr>
              </a:glow>
            </a:effectLst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" name="Straight Connector 7">
              <a:extLst>
                <a:ext uri="{FF2B5EF4-FFF2-40B4-BE49-F238E27FC236}">
                  <a16:creationId xmlns:a16="http://schemas.microsoft.com/office/drawing/2014/main" id="{E5921D3C-3AEF-E403-CD95-6DA5D9629F82}"/>
                </a:ext>
              </a:extLst>
            </p:cNvPr>
            <p:cNvCxnSpPr/>
            <p:nvPr/>
          </p:nvCxnSpPr>
          <p:spPr>
            <a:xfrm>
              <a:off x="8366841" y="1917229"/>
              <a:ext cx="620304" cy="0"/>
            </a:xfrm>
            <a:prstGeom prst="line">
              <a:avLst/>
            </a:prstGeom>
            <a:effectLst>
              <a:glow rad="63500">
                <a:schemeClr val="accent1">
                  <a:satMod val="175000"/>
                  <a:alpha val="40000"/>
                </a:schemeClr>
              </a:glow>
            </a:effectLst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grpSp>
        <p:nvGrpSpPr>
          <p:cNvPr id="9" name="Group 8">
            <a:extLst>
              <a:ext uri="{FF2B5EF4-FFF2-40B4-BE49-F238E27FC236}">
                <a16:creationId xmlns:a16="http://schemas.microsoft.com/office/drawing/2014/main" id="{BDB40CEE-6BB0-46FE-E1D0-79DA9C31BF92}"/>
              </a:ext>
            </a:extLst>
          </p:cNvPr>
          <p:cNvGrpSpPr/>
          <p:nvPr/>
        </p:nvGrpSpPr>
        <p:grpSpPr>
          <a:xfrm>
            <a:off x="11196690" y="-187576"/>
            <a:ext cx="1260000" cy="1260000"/>
            <a:chOff x="7064043" y="3066250"/>
            <a:chExt cx="1260000" cy="1260000"/>
          </a:xfrm>
        </p:grpSpPr>
        <p:sp>
          <p:nvSpPr>
            <p:cNvPr id="10" name="Oval 9">
              <a:extLst>
                <a:ext uri="{FF2B5EF4-FFF2-40B4-BE49-F238E27FC236}">
                  <a16:creationId xmlns:a16="http://schemas.microsoft.com/office/drawing/2014/main" id="{4F690F46-90BB-9EB3-EE8F-EF31553F60DB}"/>
                </a:ext>
              </a:extLst>
            </p:cNvPr>
            <p:cNvSpPr/>
            <p:nvPr/>
          </p:nvSpPr>
          <p:spPr>
            <a:xfrm>
              <a:off x="7064043" y="3066250"/>
              <a:ext cx="1260000" cy="1260000"/>
            </a:xfrm>
            <a:prstGeom prst="ellipse">
              <a:avLst/>
            </a:prstGeom>
            <a:noFill/>
            <a:ln>
              <a:solidFill>
                <a:schemeClr val="bg1"/>
              </a:solidFill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IN"/>
            </a:p>
          </p:txBody>
        </p:sp>
        <p:grpSp>
          <p:nvGrpSpPr>
            <p:cNvPr id="11" name="Group 10">
              <a:extLst>
                <a:ext uri="{FF2B5EF4-FFF2-40B4-BE49-F238E27FC236}">
                  <a16:creationId xmlns:a16="http://schemas.microsoft.com/office/drawing/2014/main" id="{1D52AEA8-DD0A-AC66-EDE1-6137801F96BB}"/>
                </a:ext>
              </a:extLst>
            </p:cNvPr>
            <p:cNvGrpSpPr/>
            <p:nvPr/>
          </p:nvGrpSpPr>
          <p:grpSpPr>
            <a:xfrm>
              <a:off x="7330553" y="3336250"/>
              <a:ext cx="726980" cy="720000"/>
              <a:chOff x="9768840" y="2275840"/>
              <a:chExt cx="726980" cy="720000"/>
            </a:xfrm>
          </p:grpSpPr>
          <p:sp>
            <p:nvSpPr>
              <p:cNvPr id="12" name="Oval 11">
                <a:extLst>
                  <a:ext uri="{FF2B5EF4-FFF2-40B4-BE49-F238E27FC236}">
                    <a16:creationId xmlns:a16="http://schemas.microsoft.com/office/drawing/2014/main" id="{3E7EB68B-8D1B-1364-206F-3CDB5908AE77}"/>
                  </a:ext>
                </a:extLst>
              </p:cNvPr>
              <p:cNvSpPr/>
              <p:nvPr/>
            </p:nvSpPr>
            <p:spPr>
              <a:xfrm>
                <a:off x="9768840" y="2275840"/>
                <a:ext cx="720000" cy="720000"/>
              </a:xfrm>
              <a:prstGeom prst="ellipse">
                <a:avLst/>
              </a:prstGeom>
              <a:noFill/>
              <a:ln>
                <a:solidFill>
                  <a:schemeClr val="bg1"/>
                </a:solidFill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IN"/>
              </a:p>
            </p:txBody>
          </p:sp>
          <p:cxnSp>
            <p:nvCxnSpPr>
              <p:cNvPr id="13" name="Straight Arrow Connector 12">
                <a:extLst>
                  <a:ext uri="{FF2B5EF4-FFF2-40B4-BE49-F238E27FC236}">
                    <a16:creationId xmlns:a16="http://schemas.microsoft.com/office/drawing/2014/main" id="{2C497D88-6BDE-1FBC-FE37-2482FC828D90}"/>
                  </a:ext>
                </a:extLst>
              </p:cNvPr>
              <p:cNvCxnSpPr>
                <a:cxnSpLocks/>
              </p:cNvCxnSpPr>
              <p:nvPr/>
            </p:nvCxnSpPr>
            <p:spPr>
              <a:xfrm rot="7200000">
                <a:off x="9860407" y="2786655"/>
                <a:ext cx="360000" cy="6762"/>
              </a:xfrm>
              <a:prstGeom prst="straightConnector1">
                <a:avLst/>
              </a:prstGeom>
              <a:ln w="38100" cap="rnd">
                <a:solidFill>
                  <a:srgbClr val="FFFF00"/>
                </a:solidFill>
                <a:tailEnd type="triangle"/>
              </a:ln>
            </p:spPr>
            <p:style>
              <a:lnRef idx="2">
                <a:schemeClr val="accent3"/>
              </a:lnRef>
              <a:fillRef idx="0">
                <a:schemeClr val="accent3"/>
              </a:fillRef>
              <a:effectRef idx="1">
                <a:schemeClr val="accent3"/>
              </a:effectRef>
              <a:fontRef idx="minor">
                <a:schemeClr val="tx1"/>
              </a:fontRef>
            </p:style>
          </p:cxnSp>
          <p:cxnSp>
            <p:nvCxnSpPr>
              <p:cNvPr id="14" name="Straight Arrow Connector 13">
                <a:extLst>
                  <a:ext uri="{FF2B5EF4-FFF2-40B4-BE49-F238E27FC236}">
                    <a16:creationId xmlns:a16="http://schemas.microsoft.com/office/drawing/2014/main" id="{FCDDC2F8-AC2D-F4E9-D028-E61C39EB6E06}"/>
                  </a:ext>
                </a:extLst>
              </p:cNvPr>
              <p:cNvCxnSpPr>
                <a:cxnSpLocks/>
              </p:cNvCxnSpPr>
              <p:nvPr/>
            </p:nvCxnSpPr>
            <p:spPr>
              <a:xfrm rot="14400000">
                <a:off x="9861767" y="2473195"/>
                <a:ext cx="360000" cy="6762"/>
              </a:xfrm>
              <a:prstGeom prst="straightConnector1">
                <a:avLst/>
              </a:prstGeom>
              <a:ln w="38100" cap="rnd">
                <a:solidFill>
                  <a:srgbClr val="0070C0"/>
                </a:solidFill>
                <a:tailEnd type="triangle"/>
              </a:ln>
            </p:spPr>
            <p:style>
              <a:lnRef idx="2">
                <a:schemeClr val="accent3"/>
              </a:lnRef>
              <a:fillRef idx="0">
                <a:schemeClr val="accent3"/>
              </a:fillRef>
              <a:effectRef idx="1">
                <a:schemeClr val="accent3"/>
              </a:effectRef>
              <a:fontRef idx="minor">
                <a:schemeClr val="tx1"/>
              </a:fontRef>
            </p:style>
          </p:cxnSp>
          <p:cxnSp>
            <p:nvCxnSpPr>
              <p:cNvPr id="15" name="Straight Arrow Connector 14">
                <a:extLst>
                  <a:ext uri="{FF2B5EF4-FFF2-40B4-BE49-F238E27FC236}">
                    <a16:creationId xmlns:a16="http://schemas.microsoft.com/office/drawing/2014/main" id="{32512989-9D21-F52C-4653-634FE1233044}"/>
                  </a:ext>
                </a:extLst>
              </p:cNvPr>
              <p:cNvCxnSpPr/>
              <p:nvPr/>
            </p:nvCxnSpPr>
            <p:spPr>
              <a:xfrm>
                <a:off x="10135820" y="2629924"/>
                <a:ext cx="360000" cy="6762"/>
              </a:xfrm>
              <a:prstGeom prst="straightConnector1">
                <a:avLst/>
              </a:prstGeom>
              <a:ln w="38100" cap="rnd">
                <a:solidFill>
                  <a:srgbClr val="FF0000"/>
                </a:solidFill>
                <a:tailEnd type="triangle"/>
              </a:ln>
            </p:spPr>
            <p:style>
              <a:lnRef idx="2">
                <a:schemeClr val="accent3"/>
              </a:lnRef>
              <a:fillRef idx="0">
                <a:schemeClr val="accent3"/>
              </a:fillRef>
              <a:effectRef idx="1">
                <a:schemeClr val="accent3"/>
              </a:effectRef>
              <a:fontRef idx="minor">
                <a:schemeClr val="tx1"/>
              </a:fontRef>
            </p:style>
          </p:cxnSp>
        </p:grpSp>
      </p:grpSp>
      <p:sp>
        <p:nvSpPr>
          <p:cNvPr id="16" name="Rectangle 15">
            <a:extLst>
              <a:ext uri="{FF2B5EF4-FFF2-40B4-BE49-F238E27FC236}">
                <a16:creationId xmlns:a16="http://schemas.microsoft.com/office/drawing/2014/main" id="{CEC9E2E3-0048-B1DF-8E76-AFF7F9EDB33C}"/>
              </a:ext>
            </a:extLst>
          </p:cNvPr>
          <p:cNvSpPr/>
          <p:nvPr/>
        </p:nvSpPr>
        <p:spPr>
          <a:xfrm>
            <a:off x="11072478" y="-57503"/>
            <a:ext cx="513657" cy="405484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2000" b="0" cap="none" spc="0" dirty="0">
                <a:ln w="0"/>
                <a:solidFill>
                  <a:srgbClr val="92D050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120</a:t>
            </a:r>
          </a:p>
        </p:txBody>
      </p:sp>
      <p:sp>
        <p:nvSpPr>
          <p:cNvPr id="17" name="Rectangle 16">
            <a:extLst>
              <a:ext uri="{FF2B5EF4-FFF2-40B4-BE49-F238E27FC236}">
                <a16:creationId xmlns:a16="http://schemas.microsoft.com/office/drawing/2014/main" id="{251F943F-B5D5-451E-D8AB-0821C84C97A6}"/>
              </a:ext>
            </a:extLst>
          </p:cNvPr>
          <p:cNvSpPr/>
          <p:nvPr/>
        </p:nvSpPr>
        <p:spPr>
          <a:xfrm>
            <a:off x="11116680" y="595402"/>
            <a:ext cx="513657" cy="405484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2000" b="0" cap="none" spc="0" dirty="0">
                <a:ln w="0"/>
                <a:solidFill>
                  <a:srgbClr val="92D050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240</a:t>
            </a:r>
          </a:p>
        </p:txBody>
      </p:sp>
    </p:spTree>
    <p:extLst>
      <p:ext uri="{BB962C8B-B14F-4D97-AF65-F5344CB8AC3E}">
        <p14:creationId xmlns:p14="http://schemas.microsoft.com/office/powerpoint/2010/main" val="101668365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0">
        <p:cut/>
      </p:transition>
    </mc:Choice>
    <mc:Fallback xmlns="">
      <p:transition>
        <p:cut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8" presetClass="emph" presetSubtype="0" repeatCount="indefinite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Rot by="-21600000">
                                      <p:cBhvr>
                                        <p:cTn id="6" dur="20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7" restart="whenNotActive" fill="hold" evtFilter="cancelBubble" nodeType="interactiveSeq">
                <p:stCondLst>
                  <p:cond evt="onClick" delay="0">
                    <p:tgtEl>
                      <p:spTgt spid="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" fill="hold">
                      <p:stCondLst>
                        <p:cond delay="0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1" dur="1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"/>
                  </p:tgtEl>
                </p:cond>
              </p:nextCondLst>
            </p:seq>
            <p:video>
              <p:cMediaNode vol="80000">
                <p:cTn id="12" fill="hold" display="0">
                  <p:stCondLst>
                    <p:cond delay="indefinite"/>
                  </p:stCondLst>
                </p:cTn>
                <p:tgtEl>
                  <p:spTgt spid="3"/>
                </p:tgtEl>
              </p:cMediaNode>
            </p:video>
          </p:childTnLst>
        </p:cTn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2" name="Picture 4" descr="APTRANSCO ⚡️⚡️ - Electricity Transmission Company - APTRANSCO | LinkedIn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7541" y="17768"/>
            <a:ext cx="1057360" cy="97547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3171745" y="17768"/>
            <a:ext cx="6708005" cy="571905"/>
          </a:xfrm>
        </p:spPr>
        <p:txBody>
          <a:bodyPr anchor="ctr">
            <a:normAutofit fontScale="90000"/>
          </a:bodyPr>
          <a:lstStyle/>
          <a:p>
            <a:pPr algn="ctr"/>
            <a:r>
              <a:rPr lang="en-IN" sz="3500" dirty="0"/>
              <a:t>Measurements in Numerical relays</a:t>
            </a:r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57541" y="993242"/>
            <a:ext cx="4811657" cy="5864758"/>
          </a:xfrm>
          <a:prstGeom prst="rect">
            <a:avLst/>
          </a:prstGeom>
        </p:spPr>
      </p:pic>
      <p:pic>
        <p:nvPicPr>
          <p:cNvPr id="6" name="Picture 5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269198" y="993242"/>
            <a:ext cx="6922802" cy="5863090"/>
          </a:xfrm>
          <a:prstGeom prst="rect">
            <a:avLst/>
          </a:prstGeom>
        </p:spPr>
      </p:pic>
      <p:sp>
        <p:nvSpPr>
          <p:cNvPr id="3" name="Title 1">
            <a:extLst>
              <a:ext uri="{FF2B5EF4-FFF2-40B4-BE49-F238E27FC236}">
                <a16:creationId xmlns:a16="http://schemas.microsoft.com/office/drawing/2014/main" id="{279D031B-A67A-F539-F729-D8A011157BBE}"/>
              </a:ext>
            </a:extLst>
          </p:cNvPr>
          <p:cNvSpPr txBox="1">
            <a:spLocks/>
          </p:cNvSpPr>
          <p:nvPr/>
        </p:nvSpPr>
        <p:spPr>
          <a:xfrm>
            <a:off x="1362695" y="2897529"/>
            <a:ext cx="2287536" cy="531471"/>
          </a:xfrm>
          <a:prstGeom prst="rect">
            <a:avLst/>
          </a:prstGeom>
        </p:spPr>
        <p:txBody>
          <a:bodyPr vert="horz" lIns="91440" tIns="45720" rIns="91440" bIns="45720" rtlCol="0" anchor="ctr">
            <a:normAutofit fontScale="60000" lnSpcReduction="20000"/>
          </a:bodyPr>
          <a:lstStyle>
            <a:lvl1pPr algn="l" defTabSz="914400" rtl="0" eaLnBrk="1" latinLnBrk="0" hangingPunct="1">
              <a:lnSpc>
                <a:spcPct val="85000"/>
              </a:lnSpc>
              <a:spcBef>
                <a:spcPct val="0"/>
              </a:spcBef>
              <a:buNone/>
              <a:defRPr sz="7200" kern="1200" spc="-50" baseline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IN" sz="3500" dirty="0">
                <a:solidFill>
                  <a:srgbClr val="0070C0"/>
                </a:solidFill>
              </a:rPr>
              <a:t>ABB – REL 670</a:t>
            </a:r>
          </a:p>
        </p:txBody>
      </p:sp>
      <p:sp>
        <p:nvSpPr>
          <p:cNvPr id="5" name="Title 1">
            <a:extLst>
              <a:ext uri="{FF2B5EF4-FFF2-40B4-BE49-F238E27FC236}">
                <a16:creationId xmlns:a16="http://schemas.microsoft.com/office/drawing/2014/main" id="{D2DE93A3-AB13-9D3C-D92B-86E57C60EA92}"/>
              </a:ext>
            </a:extLst>
          </p:cNvPr>
          <p:cNvSpPr txBox="1">
            <a:spLocks/>
          </p:cNvSpPr>
          <p:nvPr/>
        </p:nvSpPr>
        <p:spPr>
          <a:xfrm>
            <a:off x="7949092" y="1171853"/>
            <a:ext cx="2287536" cy="531471"/>
          </a:xfrm>
          <a:prstGeom prst="rect">
            <a:avLst/>
          </a:prstGeom>
        </p:spPr>
        <p:txBody>
          <a:bodyPr vert="horz" lIns="91440" tIns="45720" rIns="91440" bIns="45720" rtlCol="0" anchor="ctr">
            <a:normAutofit fontScale="60000" lnSpcReduction="20000"/>
          </a:bodyPr>
          <a:lstStyle>
            <a:lvl1pPr algn="l" defTabSz="914400" rtl="0" eaLnBrk="1" latinLnBrk="0" hangingPunct="1">
              <a:lnSpc>
                <a:spcPct val="85000"/>
              </a:lnSpc>
              <a:spcBef>
                <a:spcPct val="0"/>
              </a:spcBef>
              <a:buNone/>
              <a:defRPr sz="7200" kern="1200" spc="-50" baseline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IN" sz="3500" dirty="0">
                <a:solidFill>
                  <a:srgbClr val="0070C0"/>
                </a:solidFill>
              </a:rPr>
              <a:t>ALSTOM – P444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56F7F524-2FBE-659F-38E5-DACA28562EB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>
            <a:normAutofit lnSpcReduction="10000"/>
          </a:bodyPr>
          <a:lstStyle/>
          <a:p>
            <a:fld id="{19C1AEB4-7037-4088-A46E-D96AF956DC0D}" type="slidenum">
              <a:rPr lang="en-IN" smtClean="0"/>
              <a:t>16</a:t>
            </a:fld>
            <a:endParaRPr lang="en-IN"/>
          </a:p>
        </p:txBody>
      </p:sp>
      <p:grpSp>
        <p:nvGrpSpPr>
          <p:cNvPr id="8" name="Group 7">
            <a:extLst>
              <a:ext uri="{FF2B5EF4-FFF2-40B4-BE49-F238E27FC236}">
                <a16:creationId xmlns:a16="http://schemas.microsoft.com/office/drawing/2014/main" id="{7A9134AD-A403-01C3-7A95-8CAEC72181A5}"/>
              </a:ext>
            </a:extLst>
          </p:cNvPr>
          <p:cNvGrpSpPr/>
          <p:nvPr/>
        </p:nvGrpSpPr>
        <p:grpSpPr>
          <a:xfrm>
            <a:off x="11520668" y="103723"/>
            <a:ext cx="620304" cy="653010"/>
            <a:chOff x="8366841" y="1587144"/>
            <a:chExt cx="620304" cy="653010"/>
          </a:xfrm>
        </p:grpSpPr>
        <p:cxnSp>
          <p:nvCxnSpPr>
            <p:cNvPr id="9" name="Straight Connector 8">
              <a:extLst>
                <a:ext uri="{FF2B5EF4-FFF2-40B4-BE49-F238E27FC236}">
                  <a16:creationId xmlns:a16="http://schemas.microsoft.com/office/drawing/2014/main" id="{B788EA6A-0CC5-06DF-7810-0465437AD77D}"/>
                </a:ext>
              </a:extLst>
            </p:cNvPr>
            <p:cNvCxnSpPr/>
            <p:nvPr/>
          </p:nvCxnSpPr>
          <p:spPr>
            <a:xfrm>
              <a:off x="8672017" y="1587144"/>
              <a:ext cx="0" cy="653010"/>
            </a:xfrm>
            <a:prstGeom prst="line">
              <a:avLst/>
            </a:prstGeom>
            <a:effectLst>
              <a:glow rad="63500">
                <a:schemeClr val="accent1">
                  <a:satMod val="175000"/>
                  <a:alpha val="40000"/>
                </a:schemeClr>
              </a:glow>
            </a:effectLst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0" name="Straight Connector 9">
              <a:extLst>
                <a:ext uri="{FF2B5EF4-FFF2-40B4-BE49-F238E27FC236}">
                  <a16:creationId xmlns:a16="http://schemas.microsoft.com/office/drawing/2014/main" id="{7FDCDA35-1836-A5EA-A960-A72B64EF1E08}"/>
                </a:ext>
              </a:extLst>
            </p:cNvPr>
            <p:cNvCxnSpPr/>
            <p:nvPr/>
          </p:nvCxnSpPr>
          <p:spPr>
            <a:xfrm>
              <a:off x="8366841" y="1917229"/>
              <a:ext cx="620304" cy="0"/>
            </a:xfrm>
            <a:prstGeom prst="line">
              <a:avLst/>
            </a:prstGeom>
            <a:effectLst>
              <a:glow rad="63500">
                <a:schemeClr val="accent1">
                  <a:satMod val="175000"/>
                  <a:alpha val="40000"/>
                </a:schemeClr>
              </a:glow>
            </a:effectLst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grpSp>
        <p:nvGrpSpPr>
          <p:cNvPr id="11" name="Group 10">
            <a:extLst>
              <a:ext uri="{FF2B5EF4-FFF2-40B4-BE49-F238E27FC236}">
                <a16:creationId xmlns:a16="http://schemas.microsoft.com/office/drawing/2014/main" id="{4B5D23E5-078C-19DD-2BD2-6142F7CB5D32}"/>
              </a:ext>
            </a:extLst>
          </p:cNvPr>
          <p:cNvGrpSpPr/>
          <p:nvPr/>
        </p:nvGrpSpPr>
        <p:grpSpPr>
          <a:xfrm>
            <a:off x="11196690" y="-187576"/>
            <a:ext cx="1260000" cy="1260000"/>
            <a:chOff x="7064043" y="3066250"/>
            <a:chExt cx="1260000" cy="1260000"/>
          </a:xfrm>
        </p:grpSpPr>
        <p:sp>
          <p:nvSpPr>
            <p:cNvPr id="12" name="Oval 11">
              <a:extLst>
                <a:ext uri="{FF2B5EF4-FFF2-40B4-BE49-F238E27FC236}">
                  <a16:creationId xmlns:a16="http://schemas.microsoft.com/office/drawing/2014/main" id="{EBDEE4D0-4514-EC1E-9C6C-16BD9EF3CF7E}"/>
                </a:ext>
              </a:extLst>
            </p:cNvPr>
            <p:cNvSpPr/>
            <p:nvPr/>
          </p:nvSpPr>
          <p:spPr>
            <a:xfrm>
              <a:off x="7064043" y="3066250"/>
              <a:ext cx="1260000" cy="1260000"/>
            </a:xfrm>
            <a:prstGeom prst="ellipse">
              <a:avLst/>
            </a:prstGeom>
            <a:noFill/>
            <a:ln>
              <a:solidFill>
                <a:schemeClr val="bg1"/>
              </a:solidFill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IN"/>
            </a:p>
          </p:txBody>
        </p:sp>
        <p:grpSp>
          <p:nvGrpSpPr>
            <p:cNvPr id="13" name="Group 12">
              <a:extLst>
                <a:ext uri="{FF2B5EF4-FFF2-40B4-BE49-F238E27FC236}">
                  <a16:creationId xmlns:a16="http://schemas.microsoft.com/office/drawing/2014/main" id="{A4D4FF5A-FEBB-AE72-9B2F-B2C89BFE4950}"/>
                </a:ext>
              </a:extLst>
            </p:cNvPr>
            <p:cNvGrpSpPr/>
            <p:nvPr/>
          </p:nvGrpSpPr>
          <p:grpSpPr>
            <a:xfrm>
              <a:off x="7330553" y="3336250"/>
              <a:ext cx="726980" cy="720000"/>
              <a:chOff x="9768840" y="2275840"/>
              <a:chExt cx="726980" cy="720000"/>
            </a:xfrm>
          </p:grpSpPr>
          <p:sp>
            <p:nvSpPr>
              <p:cNvPr id="14" name="Oval 13">
                <a:extLst>
                  <a:ext uri="{FF2B5EF4-FFF2-40B4-BE49-F238E27FC236}">
                    <a16:creationId xmlns:a16="http://schemas.microsoft.com/office/drawing/2014/main" id="{9A988159-F840-9CDD-3848-A3CDDD20DB7C}"/>
                  </a:ext>
                </a:extLst>
              </p:cNvPr>
              <p:cNvSpPr/>
              <p:nvPr/>
            </p:nvSpPr>
            <p:spPr>
              <a:xfrm>
                <a:off x="9768840" y="2275840"/>
                <a:ext cx="720000" cy="720000"/>
              </a:xfrm>
              <a:prstGeom prst="ellipse">
                <a:avLst/>
              </a:prstGeom>
              <a:noFill/>
              <a:ln>
                <a:solidFill>
                  <a:schemeClr val="bg1"/>
                </a:solidFill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IN"/>
              </a:p>
            </p:txBody>
          </p:sp>
          <p:cxnSp>
            <p:nvCxnSpPr>
              <p:cNvPr id="15" name="Straight Arrow Connector 14">
                <a:extLst>
                  <a:ext uri="{FF2B5EF4-FFF2-40B4-BE49-F238E27FC236}">
                    <a16:creationId xmlns:a16="http://schemas.microsoft.com/office/drawing/2014/main" id="{A8EA58F7-E06A-CD20-8C46-E38BE645A5E0}"/>
                  </a:ext>
                </a:extLst>
              </p:cNvPr>
              <p:cNvCxnSpPr>
                <a:cxnSpLocks/>
              </p:cNvCxnSpPr>
              <p:nvPr/>
            </p:nvCxnSpPr>
            <p:spPr>
              <a:xfrm rot="7200000">
                <a:off x="9860407" y="2786655"/>
                <a:ext cx="360000" cy="6762"/>
              </a:xfrm>
              <a:prstGeom prst="straightConnector1">
                <a:avLst/>
              </a:prstGeom>
              <a:ln w="38100" cap="rnd">
                <a:solidFill>
                  <a:srgbClr val="FFFF00"/>
                </a:solidFill>
                <a:tailEnd type="triangle"/>
              </a:ln>
            </p:spPr>
            <p:style>
              <a:lnRef idx="2">
                <a:schemeClr val="accent3"/>
              </a:lnRef>
              <a:fillRef idx="0">
                <a:schemeClr val="accent3"/>
              </a:fillRef>
              <a:effectRef idx="1">
                <a:schemeClr val="accent3"/>
              </a:effectRef>
              <a:fontRef idx="minor">
                <a:schemeClr val="tx1"/>
              </a:fontRef>
            </p:style>
          </p:cxnSp>
          <p:cxnSp>
            <p:nvCxnSpPr>
              <p:cNvPr id="16" name="Straight Arrow Connector 15">
                <a:extLst>
                  <a:ext uri="{FF2B5EF4-FFF2-40B4-BE49-F238E27FC236}">
                    <a16:creationId xmlns:a16="http://schemas.microsoft.com/office/drawing/2014/main" id="{20AE46AD-0D19-2930-0205-2735A3BFB0BC}"/>
                  </a:ext>
                </a:extLst>
              </p:cNvPr>
              <p:cNvCxnSpPr>
                <a:cxnSpLocks/>
              </p:cNvCxnSpPr>
              <p:nvPr/>
            </p:nvCxnSpPr>
            <p:spPr>
              <a:xfrm rot="14400000">
                <a:off x="9861767" y="2473195"/>
                <a:ext cx="360000" cy="6762"/>
              </a:xfrm>
              <a:prstGeom prst="straightConnector1">
                <a:avLst/>
              </a:prstGeom>
              <a:ln w="38100" cap="rnd">
                <a:solidFill>
                  <a:srgbClr val="0070C0"/>
                </a:solidFill>
                <a:tailEnd type="triangle"/>
              </a:ln>
            </p:spPr>
            <p:style>
              <a:lnRef idx="2">
                <a:schemeClr val="accent3"/>
              </a:lnRef>
              <a:fillRef idx="0">
                <a:schemeClr val="accent3"/>
              </a:fillRef>
              <a:effectRef idx="1">
                <a:schemeClr val="accent3"/>
              </a:effectRef>
              <a:fontRef idx="minor">
                <a:schemeClr val="tx1"/>
              </a:fontRef>
            </p:style>
          </p:cxnSp>
          <p:cxnSp>
            <p:nvCxnSpPr>
              <p:cNvPr id="17" name="Straight Arrow Connector 16">
                <a:extLst>
                  <a:ext uri="{FF2B5EF4-FFF2-40B4-BE49-F238E27FC236}">
                    <a16:creationId xmlns:a16="http://schemas.microsoft.com/office/drawing/2014/main" id="{B389A0AA-B642-1E66-CFC2-7E2C93D5CAE0}"/>
                  </a:ext>
                </a:extLst>
              </p:cNvPr>
              <p:cNvCxnSpPr/>
              <p:nvPr/>
            </p:nvCxnSpPr>
            <p:spPr>
              <a:xfrm>
                <a:off x="10135820" y="2629924"/>
                <a:ext cx="360000" cy="6762"/>
              </a:xfrm>
              <a:prstGeom prst="straightConnector1">
                <a:avLst/>
              </a:prstGeom>
              <a:ln w="38100" cap="rnd">
                <a:solidFill>
                  <a:srgbClr val="FF0000"/>
                </a:solidFill>
                <a:tailEnd type="triangle"/>
              </a:ln>
            </p:spPr>
            <p:style>
              <a:lnRef idx="2">
                <a:schemeClr val="accent3"/>
              </a:lnRef>
              <a:fillRef idx="0">
                <a:schemeClr val="accent3"/>
              </a:fillRef>
              <a:effectRef idx="1">
                <a:schemeClr val="accent3"/>
              </a:effectRef>
              <a:fontRef idx="minor">
                <a:schemeClr val="tx1"/>
              </a:fontRef>
            </p:style>
          </p:cxnSp>
        </p:grpSp>
      </p:grpSp>
      <p:sp>
        <p:nvSpPr>
          <p:cNvPr id="18" name="Rectangle 17">
            <a:extLst>
              <a:ext uri="{FF2B5EF4-FFF2-40B4-BE49-F238E27FC236}">
                <a16:creationId xmlns:a16="http://schemas.microsoft.com/office/drawing/2014/main" id="{E94EAFDD-B39B-AD4C-359F-0081EA23521F}"/>
              </a:ext>
            </a:extLst>
          </p:cNvPr>
          <p:cNvSpPr/>
          <p:nvPr/>
        </p:nvSpPr>
        <p:spPr>
          <a:xfrm>
            <a:off x="11072478" y="-57503"/>
            <a:ext cx="513657" cy="405484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2000" b="0" cap="none" spc="0" dirty="0">
                <a:ln w="0"/>
                <a:solidFill>
                  <a:srgbClr val="92D050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120</a:t>
            </a:r>
          </a:p>
        </p:txBody>
      </p:sp>
      <p:sp>
        <p:nvSpPr>
          <p:cNvPr id="19" name="Rectangle 18">
            <a:extLst>
              <a:ext uri="{FF2B5EF4-FFF2-40B4-BE49-F238E27FC236}">
                <a16:creationId xmlns:a16="http://schemas.microsoft.com/office/drawing/2014/main" id="{D69CA411-C38A-29A4-D4EF-3502CDBD469E}"/>
              </a:ext>
            </a:extLst>
          </p:cNvPr>
          <p:cNvSpPr/>
          <p:nvPr/>
        </p:nvSpPr>
        <p:spPr>
          <a:xfrm>
            <a:off x="11116680" y="595402"/>
            <a:ext cx="513657" cy="405484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2000" b="0" cap="none" spc="0" dirty="0">
                <a:ln w="0"/>
                <a:solidFill>
                  <a:srgbClr val="92D050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240</a:t>
            </a:r>
          </a:p>
        </p:txBody>
      </p:sp>
    </p:spTree>
    <p:extLst>
      <p:ext uri="{BB962C8B-B14F-4D97-AF65-F5344CB8AC3E}">
        <p14:creationId xmlns:p14="http://schemas.microsoft.com/office/powerpoint/2010/main" val="201574034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0">
        <p:cut/>
      </p:transition>
    </mc:Choice>
    <mc:Fallback xmlns="">
      <p:transition>
        <p:cut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8" presetClass="emph" presetSubtype="0" repeatCount="indefinite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Rot by="-21600000">
                                      <p:cBhvr>
                                        <p:cTn id="6" dur="20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/>
          <p:cNvSpPr>
            <a:spLocks noGrp="1"/>
          </p:cNvSpPr>
          <p:nvPr>
            <p:ph type="ctrTitle"/>
          </p:nvPr>
        </p:nvSpPr>
        <p:spPr>
          <a:xfrm>
            <a:off x="4258469" y="63718"/>
            <a:ext cx="3675062" cy="633120"/>
          </a:xfrm>
        </p:spPr>
        <p:txBody>
          <a:bodyPr>
            <a:normAutofit/>
          </a:bodyPr>
          <a:lstStyle/>
          <a:p>
            <a:pPr algn="ctr"/>
            <a:r>
              <a:rPr lang="en-IN" sz="4000" i="1" u="sng" dirty="0">
                <a:solidFill>
                  <a:srgbClr val="FFC000"/>
                </a:solidFill>
              </a:rPr>
              <a:t>Burden ratings</a:t>
            </a:r>
          </a:p>
        </p:txBody>
      </p:sp>
      <p:pic>
        <p:nvPicPr>
          <p:cNvPr id="2052" name="Picture 4" descr="APTRANSCO ⚡️⚡️ - Electricity Transmission Company - APTRANSCO | LinkedIn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7541" y="17768"/>
            <a:ext cx="1057360" cy="97547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37A63081-DC48-04EE-C7D6-6D3E193B4B67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596642" y="1890812"/>
            <a:ext cx="3305175" cy="4933950"/>
          </a:xfrm>
          <a:prstGeom prst="rect">
            <a:avLst/>
          </a:prstGeom>
        </p:spPr>
      </p:pic>
      <p:pic>
        <p:nvPicPr>
          <p:cNvPr id="4" name="Picture 3">
            <a:extLst>
              <a:ext uri="{FF2B5EF4-FFF2-40B4-BE49-F238E27FC236}">
                <a16:creationId xmlns:a16="http://schemas.microsoft.com/office/drawing/2014/main" id="{992F7A03-FF37-8408-0188-791B45F64F35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070965" y="1953186"/>
            <a:ext cx="3675062" cy="4871576"/>
          </a:xfrm>
          <a:prstGeom prst="rect">
            <a:avLst/>
          </a:prstGeom>
        </p:spPr>
      </p:pic>
      <p:sp>
        <p:nvSpPr>
          <p:cNvPr id="6" name="Title 2">
            <a:extLst>
              <a:ext uri="{FF2B5EF4-FFF2-40B4-BE49-F238E27FC236}">
                <a16:creationId xmlns:a16="http://schemas.microsoft.com/office/drawing/2014/main" id="{AE5CC172-19D3-C850-374A-99B2F17F95E8}"/>
              </a:ext>
            </a:extLst>
          </p:cNvPr>
          <p:cNvSpPr txBox="1">
            <a:spLocks/>
          </p:cNvSpPr>
          <p:nvPr/>
        </p:nvSpPr>
        <p:spPr>
          <a:xfrm>
            <a:off x="2924778" y="855623"/>
            <a:ext cx="2648903" cy="633120"/>
          </a:xfrm>
          <a:prstGeom prst="rect">
            <a:avLst/>
          </a:prstGeom>
        </p:spPr>
        <p:txBody>
          <a:bodyPr vert="horz" lIns="91440" tIns="45720" rIns="91440" bIns="45720" rtlCol="0" anchor="ctr">
            <a:normAutofit fontScale="97500"/>
          </a:bodyPr>
          <a:lstStyle>
            <a:lvl1pPr algn="l" defTabSz="914400" rtl="0" eaLnBrk="1" latinLnBrk="0" hangingPunct="1">
              <a:lnSpc>
                <a:spcPct val="85000"/>
              </a:lnSpc>
              <a:spcBef>
                <a:spcPct val="0"/>
              </a:spcBef>
              <a:buNone/>
              <a:defRPr sz="7200" kern="1200" spc="-50" baseline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IN" sz="2600" i="1" u="sng" dirty="0">
                <a:solidFill>
                  <a:srgbClr val="FFC000"/>
                </a:solidFill>
              </a:rPr>
              <a:t>Numerical relays</a:t>
            </a:r>
          </a:p>
        </p:txBody>
      </p:sp>
      <p:sp>
        <p:nvSpPr>
          <p:cNvPr id="7" name="Title 2">
            <a:extLst>
              <a:ext uri="{FF2B5EF4-FFF2-40B4-BE49-F238E27FC236}">
                <a16:creationId xmlns:a16="http://schemas.microsoft.com/office/drawing/2014/main" id="{0BA4E19A-621F-81DA-8E51-8E9F94642458}"/>
              </a:ext>
            </a:extLst>
          </p:cNvPr>
          <p:cNvSpPr txBox="1">
            <a:spLocks/>
          </p:cNvSpPr>
          <p:nvPr/>
        </p:nvSpPr>
        <p:spPr>
          <a:xfrm>
            <a:off x="7070964" y="855623"/>
            <a:ext cx="3675062" cy="633120"/>
          </a:xfrm>
          <a:prstGeom prst="rect">
            <a:avLst/>
          </a:prstGeom>
        </p:spPr>
        <p:txBody>
          <a:bodyPr vert="horz" lIns="91440" tIns="45720" rIns="91440" bIns="45720" rtlCol="0" anchor="ctr">
            <a:normAutofit fontScale="90000"/>
          </a:bodyPr>
          <a:lstStyle>
            <a:lvl1pPr algn="l" defTabSz="914400" rtl="0" eaLnBrk="1" latinLnBrk="0" hangingPunct="1">
              <a:lnSpc>
                <a:spcPct val="85000"/>
              </a:lnSpc>
              <a:spcBef>
                <a:spcPct val="0"/>
              </a:spcBef>
              <a:buNone/>
              <a:defRPr sz="7200" kern="1200" spc="-50" baseline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IN" sz="2600" i="1" u="sng" dirty="0">
                <a:solidFill>
                  <a:srgbClr val="FFC000"/>
                </a:solidFill>
              </a:rPr>
              <a:t>Electro Mechanical relays</a:t>
            </a:r>
          </a:p>
        </p:txBody>
      </p:sp>
      <p:sp>
        <p:nvSpPr>
          <p:cNvPr id="2" name="Slide Number Placeholder 1">
            <a:extLst>
              <a:ext uri="{FF2B5EF4-FFF2-40B4-BE49-F238E27FC236}">
                <a16:creationId xmlns:a16="http://schemas.microsoft.com/office/drawing/2014/main" id="{259BD216-CEFD-4662-D21E-F348283A510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>
            <a:normAutofit lnSpcReduction="10000"/>
          </a:bodyPr>
          <a:lstStyle/>
          <a:p>
            <a:fld id="{19C1AEB4-7037-4088-A46E-D96AF956DC0D}" type="slidenum">
              <a:rPr lang="en-IN" smtClean="0"/>
              <a:t>17</a:t>
            </a:fld>
            <a:endParaRPr lang="en-IN"/>
          </a:p>
        </p:txBody>
      </p:sp>
      <p:grpSp>
        <p:nvGrpSpPr>
          <p:cNvPr id="8" name="Group 7">
            <a:extLst>
              <a:ext uri="{FF2B5EF4-FFF2-40B4-BE49-F238E27FC236}">
                <a16:creationId xmlns:a16="http://schemas.microsoft.com/office/drawing/2014/main" id="{E8AD63CC-0EE5-B2C1-20EC-2D277B326CF4}"/>
              </a:ext>
            </a:extLst>
          </p:cNvPr>
          <p:cNvGrpSpPr/>
          <p:nvPr/>
        </p:nvGrpSpPr>
        <p:grpSpPr>
          <a:xfrm>
            <a:off x="11520668" y="103723"/>
            <a:ext cx="620304" cy="653010"/>
            <a:chOff x="8366841" y="1587144"/>
            <a:chExt cx="620304" cy="653010"/>
          </a:xfrm>
        </p:grpSpPr>
        <p:cxnSp>
          <p:nvCxnSpPr>
            <p:cNvPr id="9" name="Straight Connector 8">
              <a:extLst>
                <a:ext uri="{FF2B5EF4-FFF2-40B4-BE49-F238E27FC236}">
                  <a16:creationId xmlns:a16="http://schemas.microsoft.com/office/drawing/2014/main" id="{D71296A7-15D2-17C1-CB5D-956ADDC0AEA9}"/>
                </a:ext>
              </a:extLst>
            </p:cNvPr>
            <p:cNvCxnSpPr/>
            <p:nvPr/>
          </p:nvCxnSpPr>
          <p:spPr>
            <a:xfrm>
              <a:off x="8672017" y="1587144"/>
              <a:ext cx="0" cy="653010"/>
            </a:xfrm>
            <a:prstGeom prst="line">
              <a:avLst/>
            </a:prstGeom>
            <a:effectLst>
              <a:glow rad="63500">
                <a:schemeClr val="accent1">
                  <a:satMod val="175000"/>
                  <a:alpha val="40000"/>
                </a:schemeClr>
              </a:glow>
            </a:effectLst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0" name="Straight Connector 9">
              <a:extLst>
                <a:ext uri="{FF2B5EF4-FFF2-40B4-BE49-F238E27FC236}">
                  <a16:creationId xmlns:a16="http://schemas.microsoft.com/office/drawing/2014/main" id="{4AF51278-EBFF-749A-2ACD-A20E2EEAE04D}"/>
                </a:ext>
              </a:extLst>
            </p:cNvPr>
            <p:cNvCxnSpPr/>
            <p:nvPr/>
          </p:nvCxnSpPr>
          <p:spPr>
            <a:xfrm>
              <a:off x="8366841" y="1917229"/>
              <a:ext cx="620304" cy="0"/>
            </a:xfrm>
            <a:prstGeom prst="line">
              <a:avLst/>
            </a:prstGeom>
            <a:effectLst>
              <a:glow rad="63500">
                <a:schemeClr val="accent1">
                  <a:satMod val="175000"/>
                  <a:alpha val="40000"/>
                </a:schemeClr>
              </a:glow>
            </a:effectLst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grpSp>
        <p:nvGrpSpPr>
          <p:cNvPr id="11" name="Group 10">
            <a:extLst>
              <a:ext uri="{FF2B5EF4-FFF2-40B4-BE49-F238E27FC236}">
                <a16:creationId xmlns:a16="http://schemas.microsoft.com/office/drawing/2014/main" id="{A69E3506-F484-1F42-F2BB-88BD2048F193}"/>
              </a:ext>
            </a:extLst>
          </p:cNvPr>
          <p:cNvGrpSpPr/>
          <p:nvPr/>
        </p:nvGrpSpPr>
        <p:grpSpPr>
          <a:xfrm>
            <a:off x="11196690" y="-187576"/>
            <a:ext cx="1260000" cy="1260000"/>
            <a:chOff x="7064043" y="3066250"/>
            <a:chExt cx="1260000" cy="1260000"/>
          </a:xfrm>
        </p:grpSpPr>
        <p:sp>
          <p:nvSpPr>
            <p:cNvPr id="12" name="Oval 11">
              <a:extLst>
                <a:ext uri="{FF2B5EF4-FFF2-40B4-BE49-F238E27FC236}">
                  <a16:creationId xmlns:a16="http://schemas.microsoft.com/office/drawing/2014/main" id="{64DAE699-48C0-9220-40F5-8FD446520364}"/>
                </a:ext>
              </a:extLst>
            </p:cNvPr>
            <p:cNvSpPr/>
            <p:nvPr/>
          </p:nvSpPr>
          <p:spPr>
            <a:xfrm>
              <a:off x="7064043" y="3066250"/>
              <a:ext cx="1260000" cy="1260000"/>
            </a:xfrm>
            <a:prstGeom prst="ellipse">
              <a:avLst/>
            </a:prstGeom>
            <a:noFill/>
            <a:ln>
              <a:solidFill>
                <a:schemeClr val="bg1"/>
              </a:solidFill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IN"/>
            </a:p>
          </p:txBody>
        </p:sp>
        <p:grpSp>
          <p:nvGrpSpPr>
            <p:cNvPr id="13" name="Group 12">
              <a:extLst>
                <a:ext uri="{FF2B5EF4-FFF2-40B4-BE49-F238E27FC236}">
                  <a16:creationId xmlns:a16="http://schemas.microsoft.com/office/drawing/2014/main" id="{2BFA26A7-2544-0FF3-08CA-7CC5C89729FC}"/>
                </a:ext>
              </a:extLst>
            </p:cNvPr>
            <p:cNvGrpSpPr/>
            <p:nvPr/>
          </p:nvGrpSpPr>
          <p:grpSpPr>
            <a:xfrm>
              <a:off x="7330553" y="3336250"/>
              <a:ext cx="726980" cy="720000"/>
              <a:chOff x="9768840" y="2275840"/>
              <a:chExt cx="726980" cy="720000"/>
            </a:xfrm>
          </p:grpSpPr>
          <p:sp>
            <p:nvSpPr>
              <p:cNvPr id="14" name="Oval 13">
                <a:extLst>
                  <a:ext uri="{FF2B5EF4-FFF2-40B4-BE49-F238E27FC236}">
                    <a16:creationId xmlns:a16="http://schemas.microsoft.com/office/drawing/2014/main" id="{909C7B23-EFBF-9EAC-83B8-1E1FE96072A8}"/>
                  </a:ext>
                </a:extLst>
              </p:cNvPr>
              <p:cNvSpPr/>
              <p:nvPr/>
            </p:nvSpPr>
            <p:spPr>
              <a:xfrm>
                <a:off x="9768840" y="2275840"/>
                <a:ext cx="720000" cy="720000"/>
              </a:xfrm>
              <a:prstGeom prst="ellipse">
                <a:avLst/>
              </a:prstGeom>
              <a:noFill/>
              <a:ln>
                <a:solidFill>
                  <a:schemeClr val="bg1"/>
                </a:solidFill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IN"/>
              </a:p>
            </p:txBody>
          </p:sp>
          <p:cxnSp>
            <p:nvCxnSpPr>
              <p:cNvPr id="15" name="Straight Arrow Connector 14">
                <a:extLst>
                  <a:ext uri="{FF2B5EF4-FFF2-40B4-BE49-F238E27FC236}">
                    <a16:creationId xmlns:a16="http://schemas.microsoft.com/office/drawing/2014/main" id="{B4395856-F2EE-3F9C-BC2B-A8A4CE74F159}"/>
                  </a:ext>
                </a:extLst>
              </p:cNvPr>
              <p:cNvCxnSpPr>
                <a:cxnSpLocks/>
              </p:cNvCxnSpPr>
              <p:nvPr/>
            </p:nvCxnSpPr>
            <p:spPr>
              <a:xfrm rot="7200000">
                <a:off x="9860407" y="2786655"/>
                <a:ext cx="360000" cy="6762"/>
              </a:xfrm>
              <a:prstGeom prst="straightConnector1">
                <a:avLst/>
              </a:prstGeom>
              <a:ln w="38100" cap="rnd">
                <a:solidFill>
                  <a:srgbClr val="FFFF00"/>
                </a:solidFill>
                <a:tailEnd type="triangle"/>
              </a:ln>
            </p:spPr>
            <p:style>
              <a:lnRef idx="2">
                <a:schemeClr val="accent3"/>
              </a:lnRef>
              <a:fillRef idx="0">
                <a:schemeClr val="accent3"/>
              </a:fillRef>
              <a:effectRef idx="1">
                <a:schemeClr val="accent3"/>
              </a:effectRef>
              <a:fontRef idx="minor">
                <a:schemeClr val="tx1"/>
              </a:fontRef>
            </p:style>
          </p:cxnSp>
          <p:cxnSp>
            <p:nvCxnSpPr>
              <p:cNvPr id="16" name="Straight Arrow Connector 15">
                <a:extLst>
                  <a:ext uri="{FF2B5EF4-FFF2-40B4-BE49-F238E27FC236}">
                    <a16:creationId xmlns:a16="http://schemas.microsoft.com/office/drawing/2014/main" id="{47BEB096-FFF8-05D5-0C09-C8AB8A39AA46}"/>
                  </a:ext>
                </a:extLst>
              </p:cNvPr>
              <p:cNvCxnSpPr>
                <a:cxnSpLocks/>
              </p:cNvCxnSpPr>
              <p:nvPr/>
            </p:nvCxnSpPr>
            <p:spPr>
              <a:xfrm rot="14400000">
                <a:off x="9861767" y="2473195"/>
                <a:ext cx="360000" cy="6762"/>
              </a:xfrm>
              <a:prstGeom prst="straightConnector1">
                <a:avLst/>
              </a:prstGeom>
              <a:ln w="38100" cap="rnd">
                <a:solidFill>
                  <a:srgbClr val="0070C0"/>
                </a:solidFill>
                <a:tailEnd type="triangle"/>
              </a:ln>
            </p:spPr>
            <p:style>
              <a:lnRef idx="2">
                <a:schemeClr val="accent3"/>
              </a:lnRef>
              <a:fillRef idx="0">
                <a:schemeClr val="accent3"/>
              </a:fillRef>
              <a:effectRef idx="1">
                <a:schemeClr val="accent3"/>
              </a:effectRef>
              <a:fontRef idx="minor">
                <a:schemeClr val="tx1"/>
              </a:fontRef>
            </p:style>
          </p:cxnSp>
          <p:cxnSp>
            <p:nvCxnSpPr>
              <p:cNvPr id="17" name="Straight Arrow Connector 16">
                <a:extLst>
                  <a:ext uri="{FF2B5EF4-FFF2-40B4-BE49-F238E27FC236}">
                    <a16:creationId xmlns:a16="http://schemas.microsoft.com/office/drawing/2014/main" id="{1D56BE4B-8957-6E29-6062-652FD4568985}"/>
                  </a:ext>
                </a:extLst>
              </p:cNvPr>
              <p:cNvCxnSpPr/>
              <p:nvPr/>
            </p:nvCxnSpPr>
            <p:spPr>
              <a:xfrm>
                <a:off x="10135820" y="2629924"/>
                <a:ext cx="360000" cy="6762"/>
              </a:xfrm>
              <a:prstGeom prst="straightConnector1">
                <a:avLst/>
              </a:prstGeom>
              <a:ln w="38100" cap="rnd">
                <a:solidFill>
                  <a:srgbClr val="FF0000"/>
                </a:solidFill>
                <a:tailEnd type="triangle"/>
              </a:ln>
            </p:spPr>
            <p:style>
              <a:lnRef idx="2">
                <a:schemeClr val="accent3"/>
              </a:lnRef>
              <a:fillRef idx="0">
                <a:schemeClr val="accent3"/>
              </a:fillRef>
              <a:effectRef idx="1">
                <a:schemeClr val="accent3"/>
              </a:effectRef>
              <a:fontRef idx="minor">
                <a:schemeClr val="tx1"/>
              </a:fontRef>
            </p:style>
          </p:cxnSp>
        </p:grpSp>
      </p:grpSp>
      <p:sp>
        <p:nvSpPr>
          <p:cNvPr id="18" name="Rectangle 17">
            <a:extLst>
              <a:ext uri="{FF2B5EF4-FFF2-40B4-BE49-F238E27FC236}">
                <a16:creationId xmlns:a16="http://schemas.microsoft.com/office/drawing/2014/main" id="{EF2310ED-859B-699E-B18A-B0EBF9B0F2CE}"/>
              </a:ext>
            </a:extLst>
          </p:cNvPr>
          <p:cNvSpPr/>
          <p:nvPr/>
        </p:nvSpPr>
        <p:spPr>
          <a:xfrm>
            <a:off x="11072478" y="-57503"/>
            <a:ext cx="513657" cy="405484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2000" b="0" cap="none" spc="0" dirty="0">
                <a:ln w="0"/>
                <a:solidFill>
                  <a:srgbClr val="92D050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120</a:t>
            </a:r>
          </a:p>
        </p:txBody>
      </p:sp>
      <p:sp>
        <p:nvSpPr>
          <p:cNvPr id="19" name="Rectangle 18">
            <a:extLst>
              <a:ext uri="{FF2B5EF4-FFF2-40B4-BE49-F238E27FC236}">
                <a16:creationId xmlns:a16="http://schemas.microsoft.com/office/drawing/2014/main" id="{3E2A4803-3761-9236-2CA2-3F24F065DBD6}"/>
              </a:ext>
            </a:extLst>
          </p:cNvPr>
          <p:cNvSpPr/>
          <p:nvPr/>
        </p:nvSpPr>
        <p:spPr>
          <a:xfrm>
            <a:off x="11116680" y="595402"/>
            <a:ext cx="513657" cy="405484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2000" b="0" cap="none" spc="0" dirty="0">
                <a:ln w="0"/>
                <a:solidFill>
                  <a:srgbClr val="92D050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240</a:t>
            </a:r>
          </a:p>
        </p:txBody>
      </p:sp>
    </p:spTree>
    <p:extLst>
      <p:ext uri="{BB962C8B-B14F-4D97-AF65-F5344CB8AC3E}">
        <p14:creationId xmlns:p14="http://schemas.microsoft.com/office/powerpoint/2010/main" val="238215976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0">
        <p:cut/>
      </p:transition>
    </mc:Choice>
    <mc:Fallback xmlns="">
      <p:transition>
        <p:cut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8" presetClass="emph" presetSubtype="0" repeatCount="indefinite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Rot by="-21600000">
                                      <p:cBhvr>
                                        <p:cTn id="6" dur="20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90" name="Straight Connector 89"/>
          <p:cNvCxnSpPr>
            <a:cxnSpLocks noChangeAspect="1"/>
          </p:cNvCxnSpPr>
          <p:nvPr/>
        </p:nvCxnSpPr>
        <p:spPr>
          <a:xfrm rot="5400000" flipV="1">
            <a:off x="8295813" y="2963490"/>
            <a:ext cx="0" cy="0"/>
          </a:xfrm>
          <a:prstGeom prst="line">
            <a:avLst/>
          </a:prstGeom>
          <a:ln w="38100">
            <a:solidFill>
              <a:srgbClr val="FFC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1" name="Straight Connector 90"/>
          <p:cNvCxnSpPr>
            <a:cxnSpLocks noChangeAspect="1"/>
          </p:cNvCxnSpPr>
          <p:nvPr/>
        </p:nvCxnSpPr>
        <p:spPr>
          <a:xfrm rot="5400000" flipH="1" flipV="1">
            <a:off x="8168864" y="3104368"/>
            <a:ext cx="372250" cy="127720"/>
          </a:xfrm>
          <a:prstGeom prst="line">
            <a:avLst/>
          </a:prstGeom>
          <a:ln w="38100">
            <a:solidFill>
              <a:srgbClr val="FFC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2" name="Straight Connector 91"/>
          <p:cNvCxnSpPr>
            <a:cxnSpLocks noChangeAspect="1"/>
          </p:cNvCxnSpPr>
          <p:nvPr/>
        </p:nvCxnSpPr>
        <p:spPr>
          <a:xfrm rot="5400000" flipV="1">
            <a:off x="8326645" y="3081590"/>
            <a:ext cx="357593" cy="165953"/>
          </a:xfrm>
          <a:prstGeom prst="line">
            <a:avLst/>
          </a:prstGeom>
          <a:ln w="38100">
            <a:solidFill>
              <a:srgbClr val="FFC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3" name="Straight Connector 92"/>
          <p:cNvCxnSpPr>
            <a:cxnSpLocks noChangeAspect="1"/>
          </p:cNvCxnSpPr>
          <p:nvPr/>
        </p:nvCxnSpPr>
        <p:spPr>
          <a:xfrm rot="5400000" flipV="1">
            <a:off x="8585646" y="2951767"/>
            <a:ext cx="0" cy="0"/>
          </a:xfrm>
          <a:prstGeom prst="line">
            <a:avLst/>
          </a:prstGeom>
          <a:ln w="38100">
            <a:solidFill>
              <a:srgbClr val="FFC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4" name="Straight Connector 93"/>
          <p:cNvCxnSpPr>
            <a:cxnSpLocks noChangeAspect="1"/>
          </p:cNvCxnSpPr>
          <p:nvPr/>
        </p:nvCxnSpPr>
        <p:spPr>
          <a:xfrm rot="5400000" flipH="1" flipV="1">
            <a:off x="8458697" y="3092645"/>
            <a:ext cx="372250" cy="127720"/>
          </a:xfrm>
          <a:prstGeom prst="line">
            <a:avLst/>
          </a:prstGeom>
          <a:ln w="38100">
            <a:solidFill>
              <a:srgbClr val="FFC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5" name="Straight Connector 94"/>
          <p:cNvCxnSpPr>
            <a:cxnSpLocks noChangeAspect="1"/>
          </p:cNvCxnSpPr>
          <p:nvPr/>
        </p:nvCxnSpPr>
        <p:spPr>
          <a:xfrm rot="5400000" flipV="1">
            <a:off x="8596016" y="3064151"/>
            <a:ext cx="405075" cy="189107"/>
          </a:xfrm>
          <a:prstGeom prst="line">
            <a:avLst/>
          </a:prstGeom>
          <a:ln w="38100">
            <a:solidFill>
              <a:srgbClr val="FFC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6" name="Straight Connector 95"/>
          <p:cNvCxnSpPr>
            <a:cxnSpLocks noChangeAspect="1"/>
          </p:cNvCxnSpPr>
          <p:nvPr/>
        </p:nvCxnSpPr>
        <p:spPr>
          <a:xfrm rot="5400000" flipV="1">
            <a:off x="7926396" y="2975579"/>
            <a:ext cx="0" cy="0"/>
          </a:xfrm>
          <a:prstGeom prst="line">
            <a:avLst/>
          </a:prstGeom>
          <a:ln w="38100">
            <a:solidFill>
              <a:srgbClr val="FFC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7" name="Straight Connector 96"/>
          <p:cNvCxnSpPr>
            <a:cxnSpLocks noChangeAspect="1"/>
          </p:cNvCxnSpPr>
          <p:nvPr/>
        </p:nvCxnSpPr>
        <p:spPr>
          <a:xfrm flipV="1">
            <a:off x="8062621" y="2962880"/>
            <a:ext cx="66223" cy="193013"/>
          </a:xfrm>
          <a:prstGeom prst="line">
            <a:avLst/>
          </a:prstGeom>
          <a:ln w="38100">
            <a:solidFill>
              <a:srgbClr val="FFC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8" name="Straight Connector 97"/>
          <p:cNvCxnSpPr>
            <a:cxnSpLocks noChangeAspect="1"/>
          </p:cNvCxnSpPr>
          <p:nvPr/>
        </p:nvCxnSpPr>
        <p:spPr>
          <a:xfrm rot="5400000" flipV="1">
            <a:off x="8028203" y="3083859"/>
            <a:ext cx="368250" cy="171915"/>
          </a:xfrm>
          <a:prstGeom prst="line">
            <a:avLst/>
          </a:prstGeom>
          <a:ln w="38100">
            <a:solidFill>
              <a:srgbClr val="FFC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" name="Straight Connector 10"/>
          <p:cNvCxnSpPr/>
          <p:nvPr/>
        </p:nvCxnSpPr>
        <p:spPr>
          <a:xfrm>
            <a:off x="7915327" y="3155041"/>
            <a:ext cx="158363" cy="1464"/>
          </a:xfrm>
          <a:prstGeom prst="line">
            <a:avLst/>
          </a:prstGeom>
          <a:ln w="38100">
            <a:solidFill>
              <a:srgbClr val="FFC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0" name="Straight Connector 99"/>
          <p:cNvCxnSpPr>
            <a:cxnSpLocks noChangeAspect="1"/>
          </p:cNvCxnSpPr>
          <p:nvPr/>
        </p:nvCxnSpPr>
        <p:spPr>
          <a:xfrm flipV="1">
            <a:off x="8882037" y="3155893"/>
            <a:ext cx="72033" cy="209947"/>
          </a:xfrm>
          <a:prstGeom prst="line">
            <a:avLst/>
          </a:prstGeom>
          <a:ln w="38100">
            <a:solidFill>
              <a:srgbClr val="FFC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1" name="Straight Connector 100"/>
          <p:cNvCxnSpPr/>
          <p:nvPr/>
        </p:nvCxnSpPr>
        <p:spPr>
          <a:xfrm>
            <a:off x="8943000" y="3155041"/>
            <a:ext cx="164247" cy="852"/>
          </a:xfrm>
          <a:prstGeom prst="line">
            <a:avLst/>
          </a:prstGeom>
          <a:ln w="38100">
            <a:solidFill>
              <a:srgbClr val="FFC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" name="Straight Connector 3"/>
          <p:cNvCxnSpPr/>
          <p:nvPr/>
        </p:nvCxnSpPr>
        <p:spPr>
          <a:xfrm>
            <a:off x="9096172" y="3156034"/>
            <a:ext cx="571500" cy="11707"/>
          </a:xfrm>
          <a:prstGeom prst="line">
            <a:avLst/>
          </a:prstGeom>
          <a:ln w="38100">
            <a:solidFill>
              <a:srgbClr val="00B0F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9" name="Straight Connector 98"/>
          <p:cNvCxnSpPr/>
          <p:nvPr/>
        </p:nvCxnSpPr>
        <p:spPr>
          <a:xfrm>
            <a:off x="7365965" y="3142341"/>
            <a:ext cx="571500" cy="11707"/>
          </a:xfrm>
          <a:prstGeom prst="line">
            <a:avLst/>
          </a:prstGeom>
          <a:ln w="38100">
            <a:solidFill>
              <a:srgbClr val="00B0F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2" name="Straight Connector 101"/>
          <p:cNvCxnSpPr/>
          <p:nvPr/>
        </p:nvCxnSpPr>
        <p:spPr>
          <a:xfrm>
            <a:off x="9667672" y="2297891"/>
            <a:ext cx="0" cy="1879600"/>
          </a:xfrm>
          <a:prstGeom prst="line">
            <a:avLst/>
          </a:prstGeom>
          <a:ln w="38100">
            <a:solidFill>
              <a:srgbClr val="00B0F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3" name="Rectangle 102"/>
          <p:cNvSpPr/>
          <p:nvPr/>
        </p:nvSpPr>
        <p:spPr>
          <a:xfrm>
            <a:off x="7731031" y="3349179"/>
            <a:ext cx="1640194" cy="707886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4000" b="0" cap="none" spc="0" dirty="0">
                <a:ln w="0"/>
                <a:solidFill>
                  <a:srgbClr val="92D050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460</a:t>
            </a:r>
            <a:r>
              <a:rPr lang="el-GR" sz="4000" i="1" dirty="0">
                <a:solidFill>
                  <a:srgbClr val="92D05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 </a:t>
            </a:r>
            <a:r>
              <a:rPr lang="el-GR" sz="4000" dirty="0">
                <a:solidFill>
                  <a:srgbClr val="92D05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Ω</a:t>
            </a:r>
            <a:r>
              <a:rPr lang="en-US" sz="4000" b="0" cap="none" spc="0" dirty="0">
                <a:ln w="0"/>
                <a:solidFill>
                  <a:srgbClr val="92D050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 </a:t>
            </a:r>
          </a:p>
        </p:txBody>
      </p:sp>
      <p:cxnSp>
        <p:nvCxnSpPr>
          <p:cNvPr id="104" name="Straight Connector 103"/>
          <p:cNvCxnSpPr/>
          <p:nvPr/>
        </p:nvCxnSpPr>
        <p:spPr>
          <a:xfrm>
            <a:off x="3642197" y="3108392"/>
            <a:ext cx="571500" cy="11707"/>
          </a:xfrm>
          <a:prstGeom prst="line">
            <a:avLst/>
          </a:prstGeom>
          <a:ln w="38100">
            <a:solidFill>
              <a:srgbClr val="00B0F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5" name="Straight Connector 104"/>
          <p:cNvCxnSpPr/>
          <p:nvPr/>
        </p:nvCxnSpPr>
        <p:spPr>
          <a:xfrm>
            <a:off x="3642701" y="2302591"/>
            <a:ext cx="0" cy="1879600"/>
          </a:xfrm>
          <a:prstGeom prst="line">
            <a:avLst/>
          </a:prstGeom>
          <a:ln w="38100">
            <a:solidFill>
              <a:srgbClr val="00B0F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7" name="Straight Connector 106"/>
          <p:cNvCxnSpPr/>
          <p:nvPr/>
        </p:nvCxnSpPr>
        <p:spPr>
          <a:xfrm>
            <a:off x="4887355" y="3118454"/>
            <a:ext cx="2489679" cy="21285"/>
          </a:xfrm>
          <a:prstGeom prst="line">
            <a:avLst/>
          </a:prstGeom>
          <a:ln w="38100">
            <a:solidFill>
              <a:srgbClr val="00B0F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8" name="Rectangle 107"/>
          <p:cNvSpPr/>
          <p:nvPr/>
        </p:nvSpPr>
        <p:spPr>
          <a:xfrm>
            <a:off x="5484267" y="1772355"/>
            <a:ext cx="2465740" cy="707886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IN" sz="4000" b="0" cap="none" spc="0" dirty="0">
                <a:ln w="0"/>
                <a:solidFill>
                  <a:srgbClr val="92D050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220 V DC</a:t>
            </a:r>
            <a:endParaRPr lang="en-US" sz="4000" b="0" cap="none" spc="0" dirty="0">
              <a:ln w="0"/>
              <a:solidFill>
                <a:srgbClr val="92D050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</a:endParaRPr>
          </a:p>
        </p:txBody>
      </p:sp>
      <p:cxnSp>
        <p:nvCxnSpPr>
          <p:cNvPr id="10" name="Straight Connector 9"/>
          <p:cNvCxnSpPr/>
          <p:nvPr/>
        </p:nvCxnSpPr>
        <p:spPr>
          <a:xfrm flipH="1" flipV="1">
            <a:off x="4354409" y="2704593"/>
            <a:ext cx="547686" cy="412796"/>
          </a:xfrm>
          <a:prstGeom prst="line">
            <a:avLst/>
          </a:prstGeom>
          <a:ln w="38100">
            <a:solidFill>
              <a:srgbClr val="92D05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9" name="Rectangle 108"/>
          <p:cNvSpPr/>
          <p:nvPr/>
        </p:nvSpPr>
        <p:spPr>
          <a:xfrm>
            <a:off x="3975627" y="3158168"/>
            <a:ext cx="415498" cy="477054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IN" sz="2500" b="0" cap="none" spc="0" dirty="0">
                <a:ln w="0"/>
                <a:solidFill>
                  <a:srgbClr val="92D050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A</a:t>
            </a:r>
            <a:endParaRPr lang="en-US" sz="2500" b="0" cap="none" spc="0" dirty="0">
              <a:ln w="0"/>
              <a:solidFill>
                <a:srgbClr val="92D050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</a:endParaRPr>
          </a:p>
        </p:txBody>
      </p:sp>
      <p:sp>
        <p:nvSpPr>
          <p:cNvPr id="110" name="Rectangle 109"/>
          <p:cNvSpPr/>
          <p:nvPr/>
        </p:nvSpPr>
        <p:spPr>
          <a:xfrm>
            <a:off x="4659756" y="3184128"/>
            <a:ext cx="415498" cy="477054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IN" sz="2500" b="0" cap="none" spc="0" dirty="0">
                <a:ln w="0"/>
                <a:solidFill>
                  <a:srgbClr val="92D050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B</a:t>
            </a:r>
            <a:endParaRPr lang="en-US" sz="2500" b="0" cap="none" spc="0" dirty="0">
              <a:ln w="0"/>
              <a:solidFill>
                <a:srgbClr val="92D050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</a:endParaRPr>
          </a:p>
        </p:txBody>
      </p:sp>
      <p:sp>
        <p:nvSpPr>
          <p:cNvPr id="111" name="Rectangle 110"/>
          <p:cNvSpPr/>
          <p:nvPr/>
        </p:nvSpPr>
        <p:spPr>
          <a:xfrm>
            <a:off x="7506351" y="2637678"/>
            <a:ext cx="415498" cy="477054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IN" sz="2500" b="0" cap="none" spc="0" dirty="0">
                <a:ln w="0"/>
                <a:solidFill>
                  <a:srgbClr val="92D050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C</a:t>
            </a:r>
            <a:endParaRPr lang="en-US" sz="2500" b="0" cap="none" spc="0" dirty="0">
              <a:ln w="0"/>
              <a:solidFill>
                <a:srgbClr val="92D050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</a:endParaRPr>
          </a:p>
        </p:txBody>
      </p:sp>
      <p:sp>
        <p:nvSpPr>
          <p:cNvPr id="112" name="Rectangle 111"/>
          <p:cNvSpPr/>
          <p:nvPr/>
        </p:nvSpPr>
        <p:spPr>
          <a:xfrm>
            <a:off x="8912508" y="2662703"/>
            <a:ext cx="434735" cy="477054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IN" sz="2500" b="0" cap="none" spc="0" dirty="0">
                <a:ln w="0"/>
                <a:solidFill>
                  <a:srgbClr val="92D050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D</a:t>
            </a:r>
            <a:endParaRPr lang="en-US" sz="2500" b="0" cap="none" spc="0" dirty="0">
              <a:ln w="0"/>
              <a:solidFill>
                <a:srgbClr val="92D050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</a:endParaRPr>
          </a:p>
        </p:txBody>
      </p:sp>
      <p:sp>
        <p:nvSpPr>
          <p:cNvPr id="113" name="Rectangle 112"/>
          <p:cNvSpPr/>
          <p:nvPr/>
        </p:nvSpPr>
        <p:spPr>
          <a:xfrm rot="10800000" flipV="1">
            <a:off x="4440238" y="2397102"/>
            <a:ext cx="414354" cy="477054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en-IN" sz="2500" b="0" cap="none" spc="0" dirty="0">
                <a:ln w="0"/>
                <a:solidFill>
                  <a:srgbClr val="92D050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S</a:t>
            </a:r>
            <a:endParaRPr lang="en-US" sz="2500" b="0" cap="none" spc="0" dirty="0">
              <a:ln w="0"/>
              <a:solidFill>
                <a:srgbClr val="92D050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</a:endParaRPr>
          </a:p>
        </p:txBody>
      </p:sp>
      <p:sp>
        <p:nvSpPr>
          <p:cNvPr id="114" name="Rectangle 113"/>
          <p:cNvSpPr/>
          <p:nvPr/>
        </p:nvSpPr>
        <p:spPr>
          <a:xfrm>
            <a:off x="3230230" y="4335903"/>
            <a:ext cx="1160895" cy="477054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IN" sz="2500" dirty="0">
                <a:ln w="0"/>
                <a:solidFill>
                  <a:srgbClr val="FFFF00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V AB=</a:t>
            </a:r>
            <a:endParaRPr lang="en-US" sz="2500" b="0" cap="none" spc="0" dirty="0">
              <a:ln w="0"/>
              <a:solidFill>
                <a:srgbClr val="FFFF00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</a:endParaRPr>
          </a:p>
        </p:txBody>
      </p:sp>
      <p:sp>
        <p:nvSpPr>
          <p:cNvPr id="115" name="Rectangle 114"/>
          <p:cNvSpPr/>
          <p:nvPr/>
        </p:nvSpPr>
        <p:spPr>
          <a:xfrm>
            <a:off x="7543763" y="4335903"/>
            <a:ext cx="1269899" cy="477054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IN" sz="2500" dirty="0">
                <a:ln w="0"/>
                <a:solidFill>
                  <a:srgbClr val="FFFF00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V CD =</a:t>
            </a:r>
            <a:endParaRPr lang="en-US" sz="2500" b="0" cap="none" spc="0" dirty="0">
              <a:ln w="0"/>
              <a:solidFill>
                <a:srgbClr val="FFFF00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</a:endParaRPr>
          </a:p>
        </p:txBody>
      </p:sp>
      <p:sp>
        <p:nvSpPr>
          <p:cNvPr id="117" name="Rectangle 116"/>
          <p:cNvSpPr/>
          <p:nvPr/>
        </p:nvSpPr>
        <p:spPr>
          <a:xfrm>
            <a:off x="2987485" y="1958893"/>
            <a:ext cx="769763" cy="477054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IN" sz="2500" b="0" cap="none" spc="0" dirty="0">
                <a:ln w="0"/>
                <a:solidFill>
                  <a:srgbClr val="FFC000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+Ve</a:t>
            </a:r>
            <a:endParaRPr lang="en-US" sz="2500" b="0" cap="none" spc="0" dirty="0">
              <a:ln w="0"/>
              <a:solidFill>
                <a:srgbClr val="FFC000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</a:endParaRPr>
          </a:p>
        </p:txBody>
      </p:sp>
      <p:sp>
        <p:nvSpPr>
          <p:cNvPr id="118" name="Rectangle 117"/>
          <p:cNvSpPr/>
          <p:nvPr/>
        </p:nvSpPr>
        <p:spPr>
          <a:xfrm>
            <a:off x="9596686" y="1880395"/>
            <a:ext cx="623889" cy="477054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IN" sz="2500" dirty="0">
                <a:ln w="0"/>
                <a:solidFill>
                  <a:srgbClr val="FFC000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-</a:t>
            </a:r>
            <a:r>
              <a:rPr lang="en-IN" sz="2500" dirty="0" err="1">
                <a:ln w="0"/>
                <a:solidFill>
                  <a:srgbClr val="FFC000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ve</a:t>
            </a:r>
            <a:endParaRPr lang="en-US" sz="2500" b="0" cap="none" spc="0" dirty="0">
              <a:ln w="0"/>
              <a:solidFill>
                <a:srgbClr val="FFC000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</a:endParaRPr>
          </a:p>
        </p:txBody>
      </p:sp>
      <p:sp>
        <p:nvSpPr>
          <p:cNvPr id="121" name="Rectangle 120"/>
          <p:cNvSpPr/>
          <p:nvPr/>
        </p:nvSpPr>
        <p:spPr>
          <a:xfrm>
            <a:off x="9329856" y="4356460"/>
            <a:ext cx="683200" cy="477054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IN" sz="2500" dirty="0">
                <a:ln w="0"/>
                <a:solidFill>
                  <a:srgbClr val="FFFF00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0 V</a:t>
            </a:r>
            <a:endParaRPr lang="en-US" sz="2500" b="0" cap="none" spc="0" dirty="0">
              <a:ln w="0"/>
              <a:solidFill>
                <a:srgbClr val="FFFF00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</a:endParaRPr>
          </a:p>
        </p:txBody>
      </p:sp>
      <p:sp>
        <p:nvSpPr>
          <p:cNvPr id="122" name="Rectangle 121"/>
          <p:cNvSpPr/>
          <p:nvPr/>
        </p:nvSpPr>
        <p:spPr>
          <a:xfrm>
            <a:off x="8980422" y="4357096"/>
            <a:ext cx="1039067" cy="477054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r>
              <a:rPr lang="en-IN" sz="2500" dirty="0">
                <a:ln w="0"/>
                <a:solidFill>
                  <a:srgbClr val="FFFF00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220 V</a:t>
            </a:r>
            <a:endParaRPr lang="en-US" sz="2500" b="0" cap="none" spc="0" dirty="0">
              <a:ln w="0"/>
              <a:solidFill>
                <a:srgbClr val="FFFF00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</a:endParaRPr>
          </a:p>
        </p:txBody>
      </p:sp>
      <p:pic>
        <p:nvPicPr>
          <p:cNvPr id="123" name="Picture 4" descr="APTRANSCO ⚡️⚡️ - Electricity Transmission Company - APTRANSCO | LinkedIn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7541" y="17768"/>
            <a:ext cx="1057360" cy="97547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73" name="Title 2"/>
          <p:cNvSpPr>
            <a:spLocks noGrp="1"/>
          </p:cNvSpPr>
          <p:nvPr>
            <p:ph type="ctrTitle"/>
          </p:nvPr>
        </p:nvSpPr>
        <p:spPr>
          <a:xfrm>
            <a:off x="4230433" y="77501"/>
            <a:ext cx="3759404" cy="633120"/>
          </a:xfrm>
        </p:spPr>
        <p:txBody>
          <a:bodyPr anchor="ctr">
            <a:normAutofit fontScale="90000"/>
          </a:bodyPr>
          <a:lstStyle/>
          <a:p>
            <a:pPr algn="ctr"/>
            <a:r>
              <a:rPr lang="en-IN" sz="4000" i="1" u="sng" dirty="0"/>
              <a:t>Electrical circuit</a:t>
            </a:r>
          </a:p>
        </p:txBody>
      </p:sp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1B21F6F0-22F1-A054-D690-F4FA6C1D196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>
            <a:normAutofit lnSpcReduction="10000"/>
          </a:bodyPr>
          <a:lstStyle/>
          <a:p>
            <a:fld id="{19C1AEB4-7037-4088-A46E-D96AF956DC0D}" type="slidenum">
              <a:rPr lang="en-IN" smtClean="0"/>
              <a:t>18</a:t>
            </a:fld>
            <a:endParaRPr lang="en-IN"/>
          </a:p>
        </p:txBody>
      </p:sp>
      <p:cxnSp>
        <p:nvCxnSpPr>
          <p:cNvPr id="5" name="Straight Connector 4">
            <a:extLst>
              <a:ext uri="{FF2B5EF4-FFF2-40B4-BE49-F238E27FC236}">
                <a16:creationId xmlns:a16="http://schemas.microsoft.com/office/drawing/2014/main" id="{F669EB87-8891-201A-799F-BC0D65FC1B78}"/>
              </a:ext>
            </a:extLst>
          </p:cNvPr>
          <p:cNvCxnSpPr>
            <a:cxnSpLocks/>
          </p:cNvCxnSpPr>
          <p:nvPr/>
        </p:nvCxnSpPr>
        <p:spPr>
          <a:xfrm flipH="1" flipV="1">
            <a:off x="4202628" y="3118120"/>
            <a:ext cx="695796" cy="4880"/>
          </a:xfrm>
          <a:prstGeom prst="line">
            <a:avLst/>
          </a:prstGeom>
          <a:ln w="38100">
            <a:solidFill>
              <a:srgbClr val="92D05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8" name="Rectangle 7">
            <a:extLst>
              <a:ext uri="{FF2B5EF4-FFF2-40B4-BE49-F238E27FC236}">
                <a16:creationId xmlns:a16="http://schemas.microsoft.com/office/drawing/2014/main" id="{BA08EDA3-0D8F-C9AD-30EA-8A3FB8BD7253}"/>
              </a:ext>
            </a:extLst>
          </p:cNvPr>
          <p:cNvSpPr/>
          <p:nvPr/>
        </p:nvSpPr>
        <p:spPr>
          <a:xfrm>
            <a:off x="4347972" y="4335903"/>
            <a:ext cx="1039066" cy="477054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IN" sz="2500" dirty="0">
                <a:ln w="0"/>
                <a:solidFill>
                  <a:srgbClr val="FFFF00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220 V</a:t>
            </a:r>
            <a:endParaRPr lang="en-US" sz="2500" b="0" cap="none" spc="0" dirty="0">
              <a:ln w="0"/>
              <a:solidFill>
                <a:srgbClr val="FFFF00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</a:endParaRPr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555C4D2F-3438-AFDB-9EA5-2951F00CE4CA}"/>
              </a:ext>
            </a:extLst>
          </p:cNvPr>
          <p:cNvSpPr/>
          <p:nvPr/>
        </p:nvSpPr>
        <p:spPr>
          <a:xfrm>
            <a:off x="4654878" y="4331839"/>
            <a:ext cx="791911" cy="477054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en-IN" sz="2500" dirty="0">
                <a:ln w="0"/>
                <a:solidFill>
                  <a:srgbClr val="FFFF00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0 V</a:t>
            </a:r>
            <a:endParaRPr lang="en-US" sz="2500" b="0" cap="none" spc="0" dirty="0">
              <a:ln w="0"/>
              <a:solidFill>
                <a:srgbClr val="FFFF00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</a:endParaRPr>
          </a:p>
        </p:txBody>
      </p:sp>
      <p:grpSp>
        <p:nvGrpSpPr>
          <p:cNvPr id="2" name="Group 1">
            <a:extLst>
              <a:ext uri="{FF2B5EF4-FFF2-40B4-BE49-F238E27FC236}">
                <a16:creationId xmlns:a16="http://schemas.microsoft.com/office/drawing/2014/main" id="{C7E5AB16-B255-1568-841A-AF533E5CE843}"/>
              </a:ext>
            </a:extLst>
          </p:cNvPr>
          <p:cNvGrpSpPr/>
          <p:nvPr/>
        </p:nvGrpSpPr>
        <p:grpSpPr>
          <a:xfrm>
            <a:off x="11520668" y="103723"/>
            <a:ext cx="620304" cy="653010"/>
            <a:chOff x="8366841" y="1587144"/>
            <a:chExt cx="620304" cy="653010"/>
          </a:xfrm>
        </p:grpSpPr>
        <p:cxnSp>
          <p:nvCxnSpPr>
            <p:cNvPr id="6" name="Straight Connector 5">
              <a:extLst>
                <a:ext uri="{FF2B5EF4-FFF2-40B4-BE49-F238E27FC236}">
                  <a16:creationId xmlns:a16="http://schemas.microsoft.com/office/drawing/2014/main" id="{0B6C39FC-D51B-33CE-C6EE-5261358A1356}"/>
                </a:ext>
              </a:extLst>
            </p:cNvPr>
            <p:cNvCxnSpPr/>
            <p:nvPr/>
          </p:nvCxnSpPr>
          <p:spPr>
            <a:xfrm>
              <a:off x="8672017" y="1587144"/>
              <a:ext cx="0" cy="653010"/>
            </a:xfrm>
            <a:prstGeom prst="line">
              <a:avLst/>
            </a:prstGeom>
            <a:effectLst>
              <a:glow rad="63500">
                <a:schemeClr val="accent1">
                  <a:satMod val="175000"/>
                  <a:alpha val="40000"/>
                </a:schemeClr>
              </a:glow>
            </a:effectLst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" name="Straight Connector 6">
              <a:extLst>
                <a:ext uri="{FF2B5EF4-FFF2-40B4-BE49-F238E27FC236}">
                  <a16:creationId xmlns:a16="http://schemas.microsoft.com/office/drawing/2014/main" id="{A0315C88-BB94-B57F-DDD7-6DE139DD3924}"/>
                </a:ext>
              </a:extLst>
            </p:cNvPr>
            <p:cNvCxnSpPr/>
            <p:nvPr/>
          </p:nvCxnSpPr>
          <p:spPr>
            <a:xfrm>
              <a:off x="8366841" y="1917229"/>
              <a:ext cx="620304" cy="0"/>
            </a:xfrm>
            <a:prstGeom prst="line">
              <a:avLst/>
            </a:prstGeom>
            <a:effectLst>
              <a:glow rad="63500">
                <a:schemeClr val="accent1">
                  <a:satMod val="175000"/>
                  <a:alpha val="40000"/>
                </a:schemeClr>
              </a:glow>
            </a:effectLst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grpSp>
        <p:nvGrpSpPr>
          <p:cNvPr id="12" name="Group 11">
            <a:extLst>
              <a:ext uri="{FF2B5EF4-FFF2-40B4-BE49-F238E27FC236}">
                <a16:creationId xmlns:a16="http://schemas.microsoft.com/office/drawing/2014/main" id="{A2854E0F-A0BE-6712-62BD-BB540BE28787}"/>
              </a:ext>
            </a:extLst>
          </p:cNvPr>
          <p:cNvGrpSpPr/>
          <p:nvPr/>
        </p:nvGrpSpPr>
        <p:grpSpPr>
          <a:xfrm>
            <a:off x="11196690" y="-187576"/>
            <a:ext cx="1260000" cy="1260000"/>
            <a:chOff x="7064043" y="3066250"/>
            <a:chExt cx="1260000" cy="1260000"/>
          </a:xfrm>
        </p:grpSpPr>
        <p:sp>
          <p:nvSpPr>
            <p:cNvPr id="13" name="Oval 12">
              <a:extLst>
                <a:ext uri="{FF2B5EF4-FFF2-40B4-BE49-F238E27FC236}">
                  <a16:creationId xmlns:a16="http://schemas.microsoft.com/office/drawing/2014/main" id="{0F97F78E-8CC5-DCE6-C4C0-882B755B64EB}"/>
                </a:ext>
              </a:extLst>
            </p:cNvPr>
            <p:cNvSpPr/>
            <p:nvPr/>
          </p:nvSpPr>
          <p:spPr>
            <a:xfrm>
              <a:off x="7064043" y="3066250"/>
              <a:ext cx="1260000" cy="1260000"/>
            </a:xfrm>
            <a:prstGeom prst="ellipse">
              <a:avLst/>
            </a:prstGeom>
            <a:noFill/>
            <a:ln>
              <a:solidFill>
                <a:schemeClr val="bg1"/>
              </a:solidFill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IN"/>
            </a:p>
          </p:txBody>
        </p:sp>
        <p:grpSp>
          <p:nvGrpSpPr>
            <p:cNvPr id="14" name="Group 13">
              <a:extLst>
                <a:ext uri="{FF2B5EF4-FFF2-40B4-BE49-F238E27FC236}">
                  <a16:creationId xmlns:a16="http://schemas.microsoft.com/office/drawing/2014/main" id="{DBD5BACB-9F6F-4192-7D66-EA95AA1076FB}"/>
                </a:ext>
              </a:extLst>
            </p:cNvPr>
            <p:cNvGrpSpPr/>
            <p:nvPr/>
          </p:nvGrpSpPr>
          <p:grpSpPr>
            <a:xfrm>
              <a:off x="7330553" y="3336250"/>
              <a:ext cx="726980" cy="720000"/>
              <a:chOff x="9768840" y="2275840"/>
              <a:chExt cx="726980" cy="720000"/>
            </a:xfrm>
          </p:grpSpPr>
          <p:sp>
            <p:nvSpPr>
              <p:cNvPr id="15" name="Oval 14">
                <a:extLst>
                  <a:ext uri="{FF2B5EF4-FFF2-40B4-BE49-F238E27FC236}">
                    <a16:creationId xmlns:a16="http://schemas.microsoft.com/office/drawing/2014/main" id="{EB003243-8377-10AC-436B-59D637304F03}"/>
                  </a:ext>
                </a:extLst>
              </p:cNvPr>
              <p:cNvSpPr/>
              <p:nvPr/>
            </p:nvSpPr>
            <p:spPr>
              <a:xfrm>
                <a:off x="9768840" y="2275840"/>
                <a:ext cx="720000" cy="720000"/>
              </a:xfrm>
              <a:prstGeom prst="ellipse">
                <a:avLst/>
              </a:prstGeom>
              <a:noFill/>
              <a:ln>
                <a:solidFill>
                  <a:schemeClr val="bg1"/>
                </a:solidFill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IN"/>
              </a:p>
            </p:txBody>
          </p:sp>
          <p:cxnSp>
            <p:nvCxnSpPr>
              <p:cNvPr id="16" name="Straight Arrow Connector 15">
                <a:extLst>
                  <a:ext uri="{FF2B5EF4-FFF2-40B4-BE49-F238E27FC236}">
                    <a16:creationId xmlns:a16="http://schemas.microsoft.com/office/drawing/2014/main" id="{EF766D26-8912-7ECE-12CC-BA45C7C59DEE}"/>
                  </a:ext>
                </a:extLst>
              </p:cNvPr>
              <p:cNvCxnSpPr>
                <a:cxnSpLocks/>
              </p:cNvCxnSpPr>
              <p:nvPr/>
            </p:nvCxnSpPr>
            <p:spPr>
              <a:xfrm rot="7200000">
                <a:off x="9860407" y="2786655"/>
                <a:ext cx="360000" cy="6762"/>
              </a:xfrm>
              <a:prstGeom prst="straightConnector1">
                <a:avLst/>
              </a:prstGeom>
              <a:ln w="38100" cap="rnd">
                <a:solidFill>
                  <a:srgbClr val="FFFF00"/>
                </a:solidFill>
                <a:tailEnd type="triangle"/>
              </a:ln>
            </p:spPr>
            <p:style>
              <a:lnRef idx="2">
                <a:schemeClr val="accent3"/>
              </a:lnRef>
              <a:fillRef idx="0">
                <a:schemeClr val="accent3"/>
              </a:fillRef>
              <a:effectRef idx="1">
                <a:schemeClr val="accent3"/>
              </a:effectRef>
              <a:fontRef idx="minor">
                <a:schemeClr val="tx1"/>
              </a:fontRef>
            </p:style>
          </p:cxnSp>
          <p:cxnSp>
            <p:nvCxnSpPr>
              <p:cNvPr id="17" name="Straight Arrow Connector 16">
                <a:extLst>
                  <a:ext uri="{FF2B5EF4-FFF2-40B4-BE49-F238E27FC236}">
                    <a16:creationId xmlns:a16="http://schemas.microsoft.com/office/drawing/2014/main" id="{BC13DEBF-D3C8-FE3F-24F4-B0B7DC6F4FBC}"/>
                  </a:ext>
                </a:extLst>
              </p:cNvPr>
              <p:cNvCxnSpPr>
                <a:cxnSpLocks/>
              </p:cNvCxnSpPr>
              <p:nvPr/>
            </p:nvCxnSpPr>
            <p:spPr>
              <a:xfrm rot="14400000">
                <a:off x="9861767" y="2473195"/>
                <a:ext cx="360000" cy="6762"/>
              </a:xfrm>
              <a:prstGeom prst="straightConnector1">
                <a:avLst/>
              </a:prstGeom>
              <a:ln w="38100" cap="rnd">
                <a:solidFill>
                  <a:srgbClr val="0070C0"/>
                </a:solidFill>
                <a:tailEnd type="triangle"/>
              </a:ln>
            </p:spPr>
            <p:style>
              <a:lnRef idx="2">
                <a:schemeClr val="accent3"/>
              </a:lnRef>
              <a:fillRef idx="0">
                <a:schemeClr val="accent3"/>
              </a:fillRef>
              <a:effectRef idx="1">
                <a:schemeClr val="accent3"/>
              </a:effectRef>
              <a:fontRef idx="minor">
                <a:schemeClr val="tx1"/>
              </a:fontRef>
            </p:style>
          </p:cxnSp>
          <p:cxnSp>
            <p:nvCxnSpPr>
              <p:cNvPr id="18" name="Straight Arrow Connector 17">
                <a:extLst>
                  <a:ext uri="{FF2B5EF4-FFF2-40B4-BE49-F238E27FC236}">
                    <a16:creationId xmlns:a16="http://schemas.microsoft.com/office/drawing/2014/main" id="{DA967F83-9364-64A9-31E5-7D53972275E4}"/>
                  </a:ext>
                </a:extLst>
              </p:cNvPr>
              <p:cNvCxnSpPr/>
              <p:nvPr/>
            </p:nvCxnSpPr>
            <p:spPr>
              <a:xfrm>
                <a:off x="10135820" y="2629924"/>
                <a:ext cx="360000" cy="6762"/>
              </a:xfrm>
              <a:prstGeom prst="straightConnector1">
                <a:avLst/>
              </a:prstGeom>
              <a:ln w="38100" cap="rnd">
                <a:solidFill>
                  <a:srgbClr val="FF0000"/>
                </a:solidFill>
                <a:tailEnd type="triangle"/>
              </a:ln>
            </p:spPr>
            <p:style>
              <a:lnRef idx="2">
                <a:schemeClr val="accent3"/>
              </a:lnRef>
              <a:fillRef idx="0">
                <a:schemeClr val="accent3"/>
              </a:fillRef>
              <a:effectRef idx="1">
                <a:schemeClr val="accent3"/>
              </a:effectRef>
              <a:fontRef idx="minor">
                <a:schemeClr val="tx1"/>
              </a:fontRef>
            </p:style>
          </p:cxnSp>
        </p:grpSp>
      </p:grpSp>
      <p:sp>
        <p:nvSpPr>
          <p:cNvPr id="19" name="Rectangle 18">
            <a:extLst>
              <a:ext uri="{FF2B5EF4-FFF2-40B4-BE49-F238E27FC236}">
                <a16:creationId xmlns:a16="http://schemas.microsoft.com/office/drawing/2014/main" id="{383A5DEB-98E5-B8C1-A04D-0B7E141AD3E9}"/>
              </a:ext>
            </a:extLst>
          </p:cNvPr>
          <p:cNvSpPr/>
          <p:nvPr/>
        </p:nvSpPr>
        <p:spPr>
          <a:xfrm>
            <a:off x="11072478" y="-57503"/>
            <a:ext cx="513657" cy="405484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2000" b="0" cap="none" spc="0" dirty="0">
                <a:ln w="0"/>
                <a:solidFill>
                  <a:srgbClr val="92D050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120</a:t>
            </a:r>
          </a:p>
        </p:txBody>
      </p:sp>
      <p:sp>
        <p:nvSpPr>
          <p:cNvPr id="20" name="Rectangle 19">
            <a:extLst>
              <a:ext uri="{FF2B5EF4-FFF2-40B4-BE49-F238E27FC236}">
                <a16:creationId xmlns:a16="http://schemas.microsoft.com/office/drawing/2014/main" id="{62725F12-1F38-A701-514E-D5F9D1F088DA}"/>
              </a:ext>
            </a:extLst>
          </p:cNvPr>
          <p:cNvSpPr/>
          <p:nvPr/>
        </p:nvSpPr>
        <p:spPr>
          <a:xfrm>
            <a:off x="11116680" y="595402"/>
            <a:ext cx="513657" cy="405484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2000" b="0" cap="none" spc="0" dirty="0">
                <a:ln w="0"/>
                <a:solidFill>
                  <a:srgbClr val="92D050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240</a:t>
            </a:r>
          </a:p>
        </p:txBody>
      </p:sp>
    </p:spTree>
    <p:extLst>
      <p:ext uri="{BB962C8B-B14F-4D97-AF65-F5344CB8AC3E}">
        <p14:creationId xmlns:p14="http://schemas.microsoft.com/office/powerpoint/2010/main" val="103679857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0">
        <p:cut/>
      </p:transition>
    </mc:Choice>
    <mc:Fallback xmlns="">
      <p:transition>
        <p:cut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8" presetClass="emph" presetSubtype="0" repeatCount="indefinite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Rot by="-21600000">
                                      <p:cBhvr>
                                        <p:cTn id="6" dur="20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1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1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10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10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" presetID="22" presetClass="entr" presetSubtype="8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9" dur="500"/>
                                        <p:tgtEl>
                                          <p:spTgt spid="10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0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1000"/>
                                        <p:tgtEl>
                                          <p:spTgt spid="11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1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1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5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1000"/>
                                        <p:tgtEl>
                                          <p:spTgt spid="10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10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10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0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9" dur="500" fill="hold"/>
                                        <p:tgtEl>
                                          <p:spTgt spid="10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0" dur="500" fill="hold"/>
                                        <p:tgtEl>
                                          <p:spTgt spid="10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1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3" dur="500"/>
                                        <p:tgtEl>
                                          <p:spTgt spid="10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4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6" dur="500"/>
                                        <p:tgtEl>
                                          <p:spTgt spid="1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7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9" dur="500"/>
                                        <p:tgtEl>
                                          <p:spTgt spid="1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0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52" dur="500"/>
                                        <p:tgtEl>
                                          <p:spTgt spid="9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3" fill="hold">
                            <p:stCondLst>
                              <p:cond delay="500"/>
                            </p:stCondLst>
                            <p:childTnLst>
                              <p:par>
                                <p:cTn id="54" presetID="1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6" fill="hold">
                            <p:stCondLst>
                              <p:cond delay="500"/>
                            </p:stCondLst>
                            <p:childTnLst>
                              <p:par>
                                <p:cTn id="57" presetID="1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9" fill="hold">
                            <p:stCondLst>
                              <p:cond delay="500"/>
                            </p:stCondLst>
                            <p:childTnLst>
                              <p:par>
                                <p:cTn id="60" presetID="1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2" fill="hold">
                            <p:stCondLst>
                              <p:cond delay="500"/>
                            </p:stCondLst>
                            <p:childTnLst>
                              <p:par>
                                <p:cTn id="63" presetID="1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5" fill="hold">
                            <p:stCondLst>
                              <p:cond delay="500"/>
                            </p:stCondLst>
                            <p:childTnLst>
                              <p:par>
                                <p:cTn id="66" presetID="1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8" fill="hold">
                            <p:stCondLst>
                              <p:cond delay="500"/>
                            </p:stCondLst>
                            <p:childTnLst>
                              <p:par>
                                <p:cTn id="69" presetID="1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1" fill="hold">
                            <p:stCondLst>
                              <p:cond delay="500"/>
                            </p:stCondLst>
                            <p:childTnLst>
                              <p:par>
                                <p:cTn id="72" presetID="1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4" fill="hold">
                            <p:stCondLst>
                              <p:cond delay="500"/>
                            </p:stCondLst>
                            <p:childTnLst>
                              <p:par>
                                <p:cTn id="75" presetID="1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7" fill="hold">
                            <p:stCondLst>
                              <p:cond delay="500"/>
                            </p:stCondLst>
                            <p:childTnLst>
                              <p:par>
                                <p:cTn id="78" presetID="1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0" fill="hold">
                            <p:stCondLst>
                              <p:cond delay="500"/>
                            </p:stCondLst>
                            <p:childTnLst>
                              <p:par>
                                <p:cTn id="81" presetID="1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3" fill="hold">
                            <p:stCondLst>
                              <p:cond delay="500"/>
                            </p:stCondLst>
                            <p:childTnLst>
                              <p:par>
                                <p:cTn id="84" presetID="1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6" fill="hold">
                            <p:stCondLst>
                              <p:cond delay="500"/>
                            </p:stCondLst>
                            <p:childTnLst>
                              <p:par>
                                <p:cTn id="87" presetID="1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9" fill="hold">
                      <p:stCondLst>
                        <p:cond delay="indefinite"/>
                      </p:stCondLst>
                      <p:childTnLst>
                        <p:par>
                          <p:cTn id="90" fill="hold">
                            <p:stCondLst>
                              <p:cond delay="0"/>
                            </p:stCondLst>
                            <p:childTnLst>
                              <p:par>
                                <p:cTn id="91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93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4" fill="hold">
                            <p:stCondLst>
                              <p:cond delay="500"/>
                            </p:stCondLst>
                            <p:childTnLst>
                              <p:par>
                                <p:cTn id="95" presetID="22" presetClass="entr" presetSubtype="8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97" dur="500"/>
                                        <p:tgtEl>
                                          <p:spTgt spid="10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8" fill="hold">
                            <p:stCondLst>
                              <p:cond delay="1000"/>
                            </p:stCondLst>
                            <p:childTnLst>
                              <p:par>
                                <p:cTn id="99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01" dur="500"/>
                                        <p:tgtEl>
                                          <p:spTgt spid="10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02" presetID="2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04" dur="500"/>
                                        <p:tgtEl>
                                          <p:spTgt spid="1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05" presetID="2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07" dur="500"/>
                                        <p:tgtEl>
                                          <p:spTgt spid="1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8" fill="hold">
                      <p:stCondLst>
                        <p:cond delay="indefinite"/>
                      </p:stCondLst>
                      <p:childTnLst>
                        <p:par>
                          <p:cTn id="109" fill="hold">
                            <p:stCondLst>
                              <p:cond delay="0"/>
                            </p:stCondLst>
                            <p:childTnLst>
                              <p:par>
                                <p:cTn id="110" presetID="18" presetClass="entr" presetSubtype="1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Left)">
                                      <p:cBhvr>
                                        <p:cTn id="112" dur="500"/>
                                        <p:tgtEl>
                                          <p:spTgt spid="1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3" fill="hold">
                      <p:stCondLst>
                        <p:cond delay="indefinite"/>
                      </p:stCondLst>
                      <p:childTnLst>
                        <p:par>
                          <p:cTn id="114" fill="hold">
                            <p:stCondLst>
                              <p:cond delay="0"/>
                            </p:stCondLst>
                            <p:childTnLst>
                              <p:par>
                                <p:cTn id="115" presetID="18" presetClass="entr" presetSubtype="1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Left)">
                                      <p:cBhvr>
                                        <p:cTn id="117" dur="500"/>
                                        <p:tgtEl>
                                          <p:spTgt spid="1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8" fill="hold">
                      <p:stCondLst>
                        <p:cond delay="indefinite"/>
                      </p:stCondLst>
                      <p:childTnLst>
                        <p:par>
                          <p:cTn id="119" fill="hold">
                            <p:stCondLst>
                              <p:cond delay="0"/>
                            </p:stCondLst>
                            <p:childTnLst>
                              <p:par>
                                <p:cTn id="120" presetID="18" presetClass="entr" presetSubtype="1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Left)">
                                      <p:cBhvr>
                                        <p:cTn id="122" dur="500"/>
                                        <p:tgtEl>
                                          <p:spTgt spid="1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3" fill="hold">
                      <p:stCondLst>
                        <p:cond delay="indefinite"/>
                      </p:stCondLst>
                      <p:childTnLst>
                        <p:par>
                          <p:cTn id="124" fill="hold">
                            <p:stCondLst>
                              <p:cond delay="0"/>
                            </p:stCondLst>
                            <p:childTnLst>
                              <p:par>
                                <p:cTn id="125" presetID="1" presetClass="exit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7" fill="hold">
                      <p:stCondLst>
                        <p:cond delay="indefinite"/>
                      </p:stCondLst>
                      <p:childTnLst>
                        <p:par>
                          <p:cTn id="128" fill="hold">
                            <p:stCondLst>
                              <p:cond delay="0"/>
                            </p:stCondLst>
                            <p:childTnLst>
                              <p:par>
                                <p:cTn id="129" presetID="17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1" dur="500" fill="hold"/>
                                        <p:tgtEl>
                                          <p:spTgt spid="11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2" dur="500" fill="hold"/>
                                        <p:tgtEl>
                                          <p:spTgt spid="11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3" fill="hold">
                            <p:stCondLst>
                              <p:cond delay="500"/>
                            </p:stCondLst>
                            <p:childTnLst>
                              <p:par>
                                <p:cTn id="134" presetID="10" presetClass="entr" presetSubtype="0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6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7" fill="hold">
                      <p:stCondLst>
                        <p:cond delay="indefinite"/>
                      </p:stCondLst>
                      <p:childTnLst>
                        <p:par>
                          <p:cTn id="138" fill="hold">
                            <p:stCondLst>
                              <p:cond delay="0"/>
                            </p:stCondLst>
                            <p:childTnLst>
                              <p:par>
                                <p:cTn id="139" presetID="22" presetClass="exit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up)">
                                      <p:cBhvr>
                                        <p:cTn id="140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4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2" fill="hold">
                            <p:stCondLst>
                              <p:cond delay="500"/>
                            </p:stCondLst>
                            <p:childTnLst>
                              <p:par>
                                <p:cTn id="143" presetID="22" presetClass="entr" presetSubtype="2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right)">
                                      <p:cBhvr>
                                        <p:cTn id="145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6" fill="hold">
                            <p:stCondLst>
                              <p:cond delay="1000"/>
                            </p:stCondLst>
                            <p:childTnLst>
                              <p:par>
                                <p:cTn id="147" presetID="22" presetClass="exit" presetSubtype="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up)">
                                      <p:cBhvr>
                                        <p:cTn id="148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4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50" fill="hold">
                            <p:stCondLst>
                              <p:cond delay="1500"/>
                            </p:stCondLst>
                            <p:childTnLst>
                              <p:par>
                                <p:cTn id="151" presetID="22" presetClass="entr" presetSubtype="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53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54" fill="hold">
                            <p:stCondLst>
                              <p:cond delay="2000"/>
                            </p:stCondLst>
                            <p:childTnLst>
                              <p:par>
                                <p:cTn id="155" presetID="10" presetClass="entr" presetSubtype="0" fill="hold" grpId="2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7" dur="500"/>
                                        <p:tgtEl>
                                          <p:spTgt spid="1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8" fill="hold">
                      <p:stCondLst>
                        <p:cond delay="indefinite"/>
                      </p:stCondLst>
                      <p:childTnLst>
                        <p:par>
                          <p:cTn id="159" fill="hold">
                            <p:stCondLst>
                              <p:cond delay="0"/>
                            </p:stCondLst>
                            <p:childTnLst>
                              <p:par>
                                <p:cTn id="160" presetID="22" presetClass="exit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161" dur="500"/>
                                        <p:tgtEl>
                                          <p:spTgt spid="9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6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9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3" fill="hold">
                      <p:stCondLst>
                        <p:cond delay="indefinite"/>
                      </p:stCondLst>
                      <p:childTnLst>
                        <p:par>
                          <p:cTn id="164" fill="hold">
                            <p:stCondLst>
                              <p:cond delay="0"/>
                            </p:stCondLst>
                            <p:childTnLst>
                              <p:par>
                                <p:cTn id="165" presetID="22" presetClass="exit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right)">
                                      <p:cBhvr>
                                        <p:cTn id="166" dur="500"/>
                                        <p:tgtEl>
                                          <p:spTgt spid="9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6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9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3" grpId="0"/>
      <p:bldP spid="108" grpId="0"/>
      <p:bldP spid="109" grpId="0"/>
      <p:bldP spid="110" grpId="0"/>
      <p:bldP spid="111" grpId="0"/>
      <p:bldP spid="112" grpId="0"/>
      <p:bldP spid="113" grpId="0"/>
      <p:bldP spid="114" grpId="0"/>
      <p:bldP spid="115" grpId="0"/>
      <p:bldP spid="117" grpId="0"/>
      <p:bldP spid="118" grpId="0"/>
      <p:bldP spid="121" grpId="0"/>
      <p:bldP spid="122" grpId="0"/>
      <p:bldP spid="122" grpId="1"/>
      <p:bldP spid="122" grpId="2"/>
      <p:bldP spid="8" grpId="0"/>
      <p:bldP spid="8" grpId="1"/>
      <p:bldP spid="9" grpId="0"/>
    </p:bld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23" name="Picture 4" descr="APTRANSCO ⚡️⚡️ - Electricity Transmission Company - APTRANSCO | LinkedIn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7541" y="17768"/>
            <a:ext cx="1057360" cy="97547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cxnSp>
        <p:nvCxnSpPr>
          <p:cNvPr id="74" name="Straight Connector 73"/>
          <p:cNvCxnSpPr/>
          <p:nvPr/>
        </p:nvCxnSpPr>
        <p:spPr>
          <a:xfrm>
            <a:off x="9513609" y="4037849"/>
            <a:ext cx="571500" cy="11707"/>
          </a:xfrm>
          <a:prstGeom prst="line">
            <a:avLst/>
          </a:prstGeom>
          <a:ln w="38100">
            <a:solidFill>
              <a:srgbClr val="00B0F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6" name="Straight Connector 75"/>
          <p:cNvCxnSpPr/>
          <p:nvPr/>
        </p:nvCxnSpPr>
        <p:spPr>
          <a:xfrm flipH="1" flipV="1">
            <a:off x="10085613" y="3618226"/>
            <a:ext cx="547686" cy="412796"/>
          </a:xfrm>
          <a:prstGeom prst="line">
            <a:avLst/>
          </a:prstGeom>
          <a:ln w="38100">
            <a:solidFill>
              <a:srgbClr val="92D05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8" name="Straight Connector 77"/>
          <p:cNvCxnSpPr/>
          <p:nvPr/>
        </p:nvCxnSpPr>
        <p:spPr>
          <a:xfrm>
            <a:off x="10620746" y="4028885"/>
            <a:ext cx="571500" cy="11707"/>
          </a:xfrm>
          <a:prstGeom prst="line">
            <a:avLst/>
          </a:prstGeom>
          <a:ln w="38100">
            <a:solidFill>
              <a:srgbClr val="00B0F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3" name="Straight Connector 72"/>
          <p:cNvCxnSpPr/>
          <p:nvPr/>
        </p:nvCxnSpPr>
        <p:spPr>
          <a:xfrm>
            <a:off x="9513609" y="4870874"/>
            <a:ext cx="571500" cy="11707"/>
          </a:xfrm>
          <a:prstGeom prst="line">
            <a:avLst/>
          </a:prstGeom>
          <a:ln w="38100">
            <a:solidFill>
              <a:srgbClr val="00B0F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5" name="Straight Connector 74"/>
          <p:cNvCxnSpPr/>
          <p:nvPr/>
        </p:nvCxnSpPr>
        <p:spPr>
          <a:xfrm flipH="1" flipV="1">
            <a:off x="9917521" y="4676184"/>
            <a:ext cx="715778" cy="187863"/>
          </a:xfrm>
          <a:prstGeom prst="line">
            <a:avLst/>
          </a:prstGeom>
          <a:ln w="38100">
            <a:solidFill>
              <a:srgbClr val="92D05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7" name="Straight Connector 76"/>
          <p:cNvCxnSpPr/>
          <p:nvPr/>
        </p:nvCxnSpPr>
        <p:spPr>
          <a:xfrm>
            <a:off x="10620746" y="4861910"/>
            <a:ext cx="571500" cy="11707"/>
          </a:xfrm>
          <a:prstGeom prst="line">
            <a:avLst/>
          </a:prstGeom>
          <a:ln w="38100">
            <a:solidFill>
              <a:srgbClr val="00B0F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9" name="Straight Connector 78"/>
          <p:cNvCxnSpPr/>
          <p:nvPr/>
        </p:nvCxnSpPr>
        <p:spPr>
          <a:xfrm>
            <a:off x="10085109" y="4556243"/>
            <a:ext cx="0" cy="326339"/>
          </a:xfrm>
          <a:prstGeom prst="line">
            <a:avLst/>
          </a:prstGeom>
          <a:ln w="38100">
            <a:solidFill>
              <a:srgbClr val="00B0F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0" name="Straight Connector 79"/>
          <p:cNvCxnSpPr/>
          <p:nvPr/>
        </p:nvCxnSpPr>
        <p:spPr>
          <a:xfrm>
            <a:off x="9513609" y="5715771"/>
            <a:ext cx="571500" cy="11707"/>
          </a:xfrm>
          <a:prstGeom prst="line">
            <a:avLst/>
          </a:prstGeom>
          <a:ln w="38100">
            <a:solidFill>
              <a:srgbClr val="00B0F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1" name="Straight Connector 80"/>
          <p:cNvCxnSpPr/>
          <p:nvPr/>
        </p:nvCxnSpPr>
        <p:spPr>
          <a:xfrm flipH="1" flipV="1">
            <a:off x="10031825" y="5551641"/>
            <a:ext cx="639350" cy="4609"/>
          </a:xfrm>
          <a:prstGeom prst="line">
            <a:avLst/>
          </a:prstGeom>
          <a:ln w="38100">
            <a:solidFill>
              <a:srgbClr val="92D05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2" name="Straight Connector 81"/>
          <p:cNvCxnSpPr/>
          <p:nvPr/>
        </p:nvCxnSpPr>
        <p:spPr>
          <a:xfrm>
            <a:off x="10620746" y="5706807"/>
            <a:ext cx="571500" cy="11707"/>
          </a:xfrm>
          <a:prstGeom prst="line">
            <a:avLst/>
          </a:prstGeom>
          <a:ln w="38100">
            <a:solidFill>
              <a:srgbClr val="00B0F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6" name="Straight Connector 85"/>
          <p:cNvCxnSpPr>
            <a:cxnSpLocks/>
            <a:endCxn id="2" idx="2"/>
          </p:cNvCxnSpPr>
          <p:nvPr/>
        </p:nvCxnSpPr>
        <p:spPr>
          <a:xfrm flipV="1">
            <a:off x="9526162" y="6192782"/>
            <a:ext cx="558947" cy="1278"/>
          </a:xfrm>
          <a:prstGeom prst="line">
            <a:avLst/>
          </a:prstGeom>
          <a:ln w="38100">
            <a:solidFill>
              <a:srgbClr val="00B0F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8" name="Straight Connector 87"/>
          <p:cNvCxnSpPr>
            <a:cxnSpLocks/>
            <a:stCxn id="3" idx="6"/>
          </p:cNvCxnSpPr>
          <p:nvPr/>
        </p:nvCxnSpPr>
        <p:spPr>
          <a:xfrm>
            <a:off x="10691822" y="6192782"/>
            <a:ext cx="512977" cy="4021"/>
          </a:xfrm>
          <a:prstGeom prst="line">
            <a:avLst/>
          </a:prstGeom>
          <a:ln w="38100">
            <a:solidFill>
              <a:srgbClr val="00B0F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9" name="Rectangle 8"/>
          <p:cNvSpPr/>
          <p:nvPr/>
        </p:nvSpPr>
        <p:spPr>
          <a:xfrm>
            <a:off x="10031825" y="6048863"/>
            <a:ext cx="705967" cy="295835"/>
          </a:xfrm>
          <a:prstGeom prst="rect">
            <a:avLst/>
          </a:prstGeom>
          <a:noFill/>
          <a:ln w="38100">
            <a:solidFill>
              <a:srgbClr val="92D05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IN"/>
          </a:p>
        </p:txBody>
      </p:sp>
      <p:sp>
        <p:nvSpPr>
          <p:cNvPr id="106" name="Rectangle 105"/>
          <p:cNvSpPr/>
          <p:nvPr/>
        </p:nvSpPr>
        <p:spPr>
          <a:xfrm>
            <a:off x="8868881" y="3824624"/>
            <a:ext cx="696024" cy="477054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IN" sz="2500" b="0" cap="none" spc="0" dirty="0">
                <a:ln w="0"/>
                <a:solidFill>
                  <a:srgbClr val="FFC000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NO</a:t>
            </a:r>
            <a:endParaRPr lang="en-US" sz="2500" b="0" cap="none" spc="0" dirty="0">
              <a:ln w="0"/>
              <a:solidFill>
                <a:srgbClr val="FFC000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</a:endParaRPr>
          </a:p>
        </p:txBody>
      </p:sp>
      <p:sp>
        <p:nvSpPr>
          <p:cNvPr id="116" name="Rectangle 115"/>
          <p:cNvSpPr/>
          <p:nvPr/>
        </p:nvSpPr>
        <p:spPr>
          <a:xfrm>
            <a:off x="8629960" y="5468280"/>
            <a:ext cx="696024" cy="477054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IN" sz="2500" b="0" cap="none" spc="0" dirty="0">
                <a:ln w="0"/>
                <a:solidFill>
                  <a:srgbClr val="FFC000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NO</a:t>
            </a:r>
            <a:endParaRPr lang="en-US" sz="2500" b="0" cap="none" spc="0" dirty="0">
              <a:ln w="0"/>
              <a:solidFill>
                <a:srgbClr val="FFC000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</a:endParaRPr>
          </a:p>
        </p:txBody>
      </p:sp>
      <p:sp>
        <p:nvSpPr>
          <p:cNvPr id="119" name="Rectangle 118"/>
          <p:cNvSpPr/>
          <p:nvPr/>
        </p:nvSpPr>
        <p:spPr>
          <a:xfrm>
            <a:off x="11214417" y="4676184"/>
            <a:ext cx="676788" cy="477054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IN" sz="2500" b="0" cap="none" spc="0" dirty="0">
                <a:ln w="0"/>
                <a:solidFill>
                  <a:srgbClr val="FFC000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NC</a:t>
            </a:r>
            <a:endParaRPr lang="en-US" sz="2500" b="0" cap="none" spc="0" dirty="0">
              <a:ln w="0"/>
              <a:solidFill>
                <a:srgbClr val="FFC000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</a:endParaRPr>
          </a:p>
        </p:txBody>
      </p:sp>
      <p:sp>
        <p:nvSpPr>
          <p:cNvPr id="124" name="Rectangle 123"/>
          <p:cNvSpPr/>
          <p:nvPr/>
        </p:nvSpPr>
        <p:spPr>
          <a:xfrm>
            <a:off x="11273429" y="5967240"/>
            <a:ext cx="676788" cy="477054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IN" sz="2500" b="0" cap="none" spc="0" dirty="0">
                <a:ln w="0"/>
                <a:solidFill>
                  <a:srgbClr val="FFC000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NC</a:t>
            </a:r>
            <a:endParaRPr lang="en-US" sz="2500" b="0" cap="none" spc="0" dirty="0">
              <a:ln w="0"/>
              <a:solidFill>
                <a:srgbClr val="FFC000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</a:endParaRPr>
          </a:p>
        </p:txBody>
      </p:sp>
      <p:sp>
        <p:nvSpPr>
          <p:cNvPr id="151" name="Title 2"/>
          <p:cNvSpPr>
            <a:spLocks noGrp="1"/>
          </p:cNvSpPr>
          <p:nvPr>
            <p:ph type="ctrTitle"/>
          </p:nvPr>
        </p:nvSpPr>
        <p:spPr>
          <a:xfrm>
            <a:off x="3217827" y="68206"/>
            <a:ext cx="5891161" cy="633120"/>
          </a:xfrm>
        </p:spPr>
        <p:txBody>
          <a:bodyPr>
            <a:normAutofit/>
          </a:bodyPr>
          <a:lstStyle/>
          <a:p>
            <a:pPr algn="ctr"/>
            <a:r>
              <a:rPr lang="en-IN" sz="4000" i="1" u="sng" dirty="0"/>
              <a:t>Conditions for drawings</a:t>
            </a:r>
          </a:p>
        </p:txBody>
      </p:sp>
      <p:sp>
        <p:nvSpPr>
          <p:cNvPr id="152" name="Rectangle 151"/>
          <p:cNvSpPr/>
          <p:nvPr/>
        </p:nvSpPr>
        <p:spPr>
          <a:xfrm>
            <a:off x="911648" y="1064898"/>
            <a:ext cx="5251759" cy="553998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r>
              <a:rPr lang="en-US" sz="3000" dirty="0">
                <a:ln w="0"/>
                <a:solidFill>
                  <a:srgbClr val="FFC000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1. Auxiliary supplies in OFF</a:t>
            </a:r>
            <a:endParaRPr lang="en-US" sz="3000" b="0" cap="none" spc="0" dirty="0">
              <a:ln w="0"/>
              <a:solidFill>
                <a:srgbClr val="FFC000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</a:endParaRPr>
          </a:p>
        </p:txBody>
      </p:sp>
      <p:sp>
        <p:nvSpPr>
          <p:cNvPr id="153" name="Rectangle 152"/>
          <p:cNvSpPr/>
          <p:nvPr/>
        </p:nvSpPr>
        <p:spPr>
          <a:xfrm>
            <a:off x="911647" y="1514764"/>
            <a:ext cx="7837402" cy="553998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r>
              <a:rPr lang="en-US" sz="3000" dirty="0">
                <a:ln w="0"/>
                <a:solidFill>
                  <a:srgbClr val="FFC000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2. Circuit breaker &amp; Isolators are in OPEN</a:t>
            </a:r>
            <a:endParaRPr lang="en-US" sz="3000" b="0" cap="none" spc="0" dirty="0">
              <a:ln w="0"/>
              <a:solidFill>
                <a:srgbClr val="FFC000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</a:endParaRPr>
          </a:p>
        </p:txBody>
      </p:sp>
      <p:sp>
        <p:nvSpPr>
          <p:cNvPr id="154" name="Rectangle 153"/>
          <p:cNvSpPr/>
          <p:nvPr/>
        </p:nvSpPr>
        <p:spPr>
          <a:xfrm>
            <a:off x="933818" y="2035177"/>
            <a:ext cx="9833141" cy="553998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r>
              <a:rPr lang="en-US" sz="3000" dirty="0">
                <a:ln w="0"/>
                <a:solidFill>
                  <a:srgbClr val="FFC000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3. All Control contactors in DEENERGISED condition</a:t>
            </a:r>
            <a:endParaRPr lang="en-US" sz="3000" b="0" cap="none" spc="0" dirty="0">
              <a:ln w="0"/>
              <a:solidFill>
                <a:srgbClr val="FFC000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</a:endParaRPr>
          </a:p>
        </p:txBody>
      </p:sp>
      <p:sp>
        <p:nvSpPr>
          <p:cNvPr id="156" name="Rectangle 155"/>
          <p:cNvSpPr/>
          <p:nvPr/>
        </p:nvSpPr>
        <p:spPr>
          <a:xfrm>
            <a:off x="933818" y="2587000"/>
            <a:ext cx="9544601" cy="553998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r>
              <a:rPr lang="en-US" sz="3000" dirty="0">
                <a:ln w="0"/>
                <a:solidFill>
                  <a:srgbClr val="FFC000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4. Pneumatic (air) / Hydraulic (fluid) pressure ZERO</a:t>
            </a:r>
            <a:endParaRPr lang="en-US" sz="3000" b="0" cap="none" spc="0" dirty="0">
              <a:ln w="0"/>
              <a:solidFill>
                <a:srgbClr val="FFC000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</a:endParaRPr>
          </a:p>
        </p:txBody>
      </p:sp>
      <p:sp>
        <p:nvSpPr>
          <p:cNvPr id="157" name="Rectangle 156"/>
          <p:cNvSpPr/>
          <p:nvPr/>
        </p:nvSpPr>
        <p:spPr>
          <a:xfrm>
            <a:off x="911647" y="3170063"/>
            <a:ext cx="7314823" cy="553998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r>
              <a:rPr lang="en-US" sz="3000" dirty="0">
                <a:ln w="0"/>
                <a:solidFill>
                  <a:srgbClr val="FFC000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5. WITHOUT SF6 gas pressure in limbs</a:t>
            </a:r>
            <a:endParaRPr lang="en-US" sz="3000" b="0" cap="none" spc="0" dirty="0">
              <a:ln w="0"/>
              <a:solidFill>
                <a:srgbClr val="FFC000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</a:endParaRPr>
          </a:p>
        </p:txBody>
      </p:sp>
      <p:sp>
        <p:nvSpPr>
          <p:cNvPr id="2" name="Oval 1">
            <a:extLst>
              <a:ext uri="{FF2B5EF4-FFF2-40B4-BE49-F238E27FC236}">
                <a16:creationId xmlns:a16="http://schemas.microsoft.com/office/drawing/2014/main" id="{67131F7F-CB20-2678-BC1B-CF6413A1F283}"/>
              </a:ext>
            </a:extLst>
          </p:cNvPr>
          <p:cNvSpPr/>
          <p:nvPr/>
        </p:nvSpPr>
        <p:spPr>
          <a:xfrm>
            <a:off x="10085109" y="6141720"/>
            <a:ext cx="117046" cy="102124"/>
          </a:xfrm>
          <a:prstGeom prst="ellipse">
            <a:avLst/>
          </a:prstGeom>
          <a:ln>
            <a:solidFill>
              <a:srgbClr val="FFFF0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IN"/>
          </a:p>
        </p:txBody>
      </p:sp>
      <p:sp>
        <p:nvSpPr>
          <p:cNvPr id="3" name="Oval 2">
            <a:extLst>
              <a:ext uri="{FF2B5EF4-FFF2-40B4-BE49-F238E27FC236}">
                <a16:creationId xmlns:a16="http://schemas.microsoft.com/office/drawing/2014/main" id="{B5DBF221-70DF-8DEB-7CFD-2F584BC4892D}"/>
              </a:ext>
            </a:extLst>
          </p:cNvPr>
          <p:cNvSpPr/>
          <p:nvPr/>
        </p:nvSpPr>
        <p:spPr>
          <a:xfrm>
            <a:off x="10574776" y="6141720"/>
            <a:ext cx="117046" cy="102124"/>
          </a:xfrm>
          <a:prstGeom prst="ellipse">
            <a:avLst/>
          </a:prstGeom>
          <a:ln>
            <a:solidFill>
              <a:srgbClr val="FFFF0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IN"/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E2EB4759-1312-7413-DFBF-8A441D6183E7}"/>
              </a:ext>
            </a:extLst>
          </p:cNvPr>
          <p:cNvSpPr/>
          <p:nvPr/>
        </p:nvSpPr>
        <p:spPr>
          <a:xfrm>
            <a:off x="911646" y="4124238"/>
            <a:ext cx="7664278" cy="492443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r>
              <a:rPr lang="en-US" sz="2600" dirty="0">
                <a:ln w="0"/>
                <a:solidFill>
                  <a:srgbClr val="FFC000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Note: However concerned drawing to be verified.</a:t>
            </a:r>
            <a:endParaRPr lang="en-US" sz="2600" b="0" cap="none" spc="0" dirty="0">
              <a:ln w="0"/>
              <a:solidFill>
                <a:srgbClr val="FFC000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</a:endParaRP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2C6766F0-1750-C03F-4D46-C86950D2885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263656" y="6250024"/>
            <a:ext cx="914400" cy="593725"/>
          </a:xfrm>
        </p:spPr>
        <p:txBody>
          <a:bodyPr>
            <a:normAutofit lnSpcReduction="10000"/>
          </a:bodyPr>
          <a:lstStyle/>
          <a:p>
            <a:fld id="{19C1AEB4-7037-4088-A46E-D96AF956DC0D}" type="slidenum">
              <a:rPr lang="en-IN" smtClean="0"/>
              <a:t>19</a:t>
            </a:fld>
            <a:endParaRPr lang="en-IN" dirty="0"/>
          </a:p>
        </p:txBody>
      </p:sp>
      <p:grpSp>
        <p:nvGrpSpPr>
          <p:cNvPr id="6" name="Group 5">
            <a:extLst>
              <a:ext uri="{FF2B5EF4-FFF2-40B4-BE49-F238E27FC236}">
                <a16:creationId xmlns:a16="http://schemas.microsoft.com/office/drawing/2014/main" id="{1D19385B-0D30-9D25-C9C9-72C9F2CBDFA8}"/>
              </a:ext>
            </a:extLst>
          </p:cNvPr>
          <p:cNvGrpSpPr/>
          <p:nvPr/>
        </p:nvGrpSpPr>
        <p:grpSpPr>
          <a:xfrm>
            <a:off x="11520668" y="103723"/>
            <a:ext cx="620304" cy="653010"/>
            <a:chOff x="8366841" y="1587144"/>
            <a:chExt cx="620304" cy="653010"/>
          </a:xfrm>
        </p:grpSpPr>
        <p:cxnSp>
          <p:nvCxnSpPr>
            <p:cNvPr id="7" name="Straight Connector 6">
              <a:extLst>
                <a:ext uri="{FF2B5EF4-FFF2-40B4-BE49-F238E27FC236}">
                  <a16:creationId xmlns:a16="http://schemas.microsoft.com/office/drawing/2014/main" id="{C92CF453-CC03-DE45-E477-F73915741A90}"/>
                </a:ext>
              </a:extLst>
            </p:cNvPr>
            <p:cNvCxnSpPr/>
            <p:nvPr/>
          </p:nvCxnSpPr>
          <p:spPr>
            <a:xfrm>
              <a:off x="8672017" y="1587144"/>
              <a:ext cx="0" cy="653010"/>
            </a:xfrm>
            <a:prstGeom prst="line">
              <a:avLst/>
            </a:prstGeom>
            <a:effectLst>
              <a:glow rad="63500">
                <a:schemeClr val="accent1">
                  <a:satMod val="175000"/>
                  <a:alpha val="40000"/>
                </a:schemeClr>
              </a:glow>
            </a:effectLst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" name="Straight Connector 7">
              <a:extLst>
                <a:ext uri="{FF2B5EF4-FFF2-40B4-BE49-F238E27FC236}">
                  <a16:creationId xmlns:a16="http://schemas.microsoft.com/office/drawing/2014/main" id="{D2555B26-EE99-8EE1-ABDD-E2CF5AE380EF}"/>
                </a:ext>
              </a:extLst>
            </p:cNvPr>
            <p:cNvCxnSpPr/>
            <p:nvPr/>
          </p:nvCxnSpPr>
          <p:spPr>
            <a:xfrm>
              <a:off x="8366841" y="1917229"/>
              <a:ext cx="620304" cy="0"/>
            </a:xfrm>
            <a:prstGeom prst="line">
              <a:avLst/>
            </a:prstGeom>
            <a:effectLst>
              <a:glow rad="63500">
                <a:schemeClr val="accent1">
                  <a:satMod val="175000"/>
                  <a:alpha val="40000"/>
                </a:schemeClr>
              </a:glow>
            </a:effectLst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grpSp>
        <p:nvGrpSpPr>
          <p:cNvPr id="10" name="Group 9">
            <a:extLst>
              <a:ext uri="{FF2B5EF4-FFF2-40B4-BE49-F238E27FC236}">
                <a16:creationId xmlns:a16="http://schemas.microsoft.com/office/drawing/2014/main" id="{71749191-016C-0BC8-163A-375FB34ED807}"/>
              </a:ext>
            </a:extLst>
          </p:cNvPr>
          <p:cNvGrpSpPr/>
          <p:nvPr/>
        </p:nvGrpSpPr>
        <p:grpSpPr>
          <a:xfrm>
            <a:off x="11196690" y="-187576"/>
            <a:ext cx="1260000" cy="1260000"/>
            <a:chOff x="7064043" y="3066250"/>
            <a:chExt cx="1260000" cy="1260000"/>
          </a:xfrm>
        </p:grpSpPr>
        <p:sp>
          <p:nvSpPr>
            <p:cNvPr id="11" name="Oval 10">
              <a:extLst>
                <a:ext uri="{FF2B5EF4-FFF2-40B4-BE49-F238E27FC236}">
                  <a16:creationId xmlns:a16="http://schemas.microsoft.com/office/drawing/2014/main" id="{9BEBF67E-33F3-61EF-C355-5D2A14CF5EF6}"/>
                </a:ext>
              </a:extLst>
            </p:cNvPr>
            <p:cNvSpPr/>
            <p:nvPr/>
          </p:nvSpPr>
          <p:spPr>
            <a:xfrm>
              <a:off x="7064043" y="3066250"/>
              <a:ext cx="1260000" cy="1260000"/>
            </a:xfrm>
            <a:prstGeom prst="ellipse">
              <a:avLst/>
            </a:prstGeom>
            <a:noFill/>
            <a:ln>
              <a:solidFill>
                <a:schemeClr val="bg1"/>
              </a:solidFill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IN"/>
            </a:p>
          </p:txBody>
        </p:sp>
        <p:grpSp>
          <p:nvGrpSpPr>
            <p:cNvPr id="12" name="Group 11">
              <a:extLst>
                <a:ext uri="{FF2B5EF4-FFF2-40B4-BE49-F238E27FC236}">
                  <a16:creationId xmlns:a16="http://schemas.microsoft.com/office/drawing/2014/main" id="{8C47999D-E2E6-DDF4-0B31-ED75CFA015F7}"/>
                </a:ext>
              </a:extLst>
            </p:cNvPr>
            <p:cNvGrpSpPr/>
            <p:nvPr/>
          </p:nvGrpSpPr>
          <p:grpSpPr>
            <a:xfrm>
              <a:off x="7330553" y="3336250"/>
              <a:ext cx="726980" cy="720000"/>
              <a:chOff x="9768840" y="2275840"/>
              <a:chExt cx="726980" cy="720000"/>
            </a:xfrm>
          </p:grpSpPr>
          <p:sp>
            <p:nvSpPr>
              <p:cNvPr id="13" name="Oval 12">
                <a:extLst>
                  <a:ext uri="{FF2B5EF4-FFF2-40B4-BE49-F238E27FC236}">
                    <a16:creationId xmlns:a16="http://schemas.microsoft.com/office/drawing/2014/main" id="{E4BD96C0-124E-4157-3469-28142D42CA4B}"/>
                  </a:ext>
                </a:extLst>
              </p:cNvPr>
              <p:cNvSpPr/>
              <p:nvPr/>
            </p:nvSpPr>
            <p:spPr>
              <a:xfrm>
                <a:off x="9768840" y="2275840"/>
                <a:ext cx="720000" cy="720000"/>
              </a:xfrm>
              <a:prstGeom prst="ellipse">
                <a:avLst/>
              </a:prstGeom>
              <a:noFill/>
              <a:ln>
                <a:solidFill>
                  <a:schemeClr val="bg1"/>
                </a:solidFill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IN"/>
              </a:p>
            </p:txBody>
          </p:sp>
          <p:cxnSp>
            <p:nvCxnSpPr>
              <p:cNvPr id="14" name="Straight Arrow Connector 13">
                <a:extLst>
                  <a:ext uri="{FF2B5EF4-FFF2-40B4-BE49-F238E27FC236}">
                    <a16:creationId xmlns:a16="http://schemas.microsoft.com/office/drawing/2014/main" id="{CA8A93C5-04AD-E497-4CF7-6529F0F305F8}"/>
                  </a:ext>
                </a:extLst>
              </p:cNvPr>
              <p:cNvCxnSpPr>
                <a:cxnSpLocks/>
              </p:cNvCxnSpPr>
              <p:nvPr/>
            </p:nvCxnSpPr>
            <p:spPr>
              <a:xfrm rot="7200000">
                <a:off x="9860407" y="2786655"/>
                <a:ext cx="360000" cy="6762"/>
              </a:xfrm>
              <a:prstGeom prst="straightConnector1">
                <a:avLst/>
              </a:prstGeom>
              <a:ln w="38100" cap="rnd">
                <a:solidFill>
                  <a:srgbClr val="FFFF00"/>
                </a:solidFill>
                <a:tailEnd type="triangle"/>
              </a:ln>
            </p:spPr>
            <p:style>
              <a:lnRef idx="2">
                <a:schemeClr val="accent3"/>
              </a:lnRef>
              <a:fillRef idx="0">
                <a:schemeClr val="accent3"/>
              </a:fillRef>
              <a:effectRef idx="1">
                <a:schemeClr val="accent3"/>
              </a:effectRef>
              <a:fontRef idx="minor">
                <a:schemeClr val="tx1"/>
              </a:fontRef>
            </p:style>
          </p:cxnSp>
          <p:cxnSp>
            <p:nvCxnSpPr>
              <p:cNvPr id="15" name="Straight Arrow Connector 14">
                <a:extLst>
                  <a:ext uri="{FF2B5EF4-FFF2-40B4-BE49-F238E27FC236}">
                    <a16:creationId xmlns:a16="http://schemas.microsoft.com/office/drawing/2014/main" id="{151C47BD-F505-52FB-8245-F211717D90F8}"/>
                  </a:ext>
                </a:extLst>
              </p:cNvPr>
              <p:cNvCxnSpPr>
                <a:cxnSpLocks/>
              </p:cNvCxnSpPr>
              <p:nvPr/>
            </p:nvCxnSpPr>
            <p:spPr>
              <a:xfrm rot="14400000">
                <a:off x="9861767" y="2473195"/>
                <a:ext cx="360000" cy="6762"/>
              </a:xfrm>
              <a:prstGeom prst="straightConnector1">
                <a:avLst/>
              </a:prstGeom>
              <a:ln w="38100" cap="rnd">
                <a:solidFill>
                  <a:srgbClr val="0070C0"/>
                </a:solidFill>
                <a:tailEnd type="triangle"/>
              </a:ln>
            </p:spPr>
            <p:style>
              <a:lnRef idx="2">
                <a:schemeClr val="accent3"/>
              </a:lnRef>
              <a:fillRef idx="0">
                <a:schemeClr val="accent3"/>
              </a:fillRef>
              <a:effectRef idx="1">
                <a:schemeClr val="accent3"/>
              </a:effectRef>
              <a:fontRef idx="minor">
                <a:schemeClr val="tx1"/>
              </a:fontRef>
            </p:style>
          </p:cxnSp>
          <p:cxnSp>
            <p:nvCxnSpPr>
              <p:cNvPr id="16" name="Straight Arrow Connector 15">
                <a:extLst>
                  <a:ext uri="{FF2B5EF4-FFF2-40B4-BE49-F238E27FC236}">
                    <a16:creationId xmlns:a16="http://schemas.microsoft.com/office/drawing/2014/main" id="{247CAD1C-CAD9-4996-7EA0-E197306CCCE7}"/>
                  </a:ext>
                </a:extLst>
              </p:cNvPr>
              <p:cNvCxnSpPr/>
              <p:nvPr/>
            </p:nvCxnSpPr>
            <p:spPr>
              <a:xfrm>
                <a:off x="10135820" y="2629924"/>
                <a:ext cx="360000" cy="6762"/>
              </a:xfrm>
              <a:prstGeom prst="straightConnector1">
                <a:avLst/>
              </a:prstGeom>
              <a:ln w="38100" cap="rnd">
                <a:solidFill>
                  <a:srgbClr val="FF0000"/>
                </a:solidFill>
                <a:tailEnd type="triangle"/>
              </a:ln>
            </p:spPr>
            <p:style>
              <a:lnRef idx="2">
                <a:schemeClr val="accent3"/>
              </a:lnRef>
              <a:fillRef idx="0">
                <a:schemeClr val="accent3"/>
              </a:fillRef>
              <a:effectRef idx="1">
                <a:schemeClr val="accent3"/>
              </a:effectRef>
              <a:fontRef idx="minor">
                <a:schemeClr val="tx1"/>
              </a:fontRef>
            </p:style>
          </p:cxnSp>
        </p:grpSp>
      </p:grpSp>
      <p:sp>
        <p:nvSpPr>
          <p:cNvPr id="17" name="Rectangle 16">
            <a:extLst>
              <a:ext uri="{FF2B5EF4-FFF2-40B4-BE49-F238E27FC236}">
                <a16:creationId xmlns:a16="http://schemas.microsoft.com/office/drawing/2014/main" id="{11716944-9633-762D-3432-ACF368F2990D}"/>
              </a:ext>
            </a:extLst>
          </p:cNvPr>
          <p:cNvSpPr/>
          <p:nvPr/>
        </p:nvSpPr>
        <p:spPr>
          <a:xfrm>
            <a:off x="11072478" y="-57503"/>
            <a:ext cx="513657" cy="405484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2000" b="0" cap="none" spc="0" dirty="0">
                <a:ln w="0"/>
                <a:solidFill>
                  <a:srgbClr val="92D050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120</a:t>
            </a:r>
          </a:p>
        </p:txBody>
      </p:sp>
      <p:sp>
        <p:nvSpPr>
          <p:cNvPr id="18" name="Rectangle 17">
            <a:extLst>
              <a:ext uri="{FF2B5EF4-FFF2-40B4-BE49-F238E27FC236}">
                <a16:creationId xmlns:a16="http://schemas.microsoft.com/office/drawing/2014/main" id="{2D412840-7217-B928-222B-4B32BF8EE88C}"/>
              </a:ext>
            </a:extLst>
          </p:cNvPr>
          <p:cNvSpPr/>
          <p:nvPr/>
        </p:nvSpPr>
        <p:spPr>
          <a:xfrm>
            <a:off x="11116680" y="595402"/>
            <a:ext cx="513657" cy="405484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2000" b="0" cap="none" spc="0" dirty="0">
                <a:ln w="0"/>
                <a:solidFill>
                  <a:srgbClr val="92D050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240</a:t>
            </a:r>
          </a:p>
        </p:txBody>
      </p:sp>
    </p:spTree>
    <p:extLst>
      <p:ext uri="{BB962C8B-B14F-4D97-AF65-F5344CB8AC3E}">
        <p14:creationId xmlns:p14="http://schemas.microsoft.com/office/powerpoint/2010/main" val="219956129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0">
        <p:cut/>
      </p:transition>
    </mc:Choice>
    <mc:Fallback xmlns="">
      <p:transition>
        <p:cut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8" presetClass="emph" presetSubtype="0" repeatCount="indefinite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Rot by="-21600000">
                                      <p:cBhvr>
                                        <p:cTn id="6" dur="20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15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15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7" dur="500"/>
                                        <p:tgtEl>
                                          <p:spTgt spid="15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2" dur="500"/>
                                        <p:tgtEl>
                                          <p:spTgt spid="15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15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32" dur="500"/>
                                        <p:tgtEl>
                                          <p:spTgt spid="15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7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7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1" dur="500" fill="hold"/>
                                        <p:tgtEl>
                                          <p:spTgt spid="7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2" dur="500" fill="hold"/>
                                        <p:tgtEl>
                                          <p:spTgt spid="7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3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5" dur="500" fill="hold"/>
                                        <p:tgtEl>
                                          <p:spTgt spid="7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6" dur="500" fill="hold"/>
                                        <p:tgtEl>
                                          <p:spTgt spid="7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7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7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7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1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3" dur="500" fill="hold"/>
                                        <p:tgtEl>
                                          <p:spTgt spid="7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4" dur="500" fill="hold"/>
                                        <p:tgtEl>
                                          <p:spTgt spid="7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5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7" dur="500" fill="hold"/>
                                        <p:tgtEl>
                                          <p:spTgt spid="7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8" dur="500" fill="hold"/>
                                        <p:tgtEl>
                                          <p:spTgt spid="7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1" dur="500" fill="hold"/>
                                        <p:tgtEl>
                                          <p:spTgt spid="7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2" dur="500" fill="hold"/>
                                        <p:tgtEl>
                                          <p:spTgt spid="7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63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5" dur="500" fill="hold"/>
                                        <p:tgtEl>
                                          <p:spTgt spid="8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6" dur="500" fill="hold"/>
                                        <p:tgtEl>
                                          <p:spTgt spid="8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67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9" dur="500" fill="hold"/>
                                        <p:tgtEl>
                                          <p:spTgt spid="8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0" dur="500" fill="hold"/>
                                        <p:tgtEl>
                                          <p:spTgt spid="8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71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3" dur="500" fill="hold"/>
                                        <p:tgtEl>
                                          <p:spTgt spid="8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4" dur="500" fill="hold"/>
                                        <p:tgtEl>
                                          <p:spTgt spid="8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75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7" dur="500" fill="hold"/>
                                        <p:tgtEl>
                                          <p:spTgt spid="8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8" dur="500" fill="hold"/>
                                        <p:tgtEl>
                                          <p:spTgt spid="8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7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1" dur="500" fill="hold"/>
                                        <p:tgtEl>
                                          <p:spTgt spid="8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2" dur="500" fill="hold"/>
                                        <p:tgtEl>
                                          <p:spTgt spid="8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83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5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6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87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9" dur="500" fill="hold"/>
                                        <p:tgtEl>
                                          <p:spTgt spid="10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0" dur="500" fill="hold"/>
                                        <p:tgtEl>
                                          <p:spTgt spid="10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1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93" dur="500" fill="hold"/>
                                        <p:tgtEl>
                                          <p:spTgt spid="1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4" dur="500" fill="hold"/>
                                        <p:tgtEl>
                                          <p:spTgt spid="1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5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97" dur="500" fill="hold"/>
                                        <p:tgtEl>
                                          <p:spTgt spid="1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8" dur="500" fill="hold"/>
                                        <p:tgtEl>
                                          <p:spTgt spid="1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01" dur="500" fill="hold"/>
                                        <p:tgtEl>
                                          <p:spTgt spid="12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02" dur="500" fill="hold"/>
                                        <p:tgtEl>
                                          <p:spTgt spid="12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3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05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06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7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09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10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1" fill="hold">
                      <p:stCondLst>
                        <p:cond delay="indefinite"/>
                      </p:stCondLst>
                      <p:childTnLst>
                        <p:par>
                          <p:cTn id="112" fill="hold">
                            <p:stCondLst>
                              <p:cond delay="0"/>
                            </p:stCondLst>
                            <p:childTnLst>
                              <p:par>
                                <p:cTn id="113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15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" grpId="0" animBg="1"/>
      <p:bldP spid="106" grpId="0"/>
      <p:bldP spid="116" grpId="0"/>
      <p:bldP spid="119" grpId="0"/>
      <p:bldP spid="124" grpId="0"/>
      <p:bldP spid="152" grpId="0"/>
      <p:bldP spid="153" grpId="0"/>
      <p:bldP spid="154" grpId="0"/>
      <p:bldP spid="156" grpId="0"/>
      <p:bldP spid="157" grpId="0"/>
      <p:bldP spid="2" grpId="0" animBg="1"/>
      <p:bldP spid="3" grpId="0" animBg="1"/>
      <p:bldP spid="4" grpId="0"/>
    </p:bld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125" name="Straight Connector 124"/>
          <p:cNvCxnSpPr>
            <a:cxnSpLocks/>
          </p:cNvCxnSpPr>
          <p:nvPr/>
        </p:nvCxnSpPr>
        <p:spPr>
          <a:xfrm flipH="1">
            <a:off x="9335414" y="1277485"/>
            <a:ext cx="497163" cy="0"/>
          </a:xfrm>
          <a:prstGeom prst="line">
            <a:avLst/>
          </a:prstGeom>
          <a:effectLst>
            <a:glow rad="63500">
              <a:schemeClr val="accent6">
                <a:satMod val="175000"/>
                <a:alpha val="40000"/>
              </a:schemeClr>
            </a:glow>
          </a:effectLst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Title 2"/>
          <p:cNvSpPr>
            <a:spLocks noGrp="1"/>
          </p:cNvSpPr>
          <p:nvPr>
            <p:ph type="ctrTitle"/>
          </p:nvPr>
        </p:nvSpPr>
        <p:spPr>
          <a:xfrm>
            <a:off x="4464535" y="147369"/>
            <a:ext cx="4230286" cy="633120"/>
          </a:xfrm>
        </p:spPr>
        <p:txBody>
          <a:bodyPr>
            <a:normAutofit fontScale="90000"/>
          </a:bodyPr>
          <a:lstStyle/>
          <a:p>
            <a:pPr algn="ctr"/>
            <a:r>
              <a:rPr lang="en-IN" sz="4000" i="1" u="sng" dirty="0"/>
              <a:t>Battery &amp; Charger</a:t>
            </a:r>
          </a:p>
        </p:txBody>
      </p:sp>
      <p:cxnSp>
        <p:nvCxnSpPr>
          <p:cNvPr id="32" name="Straight Arrow Connector 31"/>
          <p:cNvCxnSpPr/>
          <p:nvPr/>
        </p:nvCxnSpPr>
        <p:spPr>
          <a:xfrm>
            <a:off x="871358" y="1906336"/>
            <a:ext cx="1764996" cy="6825"/>
          </a:xfrm>
          <a:prstGeom prst="straightConnector1">
            <a:avLst/>
          </a:prstGeom>
          <a:ln>
            <a:solidFill>
              <a:srgbClr val="FF0000"/>
            </a:solidFill>
            <a:tailEnd type="triangle"/>
          </a:ln>
        </p:spPr>
        <p:style>
          <a:lnRef idx="2">
            <a:schemeClr val="accent3"/>
          </a:lnRef>
          <a:fillRef idx="0">
            <a:schemeClr val="accent3"/>
          </a:fillRef>
          <a:effectRef idx="1">
            <a:schemeClr val="accent3"/>
          </a:effectRef>
          <a:fontRef idx="minor">
            <a:schemeClr val="tx1"/>
          </a:fontRef>
        </p:style>
      </p:cxnSp>
      <p:sp>
        <p:nvSpPr>
          <p:cNvPr id="33" name="Right Arrow 32"/>
          <p:cNvSpPr/>
          <p:nvPr/>
        </p:nvSpPr>
        <p:spPr>
          <a:xfrm>
            <a:off x="2388522" y="1790330"/>
            <a:ext cx="382138" cy="232012"/>
          </a:xfrm>
          <a:prstGeom prst="rightArrow">
            <a:avLst/>
          </a:prstGeom>
          <a:solidFill>
            <a:srgbClr val="FF0000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IN"/>
          </a:p>
        </p:txBody>
      </p:sp>
      <p:sp>
        <p:nvSpPr>
          <p:cNvPr id="38" name="Rectangle 37"/>
          <p:cNvSpPr/>
          <p:nvPr/>
        </p:nvSpPr>
        <p:spPr>
          <a:xfrm>
            <a:off x="824879" y="1485773"/>
            <a:ext cx="1221809" cy="553998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3000" dirty="0">
                <a:ln w="0"/>
                <a:solidFill>
                  <a:srgbClr val="FF0000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VR </a:t>
            </a:r>
            <a:r>
              <a:rPr lang="en-US" sz="3000" b="0" i="1" cap="none" spc="0" dirty="0">
                <a:ln w="0"/>
                <a:solidFill>
                  <a:schemeClr val="accent2">
                    <a:lumMod val="20000"/>
                    <a:lumOff val="80000"/>
                  </a:schemeClr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Calibri" panose="020F0502020204030204" pitchFamily="34" charset="0"/>
                <a:cs typeface="Calibri" panose="020F0502020204030204" pitchFamily="34" charset="0"/>
              </a:rPr>
              <a:t>Ļ</a:t>
            </a:r>
            <a:r>
              <a:rPr lang="en-US" sz="3000" b="0" cap="none" spc="0" dirty="0">
                <a:ln w="0"/>
                <a:solidFill>
                  <a:srgbClr val="FF0000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0</a:t>
            </a:r>
          </a:p>
        </p:txBody>
      </p:sp>
      <p:sp>
        <p:nvSpPr>
          <p:cNvPr id="39" name="Rectangle 38"/>
          <p:cNvSpPr/>
          <p:nvPr/>
        </p:nvSpPr>
        <p:spPr>
          <a:xfrm>
            <a:off x="785498" y="2333314"/>
            <a:ext cx="1588897" cy="553998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3000" dirty="0">
                <a:ln w="0"/>
                <a:solidFill>
                  <a:srgbClr val="FFFF00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VY </a:t>
            </a:r>
            <a:r>
              <a:rPr lang="en-US" sz="3000" b="0" i="1" cap="none" spc="0" dirty="0">
                <a:ln w="0"/>
                <a:solidFill>
                  <a:schemeClr val="accent2">
                    <a:lumMod val="20000"/>
                    <a:lumOff val="80000"/>
                  </a:schemeClr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Calibri" panose="020F0502020204030204" pitchFamily="34" charset="0"/>
                <a:cs typeface="Calibri" panose="020F0502020204030204" pitchFamily="34" charset="0"/>
              </a:rPr>
              <a:t>Ļ</a:t>
            </a:r>
            <a:r>
              <a:rPr lang="en-US" sz="3000" b="0" cap="none" spc="0" dirty="0">
                <a:ln w="0"/>
                <a:solidFill>
                  <a:srgbClr val="FFFF00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Calibri" panose="020F0502020204030204" pitchFamily="34" charset="0"/>
                <a:cs typeface="Calibri" panose="020F0502020204030204" pitchFamily="34" charset="0"/>
              </a:rPr>
              <a:t>240</a:t>
            </a:r>
            <a:endParaRPr lang="en-US" sz="3000" b="0" cap="none" spc="0" dirty="0">
              <a:ln w="0"/>
              <a:solidFill>
                <a:srgbClr val="FFFF00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</a:endParaRPr>
          </a:p>
        </p:txBody>
      </p:sp>
      <p:sp>
        <p:nvSpPr>
          <p:cNvPr id="40" name="Rectangle 39"/>
          <p:cNvSpPr/>
          <p:nvPr/>
        </p:nvSpPr>
        <p:spPr>
          <a:xfrm>
            <a:off x="783965" y="3082231"/>
            <a:ext cx="1595309" cy="553998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3000" dirty="0">
                <a:ln w="0"/>
                <a:solidFill>
                  <a:srgbClr val="00B0F0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VB </a:t>
            </a:r>
            <a:r>
              <a:rPr lang="en-US" sz="3000" b="0" i="1" cap="none" spc="0" dirty="0">
                <a:ln w="0"/>
                <a:solidFill>
                  <a:schemeClr val="accent2">
                    <a:lumMod val="20000"/>
                    <a:lumOff val="80000"/>
                  </a:schemeClr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Calibri" panose="020F0502020204030204" pitchFamily="34" charset="0"/>
                <a:cs typeface="Calibri" panose="020F0502020204030204" pitchFamily="34" charset="0"/>
              </a:rPr>
              <a:t>Ļ</a:t>
            </a:r>
            <a:r>
              <a:rPr lang="en-US" sz="3000" b="0" cap="none" spc="0" dirty="0">
                <a:ln w="0"/>
                <a:solidFill>
                  <a:srgbClr val="00B0F0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Calibri" panose="020F0502020204030204" pitchFamily="34" charset="0"/>
                <a:cs typeface="Calibri" panose="020F0502020204030204" pitchFamily="34" charset="0"/>
              </a:rPr>
              <a:t>120</a:t>
            </a:r>
            <a:endParaRPr lang="en-US" sz="3000" b="0" cap="none" spc="0" dirty="0">
              <a:ln w="0"/>
              <a:solidFill>
                <a:srgbClr val="00B0F0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</a:endParaRPr>
          </a:p>
        </p:txBody>
      </p:sp>
      <p:cxnSp>
        <p:nvCxnSpPr>
          <p:cNvPr id="48" name="Straight Connector 47"/>
          <p:cNvCxnSpPr/>
          <p:nvPr/>
        </p:nvCxnSpPr>
        <p:spPr>
          <a:xfrm flipH="1">
            <a:off x="4385648" y="4442167"/>
            <a:ext cx="3627573" cy="1"/>
          </a:xfrm>
          <a:prstGeom prst="line">
            <a:avLst/>
          </a:prstGeom>
          <a:ln w="38100">
            <a:solidFill>
              <a:schemeClr val="accent5">
                <a:lumMod val="60000"/>
                <a:lumOff val="40000"/>
              </a:schemeClr>
            </a:solidFill>
          </a:ln>
          <a:effectLst>
            <a:glow rad="63500">
              <a:schemeClr val="accent6">
                <a:satMod val="175000"/>
                <a:alpha val="40000"/>
              </a:schemeClr>
            </a:glow>
          </a:effectLst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0" name="Straight Connector 49"/>
          <p:cNvCxnSpPr/>
          <p:nvPr/>
        </p:nvCxnSpPr>
        <p:spPr>
          <a:xfrm flipV="1">
            <a:off x="871359" y="3901382"/>
            <a:ext cx="1866595" cy="8521"/>
          </a:xfrm>
          <a:prstGeom prst="line">
            <a:avLst/>
          </a:prstGeom>
          <a:effectLst>
            <a:glow rad="63500">
              <a:schemeClr val="accent6">
                <a:satMod val="175000"/>
                <a:alpha val="40000"/>
              </a:schemeClr>
            </a:glow>
          </a:effectLst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2" name="Straight Arrow Connector 51"/>
          <p:cNvCxnSpPr/>
          <p:nvPr/>
        </p:nvCxnSpPr>
        <p:spPr>
          <a:xfrm>
            <a:off x="877708" y="2755424"/>
            <a:ext cx="1764996" cy="6825"/>
          </a:xfrm>
          <a:prstGeom prst="straightConnector1">
            <a:avLst/>
          </a:prstGeom>
          <a:ln>
            <a:solidFill>
              <a:srgbClr val="FFFF00"/>
            </a:solidFill>
            <a:tailEnd type="triangle"/>
          </a:ln>
        </p:spPr>
        <p:style>
          <a:lnRef idx="2">
            <a:schemeClr val="accent3"/>
          </a:lnRef>
          <a:fillRef idx="0">
            <a:schemeClr val="accent3"/>
          </a:fillRef>
          <a:effectRef idx="1">
            <a:schemeClr val="accent3"/>
          </a:effectRef>
          <a:fontRef idx="minor">
            <a:schemeClr val="tx1"/>
          </a:fontRef>
        </p:style>
      </p:cxnSp>
      <p:sp>
        <p:nvSpPr>
          <p:cNvPr id="53" name="Right Arrow 52"/>
          <p:cNvSpPr/>
          <p:nvPr/>
        </p:nvSpPr>
        <p:spPr>
          <a:xfrm>
            <a:off x="2362788" y="2639418"/>
            <a:ext cx="382138" cy="232012"/>
          </a:xfrm>
          <a:prstGeom prst="rightArrow">
            <a:avLst/>
          </a:prstGeom>
          <a:solidFill>
            <a:srgbClr val="FFFF00"/>
          </a:solidFill>
          <a:ln>
            <a:solidFill>
              <a:srgbClr val="FFFF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IN"/>
          </a:p>
        </p:txBody>
      </p:sp>
      <p:cxnSp>
        <p:nvCxnSpPr>
          <p:cNvPr id="54" name="Straight Arrow Connector 53"/>
          <p:cNvCxnSpPr/>
          <p:nvPr/>
        </p:nvCxnSpPr>
        <p:spPr>
          <a:xfrm>
            <a:off x="877708" y="3510164"/>
            <a:ext cx="1764996" cy="6825"/>
          </a:xfrm>
          <a:prstGeom prst="straightConnector1">
            <a:avLst/>
          </a:prstGeom>
          <a:ln>
            <a:solidFill>
              <a:srgbClr val="00B0F0"/>
            </a:solidFill>
            <a:tailEnd type="triangle"/>
          </a:ln>
        </p:spPr>
        <p:style>
          <a:lnRef idx="2">
            <a:schemeClr val="accent3"/>
          </a:lnRef>
          <a:fillRef idx="0">
            <a:schemeClr val="accent3"/>
          </a:fillRef>
          <a:effectRef idx="1">
            <a:schemeClr val="accent3"/>
          </a:effectRef>
          <a:fontRef idx="minor">
            <a:schemeClr val="tx1"/>
          </a:fontRef>
        </p:style>
      </p:cxnSp>
      <p:sp>
        <p:nvSpPr>
          <p:cNvPr id="55" name="Right Arrow 54"/>
          <p:cNvSpPr/>
          <p:nvPr/>
        </p:nvSpPr>
        <p:spPr>
          <a:xfrm>
            <a:off x="2362788" y="3394158"/>
            <a:ext cx="382138" cy="232012"/>
          </a:xfrm>
          <a:prstGeom prst="rightArrow">
            <a:avLst/>
          </a:prstGeom>
          <a:solidFill>
            <a:srgbClr val="00B0F0"/>
          </a:solidFill>
          <a:ln>
            <a:solidFill>
              <a:srgbClr val="00B0F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IN"/>
          </a:p>
        </p:txBody>
      </p:sp>
      <p:cxnSp>
        <p:nvCxnSpPr>
          <p:cNvPr id="16" name="Straight Connector 15"/>
          <p:cNvCxnSpPr/>
          <p:nvPr/>
        </p:nvCxnSpPr>
        <p:spPr>
          <a:xfrm>
            <a:off x="9690119" y="2633838"/>
            <a:ext cx="273790" cy="0"/>
          </a:xfrm>
          <a:prstGeom prst="line">
            <a:avLst/>
          </a:prstGeom>
          <a:ln w="38100">
            <a:solidFill>
              <a:srgbClr val="0070C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0" name="Straight Connector 19"/>
          <p:cNvCxnSpPr/>
          <p:nvPr/>
        </p:nvCxnSpPr>
        <p:spPr>
          <a:xfrm>
            <a:off x="9690119" y="2633838"/>
            <a:ext cx="273790" cy="0"/>
          </a:xfrm>
          <a:prstGeom prst="line">
            <a:avLst/>
          </a:prstGeom>
          <a:ln w="38100">
            <a:solidFill>
              <a:srgbClr val="0070C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8" name="Straight Connector 27"/>
          <p:cNvCxnSpPr/>
          <p:nvPr/>
        </p:nvCxnSpPr>
        <p:spPr>
          <a:xfrm>
            <a:off x="9553224" y="2481831"/>
            <a:ext cx="545198" cy="0"/>
          </a:xfrm>
          <a:prstGeom prst="line">
            <a:avLst/>
          </a:prstGeom>
          <a:ln w="38100">
            <a:solidFill>
              <a:srgbClr val="0070C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2" name="Straight Connector 61"/>
          <p:cNvCxnSpPr/>
          <p:nvPr/>
        </p:nvCxnSpPr>
        <p:spPr>
          <a:xfrm flipV="1">
            <a:off x="9825770" y="2633839"/>
            <a:ext cx="0" cy="216810"/>
          </a:xfrm>
          <a:prstGeom prst="line">
            <a:avLst/>
          </a:prstGeom>
          <a:ln w="38100">
            <a:solidFill>
              <a:srgbClr val="0070C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22" name="Group 21"/>
          <p:cNvGrpSpPr/>
          <p:nvPr/>
        </p:nvGrpSpPr>
        <p:grpSpPr>
          <a:xfrm rot="5400000">
            <a:off x="6862968" y="3086036"/>
            <a:ext cx="2291064" cy="421198"/>
            <a:chOff x="9626600" y="5066233"/>
            <a:chExt cx="1313525" cy="421198"/>
          </a:xfrm>
        </p:grpSpPr>
        <p:cxnSp>
          <p:nvCxnSpPr>
            <p:cNvPr id="90" name="Straight Connector 89"/>
            <p:cNvCxnSpPr>
              <a:cxnSpLocks noChangeAspect="1"/>
            </p:cNvCxnSpPr>
            <p:nvPr/>
          </p:nvCxnSpPr>
          <p:spPr>
            <a:xfrm rot="5400000" flipV="1">
              <a:off x="10029232" y="5077956"/>
              <a:ext cx="0" cy="0"/>
            </a:xfrm>
            <a:prstGeom prst="line">
              <a:avLst/>
            </a:prstGeom>
            <a:ln w="38100">
              <a:solidFill>
                <a:srgbClr val="FFC00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91" name="Straight Connector 90"/>
            <p:cNvCxnSpPr>
              <a:cxnSpLocks noChangeAspect="1"/>
            </p:cNvCxnSpPr>
            <p:nvPr/>
          </p:nvCxnSpPr>
          <p:spPr>
            <a:xfrm rot="5400000" flipH="1" flipV="1">
              <a:off x="9907641" y="5212448"/>
              <a:ext cx="409475" cy="140492"/>
            </a:xfrm>
            <a:prstGeom prst="line">
              <a:avLst/>
            </a:prstGeom>
            <a:ln w="38100">
              <a:solidFill>
                <a:srgbClr val="FFC00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92" name="Straight Connector 91"/>
            <p:cNvCxnSpPr>
              <a:cxnSpLocks noChangeAspect="1"/>
            </p:cNvCxnSpPr>
            <p:nvPr/>
          </p:nvCxnSpPr>
          <p:spPr>
            <a:xfrm rot="5400000" flipV="1">
              <a:off x="10076306" y="5187758"/>
              <a:ext cx="393352" cy="182548"/>
            </a:xfrm>
            <a:prstGeom prst="line">
              <a:avLst/>
            </a:prstGeom>
            <a:ln w="38100">
              <a:solidFill>
                <a:srgbClr val="FFC00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93" name="Straight Connector 92"/>
            <p:cNvCxnSpPr>
              <a:cxnSpLocks noChangeAspect="1"/>
            </p:cNvCxnSpPr>
            <p:nvPr/>
          </p:nvCxnSpPr>
          <p:spPr>
            <a:xfrm rot="5400000" flipV="1">
              <a:off x="10369798" y="5066233"/>
              <a:ext cx="0" cy="0"/>
            </a:xfrm>
            <a:prstGeom prst="line">
              <a:avLst/>
            </a:prstGeom>
            <a:ln w="38100">
              <a:solidFill>
                <a:srgbClr val="FFC00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94" name="Straight Connector 93"/>
            <p:cNvCxnSpPr>
              <a:cxnSpLocks noChangeAspect="1"/>
            </p:cNvCxnSpPr>
            <p:nvPr/>
          </p:nvCxnSpPr>
          <p:spPr>
            <a:xfrm rot="5400000" flipH="1" flipV="1">
              <a:off x="10238531" y="5200725"/>
              <a:ext cx="409475" cy="140492"/>
            </a:xfrm>
            <a:prstGeom prst="line">
              <a:avLst/>
            </a:prstGeom>
            <a:ln w="38100">
              <a:solidFill>
                <a:srgbClr val="FFC00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95" name="Straight Connector 94"/>
            <p:cNvCxnSpPr>
              <a:cxnSpLocks noChangeAspect="1"/>
            </p:cNvCxnSpPr>
            <p:nvPr/>
          </p:nvCxnSpPr>
          <p:spPr>
            <a:xfrm rot="5400000" flipV="1">
              <a:off x="10407730" y="5178617"/>
              <a:ext cx="405075" cy="189107"/>
            </a:xfrm>
            <a:prstGeom prst="line">
              <a:avLst/>
            </a:prstGeom>
            <a:ln w="38100">
              <a:solidFill>
                <a:srgbClr val="FFC00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96" name="Straight Connector 95"/>
            <p:cNvCxnSpPr>
              <a:cxnSpLocks noChangeAspect="1"/>
            </p:cNvCxnSpPr>
            <p:nvPr/>
          </p:nvCxnSpPr>
          <p:spPr>
            <a:xfrm rot="5400000" flipV="1">
              <a:off x="9670005" y="5090045"/>
              <a:ext cx="0" cy="0"/>
            </a:xfrm>
            <a:prstGeom prst="line">
              <a:avLst/>
            </a:prstGeom>
            <a:ln w="38100">
              <a:solidFill>
                <a:srgbClr val="FFC00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97" name="Straight Connector 96"/>
            <p:cNvCxnSpPr>
              <a:cxnSpLocks noChangeAspect="1"/>
            </p:cNvCxnSpPr>
            <p:nvPr/>
          </p:nvCxnSpPr>
          <p:spPr>
            <a:xfrm flipV="1">
              <a:off x="9779750" y="5077346"/>
              <a:ext cx="66223" cy="193013"/>
            </a:xfrm>
            <a:prstGeom prst="line">
              <a:avLst/>
            </a:prstGeom>
            <a:ln w="38100">
              <a:solidFill>
                <a:srgbClr val="FFC00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98" name="Straight Connector 97"/>
            <p:cNvCxnSpPr>
              <a:cxnSpLocks noChangeAspect="1"/>
            </p:cNvCxnSpPr>
            <p:nvPr/>
          </p:nvCxnSpPr>
          <p:spPr>
            <a:xfrm rot="5400000" flipV="1">
              <a:off x="9740188" y="5189729"/>
              <a:ext cx="405075" cy="189107"/>
            </a:xfrm>
            <a:prstGeom prst="line">
              <a:avLst/>
            </a:prstGeom>
            <a:ln w="38100">
              <a:solidFill>
                <a:srgbClr val="FFC00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1" name="Straight Connector 10"/>
            <p:cNvCxnSpPr/>
            <p:nvPr/>
          </p:nvCxnSpPr>
          <p:spPr>
            <a:xfrm>
              <a:off x="9626600" y="5269507"/>
              <a:ext cx="158363" cy="1464"/>
            </a:xfrm>
            <a:prstGeom prst="line">
              <a:avLst/>
            </a:prstGeom>
            <a:ln w="38100">
              <a:solidFill>
                <a:srgbClr val="FFC00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00" name="Straight Connector 99"/>
            <p:cNvCxnSpPr>
              <a:cxnSpLocks noChangeAspect="1"/>
            </p:cNvCxnSpPr>
            <p:nvPr/>
          </p:nvCxnSpPr>
          <p:spPr>
            <a:xfrm flipV="1">
              <a:off x="10707020" y="5270359"/>
              <a:ext cx="72033" cy="209947"/>
            </a:xfrm>
            <a:prstGeom prst="line">
              <a:avLst/>
            </a:prstGeom>
            <a:ln w="38100">
              <a:solidFill>
                <a:srgbClr val="FFC00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01" name="Straight Connector 100"/>
            <p:cNvCxnSpPr/>
            <p:nvPr/>
          </p:nvCxnSpPr>
          <p:spPr>
            <a:xfrm>
              <a:off x="10775878" y="5269507"/>
              <a:ext cx="164247" cy="852"/>
            </a:xfrm>
            <a:prstGeom prst="line">
              <a:avLst/>
            </a:prstGeom>
            <a:ln w="38100">
              <a:solidFill>
                <a:srgbClr val="FFC00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pic>
        <p:nvPicPr>
          <p:cNvPr id="2052" name="Picture 4" descr="APTRANSCO ⚡️⚡️ - Electricity Transmission Company - APTRANSCO | LinkedIn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7541" y="17768"/>
            <a:ext cx="1057360" cy="97547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Rounded Rectangle 1"/>
          <p:cNvSpPr/>
          <p:nvPr/>
        </p:nvSpPr>
        <p:spPr>
          <a:xfrm>
            <a:off x="2749353" y="780489"/>
            <a:ext cx="1636295" cy="4221487"/>
          </a:xfrm>
          <a:prstGeom prst="roundRect">
            <a:avLst/>
          </a:prstGeom>
          <a:noFill/>
          <a:ln>
            <a:solidFill>
              <a:srgbClr val="FFFF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IN"/>
          </a:p>
        </p:txBody>
      </p:sp>
      <p:sp>
        <p:nvSpPr>
          <p:cNvPr id="99" name="Rectangle 98"/>
          <p:cNvSpPr/>
          <p:nvPr/>
        </p:nvSpPr>
        <p:spPr>
          <a:xfrm>
            <a:off x="824772" y="3523823"/>
            <a:ext cx="498855" cy="553998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3000" dirty="0">
                <a:ln w="0"/>
                <a:solidFill>
                  <a:srgbClr val="FFC000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N</a:t>
            </a:r>
            <a:endParaRPr lang="en-US" sz="3000" b="0" cap="none" spc="0" dirty="0">
              <a:ln w="0"/>
              <a:solidFill>
                <a:srgbClr val="FFC000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</a:endParaRPr>
          </a:p>
        </p:txBody>
      </p:sp>
      <p:cxnSp>
        <p:nvCxnSpPr>
          <p:cNvPr id="102" name="Straight Connector 101"/>
          <p:cNvCxnSpPr/>
          <p:nvPr/>
        </p:nvCxnSpPr>
        <p:spPr>
          <a:xfrm flipH="1" flipV="1">
            <a:off x="4385648" y="2157454"/>
            <a:ext cx="1986911" cy="4549"/>
          </a:xfrm>
          <a:prstGeom prst="line">
            <a:avLst/>
          </a:prstGeom>
          <a:ln w="38100">
            <a:solidFill>
              <a:srgbClr val="FF0000"/>
            </a:solidFill>
          </a:ln>
          <a:effectLst>
            <a:glow rad="63500">
              <a:schemeClr val="accent6">
                <a:satMod val="175000"/>
                <a:alpha val="40000"/>
              </a:schemeClr>
            </a:glow>
          </a:effectLst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" name="Rectangle 103"/>
          <p:cNvSpPr/>
          <p:nvPr/>
        </p:nvSpPr>
        <p:spPr>
          <a:xfrm>
            <a:off x="4473227" y="3932255"/>
            <a:ext cx="2400017" cy="553998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3000" dirty="0">
                <a:ln w="0"/>
                <a:solidFill>
                  <a:srgbClr val="FFC000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Common -</a:t>
            </a:r>
            <a:r>
              <a:rPr lang="en-US" sz="3000" dirty="0" err="1">
                <a:ln w="0"/>
                <a:solidFill>
                  <a:srgbClr val="FFC000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ve</a:t>
            </a:r>
            <a:endParaRPr lang="en-US" sz="3000" b="0" cap="none" spc="0" dirty="0">
              <a:ln w="0"/>
              <a:solidFill>
                <a:srgbClr val="FFC000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</a:endParaRPr>
          </a:p>
        </p:txBody>
      </p:sp>
      <p:cxnSp>
        <p:nvCxnSpPr>
          <p:cNvPr id="105" name="Straight Connector 104"/>
          <p:cNvCxnSpPr/>
          <p:nvPr/>
        </p:nvCxnSpPr>
        <p:spPr>
          <a:xfrm flipH="1">
            <a:off x="4385648" y="1294750"/>
            <a:ext cx="2291340" cy="10184"/>
          </a:xfrm>
          <a:prstGeom prst="line">
            <a:avLst/>
          </a:prstGeom>
          <a:effectLst>
            <a:glow rad="63500">
              <a:schemeClr val="accent6">
                <a:satMod val="175000"/>
                <a:alpha val="40000"/>
              </a:schemeClr>
            </a:glow>
          </a:effectLst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6" name="Rectangle 105"/>
          <p:cNvSpPr/>
          <p:nvPr/>
        </p:nvSpPr>
        <p:spPr>
          <a:xfrm>
            <a:off x="4449190" y="790394"/>
            <a:ext cx="1912703" cy="553998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3000" dirty="0">
                <a:ln w="0"/>
                <a:solidFill>
                  <a:srgbClr val="FFC000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Boost +</a:t>
            </a:r>
            <a:r>
              <a:rPr lang="en-US" sz="3000" dirty="0" err="1">
                <a:ln w="0"/>
                <a:solidFill>
                  <a:srgbClr val="FFC000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ve</a:t>
            </a:r>
            <a:endParaRPr lang="en-US" sz="3000" b="0" cap="none" spc="0" dirty="0">
              <a:ln w="0"/>
              <a:solidFill>
                <a:srgbClr val="FFC000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</a:endParaRPr>
          </a:p>
        </p:txBody>
      </p:sp>
      <p:cxnSp>
        <p:nvCxnSpPr>
          <p:cNvPr id="109" name="Straight Connector 108"/>
          <p:cNvCxnSpPr>
            <a:cxnSpLocks/>
          </p:cNvCxnSpPr>
          <p:nvPr/>
        </p:nvCxnSpPr>
        <p:spPr>
          <a:xfrm flipV="1">
            <a:off x="9825770" y="2151103"/>
            <a:ext cx="0" cy="330728"/>
          </a:xfrm>
          <a:prstGeom prst="line">
            <a:avLst/>
          </a:prstGeom>
          <a:ln w="38100">
            <a:solidFill>
              <a:srgbClr val="0070C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0" name="Straight Connector 109"/>
          <p:cNvCxnSpPr/>
          <p:nvPr/>
        </p:nvCxnSpPr>
        <p:spPr>
          <a:xfrm>
            <a:off x="9690119" y="4228338"/>
            <a:ext cx="273790" cy="0"/>
          </a:xfrm>
          <a:prstGeom prst="line">
            <a:avLst/>
          </a:prstGeom>
          <a:ln w="38100">
            <a:solidFill>
              <a:srgbClr val="0070C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1" name="Straight Connector 110"/>
          <p:cNvCxnSpPr/>
          <p:nvPr/>
        </p:nvCxnSpPr>
        <p:spPr>
          <a:xfrm>
            <a:off x="9690119" y="4228338"/>
            <a:ext cx="273790" cy="0"/>
          </a:xfrm>
          <a:prstGeom prst="line">
            <a:avLst/>
          </a:prstGeom>
          <a:ln w="38100">
            <a:solidFill>
              <a:srgbClr val="0070C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2" name="Straight Connector 111"/>
          <p:cNvCxnSpPr/>
          <p:nvPr/>
        </p:nvCxnSpPr>
        <p:spPr>
          <a:xfrm>
            <a:off x="9553224" y="4076331"/>
            <a:ext cx="545198" cy="0"/>
          </a:xfrm>
          <a:prstGeom prst="line">
            <a:avLst/>
          </a:prstGeom>
          <a:ln w="38100">
            <a:solidFill>
              <a:srgbClr val="0070C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3" name="Straight Connector 112"/>
          <p:cNvCxnSpPr/>
          <p:nvPr/>
        </p:nvCxnSpPr>
        <p:spPr>
          <a:xfrm flipV="1">
            <a:off x="9825770" y="4228339"/>
            <a:ext cx="0" cy="216810"/>
          </a:xfrm>
          <a:prstGeom prst="line">
            <a:avLst/>
          </a:prstGeom>
          <a:ln w="38100">
            <a:solidFill>
              <a:srgbClr val="0070C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4" name="Straight Connector 113"/>
          <p:cNvCxnSpPr/>
          <p:nvPr/>
        </p:nvCxnSpPr>
        <p:spPr>
          <a:xfrm flipV="1">
            <a:off x="9825770" y="3890098"/>
            <a:ext cx="0" cy="186233"/>
          </a:xfrm>
          <a:prstGeom prst="line">
            <a:avLst/>
          </a:prstGeom>
          <a:ln w="38100">
            <a:solidFill>
              <a:srgbClr val="0070C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5" name="Straight Connector 114"/>
          <p:cNvCxnSpPr/>
          <p:nvPr/>
        </p:nvCxnSpPr>
        <p:spPr>
          <a:xfrm flipV="1">
            <a:off x="9825770" y="2888675"/>
            <a:ext cx="0" cy="1000929"/>
          </a:xfrm>
          <a:prstGeom prst="line">
            <a:avLst/>
          </a:prstGeom>
          <a:ln w="38100">
            <a:solidFill>
              <a:srgbClr val="0070C0"/>
            </a:solidFill>
            <a:prstDash val="sysDash"/>
          </a:ln>
          <a:effectLst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16" name="Rectangle 115"/>
          <p:cNvSpPr/>
          <p:nvPr/>
        </p:nvSpPr>
        <p:spPr>
          <a:xfrm>
            <a:off x="10213230" y="3834762"/>
            <a:ext cx="397866" cy="553998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3000" dirty="0">
                <a:ln w="0"/>
                <a:solidFill>
                  <a:srgbClr val="FFC000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1</a:t>
            </a:r>
            <a:endParaRPr lang="en-US" sz="3000" b="0" cap="none" spc="0" dirty="0">
              <a:ln w="0"/>
              <a:solidFill>
                <a:srgbClr val="FFC000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</a:endParaRPr>
          </a:p>
        </p:txBody>
      </p:sp>
      <p:sp>
        <p:nvSpPr>
          <p:cNvPr id="117" name="Rectangle 116"/>
          <p:cNvSpPr/>
          <p:nvPr/>
        </p:nvSpPr>
        <p:spPr>
          <a:xfrm>
            <a:off x="10097963" y="2229053"/>
            <a:ext cx="824265" cy="553998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3000" dirty="0">
                <a:ln w="0"/>
                <a:solidFill>
                  <a:srgbClr val="FFC000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110</a:t>
            </a:r>
            <a:endParaRPr lang="en-US" sz="3000" b="0" cap="none" spc="0" dirty="0">
              <a:ln w="0"/>
              <a:solidFill>
                <a:srgbClr val="FFC000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</a:endParaRPr>
          </a:p>
        </p:txBody>
      </p:sp>
      <p:sp>
        <p:nvSpPr>
          <p:cNvPr id="118" name="Rectangle 117"/>
          <p:cNvSpPr/>
          <p:nvPr/>
        </p:nvSpPr>
        <p:spPr>
          <a:xfrm>
            <a:off x="9997980" y="2766119"/>
            <a:ext cx="1096263" cy="1015663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en-US" sz="2000" dirty="0">
                <a:ln w="0"/>
                <a:solidFill>
                  <a:srgbClr val="92D050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2.23 x 110 = 245.3 V</a:t>
            </a:r>
            <a:endParaRPr lang="en-US" sz="2000" b="0" cap="none" spc="0" dirty="0">
              <a:ln w="0"/>
              <a:solidFill>
                <a:srgbClr val="92D050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</a:endParaRPr>
          </a:p>
        </p:txBody>
      </p:sp>
      <p:cxnSp>
        <p:nvCxnSpPr>
          <p:cNvPr id="119" name="Straight Connector 118"/>
          <p:cNvCxnSpPr/>
          <p:nvPr/>
        </p:nvCxnSpPr>
        <p:spPr>
          <a:xfrm flipV="1">
            <a:off x="9190079" y="2136513"/>
            <a:ext cx="328727" cy="4767"/>
          </a:xfrm>
          <a:prstGeom prst="line">
            <a:avLst/>
          </a:prstGeom>
          <a:ln w="38100">
            <a:solidFill>
              <a:srgbClr val="00B0F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0" name="Straight Connector 119"/>
          <p:cNvCxnSpPr/>
          <p:nvPr/>
        </p:nvCxnSpPr>
        <p:spPr>
          <a:xfrm flipV="1">
            <a:off x="8001049" y="2136848"/>
            <a:ext cx="717957" cy="24658"/>
          </a:xfrm>
          <a:prstGeom prst="line">
            <a:avLst/>
          </a:prstGeom>
          <a:ln w="38100">
            <a:solidFill>
              <a:srgbClr val="00B0F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1" name="Straight Connector 120"/>
          <p:cNvCxnSpPr/>
          <p:nvPr/>
        </p:nvCxnSpPr>
        <p:spPr>
          <a:xfrm flipH="1" flipV="1">
            <a:off x="8705101" y="2120499"/>
            <a:ext cx="484978" cy="1558"/>
          </a:xfrm>
          <a:prstGeom prst="line">
            <a:avLst/>
          </a:prstGeom>
          <a:noFill/>
          <a:ln w="38100">
            <a:solidFill>
              <a:srgbClr val="92D050"/>
            </a:solidFill>
          </a:ln>
          <a:effectLst>
            <a:glow rad="139700">
              <a:schemeClr val="accent4">
                <a:satMod val="175000"/>
                <a:alpha val="40000"/>
              </a:schemeClr>
            </a:glow>
          </a:effectLst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6" name="Straight Connector 125"/>
          <p:cNvCxnSpPr>
            <a:cxnSpLocks/>
          </p:cNvCxnSpPr>
          <p:nvPr/>
        </p:nvCxnSpPr>
        <p:spPr>
          <a:xfrm flipV="1">
            <a:off x="9483275" y="2136515"/>
            <a:ext cx="341165" cy="749"/>
          </a:xfrm>
          <a:prstGeom prst="line">
            <a:avLst/>
          </a:prstGeom>
          <a:ln w="38100">
            <a:solidFill>
              <a:srgbClr val="0070C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8" name="Straight Connector 127"/>
          <p:cNvCxnSpPr/>
          <p:nvPr/>
        </p:nvCxnSpPr>
        <p:spPr>
          <a:xfrm flipH="1">
            <a:off x="9808537" y="1288469"/>
            <a:ext cx="7166" cy="884143"/>
          </a:xfrm>
          <a:prstGeom prst="line">
            <a:avLst/>
          </a:prstGeom>
          <a:effectLst>
            <a:glow rad="63500">
              <a:schemeClr val="accent6">
                <a:satMod val="175000"/>
                <a:alpha val="40000"/>
              </a:schemeClr>
            </a:glow>
          </a:effectLst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2057" name="Group 2056"/>
          <p:cNvGrpSpPr/>
          <p:nvPr/>
        </p:nvGrpSpPr>
        <p:grpSpPr>
          <a:xfrm>
            <a:off x="2840998" y="2317176"/>
            <a:ext cx="1463615" cy="846776"/>
            <a:chOff x="2840998" y="2317176"/>
            <a:chExt cx="1463615" cy="846776"/>
          </a:xfrm>
        </p:grpSpPr>
        <p:grpSp>
          <p:nvGrpSpPr>
            <p:cNvPr id="2055" name="Group 2054"/>
            <p:cNvGrpSpPr/>
            <p:nvPr/>
          </p:nvGrpSpPr>
          <p:grpSpPr>
            <a:xfrm>
              <a:off x="3235893" y="2317176"/>
              <a:ext cx="979230" cy="846776"/>
              <a:chOff x="3235893" y="2317176"/>
              <a:chExt cx="979230" cy="846776"/>
            </a:xfrm>
          </p:grpSpPr>
          <p:grpSp>
            <p:nvGrpSpPr>
              <p:cNvPr id="8" name="Group 7"/>
              <p:cNvGrpSpPr/>
              <p:nvPr/>
            </p:nvGrpSpPr>
            <p:grpSpPr>
              <a:xfrm>
                <a:off x="3235893" y="2317176"/>
                <a:ext cx="707886" cy="846776"/>
                <a:chOff x="7705487" y="2212340"/>
                <a:chExt cx="707886" cy="846776"/>
              </a:xfrm>
            </p:grpSpPr>
            <p:sp>
              <p:nvSpPr>
                <p:cNvPr id="4" name="Isosceles Triangle 3"/>
                <p:cNvSpPr/>
                <p:nvPr/>
              </p:nvSpPr>
              <p:spPr>
                <a:xfrm rot="5400000">
                  <a:off x="7636042" y="2281785"/>
                  <a:ext cx="846776" cy="707886"/>
                </a:xfrm>
                <a:prstGeom prst="triangle">
                  <a:avLst/>
                </a:prstGeom>
                <a:solidFill>
                  <a:srgbClr val="92D050"/>
                </a:solidFill>
                <a:ln>
                  <a:solidFill>
                    <a:srgbClr val="FF0000"/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IN"/>
                </a:p>
              </p:txBody>
            </p:sp>
            <p:cxnSp>
              <p:nvCxnSpPr>
                <p:cNvPr id="7" name="Straight Connector 6"/>
                <p:cNvCxnSpPr/>
                <p:nvPr/>
              </p:nvCxnSpPr>
              <p:spPr>
                <a:xfrm>
                  <a:off x="8400697" y="2281785"/>
                  <a:ext cx="0" cy="748917"/>
                </a:xfrm>
                <a:prstGeom prst="line">
                  <a:avLst/>
                </a:prstGeom>
                <a:ln w="57150">
                  <a:solidFill>
                    <a:srgbClr val="FF0000"/>
                  </a:solidFill>
                </a:ln>
              </p:spPr>
              <p:style>
                <a:lnRef idx="1">
                  <a:schemeClr val="accent1"/>
                </a:lnRef>
                <a:fillRef idx="0">
                  <a:schemeClr val="accent1"/>
                </a:fillRef>
                <a:effectRef idx="0">
                  <a:schemeClr val="accent1"/>
                </a:effectRef>
                <a:fontRef idx="minor">
                  <a:schemeClr val="tx1"/>
                </a:fontRef>
              </p:style>
            </p:cxnSp>
          </p:grpSp>
          <p:cxnSp>
            <p:nvCxnSpPr>
              <p:cNvPr id="132" name="Straight Connector 131"/>
              <p:cNvCxnSpPr/>
              <p:nvPr/>
            </p:nvCxnSpPr>
            <p:spPr>
              <a:xfrm flipV="1">
                <a:off x="3892629" y="2386623"/>
                <a:ext cx="322494" cy="211699"/>
              </a:xfrm>
              <a:prstGeom prst="line">
                <a:avLst/>
              </a:prstGeom>
              <a:ln w="38100">
                <a:solidFill>
                  <a:srgbClr val="0070C0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</p:grpSp>
        <p:cxnSp>
          <p:nvCxnSpPr>
            <p:cNvPr id="135" name="Straight Connector 134"/>
            <p:cNvCxnSpPr/>
            <p:nvPr/>
          </p:nvCxnSpPr>
          <p:spPr>
            <a:xfrm flipV="1">
              <a:off x="3906705" y="2762251"/>
              <a:ext cx="397908" cy="2897"/>
            </a:xfrm>
            <a:prstGeom prst="line">
              <a:avLst/>
            </a:prstGeom>
            <a:ln w="38100">
              <a:solidFill>
                <a:srgbClr val="0070C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37" name="Straight Connector 136"/>
            <p:cNvCxnSpPr/>
            <p:nvPr/>
          </p:nvCxnSpPr>
          <p:spPr>
            <a:xfrm flipV="1">
              <a:off x="2840998" y="2763227"/>
              <a:ext cx="397908" cy="2897"/>
            </a:xfrm>
            <a:prstGeom prst="line">
              <a:avLst/>
            </a:prstGeom>
            <a:ln w="38100">
              <a:solidFill>
                <a:srgbClr val="0070C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139" name="Rectangle 138"/>
          <p:cNvSpPr/>
          <p:nvPr/>
        </p:nvSpPr>
        <p:spPr>
          <a:xfrm>
            <a:off x="8748901" y="1418739"/>
            <a:ext cx="461986" cy="553998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3000" dirty="0">
                <a:ln w="0"/>
                <a:solidFill>
                  <a:srgbClr val="FFC000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B</a:t>
            </a:r>
            <a:endParaRPr lang="en-US" sz="3000" b="0" cap="none" spc="0" dirty="0">
              <a:ln w="0"/>
              <a:solidFill>
                <a:srgbClr val="FFC000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</a:endParaRPr>
          </a:p>
        </p:txBody>
      </p:sp>
      <p:cxnSp>
        <p:nvCxnSpPr>
          <p:cNvPr id="140" name="Straight Connector 139"/>
          <p:cNvCxnSpPr/>
          <p:nvPr/>
        </p:nvCxnSpPr>
        <p:spPr>
          <a:xfrm flipH="1" flipV="1">
            <a:off x="8694821" y="1930859"/>
            <a:ext cx="484978" cy="1558"/>
          </a:xfrm>
          <a:prstGeom prst="line">
            <a:avLst/>
          </a:prstGeom>
          <a:noFill/>
          <a:ln w="38100">
            <a:solidFill>
              <a:srgbClr val="92D050"/>
            </a:solidFill>
          </a:ln>
          <a:effectLst>
            <a:glow rad="139700">
              <a:schemeClr val="accent4">
                <a:satMod val="175000"/>
                <a:alpha val="40000"/>
              </a:schemeClr>
            </a:glow>
          </a:effectLst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41" name="Straight Connector 140"/>
          <p:cNvCxnSpPr/>
          <p:nvPr/>
        </p:nvCxnSpPr>
        <p:spPr>
          <a:xfrm flipH="1">
            <a:off x="4396596" y="1285105"/>
            <a:ext cx="2262090" cy="22760"/>
          </a:xfrm>
          <a:prstGeom prst="line">
            <a:avLst/>
          </a:prstGeom>
          <a:ln>
            <a:solidFill>
              <a:srgbClr val="FF0000"/>
            </a:solidFill>
          </a:ln>
          <a:effectLst>
            <a:glow rad="228600">
              <a:schemeClr val="accent5">
                <a:satMod val="175000"/>
                <a:alpha val="40000"/>
              </a:schemeClr>
            </a:glow>
          </a:effectLst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42" name="Straight Connector 141"/>
          <p:cNvCxnSpPr>
            <a:cxnSpLocks/>
          </p:cNvCxnSpPr>
          <p:nvPr/>
        </p:nvCxnSpPr>
        <p:spPr>
          <a:xfrm flipH="1">
            <a:off x="9820974" y="1285105"/>
            <a:ext cx="3466" cy="835394"/>
          </a:xfrm>
          <a:prstGeom prst="line">
            <a:avLst/>
          </a:prstGeom>
          <a:ln>
            <a:solidFill>
              <a:srgbClr val="FF0000"/>
            </a:solidFill>
          </a:ln>
          <a:effectLst>
            <a:glow rad="228600">
              <a:schemeClr val="accent5">
                <a:satMod val="175000"/>
                <a:alpha val="40000"/>
              </a:schemeClr>
            </a:glow>
          </a:effectLst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2058" name="Group 2057"/>
          <p:cNvGrpSpPr/>
          <p:nvPr/>
        </p:nvGrpSpPr>
        <p:grpSpPr>
          <a:xfrm>
            <a:off x="8894546" y="2869519"/>
            <a:ext cx="570505" cy="211589"/>
            <a:chOff x="7239995" y="5235016"/>
            <a:chExt cx="716649" cy="333271"/>
          </a:xfrm>
        </p:grpSpPr>
        <p:grpSp>
          <p:nvGrpSpPr>
            <p:cNvPr id="147" name="Group 146"/>
            <p:cNvGrpSpPr/>
            <p:nvPr/>
          </p:nvGrpSpPr>
          <p:grpSpPr>
            <a:xfrm flipH="1">
              <a:off x="7416675" y="5235016"/>
              <a:ext cx="346611" cy="333271"/>
              <a:chOff x="7705487" y="2212340"/>
              <a:chExt cx="707886" cy="846776"/>
            </a:xfrm>
          </p:grpSpPr>
          <p:sp>
            <p:nvSpPr>
              <p:cNvPr id="149" name="Isosceles Triangle 148"/>
              <p:cNvSpPr/>
              <p:nvPr/>
            </p:nvSpPr>
            <p:spPr>
              <a:xfrm rot="5400000">
                <a:off x="7636042" y="2281785"/>
                <a:ext cx="846776" cy="707886"/>
              </a:xfrm>
              <a:prstGeom prst="triangle">
                <a:avLst/>
              </a:prstGeom>
              <a:solidFill>
                <a:srgbClr val="92D050"/>
              </a:solidFill>
              <a:ln>
                <a:solidFill>
                  <a:srgbClr val="FF0000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IN"/>
              </a:p>
            </p:txBody>
          </p:sp>
          <p:cxnSp>
            <p:nvCxnSpPr>
              <p:cNvPr id="150" name="Straight Connector 149"/>
              <p:cNvCxnSpPr/>
              <p:nvPr/>
            </p:nvCxnSpPr>
            <p:spPr>
              <a:xfrm>
                <a:off x="8400697" y="2281785"/>
                <a:ext cx="0" cy="748917"/>
              </a:xfrm>
              <a:prstGeom prst="line">
                <a:avLst/>
              </a:prstGeom>
              <a:ln w="57150">
                <a:solidFill>
                  <a:srgbClr val="FF0000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</p:grpSp>
        <p:cxnSp>
          <p:nvCxnSpPr>
            <p:cNvPr id="145" name="Straight Connector 144"/>
            <p:cNvCxnSpPr/>
            <p:nvPr/>
          </p:nvCxnSpPr>
          <p:spPr>
            <a:xfrm flipH="1" flipV="1">
              <a:off x="7239995" y="5410187"/>
              <a:ext cx="194833" cy="1140"/>
            </a:xfrm>
            <a:prstGeom prst="line">
              <a:avLst/>
            </a:prstGeom>
            <a:ln w="38100">
              <a:solidFill>
                <a:srgbClr val="0070C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46" name="Straight Connector 145"/>
            <p:cNvCxnSpPr/>
            <p:nvPr/>
          </p:nvCxnSpPr>
          <p:spPr>
            <a:xfrm flipH="1" flipV="1">
              <a:off x="7761811" y="5410571"/>
              <a:ext cx="194833" cy="1140"/>
            </a:xfrm>
            <a:prstGeom prst="line">
              <a:avLst/>
            </a:prstGeom>
            <a:ln w="38100">
              <a:solidFill>
                <a:srgbClr val="0070C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cxnSp>
        <p:nvCxnSpPr>
          <p:cNvPr id="152" name="Straight Connector 151"/>
          <p:cNvCxnSpPr/>
          <p:nvPr/>
        </p:nvCxnSpPr>
        <p:spPr>
          <a:xfrm rot="5400000" flipV="1">
            <a:off x="9626731" y="2809298"/>
            <a:ext cx="11991" cy="345452"/>
          </a:xfrm>
          <a:prstGeom prst="line">
            <a:avLst/>
          </a:prstGeom>
          <a:ln w="38100">
            <a:solidFill>
              <a:srgbClr val="0070C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53" name="Straight Connector 152"/>
          <p:cNvCxnSpPr/>
          <p:nvPr/>
        </p:nvCxnSpPr>
        <p:spPr>
          <a:xfrm>
            <a:off x="8591670" y="2971974"/>
            <a:ext cx="310083" cy="3591"/>
          </a:xfrm>
          <a:prstGeom prst="line">
            <a:avLst/>
          </a:prstGeom>
          <a:ln w="38100">
            <a:solidFill>
              <a:srgbClr val="0070C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54" name="Straight Connector 153"/>
          <p:cNvCxnSpPr/>
          <p:nvPr/>
        </p:nvCxnSpPr>
        <p:spPr>
          <a:xfrm flipH="1">
            <a:off x="8612407" y="2126883"/>
            <a:ext cx="8550" cy="845089"/>
          </a:xfrm>
          <a:prstGeom prst="line">
            <a:avLst/>
          </a:prstGeom>
          <a:ln w="38100">
            <a:solidFill>
              <a:srgbClr val="0070C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60" name="Rectangle 159"/>
          <p:cNvSpPr/>
          <p:nvPr/>
        </p:nvSpPr>
        <p:spPr>
          <a:xfrm>
            <a:off x="1218863" y="5050614"/>
            <a:ext cx="5062604" cy="553998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r>
              <a:rPr lang="en-US" sz="3000" dirty="0">
                <a:ln w="0"/>
                <a:solidFill>
                  <a:srgbClr val="FFC000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Relays 	= 48 to 250 V DC</a:t>
            </a:r>
            <a:endParaRPr lang="en-US" sz="3000" b="0" cap="none" spc="0" dirty="0">
              <a:ln w="0"/>
              <a:solidFill>
                <a:srgbClr val="FFC000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</a:endParaRPr>
          </a:p>
        </p:txBody>
      </p:sp>
      <p:sp>
        <p:nvSpPr>
          <p:cNvPr id="161" name="Rectangle 160"/>
          <p:cNvSpPr/>
          <p:nvPr/>
        </p:nvSpPr>
        <p:spPr>
          <a:xfrm>
            <a:off x="1216705" y="5519583"/>
            <a:ext cx="8026556" cy="553998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r>
              <a:rPr lang="en-US" sz="3000" dirty="0">
                <a:ln w="0"/>
                <a:solidFill>
                  <a:srgbClr val="FFC000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Trip coils 	= 220 x 70 ~ 120 % =154 V ~264 V</a:t>
            </a:r>
            <a:endParaRPr lang="en-US" sz="3000" b="0" cap="none" spc="0" dirty="0">
              <a:ln w="0"/>
              <a:solidFill>
                <a:srgbClr val="FFC000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</a:endParaRPr>
          </a:p>
        </p:txBody>
      </p:sp>
      <p:sp>
        <p:nvSpPr>
          <p:cNvPr id="162" name="Rectangle 161"/>
          <p:cNvSpPr/>
          <p:nvPr/>
        </p:nvSpPr>
        <p:spPr>
          <a:xfrm>
            <a:off x="1163523" y="5988420"/>
            <a:ext cx="8217314" cy="553998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r>
              <a:rPr lang="en-US" sz="3000" dirty="0">
                <a:ln w="0"/>
                <a:solidFill>
                  <a:srgbClr val="FFC000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Close coils = 220 x 80 ~ 110 % =176 V ~242 V</a:t>
            </a:r>
            <a:endParaRPr lang="en-US" sz="3000" b="0" cap="none" spc="0" dirty="0">
              <a:ln w="0"/>
              <a:solidFill>
                <a:srgbClr val="FFC000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</a:endParaRPr>
          </a:p>
        </p:txBody>
      </p:sp>
      <p:cxnSp>
        <p:nvCxnSpPr>
          <p:cNvPr id="87" name="Straight Connector 86"/>
          <p:cNvCxnSpPr/>
          <p:nvPr/>
        </p:nvCxnSpPr>
        <p:spPr>
          <a:xfrm>
            <a:off x="6322535" y="2168334"/>
            <a:ext cx="571500" cy="11707"/>
          </a:xfrm>
          <a:prstGeom prst="line">
            <a:avLst/>
          </a:prstGeom>
          <a:ln w="38100">
            <a:solidFill>
              <a:srgbClr val="00B0F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8" name="Straight Connector 87"/>
          <p:cNvCxnSpPr/>
          <p:nvPr/>
        </p:nvCxnSpPr>
        <p:spPr>
          <a:xfrm flipH="1" flipV="1">
            <a:off x="6894539" y="1748711"/>
            <a:ext cx="547686" cy="412796"/>
          </a:xfrm>
          <a:prstGeom prst="line">
            <a:avLst/>
          </a:prstGeom>
          <a:ln w="38100">
            <a:solidFill>
              <a:srgbClr val="92D05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9" name="Straight Connector 88"/>
          <p:cNvCxnSpPr/>
          <p:nvPr/>
        </p:nvCxnSpPr>
        <p:spPr>
          <a:xfrm>
            <a:off x="7441721" y="2155653"/>
            <a:ext cx="571500" cy="11707"/>
          </a:xfrm>
          <a:prstGeom prst="line">
            <a:avLst/>
          </a:prstGeom>
          <a:ln w="38100">
            <a:solidFill>
              <a:srgbClr val="00B0F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7" name="Straight Connector 106"/>
          <p:cNvCxnSpPr/>
          <p:nvPr/>
        </p:nvCxnSpPr>
        <p:spPr>
          <a:xfrm>
            <a:off x="7644728" y="1282772"/>
            <a:ext cx="571500" cy="11707"/>
          </a:xfrm>
          <a:prstGeom prst="line">
            <a:avLst/>
          </a:prstGeom>
          <a:ln w="38100">
            <a:solidFill>
              <a:srgbClr val="00B0F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8" name="Straight Connector 107"/>
          <p:cNvCxnSpPr/>
          <p:nvPr/>
        </p:nvCxnSpPr>
        <p:spPr>
          <a:xfrm flipH="1" flipV="1">
            <a:off x="8216732" y="863149"/>
            <a:ext cx="547686" cy="412796"/>
          </a:xfrm>
          <a:prstGeom prst="line">
            <a:avLst/>
          </a:prstGeom>
          <a:ln w="38100">
            <a:solidFill>
              <a:srgbClr val="92D05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2" name="Straight Connector 121"/>
          <p:cNvCxnSpPr/>
          <p:nvPr/>
        </p:nvCxnSpPr>
        <p:spPr>
          <a:xfrm>
            <a:off x="8763914" y="1270091"/>
            <a:ext cx="571500" cy="11707"/>
          </a:xfrm>
          <a:prstGeom prst="line">
            <a:avLst/>
          </a:prstGeom>
          <a:ln w="38100">
            <a:solidFill>
              <a:srgbClr val="00B0F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3" name="Straight Connector 122"/>
          <p:cNvCxnSpPr>
            <a:cxnSpLocks/>
          </p:cNvCxnSpPr>
          <p:nvPr/>
        </p:nvCxnSpPr>
        <p:spPr>
          <a:xfrm flipH="1">
            <a:off x="9327497" y="1278579"/>
            <a:ext cx="496943" cy="0"/>
          </a:xfrm>
          <a:prstGeom prst="line">
            <a:avLst/>
          </a:prstGeom>
          <a:ln>
            <a:solidFill>
              <a:srgbClr val="FF0000"/>
            </a:solidFill>
          </a:ln>
          <a:effectLst>
            <a:glow rad="228600">
              <a:schemeClr val="accent5">
                <a:satMod val="175000"/>
                <a:alpha val="40000"/>
              </a:schemeClr>
            </a:glow>
          </a:effectLst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9" name="Straight Connector 128"/>
          <p:cNvCxnSpPr/>
          <p:nvPr/>
        </p:nvCxnSpPr>
        <p:spPr>
          <a:xfrm flipH="1">
            <a:off x="6883955" y="2188612"/>
            <a:ext cx="568853" cy="0"/>
          </a:xfrm>
          <a:prstGeom prst="line">
            <a:avLst/>
          </a:prstGeom>
          <a:noFill/>
          <a:ln w="38100">
            <a:solidFill>
              <a:srgbClr val="92D050"/>
            </a:solidFill>
          </a:ln>
          <a:effectLst>
            <a:glow rad="139700">
              <a:schemeClr val="accent4">
                <a:satMod val="175000"/>
                <a:alpha val="40000"/>
              </a:schemeClr>
            </a:glow>
          </a:effectLst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0" name="Straight Connector 129"/>
          <p:cNvCxnSpPr/>
          <p:nvPr/>
        </p:nvCxnSpPr>
        <p:spPr>
          <a:xfrm flipH="1">
            <a:off x="8195061" y="1290884"/>
            <a:ext cx="568853" cy="0"/>
          </a:xfrm>
          <a:prstGeom prst="line">
            <a:avLst/>
          </a:prstGeom>
          <a:noFill/>
          <a:ln w="38100">
            <a:solidFill>
              <a:srgbClr val="92D050"/>
            </a:solidFill>
          </a:ln>
          <a:effectLst>
            <a:glow rad="139700">
              <a:schemeClr val="accent4">
                <a:satMod val="175000"/>
                <a:alpha val="40000"/>
              </a:schemeClr>
            </a:glow>
          </a:effectLst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9" name="Freeform 18"/>
          <p:cNvSpPr/>
          <p:nvPr/>
        </p:nvSpPr>
        <p:spPr>
          <a:xfrm flipV="1">
            <a:off x="8705101" y="2143125"/>
            <a:ext cx="759950" cy="389352"/>
          </a:xfrm>
          <a:custGeom>
            <a:avLst/>
            <a:gdLst>
              <a:gd name="connsiteX0" fmla="*/ 0 w 790575"/>
              <a:gd name="connsiteY0" fmla="*/ 695325 h 695325"/>
              <a:gd name="connsiteX1" fmla="*/ 276225 w 790575"/>
              <a:gd name="connsiteY1" fmla="*/ 0 h 695325"/>
              <a:gd name="connsiteX2" fmla="*/ 790575 w 790575"/>
              <a:gd name="connsiteY2" fmla="*/ 695325 h 69532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790575" h="695325">
                <a:moveTo>
                  <a:pt x="0" y="695325"/>
                </a:moveTo>
                <a:cubicBezTo>
                  <a:pt x="72231" y="347662"/>
                  <a:pt x="144463" y="0"/>
                  <a:pt x="276225" y="0"/>
                </a:cubicBezTo>
                <a:cubicBezTo>
                  <a:pt x="407987" y="0"/>
                  <a:pt x="599281" y="347662"/>
                  <a:pt x="790575" y="695325"/>
                </a:cubicBezTo>
              </a:path>
            </a:pathLst>
          </a:custGeom>
          <a:noFill/>
          <a:ln w="38100">
            <a:solidFill>
              <a:srgbClr val="FFFF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IN"/>
          </a:p>
        </p:txBody>
      </p:sp>
      <p:sp>
        <p:nvSpPr>
          <p:cNvPr id="131" name="Rectangle 130"/>
          <p:cNvSpPr/>
          <p:nvPr/>
        </p:nvSpPr>
        <p:spPr>
          <a:xfrm>
            <a:off x="9805735" y="851423"/>
            <a:ext cx="1020886" cy="1015663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en-US" sz="2000" dirty="0">
                <a:ln w="0"/>
                <a:solidFill>
                  <a:srgbClr val="92D050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2.3 x 110 = 253 V</a:t>
            </a:r>
            <a:endParaRPr lang="en-US" sz="2000" b="0" cap="none" spc="0" dirty="0">
              <a:ln w="0"/>
              <a:solidFill>
                <a:srgbClr val="92D050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</a:endParaRPr>
          </a:p>
        </p:txBody>
      </p:sp>
      <p:sp>
        <p:nvSpPr>
          <p:cNvPr id="133" name="Rectangle 132"/>
          <p:cNvSpPr/>
          <p:nvPr/>
        </p:nvSpPr>
        <p:spPr>
          <a:xfrm>
            <a:off x="6676988" y="2682406"/>
            <a:ext cx="1159253" cy="1015663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en-US" sz="2000" dirty="0">
                <a:ln w="0"/>
                <a:solidFill>
                  <a:srgbClr val="92D050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2.23 x 110 = 245.3 V</a:t>
            </a:r>
            <a:endParaRPr lang="en-US" sz="2000" b="0" cap="none" spc="0" dirty="0">
              <a:ln w="0"/>
              <a:solidFill>
                <a:srgbClr val="92D050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</a:endParaRPr>
          </a:p>
        </p:txBody>
      </p:sp>
      <p:cxnSp>
        <p:nvCxnSpPr>
          <p:cNvPr id="127" name="Straight Connector 126"/>
          <p:cNvCxnSpPr/>
          <p:nvPr/>
        </p:nvCxnSpPr>
        <p:spPr>
          <a:xfrm flipV="1">
            <a:off x="8001050" y="4425685"/>
            <a:ext cx="1824720" cy="26964"/>
          </a:xfrm>
          <a:prstGeom prst="line">
            <a:avLst/>
          </a:prstGeom>
          <a:ln w="38100">
            <a:solidFill>
              <a:srgbClr val="0070C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34" name="Rectangle 133"/>
          <p:cNvSpPr/>
          <p:nvPr/>
        </p:nvSpPr>
        <p:spPr>
          <a:xfrm>
            <a:off x="4489677" y="1654906"/>
            <a:ext cx="1117614" cy="553998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3000" dirty="0">
                <a:ln w="0"/>
                <a:solidFill>
                  <a:srgbClr val="FFC000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Float</a:t>
            </a:r>
            <a:endParaRPr lang="en-US" sz="3000" b="0" cap="none" spc="0" dirty="0">
              <a:ln w="0"/>
              <a:solidFill>
                <a:srgbClr val="FFC000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</a:endParaRPr>
          </a:p>
        </p:txBody>
      </p:sp>
      <p:sp>
        <p:nvSpPr>
          <p:cNvPr id="136" name="Rectangle 135"/>
          <p:cNvSpPr/>
          <p:nvPr/>
        </p:nvSpPr>
        <p:spPr>
          <a:xfrm>
            <a:off x="5526330" y="1641047"/>
            <a:ext cx="816249" cy="553998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3000" dirty="0">
                <a:ln w="0"/>
                <a:solidFill>
                  <a:srgbClr val="FFC000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+</a:t>
            </a:r>
            <a:r>
              <a:rPr lang="en-US" sz="3000" dirty="0" err="1">
                <a:ln w="0"/>
                <a:solidFill>
                  <a:srgbClr val="FFC000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ve</a:t>
            </a:r>
            <a:endParaRPr lang="en-US" sz="3000" b="0" cap="none" spc="0" dirty="0">
              <a:ln w="0"/>
              <a:solidFill>
                <a:srgbClr val="FFC000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</a:endParaRPr>
          </a:p>
        </p:txBody>
      </p:sp>
      <p:cxnSp>
        <p:nvCxnSpPr>
          <p:cNvPr id="10" name="Straight Connector 9">
            <a:extLst>
              <a:ext uri="{FF2B5EF4-FFF2-40B4-BE49-F238E27FC236}">
                <a16:creationId xmlns:a16="http://schemas.microsoft.com/office/drawing/2014/main" id="{518AD232-0F50-7657-B0F7-8DAC1C661E4C}"/>
              </a:ext>
            </a:extLst>
          </p:cNvPr>
          <p:cNvCxnSpPr>
            <a:cxnSpLocks/>
          </p:cNvCxnSpPr>
          <p:nvPr/>
        </p:nvCxnSpPr>
        <p:spPr>
          <a:xfrm>
            <a:off x="6624240" y="1296363"/>
            <a:ext cx="279875" cy="0"/>
          </a:xfrm>
          <a:prstGeom prst="line">
            <a:avLst/>
          </a:prstGeom>
          <a:ln w="38100">
            <a:solidFill>
              <a:srgbClr val="00B0F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" name="Straight Connector 11">
            <a:extLst>
              <a:ext uri="{FF2B5EF4-FFF2-40B4-BE49-F238E27FC236}">
                <a16:creationId xmlns:a16="http://schemas.microsoft.com/office/drawing/2014/main" id="{915591B7-E4C1-3E77-5098-AB8D45441435}"/>
              </a:ext>
            </a:extLst>
          </p:cNvPr>
          <p:cNvCxnSpPr>
            <a:cxnSpLocks/>
          </p:cNvCxnSpPr>
          <p:nvPr/>
        </p:nvCxnSpPr>
        <p:spPr>
          <a:xfrm>
            <a:off x="7451801" y="1279595"/>
            <a:ext cx="298134" cy="0"/>
          </a:xfrm>
          <a:prstGeom prst="line">
            <a:avLst/>
          </a:prstGeom>
          <a:ln w="38100">
            <a:solidFill>
              <a:srgbClr val="00B0F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" name="Straight Connector 12">
            <a:extLst>
              <a:ext uri="{FF2B5EF4-FFF2-40B4-BE49-F238E27FC236}">
                <a16:creationId xmlns:a16="http://schemas.microsoft.com/office/drawing/2014/main" id="{4B915A3E-1AC3-4A8F-69CE-C2E203A4D51C}"/>
              </a:ext>
            </a:extLst>
          </p:cNvPr>
          <p:cNvCxnSpPr>
            <a:cxnSpLocks/>
          </p:cNvCxnSpPr>
          <p:nvPr/>
        </p:nvCxnSpPr>
        <p:spPr>
          <a:xfrm flipH="1">
            <a:off x="6894035" y="1289694"/>
            <a:ext cx="568853" cy="0"/>
          </a:xfrm>
          <a:prstGeom prst="line">
            <a:avLst/>
          </a:prstGeom>
          <a:noFill/>
          <a:ln w="38100">
            <a:solidFill>
              <a:srgbClr val="92D050"/>
            </a:solidFill>
          </a:ln>
          <a:effectLst>
            <a:glow rad="139700">
              <a:schemeClr val="accent4">
                <a:satMod val="175000"/>
                <a:alpha val="40000"/>
              </a:schemeClr>
            </a:glow>
          </a:effectLst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4" name="Rectangle 23">
            <a:extLst>
              <a:ext uri="{FF2B5EF4-FFF2-40B4-BE49-F238E27FC236}">
                <a16:creationId xmlns:a16="http://schemas.microsoft.com/office/drawing/2014/main" id="{86ED49C5-653F-9DCD-B3A2-9C8436D47D2F}"/>
              </a:ext>
            </a:extLst>
          </p:cNvPr>
          <p:cNvSpPr/>
          <p:nvPr/>
        </p:nvSpPr>
        <p:spPr>
          <a:xfrm>
            <a:off x="6694262" y="1310037"/>
            <a:ext cx="1141659" cy="276999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1200" dirty="0">
                <a:ln w="0"/>
                <a:solidFill>
                  <a:srgbClr val="FFC000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Float healthy</a:t>
            </a:r>
            <a:endParaRPr lang="en-US" sz="1200" b="0" cap="none" spc="0" dirty="0">
              <a:ln w="0"/>
              <a:solidFill>
                <a:srgbClr val="FFC000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</a:endParaRPr>
          </a:p>
        </p:txBody>
      </p:sp>
      <mc:AlternateContent xmlns:mc="http://schemas.openxmlformats.org/markup-compatibility/2006" xmlns:pslz="http://schemas.microsoft.com/office/powerpoint/2016/slidezoom">
        <mc:Choice Requires="pslz">
          <p:graphicFrame>
            <p:nvGraphicFramePr>
              <p:cNvPr id="9" name="Slide Zoom 8">
                <a:extLst>
                  <a:ext uri="{FF2B5EF4-FFF2-40B4-BE49-F238E27FC236}">
                    <a16:creationId xmlns:a16="http://schemas.microsoft.com/office/drawing/2014/main" id="{799C917D-D915-0B92-4091-07FABCDE8829}"/>
                  </a:ext>
                </a:extLst>
              </p:cNvPr>
              <p:cNvGraphicFramePr>
                <a:graphicFrameLocks/>
              </p:cNvGraphicFramePr>
              <p:nvPr>
                <p:extLst>
                  <p:ext uri="{D42A27DB-BD31-4B8C-83A1-F6EECF244321}">
                    <p14:modId xmlns:p14="http://schemas.microsoft.com/office/powerpoint/2010/main" val="1156242088"/>
                  </p:ext>
                </p:extLst>
              </p:nvPr>
            </p:nvGraphicFramePr>
            <p:xfrm>
              <a:off x="11832000" y="6498000"/>
              <a:ext cx="360000" cy="360000"/>
            </p:xfrm>
            <a:graphic>
              <a:graphicData uri="http://schemas.microsoft.com/office/powerpoint/2016/slidezoom">
                <pslz:sldZm>
                  <pslz:sldZmObj sldId="401" cId="453535897">
                    <pslz:zmPr id="{5B315F0F-3D0F-4922-B40F-371174DA8FAC}" returnToParent="0" transitionDur="1000">
                      <p166:blipFill xmlns:p166="http://schemas.microsoft.com/office/powerpoint/2016/6/main">
                        <a:blip r:embed="rId3"/>
                        <a:stretch>
                          <a:fillRect/>
                        </a:stretch>
                      </p166:blipFill>
                      <p166:spPr xmlns:p166="http://schemas.microsoft.com/office/powerpoint/2016/6/main">
                        <a:xfrm>
                          <a:off x="0" y="0"/>
                          <a:ext cx="360000" cy="360000"/>
                        </a:xfrm>
                        <a:prstGeom prst="rect">
                          <a:avLst/>
                        </a:prstGeom>
                        <a:ln w="3175">
                          <a:solidFill>
                            <a:prstClr val="ltGray"/>
                          </a:solidFill>
                        </a:ln>
                      </p166:spPr>
                    </pslz:zmPr>
                  </pslz:sldZmObj>
                </pslz:sldZm>
              </a:graphicData>
            </a:graphic>
          </p:graphicFrame>
        </mc:Choice>
        <mc:Fallback xmlns="">
          <p:pic>
            <p:nvPicPr>
              <p:cNvPr id="9" name="Slide Zoom 8">
                <a:hlinkClick r:id="rId4" action="ppaction://hlinksldjump"/>
                <a:extLst>
                  <a:ext uri="{FF2B5EF4-FFF2-40B4-BE49-F238E27FC236}">
                    <a16:creationId xmlns:a16="http://schemas.microsoft.com/office/drawing/2014/main" id="{799C917D-D915-0B92-4091-07FABCDE8829}"/>
                  </a:ext>
                </a:extLst>
              </p:cNvPr>
              <p:cNvPicPr>
                <a:picLocks noGrp="1" noRot="1" noChangeAspect="1" noMove="1" noResize="1" noEditPoints="1" noAdjustHandles="1" noChangeArrowheads="1" noChangeShapeType="1"/>
              </p:cNvPicPr>
              <p:nvPr/>
            </p:nvPicPr>
            <p:blipFill>
              <a:blip r:embed="rId5"/>
              <a:stretch>
                <a:fillRect/>
              </a:stretch>
            </p:blipFill>
            <p:spPr>
              <a:xfrm>
                <a:off x="11832000" y="6498000"/>
                <a:ext cx="360000" cy="360000"/>
              </a:xfrm>
              <a:prstGeom prst="rect">
                <a:avLst/>
              </a:prstGeom>
              <a:ln w="3175">
                <a:solidFill>
                  <a:prstClr val="ltGray"/>
                </a:solidFill>
              </a:ln>
            </p:spPr>
          </p:pic>
        </mc:Fallback>
      </mc:AlternateContent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55C25145-4646-B3EA-B0B9-AA76B426792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0785872" y="6311785"/>
            <a:ext cx="914400" cy="593725"/>
          </a:xfrm>
        </p:spPr>
        <p:txBody>
          <a:bodyPr>
            <a:normAutofit lnSpcReduction="10000"/>
          </a:bodyPr>
          <a:lstStyle/>
          <a:p>
            <a:fld id="{19C1AEB4-7037-4088-A46E-D96AF956DC0D}" type="slidenum">
              <a:rPr lang="en-IN" smtClean="0"/>
              <a:t>20</a:t>
            </a:fld>
            <a:endParaRPr lang="en-IN" dirty="0"/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AFD8D877-EF59-34D3-43CA-D127560630F2}"/>
              </a:ext>
            </a:extLst>
          </p:cNvPr>
          <p:cNvSpPr/>
          <p:nvPr/>
        </p:nvSpPr>
        <p:spPr>
          <a:xfrm>
            <a:off x="3344211" y="1758536"/>
            <a:ext cx="718466" cy="553998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3000" dirty="0">
                <a:ln w="0"/>
                <a:solidFill>
                  <a:srgbClr val="FFC000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FC</a:t>
            </a:r>
            <a:endParaRPr lang="en-US" sz="3000" b="0" cap="none" spc="0" dirty="0">
              <a:ln w="0"/>
              <a:solidFill>
                <a:srgbClr val="FFC000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</a:endParaRPr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B191D5D7-46A2-398B-2F67-484928D970FD}"/>
              </a:ext>
            </a:extLst>
          </p:cNvPr>
          <p:cNvSpPr/>
          <p:nvPr/>
        </p:nvSpPr>
        <p:spPr>
          <a:xfrm>
            <a:off x="3034699" y="1064738"/>
            <a:ext cx="1273105" cy="553998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3000" dirty="0">
                <a:ln w="0"/>
                <a:solidFill>
                  <a:srgbClr val="FFC000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FCBC</a:t>
            </a:r>
            <a:endParaRPr lang="en-US" sz="3000" b="0" cap="none" spc="0" dirty="0">
              <a:ln w="0"/>
              <a:solidFill>
                <a:srgbClr val="FFC000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</a:endParaRPr>
          </a:p>
        </p:txBody>
      </p:sp>
      <p:sp>
        <p:nvSpPr>
          <p:cNvPr id="15" name="Oval 14">
            <a:extLst>
              <a:ext uri="{FF2B5EF4-FFF2-40B4-BE49-F238E27FC236}">
                <a16:creationId xmlns:a16="http://schemas.microsoft.com/office/drawing/2014/main" id="{A459AFD3-A66F-377D-000C-02F19CE8F53A}"/>
              </a:ext>
            </a:extLst>
          </p:cNvPr>
          <p:cNvSpPr/>
          <p:nvPr/>
        </p:nvSpPr>
        <p:spPr>
          <a:xfrm>
            <a:off x="7930252" y="2084483"/>
            <a:ext cx="162190" cy="209808"/>
          </a:xfrm>
          <a:prstGeom prst="ellipse">
            <a:avLst/>
          </a:prstGeom>
          <a:solidFill>
            <a:srgbClr val="00B0F0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IN"/>
          </a:p>
        </p:txBody>
      </p:sp>
      <p:sp>
        <p:nvSpPr>
          <p:cNvPr id="17" name="Oval 16">
            <a:extLst>
              <a:ext uri="{FF2B5EF4-FFF2-40B4-BE49-F238E27FC236}">
                <a16:creationId xmlns:a16="http://schemas.microsoft.com/office/drawing/2014/main" id="{23FF07F9-8261-F4D9-3E31-0D8ABF71DB25}"/>
              </a:ext>
            </a:extLst>
          </p:cNvPr>
          <p:cNvSpPr/>
          <p:nvPr/>
        </p:nvSpPr>
        <p:spPr>
          <a:xfrm>
            <a:off x="7938610" y="4336744"/>
            <a:ext cx="162190" cy="209808"/>
          </a:xfrm>
          <a:prstGeom prst="ellipse">
            <a:avLst/>
          </a:prstGeom>
          <a:solidFill>
            <a:srgbClr val="00B0F0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IN"/>
          </a:p>
        </p:txBody>
      </p:sp>
      <p:grpSp>
        <p:nvGrpSpPr>
          <p:cNvPr id="18" name="Group 17">
            <a:extLst>
              <a:ext uri="{FF2B5EF4-FFF2-40B4-BE49-F238E27FC236}">
                <a16:creationId xmlns:a16="http://schemas.microsoft.com/office/drawing/2014/main" id="{3274E3FE-5462-D8A8-F6CC-9F0FB3D5E3C0}"/>
              </a:ext>
            </a:extLst>
          </p:cNvPr>
          <p:cNvGrpSpPr/>
          <p:nvPr/>
        </p:nvGrpSpPr>
        <p:grpSpPr>
          <a:xfrm>
            <a:off x="11520668" y="103723"/>
            <a:ext cx="620304" cy="653010"/>
            <a:chOff x="8366841" y="1587144"/>
            <a:chExt cx="620304" cy="653010"/>
          </a:xfrm>
        </p:grpSpPr>
        <p:cxnSp>
          <p:nvCxnSpPr>
            <p:cNvPr id="21" name="Straight Connector 20">
              <a:extLst>
                <a:ext uri="{FF2B5EF4-FFF2-40B4-BE49-F238E27FC236}">
                  <a16:creationId xmlns:a16="http://schemas.microsoft.com/office/drawing/2014/main" id="{280AC3A8-27DF-7424-012D-F560E0599B35}"/>
                </a:ext>
              </a:extLst>
            </p:cNvPr>
            <p:cNvCxnSpPr/>
            <p:nvPr/>
          </p:nvCxnSpPr>
          <p:spPr>
            <a:xfrm>
              <a:off x="8672017" y="1587144"/>
              <a:ext cx="0" cy="653010"/>
            </a:xfrm>
            <a:prstGeom prst="line">
              <a:avLst/>
            </a:prstGeom>
            <a:effectLst>
              <a:glow rad="63500">
                <a:schemeClr val="accent1">
                  <a:satMod val="175000"/>
                  <a:alpha val="40000"/>
                </a:schemeClr>
              </a:glow>
            </a:effectLst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3" name="Straight Connector 22">
              <a:extLst>
                <a:ext uri="{FF2B5EF4-FFF2-40B4-BE49-F238E27FC236}">
                  <a16:creationId xmlns:a16="http://schemas.microsoft.com/office/drawing/2014/main" id="{D1B33F9F-0192-8E26-0184-9EEEB79B7720}"/>
                </a:ext>
              </a:extLst>
            </p:cNvPr>
            <p:cNvCxnSpPr/>
            <p:nvPr/>
          </p:nvCxnSpPr>
          <p:spPr>
            <a:xfrm>
              <a:off x="8366841" y="1917229"/>
              <a:ext cx="620304" cy="0"/>
            </a:xfrm>
            <a:prstGeom prst="line">
              <a:avLst/>
            </a:prstGeom>
            <a:effectLst>
              <a:glow rad="63500">
                <a:schemeClr val="accent1">
                  <a:satMod val="175000"/>
                  <a:alpha val="40000"/>
                </a:schemeClr>
              </a:glow>
            </a:effectLst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grpSp>
        <p:nvGrpSpPr>
          <p:cNvPr id="25" name="Group 24">
            <a:extLst>
              <a:ext uri="{FF2B5EF4-FFF2-40B4-BE49-F238E27FC236}">
                <a16:creationId xmlns:a16="http://schemas.microsoft.com/office/drawing/2014/main" id="{094F38F0-FAEA-0AEE-75A5-B535779901EF}"/>
              </a:ext>
            </a:extLst>
          </p:cNvPr>
          <p:cNvGrpSpPr/>
          <p:nvPr/>
        </p:nvGrpSpPr>
        <p:grpSpPr>
          <a:xfrm>
            <a:off x="11196690" y="-187576"/>
            <a:ext cx="1260000" cy="1260000"/>
            <a:chOff x="7064043" y="3066250"/>
            <a:chExt cx="1260000" cy="1260000"/>
          </a:xfrm>
        </p:grpSpPr>
        <p:sp>
          <p:nvSpPr>
            <p:cNvPr id="26" name="Oval 25">
              <a:extLst>
                <a:ext uri="{FF2B5EF4-FFF2-40B4-BE49-F238E27FC236}">
                  <a16:creationId xmlns:a16="http://schemas.microsoft.com/office/drawing/2014/main" id="{7414537B-06FF-EC2F-A4BA-472E4885DBC8}"/>
                </a:ext>
              </a:extLst>
            </p:cNvPr>
            <p:cNvSpPr/>
            <p:nvPr/>
          </p:nvSpPr>
          <p:spPr>
            <a:xfrm>
              <a:off x="7064043" y="3066250"/>
              <a:ext cx="1260000" cy="1260000"/>
            </a:xfrm>
            <a:prstGeom prst="ellipse">
              <a:avLst/>
            </a:prstGeom>
            <a:noFill/>
            <a:ln>
              <a:solidFill>
                <a:schemeClr val="bg1"/>
              </a:solidFill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IN"/>
            </a:p>
          </p:txBody>
        </p:sp>
        <p:grpSp>
          <p:nvGrpSpPr>
            <p:cNvPr id="27" name="Group 26">
              <a:extLst>
                <a:ext uri="{FF2B5EF4-FFF2-40B4-BE49-F238E27FC236}">
                  <a16:creationId xmlns:a16="http://schemas.microsoft.com/office/drawing/2014/main" id="{9BC124A2-D261-B0A9-0842-5A2DF8879AA3}"/>
                </a:ext>
              </a:extLst>
            </p:cNvPr>
            <p:cNvGrpSpPr/>
            <p:nvPr/>
          </p:nvGrpSpPr>
          <p:grpSpPr>
            <a:xfrm>
              <a:off x="7330553" y="3336250"/>
              <a:ext cx="726980" cy="720000"/>
              <a:chOff x="9768840" y="2275840"/>
              <a:chExt cx="726980" cy="720000"/>
            </a:xfrm>
          </p:grpSpPr>
          <p:sp>
            <p:nvSpPr>
              <p:cNvPr id="29" name="Oval 28">
                <a:extLst>
                  <a:ext uri="{FF2B5EF4-FFF2-40B4-BE49-F238E27FC236}">
                    <a16:creationId xmlns:a16="http://schemas.microsoft.com/office/drawing/2014/main" id="{7B9924CF-4F31-0C34-804C-D119BFE00C71}"/>
                  </a:ext>
                </a:extLst>
              </p:cNvPr>
              <p:cNvSpPr/>
              <p:nvPr/>
            </p:nvSpPr>
            <p:spPr>
              <a:xfrm>
                <a:off x="9768840" y="2275840"/>
                <a:ext cx="720000" cy="720000"/>
              </a:xfrm>
              <a:prstGeom prst="ellipse">
                <a:avLst/>
              </a:prstGeom>
              <a:noFill/>
              <a:ln>
                <a:solidFill>
                  <a:schemeClr val="bg1"/>
                </a:solidFill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IN"/>
              </a:p>
            </p:txBody>
          </p:sp>
          <p:cxnSp>
            <p:nvCxnSpPr>
              <p:cNvPr id="30" name="Straight Arrow Connector 29">
                <a:extLst>
                  <a:ext uri="{FF2B5EF4-FFF2-40B4-BE49-F238E27FC236}">
                    <a16:creationId xmlns:a16="http://schemas.microsoft.com/office/drawing/2014/main" id="{417FCFC2-42CE-940E-EC28-7CD9BBB872A6}"/>
                  </a:ext>
                </a:extLst>
              </p:cNvPr>
              <p:cNvCxnSpPr>
                <a:cxnSpLocks/>
              </p:cNvCxnSpPr>
              <p:nvPr/>
            </p:nvCxnSpPr>
            <p:spPr>
              <a:xfrm rot="7200000">
                <a:off x="9860407" y="2786655"/>
                <a:ext cx="360000" cy="6762"/>
              </a:xfrm>
              <a:prstGeom prst="straightConnector1">
                <a:avLst/>
              </a:prstGeom>
              <a:ln w="38100" cap="rnd">
                <a:solidFill>
                  <a:srgbClr val="FFFF00"/>
                </a:solidFill>
                <a:tailEnd type="triangle"/>
              </a:ln>
            </p:spPr>
            <p:style>
              <a:lnRef idx="2">
                <a:schemeClr val="accent3"/>
              </a:lnRef>
              <a:fillRef idx="0">
                <a:schemeClr val="accent3"/>
              </a:fillRef>
              <a:effectRef idx="1">
                <a:schemeClr val="accent3"/>
              </a:effectRef>
              <a:fontRef idx="minor">
                <a:schemeClr val="tx1"/>
              </a:fontRef>
            </p:style>
          </p:cxnSp>
          <p:cxnSp>
            <p:nvCxnSpPr>
              <p:cNvPr id="31" name="Straight Arrow Connector 30">
                <a:extLst>
                  <a:ext uri="{FF2B5EF4-FFF2-40B4-BE49-F238E27FC236}">
                    <a16:creationId xmlns:a16="http://schemas.microsoft.com/office/drawing/2014/main" id="{FBE32277-B5C0-9155-315A-64EAC321F2D7}"/>
                  </a:ext>
                </a:extLst>
              </p:cNvPr>
              <p:cNvCxnSpPr>
                <a:cxnSpLocks/>
              </p:cNvCxnSpPr>
              <p:nvPr/>
            </p:nvCxnSpPr>
            <p:spPr>
              <a:xfrm rot="14400000">
                <a:off x="9861767" y="2473195"/>
                <a:ext cx="360000" cy="6762"/>
              </a:xfrm>
              <a:prstGeom prst="straightConnector1">
                <a:avLst/>
              </a:prstGeom>
              <a:ln w="38100" cap="rnd">
                <a:solidFill>
                  <a:srgbClr val="0070C0"/>
                </a:solidFill>
                <a:tailEnd type="triangle"/>
              </a:ln>
            </p:spPr>
            <p:style>
              <a:lnRef idx="2">
                <a:schemeClr val="accent3"/>
              </a:lnRef>
              <a:fillRef idx="0">
                <a:schemeClr val="accent3"/>
              </a:fillRef>
              <a:effectRef idx="1">
                <a:schemeClr val="accent3"/>
              </a:effectRef>
              <a:fontRef idx="minor">
                <a:schemeClr val="tx1"/>
              </a:fontRef>
            </p:style>
          </p:cxnSp>
          <p:cxnSp>
            <p:nvCxnSpPr>
              <p:cNvPr id="34" name="Straight Arrow Connector 33">
                <a:extLst>
                  <a:ext uri="{FF2B5EF4-FFF2-40B4-BE49-F238E27FC236}">
                    <a16:creationId xmlns:a16="http://schemas.microsoft.com/office/drawing/2014/main" id="{13DBE4EA-F5BF-3130-43D1-BFE98C94303C}"/>
                  </a:ext>
                </a:extLst>
              </p:cNvPr>
              <p:cNvCxnSpPr/>
              <p:nvPr/>
            </p:nvCxnSpPr>
            <p:spPr>
              <a:xfrm>
                <a:off x="10135820" y="2629924"/>
                <a:ext cx="360000" cy="6762"/>
              </a:xfrm>
              <a:prstGeom prst="straightConnector1">
                <a:avLst/>
              </a:prstGeom>
              <a:ln w="38100" cap="rnd">
                <a:solidFill>
                  <a:srgbClr val="FF0000"/>
                </a:solidFill>
                <a:tailEnd type="triangle"/>
              </a:ln>
            </p:spPr>
            <p:style>
              <a:lnRef idx="2">
                <a:schemeClr val="accent3"/>
              </a:lnRef>
              <a:fillRef idx="0">
                <a:schemeClr val="accent3"/>
              </a:fillRef>
              <a:effectRef idx="1">
                <a:schemeClr val="accent3"/>
              </a:effectRef>
              <a:fontRef idx="minor">
                <a:schemeClr val="tx1"/>
              </a:fontRef>
            </p:style>
          </p:cxnSp>
        </p:grpSp>
      </p:grpSp>
      <p:sp>
        <p:nvSpPr>
          <p:cNvPr id="35" name="Rectangle 34">
            <a:extLst>
              <a:ext uri="{FF2B5EF4-FFF2-40B4-BE49-F238E27FC236}">
                <a16:creationId xmlns:a16="http://schemas.microsoft.com/office/drawing/2014/main" id="{B5D5AE41-1435-85AA-7E26-F9719A5B341E}"/>
              </a:ext>
            </a:extLst>
          </p:cNvPr>
          <p:cNvSpPr/>
          <p:nvPr/>
        </p:nvSpPr>
        <p:spPr>
          <a:xfrm>
            <a:off x="11072478" y="-57503"/>
            <a:ext cx="513657" cy="405484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2000" b="0" cap="none" spc="0" dirty="0">
                <a:ln w="0"/>
                <a:solidFill>
                  <a:srgbClr val="92D050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120</a:t>
            </a:r>
          </a:p>
        </p:txBody>
      </p:sp>
      <p:sp>
        <p:nvSpPr>
          <p:cNvPr id="36" name="Rectangle 35">
            <a:extLst>
              <a:ext uri="{FF2B5EF4-FFF2-40B4-BE49-F238E27FC236}">
                <a16:creationId xmlns:a16="http://schemas.microsoft.com/office/drawing/2014/main" id="{77349F23-A58C-6C99-30CF-137B9E18AAE6}"/>
              </a:ext>
            </a:extLst>
          </p:cNvPr>
          <p:cNvSpPr/>
          <p:nvPr/>
        </p:nvSpPr>
        <p:spPr>
          <a:xfrm>
            <a:off x="11116680" y="595402"/>
            <a:ext cx="513657" cy="405484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2000" b="0" cap="none" spc="0" dirty="0">
                <a:ln w="0"/>
                <a:solidFill>
                  <a:srgbClr val="92D050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240</a:t>
            </a:r>
          </a:p>
        </p:txBody>
      </p:sp>
    </p:spTree>
    <p:extLst>
      <p:ext uri="{BB962C8B-B14F-4D97-AF65-F5344CB8AC3E}">
        <p14:creationId xmlns:p14="http://schemas.microsoft.com/office/powerpoint/2010/main" val="225028333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0">
        <p:cut/>
      </p:transition>
    </mc:Choice>
    <mc:Fallback xmlns="">
      <p:transition>
        <p:cut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8" presetClass="emph" presetSubtype="0" repeatCount="indefinite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Rot by="-21600000">
                                      <p:cBhvr>
                                        <p:cTn id="6" dur="200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205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205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1" dur="5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2" dur="5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3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7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3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3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1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3" dur="500" fill="hold"/>
                                        <p:tgtEl>
                                          <p:spTgt spid="3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4" dur="500" fill="hold"/>
                                        <p:tgtEl>
                                          <p:spTgt spid="3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5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4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4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1" dur="500" fill="hold"/>
                                        <p:tgtEl>
                                          <p:spTgt spid="5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2" dur="500" fill="hold"/>
                                        <p:tgtEl>
                                          <p:spTgt spid="5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3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5" dur="500" fill="hold"/>
                                        <p:tgtEl>
                                          <p:spTgt spid="5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6" dur="500" fill="hold"/>
                                        <p:tgtEl>
                                          <p:spTgt spid="5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7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5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5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1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3" dur="500" fill="hold"/>
                                        <p:tgtEl>
                                          <p:spTgt spid="5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4" dur="500" fill="hold"/>
                                        <p:tgtEl>
                                          <p:spTgt spid="5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5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7" dur="500" fill="hold"/>
                                        <p:tgtEl>
                                          <p:spTgt spid="5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8" dur="500" fill="hold"/>
                                        <p:tgtEl>
                                          <p:spTgt spid="5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1" dur="500" fill="hold"/>
                                        <p:tgtEl>
                                          <p:spTgt spid="9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2" dur="500" fill="hold"/>
                                        <p:tgtEl>
                                          <p:spTgt spid="9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7" dur="500" fill="hold"/>
                                        <p:tgtEl>
                                          <p:spTgt spid="4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8" dur="500" fill="hold"/>
                                        <p:tgtEl>
                                          <p:spTgt spid="4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6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1" dur="500" fill="hold"/>
                                        <p:tgtEl>
                                          <p:spTgt spid="10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2" dur="500" fill="hold"/>
                                        <p:tgtEl>
                                          <p:spTgt spid="10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3" fill="hold">
                      <p:stCondLst>
                        <p:cond delay="indefinite"/>
                      </p:stCondLst>
                      <p:childTnLst>
                        <p:par>
                          <p:cTn id="74" fill="hold">
                            <p:stCondLst>
                              <p:cond delay="0"/>
                            </p:stCondLst>
                            <p:childTnLst>
                              <p:par>
                                <p:cTn id="75" presetID="2" presetClass="entr" presetSubtype="3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7" dur="500" fill="hold"/>
                                        <p:tgtEl>
                                          <p:spTgt spid="13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8" dur="500" fill="hold"/>
                                        <p:tgtEl>
                                          <p:spTgt spid="13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79" presetID="2" presetClass="entr" presetSubtype="3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1" dur="500" fill="hold"/>
                                        <p:tgtEl>
                                          <p:spTgt spid="10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2" dur="500" fill="hold"/>
                                        <p:tgtEl>
                                          <p:spTgt spid="10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3" fill="hold">
                      <p:stCondLst>
                        <p:cond delay="indefinite"/>
                      </p:stCondLst>
                      <p:childTnLst>
                        <p:par>
                          <p:cTn id="84" fill="hold">
                            <p:stCondLst>
                              <p:cond delay="0"/>
                            </p:stCondLst>
                            <p:childTnLst>
                              <p:par>
                                <p:cTn id="8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7" dur="10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8" dur="10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9" dur="10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0" fill="hold">
                            <p:stCondLst>
                              <p:cond delay="1000"/>
                            </p:stCondLst>
                            <p:childTnLst>
                              <p:par>
                                <p:cTn id="91" presetID="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3" fill="hold">
                            <p:stCondLst>
                              <p:cond delay="1000"/>
                            </p:stCondLst>
                            <p:childTnLst>
                              <p:par>
                                <p:cTn id="94" presetID="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6" fill="hold">
                      <p:stCondLst>
                        <p:cond delay="indefinite"/>
                      </p:stCondLst>
                      <p:childTnLst>
                        <p:par>
                          <p:cTn id="97" fill="hold">
                            <p:stCondLst>
                              <p:cond delay="0"/>
                            </p:stCondLst>
                            <p:childTnLst>
                              <p:par>
                                <p:cTn id="98" presetID="2" presetClass="entr" presetSubtype="3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00" dur="500" fill="hold"/>
                                        <p:tgtEl>
                                          <p:spTgt spid="8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01" dur="500" fill="hold"/>
                                        <p:tgtEl>
                                          <p:spTgt spid="8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2" presetID="2" presetClass="entr" presetSubtype="3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04" dur="500" fill="hold"/>
                                        <p:tgtEl>
                                          <p:spTgt spid="8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05" dur="500" fill="hold"/>
                                        <p:tgtEl>
                                          <p:spTgt spid="8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6" presetID="2" presetClass="entr" presetSubtype="3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08" dur="500" fill="hold"/>
                                        <p:tgtEl>
                                          <p:spTgt spid="8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09" dur="500" fill="hold"/>
                                        <p:tgtEl>
                                          <p:spTgt spid="8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0" fill="hold">
                      <p:stCondLst>
                        <p:cond delay="indefinite"/>
                      </p:stCondLst>
                      <p:childTnLst>
                        <p:par>
                          <p:cTn id="111" fill="hold">
                            <p:stCondLst>
                              <p:cond delay="0"/>
                            </p:stCondLst>
                            <p:childTnLst>
                              <p:par>
                                <p:cTn id="112" presetID="22" presetClass="exit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113" dur="500"/>
                                        <p:tgtEl>
                                          <p:spTgt spid="8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1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8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5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17" dur="500"/>
                                        <p:tgtEl>
                                          <p:spTgt spid="1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8" fill="hold">
                      <p:stCondLst>
                        <p:cond delay="indefinite"/>
                      </p:stCondLst>
                      <p:childTnLst>
                        <p:par>
                          <p:cTn id="119" fill="hold">
                            <p:stCondLst>
                              <p:cond delay="0"/>
                            </p:stCondLst>
                            <p:childTnLst>
                              <p:par>
                                <p:cTn id="120" presetID="12" presetClass="exit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21" dur="500"/>
                                        <p:tgtEl>
                                          <p:spTgt spid="12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#ppt_h*1.125000"/>
                                          </p:val>
                                        </p:tav>
                                      </p:tavLst>
                                    </p:anim>
                                    <p:animEffect transition="out" filter="wipe(down)">
                                      <p:cBhvr>
                                        <p:cTn id="122" dur="500"/>
                                        <p:tgtEl>
                                          <p:spTgt spid="12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2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24" presetID="1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6" dur="500"/>
                                        <p:tgtEl>
                                          <p:spTgt spid="8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up)">
                                      <p:cBhvr>
                                        <p:cTn id="127" dur="500"/>
                                        <p:tgtEl>
                                          <p:spTgt spid="8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8" fill="hold">
                      <p:stCondLst>
                        <p:cond delay="indefinite"/>
                      </p:stCondLst>
                      <p:childTnLst>
                        <p:par>
                          <p:cTn id="129" fill="hold">
                            <p:stCondLst>
                              <p:cond delay="0"/>
                            </p:stCondLst>
                            <p:childTnLst>
                              <p:par>
                                <p:cTn id="130" presetID="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2" dur="5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3" dur="5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4" presetID="2" presetClass="entr" presetSubtype="2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6" dur="500" fill="hold"/>
                                        <p:tgtEl>
                                          <p:spTgt spid="10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7" dur="500" fill="hold"/>
                                        <p:tgtEl>
                                          <p:spTgt spid="10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8" presetID="2" presetClass="entr" presetSubtype="2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40" dur="500" fill="hold"/>
                                        <p:tgtEl>
                                          <p:spTgt spid="1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1" dur="500" fill="hold"/>
                                        <p:tgtEl>
                                          <p:spTgt spid="1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42" presetID="2" presetClass="entr" presetSubtype="2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44" dur="500" fill="hold"/>
                                        <p:tgtEl>
                                          <p:spTgt spid="1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5" dur="500" fill="hold"/>
                                        <p:tgtEl>
                                          <p:spTgt spid="1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46" presetID="2" presetClass="entr" presetSubtype="2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48" dur="500" fill="hold"/>
                                        <p:tgtEl>
                                          <p:spTgt spid="1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9" dur="500" fill="hold"/>
                                        <p:tgtEl>
                                          <p:spTgt spid="1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50" presetID="2" presetClass="entr" presetSubtype="2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2" dur="500" fill="hold"/>
                                        <p:tgtEl>
                                          <p:spTgt spid="1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53" dur="500" fill="hold"/>
                                        <p:tgtEl>
                                          <p:spTgt spid="1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54" presetID="2" presetClass="entr" presetSubtype="2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6" dur="500" fill="hold"/>
                                        <p:tgtEl>
                                          <p:spTgt spid="1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57" dur="500" fill="hold"/>
                                        <p:tgtEl>
                                          <p:spTgt spid="1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58" presetID="2" presetClass="entr" presetSubtype="2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60" dur="500" fill="hold"/>
                                        <p:tgtEl>
                                          <p:spTgt spid="1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1" dur="500" fill="hold"/>
                                        <p:tgtEl>
                                          <p:spTgt spid="1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62" presetID="2" presetClass="entr" presetSubtype="2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64" dur="500" fill="hold"/>
                                        <p:tgtEl>
                                          <p:spTgt spid="1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5" dur="500" fill="hold"/>
                                        <p:tgtEl>
                                          <p:spTgt spid="1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66" presetID="2" presetClass="entr" presetSubtype="2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68" dur="500" fill="hold"/>
                                        <p:tgtEl>
                                          <p:spTgt spid="1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9" dur="500" fill="hold"/>
                                        <p:tgtEl>
                                          <p:spTgt spid="1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0" presetID="2" presetClass="entr" presetSubtype="2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2" dur="500" fill="hold"/>
                                        <p:tgtEl>
                                          <p:spTgt spid="1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73" dur="500" fill="hold"/>
                                        <p:tgtEl>
                                          <p:spTgt spid="1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4" presetID="2" presetClass="entr" presetSubtype="2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6" dur="500" fill="hold"/>
                                        <p:tgtEl>
                                          <p:spTgt spid="1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77" dur="500" fill="hold"/>
                                        <p:tgtEl>
                                          <p:spTgt spid="1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8" presetID="2" presetClass="entr" presetSubtype="2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80" dur="500" fill="hold"/>
                                        <p:tgtEl>
                                          <p:spTgt spid="12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1" dur="500" fill="hold"/>
                                        <p:tgtEl>
                                          <p:spTgt spid="1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82" presetID="2" presetClass="entr" presetSubtype="2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84" dur="500" fill="hold"/>
                                        <p:tgtEl>
                                          <p:spTgt spid="12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5" dur="500" fill="hold"/>
                                        <p:tgtEl>
                                          <p:spTgt spid="1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86" presetID="2" presetClass="entr" presetSubtype="2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88" dur="500" fill="hold"/>
                                        <p:tgtEl>
                                          <p:spTgt spid="1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9" dur="500" fill="hold"/>
                                        <p:tgtEl>
                                          <p:spTgt spid="1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90" presetID="2" presetClass="entr" presetSubtype="2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2" dur="500" fill="hold"/>
                                        <p:tgtEl>
                                          <p:spTgt spid="13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93" dur="500" fill="hold"/>
                                        <p:tgtEl>
                                          <p:spTgt spid="13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94" presetID="2" presetClass="entr" presetSubtype="2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6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97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98" presetID="2" presetClass="entr" presetSubtype="2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00" dur="500" fill="hold"/>
                                        <p:tgtEl>
                                          <p:spTgt spid="6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1" dur="500" fill="hold"/>
                                        <p:tgtEl>
                                          <p:spTgt spid="6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02" presetID="2" presetClass="entr" presetSubtype="2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04" dur="500" fill="hold"/>
                                        <p:tgtEl>
                                          <p:spTgt spid="12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5" dur="500" fill="hold"/>
                                        <p:tgtEl>
                                          <p:spTgt spid="1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6" fill="hold">
                      <p:stCondLst>
                        <p:cond delay="indefinite"/>
                      </p:stCondLst>
                      <p:childTnLst>
                        <p:par>
                          <p:cTn id="207" fill="hold">
                            <p:stCondLst>
                              <p:cond delay="0"/>
                            </p:stCondLst>
                            <p:childTnLst>
                              <p:par>
                                <p:cTn id="208" presetID="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10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2" fill="hold">
                      <p:stCondLst>
                        <p:cond delay="indefinite"/>
                      </p:stCondLst>
                      <p:childTnLst>
                        <p:par>
                          <p:cTn id="213" fill="hold">
                            <p:stCondLst>
                              <p:cond delay="0"/>
                            </p:stCondLst>
                            <p:childTnLst>
                              <p:par>
                                <p:cTn id="214" presetID="2" presetClass="entr" presetSubtype="3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16" dur="500" fill="hold"/>
                                        <p:tgtEl>
                                          <p:spTgt spid="13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17" dur="500" fill="hold"/>
                                        <p:tgtEl>
                                          <p:spTgt spid="13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18" fill="hold">
                            <p:stCondLst>
                              <p:cond delay="500"/>
                            </p:stCondLst>
                            <p:childTnLst>
                              <p:par>
                                <p:cTn id="219" presetID="2" presetClass="entr" presetSubtype="3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21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22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3" fill="hold">
                      <p:stCondLst>
                        <p:cond delay="indefinite"/>
                      </p:stCondLst>
                      <p:childTnLst>
                        <p:par>
                          <p:cTn id="224" fill="hold">
                            <p:stCondLst>
                              <p:cond delay="0"/>
                            </p:stCondLst>
                            <p:childTnLst>
                              <p:par>
                                <p:cTn id="22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7" dur="500"/>
                                        <p:tgtEl>
                                          <p:spTgt spid="10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28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0" dur="500"/>
                                        <p:tgtEl>
                                          <p:spTgt spid="10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31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3" dur="500"/>
                                        <p:tgtEl>
                                          <p:spTgt spid="1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34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6" dur="500"/>
                                        <p:tgtEl>
                                          <p:spTgt spid="1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37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9" dur="500"/>
                                        <p:tgtEl>
                                          <p:spTgt spid="10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40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2" dur="500"/>
                                        <p:tgtEl>
                                          <p:spTgt spid="10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43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5" dur="500"/>
                                        <p:tgtEl>
                                          <p:spTgt spid="1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6" fill="hold">
                      <p:stCondLst>
                        <p:cond delay="indefinite"/>
                      </p:stCondLst>
                      <p:childTnLst>
                        <p:par>
                          <p:cTn id="247" fill="hold">
                            <p:stCondLst>
                              <p:cond delay="0"/>
                            </p:stCondLst>
                            <p:childTnLst>
                              <p:par>
                                <p:cTn id="248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50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52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54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6" fill="hold">
                      <p:stCondLst>
                        <p:cond delay="indefinite"/>
                      </p:stCondLst>
                      <p:childTnLst>
                        <p:par>
                          <p:cTn id="257" fill="hold">
                            <p:stCondLst>
                              <p:cond delay="0"/>
                            </p:stCondLst>
                            <p:childTnLst>
                              <p:par>
                                <p:cTn id="258" presetID="53" presetClass="exit" presetSubtype="3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259" dur="500"/>
                                        <p:tgtEl>
                                          <p:spTgt spid="10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0" dur="500"/>
                                        <p:tgtEl>
                                          <p:spTgt spid="10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261" dur="500"/>
                                        <p:tgtEl>
                                          <p:spTgt spid="10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6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0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63" presetID="53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65" dur="500" fill="hold"/>
                                        <p:tgtEl>
                                          <p:spTgt spid="13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6" dur="500" fill="hold"/>
                                        <p:tgtEl>
                                          <p:spTgt spid="13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67" dur="500"/>
                                        <p:tgtEl>
                                          <p:spTgt spid="1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8" fill="hold">
                      <p:stCondLst>
                        <p:cond delay="indefinite"/>
                      </p:stCondLst>
                      <p:childTnLst>
                        <p:par>
                          <p:cTn id="269" fill="hold">
                            <p:stCondLst>
                              <p:cond delay="0"/>
                            </p:stCondLst>
                            <p:childTnLst>
                              <p:par>
                                <p:cTn id="27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2" dur="500"/>
                                        <p:tgtEl>
                                          <p:spTgt spid="14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73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5" dur="500"/>
                                        <p:tgtEl>
                                          <p:spTgt spid="14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76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8" dur="500"/>
                                        <p:tgtEl>
                                          <p:spTgt spid="1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79" presetID="9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ssolve">
                                      <p:cBhvr>
                                        <p:cTn id="280" dur="500"/>
                                        <p:tgtEl>
                                          <p:spTgt spid="12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8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82" presetID="9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284" dur="500"/>
                                        <p:tgtEl>
                                          <p:spTgt spid="14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85" presetID="2" presetClass="entr" presetSubtype="2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87" dur="500" fill="hold"/>
                                        <p:tgtEl>
                                          <p:spTgt spid="13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8" dur="500" fill="hold"/>
                                        <p:tgtEl>
                                          <p:spTgt spid="13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89" presetID="22" presetClass="exit" presetSubtype="4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290" dur="500"/>
                                        <p:tgtEl>
                                          <p:spTgt spid="11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9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92" fill="hold">
                            <p:stCondLst>
                              <p:cond delay="500"/>
                            </p:stCondLst>
                            <p:childTnLst>
                              <p:par>
                                <p:cTn id="293" presetID="22" presetClass="entr" presetSubtype="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right)">
                                      <p:cBhvr>
                                        <p:cTn id="295" dur="500"/>
                                        <p:tgtEl>
                                          <p:spTgt spid="13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6" fill="hold">
                      <p:stCondLst>
                        <p:cond delay="indefinite"/>
                      </p:stCondLst>
                      <p:childTnLst>
                        <p:par>
                          <p:cTn id="297" fill="hold">
                            <p:stCondLst>
                              <p:cond delay="0"/>
                            </p:stCondLst>
                            <p:childTnLst>
                              <p:par>
                                <p:cTn id="298" presetID="2" presetClass="entr" presetSubtype="3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00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01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2" fill="hold">
                      <p:stCondLst>
                        <p:cond delay="indefinite"/>
                      </p:stCondLst>
                      <p:childTnLst>
                        <p:par>
                          <p:cTn id="303" fill="hold">
                            <p:stCondLst>
                              <p:cond delay="0"/>
                            </p:stCondLst>
                            <p:childTnLst>
                              <p:par>
                                <p:cTn id="304" presetID="53" presetClass="exit" presetSubtype="3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305" dur="500"/>
                                        <p:tgtEl>
                                          <p:spTgt spid="12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6" dur="500"/>
                                        <p:tgtEl>
                                          <p:spTgt spid="12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307" dur="500"/>
                                        <p:tgtEl>
                                          <p:spTgt spid="12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0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09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11" dur="500"/>
                                        <p:tgtEl>
                                          <p:spTgt spid="8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2" fill="hold">
                      <p:stCondLst>
                        <p:cond delay="indefinite"/>
                      </p:stCondLst>
                      <p:childTnLst>
                        <p:par>
                          <p:cTn id="313" fill="hold">
                            <p:stCondLst>
                              <p:cond delay="0"/>
                            </p:stCondLst>
                            <p:childTnLst>
                              <p:par>
                                <p:cTn id="314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6" dur="500" fill="hold"/>
                                        <p:tgtEl>
                                          <p:spTgt spid="15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17" dur="500" fill="hold"/>
                                        <p:tgtEl>
                                          <p:spTgt spid="15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18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20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1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22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24" dur="500" fill="hold"/>
                                        <p:tgtEl>
                                          <p:spTgt spid="205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5" dur="500" fill="hold"/>
                                        <p:tgtEl>
                                          <p:spTgt spid="205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26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28" dur="500" fill="hold"/>
                                        <p:tgtEl>
                                          <p:spTgt spid="15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9" dur="500" fill="hold"/>
                                        <p:tgtEl>
                                          <p:spTgt spid="15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30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32" dur="500" fill="hold"/>
                                        <p:tgtEl>
                                          <p:spTgt spid="15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33" dur="500" fill="hold"/>
                                        <p:tgtEl>
                                          <p:spTgt spid="15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4" fill="hold">
                      <p:stCondLst>
                        <p:cond delay="indefinite"/>
                      </p:stCondLst>
                      <p:childTnLst>
                        <p:par>
                          <p:cTn id="335" fill="hold">
                            <p:stCondLst>
                              <p:cond delay="0"/>
                            </p:stCondLst>
                            <p:childTnLst>
                              <p:par>
                                <p:cTn id="336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38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39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0" fill="hold">
                      <p:stCondLst>
                        <p:cond delay="indefinite"/>
                      </p:stCondLst>
                      <p:childTnLst>
                        <p:par>
                          <p:cTn id="341" fill="hold">
                            <p:stCondLst>
                              <p:cond delay="0"/>
                            </p:stCondLst>
                            <p:childTnLst>
                              <p:par>
                                <p:cTn id="342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44" dur="500" fill="hold"/>
                                        <p:tgtEl>
                                          <p:spTgt spid="16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45" dur="500" fill="hold"/>
                                        <p:tgtEl>
                                          <p:spTgt spid="16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6" fill="hold">
                      <p:stCondLst>
                        <p:cond delay="indefinite"/>
                      </p:stCondLst>
                      <p:childTnLst>
                        <p:par>
                          <p:cTn id="347" fill="hold">
                            <p:stCondLst>
                              <p:cond delay="0"/>
                            </p:stCondLst>
                            <p:childTnLst>
                              <p:par>
                                <p:cTn id="348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50" dur="500" fill="hold"/>
                                        <p:tgtEl>
                                          <p:spTgt spid="16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51" dur="500" fill="hold"/>
                                        <p:tgtEl>
                                          <p:spTgt spid="16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2" fill="hold">
                      <p:stCondLst>
                        <p:cond delay="indefinite"/>
                      </p:stCondLst>
                      <p:childTnLst>
                        <p:par>
                          <p:cTn id="353" fill="hold">
                            <p:stCondLst>
                              <p:cond delay="0"/>
                            </p:stCondLst>
                            <p:childTnLst>
                              <p:par>
                                <p:cTn id="354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56" dur="500" fill="hold"/>
                                        <p:tgtEl>
                                          <p:spTgt spid="16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57" dur="500" fill="hold"/>
                                        <p:tgtEl>
                                          <p:spTgt spid="16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3" grpId="0" animBg="1"/>
      <p:bldP spid="38" grpId="0"/>
      <p:bldP spid="39" grpId="0"/>
      <p:bldP spid="40" grpId="0"/>
      <p:bldP spid="53" grpId="0" animBg="1"/>
      <p:bldP spid="55" grpId="0" animBg="1"/>
      <p:bldP spid="2" grpId="0" animBg="1"/>
      <p:bldP spid="99" grpId="0"/>
      <p:bldP spid="104" grpId="0"/>
      <p:bldP spid="106" grpId="0"/>
      <p:bldP spid="116" grpId="0"/>
      <p:bldP spid="117" grpId="0"/>
      <p:bldP spid="118" grpId="0"/>
      <p:bldP spid="118" grpId="1"/>
      <p:bldP spid="139" grpId="0"/>
      <p:bldP spid="160" grpId="0"/>
      <p:bldP spid="161" grpId="0"/>
      <p:bldP spid="162" grpId="0"/>
      <p:bldP spid="19" grpId="0" animBg="1"/>
      <p:bldP spid="131" grpId="0"/>
      <p:bldP spid="133" grpId="0"/>
      <p:bldP spid="134" grpId="0"/>
      <p:bldP spid="136" grpId="0"/>
      <p:bldP spid="24" grpId="0"/>
      <p:bldP spid="6" grpId="0"/>
      <p:bldP spid="14" grpId="0"/>
      <p:bldP spid="15" grpId="0" animBg="1"/>
      <p:bldP spid="17" grpId="0" animBg="1"/>
    </p:bld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/>
          <p:cNvSpPr>
            <a:spLocks noGrp="1"/>
          </p:cNvSpPr>
          <p:nvPr>
            <p:ph type="ctrTitle"/>
          </p:nvPr>
        </p:nvSpPr>
        <p:spPr>
          <a:xfrm>
            <a:off x="3701944" y="0"/>
            <a:ext cx="4788113" cy="589160"/>
          </a:xfrm>
        </p:spPr>
        <p:txBody>
          <a:bodyPr>
            <a:normAutofit fontScale="90000"/>
          </a:bodyPr>
          <a:lstStyle/>
          <a:p>
            <a:pPr algn="ctr"/>
            <a:r>
              <a:rPr lang="en-IN" sz="4000" i="1" u="sng" dirty="0">
                <a:solidFill>
                  <a:srgbClr val="FFC000"/>
                </a:solidFill>
              </a:rPr>
              <a:t>Name plate of Cell</a:t>
            </a:r>
          </a:p>
        </p:txBody>
      </p:sp>
      <p:pic>
        <p:nvPicPr>
          <p:cNvPr id="2052" name="Picture 4" descr="APTRANSCO ⚡️⚡️ - Electricity Transmission Company - APTRANSCO | LinkedIn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7541" y="17768"/>
            <a:ext cx="1057360" cy="97547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graphicFrame>
        <p:nvGraphicFramePr>
          <p:cNvPr id="4" name="Object 3">
            <a:extLst>
              <a:ext uri="{FF2B5EF4-FFF2-40B4-BE49-F238E27FC236}">
                <a16:creationId xmlns:a16="http://schemas.microsoft.com/office/drawing/2014/main" id="{6DE18145-4594-56A2-EBB1-118FCBF348BC}"/>
              </a:ext>
            </a:extLst>
          </p:cNvPr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2234418474"/>
              </p:ext>
            </p:extLst>
          </p:nvPr>
        </p:nvGraphicFramePr>
        <p:xfrm>
          <a:off x="457541" y="1466850"/>
          <a:ext cx="3797300" cy="5391150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name="PDF" r:id="rId3" imgW="0" imgH="360" progId="FoxitReader.Document">
                  <p:embed/>
                </p:oleObj>
              </mc:Choice>
              <mc:Fallback>
                <p:oleObj name="PDF" r:id="rId3" imgW="0" imgH="360" progId="FoxitReader.Document">
                  <p:embed/>
                  <p:pic>
                    <p:nvPicPr>
                      <p:cNvPr id="0" name=""/>
                      <p:cNvPicPr/>
                      <p:nvPr/>
                    </p:nvPicPr>
                    <p:blipFill>
                      <a:blip r:embed="rId4"/>
                      <a:stretch>
                        <a:fillRect/>
                      </a:stretch>
                    </p:blipFill>
                    <p:spPr>
                      <a:xfrm>
                        <a:off x="457541" y="1466850"/>
                        <a:ext cx="3797300" cy="5391150"/>
                      </a:xfrm>
                      <a:prstGeom prst="rect">
                        <a:avLst/>
                      </a:prstGeom>
                    </p:spPr>
                  </p:pic>
                </p:oleObj>
              </mc:Fallback>
            </mc:AlternateContent>
          </a:graphicData>
        </a:graphic>
      </p:graphicFrame>
      <p:pic>
        <p:nvPicPr>
          <p:cNvPr id="6" name="Picture 5">
            <a:extLst>
              <a:ext uri="{FF2B5EF4-FFF2-40B4-BE49-F238E27FC236}">
                <a16:creationId xmlns:a16="http://schemas.microsoft.com/office/drawing/2014/main" id="{F85CEA89-F4EF-B9F8-66DA-59B2C47FA726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048250" y="2243138"/>
            <a:ext cx="7143750" cy="2371725"/>
          </a:xfrm>
          <a:prstGeom prst="rect">
            <a:avLst/>
          </a:prstGeom>
        </p:spPr>
      </p:pic>
      <mc:AlternateContent xmlns:mc="http://schemas.openxmlformats.org/markup-compatibility/2006" xmlns:pslz="http://schemas.microsoft.com/office/powerpoint/2016/slidezoom">
        <mc:Choice Requires="pslz">
          <p:graphicFrame>
            <p:nvGraphicFramePr>
              <p:cNvPr id="8" name="Slide Zoom 7">
                <a:extLst>
                  <a:ext uri="{FF2B5EF4-FFF2-40B4-BE49-F238E27FC236}">
                    <a16:creationId xmlns:a16="http://schemas.microsoft.com/office/drawing/2014/main" id="{5BE4D923-D076-65A4-17D9-EFC7BF0B271C}"/>
                  </a:ext>
                </a:extLst>
              </p:cNvPr>
              <p:cNvGraphicFramePr>
                <a:graphicFrameLocks/>
              </p:cNvGraphicFramePr>
              <p:nvPr>
                <p:extLst>
                  <p:ext uri="{D42A27DB-BD31-4B8C-83A1-F6EECF244321}">
                    <p14:modId xmlns:p14="http://schemas.microsoft.com/office/powerpoint/2010/main" val="2842156050"/>
                  </p:ext>
                </p:extLst>
              </p:nvPr>
            </p:nvGraphicFramePr>
            <p:xfrm>
              <a:off x="11832000" y="6498000"/>
              <a:ext cx="360000" cy="360000"/>
            </p:xfrm>
            <a:graphic>
              <a:graphicData uri="http://schemas.microsoft.com/office/powerpoint/2016/slidezoom">
                <pslz:sldZm>
                  <pslz:sldZmObj sldId="292" cId="2250283330">
                    <pslz:zmPr id="{288DA6BE-00D0-4082-835D-28848FBA7FD5}" returnToParent="0" transitionDur="1000">
                      <p166:blipFill xmlns:p166="http://schemas.microsoft.com/office/powerpoint/2016/6/main">
                        <a:blip r:embed="rId6"/>
                        <a:stretch>
                          <a:fillRect/>
                        </a:stretch>
                      </p166:blipFill>
                      <p166:spPr xmlns:p166="http://schemas.microsoft.com/office/powerpoint/2016/6/main">
                        <a:xfrm>
                          <a:off x="0" y="0"/>
                          <a:ext cx="360000" cy="360000"/>
                        </a:xfrm>
                        <a:prstGeom prst="rect">
                          <a:avLst/>
                        </a:prstGeom>
                        <a:ln w="3175">
                          <a:solidFill>
                            <a:prstClr val="ltGray"/>
                          </a:solidFill>
                        </a:ln>
                      </p166:spPr>
                    </pslz:zmPr>
                  </pslz:sldZmObj>
                </pslz:sldZm>
              </a:graphicData>
            </a:graphic>
          </p:graphicFrame>
        </mc:Choice>
        <mc:Fallback xmlns="">
          <p:pic>
            <p:nvPicPr>
              <p:cNvPr id="8" name="Slide Zoom 7">
                <a:hlinkClick r:id="rId7" action="ppaction://hlinksldjump"/>
                <a:extLst>
                  <a:ext uri="{FF2B5EF4-FFF2-40B4-BE49-F238E27FC236}">
                    <a16:creationId xmlns:a16="http://schemas.microsoft.com/office/drawing/2014/main" id="{5BE4D923-D076-65A4-17D9-EFC7BF0B271C}"/>
                  </a:ext>
                </a:extLst>
              </p:cNvPr>
              <p:cNvPicPr>
                <a:picLocks noGrp="1" noRot="1" noChangeAspect="1" noMove="1" noResize="1" noEditPoints="1" noAdjustHandles="1" noChangeArrowheads="1" noChangeShapeType="1"/>
              </p:cNvPicPr>
              <p:nvPr/>
            </p:nvPicPr>
            <p:blipFill>
              <a:blip r:embed="rId8"/>
              <a:stretch>
                <a:fillRect/>
              </a:stretch>
            </p:blipFill>
            <p:spPr>
              <a:xfrm>
                <a:off x="11832000" y="6498000"/>
                <a:ext cx="360000" cy="360000"/>
              </a:xfrm>
              <a:prstGeom prst="rect">
                <a:avLst/>
              </a:prstGeom>
              <a:ln w="3175">
                <a:solidFill>
                  <a:prstClr val="ltGray"/>
                </a:solidFill>
              </a:ln>
            </p:spPr>
          </p:pic>
        </mc:Fallback>
      </mc:AlternateContent>
      <p:sp>
        <p:nvSpPr>
          <p:cNvPr id="2" name="Slide Number Placeholder 1">
            <a:extLst>
              <a:ext uri="{FF2B5EF4-FFF2-40B4-BE49-F238E27FC236}">
                <a16:creationId xmlns:a16="http://schemas.microsoft.com/office/drawing/2014/main" id="{B29A96F1-6E5D-0D5C-4741-98BC446D3B4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0820059" y="6264275"/>
            <a:ext cx="914400" cy="593725"/>
          </a:xfrm>
        </p:spPr>
        <p:txBody>
          <a:bodyPr>
            <a:normAutofit lnSpcReduction="10000"/>
          </a:bodyPr>
          <a:lstStyle/>
          <a:p>
            <a:fld id="{19C1AEB4-7037-4088-A46E-D96AF956DC0D}" type="slidenum">
              <a:rPr lang="en-IN" smtClean="0"/>
              <a:t>21</a:t>
            </a:fld>
            <a:endParaRPr lang="en-IN" dirty="0"/>
          </a:p>
        </p:txBody>
      </p:sp>
      <p:grpSp>
        <p:nvGrpSpPr>
          <p:cNvPr id="5" name="Group 4">
            <a:extLst>
              <a:ext uri="{FF2B5EF4-FFF2-40B4-BE49-F238E27FC236}">
                <a16:creationId xmlns:a16="http://schemas.microsoft.com/office/drawing/2014/main" id="{EF812503-2332-FF76-C06E-7CCCEE2F9D74}"/>
              </a:ext>
            </a:extLst>
          </p:cNvPr>
          <p:cNvGrpSpPr/>
          <p:nvPr/>
        </p:nvGrpSpPr>
        <p:grpSpPr>
          <a:xfrm>
            <a:off x="11520668" y="103723"/>
            <a:ext cx="620304" cy="653010"/>
            <a:chOff x="8366841" y="1587144"/>
            <a:chExt cx="620304" cy="653010"/>
          </a:xfrm>
        </p:grpSpPr>
        <p:cxnSp>
          <p:nvCxnSpPr>
            <p:cNvPr id="7" name="Straight Connector 6">
              <a:extLst>
                <a:ext uri="{FF2B5EF4-FFF2-40B4-BE49-F238E27FC236}">
                  <a16:creationId xmlns:a16="http://schemas.microsoft.com/office/drawing/2014/main" id="{6A791975-6D47-A565-3126-818377A9C307}"/>
                </a:ext>
              </a:extLst>
            </p:cNvPr>
            <p:cNvCxnSpPr/>
            <p:nvPr/>
          </p:nvCxnSpPr>
          <p:spPr>
            <a:xfrm>
              <a:off x="8672017" y="1587144"/>
              <a:ext cx="0" cy="653010"/>
            </a:xfrm>
            <a:prstGeom prst="line">
              <a:avLst/>
            </a:prstGeom>
            <a:effectLst>
              <a:glow rad="63500">
                <a:schemeClr val="accent1">
                  <a:satMod val="175000"/>
                  <a:alpha val="40000"/>
                </a:schemeClr>
              </a:glow>
            </a:effectLst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9" name="Straight Connector 8">
              <a:extLst>
                <a:ext uri="{FF2B5EF4-FFF2-40B4-BE49-F238E27FC236}">
                  <a16:creationId xmlns:a16="http://schemas.microsoft.com/office/drawing/2014/main" id="{BF91FA53-073D-6191-E5E5-C0BAD2268BB1}"/>
                </a:ext>
              </a:extLst>
            </p:cNvPr>
            <p:cNvCxnSpPr/>
            <p:nvPr/>
          </p:nvCxnSpPr>
          <p:spPr>
            <a:xfrm>
              <a:off x="8366841" y="1917229"/>
              <a:ext cx="620304" cy="0"/>
            </a:xfrm>
            <a:prstGeom prst="line">
              <a:avLst/>
            </a:prstGeom>
            <a:effectLst>
              <a:glow rad="63500">
                <a:schemeClr val="accent1">
                  <a:satMod val="175000"/>
                  <a:alpha val="40000"/>
                </a:schemeClr>
              </a:glow>
            </a:effectLst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grpSp>
        <p:nvGrpSpPr>
          <p:cNvPr id="10" name="Group 9">
            <a:extLst>
              <a:ext uri="{FF2B5EF4-FFF2-40B4-BE49-F238E27FC236}">
                <a16:creationId xmlns:a16="http://schemas.microsoft.com/office/drawing/2014/main" id="{F19E6822-1B98-5A7B-555C-AEF86A49931E}"/>
              </a:ext>
            </a:extLst>
          </p:cNvPr>
          <p:cNvGrpSpPr/>
          <p:nvPr/>
        </p:nvGrpSpPr>
        <p:grpSpPr>
          <a:xfrm>
            <a:off x="11196690" y="-187576"/>
            <a:ext cx="1260000" cy="1260000"/>
            <a:chOff x="7064043" y="3066250"/>
            <a:chExt cx="1260000" cy="1260000"/>
          </a:xfrm>
        </p:grpSpPr>
        <p:sp>
          <p:nvSpPr>
            <p:cNvPr id="11" name="Oval 10">
              <a:extLst>
                <a:ext uri="{FF2B5EF4-FFF2-40B4-BE49-F238E27FC236}">
                  <a16:creationId xmlns:a16="http://schemas.microsoft.com/office/drawing/2014/main" id="{9CA5B4C5-6CCF-D304-81DD-E15414DBA544}"/>
                </a:ext>
              </a:extLst>
            </p:cNvPr>
            <p:cNvSpPr/>
            <p:nvPr/>
          </p:nvSpPr>
          <p:spPr>
            <a:xfrm>
              <a:off x="7064043" y="3066250"/>
              <a:ext cx="1260000" cy="1260000"/>
            </a:xfrm>
            <a:prstGeom prst="ellipse">
              <a:avLst/>
            </a:prstGeom>
            <a:noFill/>
            <a:ln>
              <a:solidFill>
                <a:schemeClr val="bg1"/>
              </a:solidFill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IN"/>
            </a:p>
          </p:txBody>
        </p:sp>
        <p:grpSp>
          <p:nvGrpSpPr>
            <p:cNvPr id="12" name="Group 11">
              <a:extLst>
                <a:ext uri="{FF2B5EF4-FFF2-40B4-BE49-F238E27FC236}">
                  <a16:creationId xmlns:a16="http://schemas.microsoft.com/office/drawing/2014/main" id="{AA296028-AEAB-5926-4A0C-D9833F4FCE3C}"/>
                </a:ext>
              </a:extLst>
            </p:cNvPr>
            <p:cNvGrpSpPr/>
            <p:nvPr/>
          </p:nvGrpSpPr>
          <p:grpSpPr>
            <a:xfrm>
              <a:off x="7330553" y="3336250"/>
              <a:ext cx="726980" cy="720000"/>
              <a:chOff x="9768840" y="2275840"/>
              <a:chExt cx="726980" cy="720000"/>
            </a:xfrm>
          </p:grpSpPr>
          <p:sp>
            <p:nvSpPr>
              <p:cNvPr id="13" name="Oval 12">
                <a:extLst>
                  <a:ext uri="{FF2B5EF4-FFF2-40B4-BE49-F238E27FC236}">
                    <a16:creationId xmlns:a16="http://schemas.microsoft.com/office/drawing/2014/main" id="{3E9F66F3-A342-1019-78E4-4B6613926501}"/>
                  </a:ext>
                </a:extLst>
              </p:cNvPr>
              <p:cNvSpPr/>
              <p:nvPr/>
            </p:nvSpPr>
            <p:spPr>
              <a:xfrm>
                <a:off x="9768840" y="2275840"/>
                <a:ext cx="720000" cy="720000"/>
              </a:xfrm>
              <a:prstGeom prst="ellipse">
                <a:avLst/>
              </a:prstGeom>
              <a:noFill/>
              <a:ln>
                <a:solidFill>
                  <a:schemeClr val="bg1"/>
                </a:solidFill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IN"/>
              </a:p>
            </p:txBody>
          </p:sp>
          <p:cxnSp>
            <p:nvCxnSpPr>
              <p:cNvPr id="14" name="Straight Arrow Connector 13">
                <a:extLst>
                  <a:ext uri="{FF2B5EF4-FFF2-40B4-BE49-F238E27FC236}">
                    <a16:creationId xmlns:a16="http://schemas.microsoft.com/office/drawing/2014/main" id="{3D126B1E-EBF5-A54E-BDA1-FA477DC7727F}"/>
                  </a:ext>
                </a:extLst>
              </p:cNvPr>
              <p:cNvCxnSpPr>
                <a:cxnSpLocks/>
              </p:cNvCxnSpPr>
              <p:nvPr/>
            </p:nvCxnSpPr>
            <p:spPr>
              <a:xfrm rot="7200000">
                <a:off x="9860407" y="2786655"/>
                <a:ext cx="360000" cy="6762"/>
              </a:xfrm>
              <a:prstGeom prst="straightConnector1">
                <a:avLst/>
              </a:prstGeom>
              <a:ln w="38100" cap="rnd">
                <a:solidFill>
                  <a:srgbClr val="FFFF00"/>
                </a:solidFill>
                <a:tailEnd type="triangle"/>
              </a:ln>
            </p:spPr>
            <p:style>
              <a:lnRef idx="2">
                <a:schemeClr val="accent3"/>
              </a:lnRef>
              <a:fillRef idx="0">
                <a:schemeClr val="accent3"/>
              </a:fillRef>
              <a:effectRef idx="1">
                <a:schemeClr val="accent3"/>
              </a:effectRef>
              <a:fontRef idx="minor">
                <a:schemeClr val="tx1"/>
              </a:fontRef>
            </p:style>
          </p:cxnSp>
          <p:cxnSp>
            <p:nvCxnSpPr>
              <p:cNvPr id="15" name="Straight Arrow Connector 14">
                <a:extLst>
                  <a:ext uri="{FF2B5EF4-FFF2-40B4-BE49-F238E27FC236}">
                    <a16:creationId xmlns:a16="http://schemas.microsoft.com/office/drawing/2014/main" id="{C8B99991-25D0-A22F-6256-6B115A1767BD}"/>
                  </a:ext>
                </a:extLst>
              </p:cNvPr>
              <p:cNvCxnSpPr>
                <a:cxnSpLocks/>
              </p:cNvCxnSpPr>
              <p:nvPr/>
            </p:nvCxnSpPr>
            <p:spPr>
              <a:xfrm rot="14400000">
                <a:off x="9861767" y="2473195"/>
                <a:ext cx="360000" cy="6762"/>
              </a:xfrm>
              <a:prstGeom prst="straightConnector1">
                <a:avLst/>
              </a:prstGeom>
              <a:ln w="38100" cap="rnd">
                <a:solidFill>
                  <a:srgbClr val="0070C0"/>
                </a:solidFill>
                <a:tailEnd type="triangle"/>
              </a:ln>
            </p:spPr>
            <p:style>
              <a:lnRef idx="2">
                <a:schemeClr val="accent3"/>
              </a:lnRef>
              <a:fillRef idx="0">
                <a:schemeClr val="accent3"/>
              </a:fillRef>
              <a:effectRef idx="1">
                <a:schemeClr val="accent3"/>
              </a:effectRef>
              <a:fontRef idx="minor">
                <a:schemeClr val="tx1"/>
              </a:fontRef>
            </p:style>
          </p:cxnSp>
          <p:cxnSp>
            <p:nvCxnSpPr>
              <p:cNvPr id="16" name="Straight Arrow Connector 15">
                <a:extLst>
                  <a:ext uri="{FF2B5EF4-FFF2-40B4-BE49-F238E27FC236}">
                    <a16:creationId xmlns:a16="http://schemas.microsoft.com/office/drawing/2014/main" id="{BA293301-5E2C-890F-CBFB-AB02CE24EFA6}"/>
                  </a:ext>
                </a:extLst>
              </p:cNvPr>
              <p:cNvCxnSpPr/>
              <p:nvPr/>
            </p:nvCxnSpPr>
            <p:spPr>
              <a:xfrm>
                <a:off x="10135820" y="2629924"/>
                <a:ext cx="360000" cy="6762"/>
              </a:xfrm>
              <a:prstGeom prst="straightConnector1">
                <a:avLst/>
              </a:prstGeom>
              <a:ln w="38100" cap="rnd">
                <a:solidFill>
                  <a:srgbClr val="FF0000"/>
                </a:solidFill>
                <a:tailEnd type="triangle"/>
              </a:ln>
            </p:spPr>
            <p:style>
              <a:lnRef idx="2">
                <a:schemeClr val="accent3"/>
              </a:lnRef>
              <a:fillRef idx="0">
                <a:schemeClr val="accent3"/>
              </a:fillRef>
              <a:effectRef idx="1">
                <a:schemeClr val="accent3"/>
              </a:effectRef>
              <a:fontRef idx="minor">
                <a:schemeClr val="tx1"/>
              </a:fontRef>
            </p:style>
          </p:cxnSp>
        </p:grpSp>
      </p:grpSp>
      <p:sp>
        <p:nvSpPr>
          <p:cNvPr id="17" name="Rectangle 16">
            <a:extLst>
              <a:ext uri="{FF2B5EF4-FFF2-40B4-BE49-F238E27FC236}">
                <a16:creationId xmlns:a16="http://schemas.microsoft.com/office/drawing/2014/main" id="{3E0B6427-717B-8788-2F6B-5E3E9BF8A520}"/>
              </a:ext>
            </a:extLst>
          </p:cNvPr>
          <p:cNvSpPr/>
          <p:nvPr/>
        </p:nvSpPr>
        <p:spPr>
          <a:xfrm>
            <a:off x="11072478" y="-57503"/>
            <a:ext cx="513657" cy="405484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2000" b="0" cap="none" spc="0" dirty="0">
                <a:ln w="0"/>
                <a:solidFill>
                  <a:srgbClr val="92D050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120</a:t>
            </a:r>
          </a:p>
        </p:txBody>
      </p:sp>
      <p:sp>
        <p:nvSpPr>
          <p:cNvPr id="18" name="Rectangle 17">
            <a:extLst>
              <a:ext uri="{FF2B5EF4-FFF2-40B4-BE49-F238E27FC236}">
                <a16:creationId xmlns:a16="http://schemas.microsoft.com/office/drawing/2014/main" id="{312EBD67-6F03-220B-6E62-C6232550C5F4}"/>
              </a:ext>
            </a:extLst>
          </p:cNvPr>
          <p:cNvSpPr/>
          <p:nvPr/>
        </p:nvSpPr>
        <p:spPr>
          <a:xfrm>
            <a:off x="11116680" y="595402"/>
            <a:ext cx="513657" cy="405484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2000" b="0" cap="none" spc="0" dirty="0">
                <a:ln w="0"/>
                <a:solidFill>
                  <a:srgbClr val="92D050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240</a:t>
            </a:r>
          </a:p>
        </p:txBody>
      </p:sp>
    </p:spTree>
    <p:extLst>
      <p:ext uri="{BB962C8B-B14F-4D97-AF65-F5344CB8AC3E}">
        <p14:creationId xmlns:p14="http://schemas.microsoft.com/office/powerpoint/2010/main" val="45353589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0">
        <p:cut/>
      </p:transition>
    </mc:Choice>
    <mc:Fallback xmlns="">
      <p:transition>
        <p:cut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8" presetClass="emph" presetSubtype="0" repeatCount="indefinite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Rot by="-21600000">
                                      <p:cBhvr>
                                        <p:cTn id="6" dur="20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/>
          <p:cNvSpPr>
            <a:spLocks noGrp="1"/>
          </p:cNvSpPr>
          <p:nvPr>
            <p:ph type="ctrTitle"/>
          </p:nvPr>
        </p:nvSpPr>
        <p:spPr>
          <a:xfrm>
            <a:off x="2507849" y="0"/>
            <a:ext cx="7176302" cy="589161"/>
          </a:xfrm>
        </p:spPr>
        <p:txBody>
          <a:bodyPr>
            <a:normAutofit fontScale="90000"/>
          </a:bodyPr>
          <a:lstStyle/>
          <a:p>
            <a:pPr algn="ctr"/>
            <a:r>
              <a:rPr lang="en-IN" sz="4000" i="1" u="sng" dirty="0">
                <a:solidFill>
                  <a:srgbClr val="92D050"/>
                </a:solidFill>
              </a:rPr>
              <a:t>Operations on battery &amp; charger</a:t>
            </a:r>
            <a:endParaRPr lang="en-IN" sz="4000" i="1" u="sng" dirty="0"/>
          </a:p>
        </p:txBody>
      </p:sp>
      <p:pic>
        <p:nvPicPr>
          <p:cNvPr id="2052" name="Picture 4" descr="APTRANSCO ⚡️⚡️ - Electricity Transmission Company - APTRANSCO | LinkedIn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7541" y="17768"/>
            <a:ext cx="1057360" cy="97547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Slide Number Placeholder 1">
            <a:extLst>
              <a:ext uri="{FF2B5EF4-FFF2-40B4-BE49-F238E27FC236}">
                <a16:creationId xmlns:a16="http://schemas.microsoft.com/office/drawing/2014/main" id="{35944CCB-AD6A-337C-5F3D-2005774129A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>
            <a:normAutofit lnSpcReduction="10000"/>
          </a:bodyPr>
          <a:lstStyle/>
          <a:p>
            <a:fld id="{19C1AEB4-7037-4088-A46E-D96AF956DC0D}" type="slidenum">
              <a:rPr lang="en-IN" smtClean="0"/>
              <a:t>22</a:t>
            </a:fld>
            <a:endParaRPr lang="en-IN"/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354E4ABB-6893-2D6B-68B0-140E718D7203}"/>
              </a:ext>
            </a:extLst>
          </p:cNvPr>
          <p:cNvSpPr/>
          <p:nvPr/>
        </p:nvSpPr>
        <p:spPr>
          <a:xfrm>
            <a:off x="457541" y="1306539"/>
            <a:ext cx="12040476" cy="553998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r>
              <a:rPr lang="en-US" sz="2900" dirty="0">
                <a:ln w="0"/>
                <a:solidFill>
                  <a:srgbClr val="FFC000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1. For taking the readings of cells switch OFF the AC input supply</a:t>
            </a:r>
            <a:endParaRPr lang="en-US" sz="2900" b="0" cap="none" spc="0" dirty="0">
              <a:ln w="0"/>
              <a:solidFill>
                <a:srgbClr val="FFC000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</a:endParaRPr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DCE29D2A-4616-50D8-47CC-B31052519412}"/>
              </a:ext>
            </a:extLst>
          </p:cNvPr>
          <p:cNvSpPr/>
          <p:nvPr/>
        </p:nvSpPr>
        <p:spPr>
          <a:xfrm>
            <a:off x="457541" y="1831712"/>
            <a:ext cx="10711587" cy="538609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r>
              <a:rPr lang="en-US" sz="2900" dirty="0">
                <a:ln w="0"/>
                <a:solidFill>
                  <a:srgbClr val="FFC000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2. For replacement of a Cell switch OFF Battery input switch</a:t>
            </a:r>
            <a:endParaRPr lang="en-US" sz="2900" b="0" cap="none" spc="0" dirty="0">
              <a:ln w="0"/>
              <a:solidFill>
                <a:srgbClr val="FFC000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</a:endParaRPr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0DAFB67F-4669-7FC6-0050-6D80D70404A5}"/>
              </a:ext>
            </a:extLst>
          </p:cNvPr>
          <p:cNvSpPr/>
          <p:nvPr/>
        </p:nvSpPr>
        <p:spPr>
          <a:xfrm>
            <a:off x="457541" y="2433057"/>
            <a:ext cx="11683006" cy="984885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r>
              <a:rPr lang="en-US" sz="2900" dirty="0">
                <a:ln w="0"/>
                <a:solidFill>
                  <a:srgbClr val="FFC000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3. To keep the battery in BOOST mode keep FLOAT in ON status, </a:t>
            </a:r>
          </a:p>
          <a:p>
            <a:r>
              <a:rPr lang="en-US" sz="2900" dirty="0">
                <a:ln w="0"/>
                <a:solidFill>
                  <a:srgbClr val="FFC000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    if FCBC is not available</a:t>
            </a:r>
            <a:endParaRPr lang="en-US" sz="2900" b="0" cap="none" spc="0" dirty="0">
              <a:ln w="0"/>
              <a:solidFill>
                <a:srgbClr val="FFC000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</a:endParaRPr>
          </a:p>
        </p:txBody>
      </p:sp>
      <p:grpSp>
        <p:nvGrpSpPr>
          <p:cNvPr id="7" name="Group 6">
            <a:extLst>
              <a:ext uri="{FF2B5EF4-FFF2-40B4-BE49-F238E27FC236}">
                <a16:creationId xmlns:a16="http://schemas.microsoft.com/office/drawing/2014/main" id="{139B8C64-CF22-6B7A-65DF-EDCB3CB7F668}"/>
              </a:ext>
            </a:extLst>
          </p:cNvPr>
          <p:cNvGrpSpPr/>
          <p:nvPr/>
        </p:nvGrpSpPr>
        <p:grpSpPr>
          <a:xfrm>
            <a:off x="11520668" y="103723"/>
            <a:ext cx="620304" cy="653010"/>
            <a:chOff x="8366841" y="1587144"/>
            <a:chExt cx="620304" cy="653010"/>
          </a:xfrm>
        </p:grpSpPr>
        <p:cxnSp>
          <p:nvCxnSpPr>
            <p:cNvPr id="8" name="Straight Connector 7">
              <a:extLst>
                <a:ext uri="{FF2B5EF4-FFF2-40B4-BE49-F238E27FC236}">
                  <a16:creationId xmlns:a16="http://schemas.microsoft.com/office/drawing/2014/main" id="{E7106BB9-ED4D-6F18-0955-8CBA964CBB74}"/>
                </a:ext>
              </a:extLst>
            </p:cNvPr>
            <p:cNvCxnSpPr/>
            <p:nvPr/>
          </p:nvCxnSpPr>
          <p:spPr>
            <a:xfrm>
              <a:off x="8672017" y="1587144"/>
              <a:ext cx="0" cy="653010"/>
            </a:xfrm>
            <a:prstGeom prst="line">
              <a:avLst/>
            </a:prstGeom>
            <a:effectLst>
              <a:glow rad="63500">
                <a:schemeClr val="accent1">
                  <a:satMod val="175000"/>
                  <a:alpha val="40000"/>
                </a:schemeClr>
              </a:glow>
            </a:effectLst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9" name="Straight Connector 8">
              <a:extLst>
                <a:ext uri="{FF2B5EF4-FFF2-40B4-BE49-F238E27FC236}">
                  <a16:creationId xmlns:a16="http://schemas.microsoft.com/office/drawing/2014/main" id="{C67407D0-4078-E4E8-25D7-B41FFC763F67}"/>
                </a:ext>
              </a:extLst>
            </p:cNvPr>
            <p:cNvCxnSpPr/>
            <p:nvPr/>
          </p:nvCxnSpPr>
          <p:spPr>
            <a:xfrm>
              <a:off x="8366841" y="1917229"/>
              <a:ext cx="620304" cy="0"/>
            </a:xfrm>
            <a:prstGeom prst="line">
              <a:avLst/>
            </a:prstGeom>
            <a:effectLst>
              <a:glow rad="63500">
                <a:schemeClr val="accent1">
                  <a:satMod val="175000"/>
                  <a:alpha val="40000"/>
                </a:schemeClr>
              </a:glow>
            </a:effectLst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grpSp>
        <p:nvGrpSpPr>
          <p:cNvPr id="10" name="Group 9">
            <a:extLst>
              <a:ext uri="{FF2B5EF4-FFF2-40B4-BE49-F238E27FC236}">
                <a16:creationId xmlns:a16="http://schemas.microsoft.com/office/drawing/2014/main" id="{B8982CAB-545B-5B5F-C12D-B000E8F5518C}"/>
              </a:ext>
            </a:extLst>
          </p:cNvPr>
          <p:cNvGrpSpPr/>
          <p:nvPr/>
        </p:nvGrpSpPr>
        <p:grpSpPr>
          <a:xfrm>
            <a:off x="11196690" y="-187576"/>
            <a:ext cx="1260000" cy="1260000"/>
            <a:chOff x="7064043" y="3066250"/>
            <a:chExt cx="1260000" cy="1260000"/>
          </a:xfrm>
        </p:grpSpPr>
        <p:sp>
          <p:nvSpPr>
            <p:cNvPr id="11" name="Oval 10">
              <a:extLst>
                <a:ext uri="{FF2B5EF4-FFF2-40B4-BE49-F238E27FC236}">
                  <a16:creationId xmlns:a16="http://schemas.microsoft.com/office/drawing/2014/main" id="{615ED49C-3A54-A30D-4DBE-ED8F9750BBB7}"/>
                </a:ext>
              </a:extLst>
            </p:cNvPr>
            <p:cNvSpPr/>
            <p:nvPr/>
          </p:nvSpPr>
          <p:spPr>
            <a:xfrm>
              <a:off x="7064043" y="3066250"/>
              <a:ext cx="1260000" cy="1260000"/>
            </a:xfrm>
            <a:prstGeom prst="ellipse">
              <a:avLst/>
            </a:prstGeom>
            <a:noFill/>
            <a:ln>
              <a:solidFill>
                <a:schemeClr val="bg1"/>
              </a:solidFill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IN"/>
            </a:p>
          </p:txBody>
        </p:sp>
        <p:grpSp>
          <p:nvGrpSpPr>
            <p:cNvPr id="12" name="Group 11">
              <a:extLst>
                <a:ext uri="{FF2B5EF4-FFF2-40B4-BE49-F238E27FC236}">
                  <a16:creationId xmlns:a16="http://schemas.microsoft.com/office/drawing/2014/main" id="{5E1D7B7E-0D37-E095-1DED-C97CAE5842F6}"/>
                </a:ext>
              </a:extLst>
            </p:cNvPr>
            <p:cNvGrpSpPr/>
            <p:nvPr/>
          </p:nvGrpSpPr>
          <p:grpSpPr>
            <a:xfrm>
              <a:off x="7330553" y="3336250"/>
              <a:ext cx="726980" cy="720000"/>
              <a:chOff x="9768840" y="2275840"/>
              <a:chExt cx="726980" cy="720000"/>
            </a:xfrm>
          </p:grpSpPr>
          <p:sp>
            <p:nvSpPr>
              <p:cNvPr id="13" name="Oval 12">
                <a:extLst>
                  <a:ext uri="{FF2B5EF4-FFF2-40B4-BE49-F238E27FC236}">
                    <a16:creationId xmlns:a16="http://schemas.microsoft.com/office/drawing/2014/main" id="{FAADFE31-5B9D-32BF-B678-533CAB6E0F42}"/>
                  </a:ext>
                </a:extLst>
              </p:cNvPr>
              <p:cNvSpPr/>
              <p:nvPr/>
            </p:nvSpPr>
            <p:spPr>
              <a:xfrm>
                <a:off x="9768840" y="2275840"/>
                <a:ext cx="720000" cy="720000"/>
              </a:xfrm>
              <a:prstGeom prst="ellipse">
                <a:avLst/>
              </a:prstGeom>
              <a:noFill/>
              <a:ln>
                <a:solidFill>
                  <a:schemeClr val="bg1"/>
                </a:solidFill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IN"/>
              </a:p>
            </p:txBody>
          </p:sp>
          <p:cxnSp>
            <p:nvCxnSpPr>
              <p:cNvPr id="14" name="Straight Arrow Connector 13">
                <a:extLst>
                  <a:ext uri="{FF2B5EF4-FFF2-40B4-BE49-F238E27FC236}">
                    <a16:creationId xmlns:a16="http://schemas.microsoft.com/office/drawing/2014/main" id="{89B90DF0-EC90-0DF4-FF12-626116DA6AFE}"/>
                  </a:ext>
                </a:extLst>
              </p:cNvPr>
              <p:cNvCxnSpPr>
                <a:cxnSpLocks/>
              </p:cNvCxnSpPr>
              <p:nvPr/>
            </p:nvCxnSpPr>
            <p:spPr>
              <a:xfrm rot="7200000">
                <a:off x="9860407" y="2786655"/>
                <a:ext cx="360000" cy="6762"/>
              </a:xfrm>
              <a:prstGeom prst="straightConnector1">
                <a:avLst/>
              </a:prstGeom>
              <a:ln w="38100" cap="rnd">
                <a:solidFill>
                  <a:srgbClr val="FFFF00"/>
                </a:solidFill>
                <a:tailEnd type="triangle"/>
              </a:ln>
            </p:spPr>
            <p:style>
              <a:lnRef idx="2">
                <a:schemeClr val="accent3"/>
              </a:lnRef>
              <a:fillRef idx="0">
                <a:schemeClr val="accent3"/>
              </a:fillRef>
              <a:effectRef idx="1">
                <a:schemeClr val="accent3"/>
              </a:effectRef>
              <a:fontRef idx="minor">
                <a:schemeClr val="tx1"/>
              </a:fontRef>
            </p:style>
          </p:cxnSp>
          <p:cxnSp>
            <p:nvCxnSpPr>
              <p:cNvPr id="15" name="Straight Arrow Connector 14">
                <a:extLst>
                  <a:ext uri="{FF2B5EF4-FFF2-40B4-BE49-F238E27FC236}">
                    <a16:creationId xmlns:a16="http://schemas.microsoft.com/office/drawing/2014/main" id="{F0FF2801-4481-364F-1714-3094E53F1D0B}"/>
                  </a:ext>
                </a:extLst>
              </p:cNvPr>
              <p:cNvCxnSpPr>
                <a:cxnSpLocks/>
              </p:cNvCxnSpPr>
              <p:nvPr/>
            </p:nvCxnSpPr>
            <p:spPr>
              <a:xfrm rot="14400000">
                <a:off x="9861767" y="2473195"/>
                <a:ext cx="360000" cy="6762"/>
              </a:xfrm>
              <a:prstGeom prst="straightConnector1">
                <a:avLst/>
              </a:prstGeom>
              <a:ln w="38100" cap="rnd">
                <a:solidFill>
                  <a:srgbClr val="0070C0"/>
                </a:solidFill>
                <a:tailEnd type="triangle"/>
              </a:ln>
            </p:spPr>
            <p:style>
              <a:lnRef idx="2">
                <a:schemeClr val="accent3"/>
              </a:lnRef>
              <a:fillRef idx="0">
                <a:schemeClr val="accent3"/>
              </a:fillRef>
              <a:effectRef idx="1">
                <a:schemeClr val="accent3"/>
              </a:effectRef>
              <a:fontRef idx="minor">
                <a:schemeClr val="tx1"/>
              </a:fontRef>
            </p:style>
          </p:cxnSp>
          <p:cxnSp>
            <p:nvCxnSpPr>
              <p:cNvPr id="16" name="Straight Arrow Connector 15">
                <a:extLst>
                  <a:ext uri="{FF2B5EF4-FFF2-40B4-BE49-F238E27FC236}">
                    <a16:creationId xmlns:a16="http://schemas.microsoft.com/office/drawing/2014/main" id="{CAC089E8-34FC-E9EF-E458-D1EB0654DDCA}"/>
                  </a:ext>
                </a:extLst>
              </p:cNvPr>
              <p:cNvCxnSpPr/>
              <p:nvPr/>
            </p:nvCxnSpPr>
            <p:spPr>
              <a:xfrm>
                <a:off x="10135820" y="2629924"/>
                <a:ext cx="360000" cy="6762"/>
              </a:xfrm>
              <a:prstGeom prst="straightConnector1">
                <a:avLst/>
              </a:prstGeom>
              <a:ln w="38100" cap="rnd">
                <a:solidFill>
                  <a:srgbClr val="FF0000"/>
                </a:solidFill>
                <a:tailEnd type="triangle"/>
              </a:ln>
            </p:spPr>
            <p:style>
              <a:lnRef idx="2">
                <a:schemeClr val="accent3"/>
              </a:lnRef>
              <a:fillRef idx="0">
                <a:schemeClr val="accent3"/>
              </a:fillRef>
              <a:effectRef idx="1">
                <a:schemeClr val="accent3"/>
              </a:effectRef>
              <a:fontRef idx="minor">
                <a:schemeClr val="tx1"/>
              </a:fontRef>
            </p:style>
          </p:cxnSp>
        </p:grpSp>
      </p:grpSp>
      <p:sp>
        <p:nvSpPr>
          <p:cNvPr id="17" name="Rectangle 16">
            <a:extLst>
              <a:ext uri="{FF2B5EF4-FFF2-40B4-BE49-F238E27FC236}">
                <a16:creationId xmlns:a16="http://schemas.microsoft.com/office/drawing/2014/main" id="{6E85F1A4-CC88-A15F-6F31-7971FFEA3B32}"/>
              </a:ext>
            </a:extLst>
          </p:cNvPr>
          <p:cNvSpPr/>
          <p:nvPr/>
        </p:nvSpPr>
        <p:spPr>
          <a:xfrm>
            <a:off x="11072478" y="-57503"/>
            <a:ext cx="513657" cy="405484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2000" b="0" cap="none" spc="0" dirty="0">
                <a:ln w="0"/>
                <a:solidFill>
                  <a:srgbClr val="92D050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120</a:t>
            </a:r>
          </a:p>
        </p:txBody>
      </p:sp>
      <p:sp>
        <p:nvSpPr>
          <p:cNvPr id="18" name="Rectangle 17">
            <a:extLst>
              <a:ext uri="{FF2B5EF4-FFF2-40B4-BE49-F238E27FC236}">
                <a16:creationId xmlns:a16="http://schemas.microsoft.com/office/drawing/2014/main" id="{12F02613-6789-D96B-25E5-55E093D21840}"/>
              </a:ext>
            </a:extLst>
          </p:cNvPr>
          <p:cNvSpPr/>
          <p:nvPr/>
        </p:nvSpPr>
        <p:spPr>
          <a:xfrm>
            <a:off x="11116680" y="595402"/>
            <a:ext cx="513657" cy="405484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2000" b="0" cap="none" spc="0" dirty="0">
                <a:ln w="0"/>
                <a:solidFill>
                  <a:srgbClr val="92D050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240</a:t>
            </a:r>
          </a:p>
        </p:txBody>
      </p:sp>
    </p:spTree>
    <p:extLst>
      <p:ext uri="{BB962C8B-B14F-4D97-AF65-F5344CB8AC3E}">
        <p14:creationId xmlns:p14="http://schemas.microsoft.com/office/powerpoint/2010/main" val="395030372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0">
        <p:cut/>
      </p:transition>
    </mc:Choice>
    <mc:Fallback xmlns="">
      <p:transition>
        <p:cut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8" presetClass="emph" presetSubtype="0" repeatCount="indefinite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Rot by="-21600000">
                                      <p:cBhvr>
                                        <p:cTn id="6" dur="20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1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6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21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5" grpId="0"/>
      <p:bldP spid="6" grpId="0"/>
    </p:bld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/>
          <p:cNvSpPr>
            <a:spLocks noGrp="1"/>
          </p:cNvSpPr>
          <p:nvPr>
            <p:ph type="ctrTitle"/>
          </p:nvPr>
        </p:nvSpPr>
        <p:spPr>
          <a:xfrm>
            <a:off x="3238790" y="0"/>
            <a:ext cx="5714421" cy="589160"/>
          </a:xfrm>
        </p:spPr>
        <p:txBody>
          <a:bodyPr>
            <a:normAutofit fontScale="90000"/>
          </a:bodyPr>
          <a:lstStyle/>
          <a:p>
            <a:pPr algn="ctr"/>
            <a:r>
              <a:rPr lang="en-IN" sz="4000" i="1" u="sng" dirty="0">
                <a:solidFill>
                  <a:srgbClr val="FFFF00"/>
                </a:solidFill>
              </a:rPr>
              <a:t>Change over of DC supply</a:t>
            </a:r>
          </a:p>
        </p:txBody>
      </p:sp>
      <p:pic>
        <p:nvPicPr>
          <p:cNvPr id="2052" name="Picture 4" descr="APTRANSCO ⚡️⚡️ - Electricity Transmission Company - APTRANSCO | LinkedIn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7541" y="17768"/>
            <a:ext cx="1057360" cy="97547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Rectangle: Rounded Corners 1">
            <a:extLst>
              <a:ext uri="{FF2B5EF4-FFF2-40B4-BE49-F238E27FC236}">
                <a16:creationId xmlns:a16="http://schemas.microsoft.com/office/drawing/2014/main" id="{78B901B0-8A50-EDCB-191D-54DD970BC392}"/>
              </a:ext>
            </a:extLst>
          </p:cNvPr>
          <p:cNvSpPr/>
          <p:nvPr/>
        </p:nvSpPr>
        <p:spPr>
          <a:xfrm>
            <a:off x="1527702" y="652880"/>
            <a:ext cx="2757655" cy="3489038"/>
          </a:xfrm>
          <a:prstGeom prst="roundRect">
            <a:avLst/>
          </a:prstGeom>
          <a:noFill/>
          <a:ln w="25400">
            <a:solidFill>
              <a:srgbClr val="FFFF0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IN"/>
          </a:p>
        </p:txBody>
      </p:sp>
      <p:sp>
        <p:nvSpPr>
          <p:cNvPr id="7" name="Rectangle: Rounded Corners 6">
            <a:extLst>
              <a:ext uri="{FF2B5EF4-FFF2-40B4-BE49-F238E27FC236}">
                <a16:creationId xmlns:a16="http://schemas.microsoft.com/office/drawing/2014/main" id="{BA01E073-E6C2-89CC-0051-F09CA665A614}"/>
              </a:ext>
            </a:extLst>
          </p:cNvPr>
          <p:cNvSpPr/>
          <p:nvPr/>
        </p:nvSpPr>
        <p:spPr>
          <a:xfrm>
            <a:off x="2743131" y="5329921"/>
            <a:ext cx="1527242" cy="933855"/>
          </a:xfrm>
          <a:prstGeom prst="roundRect">
            <a:avLst/>
          </a:prstGeom>
          <a:noFill/>
          <a:ln w="25400">
            <a:solidFill>
              <a:srgbClr val="FFFF0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IN"/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09D8264E-2005-D148-BBB0-977C40CE7B98}"/>
              </a:ext>
            </a:extLst>
          </p:cNvPr>
          <p:cNvSpPr/>
          <p:nvPr/>
        </p:nvSpPr>
        <p:spPr>
          <a:xfrm>
            <a:off x="2690663" y="5864439"/>
            <a:ext cx="1632178" cy="40011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2000" dirty="0">
                <a:ln w="0"/>
                <a:solidFill>
                  <a:srgbClr val="FFC000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Ex. DCDB 1</a:t>
            </a:r>
            <a:endParaRPr lang="en-US" sz="2000" b="0" cap="none" spc="0" dirty="0">
              <a:ln w="0"/>
              <a:solidFill>
                <a:srgbClr val="FFC000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</a:endParaRPr>
          </a:p>
        </p:txBody>
      </p:sp>
      <p:cxnSp>
        <p:nvCxnSpPr>
          <p:cNvPr id="15" name="Straight Connector 14">
            <a:extLst>
              <a:ext uri="{FF2B5EF4-FFF2-40B4-BE49-F238E27FC236}">
                <a16:creationId xmlns:a16="http://schemas.microsoft.com/office/drawing/2014/main" id="{E6F461C1-49D0-998D-3C93-D53837774136}"/>
              </a:ext>
            </a:extLst>
          </p:cNvPr>
          <p:cNvCxnSpPr/>
          <p:nvPr/>
        </p:nvCxnSpPr>
        <p:spPr>
          <a:xfrm>
            <a:off x="2916180" y="5519561"/>
            <a:ext cx="1018067" cy="0"/>
          </a:xfrm>
          <a:prstGeom prst="line">
            <a:avLst/>
          </a:prstGeom>
          <a:ln w="25400">
            <a:solidFill>
              <a:srgbClr val="FFFF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28" name="Group 27">
            <a:extLst>
              <a:ext uri="{FF2B5EF4-FFF2-40B4-BE49-F238E27FC236}">
                <a16:creationId xmlns:a16="http://schemas.microsoft.com/office/drawing/2014/main" id="{C96693AA-0D6E-868B-EE62-EBC4CB7B7C90}"/>
              </a:ext>
            </a:extLst>
          </p:cNvPr>
          <p:cNvGrpSpPr/>
          <p:nvPr/>
        </p:nvGrpSpPr>
        <p:grpSpPr>
          <a:xfrm rot="5400000">
            <a:off x="3174633" y="4780376"/>
            <a:ext cx="860169" cy="238342"/>
            <a:chOff x="3127086" y="3185386"/>
            <a:chExt cx="1691190" cy="431330"/>
          </a:xfrm>
        </p:grpSpPr>
        <p:cxnSp>
          <p:nvCxnSpPr>
            <p:cNvPr id="23" name="Straight Connector 22">
              <a:extLst>
                <a:ext uri="{FF2B5EF4-FFF2-40B4-BE49-F238E27FC236}">
                  <a16:creationId xmlns:a16="http://schemas.microsoft.com/office/drawing/2014/main" id="{926E1B8A-C360-0BEC-590F-B783796569B1}"/>
                </a:ext>
              </a:extLst>
            </p:cNvPr>
            <p:cNvCxnSpPr/>
            <p:nvPr/>
          </p:nvCxnSpPr>
          <p:spPr>
            <a:xfrm>
              <a:off x="3127086" y="3605009"/>
              <a:ext cx="571500" cy="11707"/>
            </a:xfrm>
            <a:prstGeom prst="line">
              <a:avLst/>
            </a:prstGeom>
            <a:ln w="38100">
              <a:solidFill>
                <a:srgbClr val="00B0F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" name="Straight Connector 23">
              <a:extLst>
                <a:ext uri="{FF2B5EF4-FFF2-40B4-BE49-F238E27FC236}">
                  <a16:creationId xmlns:a16="http://schemas.microsoft.com/office/drawing/2014/main" id="{AEB13761-3207-7518-BAF0-578E5EE87891}"/>
                </a:ext>
              </a:extLst>
            </p:cNvPr>
            <p:cNvCxnSpPr/>
            <p:nvPr/>
          </p:nvCxnSpPr>
          <p:spPr>
            <a:xfrm flipH="1" flipV="1">
              <a:off x="3699090" y="3185386"/>
              <a:ext cx="547686" cy="412796"/>
            </a:xfrm>
            <a:prstGeom prst="line">
              <a:avLst/>
            </a:prstGeom>
            <a:ln w="38100">
              <a:solidFill>
                <a:srgbClr val="92D05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" name="Straight Connector 24">
              <a:extLst>
                <a:ext uri="{FF2B5EF4-FFF2-40B4-BE49-F238E27FC236}">
                  <a16:creationId xmlns:a16="http://schemas.microsoft.com/office/drawing/2014/main" id="{39B54DE5-B011-C088-89F2-3269FC5DD358}"/>
                </a:ext>
              </a:extLst>
            </p:cNvPr>
            <p:cNvCxnSpPr/>
            <p:nvPr/>
          </p:nvCxnSpPr>
          <p:spPr>
            <a:xfrm>
              <a:off x="4246776" y="3599155"/>
              <a:ext cx="571500" cy="11707"/>
            </a:xfrm>
            <a:prstGeom prst="line">
              <a:avLst/>
            </a:prstGeom>
            <a:ln w="38100">
              <a:solidFill>
                <a:srgbClr val="00B0F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cxnSp>
        <p:nvCxnSpPr>
          <p:cNvPr id="34" name="Straight Connector 33">
            <a:extLst>
              <a:ext uri="{FF2B5EF4-FFF2-40B4-BE49-F238E27FC236}">
                <a16:creationId xmlns:a16="http://schemas.microsoft.com/office/drawing/2014/main" id="{0607767A-2142-CC25-9A96-26AFD1E3C07B}"/>
              </a:ext>
            </a:extLst>
          </p:cNvPr>
          <p:cNvCxnSpPr>
            <a:cxnSpLocks/>
          </p:cNvCxnSpPr>
          <p:nvPr/>
        </p:nvCxnSpPr>
        <p:spPr>
          <a:xfrm>
            <a:off x="3497024" y="5329632"/>
            <a:ext cx="5091" cy="189929"/>
          </a:xfrm>
          <a:prstGeom prst="line">
            <a:avLst/>
          </a:prstGeom>
          <a:ln w="25400">
            <a:solidFill>
              <a:srgbClr val="FFFF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62" name="Rectangle: Rounded Corners 61">
            <a:extLst>
              <a:ext uri="{FF2B5EF4-FFF2-40B4-BE49-F238E27FC236}">
                <a16:creationId xmlns:a16="http://schemas.microsoft.com/office/drawing/2014/main" id="{D0643E8B-A7C0-0D1F-ADA0-CA599E76BCF1}"/>
              </a:ext>
            </a:extLst>
          </p:cNvPr>
          <p:cNvSpPr/>
          <p:nvPr/>
        </p:nvSpPr>
        <p:spPr>
          <a:xfrm>
            <a:off x="1087729" y="5329921"/>
            <a:ext cx="1527242" cy="933855"/>
          </a:xfrm>
          <a:prstGeom prst="roundRect">
            <a:avLst/>
          </a:prstGeom>
          <a:noFill/>
          <a:ln w="25400">
            <a:solidFill>
              <a:srgbClr val="FFFF0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IN"/>
          </a:p>
        </p:txBody>
      </p:sp>
      <p:sp>
        <p:nvSpPr>
          <p:cNvPr id="65" name="Rectangle 64">
            <a:extLst>
              <a:ext uri="{FF2B5EF4-FFF2-40B4-BE49-F238E27FC236}">
                <a16:creationId xmlns:a16="http://schemas.microsoft.com/office/drawing/2014/main" id="{A6129D81-8FDF-3525-2CAF-FEECE7A4B039}"/>
              </a:ext>
            </a:extLst>
          </p:cNvPr>
          <p:cNvSpPr/>
          <p:nvPr/>
        </p:nvSpPr>
        <p:spPr>
          <a:xfrm>
            <a:off x="1198769" y="5566356"/>
            <a:ext cx="1305165" cy="40011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2000" dirty="0">
                <a:ln w="0"/>
                <a:solidFill>
                  <a:srgbClr val="FFC000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Battery 1</a:t>
            </a:r>
            <a:endParaRPr lang="en-US" sz="2000" b="0" cap="none" spc="0" dirty="0">
              <a:ln w="0"/>
              <a:solidFill>
                <a:srgbClr val="FFC000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</a:endParaRPr>
          </a:p>
        </p:txBody>
      </p:sp>
      <p:grpSp>
        <p:nvGrpSpPr>
          <p:cNvPr id="4" name="Group 3">
            <a:extLst>
              <a:ext uri="{FF2B5EF4-FFF2-40B4-BE49-F238E27FC236}">
                <a16:creationId xmlns:a16="http://schemas.microsoft.com/office/drawing/2014/main" id="{EC064B78-D5F3-EF3F-E5E4-5515053DDE86}"/>
              </a:ext>
            </a:extLst>
          </p:cNvPr>
          <p:cNvGrpSpPr/>
          <p:nvPr/>
        </p:nvGrpSpPr>
        <p:grpSpPr>
          <a:xfrm rot="5400000">
            <a:off x="2978948" y="1268517"/>
            <a:ext cx="405486" cy="220248"/>
            <a:chOff x="3127086" y="3185386"/>
            <a:chExt cx="1691190" cy="431330"/>
          </a:xfrm>
        </p:grpSpPr>
        <p:cxnSp>
          <p:nvCxnSpPr>
            <p:cNvPr id="6" name="Straight Connector 5">
              <a:extLst>
                <a:ext uri="{FF2B5EF4-FFF2-40B4-BE49-F238E27FC236}">
                  <a16:creationId xmlns:a16="http://schemas.microsoft.com/office/drawing/2014/main" id="{FDEF6B2E-39B0-93D3-9FD6-7F90CB3BC509}"/>
                </a:ext>
              </a:extLst>
            </p:cNvPr>
            <p:cNvCxnSpPr/>
            <p:nvPr/>
          </p:nvCxnSpPr>
          <p:spPr>
            <a:xfrm>
              <a:off x="3127086" y="3605009"/>
              <a:ext cx="571500" cy="11707"/>
            </a:xfrm>
            <a:prstGeom prst="line">
              <a:avLst/>
            </a:prstGeom>
            <a:ln w="38100">
              <a:solidFill>
                <a:srgbClr val="00B0F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" name="Straight Connector 7">
              <a:extLst>
                <a:ext uri="{FF2B5EF4-FFF2-40B4-BE49-F238E27FC236}">
                  <a16:creationId xmlns:a16="http://schemas.microsoft.com/office/drawing/2014/main" id="{A6E6037A-A338-2DDD-2D1A-DB949FCA887D}"/>
                </a:ext>
              </a:extLst>
            </p:cNvPr>
            <p:cNvCxnSpPr/>
            <p:nvPr/>
          </p:nvCxnSpPr>
          <p:spPr>
            <a:xfrm flipH="1" flipV="1">
              <a:off x="3699090" y="3185386"/>
              <a:ext cx="547686" cy="412796"/>
            </a:xfrm>
            <a:prstGeom prst="line">
              <a:avLst/>
            </a:prstGeom>
            <a:ln w="38100">
              <a:solidFill>
                <a:srgbClr val="92D05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0" name="Straight Connector 9">
              <a:extLst>
                <a:ext uri="{FF2B5EF4-FFF2-40B4-BE49-F238E27FC236}">
                  <a16:creationId xmlns:a16="http://schemas.microsoft.com/office/drawing/2014/main" id="{7EA3A0C4-E4D2-62BC-0601-C04932879D8F}"/>
                </a:ext>
              </a:extLst>
            </p:cNvPr>
            <p:cNvCxnSpPr/>
            <p:nvPr/>
          </p:nvCxnSpPr>
          <p:spPr>
            <a:xfrm>
              <a:off x="4246776" y="3599155"/>
              <a:ext cx="571500" cy="11707"/>
            </a:xfrm>
            <a:prstGeom prst="line">
              <a:avLst/>
            </a:prstGeom>
            <a:ln w="38100">
              <a:solidFill>
                <a:srgbClr val="00B0F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cxnSp>
        <p:nvCxnSpPr>
          <p:cNvPr id="12" name="Straight Connector 11">
            <a:extLst>
              <a:ext uri="{FF2B5EF4-FFF2-40B4-BE49-F238E27FC236}">
                <a16:creationId xmlns:a16="http://schemas.microsoft.com/office/drawing/2014/main" id="{C88F17DD-329E-60F3-B4C6-28A51747A55E}"/>
              </a:ext>
            </a:extLst>
          </p:cNvPr>
          <p:cNvCxnSpPr>
            <a:cxnSpLocks/>
          </p:cNvCxnSpPr>
          <p:nvPr/>
        </p:nvCxnSpPr>
        <p:spPr>
          <a:xfrm>
            <a:off x="3350993" y="5529721"/>
            <a:ext cx="0" cy="433129"/>
          </a:xfrm>
          <a:prstGeom prst="line">
            <a:avLst/>
          </a:prstGeom>
          <a:ln w="25400">
            <a:solidFill>
              <a:srgbClr val="FFFF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4" name="Straight Connector 13">
            <a:extLst>
              <a:ext uri="{FF2B5EF4-FFF2-40B4-BE49-F238E27FC236}">
                <a16:creationId xmlns:a16="http://schemas.microsoft.com/office/drawing/2014/main" id="{045698E6-A44C-F830-C3E7-487B09E01D23}"/>
              </a:ext>
            </a:extLst>
          </p:cNvPr>
          <p:cNvCxnSpPr>
            <a:cxnSpLocks/>
          </p:cNvCxnSpPr>
          <p:nvPr/>
        </p:nvCxnSpPr>
        <p:spPr>
          <a:xfrm>
            <a:off x="3503393" y="5529721"/>
            <a:ext cx="0" cy="433129"/>
          </a:xfrm>
          <a:prstGeom prst="line">
            <a:avLst/>
          </a:prstGeom>
          <a:ln w="25400">
            <a:solidFill>
              <a:srgbClr val="FFFF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6" name="Straight Connector 15">
            <a:extLst>
              <a:ext uri="{FF2B5EF4-FFF2-40B4-BE49-F238E27FC236}">
                <a16:creationId xmlns:a16="http://schemas.microsoft.com/office/drawing/2014/main" id="{42B13A5B-6558-5814-D921-1B7F2B275475}"/>
              </a:ext>
            </a:extLst>
          </p:cNvPr>
          <p:cNvCxnSpPr>
            <a:cxnSpLocks/>
          </p:cNvCxnSpPr>
          <p:nvPr/>
        </p:nvCxnSpPr>
        <p:spPr>
          <a:xfrm>
            <a:off x="3655793" y="5529721"/>
            <a:ext cx="0" cy="433129"/>
          </a:xfrm>
          <a:prstGeom prst="line">
            <a:avLst/>
          </a:prstGeom>
          <a:ln w="25400">
            <a:solidFill>
              <a:srgbClr val="FFFF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6" name="Straight Connector 25">
            <a:extLst>
              <a:ext uri="{FF2B5EF4-FFF2-40B4-BE49-F238E27FC236}">
                <a16:creationId xmlns:a16="http://schemas.microsoft.com/office/drawing/2014/main" id="{B92A8396-B852-2371-6011-A1AC0E7BC561}"/>
              </a:ext>
            </a:extLst>
          </p:cNvPr>
          <p:cNvCxnSpPr>
            <a:cxnSpLocks/>
          </p:cNvCxnSpPr>
          <p:nvPr/>
        </p:nvCxnSpPr>
        <p:spPr>
          <a:xfrm flipH="1">
            <a:off x="3081870" y="795310"/>
            <a:ext cx="5091" cy="378374"/>
          </a:xfrm>
          <a:prstGeom prst="line">
            <a:avLst/>
          </a:prstGeom>
          <a:ln w="38100">
            <a:solidFill>
              <a:srgbClr val="FFFF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27" name="Group 26">
            <a:extLst>
              <a:ext uri="{FF2B5EF4-FFF2-40B4-BE49-F238E27FC236}">
                <a16:creationId xmlns:a16="http://schemas.microsoft.com/office/drawing/2014/main" id="{27412F35-A37F-FB79-1641-3A27AF74F4BD}"/>
              </a:ext>
            </a:extLst>
          </p:cNvPr>
          <p:cNvGrpSpPr/>
          <p:nvPr/>
        </p:nvGrpSpPr>
        <p:grpSpPr>
          <a:xfrm>
            <a:off x="2898543" y="1700334"/>
            <a:ext cx="371744" cy="292211"/>
            <a:chOff x="2840998" y="2317176"/>
            <a:chExt cx="1463615" cy="846776"/>
          </a:xfrm>
        </p:grpSpPr>
        <p:grpSp>
          <p:nvGrpSpPr>
            <p:cNvPr id="29" name="Group 28">
              <a:extLst>
                <a:ext uri="{FF2B5EF4-FFF2-40B4-BE49-F238E27FC236}">
                  <a16:creationId xmlns:a16="http://schemas.microsoft.com/office/drawing/2014/main" id="{A2CDD9CD-E646-5308-D6DA-E1B7D22E07A9}"/>
                </a:ext>
              </a:extLst>
            </p:cNvPr>
            <p:cNvGrpSpPr/>
            <p:nvPr/>
          </p:nvGrpSpPr>
          <p:grpSpPr>
            <a:xfrm>
              <a:off x="3235893" y="2317176"/>
              <a:ext cx="979230" cy="846776"/>
              <a:chOff x="3235893" y="2317176"/>
              <a:chExt cx="979230" cy="846776"/>
            </a:xfrm>
          </p:grpSpPr>
          <p:grpSp>
            <p:nvGrpSpPr>
              <p:cNvPr id="32" name="Group 31">
                <a:extLst>
                  <a:ext uri="{FF2B5EF4-FFF2-40B4-BE49-F238E27FC236}">
                    <a16:creationId xmlns:a16="http://schemas.microsoft.com/office/drawing/2014/main" id="{3EC06683-C4F2-6DEA-5546-1401BF8E475C}"/>
                  </a:ext>
                </a:extLst>
              </p:cNvPr>
              <p:cNvGrpSpPr/>
              <p:nvPr/>
            </p:nvGrpSpPr>
            <p:grpSpPr>
              <a:xfrm>
                <a:off x="3235893" y="2317176"/>
                <a:ext cx="707886" cy="846776"/>
                <a:chOff x="7705487" y="2212340"/>
                <a:chExt cx="707886" cy="846776"/>
              </a:xfrm>
            </p:grpSpPr>
            <p:sp>
              <p:nvSpPr>
                <p:cNvPr id="35" name="Isosceles Triangle 34">
                  <a:extLst>
                    <a:ext uri="{FF2B5EF4-FFF2-40B4-BE49-F238E27FC236}">
                      <a16:creationId xmlns:a16="http://schemas.microsoft.com/office/drawing/2014/main" id="{DE58A2F8-F31C-5A28-C47E-72925D836A6C}"/>
                    </a:ext>
                  </a:extLst>
                </p:cNvPr>
                <p:cNvSpPr/>
                <p:nvPr/>
              </p:nvSpPr>
              <p:spPr>
                <a:xfrm rot="5400000">
                  <a:off x="7636042" y="2281785"/>
                  <a:ext cx="846776" cy="707886"/>
                </a:xfrm>
                <a:prstGeom prst="triangle">
                  <a:avLst/>
                </a:prstGeom>
                <a:solidFill>
                  <a:srgbClr val="92D050"/>
                </a:solidFill>
                <a:ln>
                  <a:solidFill>
                    <a:srgbClr val="FF0000"/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IN"/>
                </a:p>
              </p:txBody>
            </p:sp>
            <p:cxnSp>
              <p:nvCxnSpPr>
                <p:cNvPr id="36" name="Straight Connector 35">
                  <a:extLst>
                    <a:ext uri="{FF2B5EF4-FFF2-40B4-BE49-F238E27FC236}">
                      <a16:creationId xmlns:a16="http://schemas.microsoft.com/office/drawing/2014/main" id="{909B1351-CA85-C144-70C2-51CD390E3BF8}"/>
                    </a:ext>
                  </a:extLst>
                </p:cNvPr>
                <p:cNvCxnSpPr/>
                <p:nvPr/>
              </p:nvCxnSpPr>
              <p:spPr>
                <a:xfrm>
                  <a:off x="8400697" y="2281785"/>
                  <a:ext cx="0" cy="748917"/>
                </a:xfrm>
                <a:prstGeom prst="line">
                  <a:avLst/>
                </a:prstGeom>
                <a:ln w="57150">
                  <a:solidFill>
                    <a:srgbClr val="FF0000"/>
                  </a:solidFill>
                </a:ln>
              </p:spPr>
              <p:style>
                <a:lnRef idx="1">
                  <a:schemeClr val="accent1"/>
                </a:lnRef>
                <a:fillRef idx="0">
                  <a:schemeClr val="accent1"/>
                </a:fillRef>
                <a:effectRef idx="0">
                  <a:schemeClr val="accent1"/>
                </a:effectRef>
                <a:fontRef idx="minor">
                  <a:schemeClr val="tx1"/>
                </a:fontRef>
              </p:style>
            </p:cxnSp>
          </p:grpSp>
          <p:cxnSp>
            <p:nvCxnSpPr>
              <p:cNvPr id="33" name="Straight Connector 32">
                <a:extLst>
                  <a:ext uri="{FF2B5EF4-FFF2-40B4-BE49-F238E27FC236}">
                    <a16:creationId xmlns:a16="http://schemas.microsoft.com/office/drawing/2014/main" id="{25680C50-EEB7-CB80-259A-5FCF8FA3C02D}"/>
                  </a:ext>
                </a:extLst>
              </p:cNvPr>
              <p:cNvCxnSpPr/>
              <p:nvPr/>
            </p:nvCxnSpPr>
            <p:spPr>
              <a:xfrm flipV="1">
                <a:off x="3892629" y="2386623"/>
                <a:ext cx="322494" cy="211699"/>
              </a:xfrm>
              <a:prstGeom prst="line">
                <a:avLst/>
              </a:prstGeom>
              <a:ln w="38100">
                <a:solidFill>
                  <a:srgbClr val="0070C0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</p:grpSp>
        <p:cxnSp>
          <p:nvCxnSpPr>
            <p:cNvPr id="30" name="Straight Connector 29">
              <a:extLst>
                <a:ext uri="{FF2B5EF4-FFF2-40B4-BE49-F238E27FC236}">
                  <a16:creationId xmlns:a16="http://schemas.microsoft.com/office/drawing/2014/main" id="{CCD2D728-22E0-651B-5235-6F35127B7CD6}"/>
                </a:ext>
              </a:extLst>
            </p:cNvPr>
            <p:cNvCxnSpPr/>
            <p:nvPr/>
          </p:nvCxnSpPr>
          <p:spPr>
            <a:xfrm flipV="1">
              <a:off x="3906705" y="2762251"/>
              <a:ext cx="397908" cy="2897"/>
            </a:xfrm>
            <a:prstGeom prst="line">
              <a:avLst/>
            </a:prstGeom>
            <a:ln w="38100">
              <a:solidFill>
                <a:srgbClr val="0070C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1" name="Straight Connector 30">
              <a:extLst>
                <a:ext uri="{FF2B5EF4-FFF2-40B4-BE49-F238E27FC236}">
                  <a16:creationId xmlns:a16="http://schemas.microsoft.com/office/drawing/2014/main" id="{CA44C77E-7FA7-6738-7D5C-B38F7C23626D}"/>
                </a:ext>
              </a:extLst>
            </p:cNvPr>
            <p:cNvCxnSpPr/>
            <p:nvPr/>
          </p:nvCxnSpPr>
          <p:spPr>
            <a:xfrm flipV="1">
              <a:off x="2840998" y="2763227"/>
              <a:ext cx="397908" cy="2897"/>
            </a:xfrm>
            <a:prstGeom prst="line">
              <a:avLst/>
            </a:prstGeom>
            <a:ln w="38100">
              <a:solidFill>
                <a:srgbClr val="0070C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37" name="Rectangle: Rounded Corners 36">
            <a:extLst>
              <a:ext uri="{FF2B5EF4-FFF2-40B4-BE49-F238E27FC236}">
                <a16:creationId xmlns:a16="http://schemas.microsoft.com/office/drawing/2014/main" id="{CCA36250-13EE-249E-7359-EC17BEBC696D}"/>
              </a:ext>
            </a:extLst>
          </p:cNvPr>
          <p:cNvSpPr/>
          <p:nvPr/>
        </p:nvSpPr>
        <p:spPr>
          <a:xfrm>
            <a:off x="2796019" y="1576729"/>
            <a:ext cx="576792" cy="553998"/>
          </a:xfrm>
          <a:prstGeom prst="roundRect">
            <a:avLst/>
          </a:prstGeom>
          <a:noFill/>
          <a:ln>
            <a:solidFill>
              <a:srgbClr val="FFC00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IN"/>
          </a:p>
        </p:txBody>
      </p:sp>
      <p:grpSp>
        <p:nvGrpSpPr>
          <p:cNvPr id="38" name="Group 37">
            <a:extLst>
              <a:ext uri="{FF2B5EF4-FFF2-40B4-BE49-F238E27FC236}">
                <a16:creationId xmlns:a16="http://schemas.microsoft.com/office/drawing/2014/main" id="{F5810975-1AB4-1D7E-F7CF-5185124DB43C}"/>
              </a:ext>
            </a:extLst>
          </p:cNvPr>
          <p:cNvGrpSpPr/>
          <p:nvPr/>
        </p:nvGrpSpPr>
        <p:grpSpPr>
          <a:xfrm rot="5400000">
            <a:off x="2988677" y="2213842"/>
            <a:ext cx="405486" cy="220248"/>
            <a:chOff x="3127086" y="3185386"/>
            <a:chExt cx="1691190" cy="431330"/>
          </a:xfrm>
        </p:grpSpPr>
        <p:cxnSp>
          <p:nvCxnSpPr>
            <p:cNvPr id="40" name="Straight Connector 39">
              <a:extLst>
                <a:ext uri="{FF2B5EF4-FFF2-40B4-BE49-F238E27FC236}">
                  <a16:creationId xmlns:a16="http://schemas.microsoft.com/office/drawing/2014/main" id="{0A397A78-8554-DF87-4845-24DFA6882815}"/>
                </a:ext>
              </a:extLst>
            </p:cNvPr>
            <p:cNvCxnSpPr/>
            <p:nvPr/>
          </p:nvCxnSpPr>
          <p:spPr>
            <a:xfrm>
              <a:off x="3127086" y="3605009"/>
              <a:ext cx="571500" cy="11707"/>
            </a:xfrm>
            <a:prstGeom prst="line">
              <a:avLst/>
            </a:prstGeom>
            <a:ln w="38100">
              <a:solidFill>
                <a:srgbClr val="00B0F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2" name="Straight Connector 41">
              <a:extLst>
                <a:ext uri="{FF2B5EF4-FFF2-40B4-BE49-F238E27FC236}">
                  <a16:creationId xmlns:a16="http://schemas.microsoft.com/office/drawing/2014/main" id="{018C59A7-E851-3EB9-D627-AF0F78AB271C}"/>
                </a:ext>
              </a:extLst>
            </p:cNvPr>
            <p:cNvCxnSpPr/>
            <p:nvPr/>
          </p:nvCxnSpPr>
          <p:spPr>
            <a:xfrm flipH="1" flipV="1">
              <a:off x="3699090" y="3185386"/>
              <a:ext cx="547686" cy="412796"/>
            </a:xfrm>
            <a:prstGeom prst="line">
              <a:avLst/>
            </a:prstGeom>
            <a:ln w="38100">
              <a:solidFill>
                <a:srgbClr val="92D05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3" name="Straight Connector 42">
              <a:extLst>
                <a:ext uri="{FF2B5EF4-FFF2-40B4-BE49-F238E27FC236}">
                  <a16:creationId xmlns:a16="http://schemas.microsoft.com/office/drawing/2014/main" id="{F2057FE9-1951-1118-CA7F-3DBA33A2702F}"/>
                </a:ext>
              </a:extLst>
            </p:cNvPr>
            <p:cNvCxnSpPr/>
            <p:nvPr/>
          </p:nvCxnSpPr>
          <p:spPr>
            <a:xfrm>
              <a:off x="4246776" y="3599155"/>
              <a:ext cx="571500" cy="11707"/>
            </a:xfrm>
            <a:prstGeom prst="line">
              <a:avLst/>
            </a:prstGeom>
            <a:ln w="38100">
              <a:solidFill>
                <a:srgbClr val="00B0F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grpSp>
        <p:nvGrpSpPr>
          <p:cNvPr id="46" name="Group 45">
            <a:extLst>
              <a:ext uri="{FF2B5EF4-FFF2-40B4-BE49-F238E27FC236}">
                <a16:creationId xmlns:a16="http://schemas.microsoft.com/office/drawing/2014/main" id="{29AAB696-6218-50D6-BE48-661D9C9A64A9}"/>
              </a:ext>
            </a:extLst>
          </p:cNvPr>
          <p:cNvGrpSpPr/>
          <p:nvPr/>
        </p:nvGrpSpPr>
        <p:grpSpPr>
          <a:xfrm rot="5400000">
            <a:off x="2978948" y="3130229"/>
            <a:ext cx="405486" cy="220248"/>
            <a:chOff x="3127086" y="3185386"/>
            <a:chExt cx="1691190" cy="431330"/>
          </a:xfrm>
        </p:grpSpPr>
        <p:cxnSp>
          <p:nvCxnSpPr>
            <p:cNvPr id="66" name="Straight Connector 65">
              <a:extLst>
                <a:ext uri="{FF2B5EF4-FFF2-40B4-BE49-F238E27FC236}">
                  <a16:creationId xmlns:a16="http://schemas.microsoft.com/office/drawing/2014/main" id="{5526560F-B00A-6212-AA59-73D770356319}"/>
                </a:ext>
              </a:extLst>
            </p:cNvPr>
            <p:cNvCxnSpPr/>
            <p:nvPr/>
          </p:nvCxnSpPr>
          <p:spPr>
            <a:xfrm>
              <a:off x="3127086" y="3605009"/>
              <a:ext cx="571500" cy="11707"/>
            </a:xfrm>
            <a:prstGeom prst="line">
              <a:avLst/>
            </a:prstGeom>
            <a:ln w="38100">
              <a:solidFill>
                <a:srgbClr val="00B0F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2" name="Straight Connector 71">
              <a:extLst>
                <a:ext uri="{FF2B5EF4-FFF2-40B4-BE49-F238E27FC236}">
                  <a16:creationId xmlns:a16="http://schemas.microsoft.com/office/drawing/2014/main" id="{533FDD8C-3CE1-4D3F-E09E-6319B7BDD016}"/>
                </a:ext>
              </a:extLst>
            </p:cNvPr>
            <p:cNvCxnSpPr/>
            <p:nvPr/>
          </p:nvCxnSpPr>
          <p:spPr>
            <a:xfrm flipH="1" flipV="1">
              <a:off x="3699090" y="3185386"/>
              <a:ext cx="547686" cy="412796"/>
            </a:xfrm>
            <a:prstGeom prst="line">
              <a:avLst/>
            </a:prstGeom>
            <a:ln w="38100">
              <a:solidFill>
                <a:srgbClr val="92D05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3" name="Straight Connector 72">
              <a:extLst>
                <a:ext uri="{FF2B5EF4-FFF2-40B4-BE49-F238E27FC236}">
                  <a16:creationId xmlns:a16="http://schemas.microsoft.com/office/drawing/2014/main" id="{12500B9B-BE3D-8525-A8DB-15B4A8CACA23}"/>
                </a:ext>
              </a:extLst>
            </p:cNvPr>
            <p:cNvCxnSpPr/>
            <p:nvPr/>
          </p:nvCxnSpPr>
          <p:spPr>
            <a:xfrm>
              <a:off x="4246776" y="3599155"/>
              <a:ext cx="571500" cy="11707"/>
            </a:xfrm>
            <a:prstGeom prst="line">
              <a:avLst/>
            </a:prstGeom>
            <a:ln w="38100">
              <a:solidFill>
                <a:srgbClr val="00B0F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cxnSp>
        <p:nvCxnSpPr>
          <p:cNvPr id="74" name="Straight Connector 73">
            <a:extLst>
              <a:ext uri="{FF2B5EF4-FFF2-40B4-BE49-F238E27FC236}">
                <a16:creationId xmlns:a16="http://schemas.microsoft.com/office/drawing/2014/main" id="{DD1F3F54-959A-ABCD-B3BD-F3386D246F23}"/>
              </a:ext>
            </a:extLst>
          </p:cNvPr>
          <p:cNvCxnSpPr>
            <a:cxnSpLocks/>
          </p:cNvCxnSpPr>
          <p:nvPr/>
        </p:nvCxnSpPr>
        <p:spPr>
          <a:xfrm flipH="1">
            <a:off x="3081870" y="2535216"/>
            <a:ext cx="5091" cy="503615"/>
          </a:xfrm>
          <a:prstGeom prst="line">
            <a:avLst/>
          </a:prstGeom>
          <a:ln w="38100">
            <a:solidFill>
              <a:srgbClr val="FFFF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75" name="Group 74">
            <a:extLst>
              <a:ext uri="{FF2B5EF4-FFF2-40B4-BE49-F238E27FC236}">
                <a16:creationId xmlns:a16="http://schemas.microsoft.com/office/drawing/2014/main" id="{0DC74E19-70F0-C337-F30B-2056F3F7DB1D}"/>
              </a:ext>
            </a:extLst>
          </p:cNvPr>
          <p:cNvGrpSpPr/>
          <p:nvPr/>
        </p:nvGrpSpPr>
        <p:grpSpPr>
          <a:xfrm rot="5400000">
            <a:off x="1842692" y="3130229"/>
            <a:ext cx="405486" cy="220248"/>
            <a:chOff x="3127086" y="3185386"/>
            <a:chExt cx="1691190" cy="431330"/>
          </a:xfrm>
        </p:grpSpPr>
        <p:cxnSp>
          <p:nvCxnSpPr>
            <p:cNvPr id="76" name="Straight Connector 75">
              <a:extLst>
                <a:ext uri="{FF2B5EF4-FFF2-40B4-BE49-F238E27FC236}">
                  <a16:creationId xmlns:a16="http://schemas.microsoft.com/office/drawing/2014/main" id="{A053BC54-CBF8-3514-5C2E-CCD8599A9B46}"/>
                </a:ext>
              </a:extLst>
            </p:cNvPr>
            <p:cNvCxnSpPr/>
            <p:nvPr/>
          </p:nvCxnSpPr>
          <p:spPr>
            <a:xfrm>
              <a:off x="3127086" y="3605009"/>
              <a:ext cx="571500" cy="11707"/>
            </a:xfrm>
            <a:prstGeom prst="line">
              <a:avLst/>
            </a:prstGeom>
            <a:ln w="38100">
              <a:solidFill>
                <a:srgbClr val="00B0F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7" name="Straight Connector 76">
              <a:extLst>
                <a:ext uri="{FF2B5EF4-FFF2-40B4-BE49-F238E27FC236}">
                  <a16:creationId xmlns:a16="http://schemas.microsoft.com/office/drawing/2014/main" id="{0C341B63-1221-3BBB-B8AB-2E383097B1A0}"/>
                </a:ext>
              </a:extLst>
            </p:cNvPr>
            <p:cNvCxnSpPr/>
            <p:nvPr/>
          </p:nvCxnSpPr>
          <p:spPr>
            <a:xfrm flipH="1" flipV="1">
              <a:off x="3699090" y="3185386"/>
              <a:ext cx="547686" cy="412796"/>
            </a:xfrm>
            <a:prstGeom prst="line">
              <a:avLst/>
            </a:prstGeom>
            <a:ln w="38100">
              <a:solidFill>
                <a:srgbClr val="92D05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8" name="Straight Connector 77">
              <a:extLst>
                <a:ext uri="{FF2B5EF4-FFF2-40B4-BE49-F238E27FC236}">
                  <a16:creationId xmlns:a16="http://schemas.microsoft.com/office/drawing/2014/main" id="{B80018DE-7502-4350-2D2E-F9A601779C26}"/>
                </a:ext>
              </a:extLst>
            </p:cNvPr>
            <p:cNvCxnSpPr/>
            <p:nvPr/>
          </p:nvCxnSpPr>
          <p:spPr>
            <a:xfrm>
              <a:off x="4246776" y="3599155"/>
              <a:ext cx="571500" cy="11707"/>
            </a:xfrm>
            <a:prstGeom prst="line">
              <a:avLst/>
            </a:prstGeom>
            <a:ln w="38100">
              <a:solidFill>
                <a:srgbClr val="00B0F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cxnSp>
        <p:nvCxnSpPr>
          <p:cNvPr id="79" name="Straight Connector 78">
            <a:extLst>
              <a:ext uri="{FF2B5EF4-FFF2-40B4-BE49-F238E27FC236}">
                <a16:creationId xmlns:a16="http://schemas.microsoft.com/office/drawing/2014/main" id="{F8EE5EAC-EEB4-25AC-EE96-CE40485F8E1A}"/>
              </a:ext>
            </a:extLst>
          </p:cNvPr>
          <p:cNvCxnSpPr/>
          <p:nvPr/>
        </p:nvCxnSpPr>
        <p:spPr>
          <a:xfrm>
            <a:off x="1943420" y="2679502"/>
            <a:ext cx="0" cy="364795"/>
          </a:xfrm>
          <a:prstGeom prst="line">
            <a:avLst/>
          </a:prstGeom>
          <a:ln w="38100">
            <a:solidFill>
              <a:srgbClr val="FFFF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0" name="Straight Connector 79">
            <a:extLst>
              <a:ext uri="{FF2B5EF4-FFF2-40B4-BE49-F238E27FC236}">
                <a16:creationId xmlns:a16="http://schemas.microsoft.com/office/drawing/2014/main" id="{FBE62366-3C3A-2AC2-1AE0-C7DBF5FA5F05}"/>
              </a:ext>
            </a:extLst>
          </p:cNvPr>
          <p:cNvCxnSpPr>
            <a:cxnSpLocks/>
          </p:cNvCxnSpPr>
          <p:nvPr/>
        </p:nvCxnSpPr>
        <p:spPr>
          <a:xfrm>
            <a:off x="1934163" y="2697182"/>
            <a:ext cx="1159287" cy="10895"/>
          </a:xfrm>
          <a:prstGeom prst="line">
            <a:avLst/>
          </a:prstGeom>
          <a:ln w="38100">
            <a:solidFill>
              <a:srgbClr val="FFFF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82" name="Rectangle 81">
            <a:extLst>
              <a:ext uri="{FF2B5EF4-FFF2-40B4-BE49-F238E27FC236}">
                <a16:creationId xmlns:a16="http://schemas.microsoft.com/office/drawing/2014/main" id="{5465C656-6EE5-EA3F-EC00-F40A57532FD3}"/>
              </a:ext>
            </a:extLst>
          </p:cNvPr>
          <p:cNvSpPr/>
          <p:nvPr/>
        </p:nvSpPr>
        <p:spPr>
          <a:xfrm>
            <a:off x="2187401" y="1140828"/>
            <a:ext cx="811441" cy="40011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2000" dirty="0">
                <a:ln w="0"/>
                <a:solidFill>
                  <a:srgbClr val="FFC000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Q401</a:t>
            </a:r>
            <a:endParaRPr lang="en-US" sz="2000" b="0" cap="none" spc="0" dirty="0">
              <a:ln w="0"/>
              <a:solidFill>
                <a:srgbClr val="FFC000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</a:endParaRPr>
          </a:p>
        </p:txBody>
      </p:sp>
      <p:sp>
        <p:nvSpPr>
          <p:cNvPr id="84" name="Rectangle 83">
            <a:extLst>
              <a:ext uri="{FF2B5EF4-FFF2-40B4-BE49-F238E27FC236}">
                <a16:creationId xmlns:a16="http://schemas.microsoft.com/office/drawing/2014/main" id="{463E832E-26B2-01F4-13C8-F83D219A2EE9}"/>
              </a:ext>
            </a:extLst>
          </p:cNvPr>
          <p:cNvSpPr/>
          <p:nvPr/>
        </p:nvSpPr>
        <p:spPr>
          <a:xfrm>
            <a:off x="2187401" y="2089968"/>
            <a:ext cx="811441" cy="40011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2000" dirty="0">
                <a:ln w="0"/>
                <a:solidFill>
                  <a:srgbClr val="FFC000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Q402</a:t>
            </a:r>
            <a:endParaRPr lang="en-US" sz="2000" b="0" cap="none" spc="0" dirty="0">
              <a:ln w="0"/>
              <a:solidFill>
                <a:srgbClr val="FFC000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</a:endParaRPr>
          </a:p>
        </p:txBody>
      </p:sp>
      <p:sp>
        <p:nvSpPr>
          <p:cNvPr id="86" name="Rectangle 85">
            <a:extLst>
              <a:ext uri="{FF2B5EF4-FFF2-40B4-BE49-F238E27FC236}">
                <a16:creationId xmlns:a16="http://schemas.microsoft.com/office/drawing/2014/main" id="{67EEBB79-76B3-C741-9745-1C55D378962A}"/>
              </a:ext>
            </a:extLst>
          </p:cNvPr>
          <p:cNvSpPr/>
          <p:nvPr/>
        </p:nvSpPr>
        <p:spPr>
          <a:xfrm>
            <a:off x="2133250" y="2980906"/>
            <a:ext cx="526106" cy="40011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2000" dirty="0">
                <a:ln w="0"/>
                <a:solidFill>
                  <a:srgbClr val="FFC000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Q1</a:t>
            </a:r>
            <a:endParaRPr lang="en-US" sz="2000" b="0" cap="none" spc="0" dirty="0">
              <a:ln w="0"/>
              <a:solidFill>
                <a:srgbClr val="FFC000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</a:endParaRPr>
          </a:p>
        </p:txBody>
      </p:sp>
      <p:sp>
        <p:nvSpPr>
          <p:cNvPr id="87" name="Rectangle 86">
            <a:extLst>
              <a:ext uri="{FF2B5EF4-FFF2-40B4-BE49-F238E27FC236}">
                <a16:creationId xmlns:a16="http://schemas.microsoft.com/office/drawing/2014/main" id="{0BFEC690-5FF0-4F8A-4A26-AC862E57282B}"/>
              </a:ext>
            </a:extLst>
          </p:cNvPr>
          <p:cNvSpPr/>
          <p:nvPr/>
        </p:nvSpPr>
        <p:spPr>
          <a:xfrm>
            <a:off x="3291815" y="2980906"/>
            <a:ext cx="526106" cy="40011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2000" dirty="0">
                <a:ln w="0"/>
                <a:solidFill>
                  <a:srgbClr val="FFC000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Q2</a:t>
            </a:r>
            <a:endParaRPr lang="en-US" sz="2000" b="0" cap="none" spc="0" dirty="0">
              <a:ln w="0"/>
              <a:solidFill>
                <a:srgbClr val="FFC000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</a:endParaRPr>
          </a:p>
        </p:txBody>
      </p:sp>
      <p:cxnSp>
        <p:nvCxnSpPr>
          <p:cNvPr id="88" name="Straight Connector 87">
            <a:extLst>
              <a:ext uri="{FF2B5EF4-FFF2-40B4-BE49-F238E27FC236}">
                <a16:creationId xmlns:a16="http://schemas.microsoft.com/office/drawing/2014/main" id="{084E9B91-BC9F-BBFD-3E38-D1E34D675FC6}"/>
              </a:ext>
            </a:extLst>
          </p:cNvPr>
          <p:cNvCxnSpPr/>
          <p:nvPr/>
        </p:nvCxnSpPr>
        <p:spPr>
          <a:xfrm>
            <a:off x="2723666" y="3585798"/>
            <a:ext cx="925515" cy="0"/>
          </a:xfrm>
          <a:prstGeom prst="line">
            <a:avLst/>
          </a:prstGeom>
          <a:ln w="25400">
            <a:solidFill>
              <a:srgbClr val="FFFF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9" name="Straight Connector 88">
            <a:extLst>
              <a:ext uri="{FF2B5EF4-FFF2-40B4-BE49-F238E27FC236}">
                <a16:creationId xmlns:a16="http://schemas.microsoft.com/office/drawing/2014/main" id="{1E0FC844-07BB-FD88-493A-001935D27ED2}"/>
              </a:ext>
            </a:extLst>
          </p:cNvPr>
          <p:cNvCxnSpPr>
            <a:cxnSpLocks/>
          </p:cNvCxnSpPr>
          <p:nvPr/>
        </p:nvCxnSpPr>
        <p:spPr>
          <a:xfrm>
            <a:off x="2932416" y="3593330"/>
            <a:ext cx="0" cy="433129"/>
          </a:xfrm>
          <a:prstGeom prst="line">
            <a:avLst/>
          </a:prstGeom>
          <a:ln w="25400">
            <a:solidFill>
              <a:srgbClr val="FFFF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0" name="Straight Connector 89">
            <a:extLst>
              <a:ext uri="{FF2B5EF4-FFF2-40B4-BE49-F238E27FC236}">
                <a16:creationId xmlns:a16="http://schemas.microsoft.com/office/drawing/2014/main" id="{F2731659-0B36-B133-489C-B01C97203A24}"/>
              </a:ext>
            </a:extLst>
          </p:cNvPr>
          <p:cNvCxnSpPr>
            <a:cxnSpLocks/>
          </p:cNvCxnSpPr>
          <p:nvPr/>
        </p:nvCxnSpPr>
        <p:spPr>
          <a:xfrm>
            <a:off x="3084816" y="3593330"/>
            <a:ext cx="0" cy="433129"/>
          </a:xfrm>
          <a:prstGeom prst="line">
            <a:avLst/>
          </a:prstGeom>
          <a:ln w="25400">
            <a:solidFill>
              <a:srgbClr val="FFFF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1" name="Straight Connector 90">
            <a:extLst>
              <a:ext uri="{FF2B5EF4-FFF2-40B4-BE49-F238E27FC236}">
                <a16:creationId xmlns:a16="http://schemas.microsoft.com/office/drawing/2014/main" id="{51C6258D-4C48-8860-DAD7-7F5C5EF8CAE5}"/>
              </a:ext>
            </a:extLst>
          </p:cNvPr>
          <p:cNvCxnSpPr>
            <a:cxnSpLocks/>
          </p:cNvCxnSpPr>
          <p:nvPr/>
        </p:nvCxnSpPr>
        <p:spPr>
          <a:xfrm>
            <a:off x="3237216" y="3593330"/>
            <a:ext cx="0" cy="433129"/>
          </a:xfrm>
          <a:prstGeom prst="line">
            <a:avLst/>
          </a:prstGeom>
          <a:ln w="25400">
            <a:solidFill>
              <a:srgbClr val="FFFF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2" name="Straight Connector 91">
            <a:extLst>
              <a:ext uri="{FF2B5EF4-FFF2-40B4-BE49-F238E27FC236}">
                <a16:creationId xmlns:a16="http://schemas.microsoft.com/office/drawing/2014/main" id="{44C7B0D6-CAF3-A451-7861-D826B4296627}"/>
              </a:ext>
            </a:extLst>
          </p:cNvPr>
          <p:cNvCxnSpPr/>
          <p:nvPr/>
        </p:nvCxnSpPr>
        <p:spPr>
          <a:xfrm>
            <a:off x="3084816" y="3428208"/>
            <a:ext cx="0" cy="205917"/>
          </a:xfrm>
          <a:prstGeom prst="line">
            <a:avLst/>
          </a:prstGeom>
          <a:ln w="38100">
            <a:solidFill>
              <a:srgbClr val="FFFF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3" name="Straight Connector 92">
            <a:extLst>
              <a:ext uri="{FF2B5EF4-FFF2-40B4-BE49-F238E27FC236}">
                <a16:creationId xmlns:a16="http://schemas.microsoft.com/office/drawing/2014/main" id="{B6D87D7B-F4E8-B0ED-6288-B0643B1394B0}"/>
              </a:ext>
            </a:extLst>
          </p:cNvPr>
          <p:cNvCxnSpPr>
            <a:cxnSpLocks/>
          </p:cNvCxnSpPr>
          <p:nvPr/>
        </p:nvCxnSpPr>
        <p:spPr>
          <a:xfrm>
            <a:off x="1931561" y="3443097"/>
            <a:ext cx="0" cy="1879182"/>
          </a:xfrm>
          <a:prstGeom prst="line">
            <a:avLst/>
          </a:prstGeom>
          <a:ln w="38100">
            <a:solidFill>
              <a:srgbClr val="FFFF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4" name="Straight Connector 93">
            <a:extLst>
              <a:ext uri="{FF2B5EF4-FFF2-40B4-BE49-F238E27FC236}">
                <a16:creationId xmlns:a16="http://schemas.microsoft.com/office/drawing/2014/main" id="{62DA1194-B9DA-F613-151D-74D5B08E9AA2}"/>
              </a:ext>
            </a:extLst>
          </p:cNvPr>
          <p:cNvCxnSpPr/>
          <p:nvPr/>
        </p:nvCxnSpPr>
        <p:spPr>
          <a:xfrm>
            <a:off x="3494472" y="3612251"/>
            <a:ext cx="0" cy="860169"/>
          </a:xfrm>
          <a:prstGeom prst="line">
            <a:avLst/>
          </a:prstGeom>
          <a:ln w="38100">
            <a:solidFill>
              <a:srgbClr val="FFFF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96" name="Rectangle: Rounded Corners 95">
            <a:extLst>
              <a:ext uri="{FF2B5EF4-FFF2-40B4-BE49-F238E27FC236}">
                <a16:creationId xmlns:a16="http://schemas.microsoft.com/office/drawing/2014/main" id="{69BA5E5F-0E8D-C2CA-568A-DCFA15FC3FBF}"/>
              </a:ext>
            </a:extLst>
          </p:cNvPr>
          <p:cNvSpPr/>
          <p:nvPr/>
        </p:nvSpPr>
        <p:spPr>
          <a:xfrm>
            <a:off x="7850699" y="663620"/>
            <a:ext cx="2757655" cy="3489038"/>
          </a:xfrm>
          <a:prstGeom prst="roundRect">
            <a:avLst/>
          </a:prstGeom>
          <a:noFill/>
          <a:ln w="25400">
            <a:solidFill>
              <a:srgbClr val="FFFF0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IN"/>
          </a:p>
        </p:txBody>
      </p:sp>
      <p:sp>
        <p:nvSpPr>
          <p:cNvPr id="97" name="Rectangle: Rounded Corners 96">
            <a:extLst>
              <a:ext uri="{FF2B5EF4-FFF2-40B4-BE49-F238E27FC236}">
                <a16:creationId xmlns:a16="http://schemas.microsoft.com/office/drawing/2014/main" id="{6C0619AC-09DF-2323-9FEB-72FD08953FA2}"/>
              </a:ext>
            </a:extLst>
          </p:cNvPr>
          <p:cNvSpPr/>
          <p:nvPr/>
        </p:nvSpPr>
        <p:spPr>
          <a:xfrm>
            <a:off x="7782077" y="5329921"/>
            <a:ext cx="1527242" cy="933855"/>
          </a:xfrm>
          <a:prstGeom prst="roundRect">
            <a:avLst/>
          </a:prstGeom>
          <a:noFill/>
          <a:ln w="25400">
            <a:solidFill>
              <a:srgbClr val="FFFF0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IN"/>
          </a:p>
        </p:txBody>
      </p:sp>
      <p:sp>
        <p:nvSpPr>
          <p:cNvPr id="109" name="Rectangle 108">
            <a:extLst>
              <a:ext uri="{FF2B5EF4-FFF2-40B4-BE49-F238E27FC236}">
                <a16:creationId xmlns:a16="http://schemas.microsoft.com/office/drawing/2014/main" id="{1F757842-C55B-BEDB-05FF-E31DA803BA10}"/>
              </a:ext>
            </a:extLst>
          </p:cNvPr>
          <p:cNvSpPr/>
          <p:nvPr/>
        </p:nvSpPr>
        <p:spPr>
          <a:xfrm>
            <a:off x="7729609" y="5875179"/>
            <a:ext cx="1632178" cy="40011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2000" dirty="0">
                <a:ln w="0"/>
                <a:solidFill>
                  <a:srgbClr val="FFC000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Ex. DCDB 2</a:t>
            </a:r>
            <a:endParaRPr lang="en-US" sz="2000" b="0" cap="none" spc="0" dirty="0">
              <a:ln w="0"/>
              <a:solidFill>
                <a:srgbClr val="FFC000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</a:endParaRPr>
          </a:p>
        </p:txBody>
      </p:sp>
      <p:cxnSp>
        <p:nvCxnSpPr>
          <p:cNvPr id="113" name="Straight Connector 112">
            <a:extLst>
              <a:ext uri="{FF2B5EF4-FFF2-40B4-BE49-F238E27FC236}">
                <a16:creationId xmlns:a16="http://schemas.microsoft.com/office/drawing/2014/main" id="{9FB7E570-B366-06E7-EEBE-784E2B3B86ED}"/>
              </a:ext>
            </a:extLst>
          </p:cNvPr>
          <p:cNvCxnSpPr/>
          <p:nvPr/>
        </p:nvCxnSpPr>
        <p:spPr>
          <a:xfrm>
            <a:off x="7955126" y="5530301"/>
            <a:ext cx="1018067" cy="0"/>
          </a:xfrm>
          <a:prstGeom prst="line">
            <a:avLst/>
          </a:prstGeom>
          <a:ln w="25400">
            <a:solidFill>
              <a:srgbClr val="FFFF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114" name="Group 113">
            <a:extLst>
              <a:ext uri="{FF2B5EF4-FFF2-40B4-BE49-F238E27FC236}">
                <a16:creationId xmlns:a16="http://schemas.microsoft.com/office/drawing/2014/main" id="{951A2146-2971-F51D-7D46-4B1CC3DEC524}"/>
              </a:ext>
            </a:extLst>
          </p:cNvPr>
          <p:cNvGrpSpPr/>
          <p:nvPr/>
        </p:nvGrpSpPr>
        <p:grpSpPr>
          <a:xfrm rot="5400000">
            <a:off x="8213579" y="4791116"/>
            <a:ext cx="860169" cy="238342"/>
            <a:chOff x="3127086" y="3185386"/>
            <a:chExt cx="1691190" cy="431330"/>
          </a:xfrm>
        </p:grpSpPr>
        <p:cxnSp>
          <p:nvCxnSpPr>
            <p:cNvPr id="115" name="Straight Connector 114">
              <a:extLst>
                <a:ext uri="{FF2B5EF4-FFF2-40B4-BE49-F238E27FC236}">
                  <a16:creationId xmlns:a16="http://schemas.microsoft.com/office/drawing/2014/main" id="{B1F346E2-BD96-F3E4-5120-1EBB43D7AB62}"/>
                </a:ext>
              </a:extLst>
            </p:cNvPr>
            <p:cNvCxnSpPr/>
            <p:nvPr/>
          </p:nvCxnSpPr>
          <p:spPr>
            <a:xfrm>
              <a:off x="3127086" y="3605009"/>
              <a:ext cx="571500" cy="11707"/>
            </a:xfrm>
            <a:prstGeom prst="line">
              <a:avLst/>
            </a:prstGeom>
            <a:ln w="38100">
              <a:solidFill>
                <a:srgbClr val="00B0F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20" name="Straight Connector 119">
              <a:extLst>
                <a:ext uri="{FF2B5EF4-FFF2-40B4-BE49-F238E27FC236}">
                  <a16:creationId xmlns:a16="http://schemas.microsoft.com/office/drawing/2014/main" id="{054E4475-9FCA-F739-84CC-9186988E15BF}"/>
                </a:ext>
              </a:extLst>
            </p:cNvPr>
            <p:cNvCxnSpPr/>
            <p:nvPr/>
          </p:nvCxnSpPr>
          <p:spPr>
            <a:xfrm flipH="1" flipV="1">
              <a:off x="3699090" y="3185386"/>
              <a:ext cx="547686" cy="412796"/>
            </a:xfrm>
            <a:prstGeom prst="line">
              <a:avLst/>
            </a:prstGeom>
            <a:ln w="38100">
              <a:solidFill>
                <a:srgbClr val="92D05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21" name="Straight Connector 120">
              <a:extLst>
                <a:ext uri="{FF2B5EF4-FFF2-40B4-BE49-F238E27FC236}">
                  <a16:creationId xmlns:a16="http://schemas.microsoft.com/office/drawing/2014/main" id="{A0901297-B28C-30CB-F75E-EA6033C81CF5}"/>
                </a:ext>
              </a:extLst>
            </p:cNvPr>
            <p:cNvCxnSpPr/>
            <p:nvPr/>
          </p:nvCxnSpPr>
          <p:spPr>
            <a:xfrm>
              <a:off x="4246776" y="3599155"/>
              <a:ext cx="571500" cy="11707"/>
            </a:xfrm>
            <a:prstGeom prst="line">
              <a:avLst/>
            </a:prstGeom>
            <a:ln w="38100">
              <a:solidFill>
                <a:srgbClr val="00B0F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cxnSp>
        <p:nvCxnSpPr>
          <p:cNvPr id="122" name="Straight Connector 121">
            <a:extLst>
              <a:ext uri="{FF2B5EF4-FFF2-40B4-BE49-F238E27FC236}">
                <a16:creationId xmlns:a16="http://schemas.microsoft.com/office/drawing/2014/main" id="{B7C81764-BC46-055D-0EC8-A576207EB5A1}"/>
              </a:ext>
            </a:extLst>
          </p:cNvPr>
          <p:cNvCxnSpPr>
            <a:cxnSpLocks/>
          </p:cNvCxnSpPr>
          <p:nvPr/>
        </p:nvCxnSpPr>
        <p:spPr>
          <a:xfrm>
            <a:off x="8535970" y="5340372"/>
            <a:ext cx="5091" cy="189929"/>
          </a:xfrm>
          <a:prstGeom prst="line">
            <a:avLst/>
          </a:prstGeom>
          <a:ln w="25400">
            <a:solidFill>
              <a:srgbClr val="FFFF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125" name="Group 124">
            <a:extLst>
              <a:ext uri="{FF2B5EF4-FFF2-40B4-BE49-F238E27FC236}">
                <a16:creationId xmlns:a16="http://schemas.microsoft.com/office/drawing/2014/main" id="{D8D9B71D-1D87-CD1D-EF70-485ABF8870F2}"/>
              </a:ext>
            </a:extLst>
          </p:cNvPr>
          <p:cNvGrpSpPr/>
          <p:nvPr/>
        </p:nvGrpSpPr>
        <p:grpSpPr>
          <a:xfrm rot="5400000">
            <a:off x="8883659" y="1279257"/>
            <a:ext cx="405486" cy="220248"/>
            <a:chOff x="3127086" y="3185386"/>
            <a:chExt cx="1691190" cy="431330"/>
          </a:xfrm>
        </p:grpSpPr>
        <p:cxnSp>
          <p:nvCxnSpPr>
            <p:cNvPr id="126" name="Straight Connector 125">
              <a:extLst>
                <a:ext uri="{FF2B5EF4-FFF2-40B4-BE49-F238E27FC236}">
                  <a16:creationId xmlns:a16="http://schemas.microsoft.com/office/drawing/2014/main" id="{D7D04F42-F6F6-4F08-BEF5-2F64A86D3C8D}"/>
                </a:ext>
              </a:extLst>
            </p:cNvPr>
            <p:cNvCxnSpPr/>
            <p:nvPr/>
          </p:nvCxnSpPr>
          <p:spPr>
            <a:xfrm>
              <a:off x="3127086" y="3605009"/>
              <a:ext cx="571500" cy="11707"/>
            </a:xfrm>
            <a:prstGeom prst="line">
              <a:avLst/>
            </a:prstGeom>
            <a:ln w="38100">
              <a:solidFill>
                <a:srgbClr val="00B0F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27" name="Straight Connector 126">
              <a:extLst>
                <a:ext uri="{FF2B5EF4-FFF2-40B4-BE49-F238E27FC236}">
                  <a16:creationId xmlns:a16="http://schemas.microsoft.com/office/drawing/2014/main" id="{F12C468F-45CA-EF26-E9D7-3783EDF62CF2}"/>
                </a:ext>
              </a:extLst>
            </p:cNvPr>
            <p:cNvCxnSpPr/>
            <p:nvPr/>
          </p:nvCxnSpPr>
          <p:spPr>
            <a:xfrm flipH="1" flipV="1">
              <a:off x="3699090" y="3185386"/>
              <a:ext cx="547686" cy="412796"/>
            </a:xfrm>
            <a:prstGeom prst="line">
              <a:avLst/>
            </a:prstGeom>
            <a:ln w="38100">
              <a:solidFill>
                <a:srgbClr val="92D05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048" name="Straight Connector 2047">
              <a:extLst>
                <a:ext uri="{FF2B5EF4-FFF2-40B4-BE49-F238E27FC236}">
                  <a16:creationId xmlns:a16="http://schemas.microsoft.com/office/drawing/2014/main" id="{ED8C0D61-D398-2296-88AB-38F811A62E42}"/>
                </a:ext>
              </a:extLst>
            </p:cNvPr>
            <p:cNvCxnSpPr/>
            <p:nvPr/>
          </p:nvCxnSpPr>
          <p:spPr>
            <a:xfrm>
              <a:off x="4246776" y="3599155"/>
              <a:ext cx="571500" cy="11707"/>
            </a:xfrm>
            <a:prstGeom prst="line">
              <a:avLst/>
            </a:prstGeom>
            <a:ln w="38100">
              <a:solidFill>
                <a:srgbClr val="00B0F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cxnSp>
        <p:nvCxnSpPr>
          <p:cNvPr id="2049" name="Straight Connector 2048">
            <a:extLst>
              <a:ext uri="{FF2B5EF4-FFF2-40B4-BE49-F238E27FC236}">
                <a16:creationId xmlns:a16="http://schemas.microsoft.com/office/drawing/2014/main" id="{AB6B0402-88BC-22B4-434D-4201379A6F6A}"/>
              </a:ext>
            </a:extLst>
          </p:cNvPr>
          <p:cNvCxnSpPr>
            <a:cxnSpLocks/>
          </p:cNvCxnSpPr>
          <p:nvPr/>
        </p:nvCxnSpPr>
        <p:spPr>
          <a:xfrm>
            <a:off x="8389939" y="5540461"/>
            <a:ext cx="0" cy="433129"/>
          </a:xfrm>
          <a:prstGeom prst="line">
            <a:avLst/>
          </a:prstGeom>
          <a:ln w="25400">
            <a:solidFill>
              <a:srgbClr val="FFFF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050" name="Straight Connector 2049">
            <a:extLst>
              <a:ext uri="{FF2B5EF4-FFF2-40B4-BE49-F238E27FC236}">
                <a16:creationId xmlns:a16="http://schemas.microsoft.com/office/drawing/2014/main" id="{F5C790C2-C66C-6488-E281-92C975591FB7}"/>
              </a:ext>
            </a:extLst>
          </p:cNvPr>
          <p:cNvCxnSpPr>
            <a:cxnSpLocks/>
          </p:cNvCxnSpPr>
          <p:nvPr/>
        </p:nvCxnSpPr>
        <p:spPr>
          <a:xfrm>
            <a:off x="8542339" y="5540461"/>
            <a:ext cx="0" cy="433129"/>
          </a:xfrm>
          <a:prstGeom prst="line">
            <a:avLst/>
          </a:prstGeom>
          <a:ln w="25400">
            <a:solidFill>
              <a:srgbClr val="FFFF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051" name="Straight Connector 2050">
            <a:extLst>
              <a:ext uri="{FF2B5EF4-FFF2-40B4-BE49-F238E27FC236}">
                <a16:creationId xmlns:a16="http://schemas.microsoft.com/office/drawing/2014/main" id="{C473E3B8-0FF2-063B-C22B-BAC9F73DEC2D}"/>
              </a:ext>
            </a:extLst>
          </p:cNvPr>
          <p:cNvCxnSpPr>
            <a:cxnSpLocks/>
          </p:cNvCxnSpPr>
          <p:nvPr/>
        </p:nvCxnSpPr>
        <p:spPr>
          <a:xfrm>
            <a:off x="8694739" y="5540461"/>
            <a:ext cx="0" cy="433129"/>
          </a:xfrm>
          <a:prstGeom prst="line">
            <a:avLst/>
          </a:prstGeom>
          <a:ln w="25400">
            <a:solidFill>
              <a:srgbClr val="FFFF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053" name="Straight Connector 2052">
            <a:extLst>
              <a:ext uri="{FF2B5EF4-FFF2-40B4-BE49-F238E27FC236}">
                <a16:creationId xmlns:a16="http://schemas.microsoft.com/office/drawing/2014/main" id="{0DE1506C-19AA-84D2-D8BE-8F8BAD272F95}"/>
              </a:ext>
            </a:extLst>
          </p:cNvPr>
          <p:cNvCxnSpPr>
            <a:cxnSpLocks/>
          </p:cNvCxnSpPr>
          <p:nvPr/>
        </p:nvCxnSpPr>
        <p:spPr>
          <a:xfrm flipH="1">
            <a:off x="8986581" y="806050"/>
            <a:ext cx="5091" cy="378374"/>
          </a:xfrm>
          <a:prstGeom prst="line">
            <a:avLst/>
          </a:prstGeom>
          <a:ln w="38100">
            <a:solidFill>
              <a:srgbClr val="FFFF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2054" name="Group 2053">
            <a:extLst>
              <a:ext uri="{FF2B5EF4-FFF2-40B4-BE49-F238E27FC236}">
                <a16:creationId xmlns:a16="http://schemas.microsoft.com/office/drawing/2014/main" id="{4C814C86-0931-FA4E-FD53-42B75ECF086F}"/>
              </a:ext>
            </a:extLst>
          </p:cNvPr>
          <p:cNvGrpSpPr/>
          <p:nvPr/>
        </p:nvGrpSpPr>
        <p:grpSpPr>
          <a:xfrm>
            <a:off x="8803254" y="1711074"/>
            <a:ext cx="371744" cy="292211"/>
            <a:chOff x="2840998" y="2317176"/>
            <a:chExt cx="1463615" cy="846776"/>
          </a:xfrm>
        </p:grpSpPr>
        <p:grpSp>
          <p:nvGrpSpPr>
            <p:cNvPr id="2055" name="Group 2054">
              <a:extLst>
                <a:ext uri="{FF2B5EF4-FFF2-40B4-BE49-F238E27FC236}">
                  <a16:creationId xmlns:a16="http://schemas.microsoft.com/office/drawing/2014/main" id="{F7E9FEAA-4BAD-EA2F-6B04-84095B99CFC4}"/>
                </a:ext>
              </a:extLst>
            </p:cNvPr>
            <p:cNvGrpSpPr/>
            <p:nvPr/>
          </p:nvGrpSpPr>
          <p:grpSpPr>
            <a:xfrm>
              <a:off x="3235893" y="2317176"/>
              <a:ext cx="979230" cy="846776"/>
              <a:chOff x="3235893" y="2317176"/>
              <a:chExt cx="979230" cy="846776"/>
            </a:xfrm>
          </p:grpSpPr>
          <p:grpSp>
            <p:nvGrpSpPr>
              <p:cNvPr id="2058" name="Group 2057">
                <a:extLst>
                  <a:ext uri="{FF2B5EF4-FFF2-40B4-BE49-F238E27FC236}">
                    <a16:creationId xmlns:a16="http://schemas.microsoft.com/office/drawing/2014/main" id="{099EFF23-4FEA-5C73-C62B-A7BA6D46B1A1}"/>
                  </a:ext>
                </a:extLst>
              </p:cNvPr>
              <p:cNvGrpSpPr/>
              <p:nvPr/>
            </p:nvGrpSpPr>
            <p:grpSpPr>
              <a:xfrm>
                <a:off x="3235893" y="2317176"/>
                <a:ext cx="707886" cy="846776"/>
                <a:chOff x="7705487" y="2212340"/>
                <a:chExt cx="707886" cy="846776"/>
              </a:xfrm>
            </p:grpSpPr>
            <p:sp>
              <p:nvSpPr>
                <p:cNvPr id="2060" name="Isosceles Triangle 2059">
                  <a:extLst>
                    <a:ext uri="{FF2B5EF4-FFF2-40B4-BE49-F238E27FC236}">
                      <a16:creationId xmlns:a16="http://schemas.microsoft.com/office/drawing/2014/main" id="{46E242B1-3FA4-6C17-031F-3F27647AA6EA}"/>
                    </a:ext>
                  </a:extLst>
                </p:cNvPr>
                <p:cNvSpPr/>
                <p:nvPr/>
              </p:nvSpPr>
              <p:spPr>
                <a:xfrm rot="5400000">
                  <a:off x="7636042" y="2281785"/>
                  <a:ext cx="846776" cy="707886"/>
                </a:xfrm>
                <a:prstGeom prst="triangle">
                  <a:avLst/>
                </a:prstGeom>
                <a:solidFill>
                  <a:srgbClr val="92D050"/>
                </a:solidFill>
                <a:ln>
                  <a:solidFill>
                    <a:srgbClr val="FF0000"/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IN"/>
                </a:p>
              </p:txBody>
            </p:sp>
            <p:cxnSp>
              <p:nvCxnSpPr>
                <p:cNvPr id="2061" name="Straight Connector 2060">
                  <a:extLst>
                    <a:ext uri="{FF2B5EF4-FFF2-40B4-BE49-F238E27FC236}">
                      <a16:creationId xmlns:a16="http://schemas.microsoft.com/office/drawing/2014/main" id="{6220BBD8-239A-70FB-596B-25E0990510C8}"/>
                    </a:ext>
                  </a:extLst>
                </p:cNvPr>
                <p:cNvCxnSpPr/>
                <p:nvPr/>
              </p:nvCxnSpPr>
              <p:spPr>
                <a:xfrm>
                  <a:off x="8400697" y="2281785"/>
                  <a:ext cx="0" cy="748917"/>
                </a:xfrm>
                <a:prstGeom prst="line">
                  <a:avLst/>
                </a:prstGeom>
                <a:ln w="57150">
                  <a:solidFill>
                    <a:srgbClr val="FF0000"/>
                  </a:solidFill>
                </a:ln>
              </p:spPr>
              <p:style>
                <a:lnRef idx="1">
                  <a:schemeClr val="accent1"/>
                </a:lnRef>
                <a:fillRef idx="0">
                  <a:schemeClr val="accent1"/>
                </a:fillRef>
                <a:effectRef idx="0">
                  <a:schemeClr val="accent1"/>
                </a:effectRef>
                <a:fontRef idx="minor">
                  <a:schemeClr val="tx1"/>
                </a:fontRef>
              </p:style>
            </p:cxnSp>
          </p:grpSp>
          <p:cxnSp>
            <p:nvCxnSpPr>
              <p:cNvPr id="2059" name="Straight Connector 2058">
                <a:extLst>
                  <a:ext uri="{FF2B5EF4-FFF2-40B4-BE49-F238E27FC236}">
                    <a16:creationId xmlns:a16="http://schemas.microsoft.com/office/drawing/2014/main" id="{2D9D4780-BA24-DDA1-A01B-9E21BE9501A6}"/>
                  </a:ext>
                </a:extLst>
              </p:cNvPr>
              <p:cNvCxnSpPr/>
              <p:nvPr/>
            </p:nvCxnSpPr>
            <p:spPr>
              <a:xfrm flipV="1">
                <a:off x="3892629" y="2386623"/>
                <a:ext cx="322494" cy="211699"/>
              </a:xfrm>
              <a:prstGeom prst="line">
                <a:avLst/>
              </a:prstGeom>
              <a:ln w="38100">
                <a:solidFill>
                  <a:srgbClr val="0070C0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</p:grpSp>
        <p:cxnSp>
          <p:nvCxnSpPr>
            <p:cNvPr id="2056" name="Straight Connector 2055">
              <a:extLst>
                <a:ext uri="{FF2B5EF4-FFF2-40B4-BE49-F238E27FC236}">
                  <a16:creationId xmlns:a16="http://schemas.microsoft.com/office/drawing/2014/main" id="{9B2EE14E-C48D-F00C-68E7-F393BCC4613B}"/>
                </a:ext>
              </a:extLst>
            </p:cNvPr>
            <p:cNvCxnSpPr/>
            <p:nvPr/>
          </p:nvCxnSpPr>
          <p:spPr>
            <a:xfrm flipV="1">
              <a:off x="3906705" y="2762251"/>
              <a:ext cx="397908" cy="2897"/>
            </a:xfrm>
            <a:prstGeom prst="line">
              <a:avLst/>
            </a:prstGeom>
            <a:ln w="38100">
              <a:solidFill>
                <a:srgbClr val="0070C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057" name="Straight Connector 2056">
              <a:extLst>
                <a:ext uri="{FF2B5EF4-FFF2-40B4-BE49-F238E27FC236}">
                  <a16:creationId xmlns:a16="http://schemas.microsoft.com/office/drawing/2014/main" id="{CF9FA9D0-49E2-A6A8-6CC4-FF4B0238D93F}"/>
                </a:ext>
              </a:extLst>
            </p:cNvPr>
            <p:cNvCxnSpPr/>
            <p:nvPr/>
          </p:nvCxnSpPr>
          <p:spPr>
            <a:xfrm flipV="1">
              <a:off x="2840998" y="2763227"/>
              <a:ext cx="397908" cy="2897"/>
            </a:xfrm>
            <a:prstGeom prst="line">
              <a:avLst/>
            </a:prstGeom>
            <a:ln w="38100">
              <a:solidFill>
                <a:srgbClr val="0070C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2062" name="Rectangle: Rounded Corners 2061">
            <a:extLst>
              <a:ext uri="{FF2B5EF4-FFF2-40B4-BE49-F238E27FC236}">
                <a16:creationId xmlns:a16="http://schemas.microsoft.com/office/drawing/2014/main" id="{3FA0C71B-45FA-3E7A-864D-B596A2418D02}"/>
              </a:ext>
            </a:extLst>
          </p:cNvPr>
          <p:cNvSpPr/>
          <p:nvPr/>
        </p:nvSpPr>
        <p:spPr>
          <a:xfrm>
            <a:off x="8700730" y="1587469"/>
            <a:ext cx="576792" cy="553998"/>
          </a:xfrm>
          <a:prstGeom prst="roundRect">
            <a:avLst/>
          </a:prstGeom>
          <a:noFill/>
          <a:ln>
            <a:solidFill>
              <a:srgbClr val="FFC00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IN"/>
          </a:p>
        </p:txBody>
      </p:sp>
      <p:grpSp>
        <p:nvGrpSpPr>
          <p:cNvPr id="2063" name="Group 2062">
            <a:extLst>
              <a:ext uri="{FF2B5EF4-FFF2-40B4-BE49-F238E27FC236}">
                <a16:creationId xmlns:a16="http://schemas.microsoft.com/office/drawing/2014/main" id="{D0EC4510-2E0D-9155-D684-CE1457464EC5}"/>
              </a:ext>
            </a:extLst>
          </p:cNvPr>
          <p:cNvGrpSpPr/>
          <p:nvPr/>
        </p:nvGrpSpPr>
        <p:grpSpPr>
          <a:xfrm rot="5400000">
            <a:off x="8893388" y="2224582"/>
            <a:ext cx="405486" cy="220248"/>
            <a:chOff x="3127086" y="3185386"/>
            <a:chExt cx="1691190" cy="431330"/>
          </a:xfrm>
        </p:grpSpPr>
        <p:cxnSp>
          <p:nvCxnSpPr>
            <p:cNvPr id="2064" name="Straight Connector 2063">
              <a:extLst>
                <a:ext uri="{FF2B5EF4-FFF2-40B4-BE49-F238E27FC236}">
                  <a16:creationId xmlns:a16="http://schemas.microsoft.com/office/drawing/2014/main" id="{96AD8D2B-AF0A-8B5B-8451-5248F9321D9C}"/>
                </a:ext>
              </a:extLst>
            </p:cNvPr>
            <p:cNvCxnSpPr/>
            <p:nvPr/>
          </p:nvCxnSpPr>
          <p:spPr>
            <a:xfrm>
              <a:off x="3127086" y="3605009"/>
              <a:ext cx="571500" cy="11707"/>
            </a:xfrm>
            <a:prstGeom prst="line">
              <a:avLst/>
            </a:prstGeom>
            <a:ln w="38100">
              <a:solidFill>
                <a:srgbClr val="00B0F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065" name="Straight Connector 2064">
              <a:extLst>
                <a:ext uri="{FF2B5EF4-FFF2-40B4-BE49-F238E27FC236}">
                  <a16:creationId xmlns:a16="http://schemas.microsoft.com/office/drawing/2014/main" id="{A9FECA4B-E9A2-9DF0-AB9C-02DCC3D56450}"/>
                </a:ext>
              </a:extLst>
            </p:cNvPr>
            <p:cNvCxnSpPr/>
            <p:nvPr/>
          </p:nvCxnSpPr>
          <p:spPr>
            <a:xfrm flipH="1" flipV="1">
              <a:off x="3699090" y="3185386"/>
              <a:ext cx="547686" cy="412796"/>
            </a:xfrm>
            <a:prstGeom prst="line">
              <a:avLst/>
            </a:prstGeom>
            <a:ln w="38100">
              <a:solidFill>
                <a:srgbClr val="92D05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066" name="Straight Connector 2065">
              <a:extLst>
                <a:ext uri="{FF2B5EF4-FFF2-40B4-BE49-F238E27FC236}">
                  <a16:creationId xmlns:a16="http://schemas.microsoft.com/office/drawing/2014/main" id="{7D9199F5-B623-32FA-EF99-0AB81AAFF435}"/>
                </a:ext>
              </a:extLst>
            </p:cNvPr>
            <p:cNvCxnSpPr/>
            <p:nvPr/>
          </p:nvCxnSpPr>
          <p:spPr>
            <a:xfrm>
              <a:off x="4246776" y="3599155"/>
              <a:ext cx="571500" cy="11707"/>
            </a:xfrm>
            <a:prstGeom prst="line">
              <a:avLst/>
            </a:prstGeom>
            <a:ln w="38100">
              <a:solidFill>
                <a:srgbClr val="00B0F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grpSp>
        <p:nvGrpSpPr>
          <p:cNvPr id="2067" name="Group 2066">
            <a:extLst>
              <a:ext uri="{FF2B5EF4-FFF2-40B4-BE49-F238E27FC236}">
                <a16:creationId xmlns:a16="http://schemas.microsoft.com/office/drawing/2014/main" id="{E3769AA3-9775-A89E-0F66-6927A0B7A0B3}"/>
              </a:ext>
            </a:extLst>
          </p:cNvPr>
          <p:cNvGrpSpPr/>
          <p:nvPr/>
        </p:nvGrpSpPr>
        <p:grpSpPr>
          <a:xfrm rot="5400000">
            <a:off x="8883659" y="3140969"/>
            <a:ext cx="405486" cy="220248"/>
            <a:chOff x="3127086" y="3185386"/>
            <a:chExt cx="1691190" cy="431330"/>
          </a:xfrm>
        </p:grpSpPr>
        <p:cxnSp>
          <p:nvCxnSpPr>
            <p:cNvPr id="2068" name="Straight Connector 2067">
              <a:extLst>
                <a:ext uri="{FF2B5EF4-FFF2-40B4-BE49-F238E27FC236}">
                  <a16:creationId xmlns:a16="http://schemas.microsoft.com/office/drawing/2014/main" id="{0937A1A8-C92B-6A46-F65E-39AA894DE6D1}"/>
                </a:ext>
              </a:extLst>
            </p:cNvPr>
            <p:cNvCxnSpPr/>
            <p:nvPr/>
          </p:nvCxnSpPr>
          <p:spPr>
            <a:xfrm>
              <a:off x="3127086" y="3605009"/>
              <a:ext cx="571500" cy="11707"/>
            </a:xfrm>
            <a:prstGeom prst="line">
              <a:avLst/>
            </a:prstGeom>
            <a:ln w="38100">
              <a:solidFill>
                <a:srgbClr val="00B0F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069" name="Straight Connector 2068">
              <a:extLst>
                <a:ext uri="{FF2B5EF4-FFF2-40B4-BE49-F238E27FC236}">
                  <a16:creationId xmlns:a16="http://schemas.microsoft.com/office/drawing/2014/main" id="{484E9BB1-26D3-633E-2377-842791FE60D4}"/>
                </a:ext>
              </a:extLst>
            </p:cNvPr>
            <p:cNvCxnSpPr/>
            <p:nvPr/>
          </p:nvCxnSpPr>
          <p:spPr>
            <a:xfrm flipH="1" flipV="1">
              <a:off x="3699090" y="3185386"/>
              <a:ext cx="547686" cy="412796"/>
            </a:xfrm>
            <a:prstGeom prst="line">
              <a:avLst/>
            </a:prstGeom>
            <a:ln w="38100">
              <a:solidFill>
                <a:srgbClr val="92D05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070" name="Straight Connector 2069">
              <a:extLst>
                <a:ext uri="{FF2B5EF4-FFF2-40B4-BE49-F238E27FC236}">
                  <a16:creationId xmlns:a16="http://schemas.microsoft.com/office/drawing/2014/main" id="{A353A0F0-33FC-650D-ED13-0C72F78F3880}"/>
                </a:ext>
              </a:extLst>
            </p:cNvPr>
            <p:cNvCxnSpPr/>
            <p:nvPr/>
          </p:nvCxnSpPr>
          <p:spPr>
            <a:xfrm>
              <a:off x="4246776" y="3599155"/>
              <a:ext cx="571500" cy="11707"/>
            </a:xfrm>
            <a:prstGeom prst="line">
              <a:avLst/>
            </a:prstGeom>
            <a:ln w="38100">
              <a:solidFill>
                <a:srgbClr val="00B0F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cxnSp>
        <p:nvCxnSpPr>
          <p:cNvPr id="2071" name="Straight Connector 2070">
            <a:extLst>
              <a:ext uri="{FF2B5EF4-FFF2-40B4-BE49-F238E27FC236}">
                <a16:creationId xmlns:a16="http://schemas.microsoft.com/office/drawing/2014/main" id="{AEB5B9A8-56FF-543B-EC2D-B5B1AE746DAB}"/>
              </a:ext>
            </a:extLst>
          </p:cNvPr>
          <p:cNvCxnSpPr>
            <a:cxnSpLocks/>
          </p:cNvCxnSpPr>
          <p:nvPr/>
        </p:nvCxnSpPr>
        <p:spPr>
          <a:xfrm flipH="1">
            <a:off x="8986581" y="2545956"/>
            <a:ext cx="5091" cy="503615"/>
          </a:xfrm>
          <a:prstGeom prst="line">
            <a:avLst/>
          </a:prstGeom>
          <a:ln w="38100">
            <a:solidFill>
              <a:srgbClr val="FFFF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077" name="Straight Connector 2076">
            <a:extLst>
              <a:ext uri="{FF2B5EF4-FFF2-40B4-BE49-F238E27FC236}">
                <a16:creationId xmlns:a16="http://schemas.microsoft.com/office/drawing/2014/main" id="{541E2A56-DAE8-1AAE-F329-146047B6CAAF}"/>
              </a:ext>
            </a:extLst>
          </p:cNvPr>
          <p:cNvCxnSpPr>
            <a:cxnSpLocks/>
          </p:cNvCxnSpPr>
          <p:nvPr/>
        </p:nvCxnSpPr>
        <p:spPr>
          <a:xfrm>
            <a:off x="8987142" y="2707922"/>
            <a:ext cx="1275216" cy="10895"/>
          </a:xfrm>
          <a:prstGeom prst="line">
            <a:avLst/>
          </a:prstGeom>
          <a:ln w="38100">
            <a:solidFill>
              <a:srgbClr val="FFFF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078" name="Rectangle 2077">
            <a:extLst>
              <a:ext uri="{FF2B5EF4-FFF2-40B4-BE49-F238E27FC236}">
                <a16:creationId xmlns:a16="http://schemas.microsoft.com/office/drawing/2014/main" id="{8EE2201F-9540-4014-2407-B255A53E577D}"/>
              </a:ext>
            </a:extLst>
          </p:cNvPr>
          <p:cNvSpPr/>
          <p:nvPr/>
        </p:nvSpPr>
        <p:spPr>
          <a:xfrm>
            <a:off x="8092112" y="1140828"/>
            <a:ext cx="811441" cy="40011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2000" dirty="0">
                <a:ln w="0"/>
                <a:solidFill>
                  <a:srgbClr val="FFC000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Q401</a:t>
            </a:r>
            <a:endParaRPr lang="en-US" sz="2000" b="0" cap="none" spc="0" dirty="0">
              <a:ln w="0"/>
              <a:solidFill>
                <a:srgbClr val="FFC000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</a:endParaRPr>
          </a:p>
        </p:txBody>
      </p:sp>
      <p:sp>
        <p:nvSpPr>
          <p:cNvPr id="2079" name="Rectangle 2078">
            <a:extLst>
              <a:ext uri="{FF2B5EF4-FFF2-40B4-BE49-F238E27FC236}">
                <a16:creationId xmlns:a16="http://schemas.microsoft.com/office/drawing/2014/main" id="{93F4B9DF-08F2-182A-BB8C-40091CEDB898}"/>
              </a:ext>
            </a:extLst>
          </p:cNvPr>
          <p:cNvSpPr/>
          <p:nvPr/>
        </p:nvSpPr>
        <p:spPr>
          <a:xfrm>
            <a:off x="8092112" y="2089968"/>
            <a:ext cx="811441" cy="40011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2000" dirty="0">
                <a:ln w="0"/>
                <a:solidFill>
                  <a:srgbClr val="FFC000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Q402</a:t>
            </a:r>
            <a:endParaRPr lang="en-US" sz="2000" b="0" cap="none" spc="0" dirty="0">
              <a:ln w="0"/>
              <a:solidFill>
                <a:srgbClr val="FFC000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</a:endParaRPr>
          </a:p>
        </p:txBody>
      </p:sp>
      <p:sp>
        <p:nvSpPr>
          <p:cNvPr id="2081" name="Rectangle 2080">
            <a:extLst>
              <a:ext uri="{FF2B5EF4-FFF2-40B4-BE49-F238E27FC236}">
                <a16:creationId xmlns:a16="http://schemas.microsoft.com/office/drawing/2014/main" id="{C3820BD3-82E7-23F6-63EF-58139AB97FF2}"/>
              </a:ext>
            </a:extLst>
          </p:cNvPr>
          <p:cNvSpPr/>
          <p:nvPr/>
        </p:nvSpPr>
        <p:spPr>
          <a:xfrm>
            <a:off x="9196526" y="2980906"/>
            <a:ext cx="526106" cy="40011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2000" dirty="0">
                <a:ln w="0"/>
                <a:solidFill>
                  <a:srgbClr val="FFC000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Q2</a:t>
            </a:r>
            <a:endParaRPr lang="en-US" sz="2000" b="0" cap="none" spc="0" dirty="0">
              <a:ln w="0"/>
              <a:solidFill>
                <a:srgbClr val="FFC000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</a:endParaRPr>
          </a:p>
        </p:txBody>
      </p:sp>
      <p:cxnSp>
        <p:nvCxnSpPr>
          <p:cNvPr id="2082" name="Straight Connector 2081">
            <a:extLst>
              <a:ext uri="{FF2B5EF4-FFF2-40B4-BE49-F238E27FC236}">
                <a16:creationId xmlns:a16="http://schemas.microsoft.com/office/drawing/2014/main" id="{14C1011F-C35A-F266-79DD-AE4C70580317}"/>
              </a:ext>
            </a:extLst>
          </p:cNvPr>
          <p:cNvCxnSpPr/>
          <p:nvPr/>
        </p:nvCxnSpPr>
        <p:spPr>
          <a:xfrm>
            <a:off x="8375453" y="3596538"/>
            <a:ext cx="925515" cy="0"/>
          </a:xfrm>
          <a:prstGeom prst="line">
            <a:avLst/>
          </a:prstGeom>
          <a:ln w="25400">
            <a:solidFill>
              <a:srgbClr val="FFFF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083" name="Straight Connector 2082">
            <a:extLst>
              <a:ext uri="{FF2B5EF4-FFF2-40B4-BE49-F238E27FC236}">
                <a16:creationId xmlns:a16="http://schemas.microsoft.com/office/drawing/2014/main" id="{15DE2A69-0AE0-933B-B04B-05DBE77CCDAB}"/>
              </a:ext>
            </a:extLst>
          </p:cNvPr>
          <p:cNvCxnSpPr>
            <a:cxnSpLocks/>
          </p:cNvCxnSpPr>
          <p:nvPr/>
        </p:nvCxnSpPr>
        <p:spPr>
          <a:xfrm>
            <a:off x="8837127" y="3604070"/>
            <a:ext cx="0" cy="433129"/>
          </a:xfrm>
          <a:prstGeom prst="line">
            <a:avLst/>
          </a:prstGeom>
          <a:ln w="25400">
            <a:solidFill>
              <a:srgbClr val="FFFF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084" name="Straight Connector 2083">
            <a:extLst>
              <a:ext uri="{FF2B5EF4-FFF2-40B4-BE49-F238E27FC236}">
                <a16:creationId xmlns:a16="http://schemas.microsoft.com/office/drawing/2014/main" id="{F10ADA3D-65CA-DE27-56F7-B28C9E2CAE87}"/>
              </a:ext>
            </a:extLst>
          </p:cNvPr>
          <p:cNvCxnSpPr>
            <a:cxnSpLocks/>
          </p:cNvCxnSpPr>
          <p:nvPr/>
        </p:nvCxnSpPr>
        <p:spPr>
          <a:xfrm>
            <a:off x="8989527" y="3604070"/>
            <a:ext cx="0" cy="433129"/>
          </a:xfrm>
          <a:prstGeom prst="line">
            <a:avLst/>
          </a:prstGeom>
          <a:ln w="25400">
            <a:solidFill>
              <a:srgbClr val="FFFF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085" name="Straight Connector 2084">
            <a:extLst>
              <a:ext uri="{FF2B5EF4-FFF2-40B4-BE49-F238E27FC236}">
                <a16:creationId xmlns:a16="http://schemas.microsoft.com/office/drawing/2014/main" id="{75301A9E-6F95-B5FA-AD14-69A35174B1D2}"/>
              </a:ext>
            </a:extLst>
          </p:cNvPr>
          <p:cNvCxnSpPr>
            <a:cxnSpLocks/>
          </p:cNvCxnSpPr>
          <p:nvPr/>
        </p:nvCxnSpPr>
        <p:spPr>
          <a:xfrm>
            <a:off x="9141927" y="3604070"/>
            <a:ext cx="0" cy="433129"/>
          </a:xfrm>
          <a:prstGeom prst="line">
            <a:avLst/>
          </a:prstGeom>
          <a:ln w="25400">
            <a:solidFill>
              <a:srgbClr val="FFFF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086" name="Straight Connector 2085">
            <a:extLst>
              <a:ext uri="{FF2B5EF4-FFF2-40B4-BE49-F238E27FC236}">
                <a16:creationId xmlns:a16="http://schemas.microsoft.com/office/drawing/2014/main" id="{7906DF15-A344-ED75-1FFF-0F867E71B152}"/>
              </a:ext>
            </a:extLst>
          </p:cNvPr>
          <p:cNvCxnSpPr/>
          <p:nvPr/>
        </p:nvCxnSpPr>
        <p:spPr>
          <a:xfrm>
            <a:off x="8989527" y="3438948"/>
            <a:ext cx="0" cy="205917"/>
          </a:xfrm>
          <a:prstGeom prst="line">
            <a:avLst/>
          </a:prstGeom>
          <a:ln w="38100">
            <a:solidFill>
              <a:srgbClr val="FFFF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088" name="Straight Connector 2087">
            <a:extLst>
              <a:ext uri="{FF2B5EF4-FFF2-40B4-BE49-F238E27FC236}">
                <a16:creationId xmlns:a16="http://schemas.microsoft.com/office/drawing/2014/main" id="{7D5F5F40-809A-3C48-5EC5-CB42938CEC0B}"/>
              </a:ext>
            </a:extLst>
          </p:cNvPr>
          <p:cNvCxnSpPr/>
          <p:nvPr/>
        </p:nvCxnSpPr>
        <p:spPr>
          <a:xfrm>
            <a:off x="8533418" y="3622991"/>
            <a:ext cx="0" cy="860169"/>
          </a:xfrm>
          <a:prstGeom prst="line">
            <a:avLst/>
          </a:prstGeom>
          <a:ln w="38100">
            <a:solidFill>
              <a:srgbClr val="FFFF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089" name="Rectangle: Rounded Corners 2088">
            <a:extLst>
              <a:ext uri="{FF2B5EF4-FFF2-40B4-BE49-F238E27FC236}">
                <a16:creationId xmlns:a16="http://schemas.microsoft.com/office/drawing/2014/main" id="{F41A6FDF-691B-17DC-7914-344F1F115527}"/>
              </a:ext>
            </a:extLst>
          </p:cNvPr>
          <p:cNvSpPr/>
          <p:nvPr/>
        </p:nvSpPr>
        <p:spPr>
          <a:xfrm>
            <a:off x="9398930" y="5329921"/>
            <a:ext cx="1527242" cy="933855"/>
          </a:xfrm>
          <a:prstGeom prst="roundRect">
            <a:avLst/>
          </a:prstGeom>
          <a:noFill/>
          <a:ln w="25400">
            <a:solidFill>
              <a:srgbClr val="FFFF0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IN"/>
          </a:p>
        </p:txBody>
      </p:sp>
      <p:sp>
        <p:nvSpPr>
          <p:cNvPr id="2090" name="Rectangle 2089">
            <a:extLst>
              <a:ext uri="{FF2B5EF4-FFF2-40B4-BE49-F238E27FC236}">
                <a16:creationId xmlns:a16="http://schemas.microsoft.com/office/drawing/2014/main" id="{05F14CEB-393C-C7ED-D162-A8C0ED4C3F42}"/>
              </a:ext>
            </a:extLst>
          </p:cNvPr>
          <p:cNvSpPr/>
          <p:nvPr/>
        </p:nvSpPr>
        <p:spPr>
          <a:xfrm>
            <a:off x="9509970" y="5584449"/>
            <a:ext cx="1305165" cy="40011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2000" dirty="0">
                <a:ln w="0"/>
                <a:solidFill>
                  <a:srgbClr val="FFC000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Battery 2</a:t>
            </a:r>
            <a:endParaRPr lang="en-US" sz="2000" b="0" cap="none" spc="0" dirty="0">
              <a:ln w="0"/>
              <a:solidFill>
                <a:srgbClr val="FFC000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</a:endParaRPr>
          </a:p>
        </p:txBody>
      </p:sp>
      <p:grpSp>
        <p:nvGrpSpPr>
          <p:cNvPr id="2091" name="Group 2090">
            <a:extLst>
              <a:ext uri="{FF2B5EF4-FFF2-40B4-BE49-F238E27FC236}">
                <a16:creationId xmlns:a16="http://schemas.microsoft.com/office/drawing/2014/main" id="{AA3D7A2B-1739-70B1-2323-B065531B2602}"/>
              </a:ext>
            </a:extLst>
          </p:cNvPr>
          <p:cNvGrpSpPr/>
          <p:nvPr/>
        </p:nvGrpSpPr>
        <p:grpSpPr>
          <a:xfrm rot="5400000">
            <a:off x="10153893" y="3148322"/>
            <a:ext cx="405486" cy="220248"/>
            <a:chOff x="3127086" y="3185386"/>
            <a:chExt cx="1691190" cy="431330"/>
          </a:xfrm>
        </p:grpSpPr>
        <p:cxnSp>
          <p:nvCxnSpPr>
            <p:cNvPr id="2092" name="Straight Connector 2091">
              <a:extLst>
                <a:ext uri="{FF2B5EF4-FFF2-40B4-BE49-F238E27FC236}">
                  <a16:creationId xmlns:a16="http://schemas.microsoft.com/office/drawing/2014/main" id="{67E322F0-C075-20D6-AEE8-ED6C4E60E235}"/>
                </a:ext>
              </a:extLst>
            </p:cNvPr>
            <p:cNvCxnSpPr/>
            <p:nvPr/>
          </p:nvCxnSpPr>
          <p:spPr>
            <a:xfrm>
              <a:off x="3127086" y="3605009"/>
              <a:ext cx="571500" cy="11707"/>
            </a:xfrm>
            <a:prstGeom prst="line">
              <a:avLst/>
            </a:prstGeom>
            <a:ln w="38100">
              <a:solidFill>
                <a:srgbClr val="00B0F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093" name="Straight Connector 2092">
              <a:extLst>
                <a:ext uri="{FF2B5EF4-FFF2-40B4-BE49-F238E27FC236}">
                  <a16:creationId xmlns:a16="http://schemas.microsoft.com/office/drawing/2014/main" id="{26891026-78EB-9DE1-F25A-799E1D04450E}"/>
                </a:ext>
              </a:extLst>
            </p:cNvPr>
            <p:cNvCxnSpPr/>
            <p:nvPr/>
          </p:nvCxnSpPr>
          <p:spPr>
            <a:xfrm flipH="1" flipV="1">
              <a:off x="3699090" y="3185386"/>
              <a:ext cx="547686" cy="412796"/>
            </a:xfrm>
            <a:prstGeom prst="line">
              <a:avLst/>
            </a:prstGeom>
            <a:ln w="38100">
              <a:solidFill>
                <a:srgbClr val="92D05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094" name="Straight Connector 2093">
              <a:extLst>
                <a:ext uri="{FF2B5EF4-FFF2-40B4-BE49-F238E27FC236}">
                  <a16:creationId xmlns:a16="http://schemas.microsoft.com/office/drawing/2014/main" id="{5775A63A-4CA3-33A3-54E3-9D89F3746524}"/>
                </a:ext>
              </a:extLst>
            </p:cNvPr>
            <p:cNvCxnSpPr/>
            <p:nvPr/>
          </p:nvCxnSpPr>
          <p:spPr>
            <a:xfrm>
              <a:off x="4246776" y="3599155"/>
              <a:ext cx="571500" cy="11707"/>
            </a:xfrm>
            <a:prstGeom prst="line">
              <a:avLst/>
            </a:prstGeom>
            <a:ln w="38100">
              <a:solidFill>
                <a:srgbClr val="00B0F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cxnSp>
        <p:nvCxnSpPr>
          <p:cNvPr id="2095" name="Straight Connector 2094">
            <a:extLst>
              <a:ext uri="{FF2B5EF4-FFF2-40B4-BE49-F238E27FC236}">
                <a16:creationId xmlns:a16="http://schemas.microsoft.com/office/drawing/2014/main" id="{DFAD31AE-E2C8-67D6-C9C6-15430929BB59}"/>
              </a:ext>
            </a:extLst>
          </p:cNvPr>
          <p:cNvCxnSpPr/>
          <p:nvPr/>
        </p:nvCxnSpPr>
        <p:spPr>
          <a:xfrm>
            <a:off x="10254621" y="2697595"/>
            <a:ext cx="0" cy="364795"/>
          </a:xfrm>
          <a:prstGeom prst="line">
            <a:avLst/>
          </a:prstGeom>
          <a:ln w="38100">
            <a:solidFill>
              <a:srgbClr val="FFFF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096" name="Rectangle 2095">
            <a:extLst>
              <a:ext uri="{FF2B5EF4-FFF2-40B4-BE49-F238E27FC236}">
                <a16:creationId xmlns:a16="http://schemas.microsoft.com/office/drawing/2014/main" id="{AF582C65-0F64-8CB6-233D-DF176B7CF27C}"/>
              </a:ext>
            </a:extLst>
          </p:cNvPr>
          <p:cNvSpPr/>
          <p:nvPr/>
        </p:nvSpPr>
        <p:spPr>
          <a:xfrm>
            <a:off x="9753784" y="2980906"/>
            <a:ext cx="526106" cy="40011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2000" dirty="0">
                <a:ln w="0"/>
                <a:solidFill>
                  <a:srgbClr val="FFC000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Q1</a:t>
            </a:r>
            <a:endParaRPr lang="en-US" sz="2000" b="0" cap="none" spc="0" dirty="0">
              <a:ln w="0"/>
              <a:solidFill>
                <a:srgbClr val="FFC000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</a:endParaRPr>
          </a:p>
        </p:txBody>
      </p:sp>
      <p:cxnSp>
        <p:nvCxnSpPr>
          <p:cNvPr id="2097" name="Straight Connector 2096">
            <a:extLst>
              <a:ext uri="{FF2B5EF4-FFF2-40B4-BE49-F238E27FC236}">
                <a16:creationId xmlns:a16="http://schemas.microsoft.com/office/drawing/2014/main" id="{FF1D6986-87AE-FEDB-E664-7E386470ECA8}"/>
              </a:ext>
            </a:extLst>
          </p:cNvPr>
          <p:cNvCxnSpPr>
            <a:cxnSpLocks/>
          </p:cNvCxnSpPr>
          <p:nvPr/>
        </p:nvCxnSpPr>
        <p:spPr>
          <a:xfrm>
            <a:off x="10242762" y="3461190"/>
            <a:ext cx="0" cy="1879182"/>
          </a:xfrm>
          <a:prstGeom prst="line">
            <a:avLst/>
          </a:prstGeom>
          <a:ln w="38100">
            <a:solidFill>
              <a:srgbClr val="FFFF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098" name="Straight Connector 2097">
            <a:extLst>
              <a:ext uri="{FF2B5EF4-FFF2-40B4-BE49-F238E27FC236}">
                <a16:creationId xmlns:a16="http://schemas.microsoft.com/office/drawing/2014/main" id="{3EE2FEE0-DF42-F203-6F43-C076474E50D3}"/>
              </a:ext>
            </a:extLst>
          </p:cNvPr>
          <p:cNvCxnSpPr/>
          <p:nvPr/>
        </p:nvCxnSpPr>
        <p:spPr>
          <a:xfrm>
            <a:off x="5476805" y="4350622"/>
            <a:ext cx="571500" cy="11707"/>
          </a:xfrm>
          <a:prstGeom prst="line">
            <a:avLst/>
          </a:prstGeom>
          <a:ln w="38100">
            <a:solidFill>
              <a:srgbClr val="00B0F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099" name="Straight Connector 2098">
            <a:extLst>
              <a:ext uri="{FF2B5EF4-FFF2-40B4-BE49-F238E27FC236}">
                <a16:creationId xmlns:a16="http://schemas.microsoft.com/office/drawing/2014/main" id="{40210039-9921-9BE9-B4AB-4DD99E361668}"/>
              </a:ext>
            </a:extLst>
          </p:cNvPr>
          <p:cNvCxnSpPr/>
          <p:nvPr/>
        </p:nvCxnSpPr>
        <p:spPr>
          <a:xfrm flipH="1" flipV="1">
            <a:off x="6048809" y="3930999"/>
            <a:ext cx="547686" cy="412796"/>
          </a:xfrm>
          <a:prstGeom prst="line">
            <a:avLst/>
          </a:prstGeom>
          <a:ln w="38100">
            <a:solidFill>
              <a:srgbClr val="92D05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100" name="Straight Connector 2099">
            <a:extLst>
              <a:ext uri="{FF2B5EF4-FFF2-40B4-BE49-F238E27FC236}">
                <a16:creationId xmlns:a16="http://schemas.microsoft.com/office/drawing/2014/main" id="{BE0C7872-26EC-48CB-253C-683553D8843B}"/>
              </a:ext>
            </a:extLst>
          </p:cNvPr>
          <p:cNvCxnSpPr/>
          <p:nvPr/>
        </p:nvCxnSpPr>
        <p:spPr>
          <a:xfrm>
            <a:off x="6596495" y="4344768"/>
            <a:ext cx="571500" cy="11707"/>
          </a:xfrm>
          <a:prstGeom prst="line">
            <a:avLst/>
          </a:prstGeom>
          <a:ln w="38100">
            <a:solidFill>
              <a:srgbClr val="00B0F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101" name="Straight Connector 2100">
            <a:extLst>
              <a:ext uri="{FF2B5EF4-FFF2-40B4-BE49-F238E27FC236}">
                <a16:creationId xmlns:a16="http://schemas.microsoft.com/office/drawing/2014/main" id="{46B5B566-F72F-0168-52AF-DD29AF69C25A}"/>
              </a:ext>
            </a:extLst>
          </p:cNvPr>
          <p:cNvCxnSpPr>
            <a:cxnSpLocks/>
          </p:cNvCxnSpPr>
          <p:nvPr/>
        </p:nvCxnSpPr>
        <p:spPr>
          <a:xfrm>
            <a:off x="3487730" y="4361069"/>
            <a:ext cx="2005724" cy="0"/>
          </a:xfrm>
          <a:prstGeom prst="line">
            <a:avLst/>
          </a:prstGeom>
          <a:ln w="38100">
            <a:solidFill>
              <a:srgbClr val="FFFF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102" name="Straight Connector 2101">
            <a:extLst>
              <a:ext uri="{FF2B5EF4-FFF2-40B4-BE49-F238E27FC236}">
                <a16:creationId xmlns:a16="http://schemas.microsoft.com/office/drawing/2014/main" id="{3D65720E-0066-86F6-0C2C-F49E9A3801BE}"/>
              </a:ext>
            </a:extLst>
          </p:cNvPr>
          <p:cNvCxnSpPr>
            <a:cxnSpLocks/>
          </p:cNvCxnSpPr>
          <p:nvPr/>
        </p:nvCxnSpPr>
        <p:spPr>
          <a:xfrm>
            <a:off x="7091108" y="4353523"/>
            <a:ext cx="1445733" cy="17274"/>
          </a:xfrm>
          <a:prstGeom prst="line">
            <a:avLst/>
          </a:prstGeom>
          <a:ln w="38100">
            <a:solidFill>
              <a:srgbClr val="FFFF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103" name="Rectangle 2102">
            <a:extLst>
              <a:ext uri="{FF2B5EF4-FFF2-40B4-BE49-F238E27FC236}">
                <a16:creationId xmlns:a16="http://schemas.microsoft.com/office/drawing/2014/main" id="{5C08E9E6-873E-6D44-BD6E-BD6D8F7ED98F}"/>
              </a:ext>
            </a:extLst>
          </p:cNvPr>
          <p:cNvSpPr/>
          <p:nvPr/>
        </p:nvSpPr>
        <p:spPr>
          <a:xfrm>
            <a:off x="5897147" y="4383173"/>
            <a:ext cx="639920" cy="553998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3000" dirty="0">
                <a:ln w="0"/>
                <a:solidFill>
                  <a:srgbClr val="FFC000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S3</a:t>
            </a:r>
            <a:endParaRPr lang="en-US" sz="3000" b="0" cap="none" spc="0" dirty="0">
              <a:ln w="0"/>
              <a:solidFill>
                <a:srgbClr val="FFC000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</a:endParaRPr>
          </a:p>
        </p:txBody>
      </p:sp>
      <p:sp>
        <p:nvSpPr>
          <p:cNvPr id="2104" name="Rectangle 2103">
            <a:extLst>
              <a:ext uri="{FF2B5EF4-FFF2-40B4-BE49-F238E27FC236}">
                <a16:creationId xmlns:a16="http://schemas.microsoft.com/office/drawing/2014/main" id="{6926C9BF-95D8-CDC5-ADEA-DDE98ADCF3BE}"/>
              </a:ext>
            </a:extLst>
          </p:cNvPr>
          <p:cNvSpPr/>
          <p:nvPr/>
        </p:nvSpPr>
        <p:spPr>
          <a:xfrm>
            <a:off x="5847454" y="3289685"/>
            <a:ext cx="739306" cy="553998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3000" dirty="0">
                <a:ln w="0"/>
                <a:solidFill>
                  <a:srgbClr val="FFC000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BC</a:t>
            </a:r>
            <a:endParaRPr lang="en-US" sz="3000" b="0" cap="none" spc="0" dirty="0">
              <a:ln w="0"/>
              <a:solidFill>
                <a:srgbClr val="FFC000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</a:endParaRPr>
          </a:p>
        </p:txBody>
      </p:sp>
      <p:sp>
        <p:nvSpPr>
          <p:cNvPr id="2105" name="Rectangle 2104">
            <a:extLst>
              <a:ext uri="{FF2B5EF4-FFF2-40B4-BE49-F238E27FC236}">
                <a16:creationId xmlns:a16="http://schemas.microsoft.com/office/drawing/2014/main" id="{F11DA437-AD75-12F6-98BD-DAB4E8A717A0}"/>
              </a:ext>
            </a:extLst>
          </p:cNvPr>
          <p:cNvSpPr/>
          <p:nvPr/>
        </p:nvSpPr>
        <p:spPr>
          <a:xfrm>
            <a:off x="3682921" y="4576058"/>
            <a:ext cx="639920" cy="553998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3000" dirty="0">
                <a:ln w="0"/>
                <a:solidFill>
                  <a:srgbClr val="FFC000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S1</a:t>
            </a:r>
            <a:endParaRPr lang="en-US" sz="3000" b="0" cap="none" spc="0" dirty="0">
              <a:ln w="0"/>
              <a:solidFill>
                <a:srgbClr val="FFC000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</a:endParaRPr>
          </a:p>
        </p:txBody>
      </p:sp>
      <p:sp>
        <p:nvSpPr>
          <p:cNvPr id="2106" name="Rectangle 2105">
            <a:extLst>
              <a:ext uri="{FF2B5EF4-FFF2-40B4-BE49-F238E27FC236}">
                <a16:creationId xmlns:a16="http://schemas.microsoft.com/office/drawing/2014/main" id="{756B7F4F-DDC9-5E33-BF56-05D41B6031F9}"/>
              </a:ext>
            </a:extLst>
          </p:cNvPr>
          <p:cNvSpPr/>
          <p:nvPr/>
        </p:nvSpPr>
        <p:spPr>
          <a:xfrm>
            <a:off x="7867071" y="4576058"/>
            <a:ext cx="639920" cy="553998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3000" dirty="0">
                <a:ln w="0"/>
                <a:solidFill>
                  <a:srgbClr val="FFC000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S2</a:t>
            </a:r>
            <a:endParaRPr lang="en-US" sz="3000" b="0" cap="none" spc="0" dirty="0">
              <a:ln w="0"/>
              <a:solidFill>
                <a:srgbClr val="FFC000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</a:endParaRPr>
          </a:p>
        </p:txBody>
      </p:sp>
      <p:sp>
        <p:nvSpPr>
          <p:cNvPr id="2107" name="Rectangle 2106">
            <a:extLst>
              <a:ext uri="{FF2B5EF4-FFF2-40B4-BE49-F238E27FC236}">
                <a16:creationId xmlns:a16="http://schemas.microsoft.com/office/drawing/2014/main" id="{2BE70A1B-F799-E9CB-DE03-4522B9B3D173}"/>
              </a:ext>
            </a:extLst>
          </p:cNvPr>
          <p:cNvSpPr/>
          <p:nvPr/>
        </p:nvSpPr>
        <p:spPr>
          <a:xfrm>
            <a:off x="2318091" y="145817"/>
            <a:ext cx="1103187" cy="553998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3000" dirty="0">
                <a:ln w="0"/>
                <a:solidFill>
                  <a:srgbClr val="FFC000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CH 1</a:t>
            </a:r>
            <a:endParaRPr lang="en-US" sz="3000" b="0" cap="none" spc="0" dirty="0">
              <a:ln w="0"/>
              <a:solidFill>
                <a:srgbClr val="FFC000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</a:endParaRPr>
          </a:p>
        </p:txBody>
      </p:sp>
      <p:sp>
        <p:nvSpPr>
          <p:cNvPr id="2108" name="Rectangle 2107">
            <a:extLst>
              <a:ext uri="{FF2B5EF4-FFF2-40B4-BE49-F238E27FC236}">
                <a16:creationId xmlns:a16="http://schemas.microsoft.com/office/drawing/2014/main" id="{7767F481-8637-6E4A-802B-E334B898E7D5}"/>
              </a:ext>
            </a:extLst>
          </p:cNvPr>
          <p:cNvSpPr/>
          <p:nvPr/>
        </p:nvSpPr>
        <p:spPr>
          <a:xfrm>
            <a:off x="9070358" y="178994"/>
            <a:ext cx="1103187" cy="553998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3000" dirty="0">
                <a:ln w="0"/>
                <a:solidFill>
                  <a:srgbClr val="FFC000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CH 2</a:t>
            </a:r>
            <a:endParaRPr lang="en-US" sz="3000" b="0" cap="none" spc="0" dirty="0">
              <a:ln w="0"/>
              <a:solidFill>
                <a:srgbClr val="FFC000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</a:endParaRPr>
          </a:p>
        </p:txBody>
      </p:sp>
      <p:sp>
        <p:nvSpPr>
          <p:cNvPr id="2109" name="Rectangle 2108">
            <a:extLst>
              <a:ext uri="{FF2B5EF4-FFF2-40B4-BE49-F238E27FC236}">
                <a16:creationId xmlns:a16="http://schemas.microsoft.com/office/drawing/2014/main" id="{E0C6C6C3-6678-7DE1-F8DB-C7E0DFD6EA19}"/>
              </a:ext>
            </a:extLst>
          </p:cNvPr>
          <p:cNvSpPr/>
          <p:nvPr/>
        </p:nvSpPr>
        <p:spPr>
          <a:xfrm>
            <a:off x="3282800" y="1061172"/>
            <a:ext cx="953964" cy="707886"/>
          </a:xfrm>
          <a:prstGeom prst="rect">
            <a:avLst/>
          </a:prstGeom>
          <a:noFill/>
        </p:spPr>
        <p:txBody>
          <a:bodyPr wrap="square" lIns="91440" tIns="45720" rIns="91440" bIns="45720" anchor="ctr">
            <a:spAutoFit/>
          </a:bodyPr>
          <a:lstStyle/>
          <a:p>
            <a:pPr algn="ctr"/>
            <a:r>
              <a:rPr lang="en-US" sz="2000" dirty="0">
                <a:ln w="0"/>
                <a:solidFill>
                  <a:srgbClr val="FFC000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AC </a:t>
            </a:r>
          </a:p>
          <a:p>
            <a:pPr algn="ctr"/>
            <a:r>
              <a:rPr lang="en-US" sz="2000" dirty="0">
                <a:ln w="0"/>
                <a:solidFill>
                  <a:srgbClr val="FFC000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input</a:t>
            </a:r>
            <a:endParaRPr lang="en-US" sz="2000" b="0" cap="none" spc="0" dirty="0">
              <a:ln w="0"/>
              <a:solidFill>
                <a:srgbClr val="FFC000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</a:endParaRPr>
          </a:p>
        </p:txBody>
      </p:sp>
      <p:sp>
        <p:nvSpPr>
          <p:cNvPr id="2110" name="Rectangle 2109">
            <a:extLst>
              <a:ext uri="{FF2B5EF4-FFF2-40B4-BE49-F238E27FC236}">
                <a16:creationId xmlns:a16="http://schemas.microsoft.com/office/drawing/2014/main" id="{6DCD0EFE-C8DF-57C6-1DF0-75E5048B91FE}"/>
              </a:ext>
            </a:extLst>
          </p:cNvPr>
          <p:cNvSpPr/>
          <p:nvPr/>
        </p:nvSpPr>
        <p:spPr>
          <a:xfrm>
            <a:off x="3202147" y="2100967"/>
            <a:ext cx="1115270" cy="707647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en-US" sz="2000" dirty="0">
                <a:ln w="0"/>
                <a:solidFill>
                  <a:srgbClr val="FFC000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DC </a:t>
            </a:r>
          </a:p>
          <a:p>
            <a:pPr algn="ctr"/>
            <a:r>
              <a:rPr lang="en-US" sz="2000" dirty="0">
                <a:ln w="0"/>
                <a:solidFill>
                  <a:srgbClr val="FFC000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Output</a:t>
            </a:r>
            <a:endParaRPr lang="en-US" sz="2000" b="0" cap="none" spc="0" dirty="0">
              <a:ln w="0"/>
              <a:solidFill>
                <a:srgbClr val="FFC000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</a:endParaRPr>
          </a:p>
        </p:txBody>
      </p:sp>
      <p:sp>
        <p:nvSpPr>
          <p:cNvPr id="2111" name="Rectangle 2110">
            <a:extLst>
              <a:ext uri="{FF2B5EF4-FFF2-40B4-BE49-F238E27FC236}">
                <a16:creationId xmlns:a16="http://schemas.microsoft.com/office/drawing/2014/main" id="{FFE013DE-332D-34F3-6DC7-AA89007AFF14}"/>
              </a:ext>
            </a:extLst>
          </p:cNvPr>
          <p:cNvSpPr/>
          <p:nvPr/>
        </p:nvSpPr>
        <p:spPr>
          <a:xfrm>
            <a:off x="9046942" y="979967"/>
            <a:ext cx="953964" cy="707886"/>
          </a:xfrm>
          <a:prstGeom prst="rect">
            <a:avLst/>
          </a:prstGeom>
          <a:noFill/>
        </p:spPr>
        <p:txBody>
          <a:bodyPr wrap="square" lIns="91440" tIns="45720" rIns="91440" bIns="45720" anchor="ctr">
            <a:spAutoFit/>
          </a:bodyPr>
          <a:lstStyle/>
          <a:p>
            <a:pPr algn="ctr"/>
            <a:r>
              <a:rPr lang="en-US" sz="2000" dirty="0">
                <a:ln w="0"/>
                <a:solidFill>
                  <a:srgbClr val="FFC000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AC </a:t>
            </a:r>
          </a:p>
          <a:p>
            <a:pPr algn="ctr"/>
            <a:r>
              <a:rPr lang="en-US" sz="2000" dirty="0">
                <a:ln w="0"/>
                <a:solidFill>
                  <a:srgbClr val="FFC000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input</a:t>
            </a:r>
            <a:endParaRPr lang="en-US" sz="2000" b="0" cap="none" spc="0" dirty="0">
              <a:ln w="0"/>
              <a:solidFill>
                <a:srgbClr val="FFC000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</a:endParaRPr>
          </a:p>
        </p:txBody>
      </p:sp>
      <p:sp>
        <p:nvSpPr>
          <p:cNvPr id="2112" name="Rectangle 2111">
            <a:extLst>
              <a:ext uri="{FF2B5EF4-FFF2-40B4-BE49-F238E27FC236}">
                <a16:creationId xmlns:a16="http://schemas.microsoft.com/office/drawing/2014/main" id="{8E017EA8-6F9E-719C-A1B0-9F9D72B394EA}"/>
              </a:ext>
            </a:extLst>
          </p:cNvPr>
          <p:cNvSpPr/>
          <p:nvPr/>
        </p:nvSpPr>
        <p:spPr>
          <a:xfrm>
            <a:off x="8966289" y="2019762"/>
            <a:ext cx="1115270" cy="707647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en-US" sz="2000" dirty="0">
                <a:ln w="0"/>
                <a:solidFill>
                  <a:srgbClr val="FFC000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DC </a:t>
            </a:r>
          </a:p>
          <a:p>
            <a:pPr algn="ctr"/>
            <a:r>
              <a:rPr lang="en-US" sz="2000" dirty="0">
                <a:ln w="0"/>
                <a:solidFill>
                  <a:srgbClr val="FFC000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Output</a:t>
            </a:r>
            <a:endParaRPr lang="en-US" sz="2000" b="0" cap="none" spc="0" dirty="0">
              <a:ln w="0"/>
              <a:solidFill>
                <a:srgbClr val="FFC000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</a:endParaRPr>
          </a:p>
        </p:txBody>
      </p:sp>
      <p:sp>
        <p:nvSpPr>
          <p:cNvPr id="2113" name="Rectangle 2112">
            <a:extLst>
              <a:ext uri="{FF2B5EF4-FFF2-40B4-BE49-F238E27FC236}">
                <a16:creationId xmlns:a16="http://schemas.microsoft.com/office/drawing/2014/main" id="{0D154A5C-B659-AAAC-FA83-5866CA276F7A}"/>
              </a:ext>
            </a:extLst>
          </p:cNvPr>
          <p:cNvSpPr/>
          <p:nvPr/>
        </p:nvSpPr>
        <p:spPr>
          <a:xfrm>
            <a:off x="4563658" y="5375315"/>
            <a:ext cx="3079591" cy="1015663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en-US" sz="3000" dirty="0">
                <a:ln w="0"/>
                <a:solidFill>
                  <a:srgbClr val="FFC000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S1 &amp; S2 CLOSE</a:t>
            </a:r>
          </a:p>
          <a:p>
            <a:pPr algn="ctr"/>
            <a:r>
              <a:rPr lang="en-US" sz="3000" b="0" cap="none" spc="0" dirty="0">
                <a:ln w="0"/>
                <a:solidFill>
                  <a:srgbClr val="FFC000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S3 OPEN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69B486CC-F0BA-4C23-ADC0-8692163FF55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>
            <a:normAutofit lnSpcReduction="10000"/>
          </a:bodyPr>
          <a:lstStyle/>
          <a:p>
            <a:fld id="{19C1AEB4-7037-4088-A46E-D96AF956DC0D}" type="slidenum">
              <a:rPr lang="en-IN" smtClean="0"/>
              <a:t>23</a:t>
            </a:fld>
            <a:endParaRPr lang="en-IN"/>
          </a:p>
        </p:txBody>
      </p:sp>
      <p:sp>
        <p:nvSpPr>
          <p:cNvPr id="11" name="Oval 10">
            <a:extLst>
              <a:ext uri="{FF2B5EF4-FFF2-40B4-BE49-F238E27FC236}">
                <a16:creationId xmlns:a16="http://schemas.microsoft.com/office/drawing/2014/main" id="{11FDE6C5-9D6E-A8C8-F062-BE522F2B4584}"/>
              </a:ext>
            </a:extLst>
          </p:cNvPr>
          <p:cNvSpPr/>
          <p:nvPr/>
        </p:nvSpPr>
        <p:spPr>
          <a:xfrm>
            <a:off x="8443398" y="4255423"/>
            <a:ext cx="162190" cy="209808"/>
          </a:xfrm>
          <a:prstGeom prst="ellipse">
            <a:avLst/>
          </a:prstGeom>
          <a:solidFill>
            <a:srgbClr val="00B0F0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IN"/>
          </a:p>
        </p:txBody>
      </p:sp>
      <p:sp>
        <p:nvSpPr>
          <p:cNvPr id="13" name="Oval 12">
            <a:extLst>
              <a:ext uri="{FF2B5EF4-FFF2-40B4-BE49-F238E27FC236}">
                <a16:creationId xmlns:a16="http://schemas.microsoft.com/office/drawing/2014/main" id="{F878F11E-5B66-FF62-950B-4A331B060417}"/>
              </a:ext>
            </a:extLst>
          </p:cNvPr>
          <p:cNvSpPr/>
          <p:nvPr/>
        </p:nvSpPr>
        <p:spPr>
          <a:xfrm>
            <a:off x="3406635" y="4235148"/>
            <a:ext cx="162190" cy="209808"/>
          </a:xfrm>
          <a:prstGeom prst="ellipse">
            <a:avLst/>
          </a:prstGeom>
          <a:solidFill>
            <a:srgbClr val="00B0F0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IN"/>
          </a:p>
        </p:txBody>
      </p:sp>
      <p:grpSp>
        <p:nvGrpSpPr>
          <p:cNvPr id="17" name="Group 16">
            <a:extLst>
              <a:ext uri="{FF2B5EF4-FFF2-40B4-BE49-F238E27FC236}">
                <a16:creationId xmlns:a16="http://schemas.microsoft.com/office/drawing/2014/main" id="{36E62B09-BC4B-5786-E528-183282C4C6E6}"/>
              </a:ext>
            </a:extLst>
          </p:cNvPr>
          <p:cNvGrpSpPr/>
          <p:nvPr/>
        </p:nvGrpSpPr>
        <p:grpSpPr>
          <a:xfrm>
            <a:off x="11520668" y="103723"/>
            <a:ext cx="620304" cy="653010"/>
            <a:chOff x="8366841" y="1587144"/>
            <a:chExt cx="620304" cy="653010"/>
          </a:xfrm>
        </p:grpSpPr>
        <p:cxnSp>
          <p:nvCxnSpPr>
            <p:cNvPr id="18" name="Straight Connector 17">
              <a:extLst>
                <a:ext uri="{FF2B5EF4-FFF2-40B4-BE49-F238E27FC236}">
                  <a16:creationId xmlns:a16="http://schemas.microsoft.com/office/drawing/2014/main" id="{217D0473-E4AA-1D6A-65FA-DDF93656D673}"/>
                </a:ext>
              </a:extLst>
            </p:cNvPr>
            <p:cNvCxnSpPr/>
            <p:nvPr/>
          </p:nvCxnSpPr>
          <p:spPr>
            <a:xfrm>
              <a:off x="8672017" y="1587144"/>
              <a:ext cx="0" cy="653010"/>
            </a:xfrm>
            <a:prstGeom prst="line">
              <a:avLst/>
            </a:prstGeom>
            <a:effectLst>
              <a:glow rad="63500">
                <a:schemeClr val="accent1">
                  <a:satMod val="175000"/>
                  <a:alpha val="40000"/>
                </a:schemeClr>
              </a:glow>
            </a:effectLst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9" name="Straight Connector 18">
              <a:extLst>
                <a:ext uri="{FF2B5EF4-FFF2-40B4-BE49-F238E27FC236}">
                  <a16:creationId xmlns:a16="http://schemas.microsoft.com/office/drawing/2014/main" id="{73AE2D5B-F507-5110-FBB5-A2436FD6D2C8}"/>
                </a:ext>
              </a:extLst>
            </p:cNvPr>
            <p:cNvCxnSpPr/>
            <p:nvPr/>
          </p:nvCxnSpPr>
          <p:spPr>
            <a:xfrm>
              <a:off x="8366841" y="1917229"/>
              <a:ext cx="620304" cy="0"/>
            </a:xfrm>
            <a:prstGeom prst="line">
              <a:avLst/>
            </a:prstGeom>
            <a:effectLst>
              <a:glow rad="63500">
                <a:schemeClr val="accent1">
                  <a:satMod val="175000"/>
                  <a:alpha val="40000"/>
                </a:schemeClr>
              </a:glow>
            </a:effectLst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grpSp>
        <p:nvGrpSpPr>
          <p:cNvPr id="20" name="Group 19">
            <a:extLst>
              <a:ext uri="{FF2B5EF4-FFF2-40B4-BE49-F238E27FC236}">
                <a16:creationId xmlns:a16="http://schemas.microsoft.com/office/drawing/2014/main" id="{6FC3DC32-DBD1-9816-838D-D87602A5C580}"/>
              </a:ext>
            </a:extLst>
          </p:cNvPr>
          <p:cNvGrpSpPr/>
          <p:nvPr/>
        </p:nvGrpSpPr>
        <p:grpSpPr>
          <a:xfrm>
            <a:off x="11196690" y="-187576"/>
            <a:ext cx="1260000" cy="1260000"/>
            <a:chOff x="7064043" y="3066250"/>
            <a:chExt cx="1260000" cy="1260000"/>
          </a:xfrm>
        </p:grpSpPr>
        <p:sp>
          <p:nvSpPr>
            <p:cNvPr id="21" name="Oval 20">
              <a:extLst>
                <a:ext uri="{FF2B5EF4-FFF2-40B4-BE49-F238E27FC236}">
                  <a16:creationId xmlns:a16="http://schemas.microsoft.com/office/drawing/2014/main" id="{99FD0870-0CBD-CBDC-704A-265711B5DB53}"/>
                </a:ext>
              </a:extLst>
            </p:cNvPr>
            <p:cNvSpPr/>
            <p:nvPr/>
          </p:nvSpPr>
          <p:spPr>
            <a:xfrm>
              <a:off x="7064043" y="3066250"/>
              <a:ext cx="1260000" cy="1260000"/>
            </a:xfrm>
            <a:prstGeom prst="ellipse">
              <a:avLst/>
            </a:prstGeom>
            <a:noFill/>
            <a:ln>
              <a:solidFill>
                <a:schemeClr val="bg1"/>
              </a:solidFill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IN"/>
            </a:p>
          </p:txBody>
        </p:sp>
        <p:grpSp>
          <p:nvGrpSpPr>
            <p:cNvPr id="22" name="Group 21">
              <a:extLst>
                <a:ext uri="{FF2B5EF4-FFF2-40B4-BE49-F238E27FC236}">
                  <a16:creationId xmlns:a16="http://schemas.microsoft.com/office/drawing/2014/main" id="{C07EA3EE-442F-E003-A31F-FDBE5E022D21}"/>
                </a:ext>
              </a:extLst>
            </p:cNvPr>
            <p:cNvGrpSpPr/>
            <p:nvPr/>
          </p:nvGrpSpPr>
          <p:grpSpPr>
            <a:xfrm>
              <a:off x="7330553" y="3336250"/>
              <a:ext cx="726980" cy="720000"/>
              <a:chOff x="9768840" y="2275840"/>
              <a:chExt cx="726980" cy="720000"/>
            </a:xfrm>
          </p:grpSpPr>
          <p:sp>
            <p:nvSpPr>
              <p:cNvPr id="39" name="Oval 38">
                <a:extLst>
                  <a:ext uri="{FF2B5EF4-FFF2-40B4-BE49-F238E27FC236}">
                    <a16:creationId xmlns:a16="http://schemas.microsoft.com/office/drawing/2014/main" id="{0D9D9E17-A0DA-A58F-898F-DC5B3C3D7CBF}"/>
                  </a:ext>
                </a:extLst>
              </p:cNvPr>
              <p:cNvSpPr/>
              <p:nvPr/>
            </p:nvSpPr>
            <p:spPr>
              <a:xfrm>
                <a:off x="9768840" y="2275840"/>
                <a:ext cx="720000" cy="720000"/>
              </a:xfrm>
              <a:prstGeom prst="ellipse">
                <a:avLst/>
              </a:prstGeom>
              <a:noFill/>
              <a:ln>
                <a:solidFill>
                  <a:schemeClr val="bg1"/>
                </a:solidFill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IN"/>
              </a:p>
            </p:txBody>
          </p:sp>
          <p:cxnSp>
            <p:nvCxnSpPr>
              <p:cNvPr id="41" name="Straight Arrow Connector 40">
                <a:extLst>
                  <a:ext uri="{FF2B5EF4-FFF2-40B4-BE49-F238E27FC236}">
                    <a16:creationId xmlns:a16="http://schemas.microsoft.com/office/drawing/2014/main" id="{F25F6E37-0F24-1A1D-B02B-D8A8A4878654}"/>
                  </a:ext>
                </a:extLst>
              </p:cNvPr>
              <p:cNvCxnSpPr>
                <a:cxnSpLocks/>
              </p:cNvCxnSpPr>
              <p:nvPr/>
            </p:nvCxnSpPr>
            <p:spPr>
              <a:xfrm rot="7200000">
                <a:off x="9860407" y="2786655"/>
                <a:ext cx="360000" cy="6762"/>
              </a:xfrm>
              <a:prstGeom prst="straightConnector1">
                <a:avLst/>
              </a:prstGeom>
              <a:ln w="38100" cap="rnd">
                <a:solidFill>
                  <a:srgbClr val="FFFF00"/>
                </a:solidFill>
                <a:tailEnd type="triangle"/>
              </a:ln>
            </p:spPr>
            <p:style>
              <a:lnRef idx="2">
                <a:schemeClr val="accent3"/>
              </a:lnRef>
              <a:fillRef idx="0">
                <a:schemeClr val="accent3"/>
              </a:fillRef>
              <a:effectRef idx="1">
                <a:schemeClr val="accent3"/>
              </a:effectRef>
              <a:fontRef idx="minor">
                <a:schemeClr val="tx1"/>
              </a:fontRef>
            </p:style>
          </p:cxnSp>
          <p:cxnSp>
            <p:nvCxnSpPr>
              <p:cNvPr id="44" name="Straight Arrow Connector 43">
                <a:extLst>
                  <a:ext uri="{FF2B5EF4-FFF2-40B4-BE49-F238E27FC236}">
                    <a16:creationId xmlns:a16="http://schemas.microsoft.com/office/drawing/2014/main" id="{C5F49CB5-EE91-1B28-92B7-F8840B731A1E}"/>
                  </a:ext>
                </a:extLst>
              </p:cNvPr>
              <p:cNvCxnSpPr>
                <a:cxnSpLocks/>
              </p:cNvCxnSpPr>
              <p:nvPr/>
            </p:nvCxnSpPr>
            <p:spPr>
              <a:xfrm rot="14400000">
                <a:off x="9861767" y="2473195"/>
                <a:ext cx="360000" cy="6762"/>
              </a:xfrm>
              <a:prstGeom prst="straightConnector1">
                <a:avLst/>
              </a:prstGeom>
              <a:ln w="38100" cap="rnd">
                <a:solidFill>
                  <a:srgbClr val="0070C0"/>
                </a:solidFill>
                <a:tailEnd type="triangle"/>
              </a:ln>
            </p:spPr>
            <p:style>
              <a:lnRef idx="2">
                <a:schemeClr val="accent3"/>
              </a:lnRef>
              <a:fillRef idx="0">
                <a:schemeClr val="accent3"/>
              </a:fillRef>
              <a:effectRef idx="1">
                <a:schemeClr val="accent3"/>
              </a:effectRef>
              <a:fontRef idx="minor">
                <a:schemeClr val="tx1"/>
              </a:fontRef>
            </p:style>
          </p:cxnSp>
          <p:cxnSp>
            <p:nvCxnSpPr>
              <p:cNvPr id="45" name="Straight Arrow Connector 44">
                <a:extLst>
                  <a:ext uri="{FF2B5EF4-FFF2-40B4-BE49-F238E27FC236}">
                    <a16:creationId xmlns:a16="http://schemas.microsoft.com/office/drawing/2014/main" id="{DDCF5AE2-0A8B-8DB1-57D6-0F59A95B9E8C}"/>
                  </a:ext>
                </a:extLst>
              </p:cNvPr>
              <p:cNvCxnSpPr/>
              <p:nvPr/>
            </p:nvCxnSpPr>
            <p:spPr>
              <a:xfrm>
                <a:off x="10135820" y="2629924"/>
                <a:ext cx="360000" cy="6762"/>
              </a:xfrm>
              <a:prstGeom prst="straightConnector1">
                <a:avLst/>
              </a:prstGeom>
              <a:ln w="38100" cap="rnd">
                <a:solidFill>
                  <a:srgbClr val="FF0000"/>
                </a:solidFill>
                <a:tailEnd type="triangle"/>
              </a:ln>
            </p:spPr>
            <p:style>
              <a:lnRef idx="2">
                <a:schemeClr val="accent3"/>
              </a:lnRef>
              <a:fillRef idx="0">
                <a:schemeClr val="accent3"/>
              </a:fillRef>
              <a:effectRef idx="1">
                <a:schemeClr val="accent3"/>
              </a:effectRef>
              <a:fontRef idx="minor">
                <a:schemeClr val="tx1"/>
              </a:fontRef>
            </p:style>
          </p:cxnSp>
        </p:grpSp>
      </p:grpSp>
      <p:sp>
        <p:nvSpPr>
          <p:cNvPr id="47" name="Rectangle 46">
            <a:extLst>
              <a:ext uri="{FF2B5EF4-FFF2-40B4-BE49-F238E27FC236}">
                <a16:creationId xmlns:a16="http://schemas.microsoft.com/office/drawing/2014/main" id="{84923996-1896-A684-E857-5B0577222703}"/>
              </a:ext>
            </a:extLst>
          </p:cNvPr>
          <p:cNvSpPr/>
          <p:nvPr/>
        </p:nvSpPr>
        <p:spPr>
          <a:xfrm>
            <a:off x="11072478" y="-57503"/>
            <a:ext cx="513657" cy="405484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2000" b="0" cap="none" spc="0" dirty="0">
                <a:ln w="0"/>
                <a:solidFill>
                  <a:srgbClr val="92D050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120</a:t>
            </a:r>
          </a:p>
        </p:txBody>
      </p:sp>
      <p:sp>
        <p:nvSpPr>
          <p:cNvPr id="48" name="Rectangle 47">
            <a:extLst>
              <a:ext uri="{FF2B5EF4-FFF2-40B4-BE49-F238E27FC236}">
                <a16:creationId xmlns:a16="http://schemas.microsoft.com/office/drawing/2014/main" id="{89150B17-490D-2D43-21ED-526771C772BD}"/>
              </a:ext>
            </a:extLst>
          </p:cNvPr>
          <p:cNvSpPr/>
          <p:nvPr/>
        </p:nvSpPr>
        <p:spPr>
          <a:xfrm>
            <a:off x="11116680" y="595402"/>
            <a:ext cx="513657" cy="405484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2000" b="0" cap="none" spc="0" dirty="0">
                <a:ln w="0"/>
                <a:solidFill>
                  <a:srgbClr val="92D050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240</a:t>
            </a:r>
          </a:p>
        </p:txBody>
      </p:sp>
    </p:spTree>
    <p:extLst>
      <p:ext uri="{BB962C8B-B14F-4D97-AF65-F5344CB8AC3E}">
        <p14:creationId xmlns:p14="http://schemas.microsoft.com/office/powerpoint/2010/main" val="26578434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0">
        <p:cut/>
      </p:transition>
    </mc:Choice>
    <mc:Fallback xmlns="">
      <p:transition>
        <p:cut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8" presetClass="emph" presetSubtype="0" repeatCount="indefinite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Rot by="-21600000">
                                      <p:cBhvr>
                                        <p:cTn id="6" dur="20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2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5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8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5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1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" dur="500"/>
                                        <p:tgtEl>
                                          <p:spTgt spid="3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4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7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9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0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3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0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500"/>
                                        <p:tgtEl>
                                          <p:spTgt spid="210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6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8" dur="500"/>
                                        <p:tgtEl>
                                          <p:spTgt spid="9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3" dur="500"/>
                                        <p:tgtEl>
                                          <p:spTgt spid="9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4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6" dur="500"/>
                                        <p:tgtEl>
                                          <p:spTgt spid="10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7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500"/>
                                        <p:tgtEl>
                                          <p:spTgt spid="1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0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2" dur="500"/>
                                        <p:tgtEl>
                                          <p:spTgt spid="1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3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5" dur="500"/>
                                        <p:tgtEl>
                                          <p:spTgt spid="1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6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4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8" dur="500"/>
                                        <p:tgtEl>
                                          <p:spTgt spid="204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9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1" dur="500"/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2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4" dur="500"/>
                                        <p:tgtEl>
                                          <p:spTgt spid="205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5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0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7" dur="500"/>
                                        <p:tgtEl>
                                          <p:spTgt spid="210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8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8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0" dur="500"/>
                                        <p:tgtEl>
                                          <p:spTgt spid="208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1" fill="hold">
                      <p:stCondLst>
                        <p:cond delay="indefinite"/>
                      </p:stCondLst>
                      <p:childTnLst>
                        <p:par>
                          <p:cTn id="72" fill="hold">
                            <p:stCondLst>
                              <p:cond delay="0"/>
                            </p:stCondLst>
                            <p:childTnLst>
                              <p:par>
                                <p:cTn id="73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0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5" dur="500"/>
                                        <p:tgtEl>
                                          <p:spTgt spid="210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76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0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8" dur="500"/>
                                        <p:tgtEl>
                                          <p:spTgt spid="210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79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81" dur="500"/>
                                        <p:tgtEl>
                                          <p:spTgt spid="209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2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9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84" dur="500"/>
                                        <p:tgtEl>
                                          <p:spTgt spid="209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5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0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87" dur="500"/>
                                        <p:tgtEl>
                                          <p:spTgt spid="210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8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0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90" dur="500"/>
                                        <p:tgtEl>
                                          <p:spTgt spid="210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91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0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93" dur="500"/>
                                        <p:tgtEl>
                                          <p:spTgt spid="210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4" fill="hold">
                      <p:stCondLst>
                        <p:cond delay="indefinite"/>
                      </p:stCondLst>
                      <p:childTnLst>
                        <p:par>
                          <p:cTn id="95" fill="hold">
                            <p:stCondLst>
                              <p:cond delay="0"/>
                            </p:stCondLst>
                            <p:childTnLst>
                              <p:par>
                                <p:cTn id="96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98" dur="500"/>
                                        <p:tgtEl>
                                          <p:spTgt spid="21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9" fill="hold">
                            <p:stCondLst>
                              <p:cond delay="500"/>
                            </p:stCondLst>
                            <p:childTnLst>
                              <p:par>
                                <p:cTn id="100" presetID="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2" fill="hold">
                            <p:stCondLst>
                              <p:cond delay="500"/>
                            </p:stCondLst>
                            <p:childTnLst>
                              <p:par>
                                <p:cTn id="103" presetID="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 animBg="1"/>
      <p:bldP spid="9" grpId="0"/>
      <p:bldP spid="97" grpId="0" animBg="1"/>
      <p:bldP spid="109" grpId="0"/>
      <p:bldP spid="2103" grpId="0"/>
      <p:bldP spid="2104" grpId="0"/>
      <p:bldP spid="2105" grpId="0"/>
      <p:bldP spid="2106" grpId="0"/>
      <p:bldP spid="2113" grpId="0"/>
      <p:bldP spid="11" grpId="0" animBg="1"/>
      <p:bldP spid="13" grpId="0" animBg="1"/>
    </p:bld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/>
          <p:cNvSpPr>
            <a:spLocks noGrp="1"/>
          </p:cNvSpPr>
          <p:nvPr>
            <p:ph type="ctrTitle"/>
          </p:nvPr>
        </p:nvSpPr>
        <p:spPr>
          <a:xfrm>
            <a:off x="1904269" y="0"/>
            <a:ext cx="8383462" cy="589160"/>
          </a:xfrm>
        </p:spPr>
        <p:txBody>
          <a:bodyPr>
            <a:normAutofit fontScale="90000"/>
          </a:bodyPr>
          <a:lstStyle/>
          <a:p>
            <a:pPr algn="ctr"/>
            <a:r>
              <a:rPr lang="en-IN" sz="4000" i="1" u="sng" dirty="0">
                <a:solidFill>
                  <a:srgbClr val="FFFF00"/>
                </a:solidFill>
              </a:rPr>
              <a:t>Change over of DC supply arrangement</a:t>
            </a:r>
          </a:p>
        </p:txBody>
      </p:sp>
      <p:pic>
        <p:nvPicPr>
          <p:cNvPr id="2052" name="Picture 4" descr="APTRANSCO ⚡️⚡️ - Electricity Transmission Company - APTRANSCO | LinkedIn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7541" y="17768"/>
            <a:ext cx="1057360" cy="97547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" name="Picture 5">
            <a:extLst>
              <a:ext uri="{FF2B5EF4-FFF2-40B4-BE49-F238E27FC236}">
                <a16:creationId xmlns:a16="http://schemas.microsoft.com/office/drawing/2014/main" id="{372F711D-69F2-363D-9160-B0A02FB5767E}"/>
              </a:ext>
            </a:extLst>
          </p:cNvPr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57540" y="1227601"/>
            <a:ext cx="11734460" cy="5635256"/>
          </a:xfrm>
          <a:prstGeom prst="rect">
            <a:avLst/>
          </a:prstGeom>
        </p:spPr>
      </p:pic>
      <p:sp>
        <p:nvSpPr>
          <p:cNvPr id="2" name="Slide Number Placeholder 1">
            <a:extLst>
              <a:ext uri="{FF2B5EF4-FFF2-40B4-BE49-F238E27FC236}">
                <a16:creationId xmlns:a16="http://schemas.microsoft.com/office/drawing/2014/main" id="{DEC9D5D2-6CAC-8DBC-3B35-EED1652B230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>
            <a:normAutofit lnSpcReduction="10000"/>
          </a:bodyPr>
          <a:lstStyle/>
          <a:p>
            <a:fld id="{19C1AEB4-7037-4088-A46E-D96AF956DC0D}" type="slidenum">
              <a:rPr lang="en-IN" smtClean="0"/>
              <a:t>24</a:t>
            </a:fld>
            <a:endParaRPr lang="en-IN"/>
          </a:p>
        </p:txBody>
      </p:sp>
      <p:grpSp>
        <p:nvGrpSpPr>
          <p:cNvPr id="4" name="Group 3">
            <a:extLst>
              <a:ext uri="{FF2B5EF4-FFF2-40B4-BE49-F238E27FC236}">
                <a16:creationId xmlns:a16="http://schemas.microsoft.com/office/drawing/2014/main" id="{2C5FEB67-56F2-409C-8CD3-57E1DD29C56C}"/>
              </a:ext>
            </a:extLst>
          </p:cNvPr>
          <p:cNvGrpSpPr/>
          <p:nvPr/>
        </p:nvGrpSpPr>
        <p:grpSpPr>
          <a:xfrm>
            <a:off x="11520668" y="103723"/>
            <a:ext cx="620304" cy="653010"/>
            <a:chOff x="8366841" y="1587144"/>
            <a:chExt cx="620304" cy="653010"/>
          </a:xfrm>
        </p:grpSpPr>
        <p:cxnSp>
          <p:nvCxnSpPr>
            <p:cNvPr id="5" name="Straight Connector 4">
              <a:extLst>
                <a:ext uri="{FF2B5EF4-FFF2-40B4-BE49-F238E27FC236}">
                  <a16:creationId xmlns:a16="http://schemas.microsoft.com/office/drawing/2014/main" id="{7AA6EE38-579B-AB95-BF18-D176357B0203}"/>
                </a:ext>
              </a:extLst>
            </p:cNvPr>
            <p:cNvCxnSpPr/>
            <p:nvPr/>
          </p:nvCxnSpPr>
          <p:spPr>
            <a:xfrm>
              <a:off x="8672017" y="1587144"/>
              <a:ext cx="0" cy="653010"/>
            </a:xfrm>
            <a:prstGeom prst="line">
              <a:avLst/>
            </a:prstGeom>
            <a:effectLst>
              <a:glow rad="63500">
                <a:schemeClr val="accent1">
                  <a:satMod val="175000"/>
                  <a:alpha val="40000"/>
                </a:schemeClr>
              </a:glow>
            </a:effectLst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" name="Straight Connector 6">
              <a:extLst>
                <a:ext uri="{FF2B5EF4-FFF2-40B4-BE49-F238E27FC236}">
                  <a16:creationId xmlns:a16="http://schemas.microsoft.com/office/drawing/2014/main" id="{19D19DE4-575B-31E1-7605-98C62D006282}"/>
                </a:ext>
              </a:extLst>
            </p:cNvPr>
            <p:cNvCxnSpPr/>
            <p:nvPr/>
          </p:nvCxnSpPr>
          <p:spPr>
            <a:xfrm>
              <a:off x="8366841" y="1917229"/>
              <a:ext cx="620304" cy="0"/>
            </a:xfrm>
            <a:prstGeom prst="line">
              <a:avLst/>
            </a:prstGeom>
            <a:effectLst>
              <a:glow rad="63500">
                <a:schemeClr val="accent1">
                  <a:satMod val="175000"/>
                  <a:alpha val="40000"/>
                </a:schemeClr>
              </a:glow>
            </a:effectLst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grpSp>
        <p:nvGrpSpPr>
          <p:cNvPr id="8" name="Group 7">
            <a:extLst>
              <a:ext uri="{FF2B5EF4-FFF2-40B4-BE49-F238E27FC236}">
                <a16:creationId xmlns:a16="http://schemas.microsoft.com/office/drawing/2014/main" id="{94DA5300-5C24-BB94-97AA-240A4C0E455F}"/>
              </a:ext>
            </a:extLst>
          </p:cNvPr>
          <p:cNvGrpSpPr/>
          <p:nvPr/>
        </p:nvGrpSpPr>
        <p:grpSpPr>
          <a:xfrm>
            <a:off x="11196690" y="-187576"/>
            <a:ext cx="1260000" cy="1260000"/>
            <a:chOff x="7064043" y="3066250"/>
            <a:chExt cx="1260000" cy="1260000"/>
          </a:xfrm>
        </p:grpSpPr>
        <p:sp>
          <p:nvSpPr>
            <p:cNvPr id="9" name="Oval 8">
              <a:extLst>
                <a:ext uri="{FF2B5EF4-FFF2-40B4-BE49-F238E27FC236}">
                  <a16:creationId xmlns:a16="http://schemas.microsoft.com/office/drawing/2014/main" id="{4DF0E1AE-1FAF-D5C2-F41F-4B5AEC7D47A2}"/>
                </a:ext>
              </a:extLst>
            </p:cNvPr>
            <p:cNvSpPr/>
            <p:nvPr/>
          </p:nvSpPr>
          <p:spPr>
            <a:xfrm>
              <a:off x="7064043" y="3066250"/>
              <a:ext cx="1260000" cy="1260000"/>
            </a:xfrm>
            <a:prstGeom prst="ellipse">
              <a:avLst/>
            </a:prstGeom>
            <a:noFill/>
            <a:ln>
              <a:solidFill>
                <a:schemeClr val="bg1"/>
              </a:solidFill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IN"/>
            </a:p>
          </p:txBody>
        </p:sp>
        <p:grpSp>
          <p:nvGrpSpPr>
            <p:cNvPr id="10" name="Group 9">
              <a:extLst>
                <a:ext uri="{FF2B5EF4-FFF2-40B4-BE49-F238E27FC236}">
                  <a16:creationId xmlns:a16="http://schemas.microsoft.com/office/drawing/2014/main" id="{08416D87-4393-1FE5-4868-834AA3EBAFEF}"/>
                </a:ext>
              </a:extLst>
            </p:cNvPr>
            <p:cNvGrpSpPr/>
            <p:nvPr/>
          </p:nvGrpSpPr>
          <p:grpSpPr>
            <a:xfrm>
              <a:off x="7330553" y="3336250"/>
              <a:ext cx="726980" cy="720000"/>
              <a:chOff x="9768840" y="2275840"/>
              <a:chExt cx="726980" cy="720000"/>
            </a:xfrm>
          </p:grpSpPr>
          <p:sp>
            <p:nvSpPr>
              <p:cNvPr id="11" name="Oval 10">
                <a:extLst>
                  <a:ext uri="{FF2B5EF4-FFF2-40B4-BE49-F238E27FC236}">
                    <a16:creationId xmlns:a16="http://schemas.microsoft.com/office/drawing/2014/main" id="{65FD5A63-D7A0-55D3-29B2-A5EB97980EAB}"/>
                  </a:ext>
                </a:extLst>
              </p:cNvPr>
              <p:cNvSpPr/>
              <p:nvPr/>
            </p:nvSpPr>
            <p:spPr>
              <a:xfrm>
                <a:off x="9768840" y="2275840"/>
                <a:ext cx="720000" cy="720000"/>
              </a:xfrm>
              <a:prstGeom prst="ellipse">
                <a:avLst/>
              </a:prstGeom>
              <a:noFill/>
              <a:ln>
                <a:solidFill>
                  <a:schemeClr val="bg1"/>
                </a:solidFill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IN"/>
              </a:p>
            </p:txBody>
          </p:sp>
          <p:cxnSp>
            <p:nvCxnSpPr>
              <p:cNvPr id="12" name="Straight Arrow Connector 11">
                <a:extLst>
                  <a:ext uri="{FF2B5EF4-FFF2-40B4-BE49-F238E27FC236}">
                    <a16:creationId xmlns:a16="http://schemas.microsoft.com/office/drawing/2014/main" id="{CB115DED-1380-4528-2390-072532708216}"/>
                  </a:ext>
                </a:extLst>
              </p:cNvPr>
              <p:cNvCxnSpPr>
                <a:cxnSpLocks/>
              </p:cNvCxnSpPr>
              <p:nvPr/>
            </p:nvCxnSpPr>
            <p:spPr>
              <a:xfrm rot="7200000">
                <a:off x="9860407" y="2786655"/>
                <a:ext cx="360000" cy="6762"/>
              </a:xfrm>
              <a:prstGeom prst="straightConnector1">
                <a:avLst/>
              </a:prstGeom>
              <a:ln w="38100" cap="rnd">
                <a:solidFill>
                  <a:srgbClr val="FFFF00"/>
                </a:solidFill>
                <a:tailEnd type="triangle"/>
              </a:ln>
            </p:spPr>
            <p:style>
              <a:lnRef idx="2">
                <a:schemeClr val="accent3"/>
              </a:lnRef>
              <a:fillRef idx="0">
                <a:schemeClr val="accent3"/>
              </a:fillRef>
              <a:effectRef idx="1">
                <a:schemeClr val="accent3"/>
              </a:effectRef>
              <a:fontRef idx="minor">
                <a:schemeClr val="tx1"/>
              </a:fontRef>
            </p:style>
          </p:cxnSp>
          <p:cxnSp>
            <p:nvCxnSpPr>
              <p:cNvPr id="13" name="Straight Arrow Connector 12">
                <a:extLst>
                  <a:ext uri="{FF2B5EF4-FFF2-40B4-BE49-F238E27FC236}">
                    <a16:creationId xmlns:a16="http://schemas.microsoft.com/office/drawing/2014/main" id="{2E8F8E84-5BC6-16A0-3804-4992BDFFAB92}"/>
                  </a:ext>
                </a:extLst>
              </p:cNvPr>
              <p:cNvCxnSpPr>
                <a:cxnSpLocks/>
              </p:cNvCxnSpPr>
              <p:nvPr/>
            </p:nvCxnSpPr>
            <p:spPr>
              <a:xfrm rot="14400000">
                <a:off x="9861767" y="2473195"/>
                <a:ext cx="360000" cy="6762"/>
              </a:xfrm>
              <a:prstGeom prst="straightConnector1">
                <a:avLst/>
              </a:prstGeom>
              <a:ln w="38100" cap="rnd">
                <a:solidFill>
                  <a:srgbClr val="0070C0"/>
                </a:solidFill>
                <a:tailEnd type="triangle"/>
              </a:ln>
            </p:spPr>
            <p:style>
              <a:lnRef idx="2">
                <a:schemeClr val="accent3"/>
              </a:lnRef>
              <a:fillRef idx="0">
                <a:schemeClr val="accent3"/>
              </a:fillRef>
              <a:effectRef idx="1">
                <a:schemeClr val="accent3"/>
              </a:effectRef>
              <a:fontRef idx="minor">
                <a:schemeClr val="tx1"/>
              </a:fontRef>
            </p:style>
          </p:cxnSp>
          <p:cxnSp>
            <p:nvCxnSpPr>
              <p:cNvPr id="14" name="Straight Arrow Connector 13">
                <a:extLst>
                  <a:ext uri="{FF2B5EF4-FFF2-40B4-BE49-F238E27FC236}">
                    <a16:creationId xmlns:a16="http://schemas.microsoft.com/office/drawing/2014/main" id="{F6B788DF-51FC-06D3-CB1F-16FFF5FE9682}"/>
                  </a:ext>
                </a:extLst>
              </p:cNvPr>
              <p:cNvCxnSpPr/>
              <p:nvPr/>
            </p:nvCxnSpPr>
            <p:spPr>
              <a:xfrm>
                <a:off x="10135820" y="2629924"/>
                <a:ext cx="360000" cy="6762"/>
              </a:xfrm>
              <a:prstGeom prst="straightConnector1">
                <a:avLst/>
              </a:prstGeom>
              <a:ln w="38100" cap="rnd">
                <a:solidFill>
                  <a:srgbClr val="FF0000"/>
                </a:solidFill>
                <a:tailEnd type="triangle"/>
              </a:ln>
            </p:spPr>
            <p:style>
              <a:lnRef idx="2">
                <a:schemeClr val="accent3"/>
              </a:lnRef>
              <a:fillRef idx="0">
                <a:schemeClr val="accent3"/>
              </a:fillRef>
              <a:effectRef idx="1">
                <a:schemeClr val="accent3"/>
              </a:effectRef>
              <a:fontRef idx="minor">
                <a:schemeClr val="tx1"/>
              </a:fontRef>
            </p:style>
          </p:cxnSp>
        </p:grpSp>
      </p:grpSp>
      <p:sp>
        <p:nvSpPr>
          <p:cNvPr id="15" name="Rectangle 14">
            <a:extLst>
              <a:ext uri="{FF2B5EF4-FFF2-40B4-BE49-F238E27FC236}">
                <a16:creationId xmlns:a16="http://schemas.microsoft.com/office/drawing/2014/main" id="{547C20DB-59F1-3F5A-C31E-4E537D2B2ED5}"/>
              </a:ext>
            </a:extLst>
          </p:cNvPr>
          <p:cNvSpPr/>
          <p:nvPr/>
        </p:nvSpPr>
        <p:spPr>
          <a:xfrm>
            <a:off x="11072478" y="-57503"/>
            <a:ext cx="513657" cy="405484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2000" b="0" cap="none" spc="0" dirty="0">
                <a:ln w="0"/>
                <a:solidFill>
                  <a:srgbClr val="92D050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120</a:t>
            </a:r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9D45A399-7592-A96D-2F1F-D1662FA4B745}"/>
              </a:ext>
            </a:extLst>
          </p:cNvPr>
          <p:cNvSpPr/>
          <p:nvPr/>
        </p:nvSpPr>
        <p:spPr>
          <a:xfrm>
            <a:off x="11116680" y="595402"/>
            <a:ext cx="513657" cy="405484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2000" b="0" cap="none" spc="0" dirty="0">
                <a:ln w="0"/>
                <a:solidFill>
                  <a:srgbClr val="92D050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240</a:t>
            </a:r>
          </a:p>
        </p:txBody>
      </p:sp>
    </p:spTree>
    <p:extLst>
      <p:ext uri="{BB962C8B-B14F-4D97-AF65-F5344CB8AC3E}">
        <p14:creationId xmlns:p14="http://schemas.microsoft.com/office/powerpoint/2010/main" val="101237994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0">
        <p:cut/>
      </p:transition>
    </mc:Choice>
    <mc:Fallback xmlns="">
      <p:transition>
        <p:cut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8" presetClass="emph" presetSubtype="0" repeatCount="indefinite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Rot by="-21600000">
                                      <p:cBhvr>
                                        <p:cTn id="6" dur="20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/>
          <p:cNvSpPr>
            <a:spLocks noGrp="1"/>
          </p:cNvSpPr>
          <p:nvPr>
            <p:ph type="ctrTitle"/>
          </p:nvPr>
        </p:nvSpPr>
        <p:spPr>
          <a:xfrm>
            <a:off x="3869450" y="147369"/>
            <a:ext cx="4548836" cy="633120"/>
          </a:xfrm>
        </p:spPr>
        <p:txBody>
          <a:bodyPr>
            <a:normAutofit fontScale="90000"/>
          </a:bodyPr>
          <a:lstStyle/>
          <a:p>
            <a:pPr algn="ctr"/>
            <a:r>
              <a:rPr lang="en-IN" sz="4000" i="1" u="sng" dirty="0"/>
              <a:t>DC Ratings of relays</a:t>
            </a:r>
          </a:p>
        </p:txBody>
      </p:sp>
      <p:pic>
        <p:nvPicPr>
          <p:cNvPr id="2052" name="Picture 4" descr="APTRANSCO ⚡️⚡️ - Electricity Transmission Company - APTRANSCO | LinkedIn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7541" y="17768"/>
            <a:ext cx="1057360" cy="97547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9" name="Picture 8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987659" y="1110574"/>
            <a:ext cx="4204341" cy="5747426"/>
          </a:xfrm>
          <a:prstGeom prst="rect">
            <a:avLst/>
          </a:prstGeom>
        </p:spPr>
      </p:pic>
      <p:pic>
        <p:nvPicPr>
          <p:cNvPr id="10" name="Picture 9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57541" y="1110574"/>
            <a:ext cx="7170057" cy="5747426"/>
          </a:xfrm>
          <a:prstGeom prst="rect">
            <a:avLst/>
          </a:prstGeom>
        </p:spPr>
      </p:pic>
      <p:sp>
        <p:nvSpPr>
          <p:cNvPr id="2" name="Slide Number Placeholder 1">
            <a:extLst>
              <a:ext uri="{FF2B5EF4-FFF2-40B4-BE49-F238E27FC236}">
                <a16:creationId xmlns:a16="http://schemas.microsoft.com/office/drawing/2014/main" id="{CF155729-05A3-E50A-F06B-088236C34A6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>
            <a:normAutofit lnSpcReduction="10000"/>
          </a:bodyPr>
          <a:lstStyle/>
          <a:p>
            <a:fld id="{19C1AEB4-7037-4088-A46E-D96AF956DC0D}" type="slidenum">
              <a:rPr lang="en-IN" smtClean="0"/>
              <a:t>25</a:t>
            </a:fld>
            <a:endParaRPr lang="en-IN"/>
          </a:p>
        </p:txBody>
      </p:sp>
      <p:grpSp>
        <p:nvGrpSpPr>
          <p:cNvPr id="4" name="Group 3">
            <a:extLst>
              <a:ext uri="{FF2B5EF4-FFF2-40B4-BE49-F238E27FC236}">
                <a16:creationId xmlns:a16="http://schemas.microsoft.com/office/drawing/2014/main" id="{D45EB065-0CC2-267A-B5B5-590044FAD500}"/>
              </a:ext>
            </a:extLst>
          </p:cNvPr>
          <p:cNvGrpSpPr/>
          <p:nvPr/>
        </p:nvGrpSpPr>
        <p:grpSpPr>
          <a:xfrm>
            <a:off x="11520668" y="103723"/>
            <a:ext cx="620304" cy="653010"/>
            <a:chOff x="8366841" y="1587144"/>
            <a:chExt cx="620304" cy="653010"/>
          </a:xfrm>
        </p:grpSpPr>
        <p:cxnSp>
          <p:nvCxnSpPr>
            <p:cNvPr id="5" name="Straight Connector 4">
              <a:extLst>
                <a:ext uri="{FF2B5EF4-FFF2-40B4-BE49-F238E27FC236}">
                  <a16:creationId xmlns:a16="http://schemas.microsoft.com/office/drawing/2014/main" id="{96B341E3-D756-4D00-7FFB-75F53C1674F9}"/>
                </a:ext>
              </a:extLst>
            </p:cNvPr>
            <p:cNvCxnSpPr/>
            <p:nvPr/>
          </p:nvCxnSpPr>
          <p:spPr>
            <a:xfrm>
              <a:off x="8672017" y="1587144"/>
              <a:ext cx="0" cy="653010"/>
            </a:xfrm>
            <a:prstGeom prst="line">
              <a:avLst/>
            </a:prstGeom>
            <a:effectLst>
              <a:glow rad="63500">
                <a:schemeClr val="accent1">
                  <a:satMod val="175000"/>
                  <a:alpha val="40000"/>
                </a:schemeClr>
              </a:glow>
            </a:effectLst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" name="Straight Connector 5">
              <a:extLst>
                <a:ext uri="{FF2B5EF4-FFF2-40B4-BE49-F238E27FC236}">
                  <a16:creationId xmlns:a16="http://schemas.microsoft.com/office/drawing/2014/main" id="{27689693-A1D5-9050-6F3D-AB16624E9543}"/>
                </a:ext>
              </a:extLst>
            </p:cNvPr>
            <p:cNvCxnSpPr/>
            <p:nvPr/>
          </p:nvCxnSpPr>
          <p:spPr>
            <a:xfrm>
              <a:off x="8366841" y="1917229"/>
              <a:ext cx="620304" cy="0"/>
            </a:xfrm>
            <a:prstGeom prst="line">
              <a:avLst/>
            </a:prstGeom>
            <a:effectLst>
              <a:glow rad="63500">
                <a:schemeClr val="accent1">
                  <a:satMod val="175000"/>
                  <a:alpha val="40000"/>
                </a:schemeClr>
              </a:glow>
            </a:effectLst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grpSp>
        <p:nvGrpSpPr>
          <p:cNvPr id="7" name="Group 6">
            <a:extLst>
              <a:ext uri="{FF2B5EF4-FFF2-40B4-BE49-F238E27FC236}">
                <a16:creationId xmlns:a16="http://schemas.microsoft.com/office/drawing/2014/main" id="{DA843697-3051-3620-CA73-A9A0B9E99CE4}"/>
              </a:ext>
            </a:extLst>
          </p:cNvPr>
          <p:cNvGrpSpPr/>
          <p:nvPr/>
        </p:nvGrpSpPr>
        <p:grpSpPr>
          <a:xfrm>
            <a:off x="11196690" y="-187576"/>
            <a:ext cx="1260000" cy="1260000"/>
            <a:chOff x="7064043" y="3066250"/>
            <a:chExt cx="1260000" cy="1260000"/>
          </a:xfrm>
        </p:grpSpPr>
        <p:sp>
          <p:nvSpPr>
            <p:cNvPr id="8" name="Oval 7">
              <a:extLst>
                <a:ext uri="{FF2B5EF4-FFF2-40B4-BE49-F238E27FC236}">
                  <a16:creationId xmlns:a16="http://schemas.microsoft.com/office/drawing/2014/main" id="{E9AFF6BE-19B8-3553-710A-10DFAF9573C2}"/>
                </a:ext>
              </a:extLst>
            </p:cNvPr>
            <p:cNvSpPr/>
            <p:nvPr/>
          </p:nvSpPr>
          <p:spPr>
            <a:xfrm>
              <a:off x="7064043" y="3066250"/>
              <a:ext cx="1260000" cy="1260000"/>
            </a:xfrm>
            <a:prstGeom prst="ellipse">
              <a:avLst/>
            </a:prstGeom>
            <a:noFill/>
            <a:ln>
              <a:solidFill>
                <a:schemeClr val="bg1"/>
              </a:solidFill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IN"/>
            </a:p>
          </p:txBody>
        </p:sp>
        <p:grpSp>
          <p:nvGrpSpPr>
            <p:cNvPr id="11" name="Group 10">
              <a:extLst>
                <a:ext uri="{FF2B5EF4-FFF2-40B4-BE49-F238E27FC236}">
                  <a16:creationId xmlns:a16="http://schemas.microsoft.com/office/drawing/2014/main" id="{5D8D398E-C07E-BD16-EE67-872EE97DE5B5}"/>
                </a:ext>
              </a:extLst>
            </p:cNvPr>
            <p:cNvGrpSpPr/>
            <p:nvPr/>
          </p:nvGrpSpPr>
          <p:grpSpPr>
            <a:xfrm>
              <a:off x="7330553" y="3336250"/>
              <a:ext cx="726980" cy="720000"/>
              <a:chOff x="9768840" y="2275840"/>
              <a:chExt cx="726980" cy="720000"/>
            </a:xfrm>
          </p:grpSpPr>
          <p:sp>
            <p:nvSpPr>
              <p:cNvPr id="12" name="Oval 11">
                <a:extLst>
                  <a:ext uri="{FF2B5EF4-FFF2-40B4-BE49-F238E27FC236}">
                    <a16:creationId xmlns:a16="http://schemas.microsoft.com/office/drawing/2014/main" id="{7924AF42-B56A-C096-49E7-F2E79006C578}"/>
                  </a:ext>
                </a:extLst>
              </p:cNvPr>
              <p:cNvSpPr/>
              <p:nvPr/>
            </p:nvSpPr>
            <p:spPr>
              <a:xfrm>
                <a:off x="9768840" y="2275840"/>
                <a:ext cx="720000" cy="720000"/>
              </a:xfrm>
              <a:prstGeom prst="ellipse">
                <a:avLst/>
              </a:prstGeom>
              <a:noFill/>
              <a:ln>
                <a:solidFill>
                  <a:schemeClr val="bg1"/>
                </a:solidFill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IN"/>
              </a:p>
            </p:txBody>
          </p:sp>
          <p:cxnSp>
            <p:nvCxnSpPr>
              <p:cNvPr id="13" name="Straight Arrow Connector 12">
                <a:extLst>
                  <a:ext uri="{FF2B5EF4-FFF2-40B4-BE49-F238E27FC236}">
                    <a16:creationId xmlns:a16="http://schemas.microsoft.com/office/drawing/2014/main" id="{AEA88B7B-4F97-1408-BDB1-8B12E468C475}"/>
                  </a:ext>
                </a:extLst>
              </p:cNvPr>
              <p:cNvCxnSpPr>
                <a:cxnSpLocks/>
              </p:cNvCxnSpPr>
              <p:nvPr/>
            </p:nvCxnSpPr>
            <p:spPr>
              <a:xfrm rot="7200000">
                <a:off x="9860407" y="2786655"/>
                <a:ext cx="360000" cy="6762"/>
              </a:xfrm>
              <a:prstGeom prst="straightConnector1">
                <a:avLst/>
              </a:prstGeom>
              <a:ln w="38100" cap="rnd">
                <a:solidFill>
                  <a:srgbClr val="FFFF00"/>
                </a:solidFill>
                <a:tailEnd type="triangle"/>
              </a:ln>
            </p:spPr>
            <p:style>
              <a:lnRef idx="2">
                <a:schemeClr val="accent3"/>
              </a:lnRef>
              <a:fillRef idx="0">
                <a:schemeClr val="accent3"/>
              </a:fillRef>
              <a:effectRef idx="1">
                <a:schemeClr val="accent3"/>
              </a:effectRef>
              <a:fontRef idx="minor">
                <a:schemeClr val="tx1"/>
              </a:fontRef>
            </p:style>
          </p:cxnSp>
          <p:cxnSp>
            <p:nvCxnSpPr>
              <p:cNvPr id="14" name="Straight Arrow Connector 13">
                <a:extLst>
                  <a:ext uri="{FF2B5EF4-FFF2-40B4-BE49-F238E27FC236}">
                    <a16:creationId xmlns:a16="http://schemas.microsoft.com/office/drawing/2014/main" id="{68350216-FEDA-51FD-0BBD-F968B8BF9863}"/>
                  </a:ext>
                </a:extLst>
              </p:cNvPr>
              <p:cNvCxnSpPr>
                <a:cxnSpLocks/>
              </p:cNvCxnSpPr>
              <p:nvPr/>
            </p:nvCxnSpPr>
            <p:spPr>
              <a:xfrm rot="14400000">
                <a:off x="9861767" y="2473195"/>
                <a:ext cx="360000" cy="6762"/>
              </a:xfrm>
              <a:prstGeom prst="straightConnector1">
                <a:avLst/>
              </a:prstGeom>
              <a:ln w="38100" cap="rnd">
                <a:solidFill>
                  <a:srgbClr val="0070C0"/>
                </a:solidFill>
                <a:tailEnd type="triangle"/>
              </a:ln>
            </p:spPr>
            <p:style>
              <a:lnRef idx="2">
                <a:schemeClr val="accent3"/>
              </a:lnRef>
              <a:fillRef idx="0">
                <a:schemeClr val="accent3"/>
              </a:fillRef>
              <a:effectRef idx="1">
                <a:schemeClr val="accent3"/>
              </a:effectRef>
              <a:fontRef idx="minor">
                <a:schemeClr val="tx1"/>
              </a:fontRef>
            </p:style>
          </p:cxnSp>
          <p:cxnSp>
            <p:nvCxnSpPr>
              <p:cNvPr id="15" name="Straight Arrow Connector 14">
                <a:extLst>
                  <a:ext uri="{FF2B5EF4-FFF2-40B4-BE49-F238E27FC236}">
                    <a16:creationId xmlns:a16="http://schemas.microsoft.com/office/drawing/2014/main" id="{6D6F926D-C34D-1CA3-15EA-462EDD7B36FB}"/>
                  </a:ext>
                </a:extLst>
              </p:cNvPr>
              <p:cNvCxnSpPr/>
              <p:nvPr/>
            </p:nvCxnSpPr>
            <p:spPr>
              <a:xfrm>
                <a:off x="10135820" y="2629924"/>
                <a:ext cx="360000" cy="6762"/>
              </a:xfrm>
              <a:prstGeom prst="straightConnector1">
                <a:avLst/>
              </a:prstGeom>
              <a:ln w="38100" cap="rnd">
                <a:solidFill>
                  <a:srgbClr val="FF0000"/>
                </a:solidFill>
                <a:tailEnd type="triangle"/>
              </a:ln>
            </p:spPr>
            <p:style>
              <a:lnRef idx="2">
                <a:schemeClr val="accent3"/>
              </a:lnRef>
              <a:fillRef idx="0">
                <a:schemeClr val="accent3"/>
              </a:fillRef>
              <a:effectRef idx="1">
                <a:schemeClr val="accent3"/>
              </a:effectRef>
              <a:fontRef idx="minor">
                <a:schemeClr val="tx1"/>
              </a:fontRef>
            </p:style>
          </p:cxnSp>
        </p:grpSp>
      </p:grpSp>
      <p:sp>
        <p:nvSpPr>
          <p:cNvPr id="16" name="Rectangle 15">
            <a:extLst>
              <a:ext uri="{FF2B5EF4-FFF2-40B4-BE49-F238E27FC236}">
                <a16:creationId xmlns:a16="http://schemas.microsoft.com/office/drawing/2014/main" id="{3966367D-9BB3-84A5-5181-8DFB9EACEBCC}"/>
              </a:ext>
            </a:extLst>
          </p:cNvPr>
          <p:cNvSpPr/>
          <p:nvPr/>
        </p:nvSpPr>
        <p:spPr>
          <a:xfrm>
            <a:off x="11072478" y="-57503"/>
            <a:ext cx="513657" cy="405484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2000" b="0" cap="none" spc="0" dirty="0">
                <a:ln w="0"/>
                <a:solidFill>
                  <a:srgbClr val="92D050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120</a:t>
            </a:r>
          </a:p>
        </p:txBody>
      </p:sp>
      <p:sp>
        <p:nvSpPr>
          <p:cNvPr id="17" name="Rectangle 16">
            <a:extLst>
              <a:ext uri="{FF2B5EF4-FFF2-40B4-BE49-F238E27FC236}">
                <a16:creationId xmlns:a16="http://schemas.microsoft.com/office/drawing/2014/main" id="{14FD2C36-8F54-999A-4729-BA8032669893}"/>
              </a:ext>
            </a:extLst>
          </p:cNvPr>
          <p:cNvSpPr/>
          <p:nvPr/>
        </p:nvSpPr>
        <p:spPr>
          <a:xfrm>
            <a:off x="11116680" y="595402"/>
            <a:ext cx="513657" cy="405484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2000" b="0" cap="none" spc="0" dirty="0">
                <a:ln w="0"/>
                <a:solidFill>
                  <a:srgbClr val="92D050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240</a:t>
            </a:r>
          </a:p>
        </p:txBody>
      </p:sp>
    </p:spTree>
    <p:extLst>
      <p:ext uri="{BB962C8B-B14F-4D97-AF65-F5344CB8AC3E}">
        <p14:creationId xmlns:p14="http://schemas.microsoft.com/office/powerpoint/2010/main" val="239964040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0">
        <p:cut/>
      </p:transition>
    </mc:Choice>
    <mc:Fallback xmlns="">
      <p:transition>
        <p:cut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8" presetClass="emph" presetSubtype="0" repeatCount="indefinite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Rot by="-21600000">
                                      <p:cBhvr>
                                        <p:cTn id="6" dur="20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/>
          <p:cNvSpPr>
            <a:spLocks noGrp="1"/>
          </p:cNvSpPr>
          <p:nvPr>
            <p:ph type="ctrTitle"/>
          </p:nvPr>
        </p:nvSpPr>
        <p:spPr>
          <a:xfrm>
            <a:off x="3869450" y="147369"/>
            <a:ext cx="4548836" cy="633120"/>
          </a:xfrm>
        </p:spPr>
        <p:txBody>
          <a:bodyPr>
            <a:normAutofit fontScale="90000"/>
          </a:bodyPr>
          <a:lstStyle/>
          <a:p>
            <a:pPr algn="ctr"/>
            <a:r>
              <a:rPr lang="en-IN" sz="4000" i="1" u="sng" dirty="0"/>
              <a:t>DC Ratings of relays</a:t>
            </a:r>
          </a:p>
        </p:txBody>
      </p:sp>
      <p:pic>
        <p:nvPicPr>
          <p:cNvPr id="2052" name="Picture 4" descr="APTRANSCO ⚡️⚡️ - Electricity Transmission Company - APTRANSCO | LinkedIn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7541" y="17768"/>
            <a:ext cx="1057360" cy="97547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" name="Picture 4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57541" y="1107283"/>
            <a:ext cx="11712344" cy="2398801"/>
          </a:xfrm>
          <a:prstGeom prst="rect">
            <a:avLst/>
          </a:prstGeom>
        </p:spPr>
      </p:pic>
      <p:pic>
        <p:nvPicPr>
          <p:cNvPr id="6" name="Picture 5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57540" y="4289854"/>
            <a:ext cx="11734459" cy="2640664"/>
          </a:xfrm>
          <a:prstGeom prst="rect">
            <a:avLst/>
          </a:prstGeom>
        </p:spPr>
      </p:pic>
      <p:sp>
        <p:nvSpPr>
          <p:cNvPr id="2" name="Slide Number Placeholder 1">
            <a:extLst>
              <a:ext uri="{FF2B5EF4-FFF2-40B4-BE49-F238E27FC236}">
                <a16:creationId xmlns:a16="http://schemas.microsoft.com/office/drawing/2014/main" id="{26A220FD-B1C2-CF49-8DDD-B424D38287B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>
            <a:normAutofit lnSpcReduction="10000"/>
          </a:bodyPr>
          <a:lstStyle/>
          <a:p>
            <a:fld id="{19C1AEB4-7037-4088-A46E-D96AF956DC0D}" type="slidenum">
              <a:rPr lang="en-IN" smtClean="0"/>
              <a:t>26</a:t>
            </a:fld>
            <a:endParaRPr lang="en-IN"/>
          </a:p>
        </p:txBody>
      </p:sp>
      <p:grpSp>
        <p:nvGrpSpPr>
          <p:cNvPr id="4" name="Group 3">
            <a:extLst>
              <a:ext uri="{FF2B5EF4-FFF2-40B4-BE49-F238E27FC236}">
                <a16:creationId xmlns:a16="http://schemas.microsoft.com/office/drawing/2014/main" id="{2DDF8C10-1FF2-5FEE-8FE7-242C72457962}"/>
              </a:ext>
            </a:extLst>
          </p:cNvPr>
          <p:cNvGrpSpPr/>
          <p:nvPr/>
        </p:nvGrpSpPr>
        <p:grpSpPr>
          <a:xfrm>
            <a:off x="11520668" y="103723"/>
            <a:ext cx="620304" cy="653010"/>
            <a:chOff x="8366841" y="1587144"/>
            <a:chExt cx="620304" cy="653010"/>
          </a:xfrm>
        </p:grpSpPr>
        <p:cxnSp>
          <p:nvCxnSpPr>
            <p:cNvPr id="7" name="Straight Connector 6">
              <a:extLst>
                <a:ext uri="{FF2B5EF4-FFF2-40B4-BE49-F238E27FC236}">
                  <a16:creationId xmlns:a16="http://schemas.microsoft.com/office/drawing/2014/main" id="{FE817127-BD10-2BDE-6543-8AB05FCB842D}"/>
                </a:ext>
              </a:extLst>
            </p:cNvPr>
            <p:cNvCxnSpPr/>
            <p:nvPr/>
          </p:nvCxnSpPr>
          <p:spPr>
            <a:xfrm>
              <a:off x="8672017" y="1587144"/>
              <a:ext cx="0" cy="653010"/>
            </a:xfrm>
            <a:prstGeom prst="line">
              <a:avLst/>
            </a:prstGeom>
            <a:effectLst>
              <a:glow rad="63500">
                <a:schemeClr val="accent1">
                  <a:satMod val="175000"/>
                  <a:alpha val="40000"/>
                </a:schemeClr>
              </a:glow>
            </a:effectLst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" name="Straight Connector 7">
              <a:extLst>
                <a:ext uri="{FF2B5EF4-FFF2-40B4-BE49-F238E27FC236}">
                  <a16:creationId xmlns:a16="http://schemas.microsoft.com/office/drawing/2014/main" id="{EDF8B68B-4700-5840-2101-BC84A3ED11E7}"/>
                </a:ext>
              </a:extLst>
            </p:cNvPr>
            <p:cNvCxnSpPr/>
            <p:nvPr/>
          </p:nvCxnSpPr>
          <p:spPr>
            <a:xfrm>
              <a:off x="8366841" y="1917229"/>
              <a:ext cx="620304" cy="0"/>
            </a:xfrm>
            <a:prstGeom prst="line">
              <a:avLst/>
            </a:prstGeom>
            <a:effectLst>
              <a:glow rad="63500">
                <a:schemeClr val="accent1">
                  <a:satMod val="175000"/>
                  <a:alpha val="40000"/>
                </a:schemeClr>
              </a:glow>
            </a:effectLst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grpSp>
        <p:nvGrpSpPr>
          <p:cNvPr id="9" name="Group 8">
            <a:extLst>
              <a:ext uri="{FF2B5EF4-FFF2-40B4-BE49-F238E27FC236}">
                <a16:creationId xmlns:a16="http://schemas.microsoft.com/office/drawing/2014/main" id="{D2CF7768-3A66-419C-F290-D03A4EC3D008}"/>
              </a:ext>
            </a:extLst>
          </p:cNvPr>
          <p:cNvGrpSpPr/>
          <p:nvPr/>
        </p:nvGrpSpPr>
        <p:grpSpPr>
          <a:xfrm>
            <a:off x="11196690" y="-187576"/>
            <a:ext cx="1260000" cy="1260000"/>
            <a:chOff x="7064043" y="3066250"/>
            <a:chExt cx="1260000" cy="1260000"/>
          </a:xfrm>
        </p:grpSpPr>
        <p:sp>
          <p:nvSpPr>
            <p:cNvPr id="10" name="Oval 9">
              <a:extLst>
                <a:ext uri="{FF2B5EF4-FFF2-40B4-BE49-F238E27FC236}">
                  <a16:creationId xmlns:a16="http://schemas.microsoft.com/office/drawing/2014/main" id="{EFDA5555-B932-3C1B-34D7-911A592D4B93}"/>
                </a:ext>
              </a:extLst>
            </p:cNvPr>
            <p:cNvSpPr/>
            <p:nvPr/>
          </p:nvSpPr>
          <p:spPr>
            <a:xfrm>
              <a:off x="7064043" y="3066250"/>
              <a:ext cx="1260000" cy="1260000"/>
            </a:xfrm>
            <a:prstGeom prst="ellipse">
              <a:avLst/>
            </a:prstGeom>
            <a:noFill/>
            <a:ln>
              <a:solidFill>
                <a:schemeClr val="bg1"/>
              </a:solidFill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IN"/>
            </a:p>
          </p:txBody>
        </p:sp>
        <p:grpSp>
          <p:nvGrpSpPr>
            <p:cNvPr id="11" name="Group 10">
              <a:extLst>
                <a:ext uri="{FF2B5EF4-FFF2-40B4-BE49-F238E27FC236}">
                  <a16:creationId xmlns:a16="http://schemas.microsoft.com/office/drawing/2014/main" id="{90C51DFC-B054-C430-D4B5-6919B91DD979}"/>
                </a:ext>
              </a:extLst>
            </p:cNvPr>
            <p:cNvGrpSpPr/>
            <p:nvPr/>
          </p:nvGrpSpPr>
          <p:grpSpPr>
            <a:xfrm>
              <a:off x="7330553" y="3336250"/>
              <a:ext cx="726980" cy="720000"/>
              <a:chOff x="9768840" y="2275840"/>
              <a:chExt cx="726980" cy="720000"/>
            </a:xfrm>
          </p:grpSpPr>
          <p:sp>
            <p:nvSpPr>
              <p:cNvPr id="12" name="Oval 11">
                <a:extLst>
                  <a:ext uri="{FF2B5EF4-FFF2-40B4-BE49-F238E27FC236}">
                    <a16:creationId xmlns:a16="http://schemas.microsoft.com/office/drawing/2014/main" id="{7A593540-12DA-2F03-52D9-10DDCEF23F9C}"/>
                  </a:ext>
                </a:extLst>
              </p:cNvPr>
              <p:cNvSpPr/>
              <p:nvPr/>
            </p:nvSpPr>
            <p:spPr>
              <a:xfrm>
                <a:off x="9768840" y="2275840"/>
                <a:ext cx="720000" cy="720000"/>
              </a:xfrm>
              <a:prstGeom prst="ellipse">
                <a:avLst/>
              </a:prstGeom>
              <a:noFill/>
              <a:ln>
                <a:solidFill>
                  <a:schemeClr val="bg1"/>
                </a:solidFill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IN"/>
              </a:p>
            </p:txBody>
          </p:sp>
          <p:cxnSp>
            <p:nvCxnSpPr>
              <p:cNvPr id="13" name="Straight Arrow Connector 12">
                <a:extLst>
                  <a:ext uri="{FF2B5EF4-FFF2-40B4-BE49-F238E27FC236}">
                    <a16:creationId xmlns:a16="http://schemas.microsoft.com/office/drawing/2014/main" id="{E23CC715-28D8-F414-0D49-DAD9E633200F}"/>
                  </a:ext>
                </a:extLst>
              </p:cNvPr>
              <p:cNvCxnSpPr>
                <a:cxnSpLocks/>
              </p:cNvCxnSpPr>
              <p:nvPr/>
            </p:nvCxnSpPr>
            <p:spPr>
              <a:xfrm rot="7200000">
                <a:off x="9860407" y="2786655"/>
                <a:ext cx="360000" cy="6762"/>
              </a:xfrm>
              <a:prstGeom prst="straightConnector1">
                <a:avLst/>
              </a:prstGeom>
              <a:ln w="38100" cap="rnd">
                <a:solidFill>
                  <a:srgbClr val="FFFF00"/>
                </a:solidFill>
                <a:tailEnd type="triangle"/>
              </a:ln>
            </p:spPr>
            <p:style>
              <a:lnRef idx="2">
                <a:schemeClr val="accent3"/>
              </a:lnRef>
              <a:fillRef idx="0">
                <a:schemeClr val="accent3"/>
              </a:fillRef>
              <a:effectRef idx="1">
                <a:schemeClr val="accent3"/>
              </a:effectRef>
              <a:fontRef idx="minor">
                <a:schemeClr val="tx1"/>
              </a:fontRef>
            </p:style>
          </p:cxnSp>
          <p:cxnSp>
            <p:nvCxnSpPr>
              <p:cNvPr id="14" name="Straight Arrow Connector 13">
                <a:extLst>
                  <a:ext uri="{FF2B5EF4-FFF2-40B4-BE49-F238E27FC236}">
                    <a16:creationId xmlns:a16="http://schemas.microsoft.com/office/drawing/2014/main" id="{274A3755-2EA6-4AFF-AFA8-E89D8D1A9456}"/>
                  </a:ext>
                </a:extLst>
              </p:cNvPr>
              <p:cNvCxnSpPr>
                <a:cxnSpLocks/>
              </p:cNvCxnSpPr>
              <p:nvPr/>
            </p:nvCxnSpPr>
            <p:spPr>
              <a:xfrm rot="14400000">
                <a:off x="9861767" y="2473195"/>
                <a:ext cx="360000" cy="6762"/>
              </a:xfrm>
              <a:prstGeom prst="straightConnector1">
                <a:avLst/>
              </a:prstGeom>
              <a:ln w="38100" cap="rnd">
                <a:solidFill>
                  <a:srgbClr val="0070C0"/>
                </a:solidFill>
                <a:tailEnd type="triangle"/>
              </a:ln>
            </p:spPr>
            <p:style>
              <a:lnRef idx="2">
                <a:schemeClr val="accent3"/>
              </a:lnRef>
              <a:fillRef idx="0">
                <a:schemeClr val="accent3"/>
              </a:fillRef>
              <a:effectRef idx="1">
                <a:schemeClr val="accent3"/>
              </a:effectRef>
              <a:fontRef idx="minor">
                <a:schemeClr val="tx1"/>
              </a:fontRef>
            </p:style>
          </p:cxnSp>
          <p:cxnSp>
            <p:nvCxnSpPr>
              <p:cNvPr id="15" name="Straight Arrow Connector 14">
                <a:extLst>
                  <a:ext uri="{FF2B5EF4-FFF2-40B4-BE49-F238E27FC236}">
                    <a16:creationId xmlns:a16="http://schemas.microsoft.com/office/drawing/2014/main" id="{58D7FF6D-FD23-E1F5-86CE-9ED6787A11FF}"/>
                  </a:ext>
                </a:extLst>
              </p:cNvPr>
              <p:cNvCxnSpPr/>
              <p:nvPr/>
            </p:nvCxnSpPr>
            <p:spPr>
              <a:xfrm>
                <a:off x="10135820" y="2629924"/>
                <a:ext cx="360000" cy="6762"/>
              </a:xfrm>
              <a:prstGeom prst="straightConnector1">
                <a:avLst/>
              </a:prstGeom>
              <a:ln w="38100" cap="rnd">
                <a:solidFill>
                  <a:srgbClr val="FF0000"/>
                </a:solidFill>
                <a:tailEnd type="triangle"/>
              </a:ln>
            </p:spPr>
            <p:style>
              <a:lnRef idx="2">
                <a:schemeClr val="accent3"/>
              </a:lnRef>
              <a:fillRef idx="0">
                <a:schemeClr val="accent3"/>
              </a:fillRef>
              <a:effectRef idx="1">
                <a:schemeClr val="accent3"/>
              </a:effectRef>
              <a:fontRef idx="minor">
                <a:schemeClr val="tx1"/>
              </a:fontRef>
            </p:style>
          </p:cxnSp>
        </p:grpSp>
      </p:grpSp>
      <p:sp>
        <p:nvSpPr>
          <p:cNvPr id="16" name="Rectangle 15">
            <a:extLst>
              <a:ext uri="{FF2B5EF4-FFF2-40B4-BE49-F238E27FC236}">
                <a16:creationId xmlns:a16="http://schemas.microsoft.com/office/drawing/2014/main" id="{4339EC96-828C-D6F9-7175-B9BF2CF87BB3}"/>
              </a:ext>
            </a:extLst>
          </p:cNvPr>
          <p:cNvSpPr/>
          <p:nvPr/>
        </p:nvSpPr>
        <p:spPr>
          <a:xfrm>
            <a:off x="11072478" y="-57503"/>
            <a:ext cx="513657" cy="405484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2000" b="0" cap="none" spc="0" dirty="0">
                <a:ln w="0"/>
                <a:solidFill>
                  <a:srgbClr val="92D050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120</a:t>
            </a:r>
          </a:p>
        </p:txBody>
      </p:sp>
      <p:sp>
        <p:nvSpPr>
          <p:cNvPr id="17" name="Rectangle 16">
            <a:extLst>
              <a:ext uri="{FF2B5EF4-FFF2-40B4-BE49-F238E27FC236}">
                <a16:creationId xmlns:a16="http://schemas.microsoft.com/office/drawing/2014/main" id="{7B0B12C3-C831-CF55-DF70-9EE0F753C668}"/>
              </a:ext>
            </a:extLst>
          </p:cNvPr>
          <p:cNvSpPr/>
          <p:nvPr/>
        </p:nvSpPr>
        <p:spPr>
          <a:xfrm>
            <a:off x="11116680" y="595402"/>
            <a:ext cx="513657" cy="405484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2000" b="0" cap="none" spc="0" dirty="0">
                <a:ln w="0"/>
                <a:solidFill>
                  <a:srgbClr val="92D050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240</a:t>
            </a:r>
          </a:p>
        </p:txBody>
      </p:sp>
    </p:spTree>
    <p:extLst>
      <p:ext uri="{BB962C8B-B14F-4D97-AF65-F5344CB8AC3E}">
        <p14:creationId xmlns:p14="http://schemas.microsoft.com/office/powerpoint/2010/main" val="194286973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0">
        <p:cut/>
      </p:transition>
    </mc:Choice>
    <mc:Fallback xmlns="">
      <p:transition>
        <p:cut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8" presetClass="emph" presetSubtype="0" repeatCount="indefinite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Rot by="-21600000">
                                      <p:cBhvr>
                                        <p:cTn id="6" dur="20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/>
          <p:cNvSpPr>
            <a:spLocks noGrp="1"/>
          </p:cNvSpPr>
          <p:nvPr>
            <p:ph type="ctrTitle"/>
          </p:nvPr>
        </p:nvSpPr>
        <p:spPr>
          <a:xfrm>
            <a:off x="3821582" y="19761"/>
            <a:ext cx="4548836" cy="633120"/>
          </a:xfrm>
        </p:spPr>
        <p:txBody>
          <a:bodyPr>
            <a:normAutofit/>
          </a:bodyPr>
          <a:lstStyle/>
          <a:p>
            <a:pPr algn="ctr"/>
            <a:r>
              <a:rPr lang="en-IN" sz="4000" i="1" u="sng" dirty="0">
                <a:solidFill>
                  <a:srgbClr val="92D050"/>
                </a:solidFill>
              </a:rPr>
              <a:t>DC Distribution</a:t>
            </a:r>
          </a:p>
        </p:txBody>
      </p:sp>
      <p:pic>
        <p:nvPicPr>
          <p:cNvPr id="2052" name="Picture 4" descr="APTRANSCO ⚡️⚡️ - Electricity Transmission Company - APTRANSCO | LinkedIn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7541" y="17768"/>
            <a:ext cx="1057360" cy="97547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" name="Picture 3">
            <a:extLst>
              <a:ext uri="{FF2B5EF4-FFF2-40B4-BE49-F238E27FC236}">
                <a16:creationId xmlns:a16="http://schemas.microsoft.com/office/drawing/2014/main" id="{B91DD15A-66A8-C9E2-6994-F7F3D18A5BD3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522451" y="644864"/>
            <a:ext cx="9571793" cy="6210300"/>
          </a:xfrm>
          <a:prstGeom prst="rect">
            <a:avLst/>
          </a:prstGeom>
        </p:spPr>
      </p:pic>
      <p:sp>
        <p:nvSpPr>
          <p:cNvPr id="2" name="Slide Number Placeholder 1">
            <a:extLst>
              <a:ext uri="{FF2B5EF4-FFF2-40B4-BE49-F238E27FC236}">
                <a16:creationId xmlns:a16="http://schemas.microsoft.com/office/drawing/2014/main" id="{116386F7-D5B4-E521-A494-0D06730BBEE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>
            <a:normAutofit lnSpcReduction="10000"/>
          </a:bodyPr>
          <a:lstStyle/>
          <a:p>
            <a:fld id="{19C1AEB4-7037-4088-A46E-D96AF956DC0D}" type="slidenum">
              <a:rPr lang="en-IN" smtClean="0"/>
              <a:t>27</a:t>
            </a:fld>
            <a:endParaRPr lang="en-IN"/>
          </a:p>
        </p:txBody>
      </p:sp>
      <p:grpSp>
        <p:nvGrpSpPr>
          <p:cNvPr id="5" name="Group 4">
            <a:extLst>
              <a:ext uri="{FF2B5EF4-FFF2-40B4-BE49-F238E27FC236}">
                <a16:creationId xmlns:a16="http://schemas.microsoft.com/office/drawing/2014/main" id="{04FDA24D-0E70-84C7-B72F-F5D48334F056}"/>
              </a:ext>
            </a:extLst>
          </p:cNvPr>
          <p:cNvGrpSpPr/>
          <p:nvPr/>
        </p:nvGrpSpPr>
        <p:grpSpPr>
          <a:xfrm>
            <a:off x="11520668" y="103723"/>
            <a:ext cx="620304" cy="653010"/>
            <a:chOff x="8366841" y="1587144"/>
            <a:chExt cx="620304" cy="653010"/>
          </a:xfrm>
        </p:grpSpPr>
        <p:cxnSp>
          <p:nvCxnSpPr>
            <p:cNvPr id="6" name="Straight Connector 5">
              <a:extLst>
                <a:ext uri="{FF2B5EF4-FFF2-40B4-BE49-F238E27FC236}">
                  <a16:creationId xmlns:a16="http://schemas.microsoft.com/office/drawing/2014/main" id="{EB83F780-3005-21AF-CD61-DE20D1E438E0}"/>
                </a:ext>
              </a:extLst>
            </p:cNvPr>
            <p:cNvCxnSpPr/>
            <p:nvPr/>
          </p:nvCxnSpPr>
          <p:spPr>
            <a:xfrm>
              <a:off x="8672017" y="1587144"/>
              <a:ext cx="0" cy="653010"/>
            </a:xfrm>
            <a:prstGeom prst="line">
              <a:avLst/>
            </a:prstGeom>
            <a:effectLst>
              <a:glow rad="63500">
                <a:schemeClr val="accent1">
                  <a:satMod val="175000"/>
                  <a:alpha val="40000"/>
                </a:schemeClr>
              </a:glow>
            </a:effectLst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" name="Straight Connector 6">
              <a:extLst>
                <a:ext uri="{FF2B5EF4-FFF2-40B4-BE49-F238E27FC236}">
                  <a16:creationId xmlns:a16="http://schemas.microsoft.com/office/drawing/2014/main" id="{724F27D0-E14C-DE75-24DC-B47A079D2038}"/>
                </a:ext>
              </a:extLst>
            </p:cNvPr>
            <p:cNvCxnSpPr/>
            <p:nvPr/>
          </p:nvCxnSpPr>
          <p:spPr>
            <a:xfrm>
              <a:off x="8366841" y="1917229"/>
              <a:ext cx="620304" cy="0"/>
            </a:xfrm>
            <a:prstGeom prst="line">
              <a:avLst/>
            </a:prstGeom>
            <a:effectLst>
              <a:glow rad="63500">
                <a:schemeClr val="accent1">
                  <a:satMod val="175000"/>
                  <a:alpha val="40000"/>
                </a:schemeClr>
              </a:glow>
            </a:effectLst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grpSp>
        <p:nvGrpSpPr>
          <p:cNvPr id="8" name="Group 7">
            <a:extLst>
              <a:ext uri="{FF2B5EF4-FFF2-40B4-BE49-F238E27FC236}">
                <a16:creationId xmlns:a16="http://schemas.microsoft.com/office/drawing/2014/main" id="{75CAB903-82AB-ECF3-07D3-EE258259E247}"/>
              </a:ext>
            </a:extLst>
          </p:cNvPr>
          <p:cNvGrpSpPr/>
          <p:nvPr/>
        </p:nvGrpSpPr>
        <p:grpSpPr>
          <a:xfrm>
            <a:off x="11196690" y="-187576"/>
            <a:ext cx="1260000" cy="1260000"/>
            <a:chOff x="7064043" y="3066250"/>
            <a:chExt cx="1260000" cy="1260000"/>
          </a:xfrm>
        </p:grpSpPr>
        <p:sp>
          <p:nvSpPr>
            <p:cNvPr id="9" name="Oval 8">
              <a:extLst>
                <a:ext uri="{FF2B5EF4-FFF2-40B4-BE49-F238E27FC236}">
                  <a16:creationId xmlns:a16="http://schemas.microsoft.com/office/drawing/2014/main" id="{30917ABA-347E-1D5F-1183-5B8C63EB9534}"/>
                </a:ext>
              </a:extLst>
            </p:cNvPr>
            <p:cNvSpPr/>
            <p:nvPr/>
          </p:nvSpPr>
          <p:spPr>
            <a:xfrm>
              <a:off x="7064043" y="3066250"/>
              <a:ext cx="1260000" cy="1260000"/>
            </a:xfrm>
            <a:prstGeom prst="ellipse">
              <a:avLst/>
            </a:prstGeom>
            <a:noFill/>
            <a:ln>
              <a:solidFill>
                <a:schemeClr val="bg1"/>
              </a:solidFill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IN"/>
            </a:p>
          </p:txBody>
        </p:sp>
        <p:grpSp>
          <p:nvGrpSpPr>
            <p:cNvPr id="10" name="Group 9">
              <a:extLst>
                <a:ext uri="{FF2B5EF4-FFF2-40B4-BE49-F238E27FC236}">
                  <a16:creationId xmlns:a16="http://schemas.microsoft.com/office/drawing/2014/main" id="{141FF544-339A-BEC0-C1D3-D9B23B37CCF5}"/>
                </a:ext>
              </a:extLst>
            </p:cNvPr>
            <p:cNvGrpSpPr/>
            <p:nvPr/>
          </p:nvGrpSpPr>
          <p:grpSpPr>
            <a:xfrm>
              <a:off x="7330553" y="3336250"/>
              <a:ext cx="726980" cy="720000"/>
              <a:chOff x="9768840" y="2275840"/>
              <a:chExt cx="726980" cy="720000"/>
            </a:xfrm>
          </p:grpSpPr>
          <p:sp>
            <p:nvSpPr>
              <p:cNvPr id="11" name="Oval 10">
                <a:extLst>
                  <a:ext uri="{FF2B5EF4-FFF2-40B4-BE49-F238E27FC236}">
                    <a16:creationId xmlns:a16="http://schemas.microsoft.com/office/drawing/2014/main" id="{6EA5AFD8-CBE8-C7F8-6FF4-1F16A4BDCAAC}"/>
                  </a:ext>
                </a:extLst>
              </p:cNvPr>
              <p:cNvSpPr/>
              <p:nvPr/>
            </p:nvSpPr>
            <p:spPr>
              <a:xfrm>
                <a:off x="9768840" y="2275840"/>
                <a:ext cx="720000" cy="720000"/>
              </a:xfrm>
              <a:prstGeom prst="ellipse">
                <a:avLst/>
              </a:prstGeom>
              <a:noFill/>
              <a:ln>
                <a:solidFill>
                  <a:schemeClr val="bg1"/>
                </a:solidFill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IN"/>
              </a:p>
            </p:txBody>
          </p:sp>
          <p:cxnSp>
            <p:nvCxnSpPr>
              <p:cNvPr id="12" name="Straight Arrow Connector 11">
                <a:extLst>
                  <a:ext uri="{FF2B5EF4-FFF2-40B4-BE49-F238E27FC236}">
                    <a16:creationId xmlns:a16="http://schemas.microsoft.com/office/drawing/2014/main" id="{BF2E8FFA-A6ED-F9EF-1B01-0B90FDCC4D54}"/>
                  </a:ext>
                </a:extLst>
              </p:cNvPr>
              <p:cNvCxnSpPr>
                <a:cxnSpLocks/>
              </p:cNvCxnSpPr>
              <p:nvPr/>
            </p:nvCxnSpPr>
            <p:spPr>
              <a:xfrm rot="7200000">
                <a:off x="9860407" y="2786655"/>
                <a:ext cx="360000" cy="6762"/>
              </a:xfrm>
              <a:prstGeom prst="straightConnector1">
                <a:avLst/>
              </a:prstGeom>
              <a:ln w="38100" cap="rnd">
                <a:solidFill>
                  <a:srgbClr val="FFFF00"/>
                </a:solidFill>
                <a:tailEnd type="triangle"/>
              </a:ln>
            </p:spPr>
            <p:style>
              <a:lnRef idx="2">
                <a:schemeClr val="accent3"/>
              </a:lnRef>
              <a:fillRef idx="0">
                <a:schemeClr val="accent3"/>
              </a:fillRef>
              <a:effectRef idx="1">
                <a:schemeClr val="accent3"/>
              </a:effectRef>
              <a:fontRef idx="minor">
                <a:schemeClr val="tx1"/>
              </a:fontRef>
            </p:style>
          </p:cxnSp>
          <p:cxnSp>
            <p:nvCxnSpPr>
              <p:cNvPr id="13" name="Straight Arrow Connector 12">
                <a:extLst>
                  <a:ext uri="{FF2B5EF4-FFF2-40B4-BE49-F238E27FC236}">
                    <a16:creationId xmlns:a16="http://schemas.microsoft.com/office/drawing/2014/main" id="{19AB14EE-8801-3D3D-A93A-C32C1E0A72D7}"/>
                  </a:ext>
                </a:extLst>
              </p:cNvPr>
              <p:cNvCxnSpPr>
                <a:cxnSpLocks/>
              </p:cNvCxnSpPr>
              <p:nvPr/>
            </p:nvCxnSpPr>
            <p:spPr>
              <a:xfrm rot="14400000">
                <a:off x="9861767" y="2473195"/>
                <a:ext cx="360000" cy="6762"/>
              </a:xfrm>
              <a:prstGeom prst="straightConnector1">
                <a:avLst/>
              </a:prstGeom>
              <a:ln w="38100" cap="rnd">
                <a:solidFill>
                  <a:srgbClr val="0070C0"/>
                </a:solidFill>
                <a:tailEnd type="triangle"/>
              </a:ln>
            </p:spPr>
            <p:style>
              <a:lnRef idx="2">
                <a:schemeClr val="accent3"/>
              </a:lnRef>
              <a:fillRef idx="0">
                <a:schemeClr val="accent3"/>
              </a:fillRef>
              <a:effectRef idx="1">
                <a:schemeClr val="accent3"/>
              </a:effectRef>
              <a:fontRef idx="minor">
                <a:schemeClr val="tx1"/>
              </a:fontRef>
            </p:style>
          </p:cxnSp>
          <p:cxnSp>
            <p:nvCxnSpPr>
              <p:cNvPr id="14" name="Straight Arrow Connector 13">
                <a:extLst>
                  <a:ext uri="{FF2B5EF4-FFF2-40B4-BE49-F238E27FC236}">
                    <a16:creationId xmlns:a16="http://schemas.microsoft.com/office/drawing/2014/main" id="{41EF6A9D-C045-6CE3-F855-4E29AEEAEF57}"/>
                  </a:ext>
                </a:extLst>
              </p:cNvPr>
              <p:cNvCxnSpPr/>
              <p:nvPr/>
            </p:nvCxnSpPr>
            <p:spPr>
              <a:xfrm>
                <a:off x="10135820" y="2629924"/>
                <a:ext cx="360000" cy="6762"/>
              </a:xfrm>
              <a:prstGeom prst="straightConnector1">
                <a:avLst/>
              </a:prstGeom>
              <a:ln w="38100" cap="rnd">
                <a:solidFill>
                  <a:srgbClr val="FF0000"/>
                </a:solidFill>
                <a:tailEnd type="triangle"/>
              </a:ln>
            </p:spPr>
            <p:style>
              <a:lnRef idx="2">
                <a:schemeClr val="accent3"/>
              </a:lnRef>
              <a:fillRef idx="0">
                <a:schemeClr val="accent3"/>
              </a:fillRef>
              <a:effectRef idx="1">
                <a:schemeClr val="accent3"/>
              </a:effectRef>
              <a:fontRef idx="minor">
                <a:schemeClr val="tx1"/>
              </a:fontRef>
            </p:style>
          </p:cxnSp>
        </p:grpSp>
      </p:grpSp>
      <p:sp>
        <p:nvSpPr>
          <p:cNvPr id="15" name="Rectangle 14">
            <a:extLst>
              <a:ext uri="{FF2B5EF4-FFF2-40B4-BE49-F238E27FC236}">
                <a16:creationId xmlns:a16="http://schemas.microsoft.com/office/drawing/2014/main" id="{8EF6733F-B917-9ABC-1679-ED6DE156E4A0}"/>
              </a:ext>
            </a:extLst>
          </p:cNvPr>
          <p:cNvSpPr/>
          <p:nvPr/>
        </p:nvSpPr>
        <p:spPr>
          <a:xfrm>
            <a:off x="11072478" y="-57503"/>
            <a:ext cx="513657" cy="405484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2000" b="0" cap="none" spc="0" dirty="0">
                <a:ln w="0"/>
                <a:solidFill>
                  <a:srgbClr val="92D050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120</a:t>
            </a:r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95552AE3-DF74-4E8A-B85A-5A79A8B986B1}"/>
              </a:ext>
            </a:extLst>
          </p:cNvPr>
          <p:cNvSpPr/>
          <p:nvPr/>
        </p:nvSpPr>
        <p:spPr>
          <a:xfrm>
            <a:off x="11116680" y="595402"/>
            <a:ext cx="513657" cy="405484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2000" b="0" cap="none" spc="0" dirty="0">
                <a:ln w="0"/>
                <a:solidFill>
                  <a:srgbClr val="92D050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240</a:t>
            </a:r>
          </a:p>
        </p:txBody>
      </p:sp>
    </p:spTree>
    <p:extLst>
      <p:ext uri="{BB962C8B-B14F-4D97-AF65-F5344CB8AC3E}">
        <p14:creationId xmlns:p14="http://schemas.microsoft.com/office/powerpoint/2010/main" val="2393795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0">
        <p:cut/>
      </p:transition>
    </mc:Choice>
    <mc:Fallback xmlns="">
      <p:transition>
        <p:cut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8" presetClass="emph" presetSubtype="0" repeatCount="indefinite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Rot by="-21600000">
                                      <p:cBhvr>
                                        <p:cTn id="6" dur="20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/>
          <p:cNvSpPr>
            <a:spLocks noGrp="1"/>
          </p:cNvSpPr>
          <p:nvPr>
            <p:ph type="ctrTitle"/>
          </p:nvPr>
        </p:nvSpPr>
        <p:spPr>
          <a:xfrm>
            <a:off x="3821582" y="22807"/>
            <a:ext cx="4548836" cy="633120"/>
          </a:xfrm>
        </p:spPr>
        <p:txBody>
          <a:bodyPr>
            <a:normAutofit/>
          </a:bodyPr>
          <a:lstStyle/>
          <a:p>
            <a:pPr algn="ctr"/>
            <a:r>
              <a:rPr lang="en-IN" sz="4000" i="1" u="sng" dirty="0">
                <a:solidFill>
                  <a:srgbClr val="92D050"/>
                </a:solidFill>
              </a:rPr>
              <a:t>DC Distribution</a:t>
            </a:r>
          </a:p>
        </p:txBody>
      </p:sp>
      <p:pic>
        <p:nvPicPr>
          <p:cNvPr id="2052" name="Picture 4" descr="APTRANSCO ⚡️⚡️ - Electricity Transmission Company - APTRANSCO | LinkedIn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7541" y="17768"/>
            <a:ext cx="1057360" cy="97547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0349F856-1C88-6385-2BE1-0374770A6B79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514901" y="630372"/>
            <a:ext cx="9608515" cy="6219825"/>
          </a:xfrm>
          <a:prstGeom prst="rect">
            <a:avLst/>
          </a:prstGeom>
        </p:spPr>
      </p:pic>
      <p:sp>
        <p:nvSpPr>
          <p:cNvPr id="2" name="Slide Number Placeholder 1">
            <a:extLst>
              <a:ext uri="{FF2B5EF4-FFF2-40B4-BE49-F238E27FC236}">
                <a16:creationId xmlns:a16="http://schemas.microsoft.com/office/drawing/2014/main" id="{F3A0742C-CFF0-C1C8-00C3-AC84323ED48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>
            <a:normAutofit lnSpcReduction="10000"/>
          </a:bodyPr>
          <a:lstStyle/>
          <a:p>
            <a:fld id="{19C1AEB4-7037-4088-A46E-D96AF956DC0D}" type="slidenum">
              <a:rPr lang="en-IN" smtClean="0"/>
              <a:t>28</a:t>
            </a:fld>
            <a:endParaRPr lang="en-IN"/>
          </a:p>
        </p:txBody>
      </p:sp>
      <p:grpSp>
        <p:nvGrpSpPr>
          <p:cNvPr id="4" name="Group 3">
            <a:extLst>
              <a:ext uri="{FF2B5EF4-FFF2-40B4-BE49-F238E27FC236}">
                <a16:creationId xmlns:a16="http://schemas.microsoft.com/office/drawing/2014/main" id="{470D4994-DFAA-56EB-F681-404BC0450D06}"/>
              </a:ext>
            </a:extLst>
          </p:cNvPr>
          <p:cNvGrpSpPr/>
          <p:nvPr/>
        </p:nvGrpSpPr>
        <p:grpSpPr>
          <a:xfrm>
            <a:off x="11520668" y="103723"/>
            <a:ext cx="620304" cy="653010"/>
            <a:chOff x="8366841" y="1587144"/>
            <a:chExt cx="620304" cy="653010"/>
          </a:xfrm>
        </p:grpSpPr>
        <p:cxnSp>
          <p:nvCxnSpPr>
            <p:cNvPr id="6" name="Straight Connector 5">
              <a:extLst>
                <a:ext uri="{FF2B5EF4-FFF2-40B4-BE49-F238E27FC236}">
                  <a16:creationId xmlns:a16="http://schemas.microsoft.com/office/drawing/2014/main" id="{3C98FFE1-2C1F-6A15-3BD4-C534A749E3D1}"/>
                </a:ext>
              </a:extLst>
            </p:cNvPr>
            <p:cNvCxnSpPr/>
            <p:nvPr/>
          </p:nvCxnSpPr>
          <p:spPr>
            <a:xfrm>
              <a:off x="8672017" y="1587144"/>
              <a:ext cx="0" cy="653010"/>
            </a:xfrm>
            <a:prstGeom prst="line">
              <a:avLst/>
            </a:prstGeom>
            <a:effectLst>
              <a:glow rad="63500">
                <a:schemeClr val="accent1">
                  <a:satMod val="175000"/>
                  <a:alpha val="40000"/>
                </a:schemeClr>
              </a:glow>
            </a:effectLst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" name="Straight Connector 6">
              <a:extLst>
                <a:ext uri="{FF2B5EF4-FFF2-40B4-BE49-F238E27FC236}">
                  <a16:creationId xmlns:a16="http://schemas.microsoft.com/office/drawing/2014/main" id="{D768554C-0F37-3D4F-0AD2-A3F621FB7078}"/>
                </a:ext>
              </a:extLst>
            </p:cNvPr>
            <p:cNvCxnSpPr/>
            <p:nvPr/>
          </p:nvCxnSpPr>
          <p:spPr>
            <a:xfrm>
              <a:off x="8366841" y="1917229"/>
              <a:ext cx="620304" cy="0"/>
            </a:xfrm>
            <a:prstGeom prst="line">
              <a:avLst/>
            </a:prstGeom>
            <a:effectLst>
              <a:glow rad="63500">
                <a:schemeClr val="accent1">
                  <a:satMod val="175000"/>
                  <a:alpha val="40000"/>
                </a:schemeClr>
              </a:glow>
            </a:effectLst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grpSp>
        <p:nvGrpSpPr>
          <p:cNvPr id="8" name="Group 7">
            <a:extLst>
              <a:ext uri="{FF2B5EF4-FFF2-40B4-BE49-F238E27FC236}">
                <a16:creationId xmlns:a16="http://schemas.microsoft.com/office/drawing/2014/main" id="{D7BA813D-3FEB-F115-157E-82B5455500F2}"/>
              </a:ext>
            </a:extLst>
          </p:cNvPr>
          <p:cNvGrpSpPr/>
          <p:nvPr/>
        </p:nvGrpSpPr>
        <p:grpSpPr>
          <a:xfrm>
            <a:off x="11196690" y="-187576"/>
            <a:ext cx="1260000" cy="1260000"/>
            <a:chOff x="7064043" y="3066250"/>
            <a:chExt cx="1260000" cy="1260000"/>
          </a:xfrm>
        </p:grpSpPr>
        <p:sp>
          <p:nvSpPr>
            <p:cNvPr id="9" name="Oval 8">
              <a:extLst>
                <a:ext uri="{FF2B5EF4-FFF2-40B4-BE49-F238E27FC236}">
                  <a16:creationId xmlns:a16="http://schemas.microsoft.com/office/drawing/2014/main" id="{1097FFF4-EA74-0A2A-0FA6-341336BAE89D}"/>
                </a:ext>
              </a:extLst>
            </p:cNvPr>
            <p:cNvSpPr/>
            <p:nvPr/>
          </p:nvSpPr>
          <p:spPr>
            <a:xfrm>
              <a:off x="7064043" y="3066250"/>
              <a:ext cx="1260000" cy="1260000"/>
            </a:xfrm>
            <a:prstGeom prst="ellipse">
              <a:avLst/>
            </a:prstGeom>
            <a:noFill/>
            <a:ln>
              <a:solidFill>
                <a:schemeClr val="bg1"/>
              </a:solidFill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IN"/>
            </a:p>
          </p:txBody>
        </p:sp>
        <p:grpSp>
          <p:nvGrpSpPr>
            <p:cNvPr id="10" name="Group 9">
              <a:extLst>
                <a:ext uri="{FF2B5EF4-FFF2-40B4-BE49-F238E27FC236}">
                  <a16:creationId xmlns:a16="http://schemas.microsoft.com/office/drawing/2014/main" id="{C70007FE-6EF4-8E82-56F1-1AC7D727B732}"/>
                </a:ext>
              </a:extLst>
            </p:cNvPr>
            <p:cNvGrpSpPr/>
            <p:nvPr/>
          </p:nvGrpSpPr>
          <p:grpSpPr>
            <a:xfrm>
              <a:off x="7330553" y="3336250"/>
              <a:ext cx="726980" cy="720000"/>
              <a:chOff x="9768840" y="2275840"/>
              <a:chExt cx="726980" cy="720000"/>
            </a:xfrm>
          </p:grpSpPr>
          <p:sp>
            <p:nvSpPr>
              <p:cNvPr id="11" name="Oval 10">
                <a:extLst>
                  <a:ext uri="{FF2B5EF4-FFF2-40B4-BE49-F238E27FC236}">
                    <a16:creationId xmlns:a16="http://schemas.microsoft.com/office/drawing/2014/main" id="{AE15025C-9F18-FD08-7E45-8D06D8E3F403}"/>
                  </a:ext>
                </a:extLst>
              </p:cNvPr>
              <p:cNvSpPr/>
              <p:nvPr/>
            </p:nvSpPr>
            <p:spPr>
              <a:xfrm>
                <a:off x="9768840" y="2275840"/>
                <a:ext cx="720000" cy="720000"/>
              </a:xfrm>
              <a:prstGeom prst="ellipse">
                <a:avLst/>
              </a:prstGeom>
              <a:noFill/>
              <a:ln>
                <a:solidFill>
                  <a:schemeClr val="bg1"/>
                </a:solidFill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IN"/>
              </a:p>
            </p:txBody>
          </p:sp>
          <p:cxnSp>
            <p:nvCxnSpPr>
              <p:cNvPr id="12" name="Straight Arrow Connector 11">
                <a:extLst>
                  <a:ext uri="{FF2B5EF4-FFF2-40B4-BE49-F238E27FC236}">
                    <a16:creationId xmlns:a16="http://schemas.microsoft.com/office/drawing/2014/main" id="{503EF358-BB0A-04F1-3C64-D5771A96FE04}"/>
                  </a:ext>
                </a:extLst>
              </p:cNvPr>
              <p:cNvCxnSpPr>
                <a:cxnSpLocks/>
              </p:cNvCxnSpPr>
              <p:nvPr/>
            </p:nvCxnSpPr>
            <p:spPr>
              <a:xfrm rot="7200000">
                <a:off x="9860407" y="2786655"/>
                <a:ext cx="360000" cy="6762"/>
              </a:xfrm>
              <a:prstGeom prst="straightConnector1">
                <a:avLst/>
              </a:prstGeom>
              <a:ln w="38100" cap="rnd">
                <a:solidFill>
                  <a:srgbClr val="FFFF00"/>
                </a:solidFill>
                <a:tailEnd type="triangle"/>
              </a:ln>
            </p:spPr>
            <p:style>
              <a:lnRef idx="2">
                <a:schemeClr val="accent3"/>
              </a:lnRef>
              <a:fillRef idx="0">
                <a:schemeClr val="accent3"/>
              </a:fillRef>
              <a:effectRef idx="1">
                <a:schemeClr val="accent3"/>
              </a:effectRef>
              <a:fontRef idx="minor">
                <a:schemeClr val="tx1"/>
              </a:fontRef>
            </p:style>
          </p:cxnSp>
          <p:cxnSp>
            <p:nvCxnSpPr>
              <p:cNvPr id="13" name="Straight Arrow Connector 12">
                <a:extLst>
                  <a:ext uri="{FF2B5EF4-FFF2-40B4-BE49-F238E27FC236}">
                    <a16:creationId xmlns:a16="http://schemas.microsoft.com/office/drawing/2014/main" id="{5CD343CE-8AE2-A5EF-602B-8BD8B6C0922F}"/>
                  </a:ext>
                </a:extLst>
              </p:cNvPr>
              <p:cNvCxnSpPr>
                <a:cxnSpLocks/>
              </p:cNvCxnSpPr>
              <p:nvPr/>
            </p:nvCxnSpPr>
            <p:spPr>
              <a:xfrm rot="14400000">
                <a:off x="9861767" y="2473195"/>
                <a:ext cx="360000" cy="6762"/>
              </a:xfrm>
              <a:prstGeom prst="straightConnector1">
                <a:avLst/>
              </a:prstGeom>
              <a:ln w="38100" cap="rnd">
                <a:solidFill>
                  <a:srgbClr val="0070C0"/>
                </a:solidFill>
                <a:tailEnd type="triangle"/>
              </a:ln>
            </p:spPr>
            <p:style>
              <a:lnRef idx="2">
                <a:schemeClr val="accent3"/>
              </a:lnRef>
              <a:fillRef idx="0">
                <a:schemeClr val="accent3"/>
              </a:fillRef>
              <a:effectRef idx="1">
                <a:schemeClr val="accent3"/>
              </a:effectRef>
              <a:fontRef idx="minor">
                <a:schemeClr val="tx1"/>
              </a:fontRef>
            </p:style>
          </p:cxnSp>
          <p:cxnSp>
            <p:nvCxnSpPr>
              <p:cNvPr id="14" name="Straight Arrow Connector 13">
                <a:extLst>
                  <a:ext uri="{FF2B5EF4-FFF2-40B4-BE49-F238E27FC236}">
                    <a16:creationId xmlns:a16="http://schemas.microsoft.com/office/drawing/2014/main" id="{01B7F012-0533-7687-563A-DAE4822999E6}"/>
                  </a:ext>
                </a:extLst>
              </p:cNvPr>
              <p:cNvCxnSpPr/>
              <p:nvPr/>
            </p:nvCxnSpPr>
            <p:spPr>
              <a:xfrm>
                <a:off x="10135820" y="2629924"/>
                <a:ext cx="360000" cy="6762"/>
              </a:xfrm>
              <a:prstGeom prst="straightConnector1">
                <a:avLst/>
              </a:prstGeom>
              <a:ln w="38100" cap="rnd">
                <a:solidFill>
                  <a:srgbClr val="FF0000"/>
                </a:solidFill>
                <a:tailEnd type="triangle"/>
              </a:ln>
            </p:spPr>
            <p:style>
              <a:lnRef idx="2">
                <a:schemeClr val="accent3"/>
              </a:lnRef>
              <a:fillRef idx="0">
                <a:schemeClr val="accent3"/>
              </a:fillRef>
              <a:effectRef idx="1">
                <a:schemeClr val="accent3"/>
              </a:effectRef>
              <a:fontRef idx="minor">
                <a:schemeClr val="tx1"/>
              </a:fontRef>
            </p:style>
          </p:cxnSp>
        </p:grpSp>
      </p:grpSp>
      <p:sp>
        <p:nvSpPr>
          <p:cNvPr id="15" name="Rectangle 14">
            <a:extLst>
              <a:ext uri="{FF2B5EF4-FFF2-40B4-BE49-F238E27FC236}">
                <a16:creationId xmlns:a16="http://schemas.microsoft.com/office/drawing/2014/main" id="{E0D72771-5848-C6E2-2565-A5049753FF55}"/>
              </a:ext>
            </a:extLst>
          </p:cNvPr>
          <p:cNvSpPr/>
          <p:nvPr/>
        </p:nvSpPr>
        <p:spPr>
          <a:xfrm>
            <a:off x="11072478" y="-57503"/>
            <a:ext cx="513657" cy="405484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2000" b="0" cap="none" spc="0" dirty="0">
                <a:ln w="0"/>
                <a:solidFill>
                  <a:srgbClr val="92D050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120</a:t>
            </a:r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6192A5D3-6AAA-FFCF-684E-331A29474FF7}"/>
              </a:ext>
            </a:extLst>
          </p:cNvPr>
          <p:cNvSpPr/>
          <p:nvPr/>
        </p:nvSpPr>
        <p:spPr>
          <a:xfrm>
            <a:off x="11116680" y="595402"/>
            <a:ext cx="513657" cy="405484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2000" b="0" cap="none" spc="0" dirty="0">
                <a:ln w="0"/>
                <a:solidFill>
                  <a:srgbClr val="92D050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240</a:t>
            </a:r>
          </a:p>
        </p:txBody>
      </p:sp>
    </p:spTree>
    <p:extLst>
      <p:ext uri="{BB962C8B-B14F-4D97-AF65-F5344CB8AC3E}">
        <p14:creationId xmlns:p14="http://schemas.microsoft.com/office/powerpoint/2010/main" val="61650426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0">
        <p:cut/>
      </p:transition>
    </mc:Choice>
    <mc:Fallback xmlns="">
      <p:transition>
        <p:cut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8" presetClass="emph" presetSubtype="0" repeatCount="indefinite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Rot by="-21600000">
                                      <p:cBhvr>
                                        <p:cTn id="6" dur="20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/>
          <p:cNvSpPr>
            <a:spLocks noGrp="1"/>
          </p:cNvSpPr>
          <p:nvPr>
            <p:ph type="ctrTitle"/>
          </p:nvPr>
        </p:nvSpPr>
        <p:spPr>
          <a:xfrm>
            <a:off x="2991979" y="0"/>
            <a:ext cx="6208043" cy="633120"/>
          </a:xfrm>
        </p:spPr>
        <p:txBody>
          <a:bodyPr>
            <a:normAutofit/>
          </a:bodyPr>
          <a:lstStyle/>
          <a:p>
            <a:pPr algn="ctr"/>
            <a:r>
              <a:rPr lang="en-IN" sz="4000" i="1" u="sng" dirty="0"/>
              <a:t>Current flow in circuit</a:t>
            </a:r>
          </a:p>
        </p:txBody>
      </p:sp>
      <p:cxnSp>
        <p:nvCxnSpPr>
          <p:cNvPr id="77" name="Straight Connector 76"/>
          <p:cNvCxnSpPr/>
          <p:nvPr/>
        </p:nvCxnSpPr>
        <p:spPr>
          <a:xfrm flipV="1">
            <a:off x="991742" y="1152172"/>
            <a:ext cx="20471" cy="1091820"/>
          </a:xfrm>
          <a:prstGeom prst="line">
            <a:avLst/>
          </a:prstGeom>
          <a:ln w="38100"/>
          <a:effectLst/>
        </p:spPr>
        <p:style>
          <a:lnRef idx="3">
            <a:schemeClr val="accent4"/>
          </a:lnRef>
          <a:fillRef idx="0">
            <a:schemeClr val="accent4"/>
          </a:fillRef>
          <a:effectRef idx="2">
            <a:schemeClr val="accent4"/>
          </a:effectRef>
          <a:fontRef idx="minor">
            <a:schemeClr val="tx1"/>
          </a:fontRef>
        </p:style>
      </p:cxnSp>
      <p:sp>
        <p:nvSpPr>
          <p:cNvPr id="88" name="Oval 87"/>
          <p:cNvSpPr/>
          <p:nvPr/>
        </p:nvSpPr>
        <p:spPr>
          <a:xfrm>
            <a:off x="3782710" y="1343237"/>
            <a:ext cx="777923" cy="627797"/>
          </a:xfrm>
          <a:prstGeom prst="ellipse">
            <a:avLst/>
          </a:prstGeom>
          <a:noFill/>
          <a:ln>
            <a:solidFill>
              <a:srgbClr val="FFC000"/>
            </a:solidFill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IN"/>
          </a:p>
        </p:txBody>
      </p:sp>
      <p:sp>
        <p:nvSpPr>
          <p:cNvPr id="90" name="Rectangle 89"/>
          <p:cNvSpPr/>
          <p:nvPr/>
        </p:nvSpPr>
        <p:spPr>
          <a:xfrm>
            <a:off x="2602165" y="1336412"/>
            <a:ext cx="668740" cy="627797"/>
          </a:xfrm>
          <a:prstGeom prst="rect">
            <a:avLst/>
          </a:prstGeom>
          <a:solidFill>
            <a:srgbClr val="FF5050"/>
          </a:solidFill>
          <a:ln>
            <a:solidFill>
              <a:srgbClr val="FFC000"/>
            </a:solidFill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IN"/>
          </a:p>
        </p:txBody>
      </p:sp>
      <p:cxnSp>
        <p:nvCxnSpPr>
          <p:cNvPr id="99" name="Straight Connector 98"/>
          <p:cNvCxnSpPr/>
          <p:nvPr/>
        </p:nvCxnSpPr>
        <p:spPr>
          <a:xfrm flipH="1">
            <a:off x="1012213" y="1643488"/>
            <a:ext cx="272954" cy="0"/>
          </a:xfrm>
          <a:prstGeom prst="line">
            <a:avLst/>
          </a:prstGeom>
          <a:ln w="38100">
            <a:solidFill>
              <a:srgbClr val="FFC000"/>
            </a:solidFill>
          </a:ln>
          <a:effectLst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0" name="Straight Connector 99"/>
          <p:cNvCxnSpPr>
            <a:stCxn id="90" idx="3"/>
            <a:endCxn id="88" idx="2"/>
          </p:cNvCxnSpPr>
          <p:nvPr/>
        </p:nvCxnSpPr>
        <p:spPr>
          <a:xfrm>
            <a:off x="3270905" y="1650311"/>
            <a:ext cx="511805" cy="6825"/>
          </a:xfrm>
          <a:prstGeom prst="line">
            <a:avLst/>
          </a:prstGeom>
          <a:ln w="38100">
            <a:solidFill>
              <a:srgbClr val="FFC000"/>
            </a:solidFill>
          </a:ln>
          <a:effectLst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1" name="Straight Arrow Connector 100"/>
          <p:cNvCxnSpPr/>
          <p:nvPr/>
        </p:nvCxnSpPr>
        <p:spPr>
          <a:xfrm>
            <a:off x="5840753" y="1656300"/>
            <a:ext cx="1065563" cy="0"/>
          </a:xfrm>
          <a:prstGeom prst="straightConnector1">
            <a:avLst/>
          </a:prstGeom>
          <a:ln w="38100">
            <a:solidFill>
              <a:srgbClr val="FFC000"/>
            </a:solidFill>
            <a:tailEnd type="triangle"/>
          </a:ln>
          <a:effectLst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2" name="Right Arrow 101"/>
          <p:cNvSpPr/>
          <p:nvPr/>
        </p:nvSpPr>
        <p:spPr>
          <a:xfrm>
            <a:off x="6647009" y="1560767"/>
            <a:ext cx="259307" cy="184245"/>
          </a:xfrm>
          <a:prstGeom prst="rightArrow">
            <a:avLst/>
          </a:prstGeom>
          <a:ln>
            <a:solidFill>
              <a:srgbClr val="FFC000"/>
            </a:solidFill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IN"/>
          </a:p>
        </p:txBody>
      </p:sp>
      <p:grpSp>
        <p:nvGrpSpPr>
          <p:cNvPr id="10" name="Group 9">
            <a:extLst>
              <a:ext uri="{FF2B5EF4-FFF2-40B4-BE49-F238E27FC236}">
                <a16:creationId xmlns:a16="http://schemas.microsoft.com/office/drawing/2014/main" id="{BA4CEB88-D5D9-F889-4FA5-1C6F51F5A173}"/>
              </a:ext>
            </a:extLst>
          </p:cNvPr>
          <p:cNvGrpSpPr/>
          <p:nvPr/>
        </p:nvGrpSpPr>
        <p:grpSpPr>
          <a:xfrm>
            <a:off x="1285161" y="1650311"/>
            <a:ext cx="1309494" cy="0"/>
            <a:chOff x="1285161" y="1650311"/>
            <a:chExt cx="1309494" cy="0"/>
          </a:xfrm>
        </p:grpSpPr>
        <p:cxnSp>
          <p:nvCxnSpPr>
            <p:cNvPr id="104" name="Straight Connector 103"/>
            <p:cNvCxnSpPr>
              <a:cxnSpLocks/>
            </p:cNvCxnSpPr>
            <p:nvPr/>
          </p:nvCxnSpPr>
          <p:spPr>
            <a:xfrm>
              <a:off x="1285161" y="1650311"/>
              <a:ext cx="529299" cy="0"/>
            </a:xfrm>
            <a:prstGeom prst="line">
              <a:avLst/>
            </a:prstGeom>
            <a:ln w="38100">
              <a:solidFill>
                <a:srgbClr val="FFC00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05" name="Straight Connector 104"/>
            <p:cNvCxnSpPr>
              <a:cxnSpLocks/>
            </p:cNvCxnSpPr>
            <p:nvPr/>
          </p:nvCxnSpPr>
          <p:spPr>
            <a:xfrm flipH="1">
              <a:off x="1608512" y="1650311"/>
              <a:ext cx="578726" cy="0"/>
            </a:xfrm>
            <a:prstGeom prst="line">
              <a:avLst/>
            </a:prstGeom>
            <a:ln w="38100">
              <a:solidFill>
                <a:srgbClr val="92D050"/>
              </a:solidFill>
            </a:ln>
            <a:effectLst>
              <a:glow rad="139700">
                <a:schemeClr val="accent4">
                  <a:satMod val="175000"/>
                  <a:alpha val="40000"/>
                </a:schemeClr>
              </a:glow>
            </a:effectLst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06" name="Straight Connector 105"/>
            <p:cNvCxnSpPr>
              <a:cxnSpLocks/>
            </p:cNvCxnSpPr>
            <p:nvPr/>
          </p:nvCxnSpPr>
          <p:spPr>
            <a:xfrm>
              <a:off x="2065356" y="1650311"/>
              <a:ext cx="529299" cy="0"/>
            </a:xfrm>
            <a:prstGeom prst="line">
              <a:avLst/>
            </a:prstGeom>
            <a:ln w="38100">
              <a:solidFill>
                <a:srgbClr val="FFC00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grpSp>
        <p:nvGrpSpPr>
          <p:cNvPr id="14" name="Group 13">
            <a:extLst>
              <a:ext uri="{FF2B5EF4-FFF2-40B4-BE49-F238E27FC236}">
                <a16:creationId xmlns:a16="http://schemas.microsoft.com/office/drawing/2014/main" id="{5B404BEE-C35E-0BA3-6934-0FCE60191771}"/>
              </a:ext>
            </a:extLst>
          </p:cNvPr>
          <p:cNvGrpSpPr/>
          <p:nvPr/>
        </p:nvGrpSpPr>
        <p:grpSpPr>
          <a:xfrm>
            <a:off x="4561178" y="1660407"/>
            <a:ext cx="1309494" cy="0"/>
            <a:chOff x="4561178" y="1660407"/>
            <a:chExt cx="1309494" cy="0"/>
          </a:xfrm>
        </p:grpSpPr>
        <p:cxnSp>
          <p:nvCxnSpPr>
            <p:cNvPr id="108" name="Straight Connector 107"/>
            <p:cNvCxnSpPr>
              <a:cxnSpLocks/>
            </p:cNvCxnSpPr>
            <p:nvPr/>
          </p:nvCxnSpPr>
          <p:spPr>
            <a:xfrm>
              <a:off x="4561178" y="1660407"/>
              <a:ext cx="529299" cy="0"/>
            </a:xfrm>
            <a:prstGeom prst="line">
              <a:avLst/>
            </a:prstGeom>
            <a:ln w="38100">
              <a:solidFill>
                <a:srgbClr val="FFC00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09" name="Straight Connector 108"/>
            <p:cNvCxnSpPr>
              <a:cxnSpLocks/>
            </p:cNvCxnSpPr>
            <p:nvPr/>
          </p:nvCxnSpPr>
          <p:spPr>
            <a:xfrm flipH="1">
              <a:off x="4884529" y="1660407"/>
              <a:ext cx="578726" cy="0"/>
            </a:xfrm>
            <a:prstGeom prst="line">
              <a:avLst/>
            </a:prstGeom>
            <a:ln w="38100">
              <a:solidFill>
                <a:srgbClr val="92D050"/>
              </a:solidFill>
            </a:ln>
            <a:effectLst>
              <a:glow rad="139700">
                <a:schemeClr val="accent4">
                  <a:satMod val="175000"/>
                  <a:alpha val="40000"/>
                </a:schemeClr>
              </a:glow>
            </a:effectLst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10" name="Straight Connector 109"/>
            <p:cNvCxnSpPr>
              <a:cxnSpLocks/>
            </p:cNvCxnSpPr>
            <p:nvPr/>
          </p:nvCxnSpPr>
          <p:spPr>
            <a:xfrm>
              <a:off x="5341373" y="1660407"/>
              <a:ext cx="529299" cy="0"/>
            </a:xfrm>
            <a:prstGeom prst="line">
              <a:avLst/>
            </a:prstGeom>
            <a:ln w="38100">
              <a:solidFill>
                <a:srgbClr val="FFC00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83" name="Rectangle 82"/>
          <p:cNvSpPr/>
          <p:nvPr/>
        </p:nvSpPr>
        <p:spPr>
          <a:xfrm flipV="1">
            <a:off x="3704961" y="2044602"/>
            <a:ext cx="405239" cy="106401"/>
          </a:xfrm>
          <a:prstGeom prst="rect">
            <a:avLst/>
          </a:prstGeom>
          <a:solidFill>
            <a:srgbClr val="92D050"/>
          </a:solidFill>
          <a:ln>
            <a:solidFill>
              <a:srgbClr val="FF0000"/>
            </a:solidFill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IN"/>
          </a:p>
        </p:txBody>
      </p:sp>
      <p:sp>
        <p:nvSpPr>
          <p:cNvPr id="84" name="Rectangle 83"/>
          <p:cNvSpPr/>
          <p:nvPr/>
        </p:nvSpPr>
        <p:spPr>
          <a:xfrm flipV="1">
            <a:off x="4226745" y="2044782"/>
            <a:ext cx="405239" cy="106401"/>
          </a:xfrm>
          <a:prstGeom prst="rect">
            <a:avLst/>
          </a:prstGeom>
          <a:solidFill>
            <a:srgbClr val="92D050"/>
          </a:solidFill>
          <a:ln>
            <a:solidFill>
              <a:srgbClr val="FF0000"/>
            </a:solidFill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IN"/>
          </a:p>
        </p:txBody>
      </p:sp>
      <p:sp>
        <p:nvSpPr>
          <p:cNvPr id="85" name="Title 2"/>
          <p:cNvSpPr txBox="1">
            <a:spLocks/>
          </p:cNvSpPr>
          <p:nvPr/>
        </p:nvSpPr>
        <p:spPr>
          <a:xfrm>
            <a:off x="1867592" y="2351533"/>
            <a:ext cx="1915118" cy="374928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>
            <a:lvl1pPr algn="l" defTabSz="914400" rtl="0" eaLnBrk="1" latinLnBrk="0" hangingPunct="1">
              <a:lnSpc>
                <a:spcPct val="85000"/>
              </a:lnSpc>
              <a:spcBef>
                <a:spcPct val="0"/>
              </a:spcBef>
              <a:buNone/>
              <a:defRPr sz="7200" kern="1200" spc="-50" baseline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IN" sz="2000" i="1" dirty="0"/>
              <a:t>Protection core 5P20</a:t>
            </a:r>
          </a:p>
        </p:txBody>
      </p:sp>
      <p:sp>
        <p:nvSpPr>
          <p:cNvPr id="86" name="Title 2"/>
          <p:cNvSpPr txBox="1">
            <a:spLocks/>
          </p:cNvSpPr>
          <p:nvPr/>
        </p:nvSpPr>
        <p:spPr>
          <a:xfrm>
            <a:off x="4522103" y="2360863"/>
            <a:ext cx="1915118" cy="374928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>
            <a:lvl1pPr algn="l" defTabSz="914400" rtl="0" eaLnBrk="1" latinLnBrk="0" hangingPunct="1">
              <a:lnSpc>
                <a:spcPct val="85000"/>
              </a:lnSpc>
              <a:spcBef>
                <a:spcPct val="0"/>
              </a:spcBef>
              <a:buNone/>
              <a:defRPr sz="7200" kern="1200" spc="-50" baseline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IN" sz="2000" i="1" dirty="0"/>
              <a:t>Metering core 0.2S</a:t>
            </a:r>
          </a:p>
        </p:txBody>
      </p:sp>
      <p:sp>
        <p:nvSpPr>
          <p:cNvPr id="87" name="Title 2"/>
          <p:cNvSpPr txBox="1">
            <a:spLocks/>
          </p:cNvSpPr>
          <p:nvPr/>
        </p:nvSpPr>
        <p:spPr>
          <a:xfrm>
            <a:off x="3300142" y="1647662"/>
            <a:ext cx="548062" cy="374928"/>
          </a:xfrm>
          <a:prstGeom prst="rect">
            <a:avLst/>
          </a:prstGeom>
          <a:effectLst/>
        </p:spPr>
        <p:txBody>
          <a:bodyPr vert="horz" lIns="91440" tIns="45720" rIns="91440" bIns="45720" rtlCol="0" anchor="b">
            <a:noAutofit/>
          </a:bodyPr>
          <a:lstStyle>
            <a:lvl1pPr algn="l" defTabSz="914400" rtl="0" eaLnBrk="1" latinLnBrk="0" hangingPunct="1">
              <a:lnSpc>
                <a:spcPct val="85000"/>
              </a:lnSpc>
              <a:spcBef>
                <a:spcPct val="0"/>
              </a:spcBef>
              <a:buNone/>
              <a:defRPr sz="7200" kern="1200" spc="-50" baseline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IN" sz="2000" i="1" dirty="0"/>
              <a:t>P1</a:t>
            </a:r>
          </a:p>
        </p:txBody>
      </p:sp>
      <p:sp>
        <p:nvSpPr>
          <p:cNvPr id="91" name="Title 2"/>
          <p:cNvSpPr txBox="1">
            <a:spLocks/>
          </p:cNvSpPr>
          <p:nvPr/>
        </p:nvSpPr>
        <p:spPr>
          <a:xfrm>
            <a:off x="3250532" y="1035518"/>
            <a:ext cx="1915118" cy="374928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>
            <a:lvl1pPr algn="l" defTabSz="914400" rtl="0" eaLnBrk="1" latinLnBrk="0" hangingPunct="1">
              <a:lnSpc>
                <a:spcPct val="85000"/>
              </a:lnSpc>
              <a:spcBef>
                <a:spcPct val="0"/>
              </a:spcBef>
              <a:buNone/>
              <a:defRPr sz="7200" kern="1200" spc="-50" baseline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IN" sz="2000" i="1" dirty="0"/>
              <a:t>400 / 1 - 1 A</a:t>
            </a:r>
          </a:p>
        </p:txBody>
      </p:sp>
      <p:sp>
        <p:nvSpPr>
          <p:cNvPr id="93" name="Title 2"/>
          <p:cNvSpPr txBox="1">
            <a:spLocks/>
          </p:cNvSpPr>
          <p:nvPr/>
        </p:nvSpPr>
        <p:spPr>
          <a:xfrm>
            <a:off x="4437782" y="1710669"/>
            <a:ext cx="548062" cy="374928"/>
          </a:xfrm>
          <a:prstGeom prst="rect">
            <a:avLst/>
          </a:prstGeom>
          <a:effectLst/>
        </p:spPr>
        <p:txBody>
          <a:bodyPr vert="horz" lIns="91440" tIns="45720" rIns="91440" bIns="45720" rtlCol="0" anchor="b">
            <a:noAutofit/>
          </a:bodyPr>
          <a:lstStyle>
            <a:lvl1pPr algn="l" defTabSz="914400" rtl="0" eaLnBrk="1" latinLnBrk="0" hangingPunct="1">
              <a:lnSpc>
                <a:spcPct val="85000"/>
              </a:lnSpc>
              <a:spcBef>
                <a:spcPct val="0"/>
              </a:spcBef>
              <a:buNone/>
              <a:defRPr sz="7200" kern="1200" spc="-50" baseline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IN" sz="2000" i="1" dirty="0"/>
              <a:t>P2</a:t>
            </a:r>
          </a:p>
        </p:txBody>
      </p:sp>
      <p:sp>
        <p:nvSpPr>
          <p:cNvPr id="173" name="Oval 172"/>
          <p:cNvSpPr/>
          <p:nvPr/>
        </p:nvSpPr>
        <p:spPr>
          <a:xfrm>
            <a:off x="3862539" y="2714839"/>
            <a:ext cx="777923" cy="627797"/>
          </a:xfrm>
          <a:prstGeom prst="ellipse">
            <a:avLst/>
          </a:prstGeom>
          <a:noFill/>
          <a:ln>
            <a:solidFill>
              <a:srgbClr val="FFC000"/>
            </a:solidFill>
          </a:ln>
          <a:effectLst>
            <a:glow rad="228600">
              <a:schemeClr val="accent5">
                <a:satMod val="175000"/>
                <a:alpha val="40000"/>
              </a:schemeClr>
            </a:glo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IN"/>
          </a:p>
        </p:txBody>
      </p:sp>
      <p:sp>
        <p:nvSpPr>
          <p:cNvPr id="174" name="Rectangle 173"/>
          <p:cNvSpPr/>
          <p:nvPr/>
        </p:nvSpPr>
        <p:spPr>
          <a:xfrm flipV="1">
            <a:off x="3784790" y="3416204"/>
            <a:ext cx="405239" cy="106401"/>
          </a:xfrm>
          <a:prstGeom prst="rect">
            <a:avLst/>
          </a:prstGeom>
          <a:solidFill>
            <a:srgbClr val="92D050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IN"/>
          </a:p>
        </p:txBody>
      </p:sp>
      <p:sp>
        <p:nvSpPr>
          <p:cNvPr id="175" name="Rectangle 174"/>
          <p:cNvSpPr/>
          <p:nvPr/>
        </p:nvSpPr>
        <p:spPr>
          <a:xfrm flipV="1">
            <a:off x="4306574" y="3416384"/>
            <a:ext cx="405239" cy="106401"/>
          </a:xfrm>
          <a:prstGeom prst="rect">
            <a:avLst/>
          </a:prstGeom>
          <a:solidFill>
            <a:srgbClr val="92D050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IN"/>
          </a:p>
        </p:txBody>
      </p:sp>
      <p:sp>
        <p:nvSpPr>
          <p:cNvPr id="177" name="Oval 176"/>
          <p:cNvSpPr/>
          <p:nvPr/>
        </p:nvSpPr>
        <p:spPr>
          <a:xfrm>
            <a:off x="3884309" y="4064666"/>
            <a:ext cx="777923" cy="627797"/>
          </a:xfrm>
          <a:prstGeom prst="ellipse">
            <a:avLst/>
          </a:prstGeom>
          <a:noFill/>
          <a:ln>
            <a:solidFill>
              <a:srgbClr val="FFC000"/>
            </a:solidFill>
          </a:ln>
          <a:effectLst>
            <a:glow rad="228600">
              <a:schemeClr val="accent5">
                <a:satMod val="175000"/>
                <a:alpha val="40000"/>
              </a:schemeClr>
            </a:glo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IN"/>
          </a:p>
        </p:txBody>
      </p:sp>
      <p:sp>
        <p:nvSpPr>
          <p:cNvPr id="179" name="Rectangle 178"/>
          <p:cNvSpPr/>
          <p:nvPr/>
        </p:nvSpPr>
        <p:spPr>
          <a:xfrm flipV="1">
            <a:off x="3806560" y="4766031"/>
            <a:ext cx="405239" cy="106401"/>
          </a:xfrm>
          <a:prstGeom prst="rect">
            <a:avLst/>
          </a:prstGeom>
          <a:solidFill>
            <a:srgbClr val="92D050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IN"/>
          </a:p>
        </p:txBody>
      </p:sp>
      <p:sp>
        <p:nvSpPr>
          <p:cNvPr id="181" name="Rectangle 180"/>
          <p:cNvSpPr/>
          <p:nvPr/>
        </p:nvSpPr>
        <p:spPr>
          <a:xfrm flipV="1">
            <a:off x="4328344" y="4766211"/>
            <a:ext cx="405239" cy="106401"/>
          </a:xfrm>
          <a:prstGeom prst="rect">
            <a:avLst/>
          </a:prstGeom>
          <a:solidFill>
            <a:srgbClr val="92D050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IN"/>
          </a:p>
        </p:txBody>
      </p:sp>
      <p:sp>
        <p:nvSpPr>
          <p:cNvPr id="52" name="Title 2"/>
          <p:cNvSpPr txBox="1">
            <a:spLocks/>
          </p:cNvSpPr>
          <p:nvPr/>
        </p:nvSpPr>
        <p:spPr>
          <a:xfrm>
            <a:off x="4376024" y="2180557"/>
            <a:ext cx="391376" cy="191295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>
            <a:lvl1pPr algn="l" defTabSz="914400" rtl="0" eaLnBrk="1" latinLnBrk="0" hangingPunct="1">
              <a:lnSpc>
                <a:spcPct val="85000"/>
              </a:lnSpc>
              <a:spcBef>
                <a:spcPct val="0"/>
              </a:spcBef>
              <a:buNone/>
              <a:defRPr sz="7200" kern="1200" spc="-50" baseline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IN" sz="1000" i="1" dirty="0"/>
              <a:t>S2</a:t>
            </a:r>
          </a:p>
        </p:txBody>
      </p:sp>
      <p:sp>
        <p:nvSpPr>
          <p:cNvPr id="53" name="Title 2"/>
          <p:cNvSpPr txBox="1">
            <a:spLocks/>
          </p:cNvSpPr>
          <p:nvPr/>
        </p:nvSpPr>
        <p:spPr>
          <a:xfrm>
            <a:off x="4110200" y="2173015"/>
            <a:ext cx="391376" cy="191295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>
            <a:lvl1pPr algn="l" defTabSz="914400" rtl="0" eaLnBrk="1" latinLnBrk="0" hangingPunct="1">
              <a:lnSpc>
                <a:spcPct val="85000"/>
              </a:lnSpc>
              <a:spcBef>
                <a:spcPct val="0"/>
              </a:spcBef>
              <a:buNone/>
              <a:defRPr sz="7200" kern="1200" spc="-50" baseline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IN" sz="1000" i="1" dirty="0"/>
              <a:t>S1</a:t>
            </a:r>
          </a:p>
        </p:txBody>
      </p:sp>
      <p:sp>
        <p:nvSpPr>
          <p:cNvPr id="54" name="Title 2"/>
          <p:cNvSpPr txBox="1">
            <a:spLocks/>
          </p:cNvSpPr>
          <p:nvPr/>
        </p:nvSpPr>
        <p:spPr>
          <a:xfrm>
            <a:off x="3835004" y="2188177"/>
            <a:ext cx="391376" cy="191295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>
            <a:lvl1pPr algn="l" defTabSz="914400" rtl="0" eaLnBrk="1" latinLnBrk="0" hangingPunct="1">
              <a:lnSpc>
                <a:spcPct val="85000"/>
              </a:lnSpc>
              <a:spcBef>
                <a:spcPct val="0"/>
              </a:spcBef>
              <a:buNone/>
              <a:defRPr sz="7200" kern="1200" spc="-50" baseline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IN" sz="1000" i="1" dirty="0"/>
              <a:t>S2</a:t>
            </a:r>
          </a:p>
        </p:txBody>
      </p:sp>
      <p:sp>
        <p:nvSpPr>
          <p:cNvPr id="55" name="Title 2"/>
          <p:cNvSpPr txBox="1">
            <a:spLocks/>
          </p:cNvSpPr>
          <p:nvPr/>
        </p:nvSpPr>
        <p:spPr>
          <a:xfrm>
            <a:off x="3569180" y="2180635"/>
            <a:ext cx="391376" cy="191295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>
            <a:lvl1pPr algn="l" defTabSz="914400" rtl="0" eaLnBrk="1" latinLnBrk="0" hangingPunct="1">
              <a:lnSpc>
                <a:spcPct val="85000"/>
              </a:lnSpc>
              <a:spcBef>
                <a:spcPct val="0"/>
              </a:spcBef>
              <a:buNone/>
              <a:defRPr sz="7200" kern="1200" spc="-50" baseline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IN" sz="1000" i="1" dirty="0"/>
              <a:t>S1</a:t>
            </a:r>
          </a:p>
        </p:txBody>
      </p:sp>
      <p:sp>
        <p:nvSpPr>
          <p:cNvPr id="58" name="Title 2"/>
          <p:cNvSpPr txBox="1">
            <a:spLocks/>
          </p:cNvSpPr>
          <p:nvPr/>
        </p:nvSpPr>
        <p:spPr>
          <a:xfrm>
            <a:off x="4452224" y="3577557"/>
            <a:ext cx="391376" cy="191295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>
            <a:lvl1pPr algn="l" defTabSz="914400" rtl="0" eaLnBrk="1" latinLnBrk="0" hangingPunct="1">
              <a:lnSpc>
                <a:spcPct val="85000"/>
              </a:lnSpc>
              <a:spcBef>
                <a:spcPct val="0"/>
              </a:spcBef>
              <a:buNone/>
              <a:defRPr sz="7200" kern="1200" spc="-50" baseline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IN" sz="1000" i="1" dirty="0"/>
              <a:t>S2</a:t>
            </a:r>
          </a:p>
        </p:txBody>
      </p:sp>
      <p:sp>
        <p:nvSpPr>
          <p:cNvPr id="59" name="Title 2"/>
          <p:cNvSpPr txBox="1">
            <a:spLocks/>
          </p:cNvSpPr>
          <p:nvPr/>
        </p:nvSpPr>
        <p:spPr>
          <a:xfrm>
            <a:off x="4186400" y="3570015"/>
            <a:ext cx="391376" cy="191295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>
            <a:lvl1pPr algn="l" defTabSz="914400" rtl="0" eaLnBrk="1" latinLnBrk="0" hangingPunct="1">
              <a:lnSpc>
                <a:spcPct val="85000"/>
              </a:lnSpc>
              <a:spcBef>
                <a:spcPct val="0"/>
              </a:spcBef>
              <a:buNone/>
              <a:defRPr sz="7200" kern="1200" spc="-50" baseline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IN" sz="1000" i="1" dirty="0"/>
              <a:t>S1</a:t>
            </a:r>
          </a:p>
        </p:txBody>
      </p:sp>
      <p:sp>
        <p:nvSpPr>
          <p:cNvPr id="60" name="Title 2"/>
          <p:cNvSpPr txBox="1">
            <a:spLocks/>
          </p:cNvSpPr>
          <p:nvPr/>
        </p:nvSpPr>
        <p:spPr>
          <a:xfrm>
            <a:off x="3911204" y="3585177"/>
            <a:ext cx="391376" cy="191295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>
            <a:lvl1pPr algn="l" defTabSz="914400" rtl="0" eaLnBrk="1" latinLnBrk="0" hangingPunct="1">
              <a:lnSpc>
                <a:spcPct val="85000"/>
              </a:lnSpc>
              <a:spcBef>
                <a:spcPct val="0"/>
              </a:spcBef>
              <a:buNone/>
              <a:defRPr sz="7200" kern="1200" spc="-50" baseline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IN" sz="1000" i="1" dirty="0"/>
              <a:t>S2</a:t>
            </a:r>
          </a:p>
        </p:txBody>
      </p:sp>
      <p:sp>
        <p:nvSpPr>
          <p:cNvPr id="61" name="Title 2"/>
          <p:cNvSpPr txBox="1">
            <a:spLocks/>
          </p:cNvSpPr>
          <p:nvPr/>
        </p:nvSpPr>
        <p:spPr>
          <a:xfrm>
            <a:off x="3645380" y="3577635"/>
            <a:ext cx="391376" cy="191295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>
            <a:lvl1pPr algn="l" defTabSz="914400" rtl="0" eaLnBrk="1" latinLnBrk="0" hangingPunct="1">
              <a:lnSpc>
                <a:spcPct val="85000"/>
              </a:lnSpc>
              <a:spcBef>
                <a:spcPct val="0"/>
              </a:spcBef>
              <a:buNone/>
              <a:defRPr sz="7200" kern="1200" spc="-50" baseline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IN" sz="1000" i="1" dirty="0"/>
              <a:t>S1</a:t>
            </a:r>
          </a:p>
        </p:txBody>
      </p:sp>
      <p:sp>
        <p:nvSpPr>
          <p:cNvPr id="62" name="Title 2"/>
          <p:cNvSpPr txBox="1">
            <a:spLocks/>
          </p:cNvSpPr>
          <p:nvPr/>
        </p:nvSpPr>
        <p:spPr>
          <a:xfrm>
            <a:off x="4490324" y="4911057"/>
            <a:ext cx="391376" cy="191295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>
            <a:lvl1pPr algn="l" defTabSz="914400" rtl="0" eaLnBrk="1" latinLnBrk="0" hangingPunct="1">
              <a:lnSpc>
                <a:spcPct val="85000"/>
              </a:lnSpc>
              <a:spcBef>
                <a:spcPct val="0"/>
              </a:spcBef>
              <a:buNone/>
              <a:defRPr sz="7200" kern="1200" spc="-50" baseline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IN" sz="1000" i="1" dirty="0"/>
              <a:t>S2</a:t>
            </a:r>
          </a:p>
        </p:txBody>
      </p:sp>
      <p:sp>
        <p:nvSpPr>
          <p:cNvPr id="63" name="Title 2"/>
          <p:cNvSpPr txBox="1">
            <a:spLocks/>
          </p:cNvSpPr>
          <p:nvPr/>
        </p:nvSpPr>
        <p:spPr>
          <a:xfrm>
            <a:off x="4224500" y="4903515"/>
            <a:ext cx="391376" cy="191295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>
            <a:lvl1pPr algn="l" defTabSz="914400" rtl="0" eaLnBrk="1" latinLnBrk="0" hangingPunct="1">
              <a:lnSpc>
                <a:spcPct val="85000"/>
              </a:lnSpc>
              <a:spcBef>
                <a:spcPct val="0"/>
              </a:spcBef>
              <a:buNone/>
              <a:defRPr sz="7200" kern="1200" spc="-50" baseline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IN" sz="1000" i="1" dirty="0"/>
              <a:t>S1</a:t>
            </a:r>
          </a:p>
        </p:txBody>
      </p:sp>
      <p:sp>
        <p:nvSpPr>
          <p:cNvPr id="64" name="Title 2"/>
          <p:cNvSpPr txBox="1">
            <a:spLocks/>
          </p:cNvSpPr>
          <p:nvPr/>
        </p:nvSpPr>
        <p:spPr>
          <a:xfrm>
            <a:off x="3949304" y="4918677"/>
            <a:ext cx="391376" cy="191295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>
            <a:lvl1pPr algn="l" defTabSz="914400" rtl="0" eaLnBrk="1" latinLnBrk="0" hangingPunct="1">
              <a:lnSpc>
                <a:spcPct val="85000"/>
              </a:lnSpc>
              <a:spcBef>
                <a:spcPct val="0"/>
              </a:spcBef>
              <a:buNone/>
              <a:defRPr sz="7200" kern="1200" spc="-50" baseline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IN" sz="1000" i="1" dirty="0"/>
              <a:t>S2</a:t>
            </a:r>
          </a:p>
        </p:txBody>
      </p:sp>
      <p:sp>
        <p:nvSpPr>
          <p:cNvPr id="65" name="Title 2"/>
          <p:cNvSpPr txBox="1">
            <a:spLocks/>
          </p:cNvSpPr>
          <p:nvPr/>
        </p:nvSpPr>
        <p:spPr>
          <a:xfrm>
            <a:off x="3683480" y="4911135"/>
            <a:ext cx="391376" cy="191295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>
            <a:lvl1pPr algn="l" defTabSz="914400" rtl="0" eaLnBrk="1" latinLnBrk="0" hangingPunct="1">
              <a:lnSpc>
                <a:spcPct val="85000"/>
              </a:lnSpc>
              <a:spcBef>
                <a:spcPct val="0"/>
              </a:spcBef>
              <a:buNone/>
              <a:defRPr sz="7200" kern="1200" spc="-50" baseline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IN" sz="1000" i="1" dirty="0"/>
              <a:t>S1</a:t>
            </a:r>
          </a:p>
        </p:txBody>
      </p:sp>
      <p:sp>
        <p:nvSpPr>
          <p:cNvPr id="67" name="Rectangle 66"/>
          <p:cNvSpPr/>
          <p:nvPr/>
        </p:nvSpPr>
        <p:spPr>
          <a:xfrm flipV="1">
            <a:off x="8664686" y="2427162"/>
            <a:ext cx="959378" cy="189624"/>
          </a:xfrm>
          <a:prstGeom prst="rect">
            <a:avLst/>
          </a:prstGeom>
          <a:solidFill>
            <a:srgbClr val="92D050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IN"/>
          </a:p>
        </p:txBody>
      </p:sp>
      <p:sp>
        <p:nvSpPr>
          <p:cNvPr id="70" name="Title 2"/>
          <p:cNvSpPr txBox="1">
            <a:spLocks/>
          </p:cNvSpPr>
          <p:nvPr/>
        </p:nvSpPr>
        <p:spPr>
          <a:xfrm>
            <a:off x="9009504" y="2714398"/>
            <a:ext cx="926558" cy="340918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>
            <a:lvl1pPr algn="l" defTabSz="914400" rtl="0" eaLnBrk="1" latinLnBrk="0" hangingPunct="1">
              <a:lnSpc>
                <a:spcPct val="85000"/>
              </a:lnSpc>
              <a:spcBef>
                <a:spcPct val="0"/>
              </a:spcBef>
              <a:buNone/>
              <a:defRPr sz="7200" kern="1200" spc="-50" baseline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IN" sz="2000" i="1" dirty="0"/>
              <a:t>S2</a:t>
            </a:r>
          </a:p>
        </p:txBody>
      </p:sp>
      <p:sp>
        <p:nvSpPr>
          <p:cNvPr id="71" name="Title 2"/>
          <p:cNvSpPr txBox="1">
            <a:spLocks/>
          </p:cNvSpPr>
          <p:nvPr/>
        </p:nvSpPr>
        <p:spPr>
          <a:xfrm>
            <a:off x="8380182" y="2700957"/>
            <a:ext cx="926558" cy="340918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>
            <a:lvl1pPr algn="l" defTabSz="914400" rtl="0" eaLnBrk="1" latinLnBrk="0" hangingPunct="1">
              <a:lnSpc>
                <a:spcPct val="85000"/>
              </a:lnSpc>
              <a:spcBef>
                <a:spcPct val="0"/>
              </a:spcBef>
              <a:buNone/>
              <a:defRPr sz="7200" kern="1200" spc="-50" baseline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IN" sz="2000" i="1" dirty="0"/>
              <a:t>S1</a:t>
            </a:r>
          </a:p>
        </p:txBody>
      </p:sp>
      <p:sp>
        <p:nvSpPr>
          <p:cNvPr id="5" name="Oval 4"/>
          <p:cNvSpPr/>
          <p:nvPr/>
        </p:nvSpPr>
        <p:spPr>
          <a:xfrm>
            <a:off x="8686924" y="3701010"/>
            <a:ext cx="926558" cy="761729"/>
          </a:xfrm>
          <a:prstGeom prst="ellipse">
            <a:avLst/>
          </a:prstGeom>
          <a:noFill/>
          <a:ln>
            <a:solidFill>
              <a:srgbClr val="FFC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IN"/>
          </a:p>
        </p:txBody>
      </p:sp>
      <p:sp>
        <p:nvSpPr>
          <p:cNvPr id="72" name="Title 2"/>
          <p:cNvSpPr txBox="1">
            <a:spLocks/>
          </p:cNvSpPr>
          <p:nvPr/>
        </p:nvSpPr>
        <p:spPr>
          <a:xfrm>
            <a:off x="8646697" y="3832908"/>
            <a:ext cx="926558" cy="584314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>
            <a:lvl1pPr algn="l" defTabSz="914400" rtl="0" eaLnBrk="1" latinLnBrk="0" hangingPunct="1">
              <a:lnSpc>
                <a:spcPct val="85000"/>
              </a:lnSpc>
              <a:spcBef>
                <a:spcPct val="0"/>
              </a:spcBef>
              <a:buNone/>
              <a:defRPr sz="7200" kern="1200" spc="-50" baseline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IN" sz="4000" i="1" dirty="0"/>
              <a:t>I</a:t>
            </a:r>
            <a:endParaRPr lang="en-IN" sz="1600" i="1" dirty="0"/>
          </a:p>
        </p:txBody>
      </p:sp>
      <p:sp>
        <p:nvSpPr>
          <p:cNvPr id="19" name="Down Arrow 18"/>
          <p:cNvSpPr/>
          <p:nvPr/>
        </p:nvSpPr>
        <p:spPr>
          <a:xfrm>
            <a:off x="7894103" y="2859209"/>
            <a:ext cx="302982" cy="681390"/>
          </a:xfrm>
          <a:prstGeom prst="downArrow">
            <a:avLst/>
          </a:prstGeom>
          <a:solidFill>
            <a:schemeClr val="bg2">
              <a:lumMod val="60000"/>
              <a:lumOff val="40000"/>
            </a:schemeClr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IN"/>
          </a:p>
        </p:txBody>
      </p:sp>
      <p:cxnSp>
        <p:nvCxnSpPr>
          <p:cNvPr id="23" name="Straight Connector 22"/>
          <p:cNvCxnSpPr/>
          <p:nvPr/>
        </p:nvCxnSpPr>
        <p:spPr>
          <a:xfrm>
            <a:off x="7797800" y="2196645"/>
            <a:ext cx="2717800" cy="0"/>
          </a:xfrm>
          <a:prstGeom prst="line">
            <a:avLst/>
          </a:prstGeom>
          <a:ln w="38100"/>
        </p:spPr>
        <p:style>
          <a:lnRef idx="2">
            <a:schemeClr val="accent4"/>
          </a:lnRef>
          <a:fillRef idx="0">
            <a:schemeClr val="accent4"/>
          </a:fillRef>
          <a:effectRef idx="1">
            <a:schemeClr val="accent4"/>
          </a:effectRef>
          <a:fontRef idx="minor">
            <a:schemeClr val="tx1"/>
          </a:fontRef>
        </p:style>
      </p:cxnSp>
      <p:sp>
        <p:nvSpPr>
          <p:cNvPr id="89" name="Title 2"/>
          <p:cNvSpPr txBox="1">
            <a:spLocks/>
          </p:cNvSpPr>
          <p:nvPr/>
        </p:nvSpPr>
        <p:spPr>
          <a:xfrm>
            <a:off x="8418242" y="1881689"/>
            <a:ext cx="548062" cy="374928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>
            <a:lvl1pPr algn="l" defTabSz="914400" rtl="0" eaLnBrk="1" latinLnBrk="0" hangingPunct="1">
              <a:lnSpc>
                <a:spcPct val="85000"/>
              </a:lnSpc>
              <a:spcBef>
                <a:spcPct val="0"/>
              </a:spcBef>
              <a:buNone/>
              <a:defRPr sz="7200" kern="1200" spc="-50" baseline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IN" sz="2000" i="1" dirty="0"/>
              <a:t>P1</a:t>
            </a:r>
          </a:p>
        </p:txBody>
      </p:sp>
      <p:sp>
        <p:nvSpPr>
          <p:cNvPr id="92" name="Title 2"/>
          <p:cNvSpPr txBox="1">
            <a:spLocks/>
          </p:cNvSpPr>
          <p:nvPr/>
        </p:nvSpPr>
        <p:spPr>
          <a:xfrm>
            <a:off x="9555882" y="1873576"/>
            <a:ext cx="548062" cy="374928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>
            <a:lvl1pPr algn="l" defTabSz="914400" rtl="0" eaLnBrk="1" latinLnBrk="0" hangingPunct="1">
              <a:lnSpc>
                <a:spcPct val="85000"/>
              </a:lnSpc>
              <a:spcBef>
                <a:spcPct val="0"/>
              </a:spcBef>
              <a:buNone/>
              <a:defRPr sz="7200" kern="1200" spc="-50" baseline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IN" sz="2000" i="1" dirty="0"/>
              <a:t>P2</a:t>
            </a:r>
          </a:p>
        </p:txBody>
      </p:sp>
      <p:sp>
        <p:nvSpPr>
          <p:cNvPr id="24" name="Right Arrow 23"/>
          <p:cNvSpPr/>
          <p:nvPr/>
        </p:nvSpPr>
        <p:spPr>
          <a:xfrm>
            <a:off x="8534400" y="1479278"/>
            <a:ext cx="1089664" cy="300535"/>
          </a:xfrm>
          <a:prstGeom prst="rightArrow">
            <a:avLst/>
          </a:prstGeom>
          <a:ln>
            <a:solidFill>
              <a:srgbClr val="FFFF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IN"/>
          </a:p>
        </p:txBody>
      </p:sp>
      <p:sp>
        <p:nvSpPr>
          <p:cNvPr id="94" name="Title 2"/>
          <p:cNvSpPr txBox="1">
            <a:spLocks/>
          </p:cNvSpPr>
          <p:nvPr/>
        </p:nvSpPr>
        <p:spPr>
          <a:xfrm>
            <a:off x="8265478" y="4346933"/>
            <a:ext cx="1915118" cy="1528003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>
            <a:lvl1pPr algn="l" defTabSz="914400" rtl="0" eaLnBrk="1" latinLnBrk="0" hangingPunct="1">
              <a:lnSpc>
                <a:spcPct val="85000"/>
              </a:lnSpc>
              <a:spcBef>
                <a:spcPct val="0"/>
              </a:spcBef>
              <a:buNone/>
              <a:defRPr sz="7200" kern="1200" spc="-50" baseline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IN" sz="2000" i="1" dirty="0"/>
              <a:t>External circuit</a:t>
            </a:r>
          </a:p>
          <a:p>
            <a:pPr algn="ctr"/>
            <a:r>
              <a:rPr lang="en-IN" sz="2000" i="1" dirty="0"/>
              <a:t>Ammeter</a:t>
            </a:r>
          </a:p>
          <a:p>
            <a:pPr algn="ctr"/>
            <a:r>
              <a:rPr lang="en-IN" sz="2000" i="1" dirty="0"/>
              <a:t>Energy meter</a:t>
            </a:r>
          </a:p>
          <a:p>
            <a:pPr algn="ctr"/>
            <a:r>
              <a:rPr lang="en-IN" sz="2000" i="1" dirty="0"/>
              <a:t>Transducer</a:t>
            </a:r>
          </a:p>
          <a:p>
            <a:pPr algn="ctr"/>
            <a:r>
              <a:rPr lang="en-IN" sz="2000" i="1" dirty="0"/>
              <a:t>Relay</a:t>
            </a:r>
          </a:p>
        </p:txBody>
      </p:sp>
      <p:pic>
        <p:nvPicPr>
          <p:cNvPr id="68" name="Picture 4" descr="APTRANSCO ⚡️⚡️ - Electricity Transmission Company - APTRANSCO | LinkedIn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7541" y="17768"/>
            <a:ext cx="1057360" cy="97547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Slide Number Placeholder 1">
            <a:extLst>
              <a:ext uri="{FF2B5EF4-FFF2-40B4-BE49-F238E27FC236}">
                <a16:creationId xmlns:a16="http://schemas.microsoft.com/office/drawing/2014/main" id="{75451E85-A8CC-6A67-2B76-C037134A1BC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>
            <a:normAutofit lnSpcReduction="10000"/>
          </a:bodyPr>
          <a:lstStyle/>
          <a:p>
            <a:fld id="{19C1AEB4-7037-4088-A46E-D96AF956DC0D}" type="slidenum">
              <a:rPr lang="en-IN" smtClean="0"/>
              <a:t>29</a:t>
            </a:fld>
            <a:endParaRPr lang="en-IN"/>
          </a:p>
        </p:txBody>
      </p:sp>
      <p:cxnSp>
        <p:nvCxnSpPr>
          <p:cNvPr id="6" name="Straight Connector 5">
            <a:extLst>
              <a:ext uri="{FF2B5EF4-FFF2-40B4-BE49-F238E27FC236}">
                <a16:creationId xmlns:a16="http://schemas.microsoft.com/office/drawing/2014/main" id="{68993B5D-DCD3-B3FC-9C1C-7532DE2581D2}"/>
              </a:ext>
            </a:extLst>
          </p:cNvPr>
          <p:cNvCxnSpPr>
            <a:stCxn id="67" idx="1"/>
          </p:cNvCxnSpPr>
          <p:nvPr/>
        </p:nvCxnSpPr>
        <p:spPr>
          <a:xfrm flipH="1" flipV="1">
            <a:off x="8265478" y="2519680"/>
            <a:ext cx="399208" cy="2294"/>
          </a:xfrm>
          <a:prstGeom prst="line">
            <a:avLst/>
          </a:prstGeom>
          <a:ln w="25400">
            <a:solidFill>
              <a:srgbClr val="FFFF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Straight Connector 7">
            <a:extLst>
              <a:ext uri="{FF2B5EF4-FFF2-40B4-BE49-F238E27FC236}">
                <a16:creationId xmlns:a16="http://schemas.microsoft.com/office/drawing/2014/main" id="{75D538F3-D668-6C0F-862F-3B16CE2AD231}"/>
              </a:ext>
            </a:extLst>
          </p:cNvPr>
          <p:cNvCxnSpPr>
            <a:cxnSpLocks/>
          </p:cNvCxnSpPr>
          <p:nvPr/>
        </p:nvCxnSpPr>
        <p:spPr>
          <a:xfrm flipH="1" flipV="1">
            <a:off x="8269142" y="2520776"/>
            <a:ext cx="3" cy="1561951"/>
          </a:xfrm>
          <a:prstGeom prst="line">
            <a:avLst/>
          </a:prstGeom>
          <a:ln w="25400">
            <a:solidFill>
              <a:srgbClr val="FFFF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" name="Straight Connector 8">
            <a:extLst>
              <a:ext uri="{FF2B5EF4-FFF2-40B4-BE49-F238E27FC236}">
                <a16:creationId xmlns:a16="http://schemas.microsoft.com/office/drawing/2014/main" id="{4CEBEC38-9B58-790F-3C3F-4F1C36D685C6}"/>
              </a:ext>
            </a:extLst>
          </p:cNvPr>
          <p:cNvCxnSpPr/>
          <p:nvPr/>
        </p:nvCxnSpPr>
        <p:spPr>
          <a:xfrm flipH="1" flipV="1">
            <a:off x="8267190" y="4081580"/>
            <a:ext cx="399208" cy="2294"/>
          </a:xfrm>
          <a:prstGeom prst="line">
            <a:avLst/>
          </a:prstGeom>
          <a:ln w="25400">
            <a:solidFill>
              <a:srgbClr val="FFFF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" name="Straight Connector 10">
            <a:extLst>
              <a:ext uri="{FF2B5EF4-FFF2-40B4-BE49-F238E27FC236}">
                <a16:creationId xmlns:a16="http://schemas.microsoft.com/office/drawing/2014/main" id="{AC0274B6-9EAD-304C-448C-E990AE8FDC99}"/>
              </a:ext>
            </a:extLst>
          </p:cNvPr>
          <p:cNvCxnSpPr>
            <a:cxnSpLocks/>
          </p:cNvCxnSpPr>
          <p:nvPr/>
        </p:nvCxnSpPr>
        <p:spPr>
          <a:xfrm flipH="1">
            <a:off x="9623498" y="2519680"/>
            <a:ext cx="399208" cy="2294"/>
          </a:xfrm>
          <a:prstGeom prst="line">
            <a:avLst/>
          </a:prstGeom>
          <a:ln w="25400">
            <a:solidFill>
              <a:srgbClr val="FFFF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" name="Straight Connector 11">
            <a:extLst>
              <a:ext uri="{FF2B5EF4-FFF2-40B4-BE49-F238E27FC236}">
                <a16:creationId xmlns:a16="http://schemas.microsoft.com/office/drawing/2014/main" id="{3D44C050-1F10-67AF-608D-56678E1ED69E}"/>
              </a:ext>
            </a:extLst>
          </p:cNvPr>
          <p:cNvCxnSpPr>
            <a:cxnSpLocks/>
          </p:cNvCxnSpPr>
          <p:nvPr/>
        </p:nvCxnSpPr>
        <p:spPr>
          <a:xfrm flipH="1">
            <a:off x="10019039" y="2520776"/>
            <a:ext cx="3" cy="1561951"/>
          </a:xfrm>
          <a:prstGeom prst="line">
            <a:avLst/>
          </a:prstGeom>
          <a:ln w="25400">
            <a:solidFill>
              <a:srgbClr val="FFFF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" name="Straight Connector 12">
            <a:extLst>
              <a:ext uri="{FF2B5EF4-FFF2-40B4-BE49-F238E27FC236}">
                <a16:creationId xmlns:a16="http://schemas.microsoft.com/office/drawing/2014/main" id="{6E929752-281D-9026-0643-93D0128F7F66}"/>
              </a:ext>
            </a:extLst>
          </p:cNvPr>
          <p:cNvCxnSpPr>
            <a:cxnSpLocks/>
          </p:cNvCxnSpPr>
          <p:nvPr/>
        </p:nvCxnSpPr>
        <p:spPr>
          <a:xfrm flipH="1">
            <a:off x="9621786" y="4081580"/>
            <a:ext cx="399208" cy="2294"/>
          </a:xfrm>
          <a:prstGeom prst="line">
            <a:avLst/>
          </a:prstGeom>
          <a:ln w="25400">
            <a:solidFill>
              <a:srgbClr val="FFFF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" name="Oval 3">
            <a:extLst>
              <a:ext uri="{FF2B5EF4-FFF2-40B4-BE49-F238E27FC236}">
                <a16:creationId xmlns:a16="http://schemas.microsoft.com/office/drawing/2014/main" id="{2D58F95D-580F-459E-83C4-69DF7937D82D}"/>
              </a:ext>
            </a:extLst>
          </p:cNvPr>
          <p:cNvSpPr/>
          <p:nvPr/>
        </p:nvSpPr>
        <p:spPr>
          <a:xfrm>
            <a:off x="8343798" y="1920442"/>
            <a:ext cx="162190" cy="209808"/>
          </a:xfrm>
          <a:prstGeom prst="ellipse">
            <a:avLst/>
          </a:prstGeom>
          <a:solidFill>
            <a:srgbClr val="00B0F0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IN"/>
          </a:p>
        </p:txBody>
      </p:sp>
      <p:sp>
        <p:nvSpPr>
          <p:cNvPr id="7" name="Oval 6">
            <a:extLst>
              <a:ext uri="{FF2B5EF4-FFF2-40B4-BE49-F238E27FC236}">
                <a16:creationId xmlns:a16="http://schemas.microsoft.com/office/drawing/2014/main" id="{7EDCE31F-32B4-0C21-9E13-50C2352F5289}"/>
              </a:ext>
            </a:extLst>
          </p:cNvPr>
          <p:cNvSpPr/>
          <p:nvPr/>
        </p:nvSpPr>
        <p:spPr>
          <a:xfrm>
            <a:off x="8505363" y="2729094"/>
            <a:ext cx="162190" cy="209808"/>
          </a:xfrm>
          <a:prstGeom prst="ellipse">
            <a:avLst/>
          </a:prstGeom>
          <a:solidFill>
            <a:srgbClr val="00B0F0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IN"/>
          </a:p>
        </p:txBody>
      </p:sp>
      <p:grpSp>
        <p:nvGrpSpPr>
          <p:cNvPr id="15" name="Group 14">
            <a:extLst>
              <a:ext uri="{FF2B5EF4-FFF2-40B4-BE49-F238E27FC236}">
                <a16:creationId xmlns:a16="http://schemas.microsoft.com/office/drawing/2014/main" id="{7A5BD6B7-AAA2-71D0-339C-6C21FB9C4E39}"/>
              </a:ext>
            </a:extLst>
          </p:cNvPr>
          <p:cNvGrpSpPr/>
          <p:nvPr/>
        </p:nvGrpSpPr>
        <p:grpSpPr>
          <a:xfrm>
            <a:off x="11520668" y="103723"/>
            <a:ext cx="620304" cy="653010"/>
            <a:chOff x="8366841" y="1587144"/>
            <a:chExt cx="620304" cy="653010"/>
          </a:xfrm>
        </p:grpSpPr>
        <p:cxnSp>
          <p:nvCxnSpPr>
            <p:cNvPr id="16" name="Straight Connector 15">
              <a:extLst>
                <a:ext uri="{FF2B5EF4-FFF2-40B4-BE49-F238E27FC236}">
                  <a16:creationId xmlns:a16="http://schemas.microsoft.com/office/drawing/2014/main" id="{4F391448-8745-2D6F-9E41-641171B62818}"/>
                </a:ext>
              </a:extLst>
            </p:cNvPr>
            <p:cNvCxnSpPr/>
            <p:nvPr/>
          </p:nvCxnSpPr>
          <p:spPr>
            <a:xfrm>
              <a:off x="8672017" y="1587144"/>
              <a:ext cx="0" cy="653010"/>
            </a:xfrm>
            <a:prstGeom prst="line">
              <a:avLst/>
            </a:prstGeom>
            <a:effectLst>
              <a:glow rad="63500">
                <a:schemeClr val="accent1">
                  <a:satMod val="175000"/>
                  <a:alpha val="40000"/>
                </a:schemeClr>
              </a:glow>
            </a:effectLst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7" name="Straight Connector 16">
              <a:extLst>
                <a:ext uri="{FF2B5EF4-FFF2-40B4-BE49-F238E27FC236}">
                  <a16:creationId xmlns:a16="http://schemas.microsoft.com/office/drawing/2014/main" id="{4DC748FC-84A9-CD1F-3808-24BC039D99CA}"/>
                </a:ext>
              </a:extLst>
            </p:cNvPr>
            <p:cNvCxnSpPr/>
            <p:nvPr/>
          </p:nvCxnSpPr>
          <p:spPr>
            <a:xfrm>
              <a:off x="8366841" y="1917229"/>
              <a:ext cx="620304" cy="0"/>
            </a:xfrm>
            <a:prstGeom prst="line">
              <a:avLst/>
            </a:prstGeom>
            <a:effectLst>
              <a:glow rad="63500">
                <a:schemeClr val="accent1">
                  <a:satMod val="175000"/>
                  <a:alpha val="40000"/>
                </a:schemeClr>
              </a:glow>
            </a:effectLst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grpSp>
        <p:nvGrpSpPr>
          <p:cNvPr id="18" name="Group 17">
            <a:extLst>
              <a:ext uri="{FF2B5EF4-FFF2-40B4-BE49-F238E27FC236}">
                <a16:creationId xmlns:a16="http://schemas.microsoft.com/office/drawing/2014/main" id="{EEE5845A-4AB8-8B86-07AB-7829FEE396D1}"/>
              </a:ext>
            </a:extLst>
          </p:cNvPr>
          <p:cNvGrpSpPr/>
          <p:nvPr/>
        </p:nvGrpSpPr>
        <p:grpSpPr>
          <a:xfrm>
            <a:off x="11196690" y="-187576"/>
            <a:ext cx="1260000" cy="1260000"/>
            <a:chOff x="7064043" y="3066250"/>
            <a:chExt cx="1260000" cy="1260000"/>
          </a:xfrm>
        </p:grpSpPr>
        <p:sp>
          <p:nvSpPr>
            <p:cNvPr id="20" name="Oval 19">
              <a:extLst>
                <a:ext uri="{FF2B5EF4-FFF2-40B4-BE49-F238E27FC236}">
                  <a16:creationId xmlns:a16="http://schemas.microsoft.com/office/drawing/2014/main" id="{87744D93-1FE7-B8D5-6319-292B15972224}"/>
                </a:ext>
              </a:extLst>
            </p:cNvPr>
            <p:cNvSpPr/>
            <p:nvPr/>
          </p:nvSpPr>
          <p:spPr>
            <a:xfrm>
              <a:off x="7064043" y="3066250"/>
              <a:ext cx="1260000" cy="1260000"/>
            </a:xfrm>
            <a:prstGeom prst="ellipse">
              <a:avLst/>
            </a:prstGeom>
            <a:noFill/>
            <a:ln>
              <a:solidFill>
                <a:schemeClr val="bg1"/>
              </a:solidFill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IN"/>
            </a:p>
          </p:txBody>
        </p:sp>
        <p:grpSp>
          <p:nvGrpSpPr>
            <p:cNvPr id="21" name="Group 20">
              <a:extLst>
                <a:ext uri="{FF2B5EF4-FFF2-40B4-BE49-F238E27FC236}">
                  <a16:creationId xmlns:a16="http://schemas.microsoft.com/office/drawing/2014/main" id="{5ACDFEDB-3345-B7C7-58CD-FABC44290A45}"/>
                </a:ext>
              </a:extLst>
            </p:cNvPr>
            <p:cNvGrpSpPr/>
            <p:nvPr/>
          </p:nvGrpSpPr>
          <p:grpSpPr>
            <a:xfrm>
              <a:off x="7330553" y="3336250"/>
              <a:ext cx="726980" cy="720000"/>
              <a:chOff x="9768840" y="2275840"/>
              <a:chExt cx="726980" cy="720000"/>
            </a:xfrm>
          </p:grpSpPr>
          <p:sp>
            <p:nvSpPr>
              <p:cNvPr id="22" name="Oval 21">
                <a:extLst>
                  <a:ext uri="{FF2B5EF4-FFF2-40B4-BE49-F238E27FC236}">
                    <a16:creationId xmlns:a16="http://schemas.microsoft.com/office/drawing/2014/main" id="{C743858B-D6C0-4F9C-D602-F081BFACB0A8}"/>
                  </a:ext>
                </a:extLst>
              </p:cNvPr>
              <p:cNvSpPr/>
              <p:nvPr/>
            </p:nvSpPr>
            <p:spPr>
              <a:xfrm>
                <a:off x="9768840" y="2275840"/>
                <a:ext cx="720000" cy="720000"/>
              </a:xfrm>
              <a:prstGeom prst="ellipse">
                <a:avLst/>
              </a:prstGeom>
              <a:noFill/>
              <a:ln>
                <a:solidFill>
                  <a:schemeClr val="bg1"/>
                </a:solidFill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IN"/>
              </a:p>
            </p:txBody>
          </p:sp>
          <p:cxnSp>
            <p:nvCxnSpPr>
              <p:cNvPr id="25" name="Straight Arrow Connector 24">
                <a:extLst>
                  <a:ext uri="{FF2B5EF4-FFF2-40B4-BE49-F238E27FC236}">
                    <a16:creationId xmlns:a16="http://schemas.microsoft.com/office/drawing/2014/main" id="{A98F1E17-E325-07B3-A8A6-67EB48CCD88D}"/>
                  </a:ext>
                </a:extLst>
              </p:cNvPr>
              <p:cNvCxnSpPr>
                <a:cxnSpLocks/>
              </p:cNvCxnSpPr>
              <p:nvPr/>
            </p:nvCxnSpPr>
            <p:spPr>
              <a:xfrm rot="7200000">
                <a:off x="9860407" y="2786655"/>
                <a:ext cx="360000" cy="6762"/>
              </a:xfrm>
              <a:prstGeom prst="straightConnector1">
                <a:avLst/>
              </a:prstGeom>
              <a:ln w="38100" cap="rnd">
                <a:solidFill>
                  <a:srgbClr val="FFFF00"/>
                </a:solidFill>
                <a:tailEnd type="triangle"/>
              </a:ln>
            </p:spPr>
            <p:style>
              <a:lnRef idx="2">
                <a:schemeClr val="accent3"/>
              </a:lnRef>
              <a:fillRef idx="0">
                <a:schemeClr val="accent3"/>
              </a:fillRef>
              <a:effectRef idx="1">
                <a:schemeClr val="accent3"/>
              </a:effectRef>
              <a:fontRef idx="minor">
                <a:schemeClr val="tx1"/>
              </a:fontRef>
            </p:style>
          </p:cxnSp>
          <p:cxnSp>
            <p:nvCxnSpPr>
              <p:cNvPr id="26" name="Straight Arrow Connector 25">
                <a:extLst>
                  <a:ext uri="{FF2B5EF4-FFF2-40B4-BE49-F238E27FC236}">
                    <a16:creationId xmlns:a16="http://schemas.microsoft.com/office/drawing/2014/main" id="{71C967A1-65B5-494A-1BF4-748B048A7D31}"/>
                  </a:ext>
                </a:extLst>
              </p:cNvPr>
              <p:cNvCxnSpPr>
                <a:cxnSpLocks/>
              </p:cNvCxnSpPr>
              <p:nvPr/>
            </p:nvCxnSpPr>
            <p:spPr>
              <a:xfrm rot="14400000">
                <a:off x="9861767" y="2473195"/>
                <a:ext cx="360000" cy="6762"/>
              </a:xfrm>
              <a:prstGeom prst="straightConnector1">
                <a:avLst/>
              </a:prstGeom>
              <a:ln w="38100" cap="rnd">
                <a:solidFill>
                  <a:srgbClr val="0070C0"/>
                </a:solidFill>
                <a:tailEnd type="triangle"/>
              </a:ln>
            </p:spPr>
            <p:style>
              <a:lnRef idx="2">
                <a:schemeClr val="accent3"/>
              </a:lnRef>
              <a:fillRef idx="0">
                <a:schemeClr val="accent3"/>
              </a:fillRef>
              <a:effectRef idx="1">
                <a:schemeClr val="accent3"/>
              </a:effectRef>
              <a:fontRef idx="minor">
                <a:schemeClr val="tx1"/>
              </a:fontRef>
            </p:style>
          </p:cxnSp>
          <p:cxnSp>
            <p:nvCxnSpPr>
              <p:cNvPr id="27" name="Straight Arrow Connector 26">
                <a:extLst>
                  <a:ext uri="{FF2B5EF4-FFF2-40B4-BE49-F238E27FC236}">
                    <a16:creationId xmlns:a16="http://schemas.microsoft.com/office/drawing/2014/main" id="{C1D27E09-47B7-F329-1C8C-CF55D6FF4443}"/>
                  </a:ext>
                </a:extLst>
              </p:cNvPr>
              <p:cNvCxnSpPr/>
              <p:nvPr/>
            </p:nvCxnSpPr>
            <p:spPr>
              <a:xfrm>
                <a:off x="10135820" y="2629924"/>
                <a:ext cx="360000" cy="6762"/>
              </a:xfrm>
              <a:prstGeom prst="straightConnector1">
                <a:avLst/>
              </a:prstGeom>
              <a:ln w="38100" cap="rnd">
                <a:solidFill>
                  <a:srgbClr val="FF0000"/>
                </a:solidFill>
                <a:tailEnd type="triangle"/>
              </a:ln>
            </p:spPr>
            <p:style>
              <a:lnRef idx="2">
                <a:schemeClr val="accent3"/>
              </a:lnRef>
              <a:fillRef idx="0">
                <a:schemeClr val="accent3"/>
              </a:fillRef>
              <a:effectRef idx="1">
                <a:schemeClr val="accent3"/>
              </a:effectRef>
              <a:fontRef idx="minor">
                <a:schemeClr val="tx1"/>
              </a:fontRef>
            </p:style>
          </p:cxnSp>
        </p:grpSp>
      </p:grpSp>
      <p:sp>
        <p:nvSpPr>
          <p:cNvPr id="28" name="Rectangle 27">
            <a:extLst>
              <a:ext uri="{FF2B5EF4-FFF2-40B4-BE49-F238E27FC236}">
                <a16:creationId xmlns:a16="http://schemas.microsoft.com/office/drawing/2014/main" id="{35E389D7-6490-B7E3-0476-4516BE5A8BE2}"/>
              </a:ext>
            </a:extLst>
          </p:cNvPr>
          <p:cNvSpPr/>
          <p:nvPr/>
        </p:nvSpPr>
        <p:spPr>
          <a:xfrm>
            <a:off x="11072478" y="-57503"/>
            <a:ext cx="513657" cy="405484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2000" b="0" cap="none" spc="0" dirty="0">
                <a:ln w="0"/>
                <a:solidFill>
                  <a:srgbClr val="92D050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120</a:t>
            </a:r>
          </a:p>
        </p:txBody>
      </p:sp>
      <p:sp>
        <p:nvSpPr>
          <p:cNvPr id="29" name="Rectangle 28">
            <a:extLst>
              <a:ext uri="{FF2B5EF4-FFF2-40B4-BE49-F238E27FC236}">
                <a16:creationId xmlns:a16="http://schemas.microsoft.com/office/drawing/2014/main" id="{79543AEF-6AD9-2566-DC42-11E35315F521}"/>
              </a:ext>
            </a:extLst>
          </p:cNvPr>
          <p:cNvSpPr/>
          <p:nvPr/>
        </p:nvSpPr>
        <p:spPr>
          <a:xfrm>
            <a:off x="11116680" y="595402"/>
            <a:ext cx="513657" cy="405484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2000" b="0" cap="none" spc="0" dirty="0">
                <a:ln w="0"/>
                <a:solidFill>
                  <a:srgbClr val="92D050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240</a:t>
            </a:r>
          </a:p>
        </p:txBody>
      </p:sp>
    </p:spTree>
    <p:extLst>
      <p:ext uri="{BB962C8B-B14F-4D97-AF65-F5344CB8AC3E}">
        <p14:creationId xmlns:p14="http://schemas.microsoft.com/office/powerpoint/2010/main" val="68864288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0">
        <p:cut/>
      </p:transition>
    </mc:Choice>
    <mc:Fallback xmlns="">
      <p:transition>
        <p:cut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8" presetClass="emph" presetSubtype="0" repeatCount="indefinite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Rot by="-21600000">
                                      <p:cBhvr>
                                        <p:cTn id="6" dur="20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7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7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8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8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9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9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1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9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9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5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10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10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10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10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3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5" dur="500" fill="hold"/>
                                        <p:tgtEl>
                                          <p:spTgt spid="10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6" dur="500" fill="hold"/>
                                        <p:tgtEl>
                                          <p:spTgt spid="10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7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9" dur="500" fill="hold"/>
                                        <p:tgtEl>
                                          <p:spTgt spid="17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0" dur="500" fill="hold"/>
                                        <p:tgtEl>
                                          <p:spTgt spid="17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1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17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17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5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7" dur="500" fill="hold"/>
                                        <p:tgtEl>
                                          <p:spTgt spid="9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8" dur="500" fill="hold"/>
                                        <p:tgtEl>
                                          <p:spTgt spid="9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9" fill="hold">
                      <p:stCondLst>
                        <p:cond delay="indefinite"/>
                      </p:stCondLst>
                      <p:childTnLst>
                        <p:par>
                          <p:cTn id="50" fill="hold">
                            <p:stCondLst>
                              <p:cond delay="0"/>
                            </p:stCondLst>
                            <p:childTnLst>
                              <p:par>
                                <p:cTn id="5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3" dur="500" fill="hold"/>
                                        <p:tgtEl>
                                          <p:spTgt spid="8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4" dur="500" fill="hold"/>
                                        <p:tgtEl>
                                          <p:spTgt spid="8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5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7" dur="500" fill="hold"/>
                                        <p:tgtEl>
                                          <p:spTgt spid="9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8" dur="500" fill="hold"/>
                                        <p:tgtEl>
                                          <p:spTgt spid="9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3" dur="500" fill="hold"/>
                                        <p:tgtEl>
                                          <p:spTgt spid="8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4" dur="500" fill="hold"/>
                                        <p:tgtEl>
                                          <p:spTgt spid="8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65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7" dur="1000"/>
                                        <p:tgtEl>
                                          <p:spTgt spid="5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8" dur="1000" fill="hold"/>
                                        <p:tgtEl>
                                          <p:spTgt spid="5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9" dur="1000" fill="hold"/>
                                        <p:tgtEl>
                                          <p:spTgt spid="5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70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2" dur="1000"/>
                                        <p:tgtEl>
                                          <p:spTgt spid="5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3" dur="1000" fill="hold"/>
                                        <p:tgtEl>
                                          <p:spTgt spid="5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4" dur="1000" fill="hold"/>
                                        <p:tgtEl>
                                          <p:spTgt spid="5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75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7" dur="1000"/>
                                        <p:tgtEl>
                                          <p:spTgt spid="17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8" dur="1000" fill="hold"/>
                                        <p:tgtEl>
                                          <p:spTgt spid="17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9" dur="1000" fill="hold"/>
                                        <p:tgtEl>
                                          <p:spTgt spid="17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80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2" dur="1000"/>
                                        <p:tgtEl>
                                          <p:spTgt spid="5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3" dur="1000" fill="hold"/>
                                        <p:tgtEl>
                                          <p:spTgt spid="5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4" dur="1000" fill="hold"/>
                                        <p:tgtEl>
                                          <p:spTgt spid="5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85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7" dur="1000"/>
                                        <p:tgtEl>
                                          <p:spTgt spid="5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8" dur="1000" fill="hold"/>
                                        <p:tgtEl>
                                          <p:spTgt spid="5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9" dur="1000" fill="hold"/>
                                        <p:tgtEl>
                                          <p:spTgt spid="5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0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2" dur="500"/>
                                        <p:tgtEl>
                                          <p:spTgt spid="18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93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5" dur="1000"/>
                                        <p:tgtEl>
                                          <p:spTgt spid="6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96" dur="1000" fill="hold"/>
                                        <p:tgtEl>
                                          <p:spTgt spid="6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7" dur="1000" fill="hold"/>
                                        <p:tgtEl>
                                          <p:spTgt spid="6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8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0" dur="1000"/>
                                        <p:tgtEl>
                                          <p:spTgt spid="6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01" dur="1000" fill="hold"/>
                                        <p:tgtEl>
                                          <p:spTgt spid="6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2" dur="1000" fill="hold"/>
                                        <p:tgtEl>
                                          <p:spTgt spid="6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3" fill="hold">
                      <p:stCondLst>
                        <p:cond delay="indefinite"/>
                      </p:stCondLst>
                      <p:childTnLst>
                        <p:par>
                          <p:cTn id="104" fill="hold">
                            <p:stCondLst>
                              <p:cond delay="0"/>
                            </p:stCondLst>
                            <p:childTnLst>
                              <p:par>
                                <p:cTn id="10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07" dur="2000"/>
                                        <p:tgtEl>
                                          <p:spTgt spid="8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8" fill="hold">
                      <p:stCondLst>
                        <p:cond delay="indefinite"/>
                      </p:stCondLst>
                      <p:childTnLst>
                        <p:par>
                          <p:cTn id="109" fill="hold">
                            <p:stCondLst>
                              <p:cond delay="0"/>
                            </p:stCondLst>
                            <p:childTnLst>
                              <p:par>
                                <p:cTn id="110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12" dur="500" fill="hold"/>
                                        <p:tgtEl>
                                          <p:spTgt spid="8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3" dur="500" fill="hold"/>
                                        <p:tgtEl>
                                          <p:spTgt spid="8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14" dur="500"/>
                                        <p:tgtEl>
                                          <p:spTgt spid="8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5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17" dur="500" fill="hold"/>
                                        <p:tgtEl>
                                          <p:spTgt spid="17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8" dur="500" fill="hold"/>
                                        <p:tgtEl>
                                          <p:spTgt spid="17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19" dur="500"/>
                                        <p:tgtEl>
                                          <p:spTgt spid="17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20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2" dur="500" fill="hold"/>
                                        <p:tgtEl>
                                          <p:spTgt spid="17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3" dur="500" fill="hold"/>
                                        <p:tgtEl>
                                          <p:spTgt spid="17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24" dur="500"/>
                                        <p:tgtEl>
                                          <p:spTgt spid="17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25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7" dur="500" fill="hold"/>
                                        <p:tgtEl>
                                          <p:spTgt spid="6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8" dur="500" fill="hold"/>
                                        <p:tgtEl>
                                          <p:spTgt spid="6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2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1" dur="500" fill="hold"/>
                                        <p:tgtEl>
                                          <p:spTgt spid="6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2" dur="500" fill="hold"/>
                                        <p:tgtEl>
                                          <p:spTgt spid="6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3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5" dur="500" fill="hold"/>
                                        <p:tgtEl>
                                          <p:spTgt spid="6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6" dur="500" fill="hold"/>
                                        <p:tgtEl>
                                          <p:spTgt spid="6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7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9" dur="500" fill="hold"/>
                                        <p:tgtEl>
                                          <p:spTgt spid="6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0" dur="500" fill="hold"/>
                                        <p:tgtEl>
                                          <p:spTgt spid="6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41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43" dur="500" fill="hold"/>
                                        <p:tgtEl>
                                          <p:spTgt spid="5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4" dur="500" fill="hold"/>
                                        <p:tgtEl>
                                          <p:spTgt spid="5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45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47" dur="500" fill="hold"/>
                                        <p:tgtEl>
                                          <p:spTgt spid="5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8" dur="500" fill="hold"/>
                                        <p:tgtEl>
                                          <p:spTgt spid="5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9" fill="hold">
                      <p:stCondLst>
                        <p:cond delay="indefinite"/>
                      </p:stCondLst>
                      <p:childTnLst>
                        <p:par>
                          <p:cTn id="150" fill="hold">
                            <p:stCondLst>
                              <p:cond delay="0"/>
                            </p:stCondLst>
                            <p:childTnLst>
                              <p:par>
                                <p:cTn id="151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53" dur="500" fill="hold"/>
                                        <p:tgtEl>
                                          <p:spTgt spid="8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4" dur="500" fill="hold"/>
                                        <p:tgtEl>
                                          <p:spTgt spid="8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55" dur="500"/>
                                        <p:tgtEl>
                                          <p:spTgt spid="8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6" fill="hold">
                      <p:stCondLst>
                        <p:cond delay="indefinite"/>
                      </p:stCondLst>
                      <p:childTnLst>
                        <p:par>
                          <p:cTn id="157" fill="hold">
                            <p:stCondLst>
                              <p:cond delay="0"/>
                            </p:stCondLst>
                            <p:childTnLst>
                              <p:par>
                                <p:cTn id="158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60" dur="500" fill="hold"/>
                                        <p:tgtEl>
                                          <p:spTgt spid="6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1" dur="500" fill="hold"/>
                                        <p:tgtEl>
                                          <p:spTgt spid="6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62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64" dur="500" fill="hold"/>
                                        <p:tgtEl>
                                          <p:spTgt spid="7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5" dur="500" fill="hold"/>
                                        <p:tgtEl>
                                          <p:spTgt spid="7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66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68" dur="500" fill="hold"/>
                                        <p:tgtEl>
                                          <p:spTgt spid="7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9" dur="500" fill="hold"/>
                                        <p:tgtEl>
                                          <p:spTgt spid="7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0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2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73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4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6" dur="500" fill="hold"/>
                                        <p:tgtEl>
                                          <p:spTgt spid="7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77" dur="500" fill="hold"/>
                                        <p:tgtEl>
                                          <p:spTgt spid="7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8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80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1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82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84" dur="500" fill="hold"/>
                                        <p:tgtEl>
                                          <p:spTgt spid="8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5" dur="500" fill="hold"/>
                                        <p:tgtEl>
                                          <p:spTgt spid="8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86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88" dur="500" fill="hold"/>
                                        <p:tgtEl>
                                          <p:spTgt spid="9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9" dur="500" fill="hold"/>
                                        <p:tgtEl>
                                          <p:spTgt spid="9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0" fill="hold">
                      <p:stCondLst>
                        <p:cond delay="indefinite"/>
                      </p:stCondLst>
                      <p:childTnLst>
                        <p:par>
                          <p:cTn id="191" fill="hold">
                            <p:stCondLst>
                              <p:cond delay="0"/>
                            </p:stCondLst>
                            <p:childTnLst>
                              <p:par>
                                <p:cTn id="192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4" dur="30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95" dur="30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6" fill="hold">
                      <p:stCondLst>
                        <p:cond delay="indefinite"/>
                      </p:stCondLst>
                      <p:childTnLst>
                        <p:par>
                          <p:cTn id="197" fill="hold">
                            <p:stCondLst>
                              <p:cond delay="0"/>
                            </p:stCondLst>
                            <p:childTnLst>
                              <p:par>
                                <p:cTn id="198" presetID="2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right)">
                                      <p:cBhvr>
                                        <p:cTn id="200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1" fill="hold">
                            <p:stCondLst>
                              <p:cond delay="500"/>
                            </p:stCondLst>
                            <p:childTnLst>
                              <p:par>
                                <p:cTn id="202" presetID="22" presetClass="entr" presetSubtype="1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204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5" fill="hold">
                            <p:stCondLst>
                              <p:cond delay="1000"/>
                            </p:stCondLst>
                            <p:childTnLst>
                              <p:par>
                                <p:cTn id="206" presetID="22" presetClass="entr" presetSubtype="8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08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9" fill="hold">
                            <p:stCondLst>
                              <p:cond delay="1500"/>
                            </p:stCondLst>
                            <p:childTnLst>
                              <p:par>
                                <p:cTn id="210" presetID="22" presetClass="entr" presetSubtype="8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12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13" fill="hold">
                            <p:stCondLst>
                              <p:cond delay="2000"/>
                            </p:stCondLst>
                            <p:childTnLst>
                              <p:par>
                                <p:cTn id="214" presetID="2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16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17" fill="hold">
                            <p:stCondLst>
                              <p:cond delay="2500"/>
                            </p:stCondLst>
                            <p:childTnLst>
                              <p:par>
                                <p:cTn id="218" presetID="22" presetClass="entr" presetSubtype="2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right)">
                                      <p:cBhvr>
                                        <p:cTn id="220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1" fill="hold">
                      <p:stCondLst>
                        <p:cond delay="indefinite"/>
                      </p:stCondLst>
                      <p:childTnLst>
                        <p:par>
                          <p:cTn id="222" fill="hold">
                            <p:stCondLst>
                              <p:cond delay="0"/>
                            </p:stCondLst>
                            <p:childTnLst>
                              <p:par>
                                <p:cTn id="223" presetID="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25" dur="1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26" dur="1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7" fill="hold">
                      <p:stCondLst>
                        <p:cond delay="indefinite"/>
                      </p:stCondLst>
                      <p:childTnLst>
                        <p:par>
                          <p:cTn id="228" fill="hold">
                            <p:stCondLst>
                              <p:cond delay="0"/>
                            </p:stCondLst>
                            <p:childTnLst>
                              <p:par>
                                <p:cTn id="229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231" dur="2000"/>
                                        <p:tgtEl>
                                          <p:spTgt spid="9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32" fill="hold">
                            <p:stCondLst>
                              <p:cond delay="2000"/>
                            </p:stCondLst>
                            <p:childTnLst>
                              <p:par>
                                <p:cTn id="233" presetID="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35" fill="hold">
                            <p:stCondLst>
                              <p:cond delay="2000"/>
                            </p:stCondLst>
                            <p:childTnLst>
                              <p:par>
                                <p:cTn id="236" presetID="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8" grpId="0" animBg="1"/>
      <p:bldP spid="90" grpId="0" animBg="1"/>
      <p:bldP spid="102" grpId="0" animBg="1"/>
      <p:bldP spid="83" grpId="0" animBg="1"/>
      <p:bldP spid="84" grpId="0" animBg="1"/>
      <p:bldP spid="85" grpId="0"/>
      <p:bldP spid="86" grpId="0"/>
      <p:bldP spid="87" grpId="0"/>
      <p:bldP spid="91" grpId="0"/>
      <p:bldP spid="93" grpId="0"/>
      <p:bldP spid="173" grpId="0" animBg="1"/>
      <p:bldP spid="174" grpId="0" animBg="1"/>
      <p:bldP spid="175" grpId="0" animBg="1"/>
      <p:bldP spid="177" grpId="0" animBg="1"/>
      <p:bldP spid="179" grpId="0" animBg="1"/>
      <p:bldP spid="181" grpId="0" animBg="1"/>
      <p:bldP spid="52" grpId="0"/>
      <p:bldP spid="53" grpId="0"/>
      <p:bldP spid="54" grpId="0"/>
      <p:bldP spid="55" grpId="0"/>
      <p:bldP spid="58" grpId="0"/>
      <p:bldP spid="59" grpId="0"/>
      <p:bldP spid="60" grpId="0"/>
      <p:bldP spid="61" grpId="0"/>
      <p:bldP spid="62" grpId="0"/>
      <p:bldP spid="63" grpId="0"/>
      <p:bldP spid="64" grpId="0"/>
      <p:bldP spid="65" grpId="0"/>
      <p:bldP spid="67" grpId="0" animBg="1"/>
      <p:bldP spid="70" grpId="0"/>
      <p:bldP spid="71" grpId="0"/>
      <p:bldP spid="5" grpId="0" animBg="1"/>
      <p:bldP spid="72" grpId="0"/>
      <p:bldP spid="19" grpId="0" animBg="1"/>
      <p:bldP spid="89" grpId="0"/>
      <p:bldP spid="92" grpId="0"/>
      <p:bldP spid="24" grpId="0" animBg="1"/>
      <p:bldP spid="94" grpId="0"/>
      <p:bldP spid="4" grpId="0" animBg="1"/>
      <p:bldP spid="7" grpId="0" animBg="1"/>
    </p:bldLst>
  </p:timing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/>
          <p:cNvSpPr>
            <a:spLocks noGrp="1"/>
          </p:cNvSpPr>
          <p:nvPr>
            <p:ph type="ctrTitle"/>
          </p:nvPr>
        </p:nvSpPr>
        <p:spPr>
          <a:xfrm>
            <a:off x="3456650" y="107119"/>
            <a:ext cx="4958097" cy="633120"/>
          </a:xfrm>
        </p:spPr>
        <p:txBody>
          <a:bodyPr>
            <a:normAutofit/>
          </a:bodyPr>
          <a:lstStyle/>
          <a:p>
            <a:pPr algn="ctr"/>
            <a:r>
              <a:rPr lang="en-IN" sz="4000" i="1" u="sng" dirty="0"/>
              <a:t>Metering Circuit</a:t>
            </a:r>
          </a:p>
        </p:txBody>
      </p:sp>
      <p:cxnSp>
        <p:nvCxnSpPr>
          <p:cNvPr id="77" name="Straight Connector 76"/>
          <p:cNvCxnSpPr/>
          <p:nvPr/>
        </p:nvCxnSpPr>
        <p:spPr>
          <a:xfrm flipV="1">
            <a:off x="1003495" y="861872"/>
            <a:ext cx="8718" cy="5813442"/>
          </a:xfrm>
          <a:prstGeom prst="line">
            <a:avLst/>
          </a:prstGeom>
        </p:spPr>
        <p:style>
          <a:lnRef idx="3">
            <a:schemeClr val="accent4"/>
          </a:lnRef>
          <a:fillRef idx="0">
            <a:schemeClr val="accent4"/>
          </a:fillRef>
          <a:effectRef idx="2">
            <a:schemeClr val="accent4"/>
          </a:effectRef>
          <a:fontRef idx="minor">
            <a:schemeClr val="tx1"/>
          </a:fontRef>
        </p:style>
      </p:cxnSp>
      <p:sp>
        <p:nvSpPr>
          <p:cNvPr id="88" name="Oval 87"/>
          <p:cNvSpPr/>
          <p:nvPr/>
        </p:nvSpPr>
        <p:spPr>
          <a:xfrm>
            <a:off x="3782710" y="1052937"/>
            <a:ext cx="777923" cy="627797"/>
          </a:xfrm>
          <a:prstGeom prst="ellipse">
            <a:avLst/>
          </a:prstGeom>
          <a:noFill/>
          <a:ln>
            <a:solidFill>
              <a:srgbClr val="FFC000"/>
            </a:solidFill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IN"/>
          </a:p>
        </p:txBody>
      </p:sp>
      <p:sp>
        <p:nvSpPr>
          <p:cNvPr id="90" name="Rectangle 89"/>
          <p:cNvSpPr/>
          <p:nvPr/>
        </p:nvSpPr>
        <p:spPr>
          <a:xfrm>
            <a:off x="2602165" y="1046112"/>
            <a:ext cx="668740" cy="627797"/>
          </a:xfrm>
          <a:prstGeom prst="rect">
            <a:avLst/>
          </a:prstGeom>
          <a:solidFill>
            <a:srgbClr val="FF5050"/>
          </a:solidFill>
          <a:ln>
            <a:solidFill>
              <a:srgbClr val="FFC000"/>
            </a:solidFill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IN"/>
          </a:p>
        </p:txBody>
      </p:sp>
      <p:cxnSp>
        <p:nvCxnSpPr>
          <p:cNvPr id="99" name="Straight Connector 98"/>
          <p:cNvCxnSpPr>
            <a:cxnSpLocks/>
          </p:cNvCxnSpPr>
          <p:nvPr/>
        </p:nvCxnSpPr>
        <p:spPr>
          <a:xfrm flipH="1">
            <a:off x="1012213" y="1356599"/>
            <a:ext cx="272954" cy="0"/>
          </a:xfrm>
          <a:prstGeom prst="line">
            <a:avLst/>
          </a:prstGeom>
          <a:ln>
            <a:solidFill>
              <a:srgbClr val="FFC000"/>
            </a:solidFill>
          </a:ln>
          <a:effectLst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0" name="Straight Connector 99"/>
          <p:cNvCxnSpPr>
            <a:stCxn id="90" idx="3"/>
            <a:endCxn id="88" idx="2"/>
          </p:cNvCxnSpPr>
          <p:nvPr/>
        </p:nvCxnSpPr>
        <p:spPr>
          <a:xfrm>
            <a:off x="3270905" y="1360011"/>
            <a:ext cx="511805" cy="6825"/>
          </a:xfrm>
          <a:prstGeom prst="line">
            <a:avLst/>
          </a:prstGeom>
          <a:ln>
            <a:solidFill>
              <a:srgbClr val="FFC000"/>
            </a:solidFill>
          </a:ln>
          <a:effectLst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1" name="Straight Arrow Connector 100"/>
          <p:cNvCxnSpPr/>
          <p:nvPr/>
        </p:nvCxnSpPr>
        <p:spPr>
          <a:xfrm>
            <a:off x="5834657" y="1391970"/>
            <a:ext cx="1065563" cy="0"/>
          </a:xfrm>
          <a:prstGeom prst="straightConnector1">
            <a:avLst/>
          </a:prstGeom>
          <a:ln>
            <a:solidFill>
              <a:srgbClr val="FFC000"/>
            </a:solidFill>
            <a:tailEnd type="triangle"/>
          </a:ln>
          <a:effectLst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2" name="Right Arrow 101"/>
          <p:cNvSpPr/>
          <p:nvPr/>
        </p:nvSpPr>
        <p:spPr>
          <a:xfrm>
            <a:off x="6640913" y="1296437"/>
            <a:ext cx="259307" cy="184245"/>
          </a:xfrm>
          <a:prstGeom prst="rightArrow">
            <a:avLst/>
          </a:prstGeom>
          <a:ln>
            <a:solidFill>
              <a:srgbClr val="FFC000"/>
            </a:solidFill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IN"/>
          </a:p>
        </p:txBody>
      </p:sp>
      <p:cxnSp>
        <p:nvCxnSpPr>
          <p:cNvPr id="104" name="Straight Connector 103"/>
          <p:cNvCxnSpPr>
            <a:cxnSpLocks/>
          </p:cNvCxnSpPr>
          <p:nvPr/>
        </p:nvCxnSpPr>
        <p:spPr>
          <a:xfrm>
            <a:off x="1285161" y="1356599"/>
            <a:ext cx="529299" cy="0"/>
          </a:xfrm>
          <a:prstGeom prst="line">
            <a:avLst/>
          </a:prstGeom>
          <a:ln>
            <a:solidFill>
              <a:srgbClr val="FFC000"/>
            </a:solidFill>
          </a:ln>
          <a:effectLst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5" name="Straight Connector 104"/>
          <p:cNvCxnSpPr>
            <a:cxnSpLocks/>
          </p:cNvCxnSpPr>
          <p:nvPr/>
        </p:nvCxnSpPr>
        <p:spPr>
          <a:xfrm flipH="1">
            <a:off x="1608512" y="1356599"/>
            <a:ext cx="578726" cy="0"/>
          </a:xfrm>
          <a:prstGeom prst="line">
            <a:avLst/>
          </a:prstGeom>
          <a:ln w="38100">
            <a:solidFill>
              <a:srgbClr val="92D050"/>
            </a:solidFill>
          </a:ln>
          <a:effectLst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6" name="Straight Connector 105"/>
          <p:cNvCxnSpPr>
            <a:cxnSpLocks/>
          </p:cNvCxnSpPr>
          <p:nvPr/>
        </p:nvCxnSpPr>
        <p:spPr>
          <a:xfrm>
            <a:off x="2065356" y="1356599"/>
            <a:ext cx="529299" cy="0"/>
          </a:xfrm>
          <a:prstGeom prst="line">
            <a:avLst/>
          </a:prstGeom>
          <a:ln>
            <a:solidFill>
              <a:srgbClr val="FFC000"/>
            </a:solidFill>
          </a:ln>
          <a:effectLst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8" name="Straight Connector 107"/>
          <p:cNvCxnSpPr>
            <a:cxnSpLocks/>
          </p:cNvCxnSpPr>
          <p:nvPr/>
        </p:nvCxnSpPr>
        <p:spPr>
          <a:xfrm>
            <a:off x="4555082" y="1394491"/>
            <a:ext cx="529299" cy="0"/>
          </a:xfrm>
          <a:prstGeom prst="line">
            <a:avLst/>
          </a:prstGeom>
          <a:ln>
            <a:solidFill>
              <a:srgbClr val="FFC000"/>
            </a:solidFill>
          </a:ln>
          <a:effectLst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9" name="Straight Connector 108"/>
          <p:cNvCxnSpPr>
            <a:cxnSpLocks/>
          </p:cNvCxnSpPr>
          <p:nvPr/>
        </p:nvCxnSpPr>
        <p:spPr>
          <a:xfrm flipH="1">
            <a:off x="4878433" y="1394491"/>
            <a:ext cx="578726" cy="0"/>
          </a:xfrm>
          <a:prstGeom prst="line">
            <a:avLst/>
          </a:prstGeom>
          <a:ln w="38100">
            <a:solidFill>
              <a:srgbClr val="92D050"/>
            </a:solidFill>
          </a:ln>
          <a:effectLst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0" name="Straight Connector 109"/>
          <p:cNvCxnSpPr>
            <a:cxnSpLocks/>
          </p:cNvCxnSpPr>
          <p:nvPr/>
        </p:nvCxnSpPr>
        <p:spPr>
          <a:xfrm>
            <a:off x="5335277" y="1394491"/>
            <a:ext cx="529299" cy="0"/>
          </a:xfrm>
          <a:prstGeom prst="line">
            <a:avLst/>
          </a:prstGeom>
          <a:ln>
            <a:solidFill>
              <a:srgbClr val="FFC000"/>
            </a:solidFill>
          </a:ln>
          <a:effectLst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16" name="Rectangle 115"/>
          <p:cNvSpPr/>
          <p:nvPr/>
        </p:nvSpPr>
        <p:spPr>
          <a:xfrm>
            <a:off x="6182990" y="5232715"/>
            <a:ext cx="621454" cy="139991"/>
          </a:xfrm>
          <a:prstGeom prst="rect">
            <a:avLst/>
          </a:prstGeom>
          <a:solidFill>
            <a:srgbClr val="FF0000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IN"/>
          </a:p>
        </p:txBody>
      </p:sp>
      <p:sp>
        <p:nvSpPr>
          <p:cNvPr id="117" name="Rectangle 116"/>
          <p:cNvSpPr/>
          <p:nvPr/>
        </p:nvSpPr>
        <p:spPr>
          <a:xfrm>
            <a:off x="6178590" y="5562538"/>
            <a:ext cx="621454" cy="139991"/>
          </a:xfrm>
          <a:prstGeom prst="rect">
            <a:avLst/>
          </a:prstGeom>
          <a:solidFill>
            <a:srgbClr val="FFFF00"/>
          </a:solidFill>
          <a:ln>
            <a:solidFill>
              <a:srgbClr val="FFFF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IN"/>
          </a:p>
        </p:txBody>
      </p:sp>
      <p:sp>
        <p:nvSpPr>
          <p:cNvPr id="118" name="Rectangle 117"/>
          <p:cNvSpPr/>
          <p:nvPr/>
        </p:nvSpPr>
        <p:spPr>
          <a:xfrm>
            <a:off x="6178592" y="5944675"/>
            <a:ext cx="621454" cy="139991"/>
          </a:xfrm>
          <a:prstGeom prst="rect">
            <a:avLst/>
          </a:prstGeom>
          <a:solidFill>
            <a:srgbClr val="00B0F0"/>
          </a:solidFill>
          <a:ln>
            <a:solidFill>
              <a:srgbClr val="00B0F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IN"/>
          </a:p>
        </p:txBody>
      </p:sp>
      <p:sp>
        <p:nvSpPr>
          <p:cNvPr id="119" name="Rectangle 118"/>
          <p:cNvSpPr/>
          <p:nvPr/>
        </p:nvSpPr>
        <p:spPr>
          <a:xfrm>
            <a:off x="6178592" y="6262175"/>
            <a:ext cx="621454" cy="139991"/>
          </a:xfrm>
          <a:prstGeom prst="rect">
            <a:avLst/>
          </a:prstGeom>
          <a:solidFill>
            <a:schemeClr val="bg1">
              <a:lumMod val="50000"/>
              <a:lumOff val="50000"/>
            </a:schemeClr>
          </a:solidFill>
          <a:ln>
            <a:solidFill>
              <a:schemeClr val="bg1">
                <a:lumMod val="50000"/>
                <a:lumOff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IN"/>
          </a:p>
        </p:txBody>
      </p:sp>
      <p:sp>
        <p:nvSpPr>
          <p:cNvPr id="122" name="Rectangle 121"/>
          <p:cNvSpPr/>
          <p:nvPr/>
        </p:nvSpPr>
        <p:spPr>
          <a:xfrm flipV="1">
            <a:off x="2596713" y="5288987"/>
            <a:ext cx="405239" cy="106401"/>
          </a:xfrm>
          <a:prstGeom prst="rect">
            <a:avLst/>
          </a:prstGeom>
          <a:solidFill>
            <a:srgbClr val="FF0000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IN"/>
          </a:p>
        </p:txBody>
      </p:sp>
      <p:sp>
        <p:nvSpPr>
          <p:cNvPr id="123" name="Rectangle 122"/>
          <p:cNvSpPr/>
          <p:nvPr/>
        </p:nvSpPr>
        <p:spPr>
          <a:xfrm flipV="1">
            <a:off x="2592313" y="5618810"/>
            <a:ext cx="405239" cy="106401"/>
          </a:xfrm>
          <a:prstGeom prst="rect">
            <a:avLst/>
          </a:prstGeom>
          <a:solidFill>
            <a:srgbClr val="FFFF00"/>
          </a:solidFill>
          <a:ln>
            <a:solidFill>
              <a:srgbClr val="FFFF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IN"/>
          </a:p>
        </p:txBody>
      </p:sp>
      <p:sp>
        <p:nvSpPr>
          <p:cNvPr id="124" name="Rectangle 123"/>
          <p:cNvSpPr/>
          <p:nvPr/>
        </p:nvSpPr>
        <p:spPr>
          <a:xfrm flipV="1">
            <a:off x="2592315" y="6000947"/>
            <a:ext cx="405239" cy="56921"/>
          </a:xfrm>
          <a:prstGeom prst="rect">
            <a:avLst/>
          </a:prstGeom>
          <a:solidFill>
            <a:srgbClr val="00B0F0"/>
          </a:solidFill>
          <a:ln>
            <a:solidFill>
              <a:srgbClr val="00B0F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IN"/>
          </a:p>
        </p:txBody>
      </p:sp>
      <p:cxnSp>
        <p:nvCxnSpPr>
          <p:cNvPr id="70" name="Straight Connector 69"/>
          <p:cNvCxnSpPr>
            <a:endCxn id="116" idx="1"/>
          </p:cNvCxnSpPr>
          <p:nvPr/>
        </p:nvCxnSpPr>
        <p:spPr>
          <a:xfrm flipV="1">
            <a:off x="2997552" y="5302711"/>
            <a:ext cx="3185438" cy="36405"/>
          </a:xfrm>
          <a:prstGeom prst="line">
            <a:avLst/>
          </a:prstGeom>
          <a:ln w="2540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7" name="Straight Connector 126"/>
          <p:cNvCxnSpPr>
            <a:endCxn id="117" idx="1"/>
          </p:cNvCxnSpPr>
          <p:nvPr/>
        </p:nvCxnSpPr>
        <p:spPr>
          <a:xfrm flipV="1">
            <a:off x="2995206" y="5632534"/>
            <a:ext cx="3183384" cy="27794"/>
          </a:xfrm>
          <a:prstGeom prst="line">
            <a:avLst/>
          </a:prstGeom>
          <a:ln w="25400">
            <a:solidFill>
              <a:srgbClr val="FFFF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8" name="Straight Connector 127"/>
          <p:cNvCxnSpPr>
            <a:endCxn id="118" idx="1"/>
          </p:cNvCxnSpPr>
          <p:nvPr/>
        </p:nvCxnSpPr>
        <p:spPr>
          <a:xfrm flipV="1">
            <a:off x="3009275" y="6014671"/>
            <a:ext cx="3169317" cy="25484"/>
          </a:xfrm>
          <a:prstGeom prst="line">
            <a:avLst/>
          </a:prstGeom>
          <a:ln w="25400">
            <a:solidFill>
              <a:srgbClr val="00B0F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9" name="Straight Connector 128"/>
          <p:cNvCxnSpPr>
            <a:endCxn id="119" idx="1"/>
          </p:cNvCxnSpPr>
          <p:nvPr/>
        </p:nvCxnSpPr>
        <p:spPr>
          <a:xfrm flipV="1">
            <a:off x="3009277" y="6332171"/>
            <a:ext cx="3169315" cy="45610"/>
          </a:xfrm>
          <a:prstGeom prst="line">
            <a:avLst/>
          </a:prstGeom>
          <a:ln w="25400">
            <a:solidFill>
              <a:schemeClr val="bg2">
                <a:lumMod val="60000"/>
                <a:lumOff val="4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1" name="Straight Connector 130"/>
          <p:cNvCxnSpPr>
            <a:stCxn id="122" idx="1"/>
            <a:endCxn id="122" idx="1"/>
          </p:cNvCxnSpPr>
          <p:nvPr/>
        </p:nvCxnSpPr>
        <p:spPr>
          <a:xfrm>
            <a:off x="2596713" y="5342187"/>
            <a:ext cx="0" cy="0"/>
          </a:xfrm>
          <a:prstGeom prst="line">
            <a:avLst/>
          </a:prstGeom>
          <a:ln w="38100">
            <a:solidFill>
              <a:srgbClr val="00B05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3" name="Straight Connector 132"/>
          <p:cNvCxnSpPr>
            <a:stCxn id="122" idx="1"/>
          </p:cNvCxnSpPr>
          <p:nvPr/>
        </p:nvCxnSpPr>
        <p:spPr>
          <a:xfrm flipH="1">
            <a:off x="2187238" y="5342187"/>
            <a:ext cx="409475" cy="138311"/>
          </a:xfrm>
          <a:prstGeom prst="line">
            <a:avLst/>
          </a:prstGeom>
          <a:ln w="38100">
            <a:solidFill>
              <a:srgbClr val="00B05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6" name="Straight Connector 135"/>
          <p:cNvCxnSpPr>
            <a:endCxn id="123" idx="1"/>
          </p:cNvCxnSpPr>
          <p:nvPr/>
        </p:nvCxnSpPr>
        <p:spPr>
          <a:xfrm>
            <a:off x="2198961" y="5492296"/>
            <a:ext cx="393352" cy="179714"/>
          </a:xfrm>
          <a:prstGeom prst="line">
            <a:avLst/>
          </a:prstGeom>
          <a:ln w="38100">
            <a:solidFill>
              <a:srgbClr val="00B05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8" name="Straight Connector 137"/>
          <p:cNvCxnSpPr/>
          <p:nvPr/>
        </p:nvCxnSpPr>
        <p:spPr>
          <a:xfrm>
            <a:off x="2608436" y="5677466"/>
            <a:ext cx="0" cy="0"/>
          </a:xfrm>
          <a:prstGeom prst="line">
            <a:avLst/>
          </a:prstGeom>
          <a:ln w="38100">
            <a:solidFill>
              <a:srgbClr val="00B05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9" name="Straight Connector 138"/>
          <p:cNvCxnSpPr/>
          <p:nvPr/>
        </p:nvCxnSpPr>
        <p:spPr>
          <a:xfrm flipH="1">
            <a:off x="2198961" y="5677466"/>
            <a:ext cx="409475" cy="138311"/>
          </a:xfrm>
          <a:prstGeom prst="line">
            <a:avLst/>
          </a:prstGeom>
          <a:ln w="38100">
            <a:solidFill>
              <a:srgbClr val="00B05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40" name="Straight Connector 139"/>
          <p:cNvCxnSpPr/>
          <p:nvPr/>
        </p:nvCxnSpPr>
        <p:spPr>
          <a:xfrm>
            <a:off x="2198961" y="5821117"/>
            <a:ext cx="405075" cy="186172"/>
          </a:xfrm>
          <a:prstGeom prst="line">
            <a:avLst/>
          </a:prstGeom>
          <a:ln w="38100">
            <a:solidFill>
              <a:srgbClr val="00B05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43" name="Straight Connector 142"/>
          <p:cNvCxnSpPr/>
          <p:nvPr/>
        </p:nvCxnSpPr>
        <p:spPr>
          <a:xfrm>
            <a:off x="2584624" y="6039416"/>
            <a:ext cx="0" cy="0"/>
          </a:xfrm>
          <a:prstGeom prst="line">
            <a:avLst/>
          </a:prstGeom>
          <a:ln w="38100">
            <a:solidFill>
              <a:srgbClr val="00B05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44" name="Straight Connector 143"/>
          <p:cNvCxnSpPr/>
          <p:nvPr/>
        </p:nvCxnSpPr>
        <p:spPr>
          <a:xfrm flipH="1">
            <a:off x="2175149" y="6039416"/>
            <a:ext cx="409475" cy="138311"/>
          </a:xfrm>
          <a:prstGeom prst="line">
            <a:avLst/>
          </a:prstGeom>
          <a:ln w="38100">
            <a:solidFill>
              <a:srgbClr val="00B05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45" name="Straight Connector 144"/>
          <p:cNvCxnSpPr/>
          <p:nvPr/>
        </p:nvCxnSpPr>
        <p:spPr>
          <a:xfrm>
            <a:off x="2175149" y="6183067"/>
            <a:ext cx="405075" cy="186172"/>
          </a:xfrm>
          <a:prstGeom prst="line">
            <a:avLst/>
          </a:prstGeom>
          <a:ln w="38100">
            <a:solidFill>
              <a:srgbClr val="00B05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47" name="Straight Connector 146"/>
          <p:cNvCxnSpPr/>
          <p:nvPr/>
        </p:nvCxnSpPr>
        <p:spPr>
          <a:xfrm>
            <a:off x="2580224" y="6369239"/>
            <a:ext cx="421728" cy="8542"/>
          </a:xfrm>
          <a:prstGeom prst="line">
            <a:avLst/>
          </a:prstGeom>
          <a:ln w="38100">
            <a:solidFill>
              <a:srgbClr val="00B05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50" name="Straight Connector 149"/>
          <p:cNvCxnSpPr/>
          <p:nvPr/>
        </p:nvCxnSpPr>
        <p:spPr>
          <a:xfrm flipV="1">
            <a:off x="7209527" y="5288987"/>
            <a:ext cx="0" cy="0"/>
          </a:xfrm>
          <a:prstGeom prst="line">
            <a:avLst/>
          </a:prstGeom>
          <a:ln w="25400">
            <a:solidFill>
              <a:srgbClr val="00B05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51" name="Straight Connector 150"/>
          <p:cNvCxnSpPr/>
          <p:nvPr/>
        </p:nvCxnSpPr>
        <p:spPr>
          <a:xfrm flipH="1" flipV="1">
            <a:off x="6800052" y="5288987"/>
            <a:ext cx="409475" cy="138311"/>
          </a:xfrm>
          <a:prstGeom prst="line">
            <a:avLst/>
          </a:prstGeom>
          <a:ln w="25400">
            <a:solidFill>
              <a:srgbClr val="00B05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52" name="Straight Connector 151"/>
          <p:cNvCxnSpPr/>
          <p:nvPr/>
        </p:nvCxnSpPr>
        <p:spPr>
          <a:xfrm flipV="1">
            <a:off x="6811775" y="5439096"/>
            <a:ext cx="393352" cy="179714"/>
          </a:xfrm>
          <a:prstGeom prst="line">
            <a:avLst/>
          </a:prstGeom>
          <a:ln w="25400">
            <a:solidFill>
              <a:srgbClr val="00B05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53" name="Straight Connector 152"/>
          <p:cNvCxnSpPr/>
          <p:nvPr/>
        </p:nvCxnSpPr>
        <p:spPr>
          <a:xfrm flipV="1">
            <a:off x="7221250" y="5624266"/>
            <a:ext cx="0" cy="0"/>
          </a:xfrm>
          <a:prstGeom prst="line">
            <a:avLst/>
          </a:prstGeom>
          <a:ln w="25400">
            <a:solidFill>
              <a:srgbClr val="00B05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54" name="Straight Connector 153"/>
          <p:cNvCxnSpPr/>
          <p:nvPr/>
        </p:nvCxnSpPr>
        <p:spPr>
          <a:xfrm flipH="1" flipV="1">
            <a:off x="6811775" y="5624266"/>
            <a:ext cx="409475" cy="138311"/>
          </a:xfrm>
          <a:prstGeom prst="line">
            <a:avLst/>
          </a:prstGeom>
          <a:ln w="25400">
            <a:solidFill>
              <a:srgbClr val="00B05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55" name="Straight Connector 154"/>
          <p:cNvCxnSpPr/>
          <p:nvPr/>
        </p:nvCxnSpPr>
        <p:spPr>
          <a:xfrm flipV="1">
            <a:off x="6811775" y="5767917"/>
            <a:ext cx="405075" cy="186172"/>
          </a:xfrm>
          <a:prstGeom prst="line">
            <a:avLst/>
          </a:prstGeom>
          <a:ln w="25400">
            <a:solidFill>
              <a:srgbClr val="00B05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56" name="Straight Connector 155"/>
          <p:cNvCxnSpPr/>
          <p:nvPr/>
        </p:nvCxnSpPr>
        <p:spPr>
          <a:xfrm flipV="1">
            <a:off x="7197438" y="5986216"/>
            <a:ext cx="0" cy="0"/>
          </a:xfrm>
          <a:prstGeom prst="line">
            <a:avLst/>
          </a:prstGeom>
          <a:ln w="25400">
            <a:solidFill>
              <a:srgbClr val="00B05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57" name="Straight Connector 156"/>
          <p:cNvCxnSpPr/>
          <p:nvPr/>
        </p:nvCxnSpPr>
        <p:spPr>
          <a:xfrm flipH="1" flipV="1">
            <a:off x="6787963" y="5986216"/>
            <a:ext cx="409475" cy="138311"/>
          </a:xfrm>
          <a:prstGeom prst="line">
            <a:avLst/>
          </a:prstGeom>
          <a:ln w="25400">
            <a:solidFill>
              <a:srgbClr val="00B05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58" name="Straight Connector 157"/>
          <p:cNvCxnSpPr/>
          <p:nvPr/>
        </p:nvCxnSpPr>
        <p:spPr>
          <a:xfrm flipV="1">
            <a:off x="6787963" y="6129867"/>
            <a:ext cx="405075" cy="186172"/>
          </a:xfrm>
          <a:prstGeom prst="line">
            <a:avLst/>
          </a:prstGeom>
          <a:ln w="25400">
            <a:solidFill>
              <a:srgbClr val="00B05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9" name="Title 2"/>
          <p:cNvSpPr txBox="1">
            <a:spLocks/>
          </p:cNvSpPr>
          <p:nvPr/>
        </p:nvSpPr>
        <p:spPr>
          <a:xfrm>
            <a:off x="2311627" y="4963120"/>
            <a:ext cx="1915118" cy="374928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>
            <a:lvl1pPr algn="l" defTabSz="914400" rtl="0" eaLnBrk="1" latinLnBrk="0" hangingPunct="1">
              <a:lnSpc>
                <a:spcPct val="85000"/>
              </a:lnSpc>
              <a:spcBef>
                <a:spcPct val="0"/>
              </a:spcBef>
              <a:buNone/>
              <a:defRPr sz="7200" kern="1200" spc="-50" baseline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IN" sz="2000" i="1" dirty="0"/>
              <a:t>Metering core</a:t>
            </a:r>
          </a:p>
        </p:txBody>
      </p:sp>
      <p:sp>
        <p:nvSpPr>
          <p:cNvPr id="160" name="Title 2"/>
          <p:cNvSpPr txBox="1">
            <a:spLocks/>
          </p:cNvSpPr>
          <p:nvPr/>
        </p:nvSpPr>
        <p:spPr>
          <a:xfrm>
            <a:off x="5840179" y="4889258"/>
            <a:ext cx="1560819" cy="374928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>
            <a:lvl1pPr algn="l" defTabSz="914400" rtl="0" eaLnBrk="1" latinLnBrk="0" hangingPunct="1">
              <a:lnSpc>
                <a:spcPct val="85000"/>
              </a:lnSpc>
              <a:spcBef>
                <a:spcPct val="0"/>
              </a:spcBef>
              <a:buNone/>
              <a:defRPr sz="7200" kern="1200" spc="-50" baseline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IN" sz="1500" i="1" dirty="0"/>
              <a:t>Voltage coil</a:t>
            </a:r>
          </a:p>
        </p:txBody>
      </p:sp>
      <p:sp>
        <p:nvSpPr>
          <p:cNvPr id="83" name="Rectangle 82"/>
          <p:cNvSpPr/>
          <p:nvPr/>
        </p:nvSpPr>
        <p:spPr>
          <a:xfrm flipV="1">
            <a:off x="3704961" y="1913959"/>
            <a:ext cx="405239" cy="106401"/>
          </a:xfrm>
          <a:prstGeom prst="rect">
            <a:avLst/>
          </a:prstGeom>
          <a:solidFill>
            <a:srgbClr val="92D050"/>
          </a:solidFill>
          <a:ln>
            <a:solidFill>
              <a:srgbClr val="FF0000"/>
            </a:solidFill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IN"/>
          </a:p>
        </p:txBody>
      </p:sp>
      <p:sp>
        <p:nvSpPr>
          <p:cNvPr id="84" name="Rectangle 83"/>
          <p:cNvSpPr/>
          <p:nvPr/>
        </p:nvSpPr>
        <p:spPr>
          <a:xfrm flipV="1">
            <a:off x="4226745" y="1914139"/>
            <a:ext cx="405239" cy="106401"/>
          </a:xfrm>
          <a:prstGeom prst="rect">
            <a:avLst/>
          </a:prstGeom>
          <a:solidFill>
            <a:srgbClr val="92D050"/>
          </a:solidFill>
          <a:ln>
            <a:solidFill>
              <a:srgbClr val="FF0000"/>
            </a:solidFill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IN"/>
          </a:p>
        </p:txBody>
      </p:sp>
      <p:sp>
        <p:nvSpPr>
          <p:cNvPr id="85" name="Title 2"/>
          <p:cNvSpPr txBox="1">
            <a:spLocks/>
          </p:cNvSpPr>
          <p:nvPr/>
        </p:nvSpPr>
        <p:spPr>
          <a:xfrm>
            <a:off x="1867592" y="2148914"/>
            <a:ext cx="1915118" cy="374928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>
            <a:lvl1pPr algn="l" defTabSz="914400" rtl="0" eaLnBrk="1" latinLnBrk="0" hangingPunct="1">
              <a:lnSpc>
                <a:spcPct val="85000"/>
              </a:lnSpc>
              <a:spcBef>
                <a:spcPct val="0"/>
              </a:spcBef>
              <a:buNone/>
              <a:defRPr sz="7200" kern="1200" spc="-50" baseline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IN" sz="2000" i="1" dirty="0"/>
              <a:t>Protection core</a:t>
            </a:r>
          </a:p>
          <a:p>
            <a:pPr algn="ctr"/>
            <a:r>
              <a:rPr lang="en-IN" sz="2000" i="1" dirty="0"/>
              <a:t>5P20</a:t>
            </a:r>
          </a:p>
        </p:txBody>
      </p:sp>
      <p:sp>
        <p:nvSpPr>
          <p:cNvPr id="86" name="Title 2"/>
          <p:cNvSpPr txBox="1">
            <a:spLocks/>
          </p:cNvSpPr>
          <p:nvPr/>
        </p:nvSpPr>
        <p:spPr>
          <a:xfrm>
            <a:off x="4560633" y="2217842"/>
            <a:ext cx="1915118" cy="374928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>
            <a:lvl1pPr algn="l" defTabSz="914400" rtl="0" eaLnBrk="1" latinLnBrk="0" hangingPunct="1">
              <a:lnSpc>
                <a:spcPct val="85000"/>
              </a:lnSpc>
              <a:spcBef>
                <a:spcPct val="0"/>
              </a:spcBef>
              <a:buNone/>
              <a:defRPr sz="7200" kern="1200" spc="-50" baseline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IN" sz="2000" i="1" dirty="0"/>
              <a:t>Metering core</a:t>
            </a:r>
          </a:p>
          <a:p>
            <a:pPr algn="ctr"/>
            <a:r>
              <a:rPr lang="en-IN" sz="2000" i="1" dirty="0"/>
              <a:t>0.2S</a:t>
            </a:r>
          </a:p>
        </p:txBody>
      </p:sp>
      <p:sp>
        <p:nvSpPr>
          <p:cNvPr id="87" name="Title 2"/>
          <p:cNvSpPr txBox="1">
            <a:spLocks/>
          </p:cNvSpPr>
          <p:nvPr/>
        </p:nvSpPr>
        <p:spPr>
          <a:xfrm>
            <a:off x="3300142" y="1357362"/>
            <a:ext cx="548062" cy="374928"/>
          </a:xfrm>
          <a:prstGeom prst="rect">
            <a:avLst/>
          </a:prstGeom>
          <a:effectLst/>
        </p:spPr>
        <p:txBody>
          <a:bodyPr vert="horz" lIns="91440" tIns="45720" rIns="91440" bIns="45720" rtlCol="0" anchor="b">
            <a:noAutofit/>
          </a:bodyPr>
          <a:lstStyle>
            <a:lvl1pPr algn="l" defTabSz="914400" rtl="0" eaLnBrk="1" latinLnBrk="0" hangingPunct="1">
              <a:lnSpc>
                <a:spcPct val="85000"/>
              </a:lnSpc>
              <a:spcBef>
                <a:spcPct val="0"/>
              </a:spcBef>
              <a:buNone/>
              <a:defRPr sz="7200" kern="1200" spc="-50" baseline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IN" sz="2000" i="1" dirty="0"/>
              <a:t>P1</a:t>
            </a:r>
          </a:p>
        </p:txBody>
      </p:sp>
      <p:sp>
        <p:nvSpPr>
          <p:cNvPr id="91" name="Title 2"/>
          <p:cNvSpPr txBox="1">
            <a:spLocks/>
          </p:cNvSpPr>
          <p:nvPr/>
        </p:nvSpPr>
        <p:spPr>
          <a:xfrm>
            <a:off x="3250532" y="745218"/>
            <a:ext cx="1915118" cy="374928"/>
          </a:xfrm>
          <a:prstGeom prst="rect">
            <a:avLst/>
          </a:prstGeom>
          <a:effectLst/>
        </p:spPr>
        <p:txBody>
          <a:bodyPr vert="horz" lIns="91440" tIns="45720" rIns="91440" bIns="45720" rtlCol="0" anchor="b">
            <a:noAutofit/>
          </a:bodyPr>
          <a:lstStyle>
            <a:lvl1pPr algn="l" defTabSz="914400" rtl="0" eaLnBrk="1" latinLnBrk="0" hangingPunct="1">
              <a:lnSpc>
                <a:spcPct val="85000"/>
              </a:lnSpc>
              <a:spcBef>
                <a:spcPct val="0"/>
              </a:spcBef>
              <a:buNone/>
              <a:defRPr sz="7200" kern="1200" spc="-50" baseline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IN" sz="2000" i="1" dirty="0"/>
              <a:t>400 / 1 - 1 A</a:t>
            </a:r>
          </a:p>
        </p:txBody>
      </p:sp>
      <p:sp>
        <p:nvSpPr>
          <p:cNvPr id="93" name="Title 2"/>
          <p:cNvSpPr txBox="1">
            <a:spLocks/>
          </p:cNvSpPr>
          <p:nvPr/>
        </p:nvSpPr>
        <p:spPr>
          <a:xfrm>
            <a:off x="4448830" y="1373282"/>
            <a:ext cx="548062" cy="374928"/>
          </a:xfrm>
          <a:prstGeom prst="rect">
            <a:avLst/>
          </a:prstGeom>
          <a:effectLst/>
        </p:spPr>
        <p:txBody>
          <a:bodyPr vert="horz" lIns="91440" tIns="45720" rIns="91440" bIns="45720" rtlCol="0" anchor="b">
            <a:noAutofit/>
          </a:bodyPr>
          <a:lstStyle>
            <a:lvl1pPr algn="l" defTabSz="914400" rtl="0" eaLnBrk="1" latinLnBrk="0" hangingPunct="1">
              <a:lnSpc>
                <a:spcPct val="85000"/>
              </a:lnSpc>
              <a:spcBef>
                <a:spcPct val="0"/>
              </a:spcBef>
              <a:buNone/>
              <a:defRPr sz="7200" kern="1200" spc="-50" baseline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IN" sz="2000" i="1" dirty="0"/>
              <a:t>P2</a:t>
            </a:r>
          </a:p>
        </p:txBody>
      </p:sp>
      <p:sp>
        <p:nvSpPr>
          <p:cNvPr id="98" name="Rectangle 97"/>
          <p:cNvSpPr/>
          <p:nvPr/>
        </p:nvSpPr>
        <p:spPr>
          <a:xfrm flipV="1">
            <a:off x="2571690" y="3407863"/>
            <a:ext cx="405239" cy="106401"/>
          </a:xfrm>
          <a:prstGeom prst="rect">
            <a:avLst/>
          </a:prstGeom>
          <a:solidFill>
            <a:srgbClr val="FF0000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IN"/>
          </a:p>
        </p:txBody>
      </p:sp>
      <p:sp>
        <p:nvSpPr>
          <p:cNvPr id="103" name="Rectangle 102"/>
          <p:cNvSpPr/>
          <p:nvPr/>
        </p:nvSpPr>
        <p:spPr>
          <a:xfrm flipV="1">
            <a:off x="2567290" y="3737686"/>
            <a:ext cx="405239" cy="106401"/>
          </a:xfrm>
          <a:prstGeom prst="rect">
            <a:avLst/>
          </a:prstGeom>
          <a:solidFill>
            <a:srgbClr val="FFFF00"/>
          </a:solidFill>
          <a:ln>
            <a:solidFill>
              <a:srgbClr val="FFFF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IN"/>
          </a:p>
        </p:txBody>
      </p:sp>
      <p:sp>
        <p:nvSpPr>
          <p:cNvPr id="120" name="Rectangle 119"/>
          <p:cNvSpPr/>
          <p:nvPr/>
        </p:nvSpPr>
        <p:spPr>
          <a:xfrm flipV="1">
            <a:off x="2567292" y="4119823"/>
            <a:ext cx="405239" cy="56921"/>
          </a:xfrm>
          <a:prstGeom prst="rect">
            <a:avLst/>
          </a:prstGeom>
          <a:solidFill>
            <a:srgbClr val="00B0F0"/>
          </a:solidFill>
          <a:ln>
            <a:solidFill>
              <a:srgbClr val="00B0F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IN"/>
          </a:p>
        </p:txBody>
      </p:sp>
      <p:cxnSp>
        <p:nvCxnSpPr>
          <p:cNvPr id="121" name="Straight Connector 120"/>
          <p:cNvCxnSpPr/>
          <p:nvPr/>
        </p:nvCxnSpPr>
        <p:spPr>
          <a:xfrm flipV="1">
            <a:off x="2972529" y="3457875"/>
            <a:ext cx="7048878" cy="117"/>
          </a:xfrm>
          <a:prstGeom prst="line">
            <a:avLst/>
          </a:prstGeom>
          <a:ln w="2540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5" name="Straight Connector 124"/>
          <p:cNvCxnSpPr/>
          <p:nvPr/>
        </p:nvCxnSpPr>
        <p:spPr>
          <a:xfrm flipV="1">
            <a:off x="2970183" y="3743142"/>
            <a:ext cx="7051224" cy="36062"/>
          </a:xfrm>
          <a:prstGeom prst="line">
            <a:avLst/>
          </a:prstGeom>
          <a:ln w="25400">
            <a:solidFill>
              <a:srgbClr val="FFFF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6" name="Straight Connector 125"/>
          <p:cNvCxnSpPr/>
          <p:nvPr/>
        </p:nvCxnSpPr>
        <p:spPr>
          <a:xfrm flipV="1">
            <a:off x="2984252" y="4119823"/>
            <a:ext cx="7037155" cy="39208"/>
          </a:xfrm>
          <a:prstGeom prst="line">
            <a:avLst/>
          </a:prstGeom>
          <a:ln w="25400">
            <a:solidFill>
              <a:srgbClr val="00B0F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0" name="Straight Connector 129"/>
          <p:cNvCxnSpPr/>
          <p:nvPr/>
        </p:nvCxnSpPr>
        <p:spPr>
          <a:xfrm flipV="1">
            <a:off x="2984254" y="4488115"/>
            <a:ext cx="7037153" cy="8542"/>
          </a:xfrm>
          <a:prstGeom prst="line">
            <a:avLst/>
          </a:prstGeom>
          <a:ln w="25400">
            <a:solidFill>
              <a:schemeClr val="bg2">
                <a:lumMod val="60000"/>
                <a:lumOff val="4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2" name="Straight Connector 131"/>
          <p:cNvCxnSpPr>
            <a:stCxn id="98" idx="1"/>
            <a:endCxn id="98" idx="1"/>
          </p:cNvCxnSpPr>
          <p:nvPr/>
        </p:nvCxnSpPr>
        <p:spPr>
          <a:xfrm>
            <a:off x="2571690" y="3461063"/>
            <a:ext cx="0" cy="0"/>
          </a:xfrm>
          <a:prstGeom prst="line">
            <a:avLst/>
          </a:prstGeom>
          <a:ln w="38100">
            <a:solidFill>
              <a:srgbClr val="00B05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4" name="Straight Connector 133"/>
          <p:cNvCxnSpPr>
            <a:stCxn id="98" idx="1"/>
          </p:cNvCxnSpPr>
          <p:nvPr/>
        </p:nvCxnSpPr>
        <p:spPr>
          <a:xfrm flipH="1">
            <a:off x="2162215" y="3461063"/>
            <a:ext cx="409475" cy="138311"/>
          </a:xfrm>
          <a:prstGeom prst="line">
            <a:avLst/>
          </a:prstGeom>
          <a:ln w="38100">
            <a:solidFill>
              <a:srgbClr val="00B05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5" name="Straight Connector 134"/>
          <p:cNvCxnSpPr>
            <a:endCxn id="103" idx="1"/>
          </p:cNvCxnSpPr>
          <p:nvPr/>
        </p:nvCxnSpPr>
        <p:spPr>
          <a:xfrm>
            <a:off x="2173938" y="3611172"/>
            <a:ext cx="393352" cy="179714"/>
          </a:xfrm>
          <a:prstGeom prst="line">
            <a:avLst/>
          </a:prstGeom>
          <a:ln w="38100">
            <a:solidFill>
              <a:srgbClr val="00B05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7" name="Straight Connector 136"/>
          <p:cNvCxnSpPr/>
          <p:nvPr/>
        </p:nvCxnSpPr>
        <p:spPr>
          <a:xfrm>
            <a:off x="2583413" y="3796342"/>
            <a:ext cx="0" cy="0"/>
          </a:xfrm>
          <a:prstGeom prst="line">
            <a:avLst/>
          </a:prstGeom>
          <a:ln w="38100">
            <a:solidFill>
              <a:srgbClr val="00B05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41" name="Straight Connector 140"/>
          <p:cNvCxnSpPr/>
          <p:nvPr/>
        </p:nvCxnSpPr>
        <p:spPr>
          <a:xfrm flipH="1">
            <a:off x="2173938" y="3796342"/>
            <a:ext cx="409475" cy="138311"/>
          </a:xfrm>
          <a:prstGeom prst="line">
            <a:avLst/>
          </a:prstGeom>
          <a:ln w="38100">
            <a:solidFill>
              <a:srgbClr val="00B05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42" name="Straight Connector 141"/>
          <p:cNvCxnSpPr/>
          <p:nvPr/>
        </p:nvCxnSpPr>
        <p:spPr>
          <a:xfrm>
            <a:off x="2173938" y="3939993"/>
            <a:ext cx="405075" cy="186172"/>
          </a:xfrm>
          <a:prstGeom prst="line">
            <a:avLst/>
          </a:prstGeom>
          <a:ln w="38100">
            <a:solidFill>
              <a:srgbClr val="00B05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46" name="Straight Connector 145"/>
          <p:cNvCxnSpPr/>
          <p:nvPr/>
        </p:nvCxnSpPr>
        <p:spPr>
          <a:xfrm>
            <a:off x="2559601" y="4158292"/>
            <a:ext cx="0" cy="0"/>
          </a:xfrm>
          <a:prstGeom prst="line">
            <a:avLst/>
          </a:prstGeom>
          <a:ln w="38100">
            <a:solidFill>
              <a:srgbClr val="00B05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48" name="Straight Connector 147"/>
          <p:cNvCxnSpPr/>
          <p:nvPr/>
        </p:nvCxnSpPr>
        <p:spPr>
          <a:xfrm flipH="1">
            <a:off x="2150126" y="4158292"/>
            <a:ext cx="409475" cy="138311"/>
          </a:xfrm>
          <a:prstGeom prst="line">
            <a:avLst/>
          </a:prstGeom>
          <a:ln w="38100">
            <a:solidFill>
              <a:srgbClr val="00B05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49" name="Straight Connector 148"/>
          <p:cNvCxnSpPr/>
          <p:nvPr/>
        </p:nvCxnSpPr>
        <p:spPr>
          <a:xfrm>
            <a:off x="2150126" y="4301943"/>
            <a:ext cx="405075" cy="186172"/>
          </a:xfrm>
          <a:prstGeom prst="line">
            <a:avLst/>
          </a:prstGeom>
          <a:ln w="38100">
            <a:solidFill>
              <a:srgbClr val="00B05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61" name="Straight Connector 160"/>
          <p:cNvCxnSpPr/>
          <p:nvPr/>
        </p:nvCxnSpPr>
        <p:spPr>
          <a:xfrm>
            <a:off x="2555201" y="4488115"/>
            <a:ext cx="421728" cy="8542"/>
          </a:xfrm>
          <a:prstGeom prst="line">
            <a:avLst/>
          </a:prstGeom>
          <a:ln w="38100">
            <a:solidFill>
              <a:srgbClr val="00B05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62" name="Straight Connector 161"/>
          <p:cNvCxnSpPr/>
          <p:nvPr/>
        </p:nvCxnSpPr>
        <p:spPr>
          <a:xfrm flipV="1">
            <a:off x="12063260" y="3407863"/>
            <a:ext cx="0" cy="0"/>
          </a:xfrm>
          <a:prstGeom prst="line">
            <a:avLst/>
          </a:prstGeom>
          <a:ln w="38100">
            <a:solidFill>
              <a:srgbClr val="00B05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63" name="Straight Connector 162"/>
          <p:cNvCxnSpPr/>
          <p:nvPr/>
        </p:nvCxnSpPr>
        <p:spPr>
          <a:xfrm flipH="1" flipV="1">
            <a:off x="11653785" y="3407863"/>
            <a:ext cx="409475" cy="138311"/>
          </a:xfrm>
          <a:prstGeom prst="line">
            <a:avLst/>
          </a:prstGeom>
          <a:ln w="38100">
            <a:solidFill>
              <a:srgbClr val="00B05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64" name="Straight Connector 163"/>
          <p:cNvCxnSpPr/>
          <p:nvPr/>
        </p:nvCxnSpPr>
        <p:spPr>
          <a:xfrm flipV="1">
            <a:off x="11665508" y="3557972"/>
            <a:ext cx="393352" cy="179714"/>
          </a:xfrm>
          <a:prstGeom prst="line">
            <a:avLst/>
          </a:prstGeom>
          <a:ln w="38100">
            <a:solidFill>
              <a:srgbClr val="00B05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65" name="Straight Connector 164"/>
          <p:cNvCxnSpPr/>
          <p:nvPr/>
        </p:nvCxnSpPr>
        <p:spPr>
          <a:xfrm flipV="1">
            <a:off x="12074983" y="3743142"/>
            <a:ext cx="0" cy="0"/>
          </a:xfrm>
          <a:prstGeom prst="line">
            <a:avLst/>
          </a:prstGeom>
          <a:ln w="38100">
            <a:solidFill>
              <a:srgbClr val="00B05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66" name="Straight Connector 165"/>
          <p:cNvCxnSpPr/>
          <p:nvPr/>
        </p:nvCxnSpPr>
        <p:spPr>
          <a:xfrm flipH="1" flipV="1">
            <a:off x="11665508" y="3743142"/>
            <a:ext cx="409475" cy="138311"/>
          </a:xfrm>
          <a:prstGeom prst="line">
            <a:avLst/>
          </a:prstGeom>
          <a:ln w="38100">
            <a:solidFill>
              <a:srgbClr val="00B05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67" name="Straight Connector 166"/>
          <p:cNvCxnSpPr/>
          <p:nvPr/>
        </p:nvCxnSpPr>
        <p:spPr>
          <a:xfrm flipV="1">
            <a:off x="11665508" y="3886793"/>
            <a:ext cx="405075" cy="186172"/>
          </a:xfrm>
          <a:prstGeom prst="line">
            <a:avLst/>
          </a:prstGeom>
          <a:ln w="38100">
            <a:solidFill>
              <a:srgbClr val="00B05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68" name="Straight Connector 167"/>
          <p:cNvCxnSpPr/>
          <p:nvPr/>
        </p:nvCxnSpPr>
        <p:spPr>
          <a:xfrm flipV="1">
            <a:off x="12051171" y="4105092"/>
            <a:ext cx="0" cy="0"/>
          </a:xfrm>
          <a:prstGeom prst="line">
            <a:avLst/>
          </a:prstGeom>
          <a:ln w="38100">
            <a:solidFill>
              <a:srgbClr val="00B05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69" name="Straight Connector 168"/>
          <p:cNvCxnSpPr/>
          <p:nvPr/>
        </p:nvCxnSpPr>
        <p:spPr>
          <a:xfrm flipH="1" flipV="1">
            <a:off x="11641696" y="4105092"/>
            <a:ext cx="409475" cy="138311"/>
          </a:xfrm>
          <a:prstGeom prst="line">
            <a:avLst/>
          </a:prstGeom>
          <a:ln w="38100">
            <a:solidFill>
              <a:srgbClr val="00B05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70" name="Straight Connector 169"/>
          <p:cNvCxnSpPr/>
          <p:nvPr/>
        </p:nvCxnSpPr>
        <p:spPr>
          <a:xfrm flipV="1">
            <a:off x="11641696" y="4248743"/>
            <a:ext cx="405075" cy="186172"/>
          </a:xfrm>
          <a:prstGeom prst="line">
            <a:avLst/>
          </a:prstGeom>
          <a:ln w="38100">
            <a:solidFill>
              <a:srgbClr val="00B05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71" name="Title 2"/>
          <p:cNvSpPr txBox="1">
            <a:spLocks/>
          </p:cNvSpPr>
          <p:nvPr/>
        </p:nvSpPr>
        <p:spPr>
          <a:xfrm>
            <a:off x="1993891" y="3095754"/>
            <a:ext cx="1915118" cy="374928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>
            <a:lvl1pPr algn="l" defTabSz="914400" rtl="0" eaLnBrk="1" latinLnBrk="0" hangingPunct="1">
              <a:lnSpc>
                <a:spcPct val="85000"/>
              </a:lnSpc>
              <a:spcBef>
                <a:spcPct val="0"/>
              </a:spcBef>
              <a:buNone/>
              <a:defRPr sz="7200" kern="1200" spc="-50" baseline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IN" sz="2000" i="1" dirty="0"/>
              <a:t>Metering core</a:t>
            </a:r>
          </a:p>
        </p:txBody>
      </p:sp>
      <p:sp>
        <p:nvSpPr>
          <p:cNvPr id="172" name="Title 2"/>
          <p:cNvSpPr txBox="1">
            <a:spLocks/>
          </p:cNvSpPr>
          <p:nvPr/>
        </p:nvSpPr>
        <p:spPr>
          <a:xfrm>
            <a:off x="10400086" y="2666642"/>
            <a:ext cx="1241610" cy="374928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>
            <a:lvl1pPr algn="l" defTabSz="914400" rtl="0" eaLnBrk="1" latinLnBrk="0" hangingPunct="1">
              <a:lnSpc>
                <a:spcPct val="85000"/>
              </a:lnSpc>
              <a:spcBef>
                <a:spcPct val="0"/>
              </a:spcBef>
              <a:buNone/>
              <a:defRPr sz="7200" kern="1200" spc="-50" baseline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IN" sz="2000" i="1" dirty="0"/>
              <a:t>Ammeter</a:t>
            </a:r>
          </a:p>
        </p:txBody>
      </p:sp>
      <p:sp>
        <p:nvSpPr>
          <p:cNvPr id="4" name="Rectangle 3"/>
          <p:cNvSpPr/>
          <p:nvPr/>
        </p:nvSpPr>
        <p:spPr>
          <a:xfrm>
            <a:off x="10021407" y="3041570"/>
            <a:ext cx="1620289" cy="1683620"/>
          </a:xfrm>
          <a:prstGeom prst="rect">
            <a:avLst/>
          </a:prstGeom>
          <a:noFill/>
          <a:ln>
            <a:solidFill>
              <a:srgbClr val="92D05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IN"/>
          </a:p>
        </p:txBody>
      </p:sp>
      <p:sp>
        <p:nvSpPr>
          <p:cNvPr id="178" name="Title 2"/>
          <p:cNvSpPr txBox="1">
            <a:spLocks/>
          </p:cNvSpPr>
          <p:nvPr/>
        </p:nvSpPr>
        <p:spPr>
          <a:xfrm>
            <a:off x="10440505" y="3183044"/>
            <a:ext cx="738689" cy="374928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>
            <a:lvl1pPr algn="l" defTabSz="914400" rtl="0" eaLnBrk="1" latinLnBrk="0" hangingPunct="1">
              <a:lnSpc>
                <a:spcPct val="85000"/>
              </a:lnSpc>
              <a:spcBef>
                <a:spcPct val="0"/>
              </a:spcBef>
              <a:buNone/>
              <a:defRPr sz="7200" kern="1200" spc="-50" baseline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IN" sz="2000" i="1" dirty="0">
                <a:solidFill>
                  <a:srgbClr val="FF0000"/>
                </a:solidFill>
              </a:rPr>
              <a:t>400</a:t>
            </a:r>
          </a:p>
        </p:txBody>
      </p:sp>
      <p:sp>
        <p:nvSpPr>
          <p:cNvPr id="180" name="Title 2"/>
          <p:cNvSpPr txBox="1">
            <a:spLocks/>
          </p:cNvSpPr>
          <p:nvPr/>
        </p:nvSpPr>
        <p:spPr>
          <a:xfrm>
            <a:off x="10456428" y="3499216"/>
            <a:ext cx="738689" cy="374928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>
            <a:lvl1pPr algn="l" defTabSz="914400" rtl="0" eaLnBrk="1" latinLnBrk="0" hangingPunct="1">
              <a:lnSpc>
                <a:spcPct val="85000"/>
              </a:lnSpc>
              <a:spcBef>
                <a:spcPct val="0"/>
              </a:spcBef>
              <a:buNone/>
              <a:defRPr sz="7200" kern="1200" spc="-50" baseline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IN" sz="2000" i="1" dirty="0">
                <a:solidFill>
                  <a:srgbClr val="FFC000"/>
                </a:solidFill>
              </a:rPr>
              <a:t>400</a:t>
            </a:r>
          </a:p>
        </p:txBody>
      </p:sp>
      <p:sp>
        <p:nvSpPr>
          <p:cNvPr id="182" name="Title 2"/>
          <p:cNvSpPr txBox="1">
            <a:spLocks/>
          </p:cNvSpPr>
          <p:nvPr/>
        </p:nvSpPr>
        <p:spPr>
          <a:xfrm>
            <a:off x="10472351" y="3897274"/>
            <a:ext cx="738689" cy="374928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>
            <a:lvl1pPr algn="l" defTabSz="914400" rtl="0" eaLnBrk="1" latinLnBrk="0" hangingPunct="1">
              <a:lnSpc>
                <a:spcPct val="85000"/>
              </a:lnSpc>
              <a:spcBef>
                <a:spcPct val="0"/>
              </a:spcBef>
              <a:buNone/>
              <a:defRPr sz="7200" kern="1200" spc="-50" baseline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IN" sz="2000" i="1" dirty="0">
                <a:solidFill>
                  <a:srgbClr val="00B0F0"/>
                </a:solidFill>
              </a:rPr>
              <a:t>400</a:t>
            </a:r>
          </a:p>
        </p:txBody>
      </p:sp>
      <p:sp>
        <p:nvSpPr>
          <p:cNvPr id="183" name="Title 2"/>
          <p:cNvSpPr txBox="1">
            <a:spLocks/>
          </p:cNvSpPr>
          <p:nvPr/>
        </p:nvSpPr>
        <p:spPr>
          <a:xfrm>
            <a:off x="10460977" y="4281689"/>
            <a:ext cx="738689" cy="374928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>
            <a:lvl1pPr algn="l" defTabSz="914400" rtl="0" eaLnBrk="1" latinLnBrk="0" hangingPunct="1">
              <a:lnSpc>
                <a:spcPct val="85000"/>
              </a:lnSpc>
              <a:spcBef>
                <a:spcPct val="0"/>
              </a:spcBef>
              <a:buNone/>
              <a:defRPr sz="7200" kern="1200" spc="-50" baseline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IN" sz="2000" i="1" dirty="0">
                <a:solidFill>
                  <a:schemeClr val="bg1">
                    <a:lumMod val="50000"/>
                    <a:lumOff val="50000"/>
                  </a:schemeClr>
                </a:solidFill>
              </a:rPr>
              <a:t>0</a:t>
            </a:r>
          </a:p>
        </p:txBody>
      </p:sp>
      <p:cxnSp>
        <p:nvCxnSpPr>
          <p:cNvPr id="184" name="Straight Connector 183"/>
          <p:cNvCxnSpPr/>
          <p:nvPr/>
        </p:nvCxnSpPr>
        <p:spPr>
          <a:xfrm>
            <a:off x="2455472" y="4776988"/>
            <a:ext cx="273790" cy="0"/>
          </a:xfrm>
          <a:prstGeom prst="line">
            <a:avLst/>
          </a:prstGeom>
          <a:ln w="38100">
            <a:solidFill>
              <a:srgbClr val="00B05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85" name="Straight Connector 184"/>
          <p:cNvCxnSpPr/>
          <p:nvPr/>
        </p:nvCxnSpPr>
        <p:spPr>
          <a:xfrm>
            <a:off x="2455472" y="4776988"/>
            <a:ext cx="273790" cy="0"/>
          </a:xfrm>
          <a:prstGeom prst="line">
            <a:avLst/>
          </a:prstGeom>
          <a:ln w="38100">
            <a:solidFill>
              <a:srgbClr val="00B05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86" name="Straight Connector 185"/>
          <p:cNvCxnSpPr/>
          <p:nvPr/>
        </p:nvCxnSpPr>
        <p:spPr>
          <a:xfrm>
            <a:off x="2318577" y="4624981"/>
            <a:ext cx="545198" cy="0"/>
          </a:xfrm>
          <a:prstGeom prst="line">
            <a:avLst/>
          </a:prstGeom>
          <a:ln w="38100">
            <a:solidFill>
              <a:srgbClr val="00B05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87" name="Straight Connector 186"/>
          <p:cNvCxnSpPr/>
          <p:nvPr/>
        </p:nvCxnSpPr>
        <p:spPr>
          <a:xfrm>
            <a:off x="2373238" y="4689897"/>
            <a:ext cx="435769" cy="4763"/>
          </a:xfrm>
          <a:prstGeom prst="line">
            <a:avLst/>
          </a:prstGeom>
          <a:ln w="38100">
            <a:solidFill>
              <a:srgbClr val="00B05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88" name="Straight Connector 187"/>
          <p:cNvCxnSpPr/>
          <p:nvPr/>
        </p:nvCxnSpPr>
        <p:spPr>
          <a:xfrm>
            <a:off x="2523919" y="4858881"/>
            <a:ext cx="142213" cy="0"/>
          </a:xfrm>
          <a:prstGeom prst="line">
            <a:avLst/>
          </a:prstGeom>
          <a:ln w="38100">
            <a:solidFill>
              <a:srgbClr val="00B05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89" name="Straight Connector 188"/>
          <p:cNvCxnSpPr/>
          <p:nvPr/>
        </p:nvCxnSpPr>
        <p:spPr>
          <a:xfrm flipV="1">
            <a:off x="2591122" y="4492254"/>
            <a:ext cx="1191" cy="365697"/>
          </a:xfrm>
          <a:prstGeom prst="line">
            <a:avLst/>
          </a:prstGeom>
          <a:ln w="38100">
            <a:solidFill>
              <a:srgbClr val="00B05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90" name="Straight Connector 189"/>
          <p:cNvCxnSpPr/>
          <p:nvPr/>
        </p:nvCxnSpPr>
        <p:spPr>
          <a:xfrm>
            <a:off x="2454281" y="6675314"/>
            <a:ext cx="273790" cy="0"/>
          </a:xfrm>
          <a:prstGeom prst="line">
            <a:avLst/>
          </a:prstGeom>
          <a:ln w="38100">
            <a:solidFill>
              <a:srgbClr val="00B05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91" name="Straight Connector 190"/>
          <p:cNvCxnSpPr/>
          <p:nvPr/>
        </p:nvCxnSpPr>
        <p:spPr>
          <a:xfrm>
            <a:off x="2454281" y="6675314"/>
            <a:ext cx="273790" cy="0"/>
          </a:xfrm>
          <a:prstGeom prst="line">
            <a:avLst/>
          </a:prstGeom>
          <a:ln w="38100">
            <a:solidFill>
              <a:srgbClr val="00B05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92" name="Straight Connector 191"/>
          <p:cNvCxnSpPr/>
          <p:nvPr/>
        </p:nvCxnSpPr>
        <p:spPr>
          <a:xfrm>
            <a:off x="2317386" y="6523307"/>
            <a:ext cx="545198" cy="0"/>
          </a:xfrm>
          <a:prstGeom prst="line">
            <a:avLst/>
          </a:prstGeom>
          <a:ln w="38100">
            <a:solidFill>
              <a:srgbClr val="00B05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93" name="Straight Connector 192"/>
          <p:cNvCxnSpPr/>
          <p:nvPr/>
        </p:nvCxnSpPr>
        <p:spPr>
          <a:xfrm>
            <a:off x="2372047" y="6588223"/>
            <a:ext cx="435769" cy="4763"/>
          </a:xfrm>
          <a:prstGeom prst="line">
            <a:avLst/>
          </a:prstGeom>
          <a:ln w="38100">
            <a:solidFill>
              <a:srgbClr val="00B05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94" name="Straight Connector 193"/>
          <p:cNvCxnSpPr/>
          <p:nvPr/>
        </p:nvCxnSpPr>
        <p:spPr>
          <a:xfrm>
            <a:off x="2522728" y="6757207"/>
            <a:ext cx="142213" cy="0"/>
          </a:xfrm>
          <a:prstGeom prst="line">
            <a:avLst/>
          </a:prstGeom>
          <a:ln w="38100">
            <a:solidFill>
              <a:srgbClr val="00B05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95" name="Straight Connector 194"/>
          <p:cNvCxnSpPr/>
          <p:nvPr/>
        </p:nvCxnSpPr>
        <p:spPr>
          <a:xfrm flipV="1">
            <a:off x="2589931" y="6390580"/>
            <a:ext cx="1191" cy="365697"/>
          </a:xfrm>
          <a:prstGeom prst="line">
            <a:avLst/>
          </a:prstGeom>
          <a:ln w="38100">
            <a:solidFill>
              <a:srgbClr val="00B05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96" name="Title 2"/>
          <p:cNvSpPr txBox="1">
            <a:spLocks/>
          </p:cNvSpPr>
          <p:nvPr/>
        </p:nvSpPr>
        <p:spPr>
          <a:xfrm>
            <a:off x="4030486" y="3064879"/>
            <a:ext cx="733665" cy="374928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>
            <a:lvl1pPr algn="l" defTabSz="914400" rtl="0" eaLnBrk="1" latinLnBrk="0" hangingPunct="1">
              <a:lnSpc>
                <a:spcPct val="85000"/>
              </a:lnSpc>
              <a:spcBef>
                <a:spcPct val="0"/>
              </a:spcBef>
              <a:buNone/>
              <a:defRPr sz="7200" kern="1200" spc="-50" baseline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IN" sz="2000" i="1" dirty="0"/>
              <a:t>D11</a:t>
            </a:r>
          </a:p>
        </p:txBody>
      </p:sp>
      <p:sp>
        <p:nvSpPr>
          <p:cNvPr id="197" name="Title 2"/>
          <p:cNvSpPr txBox="1">
            <a:spLocks/>
          </p:cNvSpPr>
          <p:nvPr/>
        </p:nvSpPr>
        <p:spPr>
          <a:xfrm>
            <a:off x="3391302" y="3435647"/>
            <a:ext cx="733665" cy="374928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>
            <a:lvl1pPr algn="l" defTabSz="914400" rtl="0" eaLnBrk="1" latinLnBrk="0" hangingPunct="1">
              <a:lnSpc>
                <a:spcPct val="85000"/>
              </a:lnSpc>
              <a:spcBef>
                <a:spcPct val="0"/>
              </a:spcBef>
              <a:buNone/>
              <a:defRPr sz="7200" kern="1200" spc="-50" baseline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IN" sz="2000" i="1" dirty="0"/>
              <a:t>D31</a:t>
            </a:r>
          </a:p>
        </p:txBody>
      </p:sp>
      <p:sp>
        <p:nvSpPr>
          <p:cNvPr id="198" name="Title 2"/>
          <p:cNvSpPr txBox="1">
            <a:spLocks/>
          </p:cNvSpPr>
          <p:nvPr/>
        </p:nvSpPr>
        <p:spPr>
          <a:xfrm>
            <a:off x="4007734" y="3806415"/>
            <a:ext cx="733665" cy="374928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>
            <a:lvl1pPr algn="l" defTabSz="914400" rtl="0" eaLnBrk="1" latinLnBrk="0" hangingPunct="1">
              <a:lnSpc>
                <a:spcPct val="85000"/>
              </a:lnSpc>
              <a:spcBef>
                <a:spcPct val="0"/>
              </a:spcBef>
              <a:buNone/>
              <a:defRPr sz="7200" kern="1200" spc="-50" baseline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IN" sz="2000" i="1" dirty="0"/>
              <a:t>D51</a:t>
            </a:r>
          </a:p>
        </p:txBody>
      </p:sp>
      <p:sp>
        <p:nvSpPr>
          <p:cNvPr id="199" name="Title 2"/>
          <p:cNvSpPr txBox="1">
            <a:spLocks/>
          </p:cNvSpPr>
          <p:nvPr/>
        </p:nvSpPr>
        <p:spPr>
          <a:xfrm>
            <a:off x="3434518" y="4147615"/>
            <a:ext cx="733665" cy="374928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>
            <a:lvl1pPr algn="l" defTabSz="914400" rtl="0" eaLnBrk="1" latinLnBrk="0" hangingPunct="1">
              <a:lnSpc>
                <a:spcPct val="85000"/>
              </a:lnSpc>
              <a:spcBef>
                <a:spcPct val="0"/>
              </a:spcBef>
              <a:buNone/>
              <a:defRPr sz="7200" kern="1200" spc="-50" baseline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IN" sz="2000" i="1" dirty="0"/>
              <a:t>D71</a:t>
            </a:r>
          </a:p>
        </p:txBody>
      </p:sp>
      <p:sp>
        <p:nvSpPr>
          <p:cNvPr id="200" name="Title 2"/>
          <p:cNvSpPr txBox="1">
            <a:spLocks/>
          </p:cNvSpPr>
          <p:nvPr/>
        </p:nvSpPr>
        <p:spPr>
          <a:xfrm>
            <a:off x="3992021" y="4977871"/>
            <a:ext cx="733665" cy="374928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>
            <a:lvl1pPr algn="l" defTabSz="914400" rtl="0" eaLnBrk="1" latinLnBrk="0" hangingPunct="1">
              <a:lnSpc>
                <a:spcPct val="85000"/>
              </a:lnSpc>
              <a:spcBef>
                <a:spcPct val="0"/>
              </a:spcBef>
              <a:buNone/>
              <a:defRPr sz="7200" kern="1200" spc="-50" baseline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IN" sz="2000" i="1" dirty="0"/>
              <a:t>E11</a:t>
            </a:r>
          </a:p>
        </p:txBody>
      </p:sp>
      <p:sp>
        <p:nvSpPr>
          <p:cNvPr id="201" name="Title 2"/>
          <p:cNvSpPr txBox="1">
            <a:spLocks/>
          </p:cNvSpPr>
          <p:nvPr/>
        </p:nvSpPr>
        <p:spPr>
          <a:xfrm>
            <a:off x="3352837" y="5348639"/>
            <a:ext cx="733665" cy="374928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>
            <a:lvl1pPr algn="l" defTabSz="914400" rtl="0" eaLnBrk="1" latinLnBrk="0" hangingPunct="1">
              <a:lnSpc>
                <a:spcPct val="85000"/>
              </a:lnSpc>
              <a:spcBef>
                <a:spcPct val="0"/>
              </a:spcBef>
              <a:buNone/>
              <a:defRPr sz="7200" kern="1200" spc="-50" baseline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IN" sz="2000" i="1" dirty="0"/>
              <a:t>E31</a:t>
            </a:r>
          </a:p>
        </p:txBody>
      </p:sp>
      <p:sp>
        <p:nvSpPr>
          <p:cNvPr id="202" name="Title 2"/>
          <p:cNvSpPr txBox="1">
            <a:spLocks/>
          </p:cNvSpPr>
          <p:nvPr/>
        </p:nvSpPr>
        <p:spPr>
          <a:xfrm>
            <a:off x="3969269" y="5719407"/>
            <a:ext cx="733665" cy="374928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>
            <a:lvl1pPr algn="l" defTabSz="914400" rtl="0" eaLnBrk="1" latinLnBrk="0" hangingPunct="1">
              <a:lnSpc>
                <a:spcPct val="85000"/>
              </a:lnSpc>
              <a:spcBef>
                <a:spcPct val="0"/>
              </a:spcBef>
              <a:buNone/>
              <a:defRPr sz="7200" kern="1200" spc="-50" baseline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IN" sz="2000" i="1" dirty="0"/>
              <a:t>E51</a:t>
            </a:r>
          </a:p>
        </p:txBody>
      </p:sp>
      <p:sp>
        <p:nvSpPr>
          <p:cNvPr id="203" name="Title 2"/>
          <p:cNvSpPr txBox="1">
            <a:spLocks/>
          </p:cNvSpPr>
          <p:nvPr/>
        </p:nvSpPr>
        <p:spPr>
          <a:xfrm>
            <a:off x="3396053" y="6060607"/>
            <a:ext cx="733665" cy="374928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>
            <a:lvl1pPr algn="l" defTabSz="914400" rtl="0" eaLnBrk="1" latinLnBrk="0" hangingPunct="1">
              <a:lnSpc>
                <a:spcPct val="85000"/>
              </a:lnSpc>
              <a:spcBef>
                <a:spcPct val="0"/>
              </a:spcBef>
              <a:buNone/>
              <a:defRPr sz="7200" kern="1200" spc="-50" baseline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IN" sz="2000" i="1" dirty="0"/>
              <a:t>E71</a:t>
            </a:r>
          </a:p>
        </p:txBody>
      </p:sp>
      <p:sp>
        <p:nvSpPr>
          <p:cNvPr id="205" name="Title 2"/>
          <p:cNvSpPr txBox="1">
            <a:spLocks/>
          </p:cNvSpPr>
          <p:nvPr/>
        </p:nvSpPr>
        <p:spPr>
          <a:xfrm>
            <a:off x="2392619" y="3540156"/>
            <a:ext cx="391376" cy="191295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>
            <a:lvl1pPr algn="l" defTabSz="914400" rtl="0" eaLnBrk="1" latinLnBrk="0" hangingPunct="1">
              <a:lnSpc>
                <a:spcPct val="85000"/>
              </a:lnSpc>
              <a:spcBef>
                <a:spcPct val="0"/>
              </a:spcBef>
              <a:buNone/>
              <a:defRPr sz="7200" kern="1200" spc="-50" baseline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IN" sz="1000" i="1" dirty="0"/>
              <a:t>S2</a:t>
            </a:r>
          </a:p>
        </p:txBody>
      </p:sp>
      <p:sp>
        <p:nvSpPr>
          <p:cNvPr id="206" name="Title 2"/>
          <p:cNvSpPr txBox="1">
            <a:spLocks/>
          </p:cNvSpPr>
          <p:nvPr/>
        </p:nvSpPr>
        <p:spPr>
          <a:xfrm>
            <a:off x="2774495" y="3532614"/>
            <a:ext cx="391376" cy="191295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>
            <a:lvl1pPr algn="l" defTabSz="914400" rtl="0" eaLnBrk="1" latinLnBrk="0" hangingPunct="1">
              <a:lnSpc>
                <a:spcPct val="85000"/>
              </a:lnSpc>
              <a:spcBef>
                <a:spcPct val="0"/>
              </a:spcBef>
              <a:buNone/>
              <a:defRPr sz="7200" kern="1200" spc="-50" baseline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IN" sz="1000" i="1" dirty="0"/>
              <a:t>S1</a:t>
            </a:r>
          </a:p>
        </p:txBody>
      </p:sp>
      <p:sp>
        <p:nvSpPr>
          <p:cNvPr id="208" name="Title 2"/>
          <p:cNvSpPr txBox="1">
            <a:spLocks/>
          </p:cNvSpPr>
          <p:nvPr/>
        </p:nvSpPr>
        <p:spPr>
          <a:xfrm>
            <a:off x="2383094" y="3844956"/>
            <a:ext cx="391376" cy="191295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>
            <a:lvl1pPr algn="l" defTabSz="914400" rtl="0" eaLnBrk="1" latinLnBrk="0" hangingPunct="1">
              <a:lnSpc>
                <a:spcPct val="85000"/>
              </a:lnSpc>
              <a:spcBef>
                <a:spcPct val="0"/>
              </a:spcBef>
              <a:buNone/>
              <a:defRPr sz="7200" kern="1200" spc="-50" baseline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IN" sz="1000" i="1" dirty="0"/>
              <a:t>S2</a:t>
            </a:r>
          </a:p>
        </p:txBody>
      </p:sp>
      <p:sp>
        <p:nvSpPr>
          <p:cNvPr id="209" name="Title 2"/>
          <p:cNvSpPr txBox="1">
            <a:spLocks/>
          </p:cNvSpPr>
          <p:nvPr/>
        </p:nvSpPr>
        <p:spPr>
          <a:xfrm>
            <a:off x="2764970" y="3837414"/>
            <a:ext cx="391376" cy="191295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>
            <a:lvl1pPr algn="l" defTabSz="914400" rtl="0" eaLnBrk="1" latinLnBrk="0" hangingPunct="1">
              <a:lnSpc>
                <a:spcPct val="85000"/>
              </a:lnSpc>
              <a:spcBef>
                <a:spcPct val="0"/>
              </a:spcBef>
              <a:buNone/>
              <a:defRPr sz="7200" kern="1200" spc="-50" baseline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IN" sz="1000" i="1" dirty="0"/>
              <a:t>S1</a:t>
            </a:r>
          </a:p>
        </p:txBody>
      </p:sp>
      <p:sp>
        <p:nvSpPr>
          <p:cNvPr id="210" name="Title 2"/>
          <p:cNvSpPr txBox="1">
            <a:spLocks/>
          </p:cNvSpPr>
          <p:nvPr/>
        </p:nvSpPr>
        <p:spPr>
          <a:xfrm>
            <a:off x="2373569" y="4187856"/>
            <a:ext cx="391376" cy="191295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>
            <a:lvl1pPr algn="l" defTabSz="914400" rtl="0" eaLnBrk="1" latinLnBrk="0" hangingPunct="1">
              <a:lnSpc>
                <a:spcPct val="85000"/>
              </a:lnSpc>
              <a:spcBef>
                <a:spcPct val="0"/>
              </a:spcBef>
              <a:buNone/>
              <a:defRPr sz="7200" kern="1200" spc="-50" baseline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IN" sz="1000" i="1" dirty="0"/>
              <a:t>S2</a:t>
            </a:r>
          </a:p>
        </p:txBody>
      </p:sp>
      <p:sp>
        <p:nvSpPr>
          <p:cNvPr id="211" name="Title 2"/>
          <p:cNvSpPr txBox="1">
            <a:spLocks/>
          </p:cNvSpPr>
          <p:nvPr/>
        </p:nvSpPr>
        <p:spPr>
          <a:xfrm>
            <a:off x="2755445" y="4180314"/>
            <a:ext cx="391376" cy="191295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>
            <a:lvl1pPr algn="l" defTabSz="914400" rtl="0" eaLnBrk="1" latinLnBrk="0" hangingPunct="1">
              <a:lnSpc>
                <a:spcPct val="85000"/>
              </a:lnSpc>
              <a:spcBef>
                <a:spcPct val="0"/>
              </a:spcBef>
              <a:buNone/>
              <a:defRPr sz="7200" kern="1200" spc="-50" baseline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IN" sz="1000" i="1" dirty="0"/>
              <a:t>S1</a:t>
            </a:r>
          </a:p>
        </p:txBody>
      </p:sp>
      <p:pic>
        <p:nvPicPr>
          <p:cNvPr id="207" name="Picture 4" descr="APTRANSCO ⚡️⚡️ - Electricity Transmission Company - APTRANSCO | LinkedIn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7541" y="17768"/>
            <a:ext cx="1057360" cy="97547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12" name="Rectangle 211"/>
          <p:cNvSpPr/>
          <p:nvPr/>
        </p:nvSpPr>
        <p:spPr>
          <a:xfrm flipV="1">
            <a:off x="6192113" y="3393761"/>
            <a:ext cx="405239" cy="106401"/>
          </a:xfrm>
          <a:prstGeom prst="rect">
            <a:avLst/>
          </a:prstGeom>
          <a:solidFill>
            <a:srgbClr val="FF0000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IN"/>
          </a:p>
        </p:txBody>
      </p:sp>
      <p:sp>
        <p:nvSpPr>
          <p:cNvPr id="213" name="Rectangle 212"/>
          <p:cNvSpPr/>
          <p:nvPr/>
        </p:nvSpPr>
        <p:spPr>
          <a:xfrm flipV="1">
            <a:off x="6187713" y="3723584"/>
            <a:ext cx="405239" cy="106401"/>
          </a:xfrm>
          <a:prstGeom prst="rect">
            <a:avLst/>
          </a:prstGeom>
          <a:solidFill>
            <a:srgbClr val="FFFF00"/>
          </a:solidFill>
          <a:ln>
            <a:solidFill>
              <a:srgbClr val="FFFF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IN"/>
          </a:p>
        </p:txBody>
      </p:sp>
      <p:sp>
        <p:nvSpPr>
          <p:cNvPr id="214" name="Rectangle 213"/>
          <p:cNvSpPr/>
          <p:nvPr/>
        </p:nvSpPr>
        <p:spPr>
          <a:xfrm flipV="1">
            <a:off x="6187715" y="4105721"/>
            <a:ext cx="405239" cy="56921"/>
          </a:xfrm>
          <a:prstGeom prst="rect">
            <a:avLst/>
          </a:prstGeom>
          <a:solidFill>
            <a:srgbClr val="00B0F0"/>
          </a:solidFill>
          <a:ln>
            <a:solidFill>
              <a:srgbClr val="00B0F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IN"/>
          </a:p>
        </p:txBody>
      </p:sp>
      <p:cxnSp>
        <p:nvCxnSpPr>
          <p:cNvPr id="215" name="Straight Connector 214"/>
          <p:cNvCxnSpPr>
            <a:stCxn id="212" idx="1"/>
            <a:endCxn id="212" idx="1"/>
          </p:cNvCxnSpPr>
          <p:nvPr/>
        </p:nvCxnSpPr>
        <p:spPr>
          <a:xfrm>
            <a:off x="6192113" y="3446961"/>
            <a:ext cx="0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16" name="Straight Connector 215"/>
          <p:cNvCxnSpPr/>
          <p:nvPr/>
        </p:nvCxnSpPr>
        <p:spPr>
          <a:xfrm>
            <a:off x="6203836" y="3782240"/>
            <a:ext cx="0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17" name="Straight Connector 216"/>
          <p:cNvCxnSpPr/>
          <p:nvPr/>
        </p:nvCxnSpPr>
        <p:spPr>
          <a:xfrm>
            <a:off x="6180024" y="4144190"/>
            <a:ext cx="0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19" name="Rectangle 218"/>
          <p:cNvSpPr/>
          <p:nvPr/>
        </p:nvSpPr>
        <p:spPr>
          <a:xfrm>
            <a:off x="5628152" y="3041570"/>
            <a:ext cx="1661322" cy="3633743"/>
          </a:xfrm>
          <a:prstGeom prst="rect">
            <a:avLst/>
          </a:prstGeom>
          <a:noFill/>
          <a:ln>
            <a:solidFill>
              <a:srgbClr val="92D05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IN"/>
          </a:p>
        </p:txBody>
      </p:sp>
      <p:sp>
        <p:nvSpPr>
          <p:cNvPr id="220" name="Title 2"/>
          <p:cNvSpPr txBox="1">
            <a:spLocks/>
          </p:cNvSpPr>
          <p:nvPr/>
        </p:nvSpPr>
        <p:spPr>
          <a:xfrm>
            <a:off x="5609922" y="2640334"/>
            <a:ext cx="1791076" cy="374928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>
            <a:lvl1pPr algn="l" defTabSz="914400" rtl="0" eaLnBrk="1" latinLnBrk="0" hangingPunct="1">
              <a:lnSpc>
                <a:spcPct val="85000"/>
              </a:lnSpc>
              <a:spcBef>
                <a:spcPct val="0"/>
              </a:spcBef>
              <a:buNone/>
              <a:defRPr sz="7200" kern="1200" spc="-50" baseline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IN" sz="2000" i="1" dirty="0"/>
              <a:t>Energy meter</a:t>
            </a:r>
          </a:p>
        </p:txBody>
      </p:sp>
      <p:sp>
        <p:nvSpPr>
          <p:cNvPr id="221" name="Oval 220"/>
          <p:cNvSpPr/>
          <p:nvPr/>
        </p:nvSpPr>
        <p:spPr>
          <a:xfrm>
            <a:off x="1510841" y="5468307"/>
            <a:ext cx="777923" cy="627797"/>
          </a:xfrm>
          <a:prstGeom prst="ellipse">
            <a:avLst/>
          </a:prstGeom>
          <a:noFill/>
          <a:ln>
            <a:solidFill>
              <a:srgbClr val="FFC000"/>
            </a:solidFill>
          </a:ln>
          <a:effectLst>
            <a:glow rad="228600">
              <a:schemeClr val="accent5">
                <a:satMod val="175000"/>
                <a:alpha val="40000"/>
              </a:schemeClr>
            </a:glo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IN"/>
          </a:p>
        </p:txBody>
      </p:sp>
      <p:cxnSp>
        <p:nvCxnSpPr>
          <p:cNvPr id="222" name="Straight Connector 221"/>
          <p:cNvCxnSpPr>
            <a:endCxn id="221" idx="2"/>
          </p:cNvCxnSpPr>
          <p:nvPr/>
        </p:nvCxnSpPr>
        <p:spPr>
          <a:xfrm>
            <a:off x="999036" y="5775381"/>
            <a:ext cx="511805" cy="6825"/>
          </a:xfrm>
          <a:prstGeom prst="line">
            <a:avLst/>
          </a:prstGeom>
          <a:ln>
            <a:solidFill>
              <a:srgbClr val="FFC000"/>
            </a:solidFill>
          </a:ln>
          <a:effectLst>
            <a:glow rad="228600">
              <a:schemeClr val="accent5">
                <a:satMod val="175000"/>
                <a:alpha val="40000"/>
              </a:schemeClr>
            </a:glow>
          </a:effectLst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23" name="Title 2"/>
          <p:cNvSpPr txBox="1">
            <a:spLocks/>
          </p:cNvSpPr>
          <p:nvPr/>
        </p:nvSpPr>
        <p:spPr>
          <a:xfrm>
            <a:off x="1568774" y="5618810"/>
            <a:ext cx="548062" cy="374928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>
            <a:lvl1pPr algn="l" defTabSz="914400" rtl="0" eaLnBrk="1" latinLnBrk="0" hangingPunct="1">
              <a:lnSpc>
                <a:spcPct val="85000"/>
              </a:lnSpc>
              <a:spcBef>
                <a:spcPct val="0"/>
              </a:spcBef>
              <a:buNone/>
              <a:defRPr sz="7200" kern="1200" spc="-50" baseline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IN" sz="2000" i="1" dirty="0"/>
              <a:t>PT</a:t>
            </a:r>
          </a:p>
        </p:txBody>
      </p:sp>
      <p:sp>
        <p:nvSpPr>
          <p:cNvPr id="224" name="Title 2"/>
          <p:cNvSpPr txBox="1">
            <a:spLocks/>
          </p:cNvSpPr>
          <p:nvPr/>
        </p:nvSpPr>
        <p:spPr>
          <a:xfrm>
            <a:off x="5519236" y="3104949"/>
            <a:ext cx="567824" cy="356395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>
            <a:lvl1pPr algn="l" defTabSz="914400" rtl="0" eaLnBrk="1" latinLnBrk="0" hangingPunct="1">
              <a:lnSpc>
                <a:spcPct val="85000"/>
              </a:lnSpc>
              <a:spcBef>
                <a:spcPct val="0"/>
              </a:spcBef>
              <a:buNone/>
              <a:defRPr sz="7200" kern="1200" spc="-50" baseline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IN" sz="2000" i="1" dirty="0"/>
              <a:t>M</a:t>
            </a:r>
          </a:p>
        </p:txBody>
      </p:sp>
      <p:sp>
        <p:nvSpPr>
          <p:cNvPr id="225" name="Title 2"/>
          <p:cNvSpPr txBox="1">
            <a:spLocks/>
          </p:cNvSpPr>
          <p:nvPr/>
        </p:nvSpPr>
        <p:spPr>
          <a:xfrm>
            <a:off x="5527259" y="3481937"/>
            <a:ext cx="567824" cy="356395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>
            <a:lvl1pPr algn="l" defTabSz="914400" rtl="0" eaLnBrk="1" latinLnBrk="0" hangingPunct="1">
              <a:lnSpc>
                <a:spcPct val="85000"/>
              </a:lnSpc>
              <a:spcBef>
                <a:spcPct val="0"/>
              </a:spcBef>
              <a:buNone/>
              <a:defRPr sz="7200" kern="1200" spc="-50" baseline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IN" sz="2000" i="1" dirty="0"/>
              <a:t>M</a:t>
            </a:r>
          </a:p>
        </p:txBody>
      </p:sp>
      <p:sp>
        <p:nvSpPr>
          <p:cNvPr id="226" name="Title 2"/>
          <p:cNvSpPr txBox="1">
            <a:spLocks/>
          </p:cNvSpPr>
          <p:nvPr/>
        </p:nvSpPr>
        <p:spPr>
          <a:xfrm>
            <a:off x="5511563" y="3882985"/>
            <a:ext cx="567824" cy="356395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>
            <a:lvl1pPr algn="l" defTabSz="914400" rtl="0" eaLnBrk="1" latinLnBrk="0" hangingPunct="1">
              <a:lnSpc>
                <a:spcPct val="85000"/>
              </a:lnSpc>
              <a:spcBef>
                <a:spcPct val="0"/>
              </a:spcBef>
              <a:buNone/>
              <a:defRPr sz="7200" kern="1200" spc="-50" baseline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IN" sz="2000" i="1" dirty="0"/>
              <a:t>M</a:t>
            </a:r>
          </a:p>
        </p:txBody>
      </p:sp>
      <p:cxnSp>
        <p:nvCxnSpPr>
          <p:cNvPr id="227" name="Straight Connector 226"/>
          <p:cNvCxnSpPr/>
          <p:nvPr/>
        </p:nvCxnSpPr>
        <p:spPr>
          <a:xfrm>
            <a:off x="7128337" y="3471025"/>
            <a:ext cx="0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28" name="Straight Connector 227"/>
          <p:cNvCxnSpPr/>
          <p:nvPr/>
        </p:nvCxnSpPr>
        <p:spPr>
          <a:xfrm>
            <a:off x="7116248" y="4168254"/>
            <a:ext cx="0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29" name="Title 2"/>
          <p:cNvSpPr txBox="1">
            <a:spLocks/>
          </p:cNvSpPr>
          <p:nvPr/>
        </p:nvSpPr>
        <p:spPr>
          <a:xfrm>
            <a:off x="6617508" y="3129013"/>
            <a:ext cx="567824" cy="356395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>
            <a:lvl1pPr algn="l" defTabSz="914400" rtl="0" eaLnBrk="1" latinLnBrk="0" hangingPunct="1">
              <a:lnSpc>
                <a:spcPct val="85000"/>
              </a:lnSpc>
              <a:spcBef>
                <a:spcPct val="0"/>
              </a:spcBef>
              <a:buNone/>
              <a:defRPr sz="7200" kern="1200" spc="-50" baseline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IN" sz="2000" i="1" dirty="0"/>
              <a:t>L</a:t>
            </a:r>
          </a:p>
        </p:txBody>
      </p:sp>
      <p:sp>
        <p:nvSpPr>
          <p:cNvPr id="230" name="Title 2"/>
          <p:cNvSpPr txBox="1">
            <a:spLocks/>
          </p:cNvSpPr>
          <p:nvPr/>
        </p:nvSpPr>
        <p:spPr>
          <a:xfrm>
            <a:off x="6625531" y="3457875"/>
            <a:ext cx="567824" cy="356395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>
            <a:lvl1pPr algn="l" defTabSz="914400" rtl="0" eaLnBrk="1" latinLnBrk="0" hangingPunct="1">
              <a:lnSpc>
                <a:spcPct val="85000"/>
              </a:lnSpc>
              <a:spcBef>
                <a:spcPct val="0"/>
              </a:spcBef>
              <a:buNone/>
              <a:defRPr sz="7200" kern="1200" spc="-50" baseline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IN" sz="2000" i="1" dirty="0"/>
              <a:t>L</a:t>
            </a:r>
          </a:p>
        </p:txBody>
      </p:sp>
      <p:sp>
        <p:nvSpPr>
          <p:cNvPr id="231" name="Title 2"/>
          <p:cNvSpPr txBox="1">
            <a:spLocks/>
          </p:cNvSpPr>
          <p:nvPr/>
        </p:nvSpPr>
        <p:spPr>
          <a:xfrm>
            <a:off x="6609835" y="3842881"/>
            <a:ext cx="567824" cy="356395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>
            <a:lvl1pPr algn="l" defTabSz="914400" rtl="0" eaLnBrk="1" latinLnBrk="0" hangingPunct="1">
              <a:lnSpc>
                <a:spcPct val="85000"/>
              </a:lnSpc>
              <a:spcBef>
                <a:spcPct val="0"/>
              </a:spcBef>
              <a:buNone/>
              <a:defRPr sz="7200" kern="1200" spc="-50" baseline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IN" sz="2000" i="1" dirty="0"/>
              <a:t>L</a:t>
            </a:r>
          </a:p>
        </p:txBody>
      </p:sp>
      <p:cxnSp>
        <p:nvCxnSpPr>
          <p:cNvPr id="232" name="Straight Connector 231"/>
          <p:cNvCxnSpPr/>
          <p:nvPr/>
        </p:nvCxnSpPr>
        <p:spPr>
          <a:xfrm>
            <a:off x="6180939" y="5279942"/>
            <a:ext cx="0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33" name="Straight Connector 232"/>
          <p:cNvCxnSpPr/>
          <p:nvPr/>
        </p:nvCxnSpPr>
        <p:spPr>
          <a:xfrm>
            <a:off x="6192662" y="5615221"/>
            <a:ext cx="0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34" name="Straight Connector 233"/>
          <p:cNvCxnSpPr/>
          <p:nvPr/>
        </p:nvCxnSpPr>
        <p:spPr>
          <a:xfrm>
            <a:off x="6168850" y="5977171"/>
            <a:ext cx="0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35" name="Title 2"/>
          <p:cNvSpPr txBox="1">
            <a:spLocks/>
          </p:cNvSpPr>
          <p:nvPr/>
        </p:nvSpPr>
        <p:spPr>
          <a:xfrm>
            <a:off x="5508062" y="4937930"/>
            <a:ext cx="567824" cy="356395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>
            <a:lvl1pPr algn="l" defTabSz="914400" rtl="0" eaLnBrk="1" latinLnBrk="0" hangingPunct="1">
              <a:lnSpc>
                <a:spcPct val="85000"/>
              </a:lnSpc>
              <a:spcBef>
                <a:spcPct val="0"/>
              </a:spcBef>
              <a:buNone/>
              <a:defRPr sz="7200" kern="1200" spc="-50" baseline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IN" sz="2000" i="1" dirty="0"/>
              <a:t>R</a:t>
            </a:r>
          </a:p>
        </p:txBody>
      </p:sp>
      <p:sp>
        <p:nvSpPr>
          <p:cNvPr id="236" name="Title 2"/>
          <p:cNvSpPr txBox="1">
            <a:spLocks/>
          </p:cNvSpPr>
          <p:nvPr/>
        </p:nvSpPr>
        <p:spPr>
          <a:xfrm>
            <a:off x="5516085" y="5314918"/>
            <a:ext cx="567824" cy="356395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>
            <a:lvl1pPr algn="l" defTabSz="914400" rtl="0" eaLnBrk="1" latinLnBrk="0" hangingPunct="1">
              <a:lnSpc>
                <a:spcPct val="85000"/>
              </a:lnSpc>
              <a:spcBef>
                <a:spcPct val="0"/>
              </a:spcBef>
              <a:buNone/>
              <a:defRPr sz="7200" kern="1200" spc="-50" baseline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IN" sz="2000" i="1" dirty="0"/>
              <a:t>Y</a:t>
            </a:r>
          </a:p>
        </p:txBody>
      </p:sp>
      <p:sp>
        <p:nvSpPr>
          <p:cNvPr id="237" name="Title 2"/>
          <p:cNvSpPr txBox="1">
            <a:spLocks/>
          </p:cNvSpPr>
          <p:nvPr/>
        </p:nvSpPr>
        <p:spPr>
          <a:xfrm>
            <a:off x="5500389" y="5715966"/>
            <a:ext cx="567824" cy="356395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>
            <a:lvl1pPr algn="l" defTabSz="914400" rtl="0" eaLnBrk="1" latinLnBrk="0" hangingPunct="1">
              <a:lnSpc>
                <a:spcPct val="85000"/>
              </a:lnSpc>
              <a:spcBef>
                <a:spcPct val="0"/>
              </a:spcBef>
              <a:buNone/>
              <a:defRPr sz="7200" kern="1200" spc="-50" baseline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IN" sz="2000" i="1" dirty="0"/>
              <a:t>B</a:t>
            </a:r>
          </a:p>
        </p:txBody>
      </p:sp>
      <p:sp>
        <p:nvSpPr>
          <p:cNvPr id="238" name="Title 2"/>
          <p:cNvSpPr txBox="1">
            <a:spLocks/>
          </p:cNvSpPr>
          <p:nvPr/>
        </p:nvSpPr>
        <p:spPr>
          <a:xfrm>
            <a:off x="5492369" y="6028786"/>
            <a:ext cx="567824" cy="356395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>
            <a:lvl1pPr algn="l" defTabSz="914400" rtl="0" eaLnBrk="1" latinLnBrk="0" hangingPunct="1">
              <a:lnSpc>
                <a:spcPct val="85000"/>
              </a:lnSpc>
              <a:spcBef>
                <a:spcPct val="0"/>
              </a:spcBef>
              <a:buNone/>
              <a:defRPr sz="7200" kern="1200" spc="-50" baseline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IN" sz="2000" i="1" dirty="0"/>
              <a:t>N</a:t>
            </a:r>
          </a:p>
        </p:txBody>
      </p:sp>
      <p:sp>
        <p:nvSpPr>
          <p:cNvPr id="218" name="Rectangle 217"/>
          <p:cNvSpPr/>
          <p:nvPr/>
        </p:nvSpPr>
        <p:spPr>
          <a:xfrm flipV="1">
            <a:off x="8596399" y="3396033"/>
            <a:ext cx="405239" cy="106401"/>
          </a:xfrm>
          <a:prstGeom prst="rect">
            <a:avLst/>
          </a:prstGeom>
          <a:solidFill>
            <a:srgbClr val="FF0000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IN"/>
          </a:p>
        </p:txBody>
      </p:sp>
      <p:sp>
        <p:nvSpPr>
          <p:cNvPr id="239" name="Rectangle 238"/>
          <p:cNvSpPr/>
          <p:nvPr/>
        </p:nvSpPr>
        <p:spPr>
          <a:xfrm flipV="1">
            <a:off x="8591999" y="3725856"/>
            <a:ext cx="405239" cy="106401"/>
          </a:xfrm>
          <a:prstGeom prst="rect">
            <a:avLst/>
          </a:prstGeom>
          <a:solidFill>
            <a:srgbClr val="FFFF00"/>
          </a:solidFill>
          <a:ln>
            <a:solidFill>
              <a:srgbClr val="FFFF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IN"/>
          </a:p>
        </p:txBody>
      </p:sp>
      <p:sp>
        <p:nvSpPr>
          <p:cNvPr id="240" name="Rectangle 239"/>
          <p:cNvSpPr/>
          <p:nvPr/>
        </p:nvSpPr>
        <p:spPr>
          <a:xfrm flipV="1">
            <a:off x="8592001" y="4107993"/>
            <a:ext cx="405239" cy="56921"/>
          </a:xfrm>
          <a:prstGeom prst="rect">
            <a:avLst/>
          </a:prstGeom>
          <a:solidFill>
            <a:srgbClr val="00B0F0"/>
          </a:solidFill>
          <a:ln>
            <a:solidFill>
              <a:srgbClr val="00B0F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IN"/>
          </a:p>
        </p:txBody>
      </p:sp>
      <p:cxnSp>
        <p:nvCxnSpPr>
          <p:cNvPr id="241" name="Straight Connector 240"/>
          <p:cNvCxnSpPr>
            <a:stCxn id="218" idx="1"/>
            <a:endCxn id="218" idx="1"/>
          </p:cNvCxnSpPr>
          <p:nvPr/>
        </p:nvCxnSpPr>
        <p:spPr>
          <a:xfrm>
            <a:off x="8596399" y="3449233"/>
            <a:ext cx="0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42" name="Straight Connector 241"/>
          <p:cNvCxnSpPr/>
          <p:nvPr/>
        </p:nvCxnSpPr>
        <p:spPr>
          <a:xfrm>
            <a:off x="8608122" y="3784512"/>
            <a:ext cx="0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43" name="Straight Connector 242"/>
          <p:cNvCxnSpPr/>
          <p:nvPr/>
        </p:nvCxnSpPr>
        <p:spPr>
          <a:xfrm>
            <a:off x="8584310" y="4146462"/>
            <a:ext cx="0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44" name="Rectangle 243"/>
          <p:cNvSpPr/>
          <p:nvPr/>
        </p:nvSpPr>
        <p:spPr>
          <a:xfrm>
            <a:off x="8655516" y="5240335"/>
            <a:ext cx="621454" cy="139991"/>
          </a:xfrm>
          <a:prstGeom prst="rect">
            <a:avLst/>
          </a:prstGeom>
          <a:solidFill>
            <a:srgbClr val="FF0000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IN"/>
          </a:p>
        </p:txBody>
      </p:sp>
      <p:sp>
        <p:nvSpPr>
          <p:cNvPr id="245" name="Rectangle 244"/>
          <p:cNvSpPr/>
          <p:nvPr/>
        </p:nvSpPr>
        <p:spPr>
          <a:xfrm>
            <a:off x="8651116" y="5570158"/>
            <a:ext cx="621454" cy="139991"/>
          </a:xfrm>
          <a:prstGeom prst="rect">
            <a:avLst/>
          </a:prstGeom>
          <a:solidFill>
            <a:srgbClr val="FFFF00"/>
          </a:solidFill>
          <a:ln>
            <a:solidFill>
              <a:srgbClr val="FFFF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IN"/>
          </a:p>
        </p:txBody>
      </p:sp>
      <p:sp>
        <p:nvSpPr>
          <p:cNvPr id="246" name="Rectangle 245"/>
          <p:cNvSpPr/>
          <p:nvPr/>
        </p:nvSpPr>
        <p:spPr>
          <a:xfrm>
            <a:off x="8651118" y="5952295"/>
            <a:ext cx="621454" cy="139991"/>
          </a:xfrm>
          <a:prstGeom prst="rect">
            <a:avLst/>
          </a:prstGeom>
          <a:solidFill>
            <a:srgbClr val="00B0F0"/>
          </a:solidFill>
          <a:ln>
            <a:solidFill>
              <a:srgbClr val="00B0F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IN"/>
          </a:p>
        </p:txBody>
      </p:sp>
      <p:sp>
        <p:nvSpPr>
          <p:cNvPr id="247" name="Rectangle 246"/>
          <p:cNvSpPr/>
          <p:nvPr/>
        </p:nvSpPr>
        <p:spPr>
          <a:xfrm>
            <a:off x="8651118" y="6269795"/>
            <a:ext cx="621454" cy="139991"/>
          </a:xfrm>
          <a:prstGeom prst="rect">
            <a:avLst/>
          </a:prstGeom>
          <a:solidFill>
            <a:schemeClr val="bg1">
              <a:lumMod val="50000"/>
              <a:lumOff val="50000"/>
            </a:schemeClr>
          </a:solidFill>
          <a:ln>
            <a:solidFill>
              <a:schemeClr val="bg1">
                <a:lumMod val="50000"/>
                <a:lumOff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IN"/>
          </a:p>
        </p:txBody>
      </p:sp>
      <p:cxnSp>
        <p:nvCxnSpPr>
          <p:cNvPr id="248" name="Straight Connector 247"/>
          <p:cNvCxnSpPr/>
          <p:nvPr/>
        </p:nvCxnSpPr>
        <p:spPr>
          <a:xfrm flipV="1">
            <a:off x="9682053" y="5296607"/>
            <a:ext cx="0" cy="0"/>
          </a:xfrm>
          <a:prstGeom prst="line">
            <a:avLst/>
          </a:prstGeom>
          <a:ln w="38100">
            <a:solidFill>
              <a:srgbClr val="00B05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49" name="Straight Connector 248"/>
          <p:cNvCxnSpPr/>
          <p:nvPr/>
        </p:nvCxnSpPr>
        <p:spPr>
          <a:xfrm flipH="1" flipV="1">
            <a:off x="9272578" y="5296607"/>
            <a:ext cx="409475" cy="138311"/>
          </a:xfrm>
          <a:prstGeom prst="line">
            <a:avLst/>
          </a:prstGeom>
          <a:ln w="38100">
            <a:solidFill>
              <a:srgbClr val="00B05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50" name="Straight Connector 249"/>
          <p:cNvCxnSpPr/>
          <p:nvPr/>
        </p:nvCxnSpPr>
        <p:spPr>
          <a:xfrm flipV="1">
            <a:off x="9284301" y="5446716"/>
            <a:ext cx="393352" cy="179714"/>
          </a:xfrm>
          <a:prstGeom prst="line">
            <a:avLst/>
          </a:prstGeom>
          <a:ln w="38100">
            <a:solidFill>
              <a:srgbClr val="00B05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51" name="Straight Connector 250"/>
          <p:cNvCxnSpPr/>
          <p:nvPr/>
        </p:nvCxnSpPr>
        <p:spPr>
          <a:xfrm flipV="1">
            <a:off x="9693776" y="5631886"/>
            <a:ext cx="0" cy="0"/>
          </a:xfrm>
          <a:prstGeom prst="line">
            <a:avLst/>
          </a:prstGeom>
          <a:ln w="38100">
            <a:solidFill>
              <a:srgbClr val="00B05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52" name="Straight Connector 251"/>
          <p:cNvCxnSpPr/>
          <p:nvPr/>
        </p:nvCxnSpPr>
        <p:spPr>
          <a:xfrm flipH="1" flipV="1">
            <a:off x="9284301" y="5631886"/>
            <a:ext cx="409475" cy="138311"/>
          </a:xfrm>
          <a:prstGeom prst="line">
            <a:avLst/>
          </a:prstGeom>
          <a:ln w="38100">
            <a:solidFill>
              <a:srgbClr val="00B05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53" name="Straight Connector 252"/>
          <p:cNvCxnSpPr/>
          <p:nvPr/>
        </p:nvCxnSpPr>
        <p:spPr>
          <a:xfrm flipV="1">
            <a:off x="9284301" y="5775537"/>
            <a:ext cx="405075" cy="186172"/>
          </a:xfrm>
          <a:prstGeom prst="line">
            <a:avLst/>
          </a:prstGeom>
          <a:ln w="38100">
            <a:solidFill>
              <a:srgbClr val="00B05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54" name="Straight Connector 253"/>
          <p:cNvCxnSpPr/>
          <p:nvPr/>
        </p:nvCxnSpPr>
        <p:spPr>
          <a:xfrm flipV="1">
            <a:off x="9669964" y="5993836"/>
            <a:ext cx="0" cy="0"/>
          </a:xfrm>
          <a:prstGeom prst="line">
            <a:avLst/>
          </a:prstGeom>
          <a:ln w="38100">
            <a:solidFill>
              <a:srgbClr val="00B05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55" name="Straight Connector 254"/>
          <p:cNvCxnSpPr/>
          <p:nvPr/>
        </p:nvCxnSpPr>
        <p:spPr>
          <a:xfrm flipH="1" flipV="1">
            <a:off x="9260489" y="5993836"/>
            <a:ext cx="409475" cy="138311"/>
          </a:xfrm>
          <a:prstGeom prst="line">
            <a:avLst/>
          </a:prstGeom>
          <a:ln w="38100">
            <a:solidFill>
              <a:srgbClr val="00B05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56" name="Straight Connector 255"/>
          <p:cNvCxnSpPr/>
          <p:nvPr/>
        </p:nvCxnSpPr>
        <p:spPr>
          <a:xfrm flipV="1">
            <a:off x="9260489" y="6137487"/>
            <a:ext cx="405075" cy="186172"/>
          </a:xfrm>
          <a:prstGeom prst="line">
            <a:avLst/>
          </a:prstGeom>
          <a:ln w="38100">
            <a:solidFill>
              <a:srgbClr val="00B05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57" name="Title 2"/>
          <p:cNvSpPr txBox="1">
            <a:spLocks/>
          </p:cNvSpPr>
          <p:nvPr/>
        </p:nvSpPr>
        <p:spPr>
          <a:xfrm>
            <a:off x="8312705" y="4896878"/>
            <a:ext cx="1560819" cy="374928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>
            <a:lvl1pPr algn="l" defTabSz="914400" rtl="0" eaLnBrk="1" latinLnBrk="0" hangingPunct="1">
              <a:lnSpc>
                <a:spcPct val="85000"/>
              </a:lnSpc>
              <a:spcBef>
                <a:spcPct val="0"/>
              </a:spcBef>
              <a:buNone/>
              <a:defRPr sz="7200" kern="1200" spc="-50" baseline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IN" sz="1500" i="1" dirty="0"/>
              <a:t>Voltage coil</a:t>
            </a:r>
          </a:p>
        </p:txBody>
      </p:sp>
      <p:cxnSp>
        <p:nvCxnSpPr>
          <p:cNvPr id="258" name="Straight Connector 257"/>
          <p:cNvCxnSpPr/>
          <p:nvPr/>
        </p:nvCxnSpPr>
        <p:spPr>
          <a:xfrm>
            <a:off x="8653465" y="5287562"/>
            <a:ext cx="0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59" name="Straight Connector 258"/>
          <p:cNvCxnSpPr/>
          <p:nvPr/>
        </p:nvCxnSpPr>
        <p:spPr>
          <a:xfrm>
            <a:off x="8665188" y="5622841"/>
            <a:ext cx="0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60" name="Straight Connector 259"/>
          <p:cNvCxnSpPr/>
          <p:nvPr/>
        </p:nvCxnSpPr>
        <p:spPr>
          <a:xfrm>
            <a:off x="8641376" y="5984791"/>
            <a:ext cx="0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61" name="Title 2"/>
          <p:cNvSpPr txBox="1">
            <a:spLocks/>
          </p:cNvSpPr>
          <p:nvPr/>
        </p:nvSpPr>
        <p:spPr>
          <a:xfrm>
            <a:off x="7980588" y="4945550"/>
            <a:ext cx="567824" cy="356395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>
            <a:lvl1pPr algn="l" defTabSz="914400" rtl="0" eaLnBrk="1" latinLnBrk="0" hangingPunct="1">
              <a:lnSpc>
                <a:spcPct val="85000"/>
              </a:lnSpc>
              <a:spcBef>
                <a:spcPct val="0"/>
              </a:spcBef>
              <a:buNone/>
              <a:defRPr sz="7200" kern="1200" spc="-50" baseline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IN" sz="2000" i="1" dirty="0"/>
              <a:t>R</a:t>
            </a:r>
          </a:p>
        </p:txBody>
      </p:sp>
      <p:sp>
        <p:nvSpPr>
          <p:cNvPr id="262" name="Title 2"/>
          <p:cNvSpPr txBox="1">
            <a:spLocks/>
          </p:cNvSpPr>
          <p:nvPr/>
        </p:nvSpPr>
        <p:spPr>
          <a:xfrm>
            <a:off x="7988611" y="5322538"/>
            <a:ext cx="567824" cy="356395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>
            <a:lvl1pPr algn="l" defTabSz="914400" rtl="0" eaLnBrk="1" latinLnBrk="0" hangingPunct="1">
              <a:lnSpc>
                <a:spcPct val="85000"/>
              </a:lnSpc>
              <a:spcBef>
                <a:spcPct val="0"/>
              </a:spcBef>
              <a:buNone/>
              <a:defRPr sz="7200" kern="1200" spc="-50" baseline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IN" sz="2000" i="1" dirty="0"/>
              <a:t>Y</a:t>
            </a:r>
          </a:p>
        </p:txBody>
      </p:sp>
      <p:sp>
        <p:nvSpPr>
          <p:cNvPr id="263" name="Title 2"/>
          <p:cNvSpPr txBox="1">
            <a:spLocks/>
          </p:cNvSpPr>
          <p:nvPr/>
        </p:nvSpPr>
        <p:spPr>
          <a:xfrm>
            <a:off x="7972915" y="5723586"/>
            <a:ext cx="567824" cy="356395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>
            <a:lvl1pPr algn="l" defTabSz="914400" rtl="0" eaLnBrk="1" latinLnBrk="0" hangingPunct="1">
              <a:lnSpc>
                <a:spcPct val="85000"/>
              </a:lnSpc>
              <a:spcBef>
                <a:spcPct val="0"/>
              </a:spcBef>
              <a:buNone/>
              <a:defRPr sz="7200" kern="1200" spc="-50" baseline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IN" sz="2000" i="1" dirty="0"/>
              <a:t>B</a:t>
            </a:r>
          </a:p>
        </p:txBody>
      </p:sp>
      <p:sp>
        <p:nvSpPr>
          <p:cNvPr id="264" name="Title 2"/>
          <p:cNvSpPr txBox="1">
            <a:spLocks/>
          </p:cNvSpPr>
          <p:nvPr/>
        </p:nvSpPr>
        <p:spPr>
          <a:xfrm>
            <a:off x="7964895" y="6036406"/>
            <a:ext cx="567824" cy="356395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>
            <a:lvl1pPr algn="l" defTabSz="914400" rtl="0" eaLnBrk="1" latinLnBrk="0" hangingPunct="1">
              <a:lnSpc>
                <a:spcPct val="85000"/>
              </a:lnSpc>
              <a:spcBef>
                <a:spcPct val="0"/>
              </a:spcBef>
              <a:buNone/>
              <a:defRPr sz="7200" kern="1200" spc="-50" baseline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IN" sz="2000" i="1" dirty="0"/>
              <a:t>N</a:t>
            </a:r>
          </a:p>
        </p:txBody>
      </p:sp>
      <p:sp>
        <p:nvSpPr>
          <p:cNvPr id="265" name="Rectangle 264"/>
          <p:cNvSpPr/>
          <p:nvPr/>
        </p:nvSpPr>
        <p:spPr>
          <a:xfrm>
            <a:off x="8059662" y="3051940"/>
            <a:ext cx="1749826" cy="3633743"/>
          </a:xfrm>
          <a:prstGeom prst="rect">
            <a:avLst/>
          </a:prstGeom>
          <a:noFill/>
          <a:ln>
            <a:solidFill>
              <a:srgbClr val="92D05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IN"/>
          </a:p>
        </p:txBody>
      </p:sp>
      <p:cxnSp>
        <p:nvCxnSpPr>
          <p:cNvPr id="267" name="Straight Connector 266"/>
          <p:cNvCxnSpPr/>
          <p:nvPr/>
        </p:nvCxnSpPr>
        <p:spPr>
          <a:xfrm>
            <a:off x="5500389" y="4950821"/>
            <a:ext cx="3150727" cy="31758"/>
          </a:xfrm>
          <a:prstGeom prst="line">
            <a:avLst/>
          </a:prstGeom>
          <a:ln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68" name="Straight Connector 267"/>
          <p:cNvCxnSpPr/>
          <p:nvPr/>
        </p:nvCxnSpPr>
        <p:spPr>
          <a:xfrm>
            <a:off x="5508062" y="4950821"/>
            <a:ext cx="0" cy="351890"/>
          </a:xfrm>
          <a:prstGeom prst="line">
            <a:avLst/>
          </a:prstGeom>
          <a:ln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69" name="Straight Connector 268"/>
          <p:cNvCxnSpPr/>
          <p:nvPr/>
        </p:nvCxnSpPr>
        <p:spPr>
          <a:xfrm>
            <a:off x="5492369" y="5392680"/>
            <a:ext cx="3150727" cy="31758"/>
          </a:xfrm>
          <a:prstGeom prst="line">
            <a:avLst/>
          </a:prstGeom>
          <a:ln>
            <a:solidFill>
              <a:srgbClr val="FFFF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71" name="Straight Connector 270"/>
          <p:cNvCxnSpPr/>
          <p:nvPr/>
        </p:nvCxnSpPr>
        <p:spPr>
          <a:xfrm flipH="1">
            <a:off x="5491203" y="5390109"/>
            <a:ext cx="1166" cy="261149"/>
          </a:xfrm>
          <a:prstGeom prst="line">
            <a:avLst/>
          </a:prstGeom>
          <a:ln>
            <a:solidFill>
              <a:srgbClr val="FFFF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72" name="Straight Connector 271"/>
          <p:cNvCxnSpPr/>
          <p:nvPr/>
        </p:nvCxnSpPr>
        <p:spPr>
          <a:xfrm>
            <a:off x="8651116" y="4977871"/>
            <a:ext cx="0" cy="351890"/>
          </a:xfrm>
          <a:prstGeom prst="line">
            <a:avLst/>
          </a:prstGeom>
          <a:ln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73" name="Straight Connector 272"/>
          <p:cNvCxnSpPr>
            <a:endCxn id="245" idx="1"/>
          </p:cNvCxnSpPr>
          <p:nvPr/>
        </p:nvCxnSpPr>
        <p:spPr>
          <a:xfrm>
            <a:off x="8643096" y="5418307"/>
            <a:ext cx="8020" cy="221847"/>
          </a:xfrm>
          <a:prstGeom prst="line">
            <a:avLst/>
          </a:prstGeom>
          <a:ln>
            <a:solidFill>
              <a:srgbClr val="FFFF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74" name="Straight Connector 273"/>
          <p:cNvCxnSpPr/>
          <p:nvPr/>
        </p:nvCxnSpPr>
        <p:spPr>
          <a:xfrm>
            <a:off x="5483599" y="5758248"/>
            <a:ext cx="3150727" cy="31758"/>
          </a:xfrm>
          <a:prstGeom prst="line">
            <a:avLst/>
          </a:prstGeom>
          <a:ln>
            <a:solidFill>
              <a:srgbClr val="00B0F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75" name="Straight Connector 274"/>
          <p:cNvCxnSpPr/>
          <p:nvPr/>
        </p:nvCxnSpPr>
        <p:spPr>
          <a:xfrm flipH="1">
            <a:off x="5482433" y="5755677"/>
            <a:ext cx="1166" cy="261149"/>
          </a:xfrm>
          <a:prstGeom prst="line">
            <a:avLst/>
          </a:prstGeom>
          <a:ln>
            <a:solidFill>
              <a:srgbClr val="00B0F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76" name="Straight Connector 275"/>
          <p:cNvCxnSpPr/>
          <p:nvPr/>
        </p:nvCxnSpPr>
        <p:spPr>
          <a:xfrm>
            <a:off x="8634326" y="5783875"/>
            <a:ext cx="8020" cy="221847"/>
          </a:xfrm>
          <a:prstGeom prst="line">
            <a:avLst/>
          </a:prstGeom>
          <a:ln>
            <a:solidFill>
              <a:srgbClr val="00B0F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77" name="Straight Connector 276"/>
          <p:cNvCxnSpPr/>
          <p:nvPr/>
        </p:nvCxnSpPr>
        <p:spPr>
          <a:xfrm>
            <a:off x="5482342" y="6481616"/>
            <a:ext cx="3150727" cy="31758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78" name="Straight Connector 277"/>
          <p:cNvCxnSpPr/>
          <p:nvPr/>
        </p:nvCxnSpPr>
        <p:spPr>
          <a:xfrm>
            <a:off x="5482342" y="6341885"/>
            <a:ext cx="5782" cy="139731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79" name="Straight Connector 278"/>
          <p:cNvCxnSpPr/>
          <p:nvPr/>
        </p:nvCxnSpPr>
        <p:spPr>
          <a:xfrm>
            <a:off x="8633069" y="6331983"/>
            <a:ext cx="9277" cy="181391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80" name="Title 2"/>
          <p:cNvSpPr txBox="1">
            <a:spLocks/>
          </p:cNvSpPr>
          <p:nvPr/>
        </p:nvSpPr>
        <p:spPr>
          <a:xfrm>
            <a:off x="7964895" y="2360111"/>
            <a:ext cx="1791076" cy="674156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>
            <a:lvl1pPr algn="l" defTabSz="914400" rtl="0" eaLnBrk="1" latinLnBrk="0" hangingPunct="1">
              <a:lnSpc>
                <a:spcPct val="85000"/>
              </a:lnSpc>
              <a:spcBef>
                <a:spcPct val="0"/>
              </a:spcBef>
              <a:buNone/>
              <a:defRPr sz="7200" kern="1200" spc="-50" baseline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IN" sz="2000" i="1" dirty="0"/>
              <a:t>Transducer OP to RTU</a:t>
            </a:r>
          </a:p>
        </p:txBody>
      </p:sp>
      <p:cxnSp>
        <p:nvCxnSpPr>
          <p:cNvPr id="281" name="Straight Connector 280"/>
          <p:cNvCxnSpPr/>
          <p:nvPr/>
        </p:nvCxnSpPr>
        <p:spPr>
          <a:xfrm>
            <a:off x="2610420" y="5375454"/>
            <a:ext cx="0" cy="0"/>
          </a:xfrm>
          <a:prstGeom prst="line">
            <a:avLst/>
          </a:prstGeom>
          <a:ln w="38100">
            <a:solidFill>
              <a:srgbClr val="00B05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83" name="Title 2"/>
          <p:cNvSpPr txBox="1">
            <a:spLocks/>
          </p:cNvSpPr>
          <p:nvPr/>
        </p:nvSpPr>
        <p:spPr>
          <a:xfrm>
            <a:off x="2735284" y="5405018"/>
            <a:ext cx="391376" cy="191295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>
            <a:lvl1pPr algn="l" defTabSz="914400" rtl="0" eaLnBrk="1" latinLnBrk="0" hangingPunct="1">
              <a:lnSpc>
                <a:spcPct val="85000"/>
              </a:lnSpc>
              <a:spcBef>
                <a:spcPct val="0"/>
              </a:spcBef>
              <a:buNone/>
              <a:defRPr sz="7200" kern="1200" spc="-50" baseline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IN" sz="1000" i="1" dirty="0"/>
              <a:t>1a</a:t>
            </a:r>
          </a:p>
        </p:txBody>
      </p:sp>
      <p:sp>
        <p:nvSpPr>
          <p:cNvPr id="284" name="Title 2"/>
          <p:cNvSpPr txBox="1">
            <a:spLocks/>
          </p:cNvSpPr>
          <p:nvPr/>
        </p:nvSpPr>
        <p:spPr>
          <a:xfrm>
            <a:off x="2416120" y="5397476"/>
            <a:ext cx="391376" cy="191295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>
            <a:lvl1pPr algn="l" defTabSz="914400" rtl="0" eaLnBrk="1" latinLnBrk="0" hangingPunct="1">
              <a:lnSpc>
                <a:spcPct val="85000"/>
              </a:lnSpc>
              <a:spcBef>
                <a:spcPct val="0"/>
              </a:spcBef>
              <a:buNone/>
              <a:defRPr sz="7200" kern="1200" spc="-50" baseline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IN" sz="1000" i="1" dirty="0"/>
              <a:t>1N</a:t>
            </a:r>
          </a:p>
        </p:txBody>
      </p:sp>
      <p:cxnSp>
        <p:nvCxnSpPr>
          <p:cNvPr id="285" name="Straight Connector 284"/>
          <p:cNvCxnSpPr/>
          <p:nvPr/>
        </p:nvCxnSpPr>
        <p:spPr>
          <a:xfrm>
            <a:off x="2608781" y="5731304"/>
            <a:ext cx="0" cy="0"/>
          </a:xfrm>
          <a:prstGeom prst="line">
            <a:avLst/>
          </a:prstGeom>
          <a:ln w="38100">
            <a:solidFill>
              <a:srgbClr val="00B05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88" name="Straight Connector 287"/>
          <p:cNvCxnSpPr/>
          <p:nvPr/>
        </p:nvCxnSpPr>
        <p:spPr>
          <a:xfrm>
            <a:off x="2611972" y="6088381"/>
            <a:ext cx="0" cy="0"/>
          </a:xfrm>
          <a:prstGeom prst="line">
            <a:avLst/>
          </a:prstGeom>
          <a:ln w="38100">
            <a:solidFill>
              <a:srgbClr val="00B05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" name="Title 2">
            <a:extLst>
              <a:ext uri="{FF2B5EF4-FFF2-40B4-BE49-F238E27FC236}">
                <a16:creationId xmlns:a16="http://schemas.microsoft.com/office/drawing/2014/main" id="{4012ECDC-A841-A3F6-BB52-86F3F7353DE7}"/>
              </a:ext>
            </a:extLst>
          </p:cNvPr>
          <p:cNvSpPr txBox="1">
            <a:spLocks/>
          </p:cNvSpPr>
          <p:nvPr/>
        </p:nvSpPr>
        <p:spPr>
          <a:xfrm>
            <a:off x="2730441" y="5746800"/>
            <a:ext cx="391376" cy="191295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>
            <a:lvl1pPr algn="l" defTabSz="914400" rtl="0" eaLnBrk="1" latinLnBrk="0" hangingPunct="1">
              <a:lnSpc>
                <a:spcPct val="85000"/>
              </a:lnSpc>
              <a:spcBef>
                <a:spcPct val="0"/>
              </a:spcBef>
              <a:buNone/>
              <a:defRPr sz="7200" kern="1200" spc="-50" baseline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IN" sz="1000" i="1" dirty="0"/>
              <a:t>1a</a:t>
            </a:r>
          </a:p>
        </p:txBody>
      </p:sp>
      <p:sp>
        <p:nvSpPr>
          <p:cNvPr id="5" name="Title 2">
            <a:extLst>
              <a:ext uri="{FF2B5EF4-FFF2-40B4-BE49-F238E27FC236}">
                <a16:creationId xmlns:a16="http://schemas.microsoft.com/office/drawing/2014/main" id="{CEDCE0C8-C144-0929-B513-B4C3822A9CA2}"/>
              </a:ext>
            </a:extLst>
          </p:cNvPr>
          <p:cNvSpPr txBox="1">
            <a:spLocks/>
          </p:cNvSpPr>
          <p:nvPr/>
        </p:nvSpPr>
        <p:spPr>
          <a:xfrm>
            <a:off x="2411277" y="5739258"/>
            <a:ext cx="391376" cy="191295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>
            <a:lvl1pPr algn="l" defTabSz="914400" rtl="0" eaLnBrk="1" latinLnBrk="0" hangingPunct="1">
              <a:lnSpc>
                <a:spcPct val="85000"/>
              </a:lnSpc>
              <a:spcBef>
                <a:spcPct val="0"/>
              </a:spcBef>
              <a:buNone/>
              <a:defRPr sz="7200" kern="1200" spc="-50" baseline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IN" sz="1000" i="1" dirty="0"/>
              <a:t>1N</a:t>
            </a:r>
          </a:p>
        </p:txBody>
      </p:sp>
      <p:sp>
        <p:nvSpPr>
          <p:cNvPr id="6" name="Title 2">
            <a:extLst>
              <a:ext uri="{FF2B5EF4-FFF2-40B4-BE49-F238E27FC236}">
                <a16:creationId xmlns:a16="http://schemas.microsoft.com/office/drawing/2014/main" id="{05BD2F2B-6ADC-D9D4-216F-C383F4A55E60}"/>
              </a:ext>
            </a:extLst>
          </p:cNvPr>
          <p:cNvSpPr txBox="1">
            <a:spLocks/>
          </p:cNvSpPr>
          <p:nvPr/>
        </p:nvSpPr>
        <p:spPr>
          <a:xfrm>
            <a:off x="2752313" y="6076079"/>
            <a:ext cx="391376" cy="191295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>
            <a:lvl1pPr algn="l" defTabSz="914400" rtl="0" eaLnBrk="1" latinLnBrk="0" hangingPunct="1">
              <a:lnSpc>
                <a:spcPct val="85000"/>
              </a:lnSpc>
              <a:spcBef>
                <a:spcPct val="0"/>
              </a:spcBef>
              <a:buNone/>
              <a:defRPr sz="7200" kern="1200" spc="-50" baseline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IN" sz="1000" i="1" dirty="0"/>
              <a:t>1a</a:t>
            </a:r>
          </a:p>
        </p:txBody>
      </p:sp>
      <p:sp>
        <p:nvSpPr>
          <p:cNvPr id="7" name="Title 2">
            <a:extLst>
              <a:ext uri="{FF2B5EF4-FFF2-40B4-BE49-F238E27FC236}">
                <a16:creationId xmlns:a16="http://schemas.microsoft.com/office/drawing/2014/main" id="{40FD765D-2028-D692-D178-2BE4BE0C9E63}"/>
              </a:ext>
            </a:extLst>
          </p:cNvPr>
          <p:cNvSpPr txBox="1">
            <a:spLocks/>
          </p:cNvSpPr>
          <p:nvPr/>
        </p:nvSpPr>
        <p:spPr>
          <a:xfrm>
            <a:off x="2433149" y="6068537"/>
            <a:ext cx="391376" cy="191295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>
            <a:lvl1pPr algn="l" defTabSz="914400" rtl="0" eaLnBrk="1" latinLnBrk="0" hangingPunct="1">
              <a:lnSpc>
                <a:spcPct val="85000"/>
              </a:lnSpc>
              <a:spcBef>
                <a:spcPct val="0"/>
              </a:spcBef>
              <a:buNone/>
              <a:defRPr sz="7200" kern="1200" spc="-50" baseline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IN" sz="1000" i="1" dirty="0"/>
              <a:t>1N</a:t>
            </a:r>
          </a:p>
        </p:txBody>
      </p:sp>
      <p:sp>
        <p:nvSpPr>
          <p:cNvPr id="8" name="Title 2">
            <a:extLst>
              <a:ext uri="{FF2B5EF4-FFF2-40B4-BE49-F238E27FC236}">
                <a16:creationId xmlns:a16="http://schemas.microsoft.com/office/drawing/2014/main" id="{66790C41-CCA5-49E5-BFB5-B36BBEF75149}"/>
              </a:ext>
            </a:extLst>
          </p:cNvPr>
          <p:cNvSpPr txBox="1">
            <a:spLocks/>
          </p:cNvSpPr>
          <p:nvPr/>
        </p:nvSpPr>
        <p:spPr>
          <a:xfrm>
            <a:off x="7249936" y="3147462"/>
            <a:ext cx="828186" cy="374928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>
            <a:lvl1pPr algn="l" defTabSz="914400" rtl="0" eaLnBrk="1" latinLnBrk="0" hangingPunct="1">
              <a:lnSpc>
                <a:spcPct val="85000"/>
              </a:lnSpc>
              <a:spcBef>
                <a:spcPct val="0"/>
              </a:spcBef>
              <a:buNone/>
              <a:defRPr sz="7200" kern="1200" spc="-50" baseline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IN" sz="2000" i="1" dirty="0"/>
              <a:t>D11A</a:t>
            </a:r>
          </a:p>
        </p:txBody>
      </p:sp>
      <p:sp>
        <p:nvSpPr>
          <p:cNvPr id="9" name="Title 2">
            <a:extLst>
              <a:ext uri="{FF2B5EF4-FFF2-40B4-BE49-F238E27FC236}">
                <a16:creationId xmlns:a16="http://schemas.microsoft.com/office/drawing/2014/main" id="{4AD1BA97-6D0F-BBD4-F720-EC717F4C8EAF}"/>
              </a:ext>
            </a:extLst>
          </p:cNvPr>
          <p:cNvSpPr txBox="1">
            <a:spLocks/>
          </p:cNvSpPr>
          <p:nvPr/>
        </p:nvSpPr>
        <p:spPr>
          <a:xfrm>
            <a:off x="7215930" y="3441246"/>
            <a:ext cx="913567" cy="374928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>
            <a:lvl1pPr algn="l" defTabSz="914400" rtl="0" eaLnBrk="1" latinLnBrk="0" hangingPunct="1">
              <a:lnSpc>
                <a:spcPct val="85000"/>
              </a:lnSpc>
              <a:spcBef>
                <a:spcPct val="0"/>
              </a:spcBef>
              <a:buNone/>
              <a:defRPr sz="7200" kern="1200" spc="-50" baseline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IN" sz="2000" i="1" dirty="0"/>
              <a:t>D31A</a:t>
            </a:r>
          </a:p>
        </p:txBody>
      </p:sp>
      <p:sp>
        <p:nvSpPr>
          <p:cNvPr id="10" name="Title 2">
            <a:extLst>
              <a:ext uri="{FF2B5EF4-FFF2-40B4-BE49-F238E27FC236}">
                <a16:creationId xmlns:a16="http://schemas.microsoft.com/office/drawing/2014/main" id="{EAC32B32-2400-3A7E-9A1E-ED1F906976A6}"/>
              </a:ext>
            </a:extLst>
          </p:cNvPr>
          <p:cNvSpPr txBox="1">
            <a:spLocks/>
          </p:cNvSpPr>
          <p:nvPr/>
        </p:nvSpPr>
        <p:spPr>
          <a:xfrm>
            <a:off x="7222107" y="3786854"/>
            <a:ext cx="883954" cy="391441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>
            <a:lvl1pPr algn="l" defTabSz="914400" rtl="0" eaLnBrk="1" latinLnBrk="0" hangingPunct="1">
              <a:lnSpc>
                <a:spcPct val="85000"/>
              </a:lnSpc>
              <a:spcBef>
                <a:spcPct val="0"/>
              </a:spcBef>
              <a:buNone/>
              <a:defRPr sz="7200" kern="1200" spc="-50" baseline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IN" sz="2000" i="1" dirty="0"/>
              <a:t>D51A</a:t>
            </a:r>
          </a:p>
        </p:txBody>
      </p:sp>
      <p:sp>
        <p:nvSpPr>
          <p:cNvPr id="11" name="Title 2">
            <a:extLst>
              <a:ext uri="{FF2B5EF4-FFF2-40B4-BE49-F238E27FC236}">
                <a16:creationId xmlns:a16="http://schemas.microsoft.com/office/drawing/2014/main" id="{B1C31F5C-3C87-3D11-EC63-23C935408C9C}"/>
              </a:ext>
            </a:extLst>
          </p:cNvPr>
          <p:cNvSpPr txBox="1">
            <a:spLocks/>
          </p:cNvSpPr>
          <p:nvPr/>
        </p:nvSpPr>
        <p:spPr>
          <a:xfrm>
            <a:off x="7215930" y="4174247"/>
            <a:ext cx="733665" cy="374928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>
            <a:lvl1pPr algn="l" defTabSz="914400" rtl="0" eaLnBrk="1" latinLnBrk="0" hangingPunct="1">
              <a:lnSpc>
                <a:spcPct val="85000"/>
              </a:lnSpc>
              <a:spcBef>
                <a:spcPct val="0"/>
              </a:spcBef>
              <a:buNone/>
              <a:defRPr sz="7200" kern="1200" spc="-50" baseline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IN" sz="2000" i="1" dirty="0"/>
              <a:t>D71</a:t>
            </a:r>
          </a:p>
        </p:txBody>
      </p:sp>
      <p:sp>
        <p:nvSpPr>
          <p:cNvPr id="12" name="Title 2">
            <a:extLst>
              <a:ext uri="{FF2B5EF4-FFF2-40B4-BE49-F238E27FC236}">
                <a16:creationId xmlns:a16="http://schemas.microsoft.com/office/drawing/2014/main" id="{92B20AA4-1A46-C093-1E1C-903927021BD1}"/>
              </a:ext>
            </a:extLst>
          </p:cNvPr>
          <p:cNvSpPr txBox="1">
            <a:spLocks/>
          </p:cNvSpPr>
          <p:nvPr/>
        </p:nvSpPr>
        <p:spPr>
          <a:xfrm>
            <a:off x="1168605" y="5104967"/>
            <a:ext cx="1171480" cy="374928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>
            <a:lvl1pPr algn="l" defTabSz="914400" rtl="0" eaLnBrk="1" latinLnBrk="0" hangingPunct="1">
              <a:lnSpc>
                <a:spcPct val="85000"/>
              </a:lnSpc>
              <a:spcBef>
                <a:spcPct val="0"/>
              </a:spcBef>
              <a:buNone/>
              <a:defRPr sz="7200" kern="1200" spc="-50" baseline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IN" sz="2000" i="1" dirty="0"/>
              <a:t>33 kV / 110 V</a:t>
            </a:r>
          </a:p>
        </p:txBody>
      </p:sp>
      <p:sp>
        <p:nvSpPr>
          <p:cNvPr id="13" name="Slide Number Placeholder 12">
            <a:extLst>
              <a:ext uri="{FF2B5EF4-FFF2-40B4-BE49-F238E27FC236}">
                <a16:creationId xmlns:a16="http://schemas.microsoft.com/office/drawing/2014/main" id="{C4066668-6022-8274-1112-44CAFA7243E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>
            <a:normAutofit lnSpcReduction="10000"/>
          </a:bodyPr>
          <a:lstStyle/>
          <a:p>
            <a:fld id="{19C1AEB4-7037-4088-A46E-D96AF956DC0D}" type="slidenum">
              <a:rPr lang="en-IN" smtClean="0"/>
              <a:t>30</a:t>
            </a:fld>
            <a:endParaRPr lang="en-IN"/>
          </a:p>
        </p:txBody>
      </p:sp>
      <p:grpSp>
        <p:nvGrpSpPr>
          <p:cNvPr id="14" name="Group 13">
            <a:extLst>
              <a:ext uri="{FF2B5EF4-FFF2-40B4-BE49-F238E27FC236}">
                <a16:creationId xmlns:a16="http://schemas.microsoft.com/office/drawing/2014/main" id="{B4DD4661-D761-805F-6BB2-7849F098F51C}"/>
              </a:ext>
            </a:extLst>
          </p:cNvPr>
          <p:cNvGrpSpPr/>
          <p:nvPr/>
        </p:nvGrpSpPr>
        <p:grpSpPr>
          <a:xfrm>
            <a:off x="11520668" y="103723"/>
            <a:ext cx="620304" cy="653010"/>
            <a:chOff x="8366841" y="1587144"/>
            <a:chExt cx="620304" cy="653010"/>
          </a:xfrm>
        </p:grpSpPr>
        <p:cxnSp>
          <p:nvCxnSpPr>
            <p:cNvPr id="15" name="Straight Connector 14">
              <a:extLst>
                <a:ext uri="{FF2B5EF4-FFF2-40B4-BE49-F238E27FC236}">
                  <a16:creationId xmlns:a16="http://schemas.microsoft.com/office/drawing/2014/main" id="{291999F1-6A9E-30BC-392D-816B36D3AD4E}"/>
                </a:ext>
              </a:extLst>
            </p:cNvPr>
            <p:cNvCxnSpPr/>
            <p:nvPr/>
          </p:nvCxnSpPr>
          <p:spPr>
            <a:xfrm>
              <a:off x="8672017" y="1587144"/>
              <a:ext cx="0" cy="653010"/>
            </a:xfrm>
            <a:prstGeom prst="line">
              <a:avLst/>
            </a:prstGeom>
            <a:effectLst>
              <a:glow rad="63500">
                <a:schemeClr val="accent1">
                  <a:satMod val="175000"/>
                  <a:alpha val="40000"/>
                </a:schemeClr>
              </a:glow>
            </a:effectLst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6" name="Straight Connector 15">
              <a:extLst>
                <a:ext uri="{FF2B5EF4-FFF2-40B4-BE49-F238E27FC236}">
                  <a16:creationId xmlns:a16="http://schemas.microsoft.com/office/drawing/2014/main" id="{DA79F13A-9FB1-30D8-0773-36D23779BDFA}"/>
                </a:ext>
              </a:extLst>
            </p:cNvPr>
            <p:cNvCxnSpPr/>
            <p:nvPr/>
          </p:nvCxnSpPr>
          <p:spPr>
            <a:xfrm>
              <a:off x="8366841" y="1917229"/>
              <a:ext cx="620304" cy="0"/>
            </a:xfrm>
            <a:prstGeom prst="line">
              <a:avLst/>
            </a:prstGeom>
            <a:effectLst>
              <a:glow rad="63500">
                <a:schemeClr val="accent1">
                  <a:satMod val="175000"/>
                  <a:alpha val="40000"/>
                </a:schemeClr>
              </a:glow>
            </a:effectLst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grpSp>
        <p:nvGrpSpPr>
          <p:cNvPr id="17" name="Group 16">
            <a:extLst>
              <a:ext uri="{FF2B5EF4-FFF2-40B4-BE49-F238E27FC236}">
                <a16:creationId xmlns:a16="http://schemas.microsoft.com/office/drawing/2014/main" id="{5E0EFD1B-F516-06C6-F0A8-56D905184DB0}"/>
              </a:ext>
            </a:extLst>
          </p:cNvPr>
          <p:cNvGrpSpPr/>
          <p:nvPr/>
        </p:nvGrpSpPr>
        <p:grpSpPr>
          <a:xfrm>
            <a:off x="11196690" y="-187576"/>
            <a:ext cx="1260000" cy="1260000"/>
            <a:chOff x="7064043" y="3066250"/>
            <a:chExt cx="1260000" cy="1260000"/>
          </a:xfrm>
        </p:grpSpPr>
        <p:sp>
          <p:nvSpPr>
            <p:cNvPr id="18" name="Oval 17">
              <a:extLst>
                <a:ext uri="{FF2B5EF4-FFF2-40B4-BE49-F238E27FC236}">
                  <a16:creationId xmlns:a16="http://schemas.microsoft.com/office/drawing/2014/main" id="{69A86B5E-1E5B-93B7-7C8A-12B39BF9E826}"/>
                </a:ext>
              </a:extLst>
            </p:cNvPr>
            <p:cNvSpPr/>
            <p:nvPr/>
          </p:nvSpPr>
          <p:spPr>
            <a:xfrm>
              <a:off x="7064043" y="3066250"/>
              <a:ext cx="1260000" cy="1260000"/>
            </a:xfrm>
            <a:prstGeom prst="ellipse">
              <a:avLst/>
            </a:prstGeom>
            <a:noFill/>
            <a:ln>
              <a:solidFill>
                <a:schemeClr val="bg1"/>
              </a:solidFill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IN"/>
            </a:p>
          </p:txBody>
        </p:sp>
        <p:grpSp>
          <p:nvGrpSpPr>
            <p:cNvPr id="19" name="Group 18">
              <a:extLst>
                <a:ext uri="{FF2B5EF4-FFF2-40B4-BE49-F238E27FC236}">
                  <a16:creationId xmlns:a16="http://schemas.microsoft.com/office/drawing/2014/main" id="{4A9494EE-0668-75FC-764B-82C3914C032B}"/>
                </a:ext>
              </a:extLst>
            </p:cNvPr>
            <p:cNvGrpSpPr/>
            <p:nvPr/>
          </p:nvGrpSpPr>
          <p:grpSpPr>
            <a:xfrm>
              <a:off x="7330553" y="3336250"/>
              <a:ext cx="726980" cy="720000"/>
              <a:chOff x="9768840" y="2275840"/>
              <a:chExt cx="726980" cy="720000"/>
            </a:xfrm>
          </p:grpSpPr>
          <p:sp>
            <p:nvSpPr>
              <p:cNvPr id="20" name="Oval 19">
                <a:extLst>
                  <a:ext uri="{FF2B5EF4-FFF2-40B4-BE49-F238E27FC236}">
                    <a16:creationId xmlns:a16="http://schemas.microsoft.com/office/drawing/2014/main" id="{9162F274-27F5-FE06-955A-8260A96120CD}"/>
                  </a:ext>
                </a:extLst>
              </p:cNvPr>
              <p:cNvSpPr/>
              <p:nvPr/>
            </p:nvSpPr>
            <p:spPr>
              <a:xfrm>
                <a:off x="9768840" y="2275840"/>
                <a:ext cx="720000" cy="720000"/>
              </a:xfrm>
              <a:prstGeom prst="ellipse">
                <a:avLst/>
              </a:prstGeom>
              <a:noFill/>
              <a:ln>
                <a:solidFill>
                  <a:schemeClr val="bg1"/>
                </a:solidFill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IN"/>
              </a:p>
            </p:txBody>
          </p:sp>
          <p:cxnSp>
            <p:nvCxnSpPr>
              <p:cNvPr id="21" name="Straight Arrow Connector 20">
                <a:extLst>
                  <a:ext uri="{FF2B5EF4-FFF2-40B4-BE49-F238E27FC236}">
                    <a16:creationId xmlns:a16="http://schemas.microsoft.com/office/drawing/2014/main" id="{CDD5388E-23DF-564F-9302-1BBB2E09774C}"/>
                  </a:ext>
                </a:extLst>
              </p:cNvPr>
              <p:cNvCxnSpPr>
                <a:cxnSpLocks/>
              </p:cNvCxnSpPr>
              <p:nvPr/>
            </p:nvCxnSpPr>
            <p:spPr>
              <a:xfrm rot="7200000">
                <a:off x="9860407" y="2786655"/>
                <a:ext cx="360000" cy="6762"/>
              </a:xfrm>
              <a:prstGeom prst="straightConnector1">
                <a:avLst/>
              </a:prstGeom>
              <a:ln w="38100" cap="rnd">
                <a:solidFill>
                  <a:srgbClr val="FFFF00"/>
                </a:solidFill>
                <a:tailEnd type="triangle"/>
              </a:ln>
            </p:spPr>
            <p:style>
              <a:lnRef idx="2">
                <a:schemeClr val="accent3"/>
              </a:lnRef>
              <a:fillRef idx="0">
                <a:schemeClr val="accent3"/>
              </a:fillRef>
              <a:effectRef idx="1">
                <a:schemeClr val="accent3"/>
              </a:effectRef>
              <a:fontRef idx="minor">
                <a:schemeClr val="tx1"/>
              </a:fontRef>
            </p:style>
          </p:cxnSp>
          <p:cxnSp>
            <p:nvCxnSpPr>
              <p:cNvPr id="22" name="Straight Arrow Connector 21">
                <a:extLst>
                  <a:ext uri="{FF2B5EF4-FFF2-40B4-BE49-F238E27FC236}">
                    <a16:creationId xmlns:a16="http://schemas.microsoft.com/office/drawing/2014/main" id="{2BC227F3-3044-25CB-4D6B-BA0A571BC254}"/>
                  </a:ext>
                </a:extLst>
              </p:cNvPr>
              <p:cNvCxnSpPr>
                <a:cxnSpLocks/>
              </p:cNvCxnSpPr>
              <p:nvPr/>
            </p:nvCxnSpPr>
            <p:spPr>
              <a:xfrm rot="14400000">
                <a:off x="9861767" y="2473195"/>
                <a:ext cx="360000" cy="6762"/>
              </a:xfrm>
              <a:prstGeom prst="straightConnector1">
                <a:avLst/>
              </a:prstGeom>
              <a:ln w="38100" cap="rnd">
                <a:solidFill>
                  <a:srgbClr val="0070C0"/>
                </a:solidFill>
                <a:tailEnd type="triangle"/>
              </a:ln>
            </p:spPr>
            <p:style>
              <a:lnRef idx="2">
                <a:schemeClr val="accent3"/>
              </a:lnRef>
              <a:fillRef idx="0">
                <a:schemeClr val="accent3"/>
              </a:fillRef>
              <a:effectRef idx="1">
                <a:schemeClr val="accent3"/>
              </a:effectRef>
              <a:fontRef idx="minor">
                <a:schemeClr val="tx1"/>
              </a:fontRef>
            </p:style>
          </p:cxnSp>
          <p:cxnSp>
            <p:nvCxnSpPr>
              <p:cNvPr id="23" name="Straight Arrow Connector 22">
                <a:extLst>
                  <a:ext uri="{FF2B5EF4-FFF2-40B4-BE49-F238E27FC236}">
                    <a16:creationId xmlns:a16="http://schemas.microsoft.com/office/drawing/2014/main" id="{0FC3762A-A986-4E11-3096-E360B8F72B2A}"/>
                  </a:ext>
                </a:extLst>
              </p:cNvPr>
              <p:cNvCxnSpPr/>
              <p:nvPr/>
            </p:nvCxnSpPr>
            <p:spPr>
              <a:xfrm>
                <a:off x="10135820" y="2629924"/>
                <a:ext cx="360000" cy="6762"/>
              </a:xfrm>
              <a:prstGeom prst="straightConnector1">
                <a:avLst/>
              </a:prstGeom>
              <a:ln w="38100" cap="rnd">
                <a:solidFill>
                  <a:srgbClr val="FF0000"/>
                </a:solidFill>
                <a:tailEnd type="triangle"/>
              </a:ln>
            </p:spPr>
            <p:style>
              <a:lnRef idx="2">
                <a:schemeClr val="accent3"/>
              </a:lnRef>
              <a:fillRef idx="0">
                <a:schemeClr val="accent3"/>
              </a:fillRef>
              <a:effectRef idx="1">
                <a:schemeClr val="accent3"/>
              </a:effectRef>
              <a:fontRef idx="minor">
                <a:schemeClr val="tx1"/>
              </a:fontRef>
            </p:style>
          </p:cxnSp>
        </p:grpSp>
      </p:grpSp>
      <p:sp>
        <p:nvSpPr>
          <p:cNvPr id="24" name="Rectangle 23">
            <a:extLst>
              <a:ext uri="{FF2B5EF4-FFF2-40B4-BE49-F238E27FC236}">
                <a16:creationId xmlns:a16="http://schemas.microsoft.com/office/drawing/2014/main" id="{FD5BD3A1-6C50-390E-5BB0-E511CCA3A1C4}"/>
              </a:ext>
            </a:extLst>
          </p:cNvPr>
          <p:cNvSpPr/>
          <p:nvPr/>
        </p:nvSpPr>
        <p:spPr>
          <a:xfrm>
            <a:off x="11072478" y="-57503"/>
            <a:ext cx="513657" cy="405484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2000" b="0" cap="none" spc="0" dirty="0">
                <a:ln w="0"/>
                <a:solidFill>
                  <a:srgbClr val="92D050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120</a:t>
            </a:r>
          </a:p>
        </p:txBody>
      </p:sp>
      <p:sp>
        <p:nvSpPr>
          <p:cNvPr id="25" name="Rectangle 24">
            <a:extLst>
              <a:ext uri="{FF2B5EF4-FFF2-40B4-BE49-F238E27FC236}">
                <a16:creationId xmlns:a16="http://schemas.microsoft.com/office/drawing/2014/main" id="{ED2A8BA2-755B-FE02-7A74-D6284B05CE38}"/>
              </a:ext>
            </a:extLst>
          </p:cNvPr>
          <p:cNvSpPr/>
          <p:nvPr/>
        </p:nvSpPr>
        <p:spPr>
          <a:xfrm>
            <a:off x="11116680" y="595402"/>
            <a:ext cx="513657" cy="405484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2000" b="0" cap="none" spc="0" dirty="0">
                <a:ln w="0"/>
                <a:solidFill>
                  <a:srgbClr val="92D050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240</a:t>
            </a:r>
          </a:p>
        </p:txBody>
      </p:sp>
    </p:spTree>
    <p:extLst>
      <p:ext uri="{BB962C8B-B14F-4D97-AF65-F5344CB8AC3E}">
        <p14:creationId xmlns:p14="http://schemas.microsoft.com/office/powerpoint/2010/main" val="120903700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0">
        <p:cut/>
      </p:transition>
    </mc:Choice>
    <mc:Fallback xmlns="">
      <p:transition>
        <p:cut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8" presetClass="emph" presetSubtype="0" repeatCount="6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Rot by="-21600000">
                                      <p:cBhvr>
                                        <p:cTn id="6" dur="20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7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7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8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8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9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9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1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9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9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5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10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10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10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10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3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5" dur="500" fill="hold"/>
                                        <p:tgtEl>
                                          <p:spTgt spid="10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6" dur="500" fill="hold"/>
                                        <p:tgtEl>
                                          <p:spTgt spid="10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7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9" dur="500" fill="hold"/>
                                        <p:tgtEl>
                                          <p:spTgt spid="9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0" dur="500" fill="hold"/>
                                        <p:tgtEl>
                                          <p:spTgt spid="9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1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9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9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5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7" dur="500" fill="hold"/>
                                        <p:tgtEl>
                                          <p:spTgt spid="8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8" dur="500" fill="hold"/>
                                        <p:tgtEl>
                                          <p:spTgt spid="8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1" dur="500" fill="hold"/>
                                        <p:tgtEl>
                                          <p:spTgt spid="8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2" dur="500" fill="hold"/>
                                        <p:tgtEl>
                                          <p:spTgt spid="8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3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8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8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7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9" dur="500" fill="hold"/>
                                        <p:tgtEl>
                                          <p:spTgt spid="8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0" dur="500" fill="hold"/>
                                        <p:tgtEl>
                                          <p:spTgt spid="8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61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3" dur="500" fill="hold"/>
                                        <p:tgtEl>
                                          <p:spTgt spid="8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4" dur="500" fill="hold"/>
                                        <p:tgtEl>
                                          <p:spTgt spid="8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5" fill="hold">
                      <p:stCondLst>
                        <p:cond delay="indefinite"/>
                      </p:stCondLst>
                      <p:childTnLst>
                        <p:par>
                          <p:cTn id="66" fill="hold">
                            <p:stCondLst>
                              <p:cond delay="0"/>
                            </p:stCondLst>
                            <p:childTnLst>
                              <p:par>
                                <p:cTn id="6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9" dur="500" fill="hold"/>
                                        <p:tgtEl>
                                          <p:spTgt spid="9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0" dur="500" fill="hold"/>
                                        <p:tgtEl>
                                          <p:spTgt spid="9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71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3" dur="500" fill="hold"/>
                                        <p:tgtEl>
                                          <p:spTgt spid="10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4" dur="500" fill="hold"/>
                                        <p:tgtEl>
                                          <p:spTgt spid="10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75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7" dur="500" fill="hold"/>
                                        <p:tgtEl>
                                          <p:spTgt spid="12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8" dur="500" fill="hold"/>
                                        <p:tgtEl>
                                          <p:spTgt spid="1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7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1" dur="500" fill="hold"/>
                                        <p:tgtEl>
                                          <p:spTgt spid="13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2" dur="500" fill="hold"/>
                                        <p:tgtEl>
                                          <p:spTgt spid="13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83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5" dur="500" fill="hold"/>
                                        <p:tgtEl>
                                          <p:spTgt spid="20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6" dur="500" fill="hold"/>
                                        <p:tgtEl>
                                          <p:spTgt spid="20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87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9" dur="500" fill="hold"/>
                                        <p:tgtEl>
                                          <p:spTgt spid="20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0" dur="500" fill="hold"/>
                                        <p:tgtEl>
                                          <p:spTgt spid="20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1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93" dur="500" fill="hold"/>
                                        <p:tgtEl>
                                          <p:spTgt spid="20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4" dur="500" fill="hold"/>
                                        <p:tgtEl>
                                          <p:spTgt spid="20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5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97" dur="500" fill="hold"/>
                                        <p:tgtEl>
                                          <p:spTgt spid="20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8" dur="500" fill="hold"/>
                                        <p:tgtEl>
                                          <p:spTgt spid="20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01" dur="500" fill="hold"/>
                                        <p:tgtEl>
                                          <p:spTgt spid="2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02" dur="500" fill="hold"/>
                                        <p:tgtEl>
                                          <p:spTgt spid="2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3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05" dur="500" fill="hold"/>
                                        <p:tgtEl>
                                          <p:spTgt spid="2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06" dur="500" fill="hold"/>
                                        <p:tgtEl>
                                          <p:spTgt spid="2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7" fill="hold">
                      <p:stCondLst>
                        <p:cond delay="indefinite"/>
                      </p:stCondLst>
                      <p:childTnLst>
                        <p:par>
                          <p:cTn id="108" fill="hold">
                            <p:stCondLst>
                              <p:cond delay="0"/>
                            </p:stCondLst>
                            <p:childTnLst>
                              <p:par>
                                <p:cTn id="109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11" dur="500"/>
                                        <p:tgtEl>
                                          <p:spTgt spid="17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2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4" dur="500" fill="hold"/>
                                        <p:tgtEl>
                                          <p:spTgt spid="13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15" dur="500" fill="hold"/>
                                        <p:tgtEl>
                                          <p:spTgt spid="13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16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8" dur="500" fill="hold"/>
                                        <p:tgtEl>
                                          <p:spTgt spid="13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19" dur="500" fill="hold"/>
                                        <p:tgtEl>
                                          <p:spTgt spid="13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20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2" dur="500" fill="hold"/>
                                        <p:tgtEl>
                                          <p:spTgt spid="13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3" dur="500" fill="hold"/>
                                        <p:tgtEl>
                                          <p:spTgt spid="13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24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6" dur="500" fill="hold"/>
                                        <p:tgtEl>
                                          <p:spTgt spid="14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7" dur="500" fill="hold"/>
                                        <p:tgtEl>
                                          <p:spTgt spid="14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28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0" dur="500" fill="hold"/>
                                        <p:tgtEl>
                                          <p:spTgt spid="14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1" dur="500" fill="hold"/>
                                        <p:tgtEl>
                                          <p:spTgt spid="14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2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4" dur="500" fill="hold"/>
                                        <p:tgtEl>
                                          <p:spTgt spid="14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5" dur="500" fill="hold"/>
                                        <p:tgtEl>
                                          <p:spTgt spid="14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6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8" dur="500" fill="hold"/>
                                        <p:tgtEl>
                                          <p:spTgt spid="14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9" dur="500" fill="hold"/>
                                        <p:tgtEl>
                                          <p:spTgt spid="14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40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42" dur="500" fill="hold"/>
                                        <p:tgtEl>
                                          <p:spTgt spid="14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3" dur="500" fill="hold"/>
                                        <p:tgtEl>
                                          <p:spTgt spid="14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44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46" dur="500" fill="hold"/>
                                        <p:tgtEl>
                                          <p:spTgt spid="18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7" dur="500" fill="hold"/>
                                        <p:tgtEl>
                                          <p:spTgt spid="18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48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0" dur="500" fill="hold"/>
                                        <p:tgtEl>
                                          <p:spTgt spid="18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51" dur="500" fill="hold"/>
                                        <p:tgtEl>
                                          <p:spTgt spid="18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52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4" dur="500" fill="hold"/>
                                        <p:tgtEl>
                                          <p:spTgt spid="18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55" dur="500" fill="hold"/>
                                        <p:tgtEl>
                                          <p:spTgt spid="18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56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8" dur="500" fill="hold"/>
                                        <p:tgtEl>
                                          <p:spTgt spid="18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59" dur="500" fill="hold"/>
                                        <p:tgtEl>
                                          <p:spTgt spid="18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60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62" dur="500" fill="hold"/>
                                        <p:tgtEl>
                                          <p:spTgt spid="18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3" dur="500" fill="hold"/>
                                        <p:tgtEl>
                                          <p:spTgt spid="18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64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66" dur="500" fill="hold"/>
                                        <p:tgtEl>
                                          <p:spTgt spid="16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7" dur="500" fill="hold"/>
                                        <p:tgtEl>
                                          <p:spTgt spid="16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68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0" dur="500" fill="hold"/>
                                        <p:tgtEl>
                                          <p:spTgt spid="18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71" dur="500" fill="hold"/>
                                        <p:tgtEl>
                                          <p:spTgt spid="18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2" fill="hold">
                      <p:stCondLst>
                        <p:cond delay="indefinite"/>
                      </p:stCondLst>
                      <p:childTnLst>
                        <p:par>
                          <p:cTn id="173" fill="hold">
                            <p:stCondLst>
                              <p:cond delay="0"/>
                            </p:stCondLst>
                            <p:childTnLst>
                              <p:par>
                                <p:cTn id="174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6" dur="1000"/>
                                        <p:tgtEl>
                                          <p:spTgt spid="17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77" dur="1000" fill="hold"/>
                                        <p:tgtEl>
                                          <p:spTgt spid="17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8" dur="1000" fill="hold"/>
                                        <p:tgtEl>
                                          <p:spTgt spid="17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9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1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82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3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4" fill="hold">
                      <p:stCondLst>
                        <p:cond delay="indefinite"/>
                      </p:stCondLst>
                      <p:childTnLst>
                        <p:par>
                          <p:cTn id="185" fill="hold">
                            <p:stCondLst>
                              <p:cond delay="0"/>
                            </p:stCondLst>
                            <p:childTnLst>
                              <p:par>
                                <p:cTn id="186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88" dur="500" fill="hold"/>
                                        <p:tgtEl>
                                          <p:spTgt spid="16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9" dur="500" fill="hold"/>
                                        <p:tgtEl>
                                          <p:spTgt spid="16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90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2" dur="500" fill="hold"/>
                                        <p:tgtEl>
                                          <p:spTgt spid="16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93" dur="500" fill="hold"/>
                                        <p:tgtEl>
                                          <p:spTgt spid="16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94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6" dur="500" fill="hold"/>
                                        <p:tgtEl>
                                          <p:spTgt spid="16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97" dur="500" fill="hold"/>
                                        <p:tgtEl>
                                          <p:spTgt spid="16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98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00" dur="500" fill="hold"/>
                                        <p:tgtEl>
                                          <p:spTgt spid="16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1" dur="500" fill="hold"/>
                                        <p:tgtEl>
                                          <p:spTgt spid="16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02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04" dur="500" fill="hold"/>
                                        <p:tgtEl>
                                          <p:spTgt spid="16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5" dur="500" fill="hold"/>
                                        <p:tgtEl>
                                          <p:spTgt spid="16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06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08" dur="500" fill="hold"/>
                                        <p:tgtEl>
                                          <p:spTgt spid="16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9" dur="500" fill="hold"/>
                                        <p:tgtEl>
                                          <p:spTgt spid="16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10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12" dur="500" fill="hold"/>
                                        <p:tgtEl>
                                          <p:spTgt spid="16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13" dur="500" fill="hold"/>
                                        <p:tgtEl>
                                          <p:spTgt spid="16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14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16" dur="500" fill="hold"/>
                                        <p:tgtEl>
                                          <p:spTgt spid="16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17" dur="500" fill="hold"/>
                                        <p:tgtEl>
                                          <p:spTgt spid="16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18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20" dur="500" fill="hold"/>
                                        <p:tgtEl>
                                          <p:spTgt spid="17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21" dur="500" fill="hold"/>
                                        <p:tgtEl>
                                          <p:spTgt spid="17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2" fill="hold">
                      <p:stCondLst>
                        <p:cond delay="indefinite"/>
                      </p:stCondLst>
                      <p:childTnLst>
                        <p:par>
                          <p:cTn id="223" fill="hold">
                            <p:stCondLst>
                              <p:cond delay="0"/>
                            </p:stCondLst>
                            <p:childTnLst>
                              <p:par>
                                <p:cTn id="224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26" dur="500" fill="hold"/>
                                        <p:tgtEl>
                                          <p:spTgt spid="12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27" dur="500" fill="hold"/>
                                        <p:tgtEl>
                                          <p:spTgt spid="1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28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0" dur="500" fill="hold"/>
                                        <p:tgtEl>
                                          <p:spTgt spid="12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31" dur="500" fill="hold"/>
                                        <p:tgtEl>
                                          <p:spTgt spid="12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32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4" dur="500" fill="hold"/>
                                        <p:tgtEl>
                                          <p:spTgt spid="1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35" dur="500" fill="hold"/>
                                        <p:tgtEl>
                                          <p:spTgt spid="1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36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8" dur="500" fill="hold"/>
                                        <p:tgtEl>
                                          <p:spTgt spid="13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39" dur="500" fill="hold"/>
                                        <p:tgtEl>
                                          <p:spTgt spid="13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0" fill="hold">
                      <p:stCondLst>
                        <p:cond delay="indefinite"/>
                      </p:stCondLst>
                      <p:childTnLst>
                        <p:par>
                          <p:cTn id="241" fill="hold">
                            <p:stCondLst>
                              <p:cond delay="0"/>
                            </p:stCondLst>
                            <p:childTnLst>
                              <p:par>
                                <p:cTn id="24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4" dur="1000"/>
                                        <p:tgtEl>
                                          <p:spTgt spid="17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45" dur="1000" fill="hold"/>
                                        <p:tgtEl>
                                          <p:spTgt spid="17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6" dur="1000" fill="hold"/>
                                        <p:tgtEl>
                                          <p:spTgt spid="17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47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9" dur="1000"/>
                                        <p:tgtEl>
                                          <p:spTgt spid="18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50" dur="1000" fill="hold"/>
                                        <p:tgtEl>
                                          <p:spTgt spid="18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1" dur="1000" fill="hold"/>
                                        <p:tgtEl>
                                          <p:spTgt spid="18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52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4" dur="1000"/>
                                        <p:tgtEl>
                                          <p:spTgt spid="18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55" dur="1000" fill="hold"/>
                                        <p:tgtEl>
                                          <p:spTgt spid="18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6" dur="1000" fill="hold"/>
                                        <p:tgtEl>
                                          <p:spTgt spid="18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57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9" dur="1000"/>
                                        <p:tgtEl>
                                          <p:spTgt spid="18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60" dur="1000" fill="hold"/>
                                        <p:tgtEl>
                                          <p:spTgt spid="18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1" dur="1000" fill="hold"/>
                                        <p:tgtEl>
                                          <p:spTgt spid="18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2" fill="hold">
                      <p:stCondLst>
                        <p:cond delay="indefinite"/>
                      </p:stCondLst>
                      <p:childTnLst>
                        <p:par>
                          <p:cTn id="263" fill="hold">
                            <p:stCondLst>
                              <p:cond delay="0"/>
                            </p:stCondLst>
                            <p:childTnLst>
                              <p:par>
                                <p:cTn id="264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6" dur="1000"/>
                                        <p:tgtEl>
                                          <p:spTgt spid="19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67" dur="1000" fill="hold"/>
                                        <p:tgtEl>
                                          <p:spTgt spid="19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8" dur="1000" fill="hold"/>
                                        <p:tgtEl>
                                          <p:spTgt spid="19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69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1" dur="1000"/>
                                        <p:tgtEl>
                                          <p:spTgt spid="19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72" dur="1000" fill="hold"/>
                                        <p:tgtEl>
                                          <p:spTgt spid="19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3" dur="1000" fill="hold"/>
                                        <p:tgtEl>
                                          <p:spTgt spid="19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74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6" dur="1000"/>
                                        <p:tgtEl>
                                          <p:spTgt spid="19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77" dur="1000" fill="hold"/>
                                        <p:tgtEl>
                                          <p:spTgt spid="19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8" dur="1000" fill="hold"/>
                                        <p:tgtEl>
                                          <p:spTgt spid="19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79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1" dur="1000"/>
                                        <p:tgtEl>
                                          <p:spTgt spid="19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82" dur="1000" fill="hold"/>
                                        <p:tgtEl>
                                          <p:spTgt spid="19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3" dur="1000" fill="hold"/>
                                        <p:tgtEl>
                                          <p:spTgt spid="19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4" fill="hold">
                      <p:stCondLst>
                        <p:cond delay="indefinite"/>
                      </p:stCondLst>
                      <p:childTnLst>
                        <p:par>
                          <p:cTn id="285" fill="hold">
                            <p:stCondLst>
                              <p:cond delay="0"/>
                            </p:stCondLst>
                            <p:childTnLst>
                              <p:par>
                                <p:cTn id="286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88" dur="500" fill="hold"/>
                                        <p:tgtEl>
                                          <p:spTgt spid="22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9" dur="500" fill="hold"/>
                                        <p:tgtEl>
                                          <p:spTgt spid="2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90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92" dur="500" fill="hold"/>
                                        <p:tgtEl>
                                          <p:spTgt spid="22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93" dur="500" fill="hold"/>
                                        <p:tgtEl>
                                          <p:spTgt spid="2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94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96" dur="500" fill="hold"/>
                                        <p:tgtEl>
                                          <p:spTgt spid="22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97" dur="500" fill="hold"/>
                                        <p:tgtEl>
                                          <p:spTgt spid="2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98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00" dur="1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01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2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3" fill="hold">
                      <p:stCondLst>
                        <p:cond delay="indefinite"/>
                      </p:stCondLst>
                      <p:childTnLst>
                        <p:par>
                          <p:cTn id="304" fill="hold">
                            <p:stCondLst>
                              <p:cond delay="0"/>
                            </p:stCondLst>
                            <p:childTnLst>
                              <p:par>
                                <p:cTn id="305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307" dur="500"/>
                                        <p:tgtEl>
                                          <p:spTgt spid="1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08" presetID="14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310" dur="500"/>
                                        <p:tgtEl>
                                          <p:spTgt spid="1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11" presetID="14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313" dur="500"/>
                                        <p:tgtEl>
                                          <p:spTgt spid="1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14" presetID="14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316" dur="500"/>
                                        <p:tgtEl>
                                          <p:spTgt spid="1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17" presetID="14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319" dur="500"/>
                                        <p:tgtEl>
                                          <p:spTgt spid="1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20" presetID="14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322" dur="500"/>
                                        <p:tgtEl>
                                          <p:spTgt spid="1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23" presetID="14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325" dur="500"/>
                                        <p:tgtEl>
                                          <p:spTgt spid="1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26" presetID="14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328" dur="500"/>
                                        <p:tgtEl>
                                          <p:spTgt spid="7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29" presetID="14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331" dur="500"/>
                                        <p:tgtEl>
                                          <p:spTgt spid="1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32" presetID="14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334" dur="500"/>
                                        <p:tgtEl>
                                          <p:spTgt spid="1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35" presetID="14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337" dur="500"/>
                                        <p:tgtEl>
                                          <p:spTgt spid="1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38" presetID="14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340" dur="500"/>
                                        <p:tgtEl>
                                          <p:spTgt spid="13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41" presetID="14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343" dur="500"/>
                                        <p:tgtEl>
                                          <p:spTgt spid="13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44" presetID="14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346" dur="500"/>
                                        <p:tgtEl>
                                          <p:spTgt spid="13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47" presetID="14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349" dur="500"/>
                                        <p:tgtEl>
                                          <p:spTgt spid="13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50" presetID="14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352" dur="500"/>
                                        <p:tgtEl>
                                          <p:spTgt spid="13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53" presetID="14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355" dur="500"/>
                                        <p:tgtEl>
                                          <p:spTgt spid="14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56" presetID="14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358" dur="500"/>
                                        <p:tgtEl>
                                          <p:spTgt spid="14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59" presetID="14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361" dur="500"/>
                                        <p:tgtEl>
                                          <p:spTgt spid="14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62" presetID="14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364" dur="500"/>
                                        <p:tgtEl>
                                          <p:spTgt spid="14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65" presetID="14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367" dur="500"/>
                                        <p:tgtEl>
                                          <p:spTgt spid="14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68" presetID="14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370" dur="500"/>
                                        <p:tgtEl>
                                          <p:spTgt spid="1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71" presetID="14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373" dur="500"/>
                                        <p:tgtEl>
                                          <p:spTgt spid="15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74" presetID="14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376" dur="500"/>
                                        <p:tgtEl>
                                          <p:spTgt spid="15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77" presetID="14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379" dur="500"/>
                                        <p:tgtEl>
                                          <p:spTgt spid="15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80" presetID="14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382" dur="500"/>
                                        <p:tgtEl>
                                          <p:spTgt spid="15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83" presetID="14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385" dur="500"/>
                                        <p:tgtEl>
                                          <p:spTgt spid="15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86" presetID="14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388" dur="500"/>
                                        <p:tgtEl>
                                          <p:spTgt spid="15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89" presetID="14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391" dur="500"/>
                                        <p:tgtEl>
                                          <p:spTgt spid="15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92" presetID="14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394" dur="500"/>
                                        <p:tgtEl>
                                          <p:spTgt spid="15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95" presetID="14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397" dur="500"/>
                                        <p:tgtEl>
                                          <p:spTgt spid="15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98" presetID="14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400" dur="500"/>
                                        <p:tgtEl>
                                          <p:spTgt spid="19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01" presetID="14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403" dur="500"/>
                                        <p:tgtEl>
                                          <p:spTgt spid="19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04" presetID="14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406" dur="500"/>
                                        <p:tgtEl>
                                          <p:spTgt spid="19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07" presetID="14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409" dur="500"/>
                                        <p:tgtEl>
                                          <p:spTgt spid="19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10" presetID="14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412" dur="500"/>
                                        <p:tgtEl>
                                          <p:spTgt spid="19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13" presetID="14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415" dur="500"/>
                                        <p:tgtEl>
                                          <p:spTgt spid="19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6" fill="hold">
                      <p:stCondLst>
                        <p:cond delay="indefinite"/>
                      </p:stCondLst>
                      <p:childTnLst>
                        <p:par>
                          <p:cTn id="417" fill="hold">
                            <p:stCondLst>
                              <p:cond delay="0"/>
                            </p:stCondLst>
                            <p:childTnLst>
                              <p:par>
                                <p:cTn id="418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20" dur="500" fill="hold"/>
                                        <p:tgtEl>
                                          <p:spTgt spid="28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21" dur="500" fill="hold"/>
                                        <p:tgtEl>
                                          <p:spTgt spid="28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22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24" dur="500" fill="hold"/>
                                        <p:tgtEl>
                                          <p:spTgt spid="28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25" dur="500" fill="hold"/>
                                        <p:tgtEl>
                                          <p:spTgt spid="28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26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2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29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30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2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33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34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6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37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38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40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1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42" fill="hold">
                      <p:stCondLst>
                        <p:cond delay="indefinite"/>
                      </p:stCondLst>
                      <p:childTnLst>
                        <p:par>
                          <p:cTn id="443" fill="hold">
                            <p:stCondLst>
                              <p:cond delay="0"/>
                            </p:stCondLst>
                            <p:childTnLst>
                              <p:par>
                                <p:cTn id="444" presetID="2" presetClass="entr" presetSubtype="4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46" dur="500" fill="hold"/>
                                        <p:tgtEl>
                                          <p:spTgt spid="16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7" dur="500" fill="hold"/>
                                        <p:tgtEl>
                                          <p:spTgt spid="16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48" fill="hold">
                      <p:stCondLst>
                        <p:cond delay="indefinite"/>
                      </p:stCondLst>
                      <p:childTnLst>
                        <p:par>
                          <p:cTn id="449" fill="hold">
                            <p:stCondLst>
                              <p:cond delay="0"/>
                            </p:stCondLst>
                            <p:childTnLst>
                              <p:par>
                                <p:cTn id="450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52" dur="500" fill="hold"/>
                                        <p:tgtEl>
                                          <p:spTgt spid="23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53" dur="500" fill="hold"/>
                                        <p:tgtEl>
                                          <p:spTgt spid="23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54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56" dur="500" fill="hold"/>
                                        <p:tgtEl>
                                          <p:spTgt spid="23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57" dur="500" fill="hold"/>
                                        <p:tgtEl>
                                          <p:spTgt spid="23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58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60" dur="500" fill="hold"/>
                                        <p:tgtEl>
                                          <p:spTgt spid="23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61" dur="500" fill="hold"/>
                                        <p:tgtEl>
                                          <p:spTgt spid="23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62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64" dur="500" fill="hold"/>
                                        <p:tgtEl>
                                          <p:spTgt spid="23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65" dur="500" fill="hold"/>
                                        <p:tgtEl>
                                          <p:spTgt spid="23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66" fill="hold">
                      <p:stCondLst>
                        <p:cond delay="indefinite"/>
                      </p:stCondLst>
                      <p:childTnLst>
                        <p:par>
                          <p:cTn id="467" fill="hold">
                            <p:stCondLst>
                              <p:cond delay="0"/>
                            </p:stCondLst>
                            <p:childTnLst>
                              <p:par>
                                <p:cTn id="468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70" dur="1000"/>
                                        <p:tgtEl>
                                          <p:spTgt spid="20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71" dur="1000" fill="hold"/>
                                        <p:tgtEl>
                                          <p:spTgt spid="20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72" dur="1000" fill="hold"/>
                                        <p:tgtEl>
                                          <p:spTgt spid="20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73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75" dur="1000"/>
                                        <p:tgtEl>
                                          <p:spTgt spid="20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76" dur="1000" fill="hold"/>
                                        <p:tgtEl>
                                          <p:spTgt spid="20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77" dur="1000" fill="hold"/>
                                        <p:tgtEl>
                                          <p:spTgt spid="20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78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80" dur="1000"/>
                                        <p:tgtEl>
                                          <p:spTgt spid="20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81" dur="1000" fill="hold"/>
                                        <p:tgtEl>
                                          <p:spTgt spid="20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2" dur="1000" fill="hold"/>
                                        <p:tgtEl>
                                          <p:spTgt spid="20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83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85" dur="1000"/>
                                        <p:tgtEl>
                                          <p:spTgt spid="20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86" dur="1000" fill="hold"/>
                                        <p:tgtEl>
                                          <p:spTgt spid="20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7" dur="1000" fill="hold"/>
                                        <p:tgtEl>
                                          <p:spTgt spid="20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88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0" dur="1000"/>
                                        <p:tgtEl>
                                          <p:spTgt spid="21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91" dur="1000" fill="hold"/>
                                        <p:tgtEl>
                                          <p:spTgt spid="2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92" dur="1000" fill="hold"/>
                                        <p:tgtEl>
                                          <p:spTgt spid="2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93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5" dur="500" fill="hold"/>
                                        <p:tgtEl>
                                          <p:spTgt spid="2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96" dur="500" fill="hold"/>
                                        <p:tgtEl>
                                          <p:spTgt spid="2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97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9" dur="500" fill="hold"/>
                                        <p:tgtEl>
                                          <p:spTgt spid="2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0" dur="500" fill="hold"/>
                                        <p:tgtEl>
                                          <p:spTgt spid="2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01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03" dur="500" fill="hold"/>
                                        <p:tgtEl>
                                          <p:spTgt spid="2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4" dur="500" fill="hold"/>
                                        <p:tgtEl>
                                          <p:spTgt spid="2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05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07" dur="500" fill="hold"/>
                                        <p:tgtEl>
                                          <p:spTgt spid="2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8" dur="500" fill="hold"/>
                                        <p:tgtEl>
                                          <p:spTgt spid="2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0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11" dur="500" fill="hold"/>
                                        <p:tgtEl>
                                          <p:spTgt spid="22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12" dur="500" fill="hold"/>
                                        <p:tgtEl>
                                          <p:spTgt spid="2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3" fill="hold">
                      <p:stCondLst>
                        <p:cond delay="indefinite"/>
                      </p:stCondLst>
                      <p:childTnLst>
                        <p:par>
                          <p:cTn id="514" fill="hold">
                            <p:stCondLst>
                              <p:cond delay="0"/>
                            </p:stCondLst>
                            <p:childTnLst>
                              <p:par>
                                <p:cTn id="51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17" dur="500" fill="hold"/>
                                        <p:tgtEl>
                                          <p:spTgt spid="2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18" dur="500" fill="hold"/>
                                        <p:tgtEl>
                                          <p:spTgt spid="2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1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21" dur="500" fill="hold"/>
                                        <p:tgtEl>
                                          <p:spTgt spid="2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22" dur="500" fill="hold"/>
                                        <p:tgtEl>
                                          <p:spTgt spid="2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3" fill="hold">
                      <p:stCondLst>
                        <p:cond delay="indefinite"/>
                      </p:stCondLst>
                      <p:childTnLst>
                        <p:par>
                          <p:cTn id="524" fill="hold">
                            <p:stCondLst>
                              <p:cond delay="0"/>
                            </p:stCondLst>
                            <p:childTnLst>
                              <p:par>
                                <p:cTn id="52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27" dur="1000"/>
                                        <p:tgtEl>
                                          <p:spTgt spid="22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28" dur="1000" fill="hold"/>
                                        <p:tgtEl>
                                          <p:spTgt spid="22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29" dur="1000" fill="hold"/>
                                        <p:tgtEl>
                                          <p:spTgt spid="22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30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32" dur="1000"/>
                                        <p:tgtEl>
                                          <p:spTgt spid="22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33" dur="1000" fill="hold"/>
                                        <p:tgtEl>
                                          <p:spTgt spid="22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34" dur="1000" fill="hold"/>
                                        <p:tgtEl>
                                          <p:spTgt spid="22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35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37" dur="1000"/>
                                        <p:tgtEl>
                                          <p:spTgt spid="22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38" dur="1000" fill="hold"/>
                                        <p:tgtEl>
                                          <p:spTgt spid="2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39" dur="1000" fill="hold"/>
                                        <p:tgtEl>
                                          <p:spTgt spid="2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40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42" dur="500" fill="hold"/>
                                        <p:tgtEl>
                                          <p:spTgt spid="22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43" dur="500" fill="hold"/>
                                        <p:tgtEl>
                                          <p:spTgt spid="2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44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46" dur="500" fill="hold"/>
                                        <p:tgtEl>
                                          <p:spTgt spid="22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47" dur="500" fill="hold"/>
                                        <p:tgtEl>
                                          <p:spTgt spid="22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48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50" dur="1000"/>
                                        <p:tgtEl>
                                          <p:spTgt spid="22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51" dur="1000" fill="hold"/>
                                        <p:tgtEl>
                                          <p:spTgt spid="22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52" dur="1000" fill="hold"/>
                                        <p:tgtEl>
                                          <p:spTgt spid="22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53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55" dur="1000"/>
                                        <p:tgtEl>
                                          <p:spTgt spid="23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56" dur="1000" fill="hold"/>
                                        <p:tgtEl>
                                          <p:spTgt spid="23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57" dur="1000" fill="hold"/>
                                        <p:tgtEl>
                                          <p:spTgt spid="23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58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60" dur="1000"/>
                                        <p:tgtEl>
                                          <p:spTgt spid="23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61" dur="1000" fill="hold"/>
                                        <p:tgtEl>
                                          <p:spTgt spid="23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62" dur="1000" fill="hold"/>
                                        <p:tgtEl>
                                          <p:spTgt spid="23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63" fill="hold">
                      <p:stCondLst>
                        <p:cond delay="indefinite"/>
                      </p:stCondLst>
                      <p:childTnLst>
                        <p:par>
                          <p:cTn id="564" fill="hold">
                            <p:stCondLst>
                              <p:cond delay="0"/>
                            </p:stCondLst>
                            <p:childTnLst>
                              <p:par>
                                <p:cTn id="56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67" dur="500" fill="hold"/>
                                        <p:tgtEl>
                                          <p:spTgt spid="23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8" dur="500" fill="hold"/>
                                        <p:tgtEl>
                                          <p:spTgt spid="23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6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7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71" dur="500" fill="hold"/>
                                        <p:tgtEl>
                                          <p:spTgt spid="23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72" dur="500" fill="hold"/>
                                        <p:tgtEl>
                                          <p:spTgt spid="23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73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7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75" dur="500" fill="hold"/>
                                        <p:tgtEl>
                                          <p:spTgt spid="23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76" dur="500" fill="hold"/>
                                        <p:tgtEl>
                                          <p:spTgt spid="23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77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79" dur="500" fill="hold"/>
                                        <p:tgtEl>
                                          <p:spTgt spid="2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80" dur="500" fill="hold"/>
                                        <p:tgtEl>
                                          <p:spTgt spid="2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81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83" dur="500" fill="hold"/>
                                        <p:tgtEl>
                                          <p:spTgt spid="23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84" dur="500" fill="hold"/>
                                        <p:tgtEl>
                                          <p:spTgt spid="23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85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87" dur="500" fill="hold"/>
                                        <p:tgtEl>
                                          <p:spTgt spid="24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88" dur="500" fill="hold"/>
                                        <p:tgtEl>
                                          <p:spTgt spid="24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8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9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91" dur="500" fill="hold"/>
                                        <p:tgtEl>
                                          <p:spTgt spid="24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92" dur="500" fill="hold"/>
                                        <p:tgtEl>
                                          <p:spTgt spid="24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3" fill="hold">
                      <p:stCondLst>
                        <p:cond delay="indefinite"/>
                      </p:stCondLst>
                      <p:childTnLst>
                        <p:par>
                          <p:cTn id="594" fill="hold">
                            <p:stCondLst>
                              <p:cond delay="0"/>
                            </p:stCondLst>
                            <p:childTnLst>
                              <p:par>
                                <p:cTn id="59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9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97" dur="500" fill="hold"/>
                                        <p:tgtEl>
                                          <p:spTgt spid="24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98" dur="500" fill="hold"/>
                                        <p:tgtEl>
                                          <p:spTgt spid="24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9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01" dur="500" fill="hold"/>
                                        <p:tgtEl>
                                          <p:spTgt spid="24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02" dur="500" fill="hold"/>
                                        <p:tgtEl>
                                          <p:spTgt spid="24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03" fill="hold">
                      <p:stCondLst>
                        <p:cond delay="indefinite"/>
                      </p:stCondLst>
                      <p:childTnLst>
                        <p:par>
                          <p:cTn id="604" fill="hold">
                            <p:stCondLst>
                              <p:cond delay="0"/>
                            </p:stCondLst>
                            <p:childTnLst>
                              <p:par>
                                <p:cTn id="605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607" dur="500"/>
                                        <p:tgtEl>
                                          <p:spTgt spid="24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08" presetID="14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610" dur="500"/>
                                        <p:tgtEl>
                                          <p:spTgt spid="24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11" presetID="14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613" dur="500"/>
                                        <p:tgtEl>
                                          <p:spTgt spid="24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14" presetID="14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616" dur="500"/>
                                        <p:tgtEl>
                                          <p:spTgt spid="24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17" presetID="14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619" dur="500"/>
                                        <p:tgtEl>
                                          <p:spTgt spid="24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20" presetID="14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622" dur="500"/>
                                        <p:tgtEl>
                                          <p:spTgt spid="24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23" presetID="14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625" dur="500"/>
                                        <p:tgtEl>
                                          <p:spTgt spid="2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26" presetID="14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628" dur="500"/>
                                        <p:tgtEl>
                                          <p:spTgt spid="25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29" presetID="14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631" dur="500"/>
                                        <p:tgtEl>
                                          <p:spTgt spid="25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32" presetID="14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634" dur="500"/>
                                        <p:tgtEl>
                                          <p:spTgt spid="25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35" presetID="14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637" dur="500"/>
                                        <p:tgtEl>
                                          <p:spTgt spid="25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38" presetID="14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640" dur="500"/>
                                        <p:tgtEl>
                                          <p:spTgt spid="25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41" presetID="14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643" dur="500"/>
                                        <p:tgtEl>
                                          <p:spTgt spid="25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44" fill="hold">
                      <p:stCondLst>
                        <p:cond delay="indefinite"/>
                      </p:stCondLst>
                      <p:childTnLst>
                        <p:par>
                          <p:cTn id="645" fill="hold">
                            <p:stCondLst>
                              <p:cond delay="0"/>
                            </p:stCondLst>
                            <p:childTnLst>
                              <p:par>
                                <p:cTn id="646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48" dur="500" fill="hold"/>
                                        <p:tgtEl>
                                          <p:spTgt spid="25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49" dur="500" fill="hold"/>
                                        <p:tgtEl>
                                          <p:spTgt spid="25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50" fill="hold">
                      <p:stCondLst>
                        <p:cond delay="indefinite"/>
                      </p:stCondLst>
                      <p:childTnLst>
                        <p:par>
                          <p:cTn id="651" fill="hold">
                            <p:stCondLst>
                              <p:cond delay="0"/>
                            </p:stCondLst>
                            <p:childTnLst>
                              <p:par>
                                <p:cTn id="652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54" dur="500" fill="hold"/>
                                        <p:tgtEl>
                                          <p:spTgt spid="26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55" dur="500" fill="hold"/>
                                        <p:tgtEl>
                                          <p:spTgt spid="26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656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5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58" dur="500" fill="hold"/>
                                        <p:tgtEl>
                                          <p:spTgt spid="26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59" dur="500" fill="hold"/>
                                        <p:tgtEl>
                                          <p:spTgt spid="26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660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62" dur="500" fill="hold"/>
                                        <p:tgtEl>
                                          <p:spTgt spid="26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63" dur="500" fill="hold"/>
                                        <p:tgtEl>
                                          <p:spTgt spid="26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664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66" dur="500" fill="hold"/>
                                        <p:tgtEl>
                                          <p:spTgt spid="26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67" dur="500" fill="hold"/>
                                        <p:tgtEl>
                                          <p:spTgt spid="26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68" fill="hold">
                      <p:stCondLst>
                        <p:cond delay="indefinite"/>
                      </p:stCondLst>
                      <p:childTnLst>
                        <p:par>
                          <p:cTn id="669" fill="hold">
                            <p:stCondLst>
                              <p:cond delay="0"/>
                            </p:stCondLst>
                            <p:childTnLst>
                              <p:par>
                                <p:cTn id="670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72" dur="500" fill="hold"/>
                                        <p:tgtEl>
                                          <p:spTgt spid="25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73" dur="500" fill="hold"/>
                                        <p:tgtEl>
                                          <p:spTgt spid="25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674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7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76" dur="500" fill="hold"/>
                                        <p:tgtEl>
                                          <p:spTgt spid="25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77" dur="500" fill="hold"/>
                                        <p:tgtEl>
                                          <p:spTgt spid="25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678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7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80" dur="500" fill="hold"/>
                                        <p:tgtEl>
                                          <p:spTgt spid="26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81" dur="500" fill="hold"/>
                                        <p:tgtEl>
                                          <p:spTgt spid="26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682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8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84" dur="1000"/>
                                        <p:tgtEl>
                                          <p:spTgt spid="26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85" dur="1000" fill="hold"/>
                                        <p:tgtEl>
                                          <p:spTgt spid="26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86" dur="1000" fill="hold"/>
                                        <p:tgtEl>
                                          <p:spTgt spid="26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687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8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89" dur="500" fill="hold"/>
                                        <p:tgtEl>
                                          <p:spTgt spid="28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90" dur="500" fill="hold"/>
                                        <p:tgtEl>
                                          <p:spTgt spid="28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91" fill="hold">
                      <p:stCondLst>
                        <p:cond delay="indefinite"/>
                      </p:stCondLst>
                      <p:childTnLst>
                        <p:par>
                          <p:cTn id="692" fill="hold">
                            <p:stCondLst>
                              <p:cond delay="0"/>
                            </p:stCondLst>
                            <p:childTnLst>
                              <p:par>
                                <p:cTn id="69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9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95" dur="500" fill="hold"/>
                                        <p:tgtEl>
                                          <p:spTgt spid="26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96" dur="500" fill="hold"/>
                                        <p:tgtEl>
                                          <p:spTgt spid="26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697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9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99" dur="500" fill="hold"/>
                                        <p:tgtEl>
                                          <p:spTgt spid="26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00" dur="500" fill="hold"/>
                                        <p:tgtEl>
                                          <p:spTgt spid="26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701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0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03" dur="500" fill="hold"/>
                                        <p:tgtEl>
                                          <p:spTgt spid="27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04" dur="500" fill="hold"/>
                                        <p:tgtEl>
                                          <p:spTgt spid="27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705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0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07" dur="500" fill="hold"/>
                                        <p:tgtEl>
                                          <p:spTgt spid="27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08" dur="500" fill="hold"/>
                                        <p:tgtEl>
                                          <p:spTgt spid="27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70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11" dur="500" fill="hold"/>
                                        <p:tgtEl>
                                          <p:spTgt spid="25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12" dur="500" fill="hold"/>
                                        <p:tgtEl>
                                          <p:spTgt spid="25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713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15" dur="500" fill="hold"/>
                                        <p:tgtEl>
                                          <p:spTgt spid="25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16" dur="500" fill="hold"/>
                                        <p:tgtEl>
                                          <p:spTgt spid="25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717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19" dur="500" fill="hold"/>
                                        <p:tgtEl>
                                          <p:spTgt spid="26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20" dur="500" fill="hold"/>
                                        <p:tgtEl>
                                          <p:spTgt spid="26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721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23" dur="500" fill="hold"/>
                                        <p:tgtEl>
                                          <p:spTgt spid="26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24" dur="500" fill="hold"/>
                                        <p:tgtEl>
                                          <p:spTgt spid="26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725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27" dur="500" fill="hold"/>
                                        <p:tgtEl>
                                          <p:spTgt spid="27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28" dur="500" fill="hold"/>
                                        <p:tgtEl>
                                          <p:spTgt spid="27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72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31" dur="500" fill="hold"/>
                                        <p:tgtEl>
                                          <p:spTgt spid="27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32" dur="500" fill="hold"/>
                                        <p:tgtEl>
                                          <p:spTgt spid="27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733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35" dur="500" fill="hold"/>
                                        <p:tgtEl>
                                          <p:spTgt spid="27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36" dur="500" fill="hold"/>
                                        <p:tgtEl>
                                          <p:spTgt spid="27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737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39" dur="500" fill="hold"/>
                                        <p:tgtEl>
                                          <p:spTgt spid="27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40" dur="500" fill="hold"/>
                                        <p:tgtEl>
                                          <p:spTgt spid="27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741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43" dur="500" fill="hold"/>
                                        <p:tgtEl>
                                          <p:spTgt spid="27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44" dur="500" fill="hold"/>
                                        <p:tgtEl>
                                          <p:spTgt spid="27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745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47" dur="500" fill="hold"/>
                                        <p:tgtEl>
                                          <p:spTgt spid="27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48" dur="500" fill="hold"/>
                                        <p:tgtEl>
                                          <p:spTgt spid="27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74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51" dur="500" fill="hold"/>
                                        <p:tgtEl>
                                          <p:spTgt spid="27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52" dur="500" fill="hold"/>
                                        <p:tgtEl>
                                          <p:spTgt spid="27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753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55" dur="500" fill="hold"/>
                                        <p:tgtEl>
                                          <p:spTgt spid="28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56" dur="500" fill="hold"/>
                                        <p:tgtEl>
                                          <p:spTgt spid="28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757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59" dur="500" fill="hold"/>
                                        <p:tgtEl>
                                          <p:spTgt spid="28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60" dur="500" fill="hold"/>
                                        <p:tgtEl>
                                          <p:spTgt spid="28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761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63" dur="500" fill="hold"/>
                                        <p:tgtEl>
                                          <p:spTgt spid="28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64" dur="500" fill="hold"/>
                                        <p:tgtEl>
                                          <p:spTgt spid="28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65" fill="hold">
                      <p:stCondLst>
                        <p:cond delay="indefinite"/>
                      </p:stCondLst>
                      <p:childTnLst>
                        <p:par>
                          <p:cTn id="766" fill="hold">
                            <p:stCondLst>
                              <p:cond delay="0"/>
                            </p:stCondLst>
                            <p:childTnLst>
                              <p:par>
                                <p:cTn id="76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69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70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71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772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7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74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75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76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777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79" dur="1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80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81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782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84" dur="1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85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86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8" grpId="0" animBg="1"/>
      <p:bldP spid="90" grpId="0" animBg="1"/>
      <p:bldP spid="102" grpId="0" animBg="1"/>
      <p:bldP spid="116" grpId="0" animBg="1"/>
      <p:bldP spid="117" grpId="0" animBg="1"/>
      <p:bldP spid="118" grpId="0" animBg="1"/>
      <p:bldP spid="119" grpId="0" animBg="1"/>
      <p:bldP spid="122" grpId="0" animBg="1"/>
      <p:bldP spid="123" grpId="0" animBg="1"/>
      <p:bldP spid="124" grpId="0" animBg="1"/>
      <p:bldP spid="159" grpId="0"/>
      <p:bldP spid="160" grpId="1"/>
      <p:bldP spid="83" grpId="0" animBg="1"/>
      <p:bldP spid="84" grpId="0" animBg="1"/>
      <p:bldP spid="85" grpId="0"/>
      <p:bldP spid="86" grpId="0"/>
      <p:bldP spid="87" grpId="0"/>
      <p:bldP spid="91" grpId="0"/>
      <p:bldP spid="93" grpId="0"/>
      <p:bldP spid="98" grpId="0" animBg="1"/>
      <p:bldP spid="103" grpId="0" animBg="1"/>
      <p:bldP spid="120" grpId="0" animBg="1"/>
      <p:bldP spid="171" grpId="0"/>
      <p:bldP spid="172" grpId="0"/>
      <p:bldP spid="4" grpId="0" animBg="1"/>
      <p:bldP spid="178" grpId="0"/>
      <p:bldP spid="180" grpId="0"/>
      <p:bldP spid="182" grpId="0"/>
      <p:bldP spid="183" grpId="0"/>
      <p:bldP spid="196" grpId="0"/>
      <p:bldP spid="197" grpId="0"/>
      <p:bldP spid="198" grpId="0"/>
      <p:bldP spid="199" grpId="0"/>
      <p:bldP spid="200" grpId="0"/>
      <p:bldP spid="201" grpId="0"/>
      <p:bldP spid="202" grpId="0"/>
      <p:bldP spid="203" grpId="0"/>
      <p:bldP spid="205" grpId="0"/>
      <p:bldP spid="206" grpId="0"/>
      <p:bldP spid="208" grpId="0"/>
      <p:bldP spid="209" grpId="0"/>
      <p:bldP spid="210" grpId="0"/>
      <p:bldP spid="211" grpId="0"/>
      <p:bldP spid="212" grpId="0" animBg="1"/>
      <p:bldP spid="213" grpId="0" animBg="1"/>
      <p:bldP spid="214" grpId="0" animBg="1"/>
      <p:bldP spid="219" grpId="0" animBg="1"/>
      <p:bldP spid="220" grpId="0"/>
      <p:bldP spid="221" grpId="0" animBg="1"/>
      <p:bldP spid="223" grpId="0"/>
      <p:bldP spid="224" grpId="0"/>
      <p:bldP spid="225" grpId="0"/>
      <p:bldP spid="226" grpId="0"/>
      <p:bldP spid="229" grpId="0"/>
      <p:bldP spid="230" grpId="0"/>
      <p:bldP spid="231" grpId="0"/>
      <p:bldP spid="235" grpId="0"/>
      <p:bldP spid="236" grpId="0"/>
      <p:bldP spid="237" grpId="0"/>
      <p:bldP spid="238" grpId="0"/>
      <p:bldP spid="218" grpId="0" animBg="1"/>
      <p:bldP spid="239" grpId="0" animBg="1"/>
      <p:bldP spid="240" grpId="0" animBg="1"/>
      <p:bldP spid="244" grpId="0" animBg="1"/>
      <p:bldP spid="245" grpId="0" animBg="1"/>
      <p:bldP spid="246" grpId="0" animBg="1"/>
      <p:bldP spid="247" grpId="0" animBg="1"/>
      <p:bldP spid="257" grpId="0"/>
      <p:bldP spid="261" grpId="0"/>
      <p:bldP spid="262" grpId="0"/>
      <p:bldP spid="263" grpId="0"/>
      <p:bldP spid="264" grpId="0"/>
      <p:bldP spid="265" grpId="0" animBg="1"/>
      <p:bldP spid="280" grpId="0"/>
      <p:bldP spid="283" grpId="0"/>
      <p:bldP spid="284" grpId="0"/>
      <p:bldP spid="2" grpId="0"/>
      <p:bldP spid="5" grpId="0"/>
      <p:bldP spid="6" grpId="0"/>
      <p:bldP spid="7" grpId="0"/>
      <p:bldP spid="8" grpId="0"/>
      <p:bldP spid="9" grpId="0"/>
      <p:bldP spid="10" grpId="0"/>
      <p:bldP spid="11" grpId="0"/>
      <p:bldP spid="12" grpId="0"/>
    </p:bldLst>
  </p:timing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/>
          <p:cNvSpPr>
            <a:spLocks noGrp="1"/>
          </p:cNvSpPr>
          <p:nvPr>
            <p:ph type="ctrTitle"/>
          </p:nvPr>
        </p:nvSpPr>
        <p:spPr>
          <a:xfrm>
            <a:off x="3616952" y="29295"/>
            <a:ext cx="4958097" cy="633120"/>
          </a:xfrm>
          <a:effectLst/>
        </p:spPr>
        <p:txBody>
          <a:bodyPr>
            <a:normAutofit/>
          </a:bodyPr>
          <a:lstStyle/>
          <a:p>
            <a:pPr algn="ctr"/>
            <a:r>
              <a:rPr lang="en-IN" sz="4000" i="1" u="sng" dirty="0"/>
              <a:t>Current relay</a:t>
            </a:r>
          </a:p>
        </p:txBody>
      </p:sp>
      <p:cxnSp>
        <p:nvCxnSpPr>
          <p:cNvPr id="77" name="Straight Connector 76"/>
          <p:cNvCxnSpPr/>
          <p:nvPr/>
        </p:nvCxnSpPr>
        <p:spPr>
          <a:xfrm flipV="1">
            <a:off x="991742" y="814210"/>
            <a:ext cx="20471" cy="1091820"/>
          </a:xfrm>
          <a:prstGeom prst="line">
            <a:avLst/>
          </a:prstGeom>
          <a:effectLst>
            <a:outerShdw blurRad="50800" dist="15240" dir="5400000" algn="tl" rotWithShape="0">
              <a:srgbClr val="000000">
                <a:alpha val="75000"/>
              </a:srgbClr>
            </a:outerShdw>
          </a:effectLst>
        </p:spPr>
        <p:style>
          <a:lnRef idx="3">
            <a:schemeClr val="accent4"/>
          </a:lnRef>
          <a:fillRef idx="0">
            <a:schemeClr val="accent4"/>
          </a:fillRef>
          <a:effectRef idx="2">
            <a:schemeClr val="accent4"/>
          </a:effectRef>
          <a:fontRef idx="minor">
            <a:schemeClr val="tx1"/>
          </a:fontRef>
        </p:style>
      </p:cxnSp>
      <p:sp>
        <p:nvSpPr>
          <p:cNvPr id="88" name="Oval 87"/>
          <p:cNvSpPr/>
          <p:nvPr/>
        </p:nvSpPr>
        <p:spPr>
          <a:xfrm>
            <a:off x="3782710" y="1005275"/>
            <a:ext cx="777923" cy="627797"/>
          </a:xfrm>
          <a:prstGeom prst="ellipse">
            <a:avLst/>
          </a:prstGeom>
          <a:noFill/>
          <a:ln>
            <a:solidFill>
              <a:srgbClr val="FFC000"/>
            </a:solidFill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IN"/>
          </a:p>
        </p:txBody>
      </p:sp>
      <p:sp>
        <p:nvSpPr>
          <p:cNvPr id="90" name="Rectangle 89"/>
          <p:cNvSpPr/>
          <p:nvPr/>
        </p:nvSpPr>
        <p:spPr>
          <a:xfrm>
            <a:off x="2602165" y="998450"/>
            <a:ext cx="668740" cy="627797"/>
          </a:xfrm>
          <a:prstGeom prst="rect">
            <a:avLst/>
          </a:prstGeom>
          <a:solidFill>
            <a:srgbClr val="FF5050"/>
          </a:solidFill>
          <a:ln>
            <a:solidFill>
              <a:srgbClr val="FFC000"/>
            </a:solidFill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IN"/>
          </a:p>
        </p:txBody>
      </p:sp>
      <p:cxnSp>
        <p:nvCxnSpPr>
          <p:cNvPr id="99" name="Straight Connector 98"/>
          <p:cNvCxnSpPr>
            <a:cxnSpLocks/>
          </p:cNvCxnSpPr>
          <p:nvPr/>
        </p:nvCxnSpPr>
        <p:spPr>
          <a:xfrm flipH="1">
            <a:off x="1012213" y="1312349"/>
            <a:ext cx="272954" cy="0"/>
          </a:xfrm>
          <a:prstGeom prst="line">
            <a:avLst/>
          </a:prstGeom>
          <a:ln>
            <a:solidFill>
              <a:srgbClr val="FFC000"/>
            </a:solidFill>
          </a:ln>
          <a:effectLst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0" name="Straight Connector 99"/>
          <p:cNvCxnSpPr>
            <a:stCxn id="90" idx="3"/>
            <a:endCxn id="88" idx="2"/>
          </p:cNvCxnSpPr>
          <p:nvPr/>
        </p:nvCxnSpPr>
        <p:spPr>
          <a:xfrm>
            <a:off x="3270905" y="1312349"/>
            <a:ext cx="511805" cy="6825"/>
          </a:xfrm>
          <a:prstGeom prst="line">
            <a:avLst/>
          </a:prstGeom>
          <a:ln>
            <a:solidFill>
              <a:srgbClr val="FFC000"/>
            </a:solidFill>
          </a:ln>
          <a:effectLst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1" name="Straight Arrow Connector 100"/>
          <p:cNvCxnSpPr/>
          <p:nvPr/>
        </p:nvCxnSpPr>
        <p:spPr>
          <a:xfrm>
            <a:off x="5840753" y="1330530"/>
            <a:ext cx="1065563" cy="0"/>
          </a:xfrm>
          <a:prstGeom prst="straightConnector1">
            <a:avLst/>
          </a:prstGeom>
          <a:ln>
            <a:solidFill>
              <a:srgbClr val="FFC000"/>
            </a:solidFill>
            <a:tailEnd type="triangle"/>
          </a:ln>
          <a:effectLst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2" name="Right Arrow 101"/>
          <p:cNvSpPr/>
          <p:nvPr/>
        </p:nvSpPr>
        <p:spPr>
          <a:xfrm>
            <a:off x="6647009" y="1234997"/>
            <a:ext cx="259307" cy="184245"/>
          </a:xfrm>
          <a:prstGeom prst="rightArrow">
            <a:avLst/>
          </a:prstGeom>
          <a:ln>
            <a:solidFill>
              <a:srgbClr val="FFC000"/>
            </a:solidFill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IN"/>
          </a:p>
        </p:txBody>
      </p:sp>
      <p:cxnSp>
        <p:nvCxnSpPr>
          <p:cNvPr id="104" name="Straight Connector 103"/>
          <p:cNvCxnSpPr>
            <a:cxnSpLocks/>
          </p:cNvCxnSpPr>
          <p:nvPr/>
        </p:nvCxnSpPr>
        <p:spPr>
          <a:xfrm>
            <a:off x="1285161" y="1312349"/>
            <a:ext cx="529299" cy="0"/>
          </a:xfrm>
          <a:prstGeom prst="line">
            <a:avLst/>
          </a:prstGeom>
          <a:ln>
            <a:solidFill>
              <a:srgbClr val="FFC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5" name="Straight Connector 104"/>
          <p:cNvCxnSpPr>
            <a:cxnSpLocks/>
          </p:cNvCxnSpPr>
          <p:nvPr/>
        </p:nvCxnSpPr>
        <p:spPr>
          <a:xfrm flipH="1">
            <a:off x="1608512" y="1312349"/>
            <a:ext cx="578726" cy="0"/>
          </a:xfrm>
          <a:prstGeom prst="line">
            <a:avLst/>
          </a:prstGeom>
          <a:ln w="38100">
            <a:solidFill>
              <a:srgbClr val="92D050"/>
            </a:solidFill>
          </a:ln>
          <a:effectLst>
            <a:glow rad="139700">
              <a:schemeClr val="accent4">
                <a:satMod val="175000"/>
                <a:alpha val="40000"/>
              </a:schemeClr>
            </a:glow>
          </a:effectLst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6" name="Straight Connector 105"/>
          <p:cNvCxnSpPr>
            <a:cxnSpLocks/>
          </p:cNvCxnSpPr>
          <p:nvPr/>
        </p:nvCxnSpPr>
        <p:spPr>
          <a:xfrm>
            <a:off x="2065356" y="1312349"/>
            <a:ext cx="529299" cy="0"/>
          </a:xfrm>
          <a:prstGeom prst="line">
            <a:avLst/>
          </a:prstGeom>
          <a:ln>
            <a:solidFill>
              <a:srgbClr val="FFC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8" name="Straight Connector 107"/>
          <p:cNvCxnSpPr>
            <a:cxnSpLocks/>
          </p:cNvCxnSpPr>
          <p:nvPr/>
        </p:nvCxnSpPr>
        <p:spPr>
          <a:xfrm>
            <a:off x="4561178" y="1334637"/>
            <a:ext cx="529299" cy="0"/>
          </a:xfrm>
          <a:prstGeom prst="line">
            <a:avLst/>
          </a:prstGeom>
          <a:ln>
            <a:solidFill>
              <a:srgbClr val="FFC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9" name="Straight Connector 108"/>
          <p:cNvCxnSpPr>
            <a:cxnSpLocks/>
          </p:cNvCxnSpPr>
          <p:nvPr/>
        </p:nvCxnSpPr>
        <p:spPr>
          <a:xfrm flipH="1">
            <a:off x="4884529" y="1334637"/>
            <a:ext cx="578726" cy="0"/>
          </a:xfrm>
          <a:prstGeom prst="line">
            <a:avLst/>
          </a:prstGeom>
          <a:ln w="38100">
            <a:solidFill>
              <a:srgbClr val="92D050"/>
            </a:solidFill>
          </a:ln>
          <a:effectLst>
            <a:glow rad="139700">
              <a:schemeClr val="accent4">
                <a:satMod val="175000"/>
                <a:alpha val="40000"/>
              </a:schemeClr>
            </a:glow>
          </a:effectLst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0" name="Straight Connector 109"/>
          <p:cNvCxnSpPr>
            <a:cxnSpLocks/>
          </p:cNvCxnSpPr>
          <p:nvPr/>
        </p:nvCxnSpPr>
        <p:spPr>
          <a:xfrm>
            <a:off x="5341373" y="1334637"/>
            <a:ext cx="529299" cy="0"/>
          </a:xfrm>
          <a:prstGeom prst="line">
            <a:avLst/>
          </a:prstGeom>
          <a:ln>
            <a:solidFill>
              <a:srgbClr val="FFC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83" name="Rectangle 82"/>
          <p:cNvSpPr/>
          <p:nvPr/>
        </p:nvSpPr>
        <p:spPr>
          <a:xfrm flipV="1">
            <a:off x="3977913" y="1706640"/>
            <a:ext cx="405239" cy="106401"/>
          </a:xfrm>
          <a:prstGeom prst="rect">
            <a:avLst/>
          </a:prstGeom>
          <a:solidFill>
            <a:srgbClr val="92D050"/>
          </a:solidFill>
          <a:ln>
            <a:solidFill>
              <a:srgbClr val="FF0000"/>
            </a:solidFill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IN"/>
          </a:p>
        </p:txBody>
      </p:sp>
      <p:sp>
        <p:nvSpPr>
          <p:cNvPr id="85" name="Title 2"/>
          <p:cNvSpPr txBox="1">
            <a:spLocks/>
          </p:cNvSpPr>
          <p:nvPr/>
        </p:nvSpPr>
        <p:spPr>
          <a:xfrm>
            <a:off x="687047" y="2404624"/>
            <a:ext cx="1915118" cy="374928"/>
          </a:xfrm>
          <a:prstGeom prst="rect">
            <a:avLst/>
          </a:prstGeom>
          <a:effectLst/>
        </p:spPr>
        <p:txBody>
          <a:bodyPr vert="horz" lIns="91440" tIns="45720" rIns="91440" bIns="45720" rtlCol="0" anchor="b">
            <a:noAutofit/>
          </a:bodyPr>
          <a:lstStyle>
            <a:lvl1pPr algn="l" defTabSz="914400" rtl="0" eaLnBrk="1" latinLnBrk="0" hangingPunct="1">
              <a:lnSpc>
                <a:spcPct val="85000"/>
              </a:lnSpc>
              <a:spcBef>
                <a:spcPct val="0"/>
              </a:spcBef>
              <a:buNone/>
              <a:defRPr sz="7200" kern="1200" spc="-50" baseline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IN" sz="2000" i="1" dirty="0"/>
              <a:t>Protection core 5P20</a:t>
            </a:r>
          </a:p>
        </p:txBody>
      </p:sp>
      <p:sp>
        <p:nvSpPr>
          <p:cNvPr id="87" name="Title 2"/>
          <p:cNvSpPr txBox="1">
            <a:spLocks/>
          </p:cNvSpPr>
          <p:nvPr/>
        </p:nvSpPr>
        <p:spPr>
          <a:xfrm>
            <a:off x="3300142" y="1309700"/>
            <a:ext cx="548062" cy="374928"/>
          </a:xfrm>
          <a:prstGeom prst="rect">
            <a:avLst/>
          </a:prstGeom>
          <a:effectLst/>
        </p:spPr>
        <p:txBody>
          <a:bodyPr vert="horz" lIns="91440" tIns="45720" rIns="91440" bIns="45720" rtlCol="0" anchor="b">
            <a:noAutofit/>
          </a:bodyPr>
          <a:lstStyle>
            <a:lvl1pPr algn="l" defTabSz="914400" rtl="0" eaLnBrk="1" latinLnBrk="0" hangingPunct="1">
              <a:lnSpc>
                <a:spcPct val="85000"/>
              </a:lnSpc>
              <a:spcBef>
                <a:spcPct val="0"/>
              </a:spcBef>
              <a:buNone/>
              <a:defRPr sz="7200" kern="1200" spc="-50" baseline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IN" sz="2000" i="1" dirty="0"/>
              <a:t>P1</a:t>
            </a:r>
          </a:p>
        </p:txBody>
      </p:sp>
      <p:sp>
        <p:nvSpPr>
          <p:cNvPr id="91" name="Title 2"/>
          <p:cNvSpPr txBox="1">
            <a:spLocks/>
          </p:cNvSpPr>
          <p:nvPr/>
        </p:nvSpPr>
        <p:spPr>
          <a:xfrm>
            <a:off x="3250532" y="697556"/>
            <a:ext cx="1915118" cy="374928"/>
          </a:xfrm>
          <a:prstGeom prst="rect">
            <a:avLst/>
          </a:prstGeom>
          <a:effectLst/>
        </p:spPr>
        <p:txBody>
          <a:bodyPr vert="horz" lIns="91440" tIns="45720" rIns="91440" bIns="45720" rtlCol="0" anchor="b">
            <a:noAutofit/>
          </a:bodyPr>
          <a:lstStyle>
            <a:lvl1pPr algn="l" defTabSz="914400" rtl="0" eaLnBrk="1" latinLnBrk="0" hangingPunct="1">
              <a:lnSpc>
                <a:spcPct val="85000"/>
              </a:lnSpc>
              <a:spcBef>
                <a:spcPct val="0"/>
              </a:spcBef>
              <a:buNone/>
              <a:defRPr sz="7200" kern="1200" spc="-50" baseline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IN" sz="2000" i="1" dirty="0"/>
              <a:t>400 / 1 - 1 A</a:t>
            </a:r>
          </a:p>
        </p:txBody>
      </p:sp>
      <p:sp>
        <p:nvSpPr>
          <p:cNvPr id="93" name="Title 2"/>
          <p:cNvSpPr txBox="1">
            <a:spLocks/>
          </p:cNvSpPr>
          <p:nvPr/>
        </p:nvSpPr>
        <p:spPr>
          <a:xfrm>
            <a:off x="4437782" y="1301587"/>
            <a:ext cx="548062" cy="374928"/>
          </a:xfrm>
          <a:prstGeom prst="rect">
            <a:avLst/>
          </a:prstGeom>
          <a:effectLst/>
        </p:spPr>
        <p:txBody>
          <a:bodyPr vert="horz" lIns="91440" tIns="45720" rIns="91440" bIns="45720" rtlCol="0" anchor="b">
            <a:noAutofit/>
          </a:bodyPr>
          <a:lstStyle>
            <a:lvl1pPr algn="l" defTabSz="914400" rtl="0" eaLnBrk="1" latinLnBrk="0" hangingPunct="1">
              <a:lnSpc>
                <a:spcPct val="85000"/>
              </a:lnSpc>
              <a:spcBef>
                <a:spcPct val="0"/>
              </a:spcBef>
              <a:buNone/>
              <a:defRPr sz="7200" kern="1200" spc="-50" baseline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IN" sz="2000" i="1" dirty="0"/>
              <a:t>P2</a:t>
            </a:r>
          </a:p>
        </p:txBody>
      </p:sp>
      <p:sp>
        <p:nvSpPr>
          <p:cNvPr id="173" name="Oval 172"/>
          <p:cNvSpPr/>
          <p:nvPr/>
        </p:nvSpPr>
        <p:spPr>
          <a:xfrm>
            <a:off x="3862539" y="2090273"/>
            <a:ext cx="777923" cy="627797"/>
          </a:xfrm>
          <a:prstGeom prst="ellipse">
            <a:avLst/>
          </a:prstGeom>
          <a:noFill/>
          <a:ln>
            <a:solidFill>
              <a:srgbClr val="FFC000"/>
            </a:solidFill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IN"/>
          </a:p>
        </p:txBody>
      </p:sp>
      <p:sp>
        <p:nvSpPr>
          <p:cNvPr id="174" name="Rectangle 173"/>
          <p:cNvSpPr/>
          <p:nvPr/>
        </p:nvSpPr>
        <p:spPr>
          <a:xfrm flipV="1">
            <a:off x="4057742" y="2791638"/>
            <a:ext cx="405239" cy="106401"/>
          </a:xfrm>
          <a:prstGeom prst="rect">
            <a:avLst/>
          </a:prstGeom>
          <a:solidFill>
            <a:srgbClr val="92D050"/>
          </a:solidFill>
          <a:ln>
            <a:solidFill>
              <a:srgbClr val="FF0000"/>
            </a:solidFill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IN"/>
          </a:p>
        </p:txBody>
      </p:sp>
      <p:sp>
        <p:nvSpPr>
          <p:cNvPr id="177" name="Oval 176"/>
          <p:cNvSpPr/>
          <p:nvPr/>
        </p:nvSpPr>
        <p:spPr>
          <a:xfrm>
            <a:off x="3884309" y="3153497"/>
            <a:ext cx="777923" cy="627797"/>
          </a:xfrm>
          <a:prstGeom prst="ellipse">
            <a:avLst/>
          </a:prstGeom>
          <a:noFill/>
          <a:ln>
            <a:solidFill>
              <a:srgbClr val="FFC000"/>
            </a:solidFill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IN"/>
          </a:p>
        </p:txBody>
      </p:sp>
      <p:sp>
        <p:nvSpPr>
          <p:cNvPr id="179" name="Rectangle 178"/>
          <p:cNvSpPr/>
          <p:nvPr/>
        </p:nvSpPr>
        <p:spPr>
          <a:xfrm flipV="1">
            <a:off x="4079512" y="3854862"/>
            <a:ext cx="405239" cy="106401"/>
          </a:xfrm>
          <a:prstGeom prst="rect">
            <a:avLst/>
          </a:prstGeom>
          <a:solidFill>
            <a:srgbClr val="92D050"/>
          </a:solidFill>
          <a:ln>
            <a:solidFill>
              <a:srgbClr val="FF0000"/>
            </a:solidFill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IN"/>
          </a:p>
        </p:txBody>
      </p:sp>
      <p:sp>
        <p:nvSpPr>
          <p:cNvPr id="54" name="Title 2"/>
          <p:cNvSpPr txBox="1">
            <a:spLocks/>
          </p:cNvSpPr>
          <p:nvPr/>
        </p:nvSpPr>
        <p:spPr>
          <a:xfrm>
            <a:off x="4107956" y="1850215"/>
            <a:ext cx="391376" cy="191295"/>
          </a:xfrm>
          <a:prstGeom prst="rect">
            <a:avLst/>
          </a:prstGeom>
          <a:effectLst/>
        </p:spPr>
        <p:txBody>
          <a:bodyPr vert="horz" lIns="91440" tIns="45720" rIns="91440" bIns="45720" rtlCol="0" anchor="b">
            <a:noAutofit/>
          </a:bodyPr>
          <a:lstStyle>
            <a:lvl1pPr algn="l" defTabSz="914400" rtl="0" eaLnBrk="1" latinLnBrk="0" hangingPunct="1">
              <a:lnSpc>
                <a:spcPct val="85000"/>
              </a:lnSpc>
              <a:spcBef>
                <a:spcPct val="0"/>
              </a:spcBef>
              <a:buNone/>
              <a:defRPr sz="7200" kern="1200" spc="-50" baseline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IN" sz="1000" i="1" dirty="0"/>
              <a:t>S2</a:t>
            </a:r>
          </a:p>
        </p:txBody>
      </p:sp>
      <p:sp>
        <p:nvSpPr>
          <p:cNvPr id="55" name="Title 2"/>
          <p:cNvSpPr txBox="1">
            <a:spLocks/>
          </p:cNvSpPr>
          <p:nvPr/>
        </p:nvSpPr>
        <p:spPr>
          <a:xfrm>
            <a:off x="3842132" y="1842673"/>
            <a:ext cx="391376" cy="191295"/>
          </a:xfrm>
          <a:prstGeom prst="rect">
            <a:avLst/>
          </a:prstGeom>
          <a:effectLst/>
        </p:spPr>
        <p:txBody>
          <a:bodyPr vert="horz" lIns="91440" tIns="45720" rIns="91440" bIns="45720" rtlCol="0" anchor="b">
            <a:noAutofit/>
          </a:bodyPr>
          <a:lstStyle>
            <a:lvl1pPr algn="l" defTabSz="914400" rtl="0" eaLnBrk="1" latinLnBrk="0" hangingPunct="1">
              <a:lnSpc>
                <a:spcPct val="85000"/>
              </a:lnSpc>
              <a:spcBef>
                <a:spcPct val="0"/>
              </a:spcBef>
              <a:buNone/>
              <a:defRPr sz="7200" kern="1200" spc="-50" baseline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IN" sz="1000" i="1" dirty="0"/>
              <a:t>S1</a:t>
            </a:r>
          </a:p>
        </p:txBody>
      </p:sp>
      <p:sp>
        <p:nvSpPr>
          <p:cNvPr id="60" name="Title 2"/>
          <p:cNvSpPr txBox="1">
            <a:spLocks/>
          </p:cNvSpPr>
          <p:nvPr/>
        </p:nvSpPr>
        <p:spPr>
          <a:xfrm>
            <a:off x="4184156" y="2960611"/>
            <a:ext cx="391376" cy="191295"/>
          </a:xfrm>
          <a:prstGeom prst="rect">
            <a:avLst/>
          </a:prstGeom>
          <a:effectLst/>
        </p:spPr>
        <p:txBody>
          <a:bodyPr vert="horz" lIns="91440" tIns="45720" rIns="91440" bIns="45720" rtlCol="0" anchor="b">
            <a:noAutofit/>
          </a:bodyPr>
          <a:lstStyle>
            <a:lvl1pPr algn="l" defTabSz="914400" rtl="0" eaLnBrk="1" latinLnBrk="0" hangingPunct="1">
              <a:lnSpc>
                <a:spcPct val="85000"/>
              </a:lnSpc>
              <a:spcBef>
                <a:spcPct val="0"/>
              </a:spcBef>
              <a:buNone/>
              <a:defRPr sz="7200" kern="1200" spc="-50" baseline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IN" sz="1000" i="1" dirty="0"/>
              <a:t>S2</a:t>
            </a:r>
          </a:p>
        </p:txBody>
      </p:sp>
      <p:sp>
        <p:nvSpPr>
          <p:cNvPr id="61" name="Title 2"/>
          <p:cNvSpPr txBox="1">
            <a:spLocks/>
          </p:cNvSpPr>
          <p:nvPr/>
        </p:nvSpPr>
        <p:spPr>
          <a:xfrm>
            <a:off x="3918332" y="2953069"/>
            <a:ext cx="391376" cy="191295"/>
          </a:xfrm>
          <a:prstGeom prst="rect">
            <a:avLst/>
          </a:prstGeom>
          <a:effectLst/>
        </p:spPr>
        <p:txBody>
          <a:bodyPr vert="horz" lIns="91440" tIns="45720" rIns="91440" bIns="45720" rtlCol="0" anchor="b">
            <a:noAutofit/>
          </a:bodyPr>
          <a:lstStyle>
            <a:lvl1pPr algn="l" defTabSz="914400" rtl="0" eaLnBrk="1" latinLnBrk="0" hangingPunct="1">
              <a:lnSpc>
                <a:spcPct val="85000"/>
              </a:lnSpc>
              <a:spcBef>
                <a:spcPct val="0"/>
              </a:spcBef>
              <a:buNone/>
              <a:defRPr sz="7200" kern="1200" spc="-50" baseline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IN" sz="1000" i="1" dirty="0"/>
              <a:t>S1</a:t>
            </a:r>
          </a:p>
        </p:txBody>
      </p:sp>
      <p:sp>
        <p:nvSpPr>
          <p:cNvPr id="64" name="Title 2"/>
          <p:cNvSpPr txBox="1">
            <a:spLocks/>
          </p:cNvSpPr>
          <p:nvPr/>
        </p:nvSpPr>
        <p:spPr>
          <a:xfrm>
            <a:off x="4222256" y="4007508"/>
            <a:ext cx="391376" cy="191295"/>
          </a:xfrm>
          <a:prstGeom prst="rect">
            <a:avLst/>
          </a:prstGeom>
          <a:effectLst/>
        </p:spPr>
        <p:txBody>
          <a:bodyPr vert="horz" lIns="91440" tIns="45720" rIns="91440" bIns="45720" rtlCol="0" anchor="b">
            <a:noAutofit/>
          </a:bodyPr>
          <a:lstStyle>
            <a:lvl1pPr algn="l" defTabSz="914400" rtl="0" eaLnBrk="1" latinLnBrk="0" hangingPunct="1">
              <a:lnSpc>
                <a:spcPct val="85000"/>
              </a:lnSpc>
              <a:spcBef>
                <a:spcPct val="0"/>
              </a:spcBef>
              <a:buNone/>
              <a:defRPr sz="7200" kern="1200" spc="-50" baseline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IN" sz="1000" i="1" dirty="0"/>
              <a:t>S2</a:t>
            </a:r>
          </a:p>
        </p:txBody>
      </p:sp>
      <p:sp>
        <p:nvSpPr>
          <p:cNvPr id="65" name="Title 2"/>
          <p:cNvSpPr txBox="1">
            <a:spLocks/>
          </p:cNvSpPr>
          <p:nvPr/>
        </p:nvSpPr>
        <p:spPr>
          <a:xfrm>
            <a:off x="3956432" y="3999966"/>
            <a:ext cx="391376" cy="191295"/>
          </a:xfrm>
          <a:prstGeom prst="rect">
            <a:avLst/>
          </a:prstGeom>
          <a:effectLst/>
        </p:spPr>
        <p:txBody>
          <a:bodyPr vert="horz" lIns="91440" tIns="45720" rIns="91440" bIns="45720" rtlCol="0" anchor="b">
            <a:noAutofit/>
          </a:bodyPr>
          <a:lstStyle>
            <a:lvl1pPr algn="l" defTabSz="914400" rtl="0" eaLnBrk="1" latinLnBrk="0" hangingPunct="1">
              <a:lnSpc>
                <a:spcPct val="85000"/>
              </a:lnSpc>
              <a:spcBef>
                <a:spcPct val="0"/>
              </a:spcBef>
              <a:buNone/>
              <a:defRPr sz="7200" kern="1200" spc="-50" baseline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IN" sz="1000" i="1" dirty="0"/>
              <a:t>S1</a:t>
            </a:r>
          </a:p>
        </p:txBody>
      </p:sp>
      <p:sp>
        <p:nvSpPr>
          <p:cNvPr id="68" name="Title 2"/>
          <p:cNvSpPr txBox="1">
            <a:spLocks/>
          </p:cNvSpPr>
          <p:nvPr/>
        </p:nvSpPr>
        <p:spPr>
          <a:xfrm>
            <a:off x="3999239" y="3282641"/>
            <a:ext cx="548062" cy="374928"/>
          </a:xfrm>
          <a:prstGeom prst="rect">
            <a:avLst/>
          </a:prstGeom>
          <a:effectLst/>
        </p:spPr>
        <p:txBody>
          <a:bodyPr vert="horz" lIns="91440" tIns="45720" rIns="91440" bIns="45720" rtlCol="0" anchor="b">
            <a:noAutofit/>
          </a:bodyPr>
          <a:lstStyle>
            <a:lvl1pPr algn="l" defTabSz="914400" rtl="0" eaLnBrk="1" latinLnBrk="0" hangingPunct="1">
              <a:lnSpc>
                <a:spcPct val="85000"/>
              </a:lnSpc>
              <a:spcBef>
                <a:spcPct val="0"/>
              </a:spcBef>
              <a:buNone/>
              <a:defRPr sz="7200" kern="1200" spc="-50" baseline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IN" sz="2000" i="1" dirty="0">
                <a:solidFill>
                  <a:srgbClr val="FF0000"/>
                </a:solidFill>
              </a:rPr>
              <a:t>R</a:t>
            </a:r>
          </a:p>
        </p:txBody>
      </p:sp>
      <p:sp>
        <p:nvSpPr>
          <p:cNvPr id="69" name="Title 2"/>
          <p:cNvSpPr txBox="1">
            <a:spLocks/>
          </p:cNvSpPr>
          <p:nvPr/>
        </p:nvSpPr>
        <p:spPr>
          <a:xfrm>
            <a:off x="3960556" y="2206124"/>
            <a:ext cx="548062" cy="374928"/>
          </a:xfrm>
          <a:prstGeom prst="rect">
            <a:avLst/>
          </a:prstGeom>
          <a:effectLst/>
        </p:spPr>
        <p:txBody>
          <a:bodyPr vert="horz" lIns="91440" tIns="45720" rIns="91440" bIns="45720" rtlCol="0" anchor="b">
            <a:noAutofit/>
          </a:bodyPr>
          <a:lstStyle>
            <a:lvl1pPr algn="l" defTabSz="914400" rtl="0" eaLnBrk="1" latinLnBrk="0" hangingPunct="1">
              <a:lnSpc>
                <a:spcPct val="85000"/>
              </a:lnSpc>
              <a:spcBef>
                <a:spcPct val="0"/>
              </a:spcBef>
              <a:buNone/>
              <a:defRPr sz="7200" kern="1200" spc="-50" baseline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IN" sz="2000" i="1" dirty="0">
                <a:solidFill>
                  <a:srgbClr val="FFC000"/>
                </a:solidFill>
              </a:rPr>
              <a:t>Y</a:t>
            </a:r>
          </a:p>
        </p:txBody>
      </p:sp>
      <p:sp>
        <p:nvSpPr>
          <p:cNvPr id="73" name="Title 2"/>
          <p:cNvSpPr txBox="1">
            <a:spLocks/>
          </p:cNvSpPr>
          <p:nvPr/>
        </p:nvSpPr>
        <p:spPr>
          <a:xfrm>
            <a:off x="3907026" y="1128939"/>
            <a:ext cx="548062" cy="374928"/>
          </a:xfrm>
          <a:prstGeom prst="rect">
            <a:avLst/>
          </a:prstGeom>
          <a:effectLst/>
        </p:spPr>
        <p:txBody>
          <a:bodyPr vert="horz" lIns="91440" tIns="45720" rIns="91440" bIns="45720" rtlCol="0" anchor="b">
            <a:noAutofit/>
          </a:bodyPr>
          <a:lstStyle>
            <a:lvl1pPr algn="l" defTabSz="914400" rtl="0" eaLnBrk="1" latinLnBrk="0" hangingPunct="1">
              <a:lnSpc>
                <a:spcPct val="85000"/>
              </a:lnSpc>
              <a:spcBef>
                <a:spcPct val="0"/>
              </a:spcBef>
              <a:buNone/>
              <a:defRPr sz="7200" kern="1200" spc="-50" baseline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IN" sz="2000" i="1" dirty="0">
                <a:solidFill>
                  <a:srgbClr val="00B0F0"/>
                </a:solidFill>
              </a:rPr>
              <a:t>B</a:t>
            </a:r>
          </a:p>
        </p:txBody>
      </p:sp>
      <p:sp>
        <p:nvSpPr>
          <p:cNvPr id="74" name="Rectangle 73"/>
          <p:cNvSpPr/>
          <p:nvPr/>
        </p:nvSpPr>
        <p:spPr>
          <a:xfrm>
            <a:off x="9607336" y="4588800"/>
            <a:ext cx="1634432" cy="140061"/>
          </a:xfrm>
          <a:prstGeom prst="rect">
            <a:avLst/>
          </a:prstGeom>
          <a:solidFill>
            <a:srgbClr val="FF0000"/>
          </a:solidFill>
          <a:ln>
            <a:solidFill>
              <a:srgbClr val="FF0000"/>
            </a:solidFill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IN"/>
          </a:p>
        </p:txBody>
      </p:sp>
      <p:sp>
        <p:nvSpPr>
          <p:cNvPr id="75" name="Rectangle 74"/>
          <p:cNvSpPr/>
          <p:nvPr/>
        </p:nvSpPr>
        <p:spPr>
          <a:xfrm>
            <a:off x="9602936" y="4918623"/>
            <a:ext cx="1634432" cy="140061"/>
          </a:xfrm>
          <a:prstGeom prst="rect">
            <a:avLst/>
          </a:prstGeom>
          <a:solidFill>
            <a:srgbClr val="FFFF00"/>
          </a:solidFill>
          <a:ln>
            <a:solidFill>
              <a:srgbClr val="FFFF00"/>
            </a:solidFill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IN"/>
          </a:p>
        </p:txBody>
      </p:sp>
      <p:sp>
        <p:nvSpPr>
          <p:cNvPr id="76" name="Rectangle 75"/>
          <p:cNvSpPr/>
          <p:nvPr/>
        </p:nvSpPr>
        <p:spPr>
          <a:xfrm>
            <a:off x="9602938" y="5300760"/>
            <a:ext cx="1634432" cy="140061"/>
          </a:xfrm>
          <a:prstGeom prst="rect">
            <a:avLst/>
          </a:prstGeom>
          <a:solidFill>
            <a:srgbClr val="00B0F0"/>
          </a:solidFill>
          <a:ln>
            <a:solidFill>
              <a:srgbClr val="00B0F0"/>
            </a:solidFill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IN"/>
          </a:p>
        </p:txBody>
      </p:sp>
      <p:sp>
        <p:nvSpPr>
          <p:cNvPr id="78" name="Rectangle 77"/>
          <p:cNvSpPr/>
          <p:nvPr/>
        </p:nvSpPr>
        <p:spPr>
          <a:xfrm>
            <a:off x="9602938" y="4226190"/>
            <a:ext cx="1634432" cy="140061"/>
          </a:xfrm>
          <a:prstGeom prst="rect">
            <a:avLst/>
          </a:prstGeom>
          <a:solidFill>
            <a:schemeClr val="bg1">
              <a:lumMod val="50000"/>
              <a:lumOff val="50000"/>
            </a:schemeClr>
          </a:solidFill>
          <a:ln>
            <a:solidFill>
              <a:schemeClr val="bg1">
                <a:lumMod val="50000"/>
                <a:lumOff val="50000"/>
              </a:schemeClr>
            </a:solidFill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IN"/>
          </a:p>
        </p:txBody>
      </p:sp>
      <p:cxnSp>
        <p:nvCxnSpPr>
          <p:cNvPr id="79" name="Straight Connector 78"/>
          <p:cNvCxnSpPr>
            <a:stCxn id="129" idx="6"/>
          </p:cNvCxnSpPr>
          <p:nvPr/>
        </p:nvCxnSpPr>
        <p:spPr>
          <a:xfrm flipV="1">
            <a:off x="5338210" y="4658831"/>
            <a:ext cx="4269126" cy="20885"/>
          </a:xfrm>
          <a:prstGeom prst="line">
            <a:avLst/>
          </a:prstGeom>
          <a:ln>
            <a:solidFill>
              <a:srgbClr val="FFC000"/>
            </a:solidFill>
          </a:ln>
          <a:effectLst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0" name="Straight Connector 79"/>
          <p:cNvCxnSpPr>
            <a:stCxn id="150" idx="6"/>
          </p:cNvCxnSpPr>
          <p:nvPr/>
        </p:nvCxnSpPr>
        <p:spPr>
          <a:xfrm flipV="1">
            <a:off x="5330964" y="4980043"/>
            <a:ext cx="4274026" cy="40552"/>
          </a:xfrm>
          <a:prstGeom prst="line">
            <a:avLst/>
          </a:prstGeom>
          <a:ln>
            <a:solidFill>
              <a:srgbClr val="FFC000"/>
            </a:solidFill>
          </a:ln>
          <a:effectLst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1" name="Straight Connector 80"/>
          <p:cNvCxnSpPr>
            <a:stCxn id="151" idx="6"/>
          </p:cNvCxnSpPr>
          <p:nvPr/>
        </p:nvCxnSpPr>
        <p:spPr>
          <a:xfrm flipV="1">
            <a:off x="5338210" y="5359870"/>
            <a:ext cx="4280849" cy="45035"/>
          </a:xfrm>
          <a:prstGeom prst="line">
            <a:avLst/>
          </a:prstGeom>
          <a:ln>
            <a:solidFill>
              <a:srgbClr val="FFC000"/>
            </a:solidFill>
          </a:ln>
          <a:effectLst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2" name="Straight Connector 81"/>
          <p:cNvCxnSpPr>
            <a:endCxn id="78" idx="1"/>
          </p:cNvCxnSpPr>
          <p:nvPr/>
        </p:nvCxnSpPr>
        <p:spPr>
          <a:xfrm>
            <a:off x="5132968" y="4287614"/>
            <a:ext cx="4469970" cy="8607"/>
          </a:xfrm>
          <a:prstGeom prst="line">
            <a:avLst/>
          </a:prstGeom>
          <a:ln w="25400">
            <a:solidFill>
              <a:srgbClr val="00B050"/>
            </a:solidFill>
          </a:ln>
          <a:effectLst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5" name="Straight Connector 94"/>
          <p:cNvCxnSpPr/>
          <p:nvPr/>
        </p:nvCxnSpPr>
        <p:spPr>
          <a:xfrm flipV="1">
            <a:off x="11646843" y="4645072"/>
            <a:ext cx="0" cy="0"/>
          </a:xfrm>
          <a:prstGeom prst="line">
            <a:avLst/>
          </a:prstGeom>
          <a:ln w="25400"/>
          <a:effectLst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6" name="Straight Connector 95"/>
          <p:cNvCxnSpPr/>
          <p:nvPr/>
        </p:nvCxnSpPr>
        <p:spPr>
          <a:xfrm flipH="1" flipV="1">
            <a:off x="11237368" y="4645072"/>
            <a:ext cx="409475" cy="138311"/>
          </a:xfrm>
          <a:prstGeom prst="line">
            <a:avLst/>
          </a:prstGeom>
          <a:ln w="25400"/>
          <a:effectLst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7" name="Straight Connector 96"/>
          <p:cNvCxnSpPr/>
          <p:nvPr/>
        </p:nvCxnSpPr>
        <p:spPr>
          <a:xfrm flipV="1">
            <a:off x="11249091" y="4795181"/>
            <a:ext cx="393352" cy="179714"/>
          </a:xfrm>
          <a:prstGeom prst="line">
            <a:avLst/>
          </a:prstGeom>
          <a:ln w="25400"/>
          <a:effectLst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8" name="Straight Connector 97"/>
          <p:cNvCxnSpPr/>
          <p:nvPr/>
        </p:nvCxnSpPr>
        <p:spPr>
          <a:xfrm flipV="1">
            <a:off x="11658566" y="4980351"/>
            <a:ext cx="0" cy="0"/>
          </a:xfrm>
          <a:prstGeom prst="line">
            <a:avLst/>
          </a:prstGeom>
          <a:ln w="25400"/>
          <a:effectLst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3" name="Straight Connector 102"/>
          <p:cNvCxnSpPr/>
          <p:nvPr/>
        </p:nvCxnSpPr>
        <p:spPr>
          <a:xfrm flipH="1" flipV="1">
            <a:off x="11249091" y="4980351"/>
            <a:ext cx="409475" cy="138311"/>
          </a:xfrm>
          <a:prstGeom prst="line">
            <a:avLst/>
          </a:prstGeom>
          <a:ln w="25400"/>
          <a:effectLst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1" name="Straight Connector 110"/>
          <p:cNvCxnSpPr/>
          <p:nvPr/>
        </p:nvCxnSpPr>
        <p:spPr>
          <a:xfrm flipV="1">
            <a:off x="11249091" y="5124002"/>
            <a:ext cx="405075" cy="186172"/>
          </a:xfrm>
          <a:prstGeom prst="line">
            <a:avLst/>
          </a:prstGeom>
          <a:ln w="25400"/>
          <a:effectLst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2" name="Straight Connector 111"/>
          <p:cNvCxnSpPr/>
          <p:nvPr/>
        </p:nvCxnSpPr>
        <p:spPr>
          <a:xfrm flipV="1">
            <a:off x="11634754" y="4291421"/>
            <a:ext cx="0" cy="0"/>
          </a:xfrm>
          <a:prstGeom prst="line">
            <a:avLst/>
          </a:prstGeom>
          <a:ln w="25400"/>
          <a:effectLst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3" name="Straight Connector 112"/>
          <p:cNvCxnSpPr/>
          <p:nvPr/>
        </p:nvCxnSpPr>
        <p:spPr>
          <a:xfrm flipH="1" flipV="1">
            <a:off x="11225279" y="4291421"/>
            <a:ext cx="409475" cy="138311"/>
          </a:xfrm>
          <a:prstGeom prst="line">
            <a:avLst/>
          </a:prstGeom>
          <a:ln w="25400"/>
          <a:effectLst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4" name="Straight Connector 113"/>
          <p:cNvCxnSpPr/>
          <p:nvPr/>
        </p:nvCxnSpPr>
        <p:spPr>
          <a:xfrm flipV="1">
            <a:off x="11225279" y="4435072"/>
            <a:ext cx="405075" cy="186172"/>
          </a:xfrm>
          <a:prstGeom prst="line">
            <a:avLst/>
          </a:prstGeom>
          <a:ln w="25400"/>
          <a:effectLst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15" name="Title 2"/>
          <p:cNvSpPr txBox="1">
            <a:spLocks/>
          </p:cNvSpPr>
          <p:nvPr/>
        </p:nvSpPr>
        <p:spPr>
          <a:xfrm>
            <a:off x="9916993" y="3851348"/>
            <a:ext cx="1134309" cy="374928"/>
          </a:xfrm>
          <a:prstGeom prst="rect">
            <a:avLst/>
          </a:prstGeom>
          <a:effectLst/>
        </p:spPr>
        <p:txBody>
          <a:bodyPr vert="horz" lIns="91440" tIns="45720" rIns="91440" bIns="45720" rtlCol="0" anchor="b">
            <a:noAutofit/>
          </a:bodyPr>
          <a:lstStyle>
            <a:lvl1pPr algn="l" defTabSz="914400" rtl="0" eaLnBrk="1" latinLnBrk="0" hangingPunct="1">
              <a:lnSpc>
                <a:spcPct val="85000"/>
              </a:lnSpc>
              <a:spcBef>
                <a:spcPct val="0"/>
              </a:spcBef>
              <a:buNone/>
              <a:defRPr sz="7200" kern="1200" spc="-50" baseline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IN" sz="2000" i="1" dirty="0"/>
              <a:t>Current Relay</a:t>
            </a:r>
          </a:p>
        </p:txBody>
      </p:sp>
      <p:sp>
        <p:nvSpPr>
          <p:cNvPr id="116" name="Title 2"/>
          <p:cNvSpPr txBox="1">
            <a:spLocks/>
          </p:cNvSpPr>
          <p:nvPr/>
        </p:nvSpPr>
        <p:spPr>
          <a:xfrm>
            <a:off x="8298714" y="4333956"/>
            <a:ext cx="733665" cy="374928"/>
          </a:xfrm>
          <a:prstGeom prst="rect">
            <a:avLst/>
          </a:prstGeom>
          <a:effectLst/>
        </p:spPr>
        <p:txBody>
          <a:bodyPr vert="horz" lIns="91440" tIns="45720" rIns="91440" bIns="45720" rtlCol="0" anchor="b">
            <a:noAutofit/>
          </a:bodyPr>
          <a:lstStyle>
            <a:lvl1pPr algn="l" defTabSz="914400" rtl="0" eaLnBrk="1" latinLnBrk="0" hangingPunct="1">
              <a:lnSpc>
                <a:spcPct val="85000"/>
              </a:lnSpc>
              <a:spcBef>
                <a:spcPct val="0"/>
              </a:spcBef>
              <a:buNone/>
              <a:defRPr sz="7200" kern="1200" spc="-50" baseline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IN" sz="2000" i="1" dirty="0"/>
              <a:t>C11</a:t>
            </a:r>
          </a:p>
        </p:txBody>
      </p:sp>
      <p:sp>
        <p:nvSpPr>
          <p:cNvPr id="117" name="Title 2"/>
          <p:cNvSpPr txBox="1">
            <a:spLocks/>
          </p:cNvSpPr>
          <p:nvPr/>
        </p:nvSpPr>
        <p:spPr>
          <a:xfrm>
            <a:off x="7659530" y="4704724"/>
            <a:ext cx="733665" cy="374928"/>
          </a:xfrm>
          <a:prstGeom prst="rect">
            <a:avLst/>
          </a:prstGeom>
          <a:effectLst/>
        </p:spPr>
        <p:txBody>
          <a:bodyPr vert="horz" lIns="91440" tIns="45720" rIns="91440" bIns="45720" rtlCol="0" anchor="b">
            <a:noAutofit/>
          </a:bodyPr>
          <a:lstStyle>
            <a:lvl1pPr algn="l" defTabSz="914400" rtl="0" eaLnBrk="1" latinLnBrk="0" hangingPunct="1">
              <a:lnSpc>
                <a:spcPct val="85000"/>
              </a:lnSpc>
              <a:spcBef>
                <a:spcPct val="0"/>
              </a:spcBef>
              <a:buNone/>
              <a:defRPr sz="7200" kern="1200" spc="-50" baseline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IN" sz="2000" i="1" dirty="0"/>
              <a:t>C31</a:t>
            </a:r>
          </a:p>
        </p:txBody>
      </p:sp>
      <p:sp>
        <p:nvSpPr>
          <p:cNvPr id="118" name="Title 2"/>
          <p:cNvSpPr txBox="1">
            <a:spLocks/>
          </p:cNvSpPr>
          <p:nvPr/>
        </p:nvSpPr>
        <p:spPr>
          <a:xfrm>
            <a:off x="8275962" y="5075492"/>
            <a:ext cx="733665" cy="374928"/>
          </a:xfrm>
          <a:prstGeom prst="rect">
            <a:avLst/>
          </a:prstGeom>
          <a:effectLst/>
        </p:spPr>
        <p:txBody>
          <a:bodyPr vert="horz" lIns="91440" tIns="45720" rIns="91440" bIns="45720" rtlCol="0" anchor="b">
            <a:noAutofit/>
          </a:bodyPr>
          <a:lstStyle>
            <a:lvl1pPr algn="l" defTabSz="914400" rtl="0" eaLnBrk="1" latinLnBrk="0" hangingPunct="1">
              <a:lnSpc>
                <a:spcPct val="85000"/>
              </a:lnSpc>
              <a:spcBef>
                <a:spcPct val="0"/>
              </a:spcBef>
              <a:buNone/>
              <a:defRPr sz="7200" kern="1200" spc="-50" baseline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IN" sz="2000" i="1" dirty="0"/>
              <a:t>C51</a:t>
            </a:r>
          </a:p>
        </p:txBody>
      </p:sp>
      <p:sp>
        <p:nvSpPr>
          <p:cNvPr id="119" name="Title 2"/>
          <p:cNvSpPr txBox="1">
            <a:spLocks/>
          </p:cNvSpPr>
          <p:nvPr/>
        </p:nvSpPr>
        <p:spPr>
          <a:xfrm>
            <a:off x="7702746" y="4024622"/>
            <a:ext cx="733665" cy="374928"/>
          </a:xfrm>
          <a:prstGeom prst="rect">
            <a:avLst/>
          </a:prstGeom>
          <a:effectLst/>
        </p:spPr>
        <p:txBody>
          <a:bodyPr vert="horz" lIns="91440" tIns="45720" rIns="91440" bIns="45720" rtlCol="0" anchor="b">
            <a:noAutofit/>
          </a:bodyPr>
          <a:lstStyle>
            <a:lvl1pPr algn="l" defTabSz="914400" rtl="0" eaLnBrk="1" latinLnBrk="0" hangingPunct="1">
              <a:lnSpc>
                <a:spcPct val="85000"/>
              </a:lnSpc>
              <a:spcBef>
                <a:spcPct val="0"/>
              </a:spcBef>
              <a:buNone/>
              <a:defRPr sz="7200" kern="1200" spc="-50" baseline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IN" sz="2000" i="1" dirty="0"/>
              <a:t>C71</a:t>
            </a:r>
          </a:p>
        </p:txBody>
      </p:sp>
      <p:cxnSp>
        <p:nvCxnSpPr>
          <p:cNvPr id="4" name="Elbow Connector 3"/>
          <p:cNvCxnSpPr>
            <a:stCxn id="179" idx="1"/>
            <a:endCxn id="129" idx="2"/>
          </p:cNvCxnSpPr>
          <p:nvPr/>
        </p:nvCxnSpPr>
        <p:spPr>
          <a:xfrm rot="10800000" flipH="1" flipV="1">
            <a:off x="4079512" y="3908062"/>
            <a:ext cx="913578" cy="771654"/>
          </a:xfrm>
          <a:prstGeom prst="bentConnector3">
            <a:avLst>
              <a:gd name="adj1" fmla="val -25022"/>
            </a:avLst>
          </a:prstGeom>
          <a:ln>
            <a:solidFill>
              <a:srgbClr val="FFC000"/>
            </a:solidFill>
          </a:ln>
          <a:effectLst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Elbow Connector 7"/>
          <p:cNvCxnSpPr>
            <a:stCxn id="174" idx="1"/>
            <a:endCxn id="150" idx="2"/>
          </p:cNvCxnSpPr>
          <p:nvPr/>
        </p:nvCxnSpPr>
        <p:spPr>
          <a:xfrm rot="10800000" flipH="1" flipV="1">
            <a:off x="4057742" y="2844837"/>
            <a:ext cx="928102" cy="2175757"/>
          </a:xfrm>
          <a:prstGeom prst="bentConnector3">
            <a:avLst>
              <a:gd name="adj1" fmla="val -99697"/>
            </a:avLst>
          </a:prstGeom>
          <a:ln>
            <a:solidFill>
              <a:srgbClr val="FFC000"/>
            </a:solidFill>
          </a:ln>
          <a:effectLst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" name="Elbow Connector 12"/>
          <p:cNvCxnSpPr>
            <a:stCxn id="83" idx="1"/>
            <a:endCxn id="151" idx="2"/>
          </p:cNvCxnSpPr>
          <p:nvPr/>
        </p:nvCxnSpPr>
        <p:spPr>
          <a:xfrm rot="10800000" flipH="1" flipV="1">
            <a:off x="3977912" y="1759839"/>
            <a:ext cx="1015177" cy="3645065"/>
          </a:xfrm>
          <a:prstGeom prst="bentConnector3">
            <a:avLst>
              <a:gd name="adj1" fmla="val -139756"/>
            </a:avLst>
          </a:prstGeom>
          <a:ln>
            <a:solidFill>
              <a:srgbClr val="FFC000"/>
            </a:solidFill>
          </a:ln>
          <a:effectLst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0" name="Elbow Connector 29"/>
          <p:cNvCxnSpPr>
            <a:stCxn id="83" idx="3"/>
          </p:cNvCxnSpPr>
          <p:nvPr/>
        </p:nvCxnSpPr>
        <p:spPr>
          <a:xfrm>
            <a:off x="4383152" y="1759840"/>
            <a:ext cx="773572" cy="2545586"/>
          </a:xfrm>
          <a:prstGeom prst="bentConnector2">
            <a:avLst/>
          </a:prstGeom>
          <a:ln w="25400">
            <a:solidFill>
              <a:srgbClr val="00B050"/>
            </a:solidFill>
          </a:ln>
          <a:effectLst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2" name="Straight Connector 31"/>
          <p:cNvCxnSpPr>
            <a:stCxn id="174" idx="3"/>
          </p:cNvCxnSpPr>
          <p:nvPr/>
        </p:nvCxnSpPr>
        <p:spPr>
          <a:xfrm flipV="1">
            <a:off x="4462981" y="2839340"/>
            <a:ext cx="670168" cy="5498"/>
          </a:xfrm>
          <a:prstGeom prst="line">
            <a:avLst/>
          </a:prstGeom>
          <a:ln w="25400">
            <a:solidFill>
              <a:srgbClr val="00B050"/>
            </a:solidFill>
          </a:ln>
          <a:effectLst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4" name="Straight Connector 33"/>
          <p:cNvCxnSpPr>
            <a:cxnSpLocks/>
          </p:cNvCxnSpPr>
          <p:nvPr/>
        </p:nvCxnSpPr>
        <p:spPr>
          <a:xfrm>
            <a:off x="4494479" y="3908062"/>
            <a:ext cx="648217" cy="8788"/>
          </a:xfrm>
          <a:prstGeom prst="line">
            <a:avLst/>
          </a:prstGeom>
          <a:ln w="25400">
            <a:solidFill>
              <a:srgbClr val="00B050"/>
            </a:solidFill>
          </a:ln>
          <a:effectLst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1" name="Straight Connector 120"/>
          <p:cNvCxnSpPr/>
          <p:nvPr/>
        </p:nvCxnSpPr>
        <p:spPr>
          <a:xfrm>
            <a:off x="5070471" y="2840850"/>
            <a:ext cx="543198" cy="2932"/>
          </a:xfrm>
          <a:prstGeom prst="line">
            <a:avLst/>
          </a:prstGeom>
          <a:ln w="25400">
            <a:solidFill>
              <a:srgbClr val="00B050"/>
            </a:solidFill>
          </a:ln>
          <a:effectLst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3" name="Straight Connector 122"/>
          <p:cNvCxnSpPr/>
          <p:nvPr/>
        </p:nvCxnSpPr>
        <p:spPr>
          <a:xfrm>
            <a:off x="5467859" y="3129058"/>
            <a:ext cx="273790" cy="0"/>
          </a:xfrm>
          <a:prstGeom prst="line">
            <a:avLst/>
          </a:prstGeom>
          <a:ln w="25400">
            <a:solidFill>
              <a:srgbClr val="00B050"/>
            </a:solidFill>
          </a:ln>
          <a:effectLst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4" name="Straight Connector 123"/>
          <p:cNvCxnSpPr/>
          <p:nvPr/>
        </p:nvCxnSpPr>
        <p:spPr>
          <a:xfrm>
            <a:off x="5330964" y="2971537"/>
            <a:ext cx="545198" cy="0"/>
          </a:xfrm>
          <a:prstGeom prst="line">
            <a:avLst/>
          </a:prstGeom>
          <a:ln w="25400">
            <a:solidFill>
              <a:srgbClr val="00B050"/>
            </a:solidFill>
          </a:ln>
          <a:effectLst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5" name="Straight Connector 124"/>
          <p:cNvCxnSpPr/>
          <p:nvPr/>
        </p:nvCxnSpPr>
        <p:spPr>
          <a:xfrm>
            <a:off x="5385625" y="3047916"/>
            <a:ext cx="435769" cy="4763"/>
          </a:xfrm>
          <a:prstGeom prst="line">
            <a:avLst/>
          </a:prstGeom>
          <a:ln w="25400">
            <a:solidFill>
              <a:srgbClr val="00B050"/>
            </a:solidFill>
          </a:ln>
          <a:effectLst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6" name="Straight Connector 125"/>
          <p:cNvCxnSpPr/>
          <p:nvPr/>
        </p:nvCxnSpPr>
        <p:spPr>
          <a:xfrm>
            <a:off x="5536306" y="3205437"/>
            <a:ext cx="142213" cy="0"/>
          </a:xfrm>
          <a:prstGeom prst="line">
            <a:avLst/>
          </a:prstGeom>
          <a:ln w="25400">
            <a:solidFill>
              <a:srgbClr val="00B050"/>
            </a:solidFill>
          </a:ln>
          <a:effectLst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7" name="Straight Connector 126"/>
          <p:cNvCxnSpPr/>
          <p:nvPr/>
        </p:nvCxnSpPr>
        <p:spPr>
          <a:xfrm flipV="1">
            <a:off x="5603509" y="2838810"/>
            <a:ext cx="1191" cy="365697"/>
          </a:xfrm>
          <a:prstGeom prst="line">
            <a:avLst/>
          </a:prstGeom>
          <a:ln w="25400">
            <a:solidFill>
              <a:srgbClr val="00B050"/>
            </a:solidFill>
          </a:ln>
          <a:effectLst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30" name="Title 2"/>
          <p:cNvSpPr txBox="1">
            <a:spLocks/>
          </p:cNvSpPr>
          <p:nvPr/>
        </p:nvSpPr>
        <p:spPr>
          <a:xfrm>
            <a:off x="10759530" y="5517095"/>
            <a:ext cx="648345" cy="236005"/>
          </a:xfrm>
          <a:prstGeom prst="rect">
            <a:avLst/>
          </a:prstGeom>
          <a:effectLst/>
        </p:spPr>
        <p:txBody>
          <a:bodyPr vert="horz" lIns="91440" tIns="45720" rIns="91440" bIns="45720" rtlCol="0" anchor="b">
            <a:noAutofit/>
          </a:bodyPr>
          <a:lstStyle>
            <a:lvl1pPr algn="l" defTabSz="914400" rtl="0" eaLnBrk="1" latinLnBrk="0" hangingPunct="1">
              <a:lnSpc>
                <a:spcPct val="85000"/>
              </a:lnSpc>
              <a:spcBef>
                <a:spcPct val="0"/>
              </a:spcBef>
              <a:buNone/>
              <a:defRPr sz="7200" kern="1200" spc="-50" baseline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IN" sz="2000" i="1" dirty="0"/>
              <a:t>10</a:t>
            </a:r>
          </a:p>
        </p:txBody>
      </p:sp>
      <p:sp>
        <p:nvSpPr>
          <p:cNvPr id="131" name="Title 2"/>
          <p:cNvSpPr txBox="1">
            <a:spLocks/>
          </p:cNvSpPr>
          <p:nvPr/>
        </p:nvSpPr>
        <p:spPr>
          <a:xfrm>
            <a:off x="9445957" y="5555121"/>
            <a:ext cx="593392" cy="218247"/>
          </a:xfrm>
          <a:prstGeom prst="rect">
            <a:avLst/>
          </a:prstGeom>
          <a:effectLst/>
        </p:spPr>
        <p:txBody>
          <a:bodyPr vert="horz" lIns="91440" tIns="45720" rIns="91440" bIns="45720" rtlCol="0" anchor="b">
            <a:noAutofit/>
          </a:bodyPr>
          <a:lstStyle>
            <a:lvl1pPr algn="l" defTabSz="914400" rtl="0" eaLnBrk="1" latinLnBrk="0" hangingPunct="1">
              <a:lnSpc>
                <a:spcPct val="85000"/>
              </a:lnSpc>
              <a:spcBef>
                <a:spcPct val="0"/>
              </a:spcBef>
              <a:buNone/>
              <a:defRPr sz="7200" kern="1200" spc="-50" baseline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IN" sz="2000" i="1" dirty="0"/>
              <a:t>09</a:t>
            </a:r>
          </a:p>
        </p:txBody>
      </p:sp>
      <p:sp>
        <p:nvSpPr>
          <p:cNvPr id="132" name="Title 2"/>
          <p:cNvSpPr txBox="1">
            <a:spLocks/>
          </p:cNvSpPr>
          <p:nvPr/>
        </p:nvSpPr>
        <p:spPr>
          <a:xfrm>
            <a:off x="9510792" y="3907787"/>
            <a:ext cx="604757" cy="312087"/>
          </a:xfrm>
          <a:prstGeom prst="rect">
            <a:avLst/>
          </a:prstGeom>
          <a:effectLst/>
        </p:spPr>
        <p:txBody>
          <a:bodyPr vert="horz" lIns="91440" tIns="45720" rIns="91440" bIns="45720" rtlCol="0" anchor="b">
            <a:noAutofit/>
          </a:bodyPr>
          <a:lstStyle>
            <a:lvl1pPr algn="l" defTabSz="914400" rtl="0" eaLnBrk="1" latinLnBrk="0" hangingPunct="1">
              <a:lnSpc>
                <a:spcPct val="85000"/>
              </a:lnSpc>
              <a:spcBef>
                <a:spcPct val="0"/>
              </a:spcBef>
              <a:buNone/>
              <a:defRPr sz="7200" kern="1200" spc="-50" baseline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IN" sz="2000" i="1" dirty="0"/>
              <a:t>10</a:t>
            </a:r>
          </a:p>
        </p:txBody>
      </p:sp>
      <p:sp>
        <p:nvSpPr>
          <p:cNvPr id="133" name="Title 2"/>
          <p:cNvSpPr txBox="1">
            <a:spLocks/>
          </p:cNvSpPr>
          <p:nvPr/>
        </p:nvSpPr>
        <p:spPr>
          <a:xfrm>
            <a:off x="10872574" y="3933610"/>
            <a:ext cx="456937" cy="307331"/>
          </a:xfrm>
          <a:prstGeom prst="rect">
            <a:avLst/>
          </a:prstGeom>
          <a:effectLst/>
        </p:spPr>
        <p:txBody>
          <a:bodyPr vert="horz" lIns="91440" tIns="45720" rIns="91440" bIns="45720" rtlCol="0" anchor="b">
            <a:noAutofit/>
          </a:bodyPr>
          <a:lstStyle>
            <a:lvl1pPr algn="l" defTabSz="914400" rtl="0" eaLnBrk="1" latinLnBrk="0" hangingPunct="1">
              <a:lnSpc>
                <a:spcPct val="85000"/>
              </a:lnSpc>
              <a:spcBef>
                <a:spcPct val="0"/>
              </a:spcBef>
              <a:buNone/>
              <a:defRPr sz="7200" kern="1200" spc="-50" baseline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IN" sz="2000" i="1" dirty="0"/>
              <a:t>09</a:t>
            </a:r>
          </a:p>
        </p:txBody>
      </p:sp>
      <p:sp>
        <p:nvSpPr>
          <p:cNvPr id="134" name="Rectangle 133"/>
          <p:cNvSpPr/>
          <p:nvPr/>
        </p:nvSpPr>
        <p:spPr>
          <a:xfrm>
            <a:off x="7397947" y="1916254"/>
            <a:ext cx="1634432" cy="140061"/>
          </a:xfrm>
          <a:prstGeom prst="rect">
            <a:avLst/>
          </a:prstGeom>
          <a:solidFill>
            <a:srgbClr val="FF0000"/>
          </a:solidFill>
          <a:ln>
            <a:solidFill>
              <a:srgbClr val="FF0000"/>
            </a:solidFill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IN"/>
          </a:p>
        </p:txBody>
      </p:sp>
      <p:sp>
        <p:nvSpPr>
          <p:cNvPr id="135" name="Rectangle 134"/>
          <p:cNvSpPr/>
          <p:nvPr/>
        </p:nvSpPr>
        <p:spPr>
          <a:xfrm>
            <a:off x="7393547" y="2246077"/>
            <a:ext cx="1634432" cy="140061"/>
          </a:xfrm>
          <a:prstGeom prst="rect">
            <a:avLst/>
          </a:prstGeom>
          <a:solidFill>
            <a:srgbClr val="FFFF00"/>
          </a:solidFill>
          <a:ln>
            <a:solidFill>
              <a:srgbClr val="FFFF00"/>
            </a:solidFill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IN"/>
          </a:p>
        </p:txBody>
      </p:sp>
      <p:sp>
        <p:nvSpPr>
          <p:cNvPr id="136" name="Rectangle 135"/>
          <p:cNvSpPr/>
          <p:nvPr/>
        </p:nvSpPr>
        <p:spPr>
          <a:xfrm>
            <a:off x="7393549" y="2628214"/>
            <a:ext cx="1634432" cy="140061"/>
          </a:xfrm>
          <a:prstGeom prst="rect">
            <a:avLst/>
          </a:prstGeom>
          <a:solidFill>
            <a:srgbClr val="00B0F0"/>
          </a:solidFill>
          <a:ln>
            <a:solidFill>
              <a:srgbClr val="00B0F0"/>
            </a:solidFill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IN"/>
          </a:p>
        </p:txBody>
      </p:sp>
      <p:sp>
        <p:nvSpPr>
          <p:cNvPr id="143" name="Title 2"/>
          <p:cNvSpPr txBox="1">
            <a:spLocks/>
          </p:cNvSpPr>
          <p:nvPr/>
        </p:nvSpPr>
        <p:spPr>
          <a:xfrm>
            <a:off x="8550141" y="2844549"/>
            <a:ext cx="648345" cy="236005"/>
          </a:xfrm>
          <a:prstGeom prst="rect">
            <a:avLst/>
          </a:prstGeom>
          <a:effectLst/>
        </p:spPr>
        <p:txBody>
          <a:bodyPr vert="horz" lIns="91440" tIns="45720" rIns="91440" bIns="45720" rtlCol="0" anchor="b">
            <a:noAutofit/>
          </a:bodyPr>
          <a:lstStyle>
            <a:lvl1pPr algn="l" defTabSz="914400" rtl="0" eaLnBrk="1" latinLnBrk="0" hangingPunct="1">
              <a:lnSpc>
                <a:spcPct val="85000"/>
              </a:lnSpc>
              <a:spcBef>
                <a:spcPct val="0"/>
              </a:spcBef>
              <a:buNone/>
              <a:defRPr sz="7200" kern="1200" spc="-50" baseline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IN" sz="2000" i="1" dirty="0"/>
              <a:t>10</a:t>
            </a:r>
          </a:p>
        </p:txBody>
      </p:sp>
      <p:sp>
        <p:nvSpPr>
          <p:cNvPr id="144" name="Title 2"/>
          <p:cNvSpPr txBox="1">
            <a:spLocks/>
          </p:cNvSpPr>
          <p:nvPr/>
        </p:nvSpPr>
        <p:spPr>
          <a:xfrm>
            <a:off x="7236568" y="2882575"/>
            <a:ext cx="593392" cy="218247"/>
          </a:xfrm>
          <a:prstGeom prst="rect">
            <a:avLst/>
          </a:prstGeom>
          <a:effectLst/>
        </p:spPr>
        <p:txBody>
          <a:bodyPr vert="horz" lIns="91440" tIns="45720" rIns="91440" bIns="45720" rtlCol="0" anchor="b">
            <a:noAutofit/>
          </a:bodyPr>
          <a:lstStyle>
            <a:lvl1pPr algn="l" defTabSz="914400" rtl="0" eaLnBrk="1" latinLnBrk="0" hangingPunct="1">
              <a:lnSpc>
                <a:spcPct val="85000"/>
              </a:lnSpc>
              <a:spcBef>
                <a:spcPct val="0"/>
              </a:spcBef>
              <a:buNone/>
              <a:defRPr sz="7200" kern="1200" spc="-50" baseline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IN" sz="2000" i="1" dirty="0"/>
              <a:t>09</a:t>
            </a:r>
          </a:p>
        </p:txBody>
      </p:sp>
      <p:sp>
        <p:nvSpPr>
          <p:cNvPr id="145" name="Rectangle 144"/>
          <p:cNvSpPr/>
          <p:nvPr/>
        </p:nvSpPr>
        <p:spPr>
          <a:xfrm>
            <a:off x="9864281" y="2238099"/>
            <a:ext cx="1634432" cy="140061"/>
          </a:xfrm>
          <a:prstGeom prst="rect">
            <a:avLst/>
          </a:prstGeom>
          <a:solidFill>
            <a:schemeClr val="bg1">
              <a:lumMod val="50000"/>
              <a:lumOff val="50000"/>
            </a:schemeClr>
          </a:solidFill>
          <a:ln>
            <a:solidFill>
              <a:schemeClr val="bg1">
                <a:lumMod val="50000"/>
                <a:lumOff val="50000"/>
              </a:schemeClr>
            </a:solidFill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IN"/>
          </a:p>
        </p:txBody>
      </p:sp>
      <p:sp>
        <p:nvSpPr>
          <p:cNvPr id="146" name="Title 2"/>
          <p:cNvSpPr txBox="1">
            <a:spLocks/>
          </p:cNvSpPr>
          <p:nvPr/>
        </p:nvSpPr>
        <p:spPr>
          <a:xfrm>
            <a:off x="10245012" y="1710857"/>
            <a:ext cx="872966" cy="374928"/>
          </a:xfrm>
          <a:prstGeom prst="rect">
            <a:avLst/>
          </a:prstGeom>
          <a:effectLst/>
        </p:spPr>
        <p:txBody>
          <a:bodyPr vert="horz" lIns="91440" tIns="45720" rIns="91440" bIns="45720" rtlCol="0" anchor="b">
            <a:noAutofit/>
          </a:bodyPr>
          <a:lstStyle>
            <a:lvl1pPr algn="l" defTabSz="914400" rtl="0" eaLnBrk="1" latinLnBrk="0" hangingPunct="1">
              <a:lnSpc>
                <a:spcPct val="85000"/>
              </a:lnSpc>
              <a:spcBef>
                <a:spcPct val="0"/>
              </a:spcBef>
              <a:buNone/>
              <a:defRPr sz="7200" kern="1200" spc="-50" baseline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IN" sz="2000" i="1" dirty="0"/>
              <a:t>EF Relay</a:t>
            </a:r>
          </a:p>
        </p:txBody>
      </p:sp>
      <p:sp>
        <p:nvSpPr>
          <p:cNvPr id="147" name="Title 2"/>
          <p:cNvSpPr txBox="1">
            <a:spLocks/>
          </p:cNvSpPr>
          <p:nvPr/>
        </p:nvSpPr>
        <p:spPr>
          <a:xfrm>
            <a:off x="11044586" y="2420910"/>
            <a:ext cx="604757" cy="312087"/>
          </a:xfrm>
          <a:prstGeom prst="rect">
            <a:avLst/>
          </a:prstGeom>
          <a:effectLst/>
        </p:spPr>
        <p:txBody>
          <a:bodyPr vert="horz" lIns="91440" tIns="45720" rIns="91440" bIns="45720" rtlCol="0" anchor="b">
            <a:noAutofit/>
          </a:bodyPr>
          <a:lstStyle>
            <a:lvl1pPr algn="l" defTabSz="914400" rtl="0" eaLnBrk="1" latinLnBrk="0" hangingPunct="1">
              <a:lnSpc>
                <a:spcPct val="85000"/>
              </a:lnSpc>
              <a:spcBef>
                <a:spcPct val="0"/>
              </a:spcBef>
              <a:buNone/>
              <a:defRPr sz="7200" kern="1200" spc="-50" baseline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IN" sz="2000" i="1" dirty="0"/>
              <a:t>10</a:t>
            </a:r>
          </a:p>
        </p:txBody>
      </p:sp>
      <p:sp>
        <p:nvSpPr>
          <p:cNvPr id="148" name="Title 2"/>
          <p:cNvSpPr txBox="1">
            <a:spLocks/>
          </p:cNvSpPr>
          <p:nvPr/>
        </p:nvSpPr>
        <p:spPr>
          <a:xfrm>
            <a:off x="9755200" y="2447043"/>
            <a:ext cx="456937" cy="307331"/>
          </a:xfrm>
          <a:prstGeom prst="rect">
            <a:avLst/>
          </a:prstGeom>
          <a:effectLst/>
        </p:spPr>
        <p:txBody>
          <a:bodyPr vert="horz" lIns="91440" tIns="45720" rIns="91440" bIns="45720" rtlCol="0" anchor="b">
            <a:noAutofit/>
          </a:bodyPr>
          <a:lstStyle>
            <a:lvl1pPr algn="l" defTabSz="914400" rtl="0" eaLnBrk="1" latinLnBrk="0" hangingPunct="1">
              <a:lnSpc>
                <a:spcPct val="85000"/>
              </a:lnSpc>
              <a:spcBef>
                <a:spcPct val="0"/>
              </a:spcBef>
              <a:buNone/>
              <a:defRPr sz="7200" kern="1200" spc="-50" baseline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IN" sz="2000" i="1" dirty="0"/>
              <a:t>09</a:t>
            </a:r>
          </a:p>
        </p:txBody>
      </p:sp>
      <p:cxnSp>
        <p:nvCxnSpPr>
          <p:cNvPr id="56" name="Straight Connector 55"/>
          <p:cNvCxnSpPr>
            <a:stCxn id="145" idx="1"/>
            <a:endCxn id="135" idx="3"/>
          </p:cNvCxnSpPr>
          <p:nvPr/>
        </p:nvCxnSpPr>
        <p:spPr>
          <a:xfrm flipH="1">
            <a:off x="9027979" y="2308130"/>
            <a:ext cx="836302" cy="7978"/>
          </a:xfrm>
          <a:prstGeom prst="line">
            <a:avLst/>
          </a:prstGeom>
          <a:ln w="25400">
            <a:solidFill>
              <a:srgbClr val="92D050"/>
            </a:solidFill>
          </a:ln>
          <a:effectLst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0" name="Elbow Connector 119"/>
          <p:cNvCxnSpPr>
            <a:stCxn id="145" idx="3"/>
          </p:cNvCxnSpPr>
          <p:nvPr/>
        </p:nvCxnSpPr>
        <p:spPr>
          <a:xfrm flipH="1">
            <a:off x="6818143" y="2308130"/>
            <a:ext cx="4680570" cy="996443"/>
          </a:xfrm>
          <a:prstGeom prst="bentConnector3">
            <a:avLst>
              <a:gd name="adj1" fmla="val -4884"/>
            </a:avLst>
          </a:prstGeom>
          <a:ln w="25400">
            <a:solidFill>
              <a:srgbClr val="92D050"/>
            </a:solidFill>
          </a:ln>
          <a:effectLst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4" name="Title 2"/>
          <p:cNvSpPr txBox="1">
            <a:spLocks/>
          </p:cNvSpPr>
          <p:nvPr/>
        </p:nvSpPr>
        <p:spPr>
          <a:xfrm>
            <a:off x="7683994" y="1427026"/>
            <a:ext cx="872966" cy="374928"/>
          </a:xfrm>
          <a:prstGeom prst="rect">
            <a:avLst/>
          </a:prstGeom>
          <a:effectLst/>
        </p:spPr>
        <p:txBody>
          <a:bodyPr vert="horz" lIns="91440" tIns="45720" rIns="91440" bIns="45720" rtlCol="0" anchor="b">
            <a:noAutofit/>
          </a:bodyPr>
          <a:lstStyle>
            <a:lvl1pPr algn="l" defTabSz="914400" rtl="0" eaLnBrk="1" latinLnBrk="0" hangingPunct="1">
              <a:lnSpc>
                <a:spcPct val="85000"/>
              </a:lnSpc>
              <a:spcBef>
                <a:spcPct val="0"/>
              </a:spcBef>
              <a:buNone/>
              <a:defRPr sz="7200" kern="1200" spc="-50" baseline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IN" sz="2000" i="1" dirty="0"/>
              <a:t>OC Relay</a:t>
            </a:r>
          </a:p>
        </p:txBody>
      </p:sp>
      <p:cxnSp>
        <p:nvCxnSpPr>
          <p:cNvPr id="149" name="Straight Connector 148"/>
          <p:cNvCxnSpPr>
            <a:stCxn id="134" idx="1"/>
          </p:cNvCxnSpPr>
          <p:nvPr/>
        </p:nvCxnSpPr>
        <p:spPr>
          <a:xfrm flipH="1" flipV="1">
            <a:off x="6819334" y="1986284"/>
            <a:ext cx="578613" cy="1"/>
          </a:xfrm>
          <a:prstGeom prst="line">
            <a:avLst/>
          </a:prstGeom>
          <a:ln w="25400">
            <a:solidFill>
              <a:srgbClr val="92D050"/>
            </a:solidFill>
          </a:ln>
          <a:effectLst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57" name="Straight Connector 156"/>
          <p:cNvCxnSpPr/>
          <p:nvPr/>
        </p:nvCxnSpPr>
        <p:spPr>
          <a:xfrm flipH="1" flipV="1">
            <a:off x="6819379" y="2316108"/>
            <a:ext cx="578613" cy="1"/>
          </a:xfrm>
          <a:prstGeom prst="line">
            <a:avLst/>
          </a:prstGeom>
          <a:ln w="25400">
            <a:solidFill>
              <a:srgbClr val="92D050"/>
            </a:solidFill>
          </a:ln>
          <a:effectLst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58" name="Straight Connector 157"/>
          <p:cNvCxnSpPr/>
          <p:nvPr/>
        </p:nvCxnSpPr>
        <p:spPr>
          <a:xfrm flipH="1" flipV="1">
            <a:off x="6819379" y="2698243"/>
            <a:ext cx="578613" cy="1"/>
          </a:xfrm>
          <a:prstGeom prst="line">
            <a:avLst/>
          </a:prstGeom>
          <a:ln w="25400">
            <a:solidFill>
              <a:srgbClr val="92D050"/>
            </a:solidFill>
          </a:ln>
          <a:effectLst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128" name="Picture 4" descr="APTRANSCO ⚡️⚡️ - Electricity Transmission Company - APTRANSCO | LinkedIn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7541" y="17768"/>
            <a:ext cx="1057360" cy="975474"/>
          </a:xfrm>
          <a:prstGeom prst="rect">
            <a:avLst/>
          </a:prstGeom>
          <a:noFill/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Oval 5"/>
          <p:cNvSpPr/>
          <p:nvPr/>
        </p:nvSpPr>
        <p:spPr>
          <a:xfrm>
            <a:off x="4985844" y="4191261"/>
            <a:ext cx="345120" cy="208289"/>
          </a:xfrm>
          <a:prstGeom prst="ellipse">
            <a:avLst/>
          </a:prstGeom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IN"/>
          </a:p>
        </p:txBody>
      </p:sp>
      <p:sp>
        <p:nvSpPr>
          <p:cNvPr id="129" name="Oval 128"/>
          <p:cNvSpPr/>
          <p:nvPr/>
        </p:nvSpPr>
        <p:spPr>
          <a:xfrm>
            <a:off x="4993090" y="4575571"/>
            <a:ext cx="345120" cy="208289"/>
          </a:xfrm>
          <a:prstGeom prst="ellipse">
            <a:avLst/>
          </a:prstGeom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IN"/>
          </a:p>
        </p:txBody>
      </p:sp>
      <p:sp>
        <p:nvSpPr>
          <p:cNvPr id="150" name="Oval 149"/>
          <p:cNvSpPr/>
          <p:nvPr/>
        </p:nvSpPr>
        <p:spPr>
          <a:xfrm>
            <a:off x="4985844" y="4916450"/>
            <a:ext cx="345120" cy="208289"/>
          </a:xfrm>
          <a:prstGeom prst="ellipse">
            <a:avLst/>
          </a:prstGeom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IN"/>
          </a:p>
        </p:txBody>
      </p:sp>
      <p:sp>
        <p:nvSpPr>
          <p:cNvPr id="151" name="Oval 150"/>
          <p:cNvSpPr/>
          <p:nvPr/>
        </p:nvSpPr>
        <p:spPr>
          <a:xfrm>
            <a:off x="4993090" y="5300760"/>
            <a:ext cx="345120" cy="208289"/>
          </a:xfrm>
          <a:prstGeom prst="ellipse">
            <a:avLst/>
          </a:prstGeom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IN"/>
          </a:p>
        </p:txBody>
      </p:sp>
      <p:cxnSp>
        <p:nvCxnSpPr>
          <p:cNvPr id="5" name="Elbow Connector 4"/>
          <p:cNvCxnSpPr>
            <a:stCxn id="134" idx="3"/>
            <a:endCxn id="136" idx="3"/>
          </p:cNvCxnSpPr>
          <p:nvPr/>
        </p:nvCxnSpPr>
        <p:spPr>
          <a:xfrm flipH="1">
            <a:off x="9027981" y="1986285"/>
            <a:ext cx="4398" cy="711960"/>
          </a:xfrm>
          <a:prstGeom prst="bentConnector3">
            <a:avLst>
              <a:gd name="adj1" fmla="val -5197817"/>
            </a:avLst>
          </a:prstGeom>
          <a:ln w="25400">
            <a:solidFill>
              <a:srgbClr val="92D050"/>
            </a:solidFill>
          </a:ln>
          <a:effectLst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" name="Title 2">
            <a:extLst>
              <a:ext uri="{FF2B5EF4-FFF2-40B4-BE49-F238E27FC236}">
                <a16:creationId xmlns:a16="http://schemas.microsoft.com/office/drawing/2014/main" id="{CD1CBE28-E17E-5ED6-17AA-0FDDC01A6B56}"/>
              </a:ext>
            </a:extLst>
          </p:cNvPr>
          <p:cNvSpPr txBox="1">
            <a:spLocks/>
          </p:cNvSpPr>
          <p:nvPr/>
        </p:nvSpPr>
        <p:spPr>
          <a:xfrm>
            <a:off x="7031743" y="6013543"/>
            <a:ext cx="4958097" cy="355671"/>
          </a:xfrm>
          <a:prstGeom prst="rect">
            <a:avLst/>
          </a:prstGeom>
          <a:effectLst/>
        </p:spPr>
        <p:txBody>
          <a:bodyPr vert="horz" lIns="91440" tIns="45720" rIns="91440" bIns="45720" rtlCol="0" anchor="b">
            <a:normAutofit fontScale="55000" lnSpcReduction="20000"/>
          </a:bodyPr>
          <a:lstStyle>
            <a:lvl1pPr algn="l" defTabSz="914400" rtl="0" eaLnBrk="1" latinLnBrk="0" hangingPunct="1">
              <a:lnSpc>
                <a:spcPct val="85000"/>
              </a:lnSpc>
              <a:spcBef>
                <a:spcPct val="0"/>
              </a:spcBef>
              <a:buNone/>
              <a:defRPr sz="7200" kern="1200" spc="-50" baseline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IN" sz="4000" i="1" dirty="0">
                <a:solidFill>
                  <a:srgbClr val="92D050"/>
                </a:solidFill>
              </a:rPr>
              <a:t>PT Voltage not required to the relay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FFD2B2D-DA6A-43F9-33D1-17184AAFD91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effectLst/>
        </p:spPr>
        <p:txBody>
          <a:bodyPr>
            <a:normAutofit lnSpcReduction="10000"/>
          </a:bodyPr>
          <a:lstStyle/>
          <a:p>
            <a:fld id="{19C1AEB4-7037-4088-A46E-D96AF956DC0D}" type="slidenum">
              <a:rPr lang="en-IN" smtClean="0"/>
              <a:t>31</a:t>
            </a:fld>
            <a:endParaRPr lang="en-IN"/>
          </a:p>
        </p:txBody>
      </p:sp>
      <p:grpSp>
        <p:nvGrpSpPr>
          <p:cNvPr id="9" name="Group 8">
            <a:extLst>
              <a:ext uri="{FF2B5EF4-FFF2-40B4-BE49-F238E27FC236}">
                <a16:creationId xmlns:a16="http://schemas.microsoft.com/office/drawing/2014/main" id="{87CADF14-180F-281E-59D6-8BB0ECA58011}"/>
              </a:ext>
            </a:extLst>
          </p:cNvPr>
          <p:cNvGrpSpPr/>
          <p:nvPr/>
        </p:nvGrpSpPr>
        <p:grpSpPr>
          <a:xfrm>
            <a:off x="11481757" y="74540"/>
            <a:ext cx="620304" cy="653010"/>
            <a:chOff x="8366841" y="1587144"/>
            <a:chExt cx="620304" cy="653010"/>
          </a:xfrm>
        </p:grpSpPr>
        <p:cxnSp>
          <p:nvCxnSpPr>
            <p:cNvPr id="10" name="Straight Connector 9">
              <a:extLst>
                <a:ext uri="{FF2B5EF4-FFF2-40B4-BE49-F238E27FC236}">
                  <a16:creationId xmlns:a16="http://schemas.microsoft.com/office/drawing/2014/main" id="{5BF62E35-008A-EA21-D112-161B5FB8F563}"/>
                </a:ext>
              </a:extLst>
            </p:cNvPr>
            <p:cNvCxnSpPr/>
            <p:nvPr/>
          </p:nvCxnSpPr>
          <p:spPr>
            <a:xfrm>
              <a:off x="8672017" y="1587144"/>
              <a:ext cx="0" cy="653010"/>
            </a:xfrm>
            <a:prstGeom prst="line">
              <a:avLst/>
            </a:prstGeom>
            <a:effectLst>
              <a:glow rad="63500">
                <a:schemeClr val="accent1">
                  <a:satMod val="175000"/>
                  <a:alpha val="40000"/>
                </a:schemeClr>
              </a:glow>
            </a:effectLst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1" name="Straight Connector 10">
              <a:extLst>
                <a:ext uri="{FF2B5EF4-FFF2-40B4-BE49-F238E27FC236}">
                  <a16:creationId xmlns:a16="http://schemas.microsoft.com/office/drawing/2014/main" id="{CFD60283-7E5A-AA52-5BEE-04431BA7DA00}"/>
                </a:ext>
              </a:extLst>
            </p:cNvPr>
            <p:cNvCxnSpPr/>
            <p:nvPr/>
          </p:nvCxnSpPr>
          <p:spPr>
            <a:xfrm>
              <a:off x="8366841" y="1917229"/>
              <a:ext cx="620304" cy="0"/>
            </a:xfrm>
            <a:prstGeom prst="line">
              <a:avLst/>
            </a:prstGeom>
            <a:effectLst>
              <a:glow rad="63500">
                <a:schemeClr val="accent1">
                  <a:satMod val="175000"/>
                  <a:alpha val="40000"/>
                </a:schemeClr>
              </a:glow>
            </a:effectLst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grpSp>
        <p:nvGrpSpPr>
          <p:cNvPr id="12" name="Group 11">
            <a:extLst>
              <a:ext uri="{FF2B5EF4-FFF2-40B4-BE49-F238E27FC236}">
                <a16:creationId xmlns:a16="http://schemas.microsoft.com/office/drawing/2014/main" id="{300E5DFB-5587-8E1C-67B9-14B1AB7DE0CE}"/>
              </a:ext>
            </a:extLst>
          </p:cNvPr>
          <p:cNvGrpSpPr/>
          <p:nvPr/>
        </p:nvGrpSpPr>
        <p:grpSpPr>
          <a:xfrm>
            <a:off x="11157779" y="-216759"/>
            <a:ext cx="1260000" cy="1260000"/>
            <a:chOff x="7064043" y="3066250"/>
            <a:chExt cx="1260000" cy="1260000"/>
          </a:xfrm>
        </p:grpSpPr>
        <p:sp>
          <p:nvSpPr>
            <p:cNvPr id="14" name="Oval 13">
              <a:extLst>
                <a:ext uri="{FF2B5EF4-FFF2-40B4-BE49-F238E27FC236}">
                  <a16:creationId xmlns:a16="http://schemas.microsoft.com/office/drawing/2014/main" id="{1D50EA27-E203-08B4-4ACD-5FF97BABD00F}"/>
                </a:ext>
              </a:extLst>
            </p:cNvPr>
            <p:cNvSpPr/>
            <p:nvPr/>
          </p:nvSpPr>
          <p:spPr>
            <a:xfrm>
              <a:off x="7064043" y="3066250"/>
              <a:ext cx="1260000" cy="1260000"/>
            </a:xfrm>
            <a:prstGeom prst="ellipse">
              <a:avLst/>
            </a:prstGeom>
            <a:noFill/>
            <a:ln>
              <a:solidFill>
                <a:schemeClr val="bg1"/>
              </a:solidFill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IN"/>
            </a:p>
          </p:txBody>
        </p:sp>
        <p:grpSp>
          <p:nvGrpSpPr>
            <p:cNvPr id="15" name="Group 14">
              <a:extLst>
                <a:ext uri="{FF2B5EF4-FFF2-40B4-BE49-F238E27FC236}">
                  <a16:creationId xmlns:a16="http://schemas.microsoft.com/office/drawing/2014/main" id="{83BC0F30-CCE1-0CB9-E6FD-B4DA0ACA9632}"/>
                </a:ext>
              </a:extLst>
            </p:cNvPr>
            <p:cNvGrpSpPr/>
            <p:nvPr/>
          </p:nvGrpSpPr>
          <p:grpSpPr>
            <a:xfrm>
              <a:off x="7330553" y="3336250"/>
              <a:ext cx="726980" cy="720000"/>
              <a:chOff x="9768840" y="2275840"/>
              <a:chExt cx="726980" cy="720000"/>
            </a:xfrm>
          </p:grpSpPr>
          <p:sp>
            <p:nvSpPr>
              <p:cNvPr id="16" name="Oval 15">
                <a:extLst>
                  <a:ext uri="{FF2B5EF4-FFF2-40B4-BE49-F238E27FC236}">
                    <a16:creationId xmlns:a16="http://schemas.microsoft.com/office/drawing/2014/main" id="{202B9C30-45CB-1EFA-D963-6CBA5C4DF0C0}"/>
                  </a:ext>
                </a:extLst>
              </p:cNvPr>
              <p:cNvSpPr/>
              <p:nvPr/>
            </p:nvSpPr>
            <p:spPr>
              <a:xfrm>
                <a:off x="9768840" y="2275840"/>
                <a:ext cx="720000" cy="720000"/>
              </a:xfrm>
              <a:prstGeom prst="ellipse">
                <a:avLst/>
              </a:prstGeom>
              <a:noFill/>
              <a:ln>
                <a:solidFill>
                  <a:schemeClr val="bg1"/>
                </a:solidFill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IN"/>
              </a:p>
            </p:txBody>
          </p:sp>
          <p:cxnSp>
            <p:nvCxnSpPr>
              <p:cNvPr id="17" name="Straight Arrow Connector 16">
                <a:extLst>
                  <a:ext uri="{FF2B5EF4-FFF2-40B4-BE49-F238E27FC236}">
                    <a16:creationId xmlns:a16="http://schemas.microsoft.com/office/drawing/2014/main" id="{0907F700-4133-8C44-40E1-77E1C5C0F9DB}"/>
                  </a:ext>
                </a:extLst>
              </p:cNvPr>
              <p:cNvCxnSpPr>
                <a:cxnSpLocks/>
              </p:cNvCxnSpPr>
              <p:nvPr/>
            </p:nvCxnSpPr>
            <p:spPr>
              <a:xfrm rot="7200000">
                <a:off x="9860407" y="2786655"/>
                <a:ext cx="360000" cy="6762"/>
              </a:xfrm>
              <a:prstGeom prst="straightConnector1">
                <a:avLst/>
              </a:prstGeom>
              <a:ln w="38100" cap="rnd">
                <a:solidFill>
                  <a:srgbClr val="FFFF00"/>
                </a:solidFill>
                <a:tailEnd type="triangle"/>
              </a:ln>
            </p:spPr>
            <p:style>
              <a:lnRef idx="2">
                <a:schemeClr val="accent3"/>
              </a:lnRef>
              <a:fillRef idx="0">
                <a:schemeClr val="accent3"/>
              </a:fillRef>
              <a:effectRef idx="1">
                <a:schemeClr val="accent3"/>
              </a:effectRef>
              <a:fontRef idx="minor">
                <a:schemeClr val="tx1"/>
              </a:fontRef>
            </p:style>
          </p:cxnSp>
          <p:cxnSp>
            <p:nvCxnSpPr>
              <p:cNvPr id="18" name="Straight Arrow Connector 17">
                <a:extLst>
                  <a:ext uri="{FF2B5EF4-FFF2-40B4-BE49-F238E27FC236}">
                    <a16:creationId xmlns:a16="http://schemas.microsoft.com/office/drawing/2014/main" id="{6C2D29E2-029F-EACF-AE01-7259D166D4EB}"/>
                  </a:ext>
                </a:extLst>
              </p:cNvPr>
              <p:cNvCxnSpPr>
                <a:cxnSpLocks/>
              </p:cNvCxnSpPr>
              <p:nvPr/>
            </p:nvCxnSpPr>
            <p:spPr>
              <a:xfrm rot="14400000">
                <a:off x="9861767" y="2473195"/>
                <a:ext cx="360000" cy="6762"/>
              </a:xfrm>
              <a:prstGeom prst="straightConnector1">
                <a:avLst/>
              </a:prstGeom>
              <a:ln w="38100" cap="rnd">
                <a:solidFill>
                  <a:srgbClr val="0070C0"/>
                </a:solidFill>
                <a:tailEnd type="triangle"/>
              </a:ln>
            </p:spPr>
            <p:style>
              <a:lnRef idx="2">
                <a:schemeClr val="accent3"/>
              </a:lnRef>
              <a:fillRef idx="0">
                <a:schemeClr val="accent3"/>
              </a:fillRef>
              <a:effectRef idx="1">
                <a:schemeClr val="accent3"/>
              </a:effectRef>
              <a:fontRef idx="minor">
                <a:schemeClr val="tx1"/>
              </a:fontRef>
            </p:style>
          </p:cxnSp>
          <p:cxnSp>
            <p:nvCxnSpPr>
              <p:cNvPr id="19" name="Straight Arrow Connector 18">
                <a:extLst>
                  <a:ext uri="{FF2B5EF4-FFF2-40B4-BE49-F238E27FC236}">
                    <a16:creationId xmlns:a16="http://schemas.microsoft.com/office/drawing/2014/main" id="{C4183DC2-A938-44D6-6439-400096CA6F58}"/>
                  </a:ext>
                </a:extLst>
              </p:cNvPr>
              <p:cNvCxnSpPr/>
              <p:nvPr/>
            </p:nvCxnSpPr>
            <p:spPr>
              <a:xfrm>
                <a:off x="10135820" y="2629924"/>
                <a:ext cx="360000" cy="6762"/>
              </a:xfrm>
              <a:prstGeom prst="straightConnector1">
                <a:avLst/>
              </a:prstGeom>
              <a:ln w="38100" cap="rnd">
                <a:solidFill>
                  <a:srgbClr val="FF0000"/>
                </a:solidFill>
                <a:tailEnd type="triangle"/>
              </a:ln>
            </p:spPr>
            <p:style>
              <a:lnRef idx="2">
                <a:schemeClr val="accent3"/>
              </a:lnRef>
              <a:fillRef idx="0">
                <a:schemeClr val="accent3"/>
              </a:fillRef>
              <a:effectRef idx="1">
                <a:schemeClr val="accent3"/>
              </a:effectRef>
              <a:fontRef idx="minor">
                <a:schemeClr val="tx1"/>
              </a:fontRef>
            </p:style>
          </p:cxnSp>
        </p:grpSp>
      </p:grpSp>
      <p:sp>
        <p:nvSpPr>
          <p:cNvPr id="20" name="Rectangle 19">
            <a:extLst>
              <a:ext uri="{FF2B5EF4-FFF2-40B4-BE49-F238E27FC236}">
                <a16:creationId xmlns:a16="http://schemas.microsoft.com/office/drawing/2014/main" id="{B383F9A2-FBBC-93E2-83EB-E3705D8905B3}"/>
              </a:ext>
            </a:extLst>
          </p:cNvPr>
          <p:cNvSpPr/>
          <p:nvPr/>
        </p:nvSpPr>
        <p:spPr>
          <a:xfrm>
            <a:off x="11033567" y="-86686"/>
            <a:ext cx="513657" cy="405484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2000" b="0" cap="none" spc="0" dirty="0">
                <a:ln w="0"/>
                <a:solidFill>
                  <a:srgbClr val="92D050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120</a:t>
            </a:r>
          </a:p>
        </p:txBody>
      </p:sp>
      <p:sp>
        <p:nvSpPr>
          <p:cNvPr id="21" name="Rectangle 20">
            <a:extLst>
              <a:ext uri="{FF2B5EF4-FFF2-40B4-BE49-F238E27FC236}">
                <a16:creationId xmlns:a16="http://schemas.microsoft.com/office/drawing/2014/main" id="{F3C5D117-433A-2AE4-C829-4C96DE11E05B}"/>
              </a:ext>
            </a:extLst>
          </p:cNvPr>
          <p:cNvSpPr/>
          <p:nvPr/>
        </p:nvSpPr>
        <p:spPr>
          <a:xfrm>
            <a:off x="11077769" y="566219"/>
            <a:ext cx="513657" cy="405484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2000" b="0" cap="none" spc="0" dirty="0">
                <a:ln w="0"/>
                <a:solidFill>
                  <a:srgbClr val="92D050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240</a:t>
            </a:r>
          </a:p>
        </p:txBody>
      </p:sp>
    </p:spTree>
    <p:extLst>
      <p:ext uri="{BB962C8B-B14F-4D97-AF65-F5344CB8AC3E}">
        <p14:creationId xmlns:p14="http://schemas.microsoft.com/office/powerpoint/2010/main" val="384669079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0">
        <p:cut/>
      </p:transition>
    </mc:Choice>
    <mc:Fallback xmlns="">
      <p:transition>
        <p:cut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8" presetClass="emph" presetSubtype="0" repeatCount="indefinite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Rot by="-21600000">
                                      <p:cBhvr>
                                        <p:cTn id="6" dur="20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7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7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8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8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9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9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1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9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9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5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10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10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10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10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3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5" dur="500" fill="hold"/>
                                        <p:tgtEl>
                                          <p:spTgt spid="10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6" dur="500" fill="hold"/>
                                        <p:tgtEl>
                                          <p:spTgt spid="10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7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9" dur="500" fill="hold"/>
                                        <p:tgtEl>
                                          <p:spTgt spid="17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0" dur="500" fill="hold"/>
                                        <p:tgtEl>
                                          <p:spTgt spid="17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1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17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17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9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9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1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3" dur="500" fill="hold"/>
                                        <p:tgtEl>
                                          <p:spTgt spid="7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4" dur="500" fill="hold"/>
                                        <p:tgtEl>
                                          <p:spTgt spid="7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5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7" dur="500" fill="hold"/>
                                        <p:tgtEl>
                                          <p:spTgt spid="6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8" dur="500" fill="hold"/>
                                        <p:tgtEl>
                                          <p:spTgt spid="6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1" dur="500" fill="hold"/>
                                        <p:tgtEl>
                                          <p:spTgt spid="6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2" dur="500" fill="hold"/>
                                        <p:tgtEl>
                                          <p:spTgt spid="6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63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5" dur="500" fill="hold"/>
                                        <p:tgtEl>
                                          <p:spTgt spid="8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6" dur="500" fill="hold"/>
                                        <p:tgtEl>
                                          <p:spTgt spid="8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67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9" dur="500" fill="hold"/>
                                        <p:tgtEl>
                                          <p:spTgt spid="9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0" dur="500" fill="hold"/>
                                        <p:tgtEl>
                                          <p:spTgt spid="9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1" fill="hold">
                      <p:stCondLst>
                        <p:cond delay="indefinite"/>
                      </p:stCondLst>
                      <p:childTnLst>
                        <p:par>
                          <p:cTn id="72" fill="hold">
                            <p:stCondLst>
                              <p:cond delay="0"/>
                            </p:stCondLst>
                            <p:childTnLst>
                              <p:par>
                                <p:cTn id="73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5" dur="500" fill="hold"/>
                                        <p:tgtEl>
                                          <p:spTgt spid="8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6" dur="500" fill="hold"/>
                                        <p:tgtEl>
                                          <p:spTgt spid="8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77" dur="500"/>
                                        <p:tgtEl>
                                          <p:spTgt spid="8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78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80" dur="500" fill="hold"/>
                                        <p:tgtEl>
                                          <p:spTgt spid="17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1" dur="500" fill="hold"/>
                                        <p:tgtEl>
                                          <p:spTgt spid="17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82" dur="500"/>
                                        <p:tgtEl>
                                          <p:spTgt spid="17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3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85" dur="500" fill="hold"/>
                                        <p:tgtEl>
                                          <p:spTgt spid="17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6" dur="500" fill="hold"/>
                                        <p:tgtEl>
                                          <p:spTgt spid="17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87" dur="500"/>
                                        <p:tgtEl>
                                          <p:spTgt spid="17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8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0" dur="1000"/>
                                        <p:tgtEl>
                                          <p:spTgt spid="5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91" dur="1000" fill="hold"/>
                                        <p:tgtEl>
                                          <p:spTgt spid="5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2" dur="1000" fill="hold"/>
                                        <p:tgtEl>
                                          <p:spTgt spid="5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3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5" dur="1000"/>
                                        <p:tgtEl>
                                          <p:spTgt spid="5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96" dur="1000" fill="hold"/>
                                        <p:tgtEl>
                                          <p:spTgt spid="5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7" dur="1000" fill="hold"/>
                                        <p:tgtEl>
                                          <p:spTgt spid="5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8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0" dur="1000"/>
                                        <p:tgtEl>
                                          <p:spTgt spid="6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01" dur="1000" fill="hold"/>
                                        <p:tgtEl>
                                          <p:spTgt spid="6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2" dur="1000" fill="hold"/>
                                        <p:tgtEl>
                                          <p:spTgt spid="6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3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5" dur="1000"/>
                                        <p:tgtEl>
                                          <p:spTgt spid="6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06" dur="1000" fill="hold"/>
                                        <p:tgtEl>
                                          <p:spTgt spid="6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7" dur="1000" fill="hold"/>
                                        <p:tgtEl>
                                          <p:spTgt spid="6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8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0" dur="1000"/>
                                        <p:tgtEl>
                                          <p:spTgt spid="6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11" dur="1000" fill="hold"/>
                                        <p:tgtEl>
                                          <p:spTgt spid="6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2" dur="1000" fill="hold"/>
                                        <p:tgtEl>
                                          <p:spTgt spid="6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13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5" dur="1000"/>
                                        <p:tgtEl>
                                          <p:spTgt spid="6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16" dur="1000" fill="hold"/>
                                        <p:tgtEl>
                                          <p:spTgt spid="6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7" dur="1000" fill="hold"/>
                                        <p:tgtEl>
                                          <p:spTgt spid="6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8" fill="hold">
                      <p:stCondLst>
                        <p:cond delay="indefinite"/>
                      </p:stCondLst>
                      <p:childTnLst>
                        <p:par>
                          <p:cTn id="119" fill="hold">
                            <p:stCondLst>
                              <p:cond delay="0"/>
                            </p:stCondLst>
                            <p:childTnLst>
                              <p:par>
                                <p:cTn id="120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2" dur="500"/>
                                        <p:tgtEl>
                                          <p:spTgt spid="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23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5" dur="500"/>
                                        <p:tgtEl>
                                          <p:spTgt spid="3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26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8" dur="500"/>
                                        <p:tgtEl>
                                          <p:spTgt spid="3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9" fill="hold">
                      <p:stCondLst>
                        <p:cond delay="indefinite"/>
                      </p:stCondLst>
                      <p:childTnLst>
                        <p:par>
                          <p:cTn id="130" fill="hold">
                            <p:stCondLst>
                              <p:cond delay="0"/>
                            </p:stCondLst>
                            <p:childTnLst>
                              <p:par>
                                <p:cTn id="131" presetID="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3" dur="500" fill="hold"/>
                                        <p:tgtEl>
                                          <p:spTgt spid="12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4" dur="500" fill="hold"/>
                                        <p:tgtEl>
                                          <p:spTgt spid="1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5" presetID="2" presetClass="entr" presetSubtype="2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7" dur="500" fill="hold"/>
                                        <p:tgtEl>
                                          <p:spTgt spid="12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8" dur="500" fill="hold"/>
                                        <p:tgtEl>
                                          <p:spTgt spid="1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9" presetID="2" presetClass="entr" presetSubtype="2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41" dur="500" fill="hold"/>
                                        <p:tgtEl>
                                          <p:spTgt spid="12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2" dur="500" fill="hold"/>
                                        <p:tgtEl>
                                          <p:spTgt spid="12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43" presetID="2" presetClass="entr" presetSubtype="2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45" dur="500" fill="hold"/>
                                        <p:tgtEl>
                                          <p:spTgt spid="12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6" dur="500" fill="hold"/>
                                        <p:tgtEl>
                                          <p:spTgt spid="12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47" presetID="2" presetClass="entr" presetSubtype="2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49" dur="500" fill="hold"/>
                                        <p:tgtEl>
                                          <p:spTgt spid="1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50" dur="500" fill="hold"/>
                                        <p:tgtEl>
                                          <p:spTgt spid="1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51" presetID="2" presetClass="entr" presetSubtype="2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3" dur="500" fill="hold"/>
                                        <p:tgtEl>
                                          <p:spTgt spid="12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54" dur="500" fill="hold"/>
                                        <p:tgtEl>
                                          <p:spTgt spid="1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5" fill="hold">
                      <p:stCondLst>
                        <p:cond delay="indefinite"/>
                      </p:stCondLst>
                      <p:childTnLst>
                        <p:par>
                          <p:cTn id="156" fill="hold">
                            <p:stCondLst>
                              <p:cond delay="0"/>
                            </p:stCondLst>
                            <p:childTnLst>
                              <p:par>
                                <p:cTn id="157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59" dur="500" fill="hold"/>
                                        <p:tgtEl>
                                          <p:spTgt spid="8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0" dur="500" fill="hold"/>
                                        <p:tgtEl>
                                          <p:spTgt spid="8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1" dur="500"/>
                                        <p:tgtEl>
                                          <p:spTgt spid="8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2" fill="hold">
                      <p:stCondLst>
                        <p:cond delay="indefinite"/>
                      </p:stCondLst>
                      <p:childTnLst>
                        <p:par>
                          <p:cTn id="163" fill="hold">
                            <p:stCondLst>
                              <p:cond delay="0"/>
                            </p:stCondLst>
                            <p:childTnLst>
                              <p:par>
                                <p:cTn id="164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6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67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8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69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1" dur="1000"/>
                                        <p:tgtEl>
                                          <p:spTgt spid="12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72" dur="1000" fill="hold"/>
                                        <p:tgtEl>
                                          <p:spTgt spid="12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3" dur="1000" fill="hold"/>
                                        <p:tgtEl>
                                          <p:spTgt spid="12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4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6" dur="1000"/>
                                        <p:tgtEl>
                                          <p:spTgt spid="15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77" dur="1000" fill="hold"/>
                                        <p:tgtEl>
                                          <p:spTgt spid="15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8" dur="1000" fill="hold"/>
                                        <p:tgtEl>
                                          <p:spTgt spid="15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9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1" dur="1000"/>
                                        <p:tgtEl>
                                          <p:spTgt spid="15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82" dur="1000" fill="hold"/>
                                        <p:tgtEl>
                                          <p:spTgt spid="15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3" dur="1000" fill="hold"/>
                                        <p:tgtEl>
                                          <p:spTgt spid="15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4" fill="hold">
                      <p:stCondLst>
                        <p:cond delay="indefinite"/>
                      </p:stCondLst>
                      <p:childTnLst>
                        <p:par>
                          <p:cTn id="185" fill="hold">
                            <p:stCondLst>
                              <p:cond delay="0"/>
                            </p:stCondLst>
                            <p:childTnLst>
                              <p:par>
                                <p:cTn id="186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88" dur="500"/>
                                        <p:tgtEl>
                                          <p:spTgt spid="7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89" presetID="14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91" dur="500"/>
                                        <p:tgtEl>
                                          <p:spTgt spid="7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92" presetID="14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94" dur="500"/>
                                        <p:tgtEl>
                                          <p:spTgt spid="7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95" presetID="14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97" dur="500"/>
                                        <p:tgtEl>
                                          <p:spTgt spid="7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98" presetID="14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200" dur="500"/>
                                        <p:tgtEl>
                                          <p:spTgt spid="7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01" presetID="14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203" dur="500"/>
                                        <p:tgtEl>
                                          <p:spTgt spid="8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04" presetID="14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206" dur="500"/>
                                        <p:tgtEl>
                                          <p:spTgt spid="8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07" presetID="14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209" dur="500"/>
                                        <p:tgtEl>
                                          <p:spTgt spid="8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10" presetID="14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212" dur="500"/>
                                        <p:tgtEl>
                                          <p:spTgt spid="9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13" presetID="14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215" dur="500"/>
                                        <p:tgtEl>
                                          <p:spTgt spid="9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16" presetID="14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218" dur="500"/>
                                        <p:tgtEl>
                                          <p:spTgt spid="9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19" presetID="14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221" dur="500"/>
                                        <p:tgtEl>
                                          <p:spTgt spid="9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22" presetID="14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224" dur="500"/>
                                        <p:tgtEl>
                                          <p:spTgt spid="10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25" presetID="14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227" dur="500"/>
                                        <p:tgtEl>
                                          <p:spTgt spid="1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28" presetID="14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230" dur="500"/>
                                        <p:tgtEl>
                                          <p:spTgt spid="1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31" presetID="14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233" dur="500"/>
                                        <p:tgtEl>
                                          <p:spTgt spid="1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34" presetID="14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236" dur="500"/>
                                        <p:tgtEl>
                                          <p:spTgt spid="1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7" fill="hold">
                      <p:stCondLst>
                        <p:cond delay="indefinite"/>
                      </p:stCondLst>
                      <p:childTnLst>
                        <p:par>
                          <p:cTn id="238" fill="hold">
                            <p:stCondLst>
                              <p:cond delay="0"/>
                            </p:stCondLst>
                            <p:childTnLst>
                              <p:par>
                                <p:cTn id="23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1" dur="1000"/>
                                        <p:tgtEl>
                                          <p:spTgt spid="13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42" dur="1000" fill="hold"/>
                                        <p:tgtEl>
                                          <p:spTgt spid="13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3" dur="1000" fill="hold"/>
                                        <p:tgtEl>
                                          <p:spTgt spid="13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44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6" dur="1000"/>
                                        <p:tgtEl>
                                          <p:spTgt spid="13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47" dur="1000" fill="hold"/>
                                        <p:tgtEl>
                                          <p:spTgt spid="13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8" dur="1000" fill="hold"/>
                                        <p:tgtEl>
                                          <p:spTgt spid="13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49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1" dur="1000"/>
                                        <p:tgtEl>
                                          <p:spTgt spid="13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52" dur="1000" fill="hold"/>
                                        <p:tgtEl>
                                          <p:spTgt spid="13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3" dur="1000" fill="hold"/>
                                        <p:tgtEl>
                                          <p:spTgt spid="13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54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6" dur="1000"/>
                                        <p:tgtEl>
                                          <p:spTgt spid="13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57" dur="1000" fill="hold"/>
                                        <p:tgtEl>
                                          <p:spTgt spid="13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8" dur="1000" fill="hold"/>
                                        <p:tgtEl>
                                          <p:spTgt spid="13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9" fill="hold">
                      <p:stCondLst>
                        <p:cond delay="indefinite"/>
                      </p:stCondLst>
                      <p:childTnLst>
                        <p:par>
                          <p:cTn id="260" fill="hold">
                            <p:stCondLst>
                              <p:cond delay="0"/>
                            </p:stCondLst>
                            <p:childTnLst>
                              <p:par>
                                <p:cTn id="26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63" dur="500" fill="hold"/>
                                        <p:tgtEl>
                                          <p:spTgt spid="1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4" dur="500" fill="hold"/>
                                        <p:tgtEl>
                                          <p:spTgt spid="1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5" fill="hold">
                      <p:stCondLst>
                        <p:cond delay="indefinite"/>
                      </p:stCondLst>
                      <p:childTnLst>
                        <p:par>
                          <p:cTn id="266" fill="hold">
                            <p:stCondLst>
                              <p:cond delay="0"/>
                            </p:stCondLst>
                            <p:childTnLst>
                              <p:par>
                                <p:cTn id="26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9" dur="1000"/>
                                        <p:tgtEl>
                                          <p:spTgt spid="11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70" dur="1000" fill="hold"/>
                                        <p:tgtEl>
                                          <p:spTgt spid="1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1" dur="1000" fill="hold"/>
                                        <p:tgtEl>
                                          <p:spTgt spid="1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72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4" dur="1000"/>
                                        <p:tgtEl>
                                          <p:spTgt spid="11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75" dur="1000" fill="hold"/>
                                        <p:tgtEl>
                                          <p:spTgt spid="1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6" dur="1000" fill="hold"/>
                                        <p:tgtEl>
                                          <p:spTgt spid="1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77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9" dur="1000"/>
                                        <p:tgtEl>
                                          <p:spTgt spid="11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80" dur="1000" fill="hold"/>
                                        <p:tgtEl>
                                          <p:spTgt spid="1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1" dur="1000" fill="hold"/>
                                        <p:tgtEl>
                                          <p:spTgt spid="1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82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4" dur="1000"/>
                                        <p:tgtEl>
                                          <p:spTgt spid="11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85" dur="1000" fill="hold"/>
                                        <p:tgtEl>
                                          <p:spTgt spid="1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6" dur="1000" fill="hold"/>
                                        <p:tgtEl>
                                          <p:spTgt spid="1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7" fill="hold">
                      <p:stCondLst>
                        <p:cond delay="indefinite"/>
                      </p:stCondLst>
                      <p:childTnLst>
                        <p:par>
                          <p:cTn id="288" fill="hold">
                            <p:stCondLst>
                              <p:cond delay="0"/>
                            </p:stCondLst>
                            <p:childTnLst>
                              <p:par>
                                <p:cTn id="289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291" dur="500"/>
                                        <p:tgtEl>
                                          <p:spTgt spid="13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92" presetID="14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294" dur="500"/>
                                        <p:tgtEl>
                                          <p:spTgt spid="13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95" presetID="14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297" dur="500"/>
                                        <p:tgtEl>
                                          <p:spTgt spid="13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98" presetID="14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300" dur="500"/>
                                        <p:tgtEl>
                                          <p:spTgt spid="14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1" fill="hold">
                      <p:stCondLst>
                        <p:cond delay="indefinite"/>
                      </p:stCondLst>
                      <p:childTnLst>
                        <p:par>
                          <p:cTn id="302" fill="hold">
                            <p:stCondLst>
                              <p:cond delay="0"/>
                            </p:stCondLst>
                            <p:childTnLst>
                              <p:par>
                                <p:cTn id="303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05" dur="500"/>
                                        <p:tgtEl>
                                          <p:spTgt spid="14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06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08" dur="500"/>
                                        <p:tgtEl>
                                          <p:spTgt spid="15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09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11" dur="500"/>
                                        <p:tgtEl>
                                          <p:spTgt spid="15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12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14" dur="500"/>
                                        <p:tgtEl>
                                          <p:spTgt spid="1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15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17" dur="500"/>
                                        <p:tgtEl>
                                          <p:spTgt spid="14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18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0" dur="500"/>
                                        <p:tgtEl>
                                          <p:spTgt spid="14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21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3" dur="500"/>
                                        <p:tgtEl>
                                          <p:spTgt spid="14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24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6" dur="500"/>
                                        <p:tgtEl>
                                          <p:spTgt spid="14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7" fill="hold">
                      <p:stCondLst>
                        <p:cond delay="indefinite"/>
                      </p:stCondLst>
                      <p:childTnLst>
                        <p:par>
                          <p:cTn id="328" fill="hold">
                            <p:stCondLst>
                              <p:cond delay="0"/>
                            </p:stCondLst>
                            <p:childTnLst>
                              <p:par>
                                <p:cTn id="329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31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32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34" dur="500"/>
                                        <p:tgtEl>
                                          <p:spTgt spid="5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5" fill="hold">
                      <p:stCondLst>
                        <p:cond delay="indefinite"/>
                      </p:stCondLst>
                      <p:childTnLst>
                        <p:par>
                          <p:cTn id="336" fill="hold">
                            <p:stCondLst>
                              <p:cond delay="0"/>
                            </p:stCondLst>
                            <p:childTnLst>
                              <p:par>
                                <p:cTn id="33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39" dur="500" fill="hold"/>
                                        <p:tgtEl>
                                          <p:spTgt spid="14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40" dur="500" fill="hold"/>
                                        <p:tgtEl>
                                          <p:spTgt spid="14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41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43" dur="500" fill="hold"/>
                                        <p:tgtEl>
                                          <p:spTgt spid="15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44" dur="500" fill="hold"/>
                                        <p:tgtEl>
                                          <p:spTgt spid="15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5" fill="hold">
                      <p:stCondLst>
                        <p:cond delay="indefinite"/>
                      </p:stCondLst>
                      <p:childTnLst>
                        <p:par>
                          <p:cTn id="346" fill="hold">
                            <p:stCondLst>
                              <p:cond delay="0"/>
                            </p:stCondLst>
                            <p:childTnLst>
                              <p:par>
                                <p:cTn id="347" presetID="63" presetClass="path" presetSubtype="0" accel="50000" decel="5000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2.08333E-7 3.33333E-6 L 0.11224 -0.00463 " pathEditMode="relative" rAng="0" ptsTypes="AA">
                                      <p:cBhvr>
                                        <p:cTn id="348" dur="2000" fill="hold"/>
                                        <p:tgtEl>
                                          <p:spTgt spid="148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5612" y="-231"/>
                                    </p:animMotion>
                                  </p:childTnLst>
                                </p:cTn>
                              </p:par>
                              <p:par>
                                <p:cTn id="349" presetID="35" presetClass="path" presetSubtype="0" accel="50000" decel="5000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1.04167E-6 -4.44444E-6 L -0.11171 0.00347 " pathEditMode="relative" rAng="0" ptsTypes="AA">
                                      <p:cBhvr>
                                        <p:cTn id="350" dur="2000" fill="hold"/>
                                        <p:tgtEl>
                                          <p:spTgt spid="147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4818" y="-231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1" fill="hold">
                      <p:stCondLst>
                        <p:cond delay="indefinite"/>
                      </p:stCondLst>
                      <p:childTnLst>
                        <p:par>
                          <p:cTn id="352" fill="hold">
                            <p:stCondLst>
                              <p:cond delay="0"/>
                            </p:stCondLst>
                            <p:childTnLst>
                              <p:par>
                                <p:cTn id="353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55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6" fill="hold">
                      <p:stCondLst>
                        <p:cond delay="indefinite"/>
                      </p:stCondLst>
                      <p:childTnLst>
                        <p:par>
                          <p:cTn id="357" fill="hold">
                            <p:stCondLst>
                              <p:cond delay="0"/>
                            </p:stCondLst>
                            <p:childTnLst>
                              <p:par>
                                <p:cTn id="358" presetID="2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right)">
                                      <p:cBhvr>
                                        <p:cTn id="360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1" fill="hold">
                      <p:stCondLst>
                        <p:cond delay="indefinite"/>
                      </p:stCondLst>
                      <p:childTnLst>
                        <p:par>
                          <p:cTn id="362" fill="hold">
                            <p:stCondLst>
                              <p:cond delay="0"/>
                            </p:stCondLst>
                            <p:childTnLst>
                              <p:par>
                                <p:cTn id="363" presetID="22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365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6" fill="hold">
                      <p:stCondLst>
                        <p:cond delay="indefinite"/>
                      </p:stCondLst>
                      <p:childTnLst>
                        <p:par>
                          <p:cTn id="367" fill="hold">
                            <p:stCondLst>
                              <p:cond delay="0"/>
                            </p:stCondLst>
                            <p:childTnLst>
                              <p:par>
                                <p:cTn id="368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70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8" grpId="0" animBg="1"/>
      <p:bldP spid="90" grpId="0" animBg="1"/>
      <p:bldP spid="102" grpId="0" animBg="1"/>
      <p:bldP spid="83" grpId="0" animBg="1"/>
      <p:bldP spid="85" grpId="0"/>
      <p:bldP spid="87" grpId="0"/>
      <p:bldP spid="91" grpId="0"/>
      <p:bldP spid="93" grpId="0"/>
      <p:bldP spid="173" grpId="0" animBg="1"/>
      <p:bldP spid="174" grpId="0" animBg="1"/>
      <p:bldP spid="177" grpId="0" animBg="1"/>
      <p:bldP spid="179" grpId="0" animBg="1"/>
      <p:bldP spid="54" grpId="0"/>
      <p:bldP spid="55" grpId="0"/>
      <p:bldP spid="60" grpId="0"/>
      <p:bldP spid="61" grpId="0"/>
      <p:bldP spid="64" grpId="0"/>
      <p:bldP spid="65" grpId="0"/>
      <p:bldP spid="68" grpId="0"/>
      <p:bldP spid="69" grpId="0"/>
      <p:bldP spid="73" grpId="0"/>
      <p:bldP spid="74" grpId="0" animBg="1"/>
      <p:bldP spid="75" grpId="0" animBg="1"/>
      <p:bldP spid="76" grpId="0" animBg="1"/>
      <p:bldP spid="78" grpId="0" animBg="1"/>
      <p:bldP spid="115" grpId="0"/>
      <p:bldP spid="116" grpId="0"/>
      <p:bldP spid="117" grpId="0"/>
      <p:bldP spid="118" grpId="0"/>
      <p:bldP spid="119" grpId="0"/>
      <p:bldP spid="130" grpId="0"/>
      <p:bldP spid="131" grpId="0"/>
      <p:bldP spid="132" grpId="0"/>
      <p:bldP spid="133" grpId="0"/>
      <p:bldP spid="134" grpId="0" animBg="1"/>
      <p:bldP spid="135" grpId="0" animBg="1"/>
      <p:bldP spid="136" grpId="0" animBg="1"/>
      <p:bldP spid="143" grpId="0"/>
      <p:bldP spid="144" grpId="0"/>
      <p:bldP spid="145" grpId="0" animBg="1"/>
      <p:bldP spid="146" grpId="0"/>
      <p:bldP spid="147" grpId="0"/>
      <p:bldP spid="147" grpId="1"/>
      <p:bldP spid="148" grpId="0"/>
      <p:bldP spid="148" grpId="1"/>
      <p:bldP spid="154" grpId="0"/>
      <p:bldP spid="6" grpId="0" animBg="1"/>
      <p:bldP spid="129" grpId="0" animBg="1"/>
      <p:bldP spid="150" grpId="0" animBg="1"/>
      <p:bldP spid="151" grpId="0" animBg="1"/>
      <p:bldP spid="2" grpId="0"/>
    </p:bldLst>
  </p:timing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/>
          <p:cNvSpPr>
            <a:spLocks noGrp="1"/>
          </p:cNvSpPr>
          <p:nvPr>
            <p:ph type="ctrTitle"/>
          </p:nvPr>
        </p:nvSpPr>
        <p:spPr>
          <a:xfrm>
            <a:off x="3505954" y="107119"/>
            <a:ext cx="5180092" cy="633120"/>
          </a:xfrm>
          <a:effectLst/>
        </p:spPr>
        <p:txBody>
          <a:bodyPr>
            <a:normAutofit fontScale="90000"/>
          </a:bodyPr>
          <a:lstStyle/>
          <a:p>
            <a:pPr algn="ctr"/>
            <a:r>
              <a:rPr lang="en-IN" sz="4000" i="1" u="sng" dirty="0"/>
              <a:t>132 kV feeder protection</a:t>
            </a:r>
          </a:p>
        </p:txBody>
      </p:sp>
      <p:cxnSp>
        <p:nvCxnSpPr>
          <p:cNvPr id="77" name="Straight Connector 76"/>
          <p:cNvCxnSpPr>
            <a:cxnSpLocks/>
          </p:cNvCxnSpPr>
          <p:nvPr/>
        </p:nvCxnSpPr>
        <p:spPr>
          <a:xfrm flipV="1">
            <a:off x="1012213" y="814210"/>
            <a:ext cx="0" cy="5868692"/>
          </a:xfrm>
          <a:prstGeom prst="line">
            <a:avLst/>
          </a:prstGeom>
          <a:effectLst>
            <a:outerShdw blurRad="50800" dist="15240" dir="5400000" algn="tl" rotWithShape="0">
              <a:srgbClr val="000000">
                <a:alpha val="75000"/>
              </a:srgbClr>
            </a:outerShdw>
          </a:effectLst>
        </p:spPr>
        <p:style>
          <a:lnRef idx="3">
            <a:schemeClr val="accent4"/>
          </a:lnRef>
          <a:fillRef idx="0">
            <a:schemeClr val="accent4"/>
          </a:fillRef>
          <a:effectRef idx="2">
            <a:schemeClr val="accent4"/>
          </a:effectRef>
          <a:fontRef idx="minor">
            <a:schemeClr val="tx1"/>
          </a:fontRef>
        </p:style>
      </p:cxnSp>
      <p:sp>
        <p:nvSpPr>
          <p:cNvPr id="88" name="Oval 87"/>
          <p:cNvSpPr/>
          <p:nvPr/>
        </p:nvSpPr>
        <p:spPr>
          <a:xfrm>
            <a:off x="3782710" y="1005275"/>
            <a:ext cx="777923" cy="627797"/>
          </a:xfrm>
          <a:prstGeom prst="ellipse">
            <a:avLst/>
          </a:prstGeom>
          <a:noFill/>
          <a:ln>
            <a:solidFill>
              <a:srgbClr val="FFC000"/>
            </a:solidFill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IN"/>
          </a:p>
        </p:txBody>
      </p:sp>
      <p:sp>
        <p:nvSpPr>
          <p:cNvPr id="90" name="Rectangle 89"/>
          <p:cNvSpPr/>
          <p:nvPr/>
        </p:nvSpPr>
        <p:spPr>
          <a:xfrm>
            <a:off x="2602165" y="998450"/>
            <a:ext cx="668740" cy="627797"/>
          </a:xfrm>
          <a:prstGeom prst="rect">
            <a:avLst/>
          </a:prstGeom>
          <a:solidFill>
            <a:srgbClr val="FF5050"/>
          </a:solidFill>
          <a:ln>
            <a:solidFill>
              <a:srgbClr val="FFC000"/>
            </a:solidFill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IN"/>
          </a:p>
        </p:txBody>
      </p:sp>
      <p:cxnSp>
        <p:nvCxnSpPr>
          <p:cNvPr id="99" name="Straight Connector 98"/>
          <p:cNvCxnSpPr>
            <a:cxnSpLocks/>
          </p:cNvCxnSpPr>
          <p:nvPr/>
        </p:nvCxnSpPr>
        <p:spPr>
          <a:xfrm flipH="1">
            <a:off x="1012213" y="1308937"/>
            <a:ext cx="272954" cy="0"/>
          </a:xfrm>
          <a:prstGeom prst="line">
            <a:avLst/>
          </a:prstGeom>
          <a:ln>
            <a:solidFill>
              <a:srgbClr val="FFC000"/>
            </a:solidFill>
          </a:ln>
          <a:effectLst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0" name="Straight Connector 99"/>
          <p:cNvCxnSpPr>
            <a:stCxn id="90" idx="3"/>
            <a:endCxn id="88" idx="2"/>
          </p:cNvCxnSpPr>
          <p:nvPr/>
        </p:nvCxnSpPr>
        <p:spPr>
          <a:xfrm>
            <a:off x="3270905" y="1312349"/>
            <a:ext cx="511805" cy="6825"/>
          </a:xfrm>
          <a:prstGeom prst="line">
            <a:avLst/>
          </a:prstGeom>
          <a:ln>
            <a:solidFill>
              <a:srgbClr val="FFC000"/>
            </a:solidFill>
          </a:ln>
          <a:effectLst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1" name="Straight Arrow Connector 100"/>
          <p:cNvCxnSpPr>
            <a:cxnSpLocks/>
          </p:cNvCxnSpPr>
          <p:nvPr/>
        </p:nvCxnSpPr>
        <p:spPr>
          <a:xfrm>
            <a:off x="5834657" y="1339311"/>
            <a:ext cx="1065563" cy="0"/>
          </a:xfrm>
          <a:prstGeom prst="straightConnector1">
            <a:avLst/>
          </a:prstGeom>
          <a:ln>
            <a:solidFill>
              <a:srgbClr val="FFC000"/>
            </a:solidFill>
            <a:tailEnd type="triangle"/>
          </a:ln>
          <a:effectLst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2" name="Right Arrow 101"/>
          <p:cNvSpPr/>
          <p:nvPr/>
        </p:nvSpPr>
        <p:spPr>
          <a:xfrm>
            <a:off x="6640913" y="1247189"/>
            <a:ext cx="259307" cy="184245"/>
          </a:xfrm>
          <a:prstGeom prst="rightArrow">
            <a:avLst/>
          </a:prstGeom>
          <a:ln>
            <a:solidFill>
              <a:srgbClr val="FFC000"/>
            </a:solidFill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IN"/>
          </a:p>
        </p:txBody>
      </p:sp>
      <p:cxnSp>
        <p:nvCxnSpPr>
          <p:cNvPr id="104" name="Straight Connector 103"/>
          <p:cNvCxnSpPr>
            <a:cxnSpLocks/>
          </p:cNvCxnSpPr>
          <p:nvPr/>
        </p:nvCxnSpPr>
        <p:spPr>
          <a:xfrm>
            <a:off x="1285161" y="1308937"/>
            <a:ext cx="529299" cy="0"/>
          </a:xfrm>
          <a:prstGeom prst="line">
            <a:avLst/>
          </a:prstGeom>
          <a:ln>
            <a:solidFill>
              <a:srgbClr val="FFC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5" name="Straight Connector 104"/>
          <p:cNvCxnSpPr>
            <a:cxnSpLocks/>
          </p:cNvCxnSpPr>
          <p:nvPr/>
        </p:nvCxnSpPr>
        <p:spPr>
          <a:xfrm flipH="1">
            <a:off x="1608512" y="1308937"/>
            <a:ext cx="578726" cy="0"/>
          </a:xfrm>
          <a:prstGeom prst="line">
            <a:avLst/>
          </a:prstGeom>
          <a:ln w="38100">
            <a:solidFill>
              <a:srgbClr val="92D050"/>
            </a:solidFill>
          </a:ln>
          <a:effectLst>
            <a:glow rad="139700">
              <a:schemeClr val="accent4">
                <a:satMod val="175000"/>
                <a:alpha val="40000"/>
              </a:schemeClr>
            </a:glow>
          </a:effectLst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6" name="Straight Connector 105"/>
          <p:cNvCxnSpPr>
            <a:cxnSpLocks/>
          </p:cNvCxnSpPr>
          <p:nvPr/>
        </p:nvCxnSpPr>
        <p:spPr>
          <a:xfrm>
            <a:off x="2065356" y="1308937"/>
            <a:ext cx="529299" cy="0"/>
          </a:xfrm>
          <a:prstGeom prst="line">
            <a:avLst/>
          </a:prstGeom>
          <a:ln>
            <a:solidFill>
              <a:srgbClr val="FFC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8" name="Straight Connector 107"/>
          <p:cNvCxnSpPr>
            <a:cxnSpLocks/>
          </p:cNvCxnSpPr>
          <p:nvPr/>
        </p:nvCxnSpPr>
        <p:spPr>
          <a:xfrm>
            <a:off x="4555082" y="1339311"/>
            <a:ext cx="529299" cy="0"/>
          </a:xfrm>
          <a:prstGeom prst="line">
            <a:avLst/>
          </a:prstGeom>
          <a:ln>
            <a:solidFill>
              <a:srgbClr val="FFC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9" name="Straight Connector 108"/>
          <p:cNvCxnSpPr>
            <a:cxnSpLocks/>
          </p:cNvCxnSpPr>
          <p:nvPr/>
        </p:nvCxnSpPr>
        <p:spPr>
          <a:xfrm flipH="1">
            <a:off x="4878433" y="1339311"/>
            <a:ext cx="578726" cy="0"/>
          </a:xfrm>
          <a:prstGeom prst="line">
            <a:avLst/>
          </a:prstGeom>
          <a:ln w="38100">
            <a:solidFill>
              <a:srgbClr val="92D050"/>
            </a:solidFill>
          </a:ln>
          <a:effectLst>
            <a:glow rad="139700">
              <a:schemeClr val="accent4">
                <a:satMod val="175000"/>
                <a:alpha val="40000"/>
              </a:schemeClr>
            </a:glow>
          </a:effectLst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0" name="Straight Connector 109"/>
          <p:cNvCxnSpPr>
            <a:cxnSpLocks/>
          </p:cNvCxnSpPr>
          <p:nvPr/>
        </p:nvCxnSpPr>
        <p:spPr>
          <a:xfrm>
            <a:off x="5335277" y="1339311"/>
            <a:ext cx="529299" cy="0"/>
          </a:xfrm>
          <a:prstGeom prst="line">
            <a:avLst/>
          </a:prstGeom>
          <a:ln>
            <a:solidFill>
              <a:srgbClr val="FFC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83" name="Rectangle 82"/>
          <p:cNvSpPr/>
          <p:nvPr/>
        </p:nvSpPr>
        <p:spPr>
          <a:xfrm flipV="1">
            <a:off x="3977913" y="1706640"/>
            <a:ext cx="405239" cy="106401"/>
          </a:xfrm>
          <a:prstGeom prst="rect">
            <a:avLst/>
          </a:prstGeom>
          <a:solidFill>
            <a:srgbClr val="92D050"/>
          </a:solidFill>
          <a:ln>
            <a:solidFill>
              <a:srgbClr val="FF0000"/>
            </a:solidFill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IN"/>
          </a:p>
        </p:txBody>
      </p:sp>
      <p:sp>
        <p:nvSpPr>
          <p:cNvPr id="85" name="Title 2"/>
          <p:cNvSpPr txBox="1">
            <a:spLocks/>
          </p:cNvSpPr>
          <p:nvPr/>
        </p:nvSpPr>
        <p:spPr>
          <a:xfrm>
            <a:off x="5194369" y="2425621"/>
            <a:ext cx="1915118" cy="374928"/>
          </a:xfrm>
          <a:prstGeom prst="rect">
            <a:avLst/>
          </a:prstGeom>
          <a:effectLst/>
        </p:spPr>
        <p:txBody>
          <a:bodyPr vert="horz" lIns="91440" tIns="45720" rIns="91440" bIns="45720" rtlCol="0" anchor="b">
            <a:noAutofit/>
          </a:bodyPr>
          <a:lstStyle>
            <a:lvl1pPr algn="l" defTabSz="914400" rtl="0" eaLnBrk="1" latinLnBrk="0" hangingPunct="1">
              <a:lnSpc>
                <a:spcPct val="85000"/>
              </a:lnSpc>
              <a:spcBef>
                <a:spcPct val="0"/>
              </a:spcBef>
              <a:buNone/>
              <a:defRPr sz="7200" kern="1200" spc="-50" baseline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IN" sz="2000" i="1" dirty="0"/>
              <a:t>Protection core PS</a:t>
            </a:r>
          </a:p>
        </p:txBody>
      </p:sp>
      <p:sp>
        <p:nvSpPr>
          <p:cNvPr id="87" name="Title 2"/>
          <p:cNvSpPr txBox="1">
            <a:spLocks/>
          </p:cNvSpPr>
          <p:nvPr/>
        </p:nvSpPr>
        <p:spPr>
          <a:xfrm>
            <a:off x="3300142" y="1309700"/>
            <a:ext cx="548062" cy="374928"/>
          </a:xfrm>
          <a:prstGeom prst="rect">
            <a:avLst/>
          </a:prstGeom>
          <a:effectLst/>
        </p:spPr>
        <p:txBody>
          <a:bodyPr vert="horz" lIns="91440" tIns="45720" rIns="91440" bIns="45720" rtlCol="0" anchor="b">
            <a:noAutofit/>
          </a:bodyPr>
          <a:lstStyle>
            <a:lvl1pPr algn="l" defTabSz="914400" rtl="0" eaLnBrk="1" latinLnBrk="0" hangingPunct="1">
              <a:lnSpc>
                <a:spcPct val="85000"/>
              </a:lnSpc>
              <a:spcBef>
                <a:spcPct val="0"/>
              </a:spcBef>
              <a:buNone/>
              <a:defRPr sz="7200" kern="1200" spc="-50" baseline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IN" sz="2000" i="1" dirty="0"/>
              <a:t>P1</a:t>
            </a:r>
          </a:p>
        </p:txBody>
      </p:sp>
      <p:sp>
        <p:nvSpPr>
          <p:cNvPr id="91" name="Title 2"/>
          <p:cNvSpPr txBox="1">
            <a:spLocks/>
          </p:cNvSpPr>
          <p:nvPr/>
        </p:nvSpPr>
        <p:spPr>
          <a:xfrm>
            <a:off x="3250531" y="697556"/>
            <a:ext cx="2133511" cy="374928"/>
          </a:xfrm>
          <a:prstGeom prst="rect">
            <a:avLst/>
          </a:prstGeom>
          <a:effectLst/>
        </p:spPr>
        <p:txBody>
          <a:bodyPr vert="horz" lIns="91440" tIns="45720" rIns="91440" bIns="45720" rtlCol="0" anchor="b">
            <a:noAutofit/>
          </a:bodyPr>
          <a:lstStyle>
            <a:lvl1pPr algn="l" defTabSz="914400" rtl="0" eaLnBrk="1" latinLnBrk="0" hangingPunct="1">
              <a:lnSpc>
                <a:spcPct val="85000"/>
              </a:lnSpc>
              <a:spcBef>
                <a:spcPct val="0"/>
              </a:spcBef>
              <a:buNone/>
              <a:defRPr sz="7200" kern="1200" spc="-50" baseline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IN" sz="2000" i="1" dirty="0"/>
              <a:t>600 / 1 – 1 – 1  A</a:t>
            </a:r>
          </a:p>
        </p:txBody>
      </p:sp>
      <p:sp>
        <p:nvSpPr>
          <p:cNvPr id="93" name="Title 2"/>
          <p:cNvSpPr txBox="1">
            <a:spLocks/>
          </p:cNvSpPr>
          <p:nvPr/>
        </p:nvSpPr>
        <p:spPr>
          <a:xfrm>
            <a:off x="4437782" y="1301587"/>
            <a:ext cx="548062" cy="374928"/>
          </a:xfrm>
          <a:prstGeom prst="rect">
            <a:avLst/>
          </a:prstGeom>
          <a:effectLst/>
        </p:spPr>
        <p:txBody>
          <a:bodyPr vert="horz" lIns="91440" tIns="45720" rIns="91440" bIns="45720" rtlCol="0" anchor="b">
            <a:noAutofit/>
          </a:bodyPr>
          <a:lstStyle>
            <a:lvl1pPr algn="l" defTabSz="914400" rtl="0" eaLnBrk="1" latinLnBrk="0" hangingPunct="1">
              <a:lnSpc>
                <a:spcPct val="85000"/>
              </a:lnSpc>
              <a:spcBef>
                <a:spcPct val="0"/>
              </a:spcBef>
              <a:buNone/>
              <a:defRPr sz="7200" kern="1200" spc="-50" baseline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IN" sz="2000" i="1" dirty="0"/>
              <a:t>P2</a:t>
            </a:r>
          </a:p>
        </p:txBody>
      </p:sp>
      <p:sp>
        <p:nvSpPr>
          <p:cNvPr id="173" name="Oval 172"/>
          <p:cNvSpPr/>
          <p:nvPr/>
        </p:nvSpPr>
        <p:spPr>
          <a:xfrm>
            <a:off x="3862539" y="2090273"/>
            <a:ext cx="777923" cy="627797"/>
          </a:xfrm>
          <a:prstGeom prst="ellipse">
            <a:avLst/>
          </a:prstGeom>
          <a:noFill/>
          <a:ln>
            <a:solidFill>
              <a:srgbClr val="FFC000"/>
            </a:solidFill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IN"/>
          </a:p>
        </p:txBody>
      </p:sp>
      <p:sp>
        <p:nvSpPr>
          <p:cNvPr id="174" name="Rectangle 173"/>
          <p:cNvSpPr/>
          <p:nvPr/>
        </p:nvSpPr>
        <p:spPr>
          <a:xfrm flipV="1">
            <a:off x="4057742" y="2791638"/>
            <a:ext cx="405239" cy="106401"/>
          </a:xfrm>
          <a:prstGeom prst="rect">
            <a:avLst/>
          </a:prstGeom>
          <a:solidFill>
            <a:srgbClr val="92D050"/>
          </a:solidFill>
          <a:ln>
            <a:solidFill>
              <a:srgbClr val="FF0000"/>
            </a:solidFill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IN"/>
          </a:p>
        </p:txBody>
      </p:sp>
      <p:sp>
        <p:nvSpPr>
          <p:cNvPr id="177" name="Oval 176"/>
          <p:cNvSpPr/>
          <p:nvPr/>
        </p:nvSpPr>
        <p:spPr>
          <a:xfrm>
            <a:off x="3884309" y="3153497"/>
            <a:ext cx="777923" cy="627797"/>
          </a:xfrm>
          <a:prstGeom prst="ellipse">
            <a:avLst/>
          </a:prstGeom>
          <a:noFill/>
          <a:ln>
            <a:solidFill>
              <a:srgbClr val="FFC000"/>
            </a:solidFill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IN"/>
          </a:p>
        </p:txBody>
      </p:sp>
      <p:sp>
        <p:nvSpPr>
          <p:cNvPr id="179" name="Rectangle 178"/>
          <p:cNvSpPr/>
          <p:nvPr/>
        </p:nvSpPr>
        <p:spPr>
          <a:xfrm flipV="1">
            <a:off x="4079512" y="3854862"/>
            <a:ext cx="405239" cy="106401"/>
          </a:xfrm>
          <a:prstGeom prst="rect">
            <a:avLst/>
          </a:prstGeom>
          <a:solidFill>
            <a:srgbClr val="92D050"/>
          </a:solidFill>
          <a:ln>
            <a:solidFill>
              <a:srgbClr val="FF0000"/>
            </a:solidFill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IN"/>
          </a:p>
        </p:txBody>
      </p:sp>
      <p:sp>
        <p:nvSpPr>
          <p:cNvPr id="54" name="Title 2"/>
          <p:cNvSpPr txBox="1">
            <a:spLocks/>
          </p:cNvSpPr>
          <p:nvPr/>
        </p:nvSpPr>
        <p:spPr>
          <a:xfrm>
            <a:off x="4107956" y="1850215"/>
            <a:ext cx="391376" cy="191295"/>
          </a:xfrm>
          <a:prstGeom prst="rect">
            <a:avLst/>
          </a:prstGeom>
          <a:effectLst/>
        </p:spPr>
        <p:txBody>
          <a:bodyPr vert="horz" lIns="91440" tIns="45720" rIns="91440" bIns="45720" rtlCol="0" anchor="b">
            <a:noAutofit/>
          </a:bodyPr>
          <a:lstStyle>
            <a:lvl1pPr algn="l" defTabSz="914400" rtl="0" eaLnBrk="1" latinLnBrk="0" hangingPunct="1">
              <a:lnSpc>
                <a:spcPct val="85000"/>
              </a:lnSpc>
              <a:spcBef>
                <a:spcPct val="0"/>
              </a:spcBef>
              <a:buNone/>
              <a:defRPr sz="7200" kern="1200" spc="-50" baseline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IN" sz="1000" i="1" dirty="0"/>
              <a:t>S2</a:t>
            </a:r>
          </a:p>
        </p:txBody>
      </p:sp>
      <p:sp>
        <p:nvSpPr>
          <p:cNvPr id="55" name="Title 2"/>
          <p:cNvSpPr txBox="1">
            <a:spLocks/>
          </p:cNvSpPr>
          <p:nvPr/>
        </p:nvSpPr>
        <p:spPr>
          <a:xfrm>
            <a:off x="3842132" y="1842673"/>
            <a:ext cx="391376" cy="191295"/>
          </a:xfrm>
          <a:prstGeom prst="rect">
            <a:avLst/>
          </a:prstGeom>
          <a:effectLst/>
        </p:spPr>
        <p:txBody>
          <a:bodyPr vert="horz" lIns="91440" tIns="45720" rIns="91440" bIns="45720" rtlCol="0" anchor="b">
            <a:noAutofit/>
          </a:bodyPr>
          <a:lstStyle>
            <a:lvl1pPr algn="l" defTabSz="914400" rtl="0" eaLnBrk="1" latinLnBrk="0" hangingPunct="1">
              <a:lnSpc>
                <a:spcPct val="85000"/>
              </a:lnSpc>
              <a:spcBef>
                <a:spcPct val="0"/>
              </a:spcBef>
              <a:buNone/>
              <a:defRPr sz="7200" kern="1200" spc="-50" baseline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IN" sz="1000" i="1" dirty="0"/>
              <a:t>S1</a:t>
            </a:r>
          </a:p>
        </p:txBody>
      </p:sp>
      <p:sp>
        <p:nvSpPr>
          <p:cNvPr id="60" name="Title 2"/>
          <p:cNvSpPr txBox="1">
            <a:spLocks/>
          </p:cNvSpPr>
          <p:nvPr/>
        </p:nvSpPr>
        <p:spPr>
          <a:xfrm>
            <a:off x="4184156" y="2960611"/>
            <a:ext cx="391376" cy="191295"/>
          </a:xfrm>
          <a:prstGeom prst="rect">
            <a:avLst/>
          </a:prstGeom>
          <a:effectLst/>
        </p:spPr>
        <p:txBody>
          <a:bodyPr vert="horz" lIns="91440" tIns="45720" rIns="91440" bIns="45720" rtlCol="0" anchor="b">
            <a:noAutofit/>
          </a:bodyPr>
          <a:lstStyle>
            <a:lvl1pPr algn="l" defTabSz="914400" rtl="0" eaLnBrk="1" latinLnBrk="0" hangingPunct="1">
              <a:lnSpc>
                <a:spcPct val="85000"/>
              </a:lnSpc>
              <a:spcBef>
                <a:spcPct val="0"/>
              </a:spcBef>
              <a:buNone/>
              <a:defRPr sz="7200" kern="1200" spc="-50" baseline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IN" sz="1000" i="1" dirty="0"/>
              <a:t>S2</a:t>
            </a:r>
          </a:p>
        </p:txBody>
      </p:sp>
      <p:sp>
        <p:nvSpPr>
          <p:cNvPr id="61" name="Title 2"/>
          <p:cNvSpPr txBox="1">
            <a:spLocks/>
          </p:cNvSpPr>
          <p:nvPr/>
        </p:nvSpPr>
        <p:spPr>
          <a:xfrm>
            <a:off x="3918332" y="2953069"/>
            <a:ext cx="391376" cy="191295"/>
          </a:xfrm>
          <a:prstGeom prst="rect">
            <a:avLst/>
          </a:prstGeom>
          <a:effectLst/>
        </p:spPr>
        <p:txBody>
          <a:bodyPr vert="horz" lIns="91440" tIns="45720" rIns="91440" bIns="45720" rtlCol="0" anchor="b">
            <a:noAutofit/>
          </a:bodyPr>
          <a:lstStyle>
            <a:lvl1pPr algn="l" defTabSz="914400" rtl="0" eaLnBrk="1" latinLnBrk="0" hangingPunct="1">
              <a:lnSpc>
                <a:spcPct val="85000"/>
              </a:lnSpc>
              <a:spcBef>
                <a:spcPct val="0"/>
              </a:spcBef>
              <a:buNone/>
              <a:defRPr sz="7200" kern="1200" spc="-50" baseline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IN" sz="1000" i="1" dirty="0"/>
              <a:t>S1</a:t>
            </a:r>
          </a:p>
        </p:txBody>
      </p:sp>
      <p:sp>
        <p:nvSpPr>
          <p:cNvPr id="64" name="Title 2"/>
          <p:cNvSpPr txBox="1">
            <a:spLocks/>
          </p:cNvSpPr>
          <p:nvPr/>
        </p:nvSpPr>
        <p:spPr>
          <a:xfrm>
            <a:off x="4222256" y="4007508"/>
            <a:ext cx="391376" cy="191295"/>
          </a:xfrm>
          <a:prstGeom prst="rect">
            <a:avLst/>
          </a:prstGeom>
          <a:effectLst/>
        </p:spPr>
        <p:txBody>
          <a:bodyPr vert="horz" lIns="91440" tIns="45720" rIns="91440" bIns="45720" rtlCol="0" anchor="b">
            <a:noAutofit/>
          </a:bodyPr>
          <a:lstStyle>
            <a:lvl1pPr algn="l" defTabSz="914400" rtl="0" eaLnBrk="1" latinLnBrk="0" hangingPunct="1">
              <a:lnSpc>
                <a:spcPct val="85000"/>
              </a:lnSpc>
              <a:spcBef>
                <a:spcPct val="0"/>
              </a:spcBef>
              <a:buNone/>
              <a:defRPr sz="7200" kern="1200" spc="-50" baseline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IN" sz="1000" i="1" dirty="0"/>
              <a:t>S2</a:t>
            </a:r>
          </a:p>
        </p:txBody>
      </p:sp>
      <p:sp>
        <p:nvSpPr>
          <p:cNvPr id="65" name="Title 2"/>
          <p:cNvSpPr txBox="1">
            <a:spLocks/>
          </p:cNvSpPr>
          <p:nvPr/>
        </p:nvSpPr>
        <p:spPr>
          <a:xfrm>
            <a:off x="3956432" y="3999966"/>
            <a:ext cx="391376" cy="191295"/>
          </a:xfrm>
          <a:prstGeom prst="rect">
            <a:avLst/>
          </a:prstGeom>
          <a:effectLst/>
        </p:spPr>
        <p:txBody>
          <a:bodyPr vert="horz" lIns="91440" tIns="45720" rIns="91440" bIns="45720" rtlCol="0" anchor="b">
            <a:noAutofit/>
          </a:bodyPr>
          <a:lstStyle>
            <a:lvl1pPr algn="l" defTabSz="914400" rtl="0" eaLnBrk="1" latinLnBrk="0" hangingPunct="1">
              <a:lnSpc>
                <a:spcPct val="85000"/>
              </a:lnSpc>
              <a:spcBef>
                <a:spcPct val="0"/>
              </a:spcBef>
              <a:buNone/>
              <a:defRPr sz="7200" kern="1200" spc="-50" baseline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IN" sz="1000" i="1" dirty="0"/>
              <a:t>S1</a:t>
            </a:r>
          </a:p>
        </p:txBody>
      </p:sp>
      <p:sp>
        <p:nvSpPr>
          <p:cNvPr id="68" name="Title 2"/>
          <p:cNvSpPr txBox="1">
            <a:spLocks/>
          </p:cNvSpPr>
          <p:nvPr/>
        </p:nvSpPr>
        <p:spPr>
          <a:xfrm>
            <a:off x="3999239" y="3282641"/>
            <a:ext cx="548062" cy="374928"/>
          </a:xfrm>
          <a:prstGeom prst="rect">
            <a:avLst/>
          </a:prstGeom>
          <a:effectLst/>
        </p:spPr>
        <p:txBody>
          <a:bodyPr vert="horz" lIns="91440" tIns="45720" rIns="91440" bIns="45720" rtlCol="0" anchor="b">
            <a:noAutofit/>
          </a:bodyPr>
          <a:lstStyle>
            <a:lvl1pPr algn="l" defTabSz="914400" rtl="0" eaLnBrk="1" latinLnBrk="0" hangingPunct="1">
              <a:lnSpc>
                <a:spcPct val="85000"/>
              </a:lnSpc>
              <a:spcBef>
                <a:spcPct val="0"/>
              </a:spcBef>
              <a:buNone/>
              <a:defRPr sz="7200" kern="1200" spc="-50" baseline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IN" sz="2000" i="1" dirty="0">
                <a:solidFill>
                  <a:srgbClr val="FF0000"/>
                </a:solidFill>
              </a:rPr>
              <a:t>R</a:t>
            </a:r>
          </a:p>
        </p:txBody>
      </p:sp>
      <p:sp>
        <p:nvSpPr>
          <p:cNvPr id="69" name="Title 2"/>
          <p:cNvSpPr txBox="1">
            <a:spLocks/>
          </p:cNvSpPr>
          <p:nvPr/>
        </p:nvSpPr>
        <p:spPr>
          <a:xfrm>
            <a:off x="3960556" y="2206124"/>
            <a:ext cx="548062" cy="374928"/>
          </a:xfrm>
          <a:prstGeom prst="rect">
            <a:avLst/>
          </a:prstGeom>
          <a:effectLst/>
        </p:spPr>
        <p:txBody>
          <a:bodyPr vert="horz" lIns="91440" tIns="45720" rIns="91440" bIns="45720" rtlCol="0" anchor="b">
            <a:noAutofit/>
          </a:bodyPr>
          <a:lstStyle>
            <a:lvl1pPr algn="l" defTabSz="914400" rtl="0" eaLnBrk="1" latinLnBrk="0" hangingPunct="1">
              <a:lnSpc>
                <a:spcPct val="85000"/>
              </a:lnSpc>
              <a:spcBef>
                <a:spcPct val="0"/>
              </a:spcBef>
              <a:buNone/>
              <a:defRPr sz="7200" kern="1200" spc="-50" baseline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IN" sz="2000" i="1" dirty="0">
                <a:solidFill>
                  <a:srgbClr val="FFC000"/>
                </a:solidFill>
              </a:rPr>
              <a:t>Y</a:t>
            </a:r>
          </a:p>
        </p:txBody>
      </p:sp>
      <p:sp>
        <p:nvSpPr>
          <p:cNvPr id="73" name="Title 2"/>
          <p:cNvSpPr txBox="1">
            <a:spLocks/>
          </p:cNvSpPr>
          <p:nvPr/>
        </p:nvSpPr>
        <p:spPr>
          <a:xfrm>
            <a:off x="3907026" y="1128939"/>
            <a:ext cx="548062" cy="374928"/>
          </a:xfrm>
          <a:prstGeom prst="rect">
            <a:avLst/>
          </a:prstGeom>
          <a:effectLst/>
        </p:spPr>
        <p:txBody>
          <a:bodyPr vert="horz" lIns="91440" tIns="45720" rIns="91440" bIns="45720" rtlCol="0" anchor="b">
            <a:noAutofit/>
          </a:bodyPr>
          <a:lstStyle>
            <a:lvl1pPr algn="l" defTabSz="914400" rtl="0" eaLnBrk="1" latinLnBrk="0" hangingPunct="1">
              <a:lnSpc>
                <a:spcPct val="85000"/>
              </a:lnSpc>
              <a:spcBef>
                <a:spcPct val="0"/>
              </a:spcBef>
              <a:buNone/>
              <a:defRPr sz="7200" kern="1200" spc="-50" baseline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IN" sz="2000" i="1" dirty="0">
                <a:solidFill>
                  <a:srgbClr val="00B0F0"/>
                </a:solidFill>
              </a:rPr>
              <a:t>B</a:t>
            </a:r>
          </a:p>
        </p:txBody>
      </p:sp>
      <p:sp>
        <p:nvSpPr>
          <p:cNvPr id="74" name="Rectangle 73"/>
          <p:cNvSpPr/>
          <p:nvPr/>
        </p:nvSpPr>
        <p:spPr>
          <a:xfrm>
            <a:off x="9607336" y="4568480"/>
            <a:ext cx="1634432" cy="140061"/>
          </a:xfrm>
          <a:prstGeom prst="rect">
            <a:avLst/>
          </a:prstGeom>
          <a:solidFill>
            <a:srgbClr val="FF0000"/>
          </a:solidFill>
          <a:ln>
            <a:solidFill>
              <a:srgbClr val="FF0000"/>
            </a:solidFill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IN"/>
          </a:p>
        </p:txBody>
      </p:sp>
      <p:sp>
        <p:nvSpPr>
          <p:cNvPr id="75" name="Rectangle 74"/>
          <p:cNvSpPr/>
          <p:nvPr/>
        </p:nvSpPr>
        <p:spPr>
          <a:xfrm>
            <a:off x="9602936" y="4898303"/>
            <a:ext cx="1634432" cy="140061"/>
          </a:xfrm>
          <a:prstGeom prst="rect">
            <a:avLst/>
          </a:prstGeom>
          <a:solidFill>
            <a:srgbClr val="FFFF00"/>
          </a:solidFill>
          <a:ln>
            <a:solidFill>
              <a:srgbClr val="FFFF00"/>
            </a:solidFill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IN"/>
          </a:p>
        </p:txBody>
      </p:sp>
      <p:sp>
        <p:nvSpPr>
          <p:cNvPr id="76" name="Rectangle 75"/>
          <p:cNvSpPr/>
          <p:nvPr/>
        </p:nvSpPr>
        <p:spPr>
          <a:xfrm>
            <a:off x="9602938" y="5280440"/>
            <a:ext cx="1634432" cy="140061"/>
          </a:xfrm>
          <a:prstGeom prst="rect">
            <a:avLst/>
          </a:prstGeom>
          <a:solidFill>
            <a:srgbClr val="00B0F0"/>
          </a:solidFill>
          <a:ln>
            <a:solidFill>
              <a:srgbClr val="00B0F0"/>
            </a:solidFill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IN"/>
          </a:p>
        </p:txBody>
      </p:sp>
      <p:sp>
        <p:nvSpPr>
          <p:cNvPr id="78" name="Rectangle 77"/>
          <p:cNvSpPr/>
          <p:nvPr/>
        </p:nvSpPr>
        <p:spPr>
          <a:xfrm>
            <a:off x="9602938" y="4205870"/>
            <a:ext cx="1634432" cy="140061"/>
          </a:xfrm>
          <a:prstGeom prst="rect">
            <a:avLst/>
          </a:prstGeom>
          <a:solidFill>
            <a:schemeClr val="bg1">
              <a:lumMod val="50000"/>
              <a:lumOff val="50000"/>
            </a:schemeClr>
          </a:solidFill>
          <a:ln>
            <a:solidFill>
              <a:schemeClr val="bg1">
                <a:lumMod val="50000"/>
                <a:lumOff val="50000"/>
              </a:schemeClr>
            </a:solidFill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IN"/>
          </a:p>
        </p:txBody>
      </p:sp>
      <p:cxnSp>
        <p:nvCxnSpPr>
          <p:cNvPr id="79" name="Straight Connector 78"/>
          <p:cNvCxnSpPr>
            <a:stCxn id="129" idx="6"/>
          </p:cNvCxnSpPr>
          <p:nvPr/>
        </p:nvCxnSpPr>
        <p:spPr>
          <a:xfrm flipV="1">
            <a:off x="5338210" y="4658831"/>
            <a:ext cx="4269126" cy="20885"/>
          </a:xfrm>
          <a:prstGeom prst="line">
            <a:avLst/>
          </a:prstGeom>
          <a:ln>
            <a:solidFill>
              <a:srgbClr val="FFC000"/>
            </a:solidFill>
          </a:ln>
          <a:effectLst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0" name="Straight Connector 79"/>
          <p:cNvCxnSpPr>
            <a:stCxn id="150" idx="6"/>
          </p:cNvCxnSpPr>
          <p:nvPr/>
        </p:nvCxnSpPr>
        <p:spPr>
          <a:xfrm flipV="1">
            <a:off x="5330964" y="4980043"/>
            <a:ext cx="4274026" cy="40552"/>
          </a:xfrm>
          <a:prstGeom prst="line">
            <a:avLst/>
          </a:prstGeom>
          <a:ln>
            <a:solidFill>
              <a:srgbClr val="FFC000"/>
            </a:solidFill>
          </a:ln>
          <a:effectLst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1" name="Straight Connector 80"/>
          <p:cNvCxnSpPr>
            <a:stCxn id="151" idx="6"/>
          </p:cNvCxnSpPr>
          <p:nvPr/>
        </p:nvCxnSpPr>
        <p:spPr>
          <a:xfrm flipV="1">
            <a:off x="5338210" y="5359870"/>
            <a:ext cx="4280849" cy="45035"/>
          </a:xfrm>
          <a:prstGeom prst="line">
            <a:avLst/>
          </a:prstGeom>
          <a:ln>
            <a:solidFill>
              <a:srgbClr val="FFC000"/>
            </a:solidFill>
          </a:ln>
          <a:effectLst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2" name="Straight Connector 81"/>
          <p:cNvCxnSpPr>
            <a:endCxn id="78" idx="1"/>
          </p:cNvCxnSpPr>
          <p:nvPr/>
        </p:nvCxnSpPr>
        <p:spPr>
          <a:xfrm>
            <a:off x="5132968" y="4267294"/>
            <a:ext cx="4469970" cy="8607"/>
          </a:xfrm>
          <a:prstGeom prst="line">
            <a:avLst/>
          </a:prstGeom>
          <a:ln w="25400">
            <a:solidFill>
              <a:srgbClr val="00B050"/>
            </a:solidFill>
          </a:ln>
          <a:effectLst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5" name="Straight Connector 94"/>
          <p:cNvCxnSpPr/>
          <p:nvPr/>
        </p:nvCxnSpPr>
        <p:spPr>
          <a:xfrm flipV="1">
            <a:off x="11646843" y="4624752"/>
            <a:ext cx="0" cy="0"/>
          </a:xfrm>
          <a:prstGeom prst="line">
            <a:avLst/>
          </a:prstGeom>
          <a:ln w="25400">
            <a:solidFill>
              <a:schemeClr val="bg2">
                <a:lumMod val="60000"/>
                <a:lumOff val="40000"/>
              </a:schemeClr>
            </a:solidFill>
          </a:ln>
          <a:effectLst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6" name="Straight Connector 95"/>
          <p:cNvCxnSpPr/>
          <p:nvPr/>
        </p:nvCxnSpPr>
        <p:spPr>
          <a:xfrm flipH="1" flipV="1">
            <a:off x="11237368" y="4624752"/>
            <a:ext cx="409475" cy="138311"/>
          </a:xfrm>
          <a:prstGeom prst="line">
            <a:avLst/>
          </a:prstGeom>
          <a:ln w="25400">
            <a:solidFill>
              <a:schemeClr val="bg2">
                <a:lumMod val="60000"/>
                <a:lumOff val="40000"/>
              </a:schemeClr>
            </a:solidFill>
          </a:ln>
          <a:effectLst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7" name="Straight Connector 96"/>
          <p:cNvCxnSpPr/>
          <p:nvPr/>
        </p:nvCxnSpPr>
        <p:spPr>
          <a:xfrm flipV="1">
            <a:off x="11249091" y="4774861"/>
            <a:ext cx="393352" cy="179714"/>
          </a:xfrm>
          <a:prstGeom prst="line">
            <a:avLst/>
          </a:prstGeom>
          <a:ln w="25400">
            <a:solidFill>
              <a:schemeClr val="bg2">
                <a:lumMod val="60000"/>
                <a:lumOff val="40000"/>
              </a:schemeClr>
            </a:solidFill>
          </a:ln>
          <a:effectLst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8" name="Straight Connector 97"/>
          <p:cNvCxnSpPr/>
          <p:nvPr/>
        </p:nvCxnSpPr>
        <p:spPr>
          <a:xfrm flipV="1">
            <a:off x="11658566" y="4960031"/>
            <a:ext cx="0" cy="0"/>
          </a:xfrm>
          <a:prstGeom prst="line">
            <a:avLst/>
          </a:prstGeom>
          <a:ln w="25400">
            <a:solidFill>
              <a:schemeClr val="bg2">
                <a:lumMod val="60000"/>
                <a:lumOff val="40000"/>
              </a:schemeClr>
            </a:solidFill>
          </a:ln>
          <a:effectLst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3" name="Straight Connector 102"/>
          <p:cNvCxnSpPr/>
          <p:nvPr/>
        </p:nvCxnSpPr>
        <p:spPr>
          <a:xfrm flipH="1" flipV="1">
            <a:off x="11249091" y="4960031"/>
            <a:ext cx="409475" cy="138311"/>
          </a:xfrm>
          <a:prstGeom prst="line">
            <a:avLst/>
          </a:prstGeom>
          <a:ln w="25400">
            <a:solidFill>
              <a:schemeClr val="bg2">
                <a:lumMod val="60000"/>
                <a:lumOff val="40000"/>
              </a:schemeClr>
            </a:solidFill>
          </a:ln>
          <a:effectLst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1" name="Straight Connector 110"/>
          <p:cNvCxnSpPr/>
          <p:nvPr/>
        </p:nvCxnSpPr>
        <p:spPr>
          <a:xfrm flipV="1">
            <a:off x="11249091" y="5103682"/>
            <a:ext cx="405075" cy="186172"/>
          </a:xfrm>
          <a:prstGeom prst="line">
            <a:avLst/>
          </a:prstGeom>
          <a:ln w="25400">
            <a:solidFill>
              <a:schemeClr val="bg2">
                <a:lumMod val="60000"/>
                <a:lumOff val="40000"/>
              </a:schemeClr>
            </a:solidFill>
          </a:ln>
          <a:effectLst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2" name="Straight Connector 111"/>
          <p:cNvCxnSpPr/>
          <p:nvPr/>
        </p:nvCxnSpPr>
        <p:spPr>
          <a:xfrm flipV="1">
            <a:off x="11634754" y="4271101"/>
            <a:ext cx="0" cy="0"/>
          </a:xfrm>
          <a:prstGeom prst="line">
            <a:avLst/>
          </a:prstGeom>
          <a:ln w="25400">
            <a:solidFill>
              <a:schemeClr val="bg2">
                <a:lumMod val="60000"/>
                <a:lumOff val="40000"/>
              </a:schemeClr>
            </a:solidFill>
          </a:ln>
          <a:effectLst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3" name="Straight Connector 112"/>
          <p:cNvCxnSpPr/>
          <p:nvPr/>
        </p:nvCxnSpPr>
        <p:spPr>
          <a:xfrm flipH="1" flipV="1">
            <a:off x="11225279" y="4271101"/>
            <a:ext cx="409475" cy="138311"/>
          </a:xfrm>
          <a:prstGeom prst="line">
            <a:avLst/>
          </a:prstGeom>
          <a:ln w="25400">
            <a:solidFill>
              <a:schemeClr val="bg2">
                <a:lumMod val="60000"/>
                <a:lumOff val="40000"/>
              </a:schemeClr>
            </a:solidFill>
          </a:ln>
          <a:effectLst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4" name="Straight Connector 113"/>
          <p:cNvCxnSpPr/>
          <p:nvPr/>
        </p:nvCxnSpPr>
        <p:spPr>
          <a:xfrm flipV="1">
            <a:off x="11225279" y="4414752"/>
            <a:ext cx="405075" cy="186172"/>
          </a:xfrm>
          <a:prstGeom prst="line">
            <a:avLst/>
          </a:prstGeom>
          <a:ln w="25400">
            <a:solidFill>
              <a:schemeClr val="bg2">
                <a:lumMod val="60000"/>
                <a:lumOff val="40000"/>
              </a:schemeClr>
            </a:solidFill>
          </a:ln>
          <a:effectLst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15" name="Title 2"/>
          <p:cNvSpPr txBox="1">
            <a:spLocks/>
          </p:cNvSpPr>
          <p:nvPr/>
        </p:nvSpPr>
        <p:spPr>
          <a:xfrm>
            <a:off x="9916993" y="3831028"/>
            <a:ext cx="1134309" cy="374928"/>
          </a:xfrm>
          <a:prstGeom prst="rect">
            <a:avLst/>
          </a:prstGeom>
          <a:effectLst/>
        </p:spPr>
        <p:txBody>
          <a:bodyPr vert="horz" lIns="91440" tIns="45720" rIns="91440" bIns="45720" rtlCol="0" anchor="b">
            <a:noAutofit/>
          </a:bodyPr>
          <a:lstStyle>
            <a:lvl1pPr algn="l" defTabSz="914400" rtl="0" eaLnBrk="1" latinLnBrk="0" hangingPunct="1">
              <a:lnSpc>
                <a:spcPct val="85000"/>
              </a:lnSpc>
              <a:spcBef>
                <a:spcPct val="0"/>
              </a:spcBef>
              <a:buNone/>
              <a:defRPr sz="7200" kern="1200" spc="-50" baseline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IN" sz="2000" i="1" dirty="0"/>
              <a:t>I coil</a:t>
            </a:r>
          </a:p>
        </p:txBody>
      </p:sp>
      <p:sp>
        <p:nvSpPr>
          <p:cNvPr id="116" name="Title 2"/>
          <p:cNvSpPr txBox="1">
            <a:spLocks/>
          </p:cNvSpPr>
          <p:nvPr/>
        </p:nvSpPr>
        <p:spPr>
          <a:xfrm>
            <a:off x="8298714" y="4313636"/>
            <a:ext cx="733665" cy="374928"/>
          </a:xfrm>
          <a:prstGeom prst="rect">
            <a:avLst/>
          </a:prstGeom>
          <a:effectLst/>
        </p:spPr>
        <p:txBody>
          <a:bodyPr vert="horz" lIns="91440" tIns="45720" rIns="91440" bIns="45720" rtlCol="0" anchor="b">
            <a:noAutofit/>
          </a:bodyPr>
          <a:lstStyle>
            <a:lvl1pPr algn="l" defTabSz="914400" rtl="0" eaLnBrk="1" latinLnBrk="0" hangingPunct="1">
              <a:lnSpc>
                <a:spcPct val="85000"/>
              </a:lnSpc>
              <a:spcBef>
                <a:spcPct val="0"/>
              </a:spcBef>
              <a:buNone/>
              <a:defRPr sz="7200" kern="1200" spc="-50" baseline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IN" sz="2000" i="1" dirty="0"/>
              <a:t>A11</a:t>
            </a:r>
          </a:p>
        </p:txBody>
      </p:sp>
      <p:sp>
        <p:nvSpPr>
          <p:cNvPr id="117" name="Title 2"/>
          <p:cNvSpPr txBox="1">
            <a:spLocks/>
          </p:cNvSpPr>
          <p:nvPr/>
        </p:nvSpPr>
        <p:spPr>
          <a:xfrm>
            <a:off x="7659530" y="4684404"/>
            <a:ext cx="733665" cy="374928"/>
          </a:xfrm>
          <a:prstGeom prst="rect">
            <a:avLst/>
          </a:prstGeom>
          <a:effectLst/>
        </p:spPr>
        <p:txBody>
          <a:bodyPr vert="horz" lIns="91440" tIns="45720" rIns="91440" bIns="45720" rtlCol="0" anchor="b">
            <a:noAutofit/>
          </a:bodyPr>
          <a:lstStyle>
            <a:lvl1pPr algn="l" defTabSz="914400" rtl="0" eaLnBrk="1" latinLnBrk="0" hangingPunct="1">
              <a:lnSpc>
                <a:spcPct val="85000"/>
              </a:lnSpc>
              <a:spcBef>
                <a:spcPct val="0"/>
              </a:spcBef>
              <a:buNone/>
              <a:defRPr sz="7200" kern="1200" spc="-50" baseline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IN" sz="2000" i="1" dirty="0"/>
              <a:t>A31</a:t>
            </a:r>
          </a:p>
        </p:txBody>
      </p:sp>
      <p:sp>
        <p:nvSpPr>
          <p:cNvPr id="118" name="Title 2"/>
          <p:cNvSpPr txBox="1">
            <a:spLocks/>
          </p:cNvSpPr>
          <p:nvPr/>
        </p:nvSpPr>
        <p:spPr>
          <a:xfrm>
            <a:off x="8275962" y="5055172"/>
            <a:ext cx="733665" cy="374928"/>
          </a:xfrm>
          <a:prstGeom prst="rect">
            <a:avLst/>
          </a:prstGeom>
          <a:effectLst/>
        </p:spPr>
        <p:txBody>
          <a:bodyPr vert="horz" lIns="91440" tIns="45720" rIns="91440" bIns="45720" rtlCol="0" anchor="b">
            <a:noAutofit/>
          </a:bodyPr>
          <a:lstStyle>
            <a:lvl1pPr algn="l" defTabSz="914400" rtl="0" eaLnBrk="1" latinLnBrk="0" hangingPunct="1">
              <a:lnSpc>
                <a:spcPct val="85000"/>
              </a:lnSpc>
              <a:spcBef>
                <a:spcPct val="0"/>
              </a:spcBef>
              <a:buNone/>
              <a:defRPr sz="7200" kern="1200" spc="-50" baseline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IN" sz="2000" i="1" dirty="0"/>
              <a:t>A51</a:t>
            </a:r>
          </a:p>
        </p:txBody>
      </p:sp>
      <p:sp>
        <p:nvSpPr>
          <p:cNvPr id="119" name="Title 2"/>
          <p:cNvSpPr txBox="1">
            <a:spLocks/>
          </p:cNvSpPr>
          <p:nvPr/>
        </p:nvSpPr>
        <p:spPr>
          <a:xfrm>
            <a:off x="7702746" y="4004302"/>
            <a:ext cx="733665" cy="374928"/>
          </a:xfrm>
          <a:prstGeom prst="rect">
            <a:avLst/>
          </a:prstGeom>
          <a:effectLst/>
        </p:spPr>
        <p:txBody>
          <a:bodyPr vert="horz" lIns="91440" tIns="45720" rIns="91440" bIns="45720" rtlCol="0" anchor="b">
            <a:noAutofit/>
          </a:bodyPr>
          <a:lstStyle>
            <a:lvl1pPr algn="l" defTabSz="914400" rtl="0" eaLnBrk="1" latinLnBrk="0" hangingPunct="1">
              <a:lnSpc>
                <a:spcPct val="85000"/>
              </a:lnSpc>
              <a:spcBef>
                <a:spcPct val="0"/>
              </a:spcBef>
              <a:buNone/>
              <a:defRPr sz="7200" kern="1200" spc="-50" baseline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IN" sz="2000" i="1" dirty="0"/>
              <a:t>A71</a:t>
            </a:r>
          </a:p>
        </p:txBody>
      </p:sp>
      <p:cxnSp>
        <p:nvCxnSpPr>
          <p:cNvPr id="4" name="Elbow Connector 3"/>
          <p:cNvCxnSpPr>
            <a:stCxn id="179" idx="1"/>
            <a:endCxn id="129" idx="2"/>
          </p:cNvCxnSpPr>
          <p:nvPr/>
        </p:nvCxnSpPr>
        <p:spPr>
          <a:xfrm rot="10800000" flipH="1" flipV="1">
            <a:off x="4079512" y="3908062"/>
            <a:ext cx="913578" cy="771654"/>
          </a:xfrm>
          <a:prstGeom prst="bentConnector3">
            <a:avLst>
              <a:gd name="adj1" fmla="val -25022"/>
            </a:avLst>
          </a:prstGeom>
          <a:ln>
            <a:solidFill>
              <a:srgbClr val="FFC000"/>
            </a:solidFill>
          </a:ln>
          <a:effectLst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Elbow Connector 7"/>
          <p:cNvCxnSpPr>
            <a:stCxn id="174" idx="1"/>
            <a:endCxn id="150" idx="2"/>
          </p:cNvCxnSpPr>
          <p:nvPr/>
        </p:nvCxnSpPr>
        <p:spPr>
          <a:xfrm rot="10800000" flipH="1" flipV="1">
            <a:off x="4057742" y="2844837"/>
            <a:ext cx="928102" cy="2175757"/>
          </a:xfrm>
          <a:prstGeom prst="bentConnector3">
            <a:avLst>
              <a:gd name="adj1" fmla="val -99697"/>
            </a:avLst>
          </a:prstGeom>
          <a:ln>
            <a:solidFill>
              <a:srgbClr val="FFC000"/>
            </a:solidFill>
          </a:ln>
          <a:effectLst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" name="Elbow Connector 12"/>
          <p:cNvCxnSpPr>
            <a:stCxn id="83" idx="1"/>
            <a:endCxn id="151" idx="2"/>
          </p:cNvCxnSpPr>
          <p:nvPr/>
        </p:nvCxnSpPr>
        <p:spPr>
          <a:xfrm rot="10800000" flipH="1" flipV="1">
            <a:off x="3977912" y="1759839"/>
            <a:ext cx="1015177" cy="3645065"/>
          </a:xfrm>
          <a:prstGeom prst="bentConnector3">
            <a:avLst>
              <a:gd name="adj1" fmla="val -139756"/>
            </a:avLst>
          </a:prstGeom>
          <a:ln>
            <a:solidFill>
              <a:srgbClr val="FFC000"/>
            </a:solidFill>
          </a:ln>
          <a:effectLst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0" name="Elbow Connector 29"/>
          <p:cNvCxnSpPr>
            <a:stCxn id="83" idx="3"/>
          </p:cNvCxnSpPr>
          <p:nvPr/>
        </p:nvCxnSpPr>
        <p:spPr>
          <a:xfrm>
            <a:off x="4383152" y="1759840"/>
            <a:ext cx="773572" cy="2545586"/>
          </a:xfrm>
          <a:prstGeom prst="bentConnector2">
            <a:avLst/>
          </a:prstGeom>
          <a:ln w="25400">
            <a:solidFill>
              <a:srgbClr val="00B050"/>
            </a:solidFill>
          </a:ln>
          <a:effectLst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2" name="Straight Connector 31"/>
          <p:cNvCxnSpPr>
            <a:cxnSpLocks/>
          </p:cNvCxnSpPr>
          <p:nvPr/>
        </p:nvCxnSpPr>
        <p:spPr>
          <a:xfrm flipV="1">
            <a:off x="4462981" y="2839340"/>
            <a:ext cx="670168" cy="5498"/>
          </a:xfrm>
          <a:prstGeom prst="line">
            <a:avLst/>
          </a:prstGeom>
          <a:ln w="25400">
            <a:solidFill>
              <a:srgbClr val="00B050"/>
            </a:solidFill>
          </a:ln>
          <a:effectLst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4" name="Straight Connector 33"/>
          <p:cNvCxnSpPr>
            <a:cxnSpLocks/>
          </p:cNvCxnSpPr>
          <p:nvPr/>
        </p:nvCxnSpPr>
        <p:spPr>
          <a:xfrm>
            <a:off x="4494479" y="3908062"/>
            <a:ext cx="648217" cy="8788"/>
          </a:xfrm>
          <a:prstGeom prst="line">
            <a:avLst/>
          </a:prstGeom>
          <a:ln w="25400">
            <a:solidFill>
              <a:srgbClr val="00B050"/>
            </a:solidFill>
          </a:ln>
          <a:effectLst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1" name="Straight Connector 120"/>
          <p:cNvCxnSpPr>
            <a:cxnSpLocks/>
          </p:cNvCxnSpPr>
          <p:nvPr/>
        </p:nvCxnSpPr>
        <p:spPr>
          <a:xfrm>
            <a:off x="5060311" y="2840623"/>
            <a:ext cx="543198" cy="2932"/>
          </a:xfrm>
          <a:prstGeom prst="line">
            <a:avLst/>
          </a:prstGeom>
          <a:ln w="25400">
            <a:solidFill>
              <a:srgbClr val="00B050"/>
            </a:solidFill>
          </a:ln>
          <a:effectLst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3" name="Straight Connector 122"/>
          <p:cNvCxnSpPr/>
          <p:nvPr/>
        </p:nvCxnSpPr>
        <p:spPr>
          <a:xfrm>
            <a:off x="5467859" y="3132868"/>
            <a:ext cx="273790" cy="0"/>
          </a:xfrm>
          <a:prstGeom prst="line">
            <a:avLst/>
          </a:prstGeom>
          <a:ln w="25400">
            <a:solidFill>
              <a:srgbClr val="00B050"/>
            </a:solidFill>
          </a:ln>
          <a:effectLst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4" name="Straight Connector 123"/>
          <p:cNvCxnSpPr/>
          <p:nvPr/>
        </p:nvCxnSpPr>
        <p:spPr>
          <a:xfrm>
            <a:off x="5330964" y="2975347"/>
            <a:ext cx="545198" cy="0"/>
          </a:xfrm>
          <a:prstGeom prst="line">
            <a:avLst/>
          </a:prstGeom>
          <a:ln w="25400">
            <a:solidFill>
              <a:srgbClr val="00B050"/>
            </a:solidFill>
          </a:ln>
          <a:effectLst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5" name="Straight Connector 124"/>
          <p:cNvCxnSpPr/>
          <p:nvPr/>
        </p:nvCxnSpPr>
        <p:spPr>
          <a:xfrm>
            <a:off x="5385625" y="3051726"/>
            <a:ext cx="435769" cy="4763"/>
          </a:xfrm>
          <a:prstGeom prst="line">
            <a:avLst/>
          </a:prstGeom>
          <a:ln w="25400">
            <a:solidFill>
              <a:srgbClr val="00B050"/>
            </a:solidFill>
          </a:ln>
          <a:effectLst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6" name="Straight Connector 125"/>
          <p:cNvCxnSpPr/>
          <p:nvPr/>
        </p:nvCxnSpPr>
        <p:spPr>
          <a:xfrm>
            <a:off x="5536306" y="3209247"/>
            <a:ext cx="142213" cy="0"/>
          </a:xfrm>
          <a:prstGeom prst="line">
            <a:avLst/>
          </a:prstGeom>
          <a:ln w="25400">
            <a:solidFill>
              <a:srgbClr val="00B050"/>
            </a:solidFill>
          </a:ln>
          <a:effectLst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7" name="Straight Connector 126"/>
          <p:cNvCxnSpPr/>
          <p:nvPr/>
        </p:nvCxnSpPr>
        <p:spPr>
          <a:xfrm flipV="1">
            <a:off x="5603509" y="2842620"/>
            <a:ext cx="1191" cy="365697"/>
          </a:xfrm>
          <a:prstGeom prst="line">
            <a:avLst/>
          </a:prstGeom>
          <a:ln w="25400">
            <a:solidFill>
              <a:srgbClr val="00B050"/>
            </a:solidFill>
          </a:ln>
          <a:effectLst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30" name="Title 2"/>
          <p:cNvSpPr txBox="1">
            <a:spLocks/>
          </p:cNvSpPr>
          <p:nvPr/>
        </p:nvSpPr>
        <p:spPr>
          <a:xfrm>
            <a:off x="10759530" y="5496775"/>
            <a:ext cx="648345" cy="236005"/>
          </a:xfrm>
          <a:prstGeom prst="rect">
            <a:avLst/>
          </a:prstGeom>
          <a:effectLst/>
        </p:spPr>
        <p:txBody>
          <a:bodyPr vert="horz" lIns="91440" tIns="45720" rIns="91440" bIns="45720" rtlCol="0" anchor="b">
            <a:noAutofit/>
          </a:bodyPr>
          <a:lstStyle>
            <a:lvl1pPr algn="l" defTabSz="914400" rtl="0" eaLnBrk="1" latinLnBrk="0" hangingPunct="1">
              <a:lnSpc>
                <a:spcPct val="85000"/>
              </a:lnSpc>
              <a:spcBef>
                <a:spcPct val="0"/>
              </a:spcBef>
              <a:buNone/>
              <a:defRPr sz="7200" kern="1200" spc="-50" baseline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IN" sz="2000" i="1" dirty="0"/>
              <a:t>10</a:t>
            </a:r>
          </a:p>
        </p:txBody>
      </p:sp>
      <p:sp>
        <p:nvSpPr>
          <p:cNvPr id="131" name="Title 2"/>
          <p:cNvSpPr txBox="1">
            <a:spLocks/>
          </p:cNvSpPr>
          <p:nvPr/>
        </p:nvSpPr>
        <p:spPr>
          <a:xfrm>
            <a:off x="9445957" y="5534801"/>
            <a:ext cx="593392" cy="218247"/>
          </a:xfrm>
          <a:prstGeom prst="rect">
            <a:avLst/>
          </a:prstGeom>
          <a:effectLst/>
        </p:spPr>
        <p:txBody>
          <a:bodyPr vert="horz" lIns="91440" tIns="45720" rIns="91440" bIns="45720" rtlCol="0" anchor="b">
            <a:noAutofit/>
          </a:bodyPr>
          <a:lstStyle>
            <a:lvl1pPr algn="l" defTabSz="914400" rtl="0" eaLnBrk="1" latinLnBrk="0" hangingPunct="1">
              <a:lnSpc>
                <a:spcPct val="85000"/>
              </a:lnSpc>
              <a:spcBef>
                <a:spcPct val="0"/>
              </a:spcBef>
              <a:buNone/>
              <a:defRPr sz="7200" kern="1200" spc="-50" baseline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US" sz="2000" i="1" dirty="0"/>
              <a:t>9</a:t>
            </a:r>
            <a:endParaRPr lang="en-IN" sz="2000" i="1" dirty="0"/>
          </a:p>
        </p:txBody>
      </p:sp>
      <p:sp>
        <p:nvSpPr>
          <p:cNvPr id="132" name="Title 2"/>
          <p:cNvSpPr txBox="1">
            <a:spLocks/>
          </p:cNvSpPr>
          <p:nvPr/>
        </p:nvSpPr>
        <p:spPr>
          <a:xfrm>
            <a:off x="9510792" y="3887467"/>
            <a:ext cx="604757" cy="312087"/>
          </a:xfrm>
          <a:prstGeom prst="rect">
            <a:avLst/>
          </a:prstGeom>
          <a:effectLst/>
        </p:spPr>
        <p:txBody>
          <a:bodyPr vert="horz" lIns="91440" tIns="45720" rIns="91440" bIns="45720" rtlCol="0" anchor="b">
            <a:noAutofit/>
          </a:bodyPr>
          <a:lstStyle>
            <a:lvl1pPr algn="l" defTabSz="914400" rtl="0" eaLnBrk="1" latinLnBrk="0" hangingPunct="1">
              <a:lnSpc>
                <a:spcPct val="85000"/>
              </a:lnSpc>
              <a:spcBef>
                <a:spcPct val="0"/>
              </a:spcBef>
              <a:buNone/>
              <a:defRPr sz="7200" kern="1200" spc="-50" baseline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IN" sz="2000" i="1" dirty="0"/>
              <a:t>10</a:t>
            </a:r>
          </a:p>
        </p:txBody>
      </p:sp>
      <p:sp>
        <p:nvSpPr>
          <p:cNvPr id="133" name="Title 2"/>
          <p:cNvSpPr txBox="1">
            <a:spLocks/>
          </p:cNvSpPr>
          <p:nvPr/>
        </p:nvSpPr>
        <p:spPr>
          <a:xfrm>
            <a:off x="10872574" y="3913290"/>
            <a:ext cx="456937" cy="307331"/>
          </a:xfrm>
          <a:prstGeom prst="rect">
            <a:avLst/>
          </a:prstGeom>
          <a:effectLst/>
        </p:spPr>
        <p:txBody>
          <a:bodyPr vert="horz" lIns="91440" tIns="45720" rIns="91440" bIns="45720" rtlCol="0" anchor="b">
            <a:noAutofit/>
          </a:bodyPr>
          <a:lstStyle>
            <a:lvl1pPr algn="l" defTabSz="914400" rtl="0" eaLnBrk="1" latinLnBrk="0" hangingPunct="1">
              <a:lnSpc>
                <a:spcPct val="85000"/>
              </a:lnSpc>
              <a:spcBef>
                <a:spcPct val="0"/>
              </a:spcBef>
              <a:buNone/>
              <a:defRPr sz="7200" kern="1200" spc="-50" baseline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IN" sz="2000" i="1" dirty="0"/>
              <a:t>09</a:t>
            </a:r>
          </a:p>
        </p:txBody>
      </p:sp>
      <p:pic>
        <p:nvPicPr>
          <p:cNvPr id="128" name="Picture 4" descr="APTRANSCO ⚡️⚡️ - Electricity Transmission Company - APTRANSCO | LinkedIn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7541" y="17768"/>
            <a:ext cx="1057360" cy="975474"/>
          </a:xfrm>
          <a:prstGeom prst="rect">
            <a:avLst/>
          </a:prstGeom>
          <a:noFill/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Oval 5"/>
          <p:cNvSpPr/>
          <p:nvPr/>
        </p:nvSpPr>
        <p:spPr>
          <a:xfrm>
            <a:off x="4985844" y="4191261"/>
            <a:ext cx="345120" cy="208289"/>
          </a:xfrm>
          <a:prstGeom prst="ellipse">
            <a:avLst/>
          </a:prstGeom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IN"/>
          </a:p>
        </p:txBody>
      </p:sp>
      <p:sp>
        <p:nvSpPr>
          <p:cNvPr id="129" name="Oval 128"/>
          <p:cNvSpPr/>
          <p:nvPr/>
        </p:nvSpPr>
        <p:spPr>
          <a:xfrm>
            <a:off x="4993090" y="4575571"/>
            <a:ext cx="345120" cy="208289"/>
          </a:xfrm>
          <a:prstGeom prst="ellipse">
            <a:avLst/>
          </a:prstGeom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IN"/>
          </a:p>
        </p:txBody>
      </p:sp>
      <p:sp>
        <p:nvSpPr>
          <p:cNvPr id="150" name="Oval 149"/>
          <p:cNvSpPr/>
          <p:nvPr/>
        </p:nvSpPr>
        <p:spPr>
          <a:xfrm>
            <a:off x="4985844" y="4916450"/>
            <a:ext cx="345120" cy="208289"/>
          </a:xfrm>
          <a:prstGeom prst="ellipse">
            <a:avLst/>
          </a:prstGeom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IN"/>
          </a:p>
        </p:txBody>
      </p:sp>
      <p:sp>
        <p:nvSpPr>
          <p:cNvPr id="151" name="Oval 150"/>
          <p:cNvSpPr/>
          <p:nvPr/>
        </p:nvSpPr>
        <p:spPr>
          <a:xfrm>
            <a:off x="4993090" y="5300760"/>
            <a:ext cx="345120" cy="208289"/>
          </a:xfrm>
          <a:prstGeom prst="ellipse">
            <a:avLst/>
          </a:prstGeom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IN"/>
          </a:p>
        </p:txBody>
      </p:sp>
      <p:sp>
        <p:nvSpPr>
          <p:cNvPr id="35" name="Rectangle 34">
            <a:extLst>
              <a:ext uri="{FF2B5EF4-FFF2-40B4-BE49-F238E27FC236}">
                <a16:creationId xmlns:a16="http://schemas.microsoft.com/office/drawing/2014/main" id="{EEAEF7C9-5716-F09E-2773-739FD18EEAA1}"/>
              </a:ext>
            </a:extLst>
          </p:cNvPr>
          <p:cNvSpPr/>
          <p:nvPr/>
        </p:nvSpPr>
        <p:spPr>
          <a:xfrm>
            <a:off x="9623457" y="6171917"/>
            <a:ext cx="1634432" cy="140061"/>
          </a:xfrm>
          <a:prstGeom prst="rect">
            <a:avLst/>
          </a:prstGeom>
          <a:solidFill>
            <a:srgbClr val="FF0000"/>
          </a:solidFill>
          <a:ln>
            <a:solidFill>
              <a:srgbClr val="FF0000"/>
            </a:solidFill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IN"/>
          </a:p>
        </p:txBody>
      </p:sp>
      <p:sp>
        <p:nvSpPr>
          <p:cNvPr id="36" name="Rectangle 35">
            <a:extLst>
              <a:ext uri="{FF2B5EF4-FFF2-40B4-BE49-F238E27FC236}">
                <a16:creationId xmlns:a16="http://schemas.microsoft.com/office/drawing/2014/main" id="{6D75F291-F9AA-FEF4-5725-A9A423C49706}"/>
              </a:ext>
            </a:extLst>
          </p:cNvPr>
          <p:cNvSpPr/>
          <p:nvPr/>
        </p:nvSpPr>
        <p:spPr>
          <a:xfrm>
            <a:off x="9619057" y="6369660"/>
            <a:ext cx="1634432" cy="140061"/>
          </a:xfrm>
          <a:prstGeom prst="rect">
            <a:avLst/>
          </a:prstGeom>
          <a:solidFill>
            <a:srgbClr val="FFFF00"/>
          </a:solidFill>
          <a:ln>
            <a:solidFill>
              <a:srgbClr val="FFFF00"/>
            </a:solidFill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IN"/>
          </a:p>
        </p:txBody>
      </p:sp>
      <p:sp>
        <p:nvSpPr>
          <p:cNvPr id="37" name="Rectangle 36">
            <a:extLst>
              <a:ext uri="{FF2B5EF4-FFF2-40B4-BE49-F238E27FC236}">
                <a16:creationId xmlns:a16="http://schemas.microsoft.com/office/drawing/2014/main" id="{6A179DFE-7646-2E7D-7F40-7C2FF39C91DF}"/>
              </a:ext>
            </a:extLst>
          </p:cNvPr>
          <p:cNvSpPr/>
          <p:nvPr/>
        </p:nvSpPr>
        <p:spPr>
          <a:xfrm>
            <a:off x="9619059" y="6558757"/>
            <a:ext cx="1634432" cy="140061"/>
          </a:xfrm>
          <a:prstGeom prst="rect">
            <a:avLst/>
          </a:prstGeom>
          <a:solidFill>
            <a:srgbClr val="00B0F0"/>
          </a:solidFill>
          <a:ln>
            <a:solidFill>
              <a:srgbClr val="00B0F0"/>
            </a:solidFill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IN"/>
          </a:p>
        </p:txBody>
      </p:sp>
      <p:sp>
        <p:nvSpPr>
          <p:cNvPr id="38" name="Rectangle 37">
            <a:extLst>
              <a:ext uri="{FF2B5EF4-FFF2-40B4-BE49-F238E27FC236}">
                <a16:creationId xmlns:a16="http://schemas.microsoft.com/office/drawing/2014/main" id="{20557910-D7EE-CF01-FA19-CE72C83376C3}"/>
              </a:ext>
            </a:extLst>
          </p:cNvPr>
          <p:cNvSpPr/>
          <p:nvPr/>
        </p:nvSpPr>
        <p:spPr>
          <a:xfrm>
            <a:off x="9619059" y="5961707"/>
            <a:ext cx="1634432" cy="140061"/>
          </a:xfrm>
          <a:prstGeom prst="rect">
            <a:avLst/>
          </a:prstGeom>
          <a:solidFill>
            <a:schemeClr val="bg1">
              <a:lumMod val="50000"/>
              <a:lumOff val="50000"/>
            </a:schemeClr>
          </a:solidFill>
          <a:ln>
            <a:solidFill>
              <a:schemeClr val="bg1">
                <a:lumMod val="50000"/>
                <a:lumOff val="50000"/>
              </a:schemeClr>
            </a:solidFill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IN"/>
          </a:p>
        </p:txBody>
      </p:sp>
      <p:sp>
        <p:nvSpPr>
          <p:cNvPr id="59" name="Title 2">
            <a:extLst>
              <a:ext uri="{FF2B5EF4-FFF2-40B4-BE49-F238E27FC236}">
                <a16:creationId xmlns:a16="http://schemas.microsoft.com/office/drawing/2014/main" id="{30F89AAD-40FA-289A-3CDA-64FA29A46BC9}"/>
              </a:ext>
            </a:extLst>
          </p:cNvPr>
          <p:cNvSpPr txBox="1">
            <a:spLocks/>
          </p:cNvSpPr>
          <p:nvPr/>
        </p:nvSpPr>
        <p:spPr>
          <a:xfrm>
            <a:off x="9869118" y="5647777"/>
            <a:ext cx="1134309" cy="374928"/>
          </a:xfrm>
          <a:prstGeom prst="rect">
            <a:avLst/>
          </a:prstGeom>
          <a:effectLst/>
        </p:spPr>
        <p:txBody>
          <a:bodyPr vert="horz" lIns="91440" tIns="45720" rIns="91440" bIns="45720" rtlCol="0" anchor="b">
            <a:noAutofit/>
          </a:bodyPr>
          <a:lstStyle>
            <a:lvl1pPr algn="l" defTabSz="914400" rtl="0" eaLnBrk="1" latinLnBrk="0" hangingPunct="1">
              <a:lnSpc>
                <a:spcPct val="85000"/>
              </a:lnSpc>
              <a:spcBef>
                <a:spcPct val="0"/>
              </a:spcBef>
              <a:buNone/>
              <a:defRPr sz="7200" kern="1200" spc="-50" baseline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IN" sz="2000" i="1" dirty="0"/>
              <a:t>V coil</a:t>
            </a:r>
          </a:p>
        </p:txBody>
      </p:sp>
      <p:cxnSp>
        <p:nvCxnSpPr>
          <p:cNvPr id="140" name="Straight Connector 139">
            <a:extLst>
              <a:ext uri="{FF2B5EF4-FFF2-40B4-BE49-F238E27FC236}">
                <a16:creationId xmlns:a16="http://schemas.microsoft.com/office/drawing/2014/main" id="{7CB66ED2-A55E-BBB7-46D5-194AEBF2999C}"/>
              </a:ext>
            </a:extLst>
          </p:cNvPr>
          <p:cNvCxnSpPr>
            <a:cxnSpLocks/>
          </p:cNvCxnSpPr>
          <p:nvPr/>
        </p:nvCxnSpPr>
        <p:spPr>
          <a:xfrm flipV="1">
            <a:off x="11253966" y="6022705"/>
            <a:ext cx="441641" cy="9033"/>
          </a:xfrm>
          <a:prstGeom prst="line">
            <a:avLst/>
          </a:prstGeom>
          <a:ln w="25400">
            <a:solidFill>
              <a:schemeClr val="bg2">
                <a:lumMod val="60000"/>
                <a:lumOff val="40000"/>
              </a:schemeClr>
            </a:solidFill>
          </a:ln>
          <a:effectLst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41" name="Straight Connector 140">
            <a:extLst>
              <a:ext uri="{FF2B5EF4-FFF2-40B4-BE49-F238E27FC236}">
                <a16:creationId xmlns:a16="http://schemas.microsoft.com/office/drawing/2014/main" id="{3C600D11-AAA9-2B8E-3312-33F5EE9455AC}"/>
              </a:ext>
            </a:extLst>
          </p:cNvPr>
          <p:cNvCxnSpPr>
            <a:cxnSpLocks/>
          </p:cNvCxnSpPr>
          <p:nvPr/>
        </p:nvCxnSpPr>
        <p:spPr>
          <a:xfrm flipV="1">
            <a:off x="11253966" y="6235529"/>
            <a:ext cx="441641" cy="9033"/>
          </a:xfrm>
          <a:prstGeom prst="line">
            <a:avLst/>
          </a:prstGeom>
          <a:ln w="25400">
            <a:solidFill>
              <a:schemeClr val="bg2">
                <a:lumMod val="60000"/>
                <a:lumOff val="40000"/>
              </a:schemeClr>
            </a:solidFill>
          </a:ln>
          <a:effectLst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42" name="Straight Connector 141">
            <a:extLst>
              <a:ext uri="{FF2B5EF4-FFF2-40B4-BE49-F238E27FC236}">
                <a16:creationId xmlns:a16="http://schemas.microsoft.com/office/drawing/2014/main" id="{481BF8FF-4102-B9B1-0A43-DF9D3E463473}"/>
              </a:ext>
            </a:extLst>
          </p:cNvPr>
          <p:cNvCxnSpPr>
            <a:cxnSpLocks/>
          </p:cNvCxnSpPr>
          <p:nvPr/>
        </p:nvCxnSpPr>
        <p:spPr>
          <a:xfrm flipV="1">
            <a:off x="11253966" y="6439690"/>
            <a:ext cx="441641" cy="9033"/>
          </a:xfrm>
          <a:prstGeom prst="line">
            <a:avLst/>
          </a:prstGeom>
          <a:ln w="25400">
            <a:solidFill>
              <a:schemeClr val="bg2">
                <a:lumMod val="60000"/>
                <a:lumOff val="40000"/>
              </a:schemeClr>
            </a:solidFill>
          </a:ln>
          <a:effectLst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52" name="Straight Connector 151">
            <a:extLst>
              <a:ext uri="{FF2B5EF4-FFF2-40B4-BE49-F238E27FC236}">
                <a16:creationId xmlns:a16="http://schemas.microsoft.com/office/drawing/2014/main" id="{C8C5D280-80B2-5558-C270-C243BAFD9B67}"/>
              </a:ext>
            </a:extLst>
          </p:cNvPr>
          <p:cNvCxnSpPr>
            <a:cxnSpLocks/>
          </p:cNvCxnSpPr>
          <p:nvPr/>
        </p:nvCxnSpPr>
        <p:spPr>
          <a:xfrm flipV="1">
            <a:off x="11253966" y="6621725"/>
            <a:ext cx="441641" cy="9033"/>
          </a:xfrm>
          <a:prstGeom prst="line">
            <a:avLst/>
          </a:prstGeom>
          <a:ln w="25400">
            <a:solidFill>
              <a:schemeClr val="bg2">
                <a:lumMod val="60000"/>
                <a:lumOff val="40000"/>
              </a:schemeClr>
            </a:solidFill>
          </a:ln>
          <a:effectLst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55" name="Straight Connector 154">
            <a:extLst>
              <a:ext uri="{FF2B5EF4-FFF2-40B4-BE49-F238E27FC236}">
                <a16:creationId xmlns:a16="http://schemas.microsoft.com/office/drawing/2014/main" id="{99C34DD4-7B7E-E067-8E14-E9D45758ED81}"/>
              </a:ext>
            </a:extLst>
          </p:cNvPr>
          <p:cNvCxnSpPr/>
          <p:nvPr/>
        </p:nvCxnSpPr>
        <p:spPr>
          <a:xfrm>
            <a:off x="11695132" y="6022705"/>
            <a:ext cx="0" cy="606082"/>
          </a:xfrm>
          <a:prstGeom prst="line">
            <a:avLst/>
          </a:prstGeom>
          <a:ln w="25400">
            <a:solidFill>
              <a:schemeClr val="bg2">
                <a:lumMod val="60000"/>
                <a:lumOff val="40000"/>
              </a:schemeClr>
            </a:solidFill>
          </a:ln>
          <a:effectLst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6" name="Oval 155">
            <a:extLst>
              <a:ext uri="{FF2B5EF4-FFF2-40B4-BE49-F238E27FC236}">
                <a16:creationId xmlns:a16="http://schemas.microsoft.com/office/drawing/2014/main" id="{2FF771C9-325D-55BF-2932-D13629D4976F}"/>
              </a:ext>
            </a:extLst>
          </p:cNvPr>
          <p:cNvSpPr/>
          <p:nvPr/>
        </p:nvSpPr>
        <p:spPr>
          <a:xfrm>
            <a:off x="1742412" y="5556483"/>
            <a:ext cx="730672" cy="329892"/>
          </a:xfrm>
          <a:prstGeom prst="ellipse">
            <a:avLst/>
          </a:prstGeom>
          <a:noFill/>
          <a:ln>
            <a:solidFill>
              <a:srgbClr val="FFC000"/>
            </a:solidFill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IN"/>
          </a:p>
        </p:txBody>
      </p:sp>
      <p:cxnSp>
        <p:nvCxnSpPr>
          <p:cNvPr id="160" name="Straight Connector 159">
            <a:extLst>
              <a:ext uri="{FF2B5EF4-FFF2-40B4-BE49-F238E27FC236}">
                <a16:creationId xmlns:a16="http://schemas.microsoft.com/office/drawing/2014/main" id="{4D5DDF61-4DEC-7695-0D98-45F7EEEC43C0}"/>
              </a:ext>
            </a:extLst>
          </p:cNvPr>
          <p:cNvCxnSpPr>
            <a:cxnSpLocks/>
          </p:cNvCxnSpPr>
          <p:nvPr/>
        </p:nvCxnSpPr>
        <p:spPr>
          <a:xfrm flipH="1">
            <a:off x="1011739" y="5704557"/>
            <a:ext cx="730672" cy="0"/>
          </a:xfrm>
          <a:prstGeom prst="line">
            <a:avLst/>
          </a:prstGeom>
          <a:ln>
            <a:solidFill>
              <a:srgbClr val="FFC000"/>
            </a:solidFill>
          </a:ln>
          <a:effectLst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63" name="Straight Connector 162">
            <a:extLst>
              <a:ext uri="{FF2B5EF4-FFF2-40B4-BE49-F238E27FC236}">
                <a16:creationId xmlns:a16="http://schemas.microsoft.com/office/drawing/2014/main" id="{4BDEB43E-BBEA-81AD-3C50-013D1359944A}"/>
              </a:ext>
            </a:extLst>
          </p:cNvPr>
          <p:cNvCxnSpPr/>
          <p:nvPr/>
        </p:nvCxnSpPr>
        <p:spPr>
          <a:xfrm flipV="1">
            <a:off x="5338210" y="6031190"/>
            <a:ext cx="4280849" cy="45035"/>
          </a:xfrm>
          <a:prstGeom prst="line">
            <a:avLst/>
          </a:prstGeom>
          <a:ln>
            <a:solidFill>
              <a:srgbClr val="FFC000"/>
            </a:solidFill>
          </a:ln>
          <a:effectLst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64" name="Straight Connector 163">
            <a:extLst>
              <a:ext uri="{FF2B5EF4-FFF2-40B4-BE49-F238E27FC236}">
                <a16:creationId xmlns:a16="http://schemas.microsoft.com/office/drawing/2014/main" id="{3D8E0D53-C5B5-9F33-E4BA-C54AB0FD1B9A}"/>
              </a:ext>
            </a:extLst>
          </p:cNvPr>
          <p:cNvCxnSpPr>
            <a:cxnSpLocks/>
          </p:cNvCxnSpPr>
          <p:nvPr/>
        </p:nvCxnSpPr>
        <p:spPr>
          <a:xfrm flipV="1">
            <a:off x="5316580" y="6235696"/>
            <a:ext cx="4280849" cy="40941"/>
          </a:xfrm>
          <a:prstGeom prst="line">
            <a:avLst/>
          </a:prstGeom>
          <a:ln>
            <a:solidFill>
              <a:srgbClr val="FFC000"/>
            </a:solidFill>
          </a:ln>
          <a:effectLst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65" name="Straight Connector 164">
            <a:extLst>
              <a:ext uri="{FF2B5EF4-FFF2-40B4-BE49-F238E27FC236}">
                <a16:creationId xmlns:a16="http://schemas.microsoft.com/office/drawing/2014/main" id="{01AD465C-2F82-2184-D774-E71F3D0F0428}"/>
              </a:ext>
            </a:extLst>
          </p:cNvPr>
          <p:cNvCxnSpPr/>
          <p:nvPr/>
        </p:nvCxnSpPr>
        <p:spPr>
          <a:xfrm flipV="1">
            <a:off x="5315114" y="6439690"/>
            <a:ext cx="4280849" cy="45035"/>
          </a:xfrm>
          <a:prstGeom prst="line">
            <a:avLst/>
          </a:prstGeom>
          <a:ln>
            <a:solidFill>
              <a:srgbClr val="FFC000"/>
            </a:solidFill>
          </a:ln>
          <a:effectLst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66" name="Straight Connector 165">
            <a:extLst>
              <a:ext uri="{FF2B5EF4-FFF2-40B4-BE49-F238E27FC236}">
                <a16:creationId xmlns:a16="http://schemas.microsoft.com/office/drawing/2014/main" id="{3EFAC94B-36E0-195A-19D0-CB1C3698418C}"/>
              </a:ext>
            </a:extLst>
          </p:cNvPr>
          <p:cNvCxnSpPr/>
          <p:nvPr/>
        </p:nvCxnSpPr>
        <p:spPr>
          <a:xfrm flipV="1">
            <a:off x="5328012" y="6628082"/>
            <a:ext cx="4280849" cy="45035"/>
          </a:xfrm>
          <a:prstGeom prst="line">
            <a:avLst/>
          </a:prstGeom>
          <a:ln>
            <a:solidFill>
              <a:srgbClr val="FFC000"/>
            </a:solidFill>
          </a:ln>
          <a:effectLst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67" name="Title 2">
            <a:extLst>
              <a:ext uri="{FF2B5EF4-FFF2-40B4-BE49-F238E27FC236}">
                <a16:creationId xmlns:a16="http://schemas.microsoft.com/office/drawing/2014/main" id="{344CF92A-AF59-6DEE-00A5-DEB6E2B6A368}"/>
              </a:ext>
            </a:extLst>
          </p:cNvPr>
          <p:cNvSpPr txBox="1">
            <a:spLocks/>
          </p:cNvSpPr>
          <p:nvPr/>
        </p:nvSpPr>
        <p:spPr>
          <a:xfrm>
            <a:off x="1828973" y="5531586"/>
            <a:ext cx="548062" cy="374928"/>
          </a:xfrm>
          <a:prstGeom prst="rect">
            <a:avLst/>
          </a:prstGeom>
          <a:effectLst/>
        </p:spPr>
        <p:txBody>
          <a:bodyPr vert="horz" lIns="91440" tIns="45720" rIns="91440" bIns="45720" rtlCol="0" anchor="b">
            <a:noAutofit/>
          </a:bodyPr>
          <a:lstStyle>
            <a:lvl1pPr algn="l" defTabSz="914400" rtl="0" eaLnBrk="1" latinLnBrk="0" hangingPunct="1">
              <a:lnSpc>
                <a:spcPct val="85000"/>
              </a:lnSpc>
              <a:spcBef>
                <a:spcPct val="0"/>
              </a:spcBef>
              <a:buNone/>
              <a:defRPr sz="7200" kern="1200" spc="-50" baseline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US" sz="2000" i="1" dirty="0">
                <a:solidFill>
                  <a:srgbClr val="FF0000"/>
                </a:solidFill>
              </a:rPr>
              <a:t>R</a:t>
            </a:r>
            <a:endParaRPr lang="en-IN" sz="2000" i="1" dirty="0">
              <a:solidFill>
                <a:srgbClr val="FF0000"/>
              </a:solidFill>
            </a:endParaRPr>
          </a:p>
        </p:txBody>
      </p:sp>
      <p:sp>
        <p:nvSpPr>
          <p:cNvPr id="168" name="Oval 167">
            <a:extLst>
              <a:ext uri="{FF2B5EF4-FFF2-40B4-BE49-F238E27FC236}">
                <a16:creationId xmlns:a16="http://schemas.microsoft.com/office/drawing/2014/main" id="{1648BA30-F7CD-9B3D-C293-8C3E590F420B}"/>
              </a:ext>
            </a:extLst>
          </p:cNvPr>
          <p:cNvSpPr/>
          <p:nvPr/>
        </p:nvSpPr>
        <p:spPr>
          <a:xfrm>
            <a:off x="1742412" y="5962883"/>
            <a:ext cx="730672" cy="329892"/>
          </a:xfrm>
          <a:prstGeom prst="ellipse">
            <a:avLst/>
          </a:prstGeom>
          <a:noFill/>
          <a:ln>
            <a:solidFill>
              <a:srgbClr val="FFC000"/>
            </a:solidFill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IN"/>
          </a:p>
        </p:txBody>
      </p:sp>
      <p:sp>
        <p:nvSpPr>
          <p:cNvPr id="169" name="Title 2">
            <a:extLst>
              <a:ext uri="{FF2B5EF4-FFF2-40B4-BE49-F238E27FC236}">
                <a16:creationId xmlns:a16="http://schemas.microsoft.com/office/drawing/2014/main" id="{D6F54EE5-3509-C6FD-0550-5D4743C7C981}"/>
              </a:ext>
            </a:extLst>
          </p:cNvPr>
          <p:cNvSpPr txBox="1">
            <a:spLocks/>
          </p:cNvSpPr>
          <p:nvPr/>
        </p:nvSpPr>
        <p:spPr>
          <a:xfrm>
            <a:off x="466836" y="5936390"/>
            <a:ext cx="548062" cy="374928"/>
          </a:xfrm>
          <a:prstGeom prst="rect">
            <a:avLst/>
          </a:prstGeom>
          <a:effectLst/>
        </p:spPr>
        <p:txBody>
          <a:bodyPr vert="horz" lIns="91440" tIns="45720" rIns="91440" bIns="45720" rtlCol="0" anchor="b">
            <a:noAutofit/>
          </a:bodyPr>
          <a:lstStyle>
            <a:lvl1pPr algn="l" defTabSz="914400" rtl="0" eaLnBrk="1" latinLnBrk="0" hangingPunct="1">
              <a:lnSpc>
                <a:spcPct val="85000"/>
              </a:lnSpc>
              <a:spcBef>
                <a:spcPct val="0"/>
              </a:spcBef>
              <a:buNone/>
              <a:defRPr sz="7200" kern="1200" spc="-50" baseline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IN" sz="2000" i="1" dirty="0">
                <a:solidFill>
                  <a:srgbClr val="FF0000"/>
                </a:solidFill>
                <a:highlight>
                  <a:srgbClr val="FFFF00"/>
                </a:highlight>
              </a:rPr>
              <a:t>PT</a:t>
            </a:r>
          </a:p>
        </p:txBody>
      </p:sp>
      <p:cxnSp>
        <p:nvCxnSpPr>
          <p:cNvPr id="170" name="Straight Connector 169">
            <a:extLst>
              <a:ext uri="{FF2B5EF4-FFF2-40B4-BE49-F238E27FC236}">
                <a16:creationId xmlns:a16="http://schemas.microsoft.com/office/drawing/2014/main" id="{D839639A-6602-FFB5-BB48-49838112A7D4}"/>
              </a:ext>
            </a:extLst>
          </p:cNvPr>
          <p:cNvCxnSpPr>
            <a:cxnSpLocks/>
          </p:cNvCxnSpPr>
          <p:nvPr/>
        </p:nvCxnSpPr>
        <p:spPr>
          <a:xfrm flipH="1">
            <a:off x="1011739" y="6110957"/>
            <a:ext cx="730672" cy="0"/>
          </a:xfrm>
          <a:prstGeom prst="line">
            <a:avLst/>
          </a:prstGeom>
          <a:ln>
            <a:solidFill>
              <a:srgbClr val="FFC000"/>
            </a:solidFill>
          </a:ln>
          <a:effectLst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71" name="Title 2">
            <a:extLst>
              <a:ext uri="{FF2B5EF4-FFF2-40B4-BE49-F238E27FC236}">
                <a16:creationId xmlns:a16="http://schemas.microsoft.com/office/drawing/2014/main" id="{7BA2DD34-5048-C9CA-BABC-086E43B233C4}"/>
              </a:ext>
            </a:extLst>
          </p:cNvPr>
          <p:cNvSpPr txBox="1">
            <a:spLocks/>
          </p:cNvSpPr>
          <p:nvPr/>
        </p:nvSpPr>
        <p:spPr>
          <a:xfrm>
            <a:off x="1828973" y="5937986"/>
            <a:ext cx="548062" cy="374928"/>
          </a:xfrm>
          <a:prstGeom prst="rect">
            <a:avLst/>
          </a:prstGeom>
          <a:effectLst/>
        </p:spPr>
        <p:txBody>
          <a:bodyPr vert="horz" lIns="91440" tIns="45720" rIns="91440" bIns="45720" rtlCol="0" anchor="b">
            <a:noAutofit/>
          </a:bodyPr>
          <a:lstStyle>
            <a:lvl1pPr algn="l" defTabSz="914400" rtl="0" eaLnBrk="1" latinLnBrk="0" hangingPunct="1">
              <a:lnSpc>
                <a:spcPct val="85000"/>
              </a:lnSpc>
              <a:spcBef>
                <a:spcPct val="0"/>
              </a:spcBef>
              <a:buNone/>
              <a:defRPr sz="7200" kern="1200" spc="-50" baseline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US" sz="2000" i="1" dirty="0">
                <a:solidFill>
                  <a:srgbClr val="FFFF00"/>
                </a:solidFill>
              </a:rPr>
              <a:t>Y</a:t>
            </a:r>
            <a:endParaRPr lang="en-IN" sz="2000" i="1" dirty="0">
              <a:solidFill>
                <a:srgbClr val="FFFF00"/>
              </a:solidFill>
            </a:endParaRPr>
          </a:p>
        </p:txBody>
      </p:sp>
      <p:sp>
        <p:nvSpPr>
          <p:cNvPr id="175" name="Oval 174">
            <a:extLst>
              <a:ext uri="{FF2B5EF4-FFF2-40B4-BE49-F238E27FC236}">
                <a16:creationId xmlns:a16="http://schemas.microsoft.com/office/drawing/2014/main" id="{DC18F729-1578-A78C-2391-AA270C7735F8}"/>
              </a:ext>
            </a:extLst>
          </p:cNvPr>
          <p:cNvSpPr/>
          <p:nvPr/>
        </p:nvSpPr>
        <p:spPr>
          <a:xfrm>
            <a:off x="1732252" y="6369283"/>
            <a:ext cx="730672" cy="329892"/>
          </a:xfrm>
          <a:prstGeom prst="ellipse">
            <a:avLst/>
          </a:prstGeom>
          <a:noFill/>
          <a:ln>
            <a:solidFill>
              <a:srgbClr val="FFC000"/>
            </a:solidFill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IN"/>
          </a:p>
        </p:txBody>
      </p:sp>
      <p:cxnSp>
        <p:nvCxnSpPr>
          <p:cNvPr id="178" name="Straight Connector 177">
            <a:extLst>
              <a:ext uri="{FF2B5EF4-FFF2-40B4-BE49-F238E27FC236}">
                <a16:creationId xmlns:a16="http://schemas.microsoft.com/office/drawing/2014/main" id="{62425042-65F0-EC90-0F08-F38E6A1D8DD2}"/>
              </a:ext>
            </a:extLst>
          </p:cNvPr>
          <p:cNvCxnSpPr>
            <a:cxnSpLocks/>
          </p:cNvCxnSpPr>
          <p:nvPr/>
        </p:nvCxnSpPr>
        <p:spPr>
          <a:xfrm flipH="1">
            <a:off x="1001579" y="6517357"/>
            <a:ext cx="730672" cy="0"/>
          </a:xfrm>
          <a:prstGeom prst="line">
            <a:avLst/>
          </a:prstGeom>
          <a:ln>
            <a:solidFill>
              <a:srgbClr val="FFC000"/>
            </a:solidFill>
          </a:ln>
          <a:effectLst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80" name="Title 2">
            <a:extLst>
              <a:ext uri="{FF2B5EF4-FFF2-40B4-BE49-F238E27FC236}">
                <a16:creationId xmlns:a16="http://schemas.microsoft.com/office/drawing/2014/main" id="{DABED667-5DCC-48CD-ADDB-756BD6697FE1}"/>
              </a:ext>
            </a:extLst>
          </p:cNvPr>
          <p:cNvSpPr txBox="1">
            <a:spLocks/>
          </p:cNvSpPr>
          <p:nvPr/>
        </p:nvSpPr>
        <p:spPr>
          <a:xfrm>
            <a:off x="1818813" y="6344386"/>
            <a:ext cx="548062" cy="374928"/>
          </a:xfrm>
          <a:prstGeom prst="rect">
            <a:avLst/>
          </a:prstGeom>
          <a:effectLst/>
        </p:spPr>
        <p:txBody>
          <a:bodyPr vert="horz" lIns="91440" tIns="45720" rIns="91440" bIns="45720" rtlCol="0" anchor="b">
            <a:noAutofit/>
          </a:bodyPr>
          <a:lstStyle>
            <a:lvl1pPr algn="l" defTabSz="914400" rtl="0" eaLnBrk="1" latinLnBrk="0" hangingPunct="1">
              <a:lnSpc>
                <a:spcPct val="85000"/>
              </a:lnSpc>
              <a:spcBef>
                <a:spcPct val="0"/>
              </a:spcBef>
              <a:buNone/>
              <a:defRPr sz="7200" kern="1200" spc="-50" baseline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US" sz="2000" i="1" dirty="0">
                <a:solidFill>
                  <a:srgbClr val="00B0F0"/>
                </a:solidFill>
              </a:rPr>
              <a:t>B</a:t>
            </a:r>
            <a:endParaRPr lang="en-IN" sz="2000" i="1" dirty="0">
              <a:solidFill>
                <a:srgbClr val="00B0F0"/>
              </a:solidFill>
            </a:endParaRPr>
          </a:p>
        </p:txBody>
      </p:sp>
      <p:sp>
        <p:nvSpPr>
          <p:cNvPr id="182" name="Title 2">
            <a:extLst>
              <a:ext uri="{FF2B5EF4-FFF2-40B4-BE49-F238E27FC236}">
                <a16:creationId xmlns:a16="http://schemas.microsoft.com/office/drawing/2014/main" id="{E7913C7A-E34F-1F9C-731D-D24EB8820AF9}"/>
              </a:ext>
            </a:extLst>
          </p:cNvPr>
          <p:cNvSpPr txBox="1">
            <a:spLocks/>
          </p:cNvSpPr>
          <p:nvPr/>
        </p:nvSpPr>
        <p:spPr>
          <a:xfrm>
            <a:off x="6582155" y="6063732"/>
            <a:ext cx="733665" cy="374928"/>
          </a:xfrm>
          <a:prstGeom prst="rect">
            <a:avLst/>
          </a:prstGeom>
          <a:effectLst/>
        </p:spPr>
        <p:txBody>
          <a:bodyPr vert="horz" lIns="91440" tIns="45720" rIns="91440" bIns="45720" rtlCol="0" anchor="b">
            <a:noAutofit/>
          </a:bodyPr>
          <a:lstStyle>
            <a:lvl1pPr algn="l" defTabSz="914400" rtl="0" eaLnBrk="1" latinLnBrk="0" hangingPunct="1">
              <a:lnSpc>
                <a:spcPct val="85000"/>
              </a:lnSpc>
              <a:spcBef>
                <a:spcPct val="0"/>
              </a:spcBef>
              <a:buNone/>
              <a:defRPr sz="7200" kern="1200" spc="-50" baseline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IN" sz="2000" i="1" dirty="0"/>
              <a:t>E11</a:t>
            </a:r>
          </a:p>
        </p:txBody>
      </p:sp>
      <p:sp>
        <p:nvSpPr>
          <p:cNvPr id="183" name="Title 2">
            <a:extLst>
              <a:ext uri="{FF2B5EF4-FFF2-40B4-BE49-F238E27FC236}">
                <a16:creationId xmlns:a16="http://schemas.microsoft.com/office/drawing/2014/main" id="{1A810A50-6E3E-0AB3-4C7C-396359394745}"/>
              </a:ext>
            </a:extLst>
          </p:cNvPr>
          <p:cNvSpPr txBox="1">
            <a:spLocks/>
          </p:cNvSpPr>
          <p:nvPr/>
        </p:nvSpPr>
        <p:spPr>
          <a:xfrm>
            <a:off x="7167609" y="6264896"/>
            <a:ext cx="733665" cy="374928"/>
          </a:xfrm>
          <a:prstGeom prst="rect">
            <a:avLst/>
          </a:prstGeom>
          <a:effectLst/>
        </p:spPr>
        <p:txBody>
          <a:bodyPr vert="horz" lIns="91440" tIns="45720" rIns="91440" bIns="45720" rtlCol="0" anchor="b">
            <a:noAutofit/>
          </a:bodyPr>
          <a:lstStyle>
            <a:lvl1pPr algn="l" defTabSz="914400" rtl="0" eaLnBrk="1" latinLnBrk="0" hangingPunct="1">
              <a:lnSpc>
                <a:spcPct val="85000"/>
              </a:lnSpc>
              <a:spcBef>
                <a:spcPct val="0"/>
              </a:spcBef>
              <a:buNone/>
              <a:defRPr sz="7200" kern="1200" spc="-50" baseline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IN" sz="2000" i="1" dirty="0"/>
              <a:t>E31</a:t>
            </a:r>
          </a:p>
        </p:txBody>
      </p:sp>
      <p:sp>
        <p:nvSpPr>
          <p:cNvPr id="184" name="Title 2">
            <a:extLst>
              <a:ext uri="{FF2B5EF4-FFF2-40B4-BE49-F238E27FC236}">
                <a16:creationId xmlns:a16="http://schemas.microsoft.com/office/drawing/2014/main" id="{6D7D289E-784E-51FF-1ED5-E908AD6B7CD7}"/>
              </a:ext>
            </a:extLst>
          </p:cNvPr>
          <p:cNvSpPr txBox="1">
            <a:spLocks/>
          </p:cNvSpPr>
          <p:nvPr/>
        </p:nvSpPr>
        <p:spPr>
          <a:xfrm>
            <a:off x="8028700" y="6460314"/>
            <a:ext cx="733665" cy="374928"/>
          </a:xfrm>
          <a:prstGeom prst="rect">
            <a:avLst/>
          </a:prstGeom>
          <a:effectLst/>
        </p:spPr>
        <p:txBody>
          <a:bodyPr vert="horz" lIns="91440" tIns="45720" rIns="91440" bIns="45720" rtlCol="0" anchor="b">
            <a:noAutofit/>
          </a:bodyPr>
          <a:lstStyle>
            <a:lvl1pPr algn="l" defTabSz="914400" rtl="0" eaLnBrk="1" latinLnBrk="0" hangingPunct="1">
              <a:lnSpc>
                <a:spcPct val="85000"/>
              </a:lnSpc>
              <a:spcBef>
                <a:spcPct val="0"/>
              </a:spcBef>
              <a:buNone/>
              <a:defRPr sz="7200" kern="1200" spc="-50" baseline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IN" sz="2000" i="1" dirty="0"/>
              <a:t>E51</a:t>
            </a:r>
          </a:p>
        </p:txBody>
      </p:sp>
      <p:sp>
        <p:nvSpPr>
          <p:cNvPr id="185" name="Title 2">
            <a:extLst>
              <a:ext uri="{FF2B5EF4-FFF2-40B4-BE49-F238E27FC236}">
                <a16:creationId xmlns:a16="http://schemas.microsoft.com/office/drawing/2014/main" id="{4980F5AE-9B92-BCFF-F573-825F6C0AE5BD}"/>
              </a:ext>
            </a:extLst>
          </p:cNvPr>
          <p:cNvSpPr txBox="1">
            <a:spLocks/>
          </p:cNvSpPr>
          <p:nvPr/>
        </p:nvSpPr>
        <p:spPr>
          <a:xfrm>
            <a:off x="5727263" y="5851475"/>
            <a:ext cx="733665" cy="374928"/>
          </a:xfrm>
          <a:prstGeom prst="rect">
            <a:avLst/>
          </a:prstGeom>
          <a:effectLst/>
        </p:spPr>
        <p:txBody>
          <a:bodyPr vert="horz" lIns="91440" tIns="45720" rIns="91440" bIns="45720" rtlCol="0" anchor="b">
            <a:noAutofit/>
          </a:bodyPr>
          <a:lstStyle>
            <a:lvl1pPr algn="l" defTabSz="914400" rtl="0" eaLnBrk="1" latinLnBrk="0" hangingPunct="1">
              <a:lnSpc>
                <a:spcPct val="85000"/>
              </a:lnSpc>
              <a:spcBef>
                <a:spcPct val="0"/>
              </a:spcBef>
              <a:buNone/>
              <a:defRPr sz="7200" kern="1200" spc="-50" baseline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IN" sz="2000" i="1" dirty="0"/>
              <a:t>E71</a:t>
            </a:r>
          </a:p>
        </p:txBody>
      </p:sp>
      <p:sp>
        <p:nvSpPr>
          <p:cNvPr id="186" name="Rectangle: Rounded Corners 185">
            <a:extLst>
              <a:ext uri="{FF2B5EF4-FFF2-40B4-BE49-F238E27FC236}">
                <a16:creationId xmlns:a16="http://schemas.microsoft.com/office/drawing/2014/main" id="{983CEB5D-EF71-5F8F-CBE3-FB658047B939}"/>
              </a:ext>
            </a:extLst>
          </p:cNvPr>
          <p:cNvSpPr/>
          <p:nvPr/>
        </p:nvSpPr>
        <p:spPr>
          <a:xfrm>
            <a:off x="9469622" y="3831028"/>
            <a:ext cx="1965425" cy="2968082"/>
          </a:xfrm>
          <a:prstGeom prst="roundRect">
            <a:avLst/>
          </a:prstGeom>
          <a:noFill/>
          <a:ln>
            <a:solidFill>
              <a:srgbClr val="FFC000"/>
            </a:solidFill>
          </a:ln>
          <a:effectLst/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IN"/>
          </a:p>
        </p:txBody>
      </p:sp>
      <p:sp>
        <p:nvSpPr>
          <p:cNvPr id="187" name="Title 2">
            <a:extLst>
              <a:ext uri="{FF2B5EF4-FFF2-40B4-BE49-F238E27FC236}">
                <a16:creationId xmlns:a16="http://schemas.microsoft.com/office/drawing/2014/main" id="{ADBC58C3-9067-813C-080F-9CFD3827EE2E}"/>
              </a:ext>
            </a:extLst>
          </p:cNvPr>
          <p:cNvSpPr txBox="1">
            <a:spLocks/>
          </p:cNvSpPr>
          <p:nvPr/>
        </p:nvSpPr>
        <p:spPr>
          <a:xfrm>
            <a:off x="9588758" y="2835770"/>
            <a:ext cx="1727151" cy="931049"/>
          </a:xfrm>
          <a:prstGeom prst="rect">
            <a:avLst/>
          </a:prstGeom>
          <a:effectLst/>
        </p:spPr>
        <p:txBody>
          <a:bodyPr vert="horz" lIns="91440" tIns="45720" rIns="91440" bIns="45720" rtlCol="0" anchor="ctr">
            <a:noAutofit/>
          </a:bodyPr>
          <a:lstStyle>
            <a:lvl1pPr algn="l" defTabSz="914400" rtl="0" eaLnBrk="1" latinLnBrk="0" hangingPunct="1">
              <a:lnSpc>
                <a:spcPct val="85000"/>
              </a:lnSpc>
              <a:spcBef>
                <a:spcPct val="0"/>
              </a:spcBef>
              <a:buNone/>
              <a:defRPr sz="7200" kern="1200" spc="-50" baseline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IN" sz="2000" i="1" dirty="0"/>
              <a:t>Distance Protection relay</a:t>
            </a:r>
          </a:p>
        </p:txBody>
      </p:sp>
      <p:sp>
        <p:nvSpPr>
          <p:cNvPr id="188" name="Title 2">
            <a:extLst>
              <a:ext uri="{FF2B5EF4-FFF2-40B4-BE49-F238E27FC236}">
                <a16:creationId xmlns:a16="http://schemas.microsoft.com/office/drawing/2014/main" id="{7EC4543F-9320-7FFC-A1C7-9E528431B58D}"/>
              </a:ext>
            </a:extLst>
          </p:cNvPr>
          <p:cNvSpPr txBox="1">
            <a:spLocks/>
          </p:cNvSpPr>
          <p:nvPr/>
        </p:nvSpPr>
        <p:spPr>
          <a:xfrm>
            <a:off x="920632" y="4891758"/>
            <a:ext cx="1639688" cy="639828"/>
          </a:xfrm>
          <a:prstGeom prst="rect">
            <a:avLst/>
          </a:prstGeom>
          <a:effectLst/>
        </p:spPr>
        <p:txBody>
          <a:bodyPr vert="horz" lIns="91440" tIns="45720" rIns="91440" bIns="45720" rtlCol="0" anchor="b">
            <a:noAutofit/>
          </a:bodyPr>
          <a:lstStyle>
            <a:lvl1pPr algn="l" defTabSz="914400" rtl="0" eaLnBrk="1" latinLnBrk="0" hangingPunct="1">
              <a:lnSpc>
                <a:spcPct val="85000"/>
              </a:lnSpc>
              <a:spcBef>
                <a:spcPct val="0"/>
              </a:spcBef>
              <a:buNone/>
              <a:defRPr sz="7200" kern="1200" spc="-50" baseline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IN" sz="2000" i="1" dirty="0"/>
              <a:t>132 kV / √3 /110 V/ √3  </a:t>
            </a:r>
          </a:p>
        </p:txBody>
      </p:sp>
      <p:sp>
        <p:nvSpPr>
          <p:cNvPr id="2" name="Title 2">
            <a:extLst>
              <a:ext uri="{FF2B5EF4-FFF2-40B4-BE49-F238E27FC236}">
                <a16:creationId xmlns:a16="http://schemas.microsoft.com/office/drawing/2014/main" id="{AF8BCC89-3035-C755-83E7-4D63A389C5E9}"/>
              </a:ext>
            </a:extLst>
          </p:cNvPr>
          <p:cNvSpPr txBox="1">
            <a:spLocks/>
          </p:cNvSpPr>
          <p:nvPr/>
        </p:nvSpPr>
        <p:spPr>
          <a:xfrm>
            <a:off x="9469622" y="1850215"/>
            <a:ext cx="1727151" cy="931049"/>
          </a:xfrm>
          <a:prstGeom prst="rect">
            <a:avLst/>
          </a:prstGeom>
          <a:effectLst/>
        </p:spPr>
        <p:txBody>
          <a:bodyPr vert="horz" lIns="91440" tIns="45720" rIns="91440" bIns="45720" rtlCol="0" anchor="ctr">
            <a:noAutofit/>
          </a:bodyPr>
          <a:lstStyle>
            <a:lvl1pPr algn="l" defTabSz="914400" rtl="0" eaLnBrk="1" latinLnBrk="0" hangingPunct="1">
              <a:lnSpc>
                <a:spcPct val="85000"/>
              </a:lnSpc>
              <a:spcBef>
                <a:spcPct val="0"/>
              </a:spcBef>
              <a:buNone/>
              <a:defRPr sz="7200" kern="1200" spc="-50" baseline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US" sz="2000" i="1" dirty="0"/>
              <a:t>Impedance measurement</a:t>
            </a:r>
            <a:endParaRPr lang="en-IN" sz="2000" i="1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A50A9854-691D-A195-837F-AAC9EA15F8A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effectLst/>
        </p:spPr>
        <p:txBody>
          <a:bodyPr>
            <a:normAutofit lnSpcReduction="10000"/>
          </a:bodyPr>
          <a:lstStyle/>
          <a:p>
            <a:fld id="{19C1AEB4-7037-4088-A46E-D96AF956DC0D}" type="slidenum">
              <a:rPr lang="en-IN" smtClean="0"/>
              <a:t>32</a:t>
            </a:fld>
            <a:endParaRPr lang="en-IN"/>
          </a:p>
        </p:txBody>
      </p:sp>
      <p:grpSp>
        <p:nvGrpSpPr>
          <p:cNvPr id="7" name="Group 6">
            <a:extLst>
              <a:ext uri="{FF2B5EF4-FFF2-40B4-BE49-F238E27FC236}">
                <a16:creationId xmlns:a16="http://schemas.microsoft.com/office/drawing/2014/main" id="{2D6C20CE-80B0-BDE7-4048-B99689BDDB75}"/>
              </a:ext>
            </a:extLst>
          </p:cNvPr>
          <p:cNvGrpSpPr/>
          <p:nvPr/>
        </p:nvGrpSpPr>
        <p:grpSpPr>
          <a:xfrm>
            <a:off x="11481757" y="74540"/>
            <a:ext cx="620304" cy="653010"/>
            <a:chOff x="8366841" y="1587144"/>
            <a:chExt cx="620304" cy="653010"/>
          </a:xfrm>
        </p:grpSpPr>
        <p:cxnSp>
          <p:nvCxnSpPr>
            <p:cNvPr id="9" name="Straight Connector 8">
              <a:extLst>
                <a:ext uri="{FF2B5EF4-FFF2-40B4-BE49-F238E27FC236}">
                  <a16:creationId xmlns:a16="http://schemas.microsoft.com/office/drawing/2014/main" id="{F10551E0-BB9A-8F10-5B87-C734DE5534AD}"/>
                </a:ext>
              </a:extLst>
            </p:cNvPr>
            <p:cNvCxnSpPr/>
            <p:nvPr/>
          </p:nvCxnSpPr>
          <p:spPr>
            <a:xfrm>
              <a:off x="8672017" y="1587144"/>
              <a:ext cx="0" cy="653010"/>
            </a:xfrm>
            <a:prstGeom prst="line">
              <a:avLst/>
            </a:prstGeom>
            <a:effectLst>
              <a:glow rad="63500">
                <a:schemeClr val="accent1">
                  <a:satMod val="175000"/>
                  <a:alpha val="40000"/>
                </a:schemeClr>
              </a:glow>
            </a:effectLst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0" name="Straight Connector 9">
              <a:extLst>
                <a:ext uri="{FF2B5EF4-FFF2-40B4-BE49-F238E27FC236}">
                  <a16:creationId xmlns:a16="http://schemas.microsoft.com/office/drawing/2014/main" id="{4D67FC70-B8B5-38C2-11DA-33D3390AA08B}"/>
                </a:ext>
              </a:extLst>
            </p:cNvPr>
            <p:cNvCxnSpPr/>
            <p:nvPr/>
          </p:nvCxnSpPr>
          <p:spPr>
            <a:xfrm>
              <a:off x="8366841" y="1917229"/>
              <a:ext cx="620304" cy="0"/>
            </a:xfrm>
            <a:prstGeom prst="line">
              <a:avLst/>
            </a:prstGeom>
            <a:effectLst>
              <a:glow rad="63500">
                <a:schemeClr val="accent1">
                  <a:satMod val="175000"/>
                  <a:alpha val="40000"/>
                </a:schemeClr>
              </a:glow>
            </a:effectLst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grpSp>
        <p:nvGrpSpPr>
          <p:cNvPr id="11" name="Group 10">
            <a:extLst>
              <a:ext uri="{FF2B5EF4-FFF2-40B4-BE49-F238E27FC236}">
                <a16:creationId xmlns:a16="http://schemas.microsoft.com/office/drawing/2014/main" id="{136A6F2B-966F-889C-69B4-6541278B3E05}"/>
              </a:ext>
            </a:extLst>
          </p:cNvPr>
          <p:cNvGrpSpPr/>
          <p:nvPr/>
        </p:nvGrpSpPr>
        <p:grpSpPr>
          <a:xfrm>
            <a:off x="11157779" y="-216759"/>
            <a:ext cx="1260000" cy="1260000"/>
            <a:chOff x="7064043" y="3066250"/>
            <a:chExt cx="1260000" cy="1260000"/>
          </a:xfrm>
        </p:grpSpPr>
        <p:sp>
          <p:nvSpPr>
            <p:cNvPr id="12" name="Oval 11">
              <a:extLst>
                <a:ext uri="{FF2B5EF4-FFF2-40B4-BE49-F238E27FC236}">
                  <a16:creationId xmlns:a16="http://schemas.microsoft.com/office/drawing/2014/main" id="{2723AC6E-86FC-0C52-8D13-A656D20CBCFE}"/>
                </a:ext>
              </a:extLst>
            </p:cNvPr>
            <p:cNvSpPr/>
            <p:nvPr/>
          </p:nvSpPr>
          <p:spPr>
            <a:xfrm>
              <a:off x="7064043" y="3066250"/>
              <a:ext cx="1260000" cy="1260000"/>
            </a:xfrm>
            <a:prstGeom prst="ellipse">
              <a:avLst/>
            </a:prstGeom>
            <a:noFill/>
            <a:ln>
              <a:solidFill>
                <a:schemeClr val="bg1"/>
              </a:solidFill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IN"/>
            </a:p>
          </p:txBody>
        </p:sp>
        <p:grpSp>
          <p:nvGrpSpPr>
            <p:cNvPr id="14" name="Group 13">
              <a:extLst>
                <a:ext uri="{FF2B5EF4-FFF2-40B4-BE49-F238E27FC236}">
                  <a16:creationId xmlns:a16="http://schemas.microsoft.com/office/drawing/2014/main" id="{E32782B1-EA43-6767-8F67-29BC66AD6EA6}"/>
                </a:ext>
              </a:extLst>
            </p:cNvPr>
            <p:cNvGrpSpPr/>
            <p:nvPr/>
          </p:nvGrpSpPr>
          <p:grpSpPr>
            <a:xfrm>
              <a:off x="7330553" y="3336250"/>
              <a:ext cx="726980" cy="720000"/>
              <a:chOff x="9768840" y="2275840"/>
              <a:chExt cx="726980" cy="720000"/>
            </a:xfrm>
          </p:grpSpPr>
          <p:sp>
            <p:nvSpPr>
              <p:cNvPr id="15" name="Oval 14">
                <a:extLst>
                  <a:ext uri="{FF2B5EF4-FFF2-40B4-BE49-F238E27FC236}">
                    <a16:creationId xmlns:a16="http://schemas.microsoft.com/office/drawing/2014/main" id="{79A931AA-D757-BB16-D8D5-69B0F8E19120}"/>
                  </a:ext>
                </a:extLst>
              </p:cNvPr>
              <p:cNvSpPr/>
              <p:nvPr/>
            </p:nvSpPr>
            <p:spPr>
              <a:xfrm>
                <a:off x="9768840" y="2275840"/>
                <a:ext cx="720000" cy="720000"/>
              </a:xfrm>
              <a:prstGeom prst="ellipse">
                <a:avLst/>
              </a:prstGeom>
              <a:noFill/>
              <a:ln>
                <a:solidFill>
                  <a:schemeClr val="bg1"/>
                </a:solidFill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IN"/>
              </a:p>
            </p:txBody>
          </p:sp>
          <p:cxnSp>
            <p:nvCxnSpPr>
              <p:cNvPr id="16" name="Straight Arrow Connector 15">
                <a:extLst>
                  <a:ext uri="{FF2B5EF4-FFF2-40B4-BE49-F238E27FC236}">
                    <a16:creationId xmlns:a16="http://schemas.microsoft.com/office/drawing/2014/main" id="{2E7AB2DC-2B33-A30E-0F3B-17D342AE9875}"/>
                  </a:ext>
                </a:extLst>
              </p:cNvPr>
              <p:cNvCxnSpPr>
                <a:cxnSpLocks/>
              </p:cNvCxnSpPr>
              <p:nvPr/>
            </p:nvCxnSpPr>
            <p:spPr>
              <a:xfrm rot="7200000">
                <a:off x="9860407" y="2786655"/>
                <a:ext cx="360000" cy="6762"/>
              </a:xfrm>
              <a:prstGeom prst="straightConnector1">
                <a:avLst/>
              </a:prstGeom>
              <a:ln w="38100" cap="rnd">
                <a:solidFill>
                  <a:srgbClr val="FFFF00"/>
                </a:solidFill>
                <a:tailEnd type="triangle"/>
              </a:ln>
            </p:spPr>
            <p:style>
              <a:lnRef idx="2">
                <a:schemeClr val="accent3"/>
              </a:lnRef>
              <a:fillRef idx="0">
                <a:schemeClr val="accent3"/>
              </a:fillRef>
              <a:effectRef idx="1">
                <a:schemeClr val="accent3"/>
              </a:effectRef>
              <a:fontRef idx="minor">
                <a:schemeClr val="tx1"/>
              </a:fontRef>
            </p:style>
          </p:cxnSp>
          <p:cxnSp>
            <p:nvCxnSpPr>
              <p:cNvPr id="17" name="Straight Arrow Connector 16">
                <a:extLst>
                  <a:ext uri="{FF2B5EF4-FFF2-40B4-BE49-F238E27FC236}">
                    <a16:creationId xmlns:a16="http://schemas.microsoft.com/office/drawing/2014/main" id="{6D3E4BEA-D4AA-66B2-26BA-5F697B28035C}"/>
                  </a:ext>
                </a:extLst>
              </p:cNvPr>
              <p:cNvCxnSpPr>
                <a:cxnSpLocks/>
              </p:cNvCxnSpPr>
              <p:nvPr/>
            </p:nvCxnSpPr>
            <p:spPr>
              <a:xfrm rot="14400000">
                <a:off x="9861767" y="2473195"/>
                <a:ext cx="360000" cy="6762"/>
              </a:xfrm>
              <a:prstGeom prst="straightConnector1">
                <a:avLst/>
              </a:prstGeom>
              <a:ln w="38100" cap="rnd">
                <a:solidFill>
                  <a:srgbClr val="0070C0"/>
                </a:solidFill>
                <a:tailEnd type="triangle"/>
              </a:ln>
            </p:spPr>
            <p:style>
              <a:lnRef idx="2">
                <a:schemeClr val="accent3"/>
              </a:lnRef>
              <a:fillRef idx="0">
                <a:schemeClr val="accent3"/>
              </a:fillRef>
              <a:effectRef idx="1">
                <a:schemeClr val="accent3"/>
              </a:effectRef>
              <a:fontRef idx="minor">
                <a:schemeClr val="tx1"/>
              </a:fontRef>
            </p:style>
          </p:cxnSp>
          <p:cxnSp>
            <p:nvCxnSpPr>
              <p:cNvPr id="18" name="Straight Arrow Connector 17">
                <a:extLst>
                  <a:ext uri="{FF2B5EF4-FFF2-40B4-BE49-F238E27FC236}">
                    <a16:creationId xmlns:a16="http://schemas.microsoft.com/office/drawing/2014/main" id="{229DCEC9-1273-7165-B6F5-D77BE42816AE}"/>
                  </a:ext>
                </a:extLst>
              </p:cNvPr>
              <p:cNvCxnSpPr/>
              <p:nvPr/>
            </p:nvCxnSpPr>
            <p:spPr>
              <a:xfrm>
                <a:off x="10135820" y="2629924"/>
                <a:ext cx="360000" cy="6762"/>
              </a:xfrm>
              <a:prstGeom prst="straightConnector1">
                <a:avLst/>
              </a:prstGeom>
              <a:ln w="38100" cap="rnd">
                <a:solidFill>
                  <a:srgbClr val="FF0000"/>
                </a:solidFill>
                <a:tailEnd type="triangle"/>
              </a:ln>
            </p:spPr>
            <p:style>
              <a:lnRef idx="2">
                <a:schemeClr val="accent3"/>
              </a:lnRef>
              <a:fillRef idx="0">
                <a:schemeClr val="accent3"/>
              </a:fillRef>
              <a:effectRef idx="1">
                <a:schemeClr val="accent3"/>
              </a:effectRef>
              <a:fontRef idx="minor">
                <a:schemeClr val="tx1"/>
              </a:fontRef>
            </p:style>
          </p:cxnSp>
        </p:grpSp>
      </p:grpSp>
      <p:sp>
        <p:nvSpPr>
          <p:cNvPr id="19" name="Rectangle 18">
            <a:extLst>
              <a:ext uri="{FF2B5EF4-FFF2-40B4-BE49-F238E27FC236}">
                <a16:creationId xmlns:a16="http://schemas.microsoft.com/office/drawing/2014/main" id="{6E4E8F05-F950-5730-4E53-829D7E53230D}"/>
              </a:ext>
            </a:extLst>
          </p:cNvPr>
          <p:cNvSpPr/>
          <p:nvPr/>
        </p:nvSpPr>
        <p:spPr>
          <a:xfrm>
            <a:off x="11033567" y="-86686"/>
            <a:ext cx="513657" cy="405484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2000" b="0" cap="none" spc="0" dirty="0">
                <a:ln w="0"/>
                <a:solidFill>
                  <a:srgbClr val="92D050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120</a:t>
            </a:r>
          </a:p>
        </p:txBody>
      </p:sp>
      <p:sp>
        <p:nvSpPr>
          <p:cNvPr id="20" name="Rectangle 19">
            <a:extLst>
              <a:ext uri="{FF2B5EF4-FFF2-40B4-BE49-F238E27FC236}">
                <a16:creationId xmlns:a16="http://schemas.microsoft.com/office/drawing/2014/main" id="{62DEAA33-9FF1-296D-770C-937BF342DF8F}"/>
              </a:ext>
            </a:extLst>
          </p:cNvPr>
          <p:cNvSpPr/>
          <p:nvPr/>
        </p:nvSpPr>
        <p:spPr>
          <a:xfrm>
            <a:off x="11077769" y="566219"/>
            <a:ext cx="513657" cy="405484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2000" b="0" cap="none" spc="0" dirty="0">
                <a:ln w="0"/>
                <a:solidFill>
                  <a:srgbClr val="92D050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240</a:t>
            </a:r>
          </a:p>
        </p:txBody>
      </p:sp>
    </p:spTree>
    <p:extLst>
      <p:ext uri="{BB962C8B-B14F-4D97-AF65-F5344CB8AC3E}">
        <p14:creationId xmlns:p14="http://schemas.microsoft.com/office/powerpoint/2010/main" val="244981380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0">
        <p:cut/>
      </p:transition>
    </mc:Choice>
    <mc:Fallback xmlns="">
      <p:transition>
        <p:cut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8" presetClass="emph" presetSubtype="0" repeatCount="indefinite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Rot by="-21600000">
                                      <p:cBhvr>
                                        <p:cTn id="6" dur="20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/>
          <p:cNvSpPr>
            <a:spLocks noGrp="1"/>
          </p:cNvSpPr>
          <p:nvPr>
            <p:ph type="ctrTitle"/>
          </p:nvPr>
        </p:nvSpPr>
        <p:spPr>
          <a:xfrm>
            <a:off x="3505954" y="107119"/>
            <a:ext cx="5180092" cy="633120"/>
          </a:xfrm>
          <a:effectLst/>
        </p:spPr>
        <p:txBody>
          <a:bodyPr>
            <a:normAutofit fontScale="90000"/>
          </a:bodyPr>
          <a:lstStyle/>
          <a:p>
            <a:pPr algn="ctr"/>
            <a:r>
              <a:rPr lang="en-IN" sz="4000" i="1" u="sng" dirty="0"/>
              <a:t>132 kV feeder protection</a:t>
            </a:r>
          </a:p>
        </p:txBody>
      </p:sp>
      <p:cxnSp>
        <p:nvCxnSpPr>
          <p:cNvPr id="77" name="Straight Connector 76"/>
          <p:cNvCxnSpPr>
            <a:cxnSpLocks/>
          </p:cNvCxnSpPr>
          <p:nvPr/>
        </p:nvCxnSpPr>
        <p:spPr>
          <a:xfrm flipV="1">
            <a:off x="1012213" y="814210"/>
            <a:ext cx="0" cy="5868692"/>
          </a:xfrm>
          <a:prstGeom prst="line">
            <a:avLst/>
          </a:prstGeom>
          <a:effectLst>
            <a:outerShdw blurRad="50800" dist="15240" dir="5400000" algn="tl" rotWithShape="0">
              <a:srgbClr val="000000">
                <a:alpha val="75000"/>
              </a:srgbClr>
            </a:outerShdw>
          </a:effectLst>
        </p:spPr>
        <p:style>
          <a:lnRef idx="3">
            <a:schemeClr val="accent4"/>
          </a:lnRef>
          <a:fillRef idx="0">
            <a:schemeClr val="accent4"/>
          </a:fillRef>
          <a:effectRef idx="2">
            <a:schemeClr val="accent4"/>
          </a:effectRef>
          <a:fontRef idx="minor">
            <a:schemeClr val="tx1"/>
          </a:fontRef>
        </p:style>
      </p:cxnSp>
      <p:sp>
        <p:nvSpPr>
          <p:cNvPr id="88" name="Oval 87"/>
          <p:cNvSpPr/>
          <p:nvPr/>
        </p:nvSpPr>
        <p:spPr>
          <a:xfrm>
            <a:off x="3782710" y="1005275"/>
            <a:ext cx="777923" cy="627797"/>
          </a:xfrm>
          <a:prstGeom prst="ellipse">
            <a:avLst/>
          </a:prstGeom>
          <a:noFill/>
          <a:ln>
            <a:solidFill>
              <a:srgbClr val="FFC000"/>
            </a:solidFill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IN"/>
          </a:p>
        </p:txBody>
      </p:sp>
      <p:sp>
        <p:nvSpPr>
          <p:cNvPr id="90" name="Rectangle 89"/>
          <p:cNvSpPr/>
          <p:nvPr/>
        </p:nvSpPr>
        <p:spPr>
          <a:xfrm>
            <a:off x="2602165" y="998450"/>
            <a:ext cx="668740" cy="627797"/>
          </a:xfrm>
          <a:prstGeom prst="rect">
            <a:avLst/>
          </a:prstGeom>
          <a:solidFill>
            <a:srgbClr val="FF5050"/>
          </a:solidFill>
          <a:ln>
            <a:solidFill>
              <a:srgbClr val="FFC000"/>
            </a:solidFill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IN"/>
          </a:p>
        </p:txBody>
      </p:sp>
      <p:cxnSp>
        <p:nvCxnSpPr>
          <p:cNvPr id="99" name="Straight Connector 98"/>
          <p:cNvCxnSpPr>
            <a:cxnSpLocks/>
          </p:cNvCxnSpPr>
          <p:nvPr/>
        </p:nvCxnSpPr>
        <p:spPr>
          <a:xfrm flipH="1">
            <a:off x="1012213" y="1317750"/>
            <a:ext cx="272954" cy="0"/>
          </a:xfrm>
          <a:prstGeom prst="line">
            <a:avLst/>
          </a:prstGeom>
          <a:ln>
            <a:solidFill>
              <a:srgbClr val="FFC000"/>
            </a:solidFill>
          </a:ln>
          <a:effectLst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0" name="Straight Connector 99"/>
          <p:cNvCxnSpPr>
            <a:stCxn id="90" idx="3"/>
            <a:endCxn id="88" idx="2"/>
          </p:cNvCxnSpPr>
          <p:nvPr/>
        </p:nvCxnSpPr>
        <p:spPr>
          <a:xfrm>
            <a:off x="3270905" y="1312349"/>
            <a:ext cx="511805" cy="6825"/>
          </a:xfrm>
          <a:prstGeom prst="line">
            <a:avLst/>
          </a:prstGeom>
          <a:ln>
            <a:solidFill>
              <a:srgbClr val="FFC000"/>
            </a:solidFill>
          </a:ln>
          <a:effectLst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1" name="Straight Arrow Connector 100"/>
          <p:cNvCxnSpPr/>
          <p:nvPr/>
        </p:nvCxnSpPr>
        <p:spPr>
          <a:xfrm>
            <a:off x="5852945" y="1320370"/>
            <a:ext cx="1065563" cy="0"/>
          </a:xfrm>
          <a:prstGeom prst="straightConnector1">
            <a:avLst/>
          </a:prstGeom>
          <a:ln>
            <a:solidFill>
              <a:srgbClr val="FFC000"/>
            </a:solidFill>
            <a:tailEnd type="triangle"/>
          </a:ln>
          <a:effectLst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2" name="Right Arrow 101"/>
          <p:cNvSpPr/>
          <p:nvPr/>
        </p:nvSpPr>
        <p:spPr>
          <a:xfrm>
            <a:off x="6659201" y="1224837"/>
            <a:ext cx="259307" cy="184245"/>
          </a:xfrm>
          <a:prstGeom prst="rightArrow">
            <a:avLst/>
          </a:prstGeom>
          <a:ln>
            <a:solidFill>
              <a:srgbClr val="FFC000"/>
            </a:solidFill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IN"/>
          </a:p>
        </p:txBody>
      </p:sp>
      <p:cxnSp>
        <p:nvCxnSpPr>
          <p:cNvPr id="104" name="Straight Connector 103"/>
          <p:cNvCxnSpPr>
            <a:cxnSpLocks/>
          </p:cNvCxnSpPr>
          <p:nvPr/>
        </p:nvCxnSpPr>
        <p:spPr>
          <a:xfrm>
            <a:off x="1285161" y="1317750"/>
            <a:ext cx="529299" cy="0"/>
          </a:xfrm>
          <a:prstGeom prst="line">
            <a:avLst/>
          </a:prstGeom>
          <a:ln>
            <a:solidFill>
              <a:srgbClr val="FFC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5" name="Straight Connector 104"/>
          <p:cNvCxnSpPr>
            <a:cxnSpLocks/>
          </p:cNvCxnSpPr>
          <p:nvPr/>
        </p:nvCxnSpPr>
        <p:spPr>
          <a:xfrm flipH="1">
            <a:off x="1608512" y="1317750"/>
            <a:ext cx="578726" cy="0"/>
          </a:xfrm>
          <a:prstGeom prst="line">
            <a:avLst/>
          </a:prstGeom>
          <a:ln w="38100">
            <a:solidFill>
              <a:srgbClr val="92D050"/>
            </a:solidFill>
          </a:ln>
          <a:effectLst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6" name="Straight Connector 105"/>
          <p:cNvCxnSpPr>
            <a:cxnSpLocks/>
          </p:cNvCxnSpPr>
          <p:nvPr/>
        </p:nvCxnSpPr>
        <p:spPr>
          <a:xfrm>
            <a:off x="2065356" y="1317750"/>
            <a:ext cx="529299" cy="0"/>
          </a:xfrm>
          <a:prstGeom prst="line">
            <a:avLst/>
          </a:prstGeom>
          <a:ln>
            <a:solidFill>
              <a:srgbClr val="FFC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8" name="Straight Connector 107"/>
          <p:cNvCxnSpPr>
            <a:cxnSpLocks/>
          </p:cNvCxnSpPr>
          <p:nvPr/>
        </p:nvCxnSpPr>
        <p:spPr>
          <a:xfrm>
            <a:off x="4573370" y="1321825"/>
            <a:ext cx="529299" cy="0"/>
          </a:xfrm>
          <a:prstGeom prst="line">
            <a:avLst/>
          </a:prstGeom>
          <a:ln>
            <a:solidFill>
              <a:srgbClr val="FFC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9" name="Straight Connector 108"/>
          <p:cNvCxnSpPr>
            <a:cxnSpLocks/>
          </p:cNvCxnSpPr>
          <p:nvPr/>
        </p:nvCxnSpPr>
        <p:spPr>
          <a:xfrm flipH="1">
            <a:off x="4896721" y="1321825"/>
            <a:ext cx="578726" cy="0"/>
          </a:xfrm>
          <a:prstGeom prst="line">
            <a:avLst/>
          </a:prstGeom>
          <a:ln w="38100">
            <a:solidFill>
              <a:srgbClr val="92D050"/>
            </a:solidFill>
          </a:ln>
          <a:effectLst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0" name="Straight Connector 109"/>
          <p:cNvCxnSpPr>
            <a:cxnSpLocks/>
          </p:cNvCxnSpPr>
          <p:nvPr/>
        </p:nvCxnSpPr>
        <p:spPr>
          <a:xfrm>
            <a:off x="5353565" y="1321825"/>
            <a:ext cx="529299" cy="0"/>
          </a:xfrm>
          <a:prstGeom prst="line">
            <a:avLst/>
          </a:prstGeom>
          <a:ln>
            <a:solidFill>
              <a:srgbClr val="FFC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83" name="Rectangle 82"/>
          <p:cNvSpPr/>
          <p:nvPr/>
        </p:nvSpPr>
        <p:spPr>
          <a:xfrm flipV="1">
            <a:off x="3977913" y="1706640"/>
            <a:ext cx="405239" cy="106401"/>
          </a:xfrm>
          <a:prstGeom prst="rect">
            <a:avLst/>
          </a:prstGeom>
          <a:solidFill>
            <a:srgbClr val="92D050"/>
          </a:solidFill>
          <a:ln>
            <a:solidFill>
              <a:srgbClr val="FF0000"/>
            </a:solidFill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IN"/>
          </a:p>
        </p:txBody>
      </p:sp>
      <p:sp>
        <p:nvSpPr>
          <p:cNvPr id="87" name="Title 2"/>
          <p:cNvSpPr txBox="1">
            <a:spLocks/>
          </p:cNvSpPr>
          <p:nvPr/>
        </p:nvSpPr>
        <p:spPr>
          <a:xfrm>
            <a:off x="3300142" y="1309700"/>
            <a:ext cx="548062" cy="374928"/>
          </a:xfrm>
          <a:prstGeom prst="rect">
            <a:avLst/>
          </a:prstGeom>
          <a:effectLst/>
        </p:spPr>
        <p:txBody>
          <a:bodyPr vert="horz" lIns="91440" tIns="45720" rIns="91440" bIns="45720" rtlCol="0" anchor="b">
            <a:noAutofit/>
          </a:bodyPr>
          <a:lstStyle>
            <a:lvl1pPr algn="l" defTabSz="914400" rtl="0" eaLnBrk="1" latinLnBrk="0" hangingPunct="1">
              <a:lnSpc>
                <a:spcPct val="85000"/>
              </a:lnSpc>
              <a:spcBef>
                <a:spcPct val="0"/>
              </a:spcBef>
              <a:buNone/>
              <a:defRPr sz="7200" kern="1200" spc="-50" baseline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IN" sz="2000" i="1" dirty="0"/>
              <a:t>P1</a:t>
            </a:r>
          </a:p>
        </p:txBody>
      </p:sp>
      <p:sp>
        <p:nvSpPr>
          <p:cNvPr id="93" name="Title 2"/>
          <p:cNvSpPr txBox="1">
            <a:spLocks/>
          </p:cNvSpPr>
          <p:nvPr/>
        </p:nvSpPr>
        <p:spPr>
          <a:xfrm>
            <a:off x="4437782" y="1301587"/>
            <a:ext cx="548062" cy="374928"/>
          </a:xfrm>
          <a:prstGeom prst="rect">
            <a:avLst/>
          </a:prstGeom>
          <a:effectLst/>
        </p:spPr>
        <p:txBody>
          <a:bodyPr vert="horz" lIns="91440" tIns="45720" rIns="91440" bIns="45720" rtlCol="0" anchor="b">
            <a:noAutofit/>
          </a:bodyPr>
          <a:lstStyle>
            <a:lvl1pPr algn="l" defTabSz="914400" rtl="0" eaLnBrk="1" latinLnBrk="0" hangingPunct="1">
              <a:lnSpc>
                <a:spcPct val="85000"/>
              </a:lnSpc>
              <a:spcBef>
                <a:spcPct val="0"/>
              </a:spcBef>
              <a:buNone/>
              <a:defRPr sz="7200" kern="1200" spc="-50" baseline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IN" sz="2000" i="1" dirty="0"/>
              <a:t>P2</a:t>
            </a:r>
          </a:p>
        </p:txBody>
      </p:sp>
      <p:sp>
        <p:nvSpPr>
          <p:cNvPr id="173" name="Oval 172"/>
          <p:cNvSpPr/>
          <p:nvPr/>
        </p:nvSpPr>
        <p:spPr>
          <a:xfrm>
            <a:off x="3862539" y="2090273"/>
            <a:ext cx="777923" cy="627797"/>
          </a:xfrm>
          <a:prstGeom prst="ellipse">
            <a:avLst/>
          </a:prstGeom>
          <a:noFill/>
          <a:ln>
            <a:solidFill>
              <a:srgbClr val="FFC000"/>
            </a:solidFill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IN"/>
          </a:p>
        </p:txBody>
      </p:sp>
      <p:sp>
        <p:nvSpPr>
          <p:cNvPr id="174" name="Rectangle 173"/>
          <p:cNvSpPr/>
          <p:nvPr/>
        </p:nvSpPr>
        <p:spPr>
          <a:xfrm flipV="1">
            <a:off x="4057742" y="2791638"/>
            <a:ext cx="405239" cy="106401"/>
          </a:xfrm>
          <a:prstGeom prst="rect">
            <a:avLst/>
          </a:prstGeom>
          <a:solidFill>
            <a:srgbClr val="92D050"/>
          </a:solidFill>
          <a:ln>
            <a:solidFill>
              <a:srgbClr val="FF0000"/>
            </a:solidFill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IN"/>
          </a:p>
        </p:txBody>
      </p:sp>
      <p:sp>
        <p:nvSpPr>
          <p:cNvPr id="177" name="Oval 176"/>
          <p:cNvSpPr/>
          <p:nvPr/>
        </p:nvSpPr>
        <p:spPr>
          <a:xfrm>
            <a:off x="3884309" y="3153497"/>
            <a:ext cx="777923" cy="627797"/>
          </a:xfrm>
          <a:prstGeom prst="ellipse">
            <a:avLst/>
          </a:prstGeom>
          <a:noFill/>
          <a:ln>
            <a:solidFill>
              <a:srgbClr val="FFC000"/>
            </a:solidFill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IN"/>
          </a:p>
        </p:txBody>
      </p:sp>
      <p:sp>
        <p:nvSpPr>
          <p:cNvPr id="179" name="Rectangle 178"/>
          <p:cNvSpPr/>
          <p:nvPr/>
        </p:nvSpPr>
        <p:spPr>
          <a:xfrm flipV="1">
            <a:off x="4079512" y="3854862"/>
            <a:ext cx="405239" cy="106401"/>
          </a:xfrm>
          <a:prstGeom prst="rect">
            <a:avLst/>
          </a:prstGeom>
          <a:solidFill>
            <a:srgbClr val="92D050"/>
          </a:solidFill>
          <a:ln>
            <a:solidFill>
              <a:srgbClr val="FF0000"/>
            </a:solidFill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IN"/>
          </a:p>
        </p:txBody>
      </p:sp>
      <p:sp>
        <p:nvSpPr>
          <p:cNvPr id="54" name="Title 2"/>
          <p:cNvSpPr txBox="1">
            <a:spLocks/>
          </p:cNvSpPr>
          <p:nvPr/>
        </p:nvSpPr>
        <p:spPr>
          <a:xfrm>
            <a:off x="4107956" y="1850215"/>
            <a:ext cx="391376" cy="191295"/>
          </a:xfrm>
          <a:prstGeom prst="rect">
            <a:avLst/>
          </a:prstGeom>
          <a:effectLst/>
        </p:spPr>
        <p:txBody>
          <a:bodyPr vert="horz" lIns="91440" tIns="45720" rIns="91440" bIns="45720" rtlCol="0" anchor="b">
            <a:noAutofit/>
          </a:bodyPr>
          <a:lstStyle>
            <a:lvl1pPr algn="l" defTabSz="914400" rtl="0" eaLnBrk="1" latinLnBrk="0" hangingPunct="1">
              <a:lnSpc>
                <a:spcPct val="85000"/>
              </a:lnSpc>
              <a:spcBef>
                <a:spcPct val="0"/>
              </a:spcBef>
              <a:buNone/>
              <a:defRPr sz="7200" kern="1200" spc="-50" baseline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IN" sz="1000" i="1" dirty="0"/>
              <a:t>S2</a:t>
            </a:r>
          </a:p>
        </p:txBody>
      </p:sp>
      <p:sp>
        <p:nvSpPr>
          <p:cNvPr id="55" name="Title 2"/>
          <p:cNvSpPr txBox="1">
            <a:spLocks/>
          </p:cNvSpPr>
          <p:nvPr/>
        </p:nvSpPr>
        <p:spPr>
          <a:xfrm>
            <a:off x="3842132" y="1842673"/>
            <a:ext cx="391376" cy="191295"/>
          </a:xfrm>
          <a:prstGeom prst="rect">
            <a:avLst/>
          </a:prstGeom>
          <a:effectLst/>
        </p:spPr>
        <p:txBody>
          <a:bodyPr vert="horz" lIns="91440" tIns="45720" rIns="91440" bIns="45720" rtlCol="0" anchor="b">
            <a:noAutofit/>
          </a:bodyPr>
          <a:lstStyle>
            <a:lvl1pPr algn="l" defTabSz="914400" rtl="0" eaLnBrk="1" latinLnBrk="0" hangingPunct="1">
              <a:lnSpc>
                <a:spcPct val="85000"/>
              </a:lnSpc>
              <a:spcBef>
                <a:spcPct val="0"/>
              </a:spcBef>
              <a:buNone/>
              <a:defRPr sz="7200" kern="1200" spc="-50" baseline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IN" sz="1000" i="1" dirty="0"/>
              <a:t>S1</a:t>
            </a:r>
          </a:p>
        </p:txBody>
      </p:sp>
      <p:sp>
        <p:nvSpPr>
          <p:cNvPr id="60" name="Title 2"/>
          <p:cNvSpPr txBox="1">
            <a:spLocks/>
          </p:cNvSpPr>
          <p:nvPr/>
        </p:nvSpPr>
        <p:spPr>
          <a:xfrm>
            <a:off x="4184156" y="2960611"/>
            <a:ext cx="391376" cy="191295"/>
          </a:xfrm>
          <a:prstGeom prst="rect">
            <a:avLst/>
          </a:prstGeom>
          <a:effectLst/>
        </p:spPr>
        <p:txBody>
          <a:bodyPr vert="horz" lIns="91440" tIns="45720" rIns="91440" bIns="45720" rtlCol="0" anchor="b">
            <a:noAutofit/>
          </a:bodyPr>
          <a:lstStyle>
            <a:lvl1pPr algn="l" defTabSz="914400" rtl="0" eaLnBrk="1" latinLnBrk="0" hangingPunct="1">
              <a:lnSpc>
                <a:spcPct val="85000"/>
              </a:lnSpc>
              <a:spcBef>
                <a:spcPct val="0"/>
              </a:spcBef>
              <a:buNone/>
              <a:defRPr sz="7200" kern="1200" spc="-50" baseline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IN" sz="1000" i="1" dirty="0"/>
              <a:t>S2</a:t>
            </a:r>
          </a:p>
        </p:txBody>
      </p:sp>
      <p:sp>
        <p:nvSpPr>
          <p:cNvPr id="61" name="Title 2"/>
          <p:cNvSpPr txBox="1">
            <a:spLocks/>
          </p:cNvSpPr>
          <p:nvPr/>
        </p:nvSpPr>
        <p:spPr>
          <a:xfrm>
            <a:off x="3918332" y="2953069"/>
            <a:ext cx="391376" cy="191295"/>
          </a:xfrm>
          <a:prstGeom prst="rect">
            <a:avLst/>
          </a:prstGeom>
          <a:effectLst/>
        </p:spPr>
        <p:txBody>
          <a:bodyPr vert="horz" lIns="91440" tIns="45720" rIns="91440" bIns="45720" rtlCol="0" anchor="b">
            <a:noAutofit/>
          </a:bodyPr>
          <a:lstStyle>
            <a:lvl1pPr algn="l" defTabSz="914400" rtl="0" eaLnBrk="1" latinLnBrk="0" hangingPunct="1">
              <a:lnSpc>
                <a:spcPct val="85000"/>
              </a:lnSpc>
              <a:spcBef>
                <a:spcPct val="0"/>
              </a:spcBef>
              <a:buNone/>
              <a:defRPr sz="7200" kern="1200" spc="-50" baseline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IN" sz="1000" i="1" dirty="0"/>
              <a:t>S1</a:t>
            </a:r>
          </a:p>
        </p:txBody>
      </p:sp>
      <p:sp>
        <p:nvSpPr>
          <p:cNvPr id="64" name="Title 2"/>
          <p:cNvSpPr txBox="1">
            <a:spLocks/>
          </p:cNvSpPr>
          <p:nvPr/>
        </p:nvSpPr>
        <p:spPr>
          <a:xfrm>
            <a:off x="4222256" y="4007508"/>
            <a:ext cx="391376" cy="191295"/>
          </a:xfrm>
          <a:prstGeom prst="rect">
            <a:avLst/>
          </a:prstGeom>
          <a:effectLst/>
        </p:spPr>
        <p:txBody>
          <a:bodyPr vert="horz" lIns="91440" tIns="45720" rIns="91440" bIns="45720" rtlCol="0" anchor="b">
            <a:noAutofit/>
          </a:bodyPr>
          <a:lstStyle>
            <a:lvl1pPr algn="l" defTabSz="914400" rtl="0" eaLnBrk="1" latinLnBrk="0" hangingPunct="1">
              <a:lnSpc>
                <a:spcPct val="85000"/>
              </a:lnSpc>
              <a:spcBef>
                <a:spcPct val="0"/>
              </a:spcBef>
              <a:buNone/>
              <a:defRPr sz="7200" kern="1200" spc="-50" baseline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IN" sz="1000" i="1" dirty="0"/>
              <a:t>S2</a:t>
            </a:r>
          </a:p>
        </p:txBody>
      </p:sp>
      <p:sp>
        <p:nvSpPr>
          <p:cNvPr id="65" name="Title 2"/>
          <p:cNvSpPr txBox="1">
            <a:spLocks/>
          </p:cNvSpPr>
          <p:nvPr/>
        </p:nvSpPr>
        <p:spPr>
          <a:xfrm>
            <a:off x="3956432" y="3999966"/>
            <a:ext cx="391376" cy="191295"/>
          </a:xfrm>
          <a:prstGeom prst="rect">
            <a:avLst/>
          </a:prstGeom>
          <a:effectLst/>
        </p:spPr>
        <p:txBody>
          <a:bodyPr vert="horz" lIns="91440" tIns="45720" rIns="91440" bIns="45720" rtlCol="0" anchor="b">
            <a:noAutofit/>
          </a:bodyPr>
          <a:lstStyle>
            <a:lvl1pPr algn="l" defTabSz="914400" rtl="0" eaLnBrk="1" latinLnBrk="0" hangingPunct="1">
              <a:lnSpc>
                <a:spcPct val="85000"/>
              </a:lnSpc>
              <a:spcBef>
                <a:spcPct val="0"/>
              </a:spcBef>
              <a:buNone/>
              <a:defRPr sz="7200" kern="1200" spc="-50" baseline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IN" sz="1000" i="1" dirty="0"/>
              <a:t>S1</a:t>
            </a:r>
          </a:p>
        </p:txBody>
      </p:sp>
      <p:sp>
        <p:nvSpPr>
          <p:cNvPr id="68" name="Title 2"/>
          <p:cNvSpPr txBox="1">
            <a:spLocks/>
          </p:cNvSpPr>
          <p:nvPr/>
        </p:nvSpPr>
        <p:spPr>
          <a:xfrm>
            <a:off x="3999239" y="3282641"/>
            <a:ext cx="548062" cy="374928"/>
          </a:xfrm>
          <a:prstGeom prst="rect">
            <a:avLst/>
          </a:prstGeom>
          <a:effectLst/>
        </p:spPr>
        <p:txBody>
          <a:bodyPr vert="horz" lIns="91440" tIns="45720" rIns="91440" bIns="45720" rtlCol="0" anchor="b">
            <a:noAutofit/>
          </a:bodyPr>
          <a:lstStyle>
            <a:lvl1pPr algn="l" defTabSz="914400" rtl="0" eaLnBrk="1" latinLnBrk="0" hangingPunct="1">
              <a:lnSpc>
                <a:spcPct val="85000"/>
              </a:lnSpc>
              <a:spcBef>
                <a:spcPct val="0"/>
              </a:spcBef>
              <a:buNone/>
              <a:defRPr sz="7200" kern="1200" spc="-50" baseline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IN" sz="2000" i="1" dirty="0">
                <a:solidFill>
                  <a:srgbClr val="FF0000"/>
                </a:solidFill>
              </a:rPr>
              <a:t>R</a:t>
            </a:r>
          </a:p>
        </p:txBody>
      </p:sp>
      <p:sp>
        <p:nvSpPr>
          <p:cNvPr id="69" name="Title 2"/>
          <p:cNvSpPr txBox="1">
            <a:spLocks/>
          </p:cNvSpPr>
          <p:nvPr/>
        </p:nvSpPr>
        <p:spPr>
          <a:xfrm>
            <a:off x="3960556" y="2206124"/>
            <a:ext cx="548062" cy="374928"/>
          </a:xfrm>
          <a:prstGeom prst="rect">
            <a:avLst/>
          </a:prstGeom>
          <a:effectLst/>
        </p:spPr>
        <p:txBody>
          <a:bodyPr vert="horz" lIns="91440" tIns="45720" rIns="91440" bIns="45720" rtlCol="0" anchor="b">
            <a:noAutofit/>
          </a:bodyPr>
          <a:lstStyle>
            <a:lvl1pPr algn="l" defTabSz="914400" rtl="0" eaLnBrk="1" latinLnBrk="0" hangingPunct="1">
              <a:lnSpc>
                <a:spcPct val="85000"/>
              </a:lnSpc>
              <a:spcBef>
                <a:spcPct val="0"/>
              </a:spcBef>
              <a:buNone/>
              <a:defRPr sz="7200" kern="1200" spc="-50" baseline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IN" sz="2000" i="1" dirty="0">
                <a:solidFill>
                  <a:srgbClr val="FFC000"/>
                </a:solidFill>
              </a:rPr>
              <a:t>Y</a:t>
            </a:r>
          </a:p>
        </p:txBody>
      </p:sp>
      <p:sp>
        <p:nvSpPr>
          <p:cNvPr id="73" name="Title 2"/>
          <p:cNvSpPr txBox="1">
            <a:spLocks/>
          </p:cNvSpPr>
          <p:nvPr/>
        </p:nvSpPr>
        <p:spPr>
          <a:xfrm>
            <a:off x="3907026" y="1128939"/>
            <a:ext cx="548062" cy="374928"/>
          </a:xfrm>
          <a:prstGeom prst="rect">
            <a:avLst/>
          </a:prstGeom>
          <a:effectLst/>
        </p:spPr>
        <p:txBody>
          <a:bodyPr vert="horz" lIns="91440" tIns="45720" rIns="91440" bIns="45720" rtlCol="0" anchor="b">
            <a:noAutofit/>
          </a:bodyPr>
          <a:lstStyle>
            <a:lvl1pPr algn="l" defTabSz="914400" rtl="0" eaLnBrk="1" latinLnBrk="0" hangingPunct="1">
              <a:lnSpc>
                <a:spcPct val="85000"/>
              </a:lnSpc>
              <a:spcBef>
                <a:spcPct val="0"/>
              </a:spcBef>
              <a:buNone/>
              <a:defRPr sz="7200" kern="1200" spc="-50" baseline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IN" sz="2000" i="1" dirty="0">
                <a:solidFill>
                  <a:srgbClr val="00B0F0"/>
                </a:solidFill>
              </a:rPr>
              <a:t>B</a:t>
            </a:r>
          </a:p>
        </p:txBody>
      </p:sp>
      <p:sp>
        <p:nvSpPr>
          <p:cNvPr id="74" name="Rectangle 73"/>
          <p:cNvSpPr/>
          <p:nvPr/>
        </p:nvSpPr>
        <p:spPr>
          <a:xfrm>
            <a:off x="9607336" y="4568480"/>
            <a:ext cx="1634432" cy="140061"/>
          </a:xfrm>
          <a:prstGeom prst="rect">
            <a:avLst/>
          </a:prstGeom>
          <a:solidFill>
            <a:srgbClr val="FF0000"/>
          </a:solidFill>
          <a:ln>
            <a:solidFill>
              <a:srgbClr val="FF0000"/>
            </a:solidFill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IN"/>
          </a:p>
        </p:txBody>
      </p:sp>
      <p:sp>
        <p:nvSpPr>
          <p:cNvPr id="75" name="Rectangle 74"/>
          <p:cNvSpPr/>
          <p:nvPr/>
        </p:nvSpPr>
        <p:spPr>
          <a:xfrm>
            <a:off x="9602936" y="4898303"/>
            <a:ext cx="1634432" cy="140061"/>
          </a:xfrm>
          <a:prstGeom prst="rect">
            <a:avLst/>
          </a:prstGeom>
          <a:solidFill>
            <a:srgbClr val="FFFF00"/>
          </a:solidFill>
          <a:ln>
            <a:solidFill>
              <a:srgbClr val="FFFF00"/>
            </a:solidFill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IN"/>
          </a:p>
        </p:txBody>
      </p:sp>
      <p:sp>
        <p:nvSpPr>
          <p:cNvPr id="76" name="Rectangle 75"/>
          <p:cNvSpPr/>
          <p:nvPr/>
        </p:nvSpPr>
        <p:spPr>
          <a:xfrm>
            <a:off x="9602938" y="5280440"/>
            <a:ext cx="1634432" cy="140061"/>
          </a:xfrm>
          <a:prstGeom prst="rect">
            <a:avLst/>
          </a:prstGeom>
          <a:solidFill>
            <a:srgbClr val="00B0F0"/>
          </a:solidFill>
          <a:ln>
            <a:solidFill>
              <a:srgbClr val="00B0F0"/>
            </a:solidFill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IN"/>
          </a:p>
        </p:txBody>
      </p:sp>
      <p:sp>
        <p:nvSpPr>
          <p:cNvPr id="78" name="Rectangle 77"/>
          <p:cNvSpPr/>
          <p:nvPr/>
        </p:nvSpPr>
        <p:spPr>
          <a:xfrm>
            <a:off x="9602938" y="4205870"/>
            <a:ext cx="1634432" cy="140061"/>
          </a:xfrm>
          <a:prstGeom prst="rect">
            <a:avLst/>
          </a:prstGeom>
          <a:solidFill>
            <a:schemeClr val="bg1">
              <a:lumMod val="50000"/>
              <a:lumOff val="50000"/>
            </a:schemeClr>
          </a:solidFill>
          <a:ln>
            <a:solidFill>
              <a:schemeClr val="bg1">
                <a:lumMod val="50000"/>
                <a:lumOff val="50000"/>
              </a:schemeClr>
            </a:solidFill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IN"/>
          </a:p>
        </p:txBody>
      </p:sp>
      <p:cxnSp>
        <p:nvCxnSpPr>
          <p:cNvPr id="79" name="Straight Connector 78"/>
          <p:cNvCxnSpPr>
            <a:stCxn id="129" idx="6"/>
          </p:cNvCxnSpPr>
          <p:nvPr/>
        </p:nvCxnSpPr>
        <p:spPr>
          <a:xfrm flipV="1">
            <a:off x="5338210" y="4658831"/>
            <a:ext cx="4269126" cy="20885"/>
          </a:xfrm>
          <a:prstGeom prst="line">
            <a:avLst/>
          </a:prstGeom>
          <a:ln>
            <a:solidFill>
              <a:srgbClr val="FFC000"/>
            </a:solidFill>
          </a:ln>
          <a:effectLst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0" name="Straight Connector 79"/>
          <p:cNvCxnSpPr>
            <a:stCxn id="150" idx="6"/>
          </p:cNvCxnSpPr>
          <p:nvPr/>
        </p:nvCxnSpPr>
        <p:spPr>
          <a:xfrm flipV="1">
            <a:off x="5330964" y="4980043"/>
            <a:ext cx="4274026" cy="40552"/>
          </a:xfrm>
          <a:prstGeom prst="line">
            <a:avLst/>
          </a:prstGeom>
          <a:ln>
            <a:solidFill>
              <a:srgbClr val="FFC000"/>
            </a:solidFill>
          </a:ln>
          <a:effectLst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1" name="Straight Connector 80"/>
          <p:cNvCxnSpPr>
            <a:stCxn id="151" idx="6"/>
          </p:cNvCxnSpPr>
          <p:nvPr/>
        </p:nvCxnSpPr>
        <p:spPr>
          <a:xfrm flipV="1">
            <a:off x="5338210" y="5359870"/>
            <a:ext cx="4280849" cy="45035"/>
          </a:xfrm>
          <a:prstGeom prst="line">
            <a:avLst/>
          </a:prstGeom>
          <a:ln>
            <a:solidFill>
              <a:srgbClr val="FFC000"/>
            </a:solidFill>
          </a:ln>
          <a:effectLst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2" name="Straight Connector 81"/>
          <p:cNvCxnSpPr>
            <a:endCxn id="78" idx="1"/>
          </p:cNvCxnSpPr>
          <p:nvPr/>
        </p:nvCxnSpPr>
        <p:spPr>
          <a:xfrm>
            <a:off x="5132968" y="4267294"/>
            <a:ext cx="4469970" cy="8607"/>
          </a:xfrm>
          <a:prstGeom prst="line">
            <a:avLst/>
          </a:prstGeom>
          <a:ln w="25400">
            <a:solidFill>
              <a:srgbClr val="00B050"/>
            </a:solidFill>
          </a:ln>
          <a:effectLst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5" name="Straight Connector 94"/>
          <p:cNvCxnSpPr/>
          <p:nvPr/>
        </p:nvCxnSpPr>
        <p:spPr>
          <a:xfrm flipV="1">
            <a:off x="11646843" y="4624752"/>
            <a:ext cx="0" cy="0"/>
          </a:xfrm>
          <a:prstGeom prst="line">
            <a:avLst/>
          </a:prstGeom>
          <a:ln w="38100"/>
          <a:effectLst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6" name="Straight Connector 95"/>
          <p:cNvCxnSpPr/>
          <p:nvPr/>
        </p:nvCxnSpPr>
        <p:spPr>
          <a:xfrm flipH="1" flipV="1">
            <a:off x="11237368" y="4624752"/>
            <a:ext cx="409475" cy="138311"/>
          </a:xfrm>
          <a:prstGeom prst="line">
            <a:avLst/>
          </a:prstGeom>
          <a:ln w="38100"/>
          <a:effectLst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7" name="Straight Connector 96"/>
          <p:cNvCxnSpPr/>
          <p:nvPr/>
        </p:nvCxnSpPr>
        <p:spPr>
          <a:xfrm flipV="1">
            <a:off x="11249091" y="4774861"/>
            <a:ext cx="393352" cy="179714"/>
          </a:xfrm>
          <a:prstGeom prst="line">
            <a:avLst/>
          </a:prstGeom>
          <a:ln w="38100"/>
          <a:effectLst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8" name="Straight Connector 97"/>
          <p:cNvCxnSpPr/>
          <p:nvPr/>
        </p:nvCxnSpPr>
        <p:spPr>
          <a:xfrm flipV="1">
            <a:off x="11658566" y="4960031"/>
            <a:ext cx="0" cy="0"/>
          </a:xfrm>
          <a:prstGeom prst="line">
            <a:avLst/>
          </a:prstGeom>
          <a:ln w="38100"/>
          <a:effectLst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3" name="Straight Connector 102"/>
          <p:cNvCxnSpPr/>
          <p:nvPr/>
        </p:nvCxnSpPr>
        <p:spPr>
          <a:xfrm flipH="1" flipV="1">
            <a:off x="11249091" y="4960031"/>
            <a:ext cx="409475" cy="138311"/>
          </a:xfrm>
          <a:prstGeom prst="line">
            <a:avLst/>
          </a:prstGeom>
          <a:ln w="38100"/>
          <a:effectLst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1" name="Straight Connector 110"/>
          <p:cNvCxnSpPr/>
          <p:nvPr/>
        </p:nvCxnSpPr>
        <p:spPr>
          <a:xfrm flipV="1">
            <a:off x="11249091" y="5103682"/>
            <a:ext cx="405075" cy="186172"/>
          </a:xfrm>
          <a:prstGeom prst="line">
            <a:avLst/>
          </a:prstGeom>
          <a:ln w="38100"/>
          <a:effectLst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2" name="Straight Connector 111"/>
          <p:cNvCxnSpPr/>
          <p:nvPr/>
        </p:nvCxnSpPr>
        <p:spPr>
          <a:xfrm flipV="1">
            <a:off x="11634754" y="4271101"/>
            <a:ext cx="0" cy="0"/>
          </a:xfrm>
          <a:prstGeom prst="line">
            <a:avLst/>
          </a:prstGeom>
          <a:ln w="38100"/>
          <a:effectLst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3" name="Straight Connector 112"/>
          <p:cNvCxnSpPr/>
          <p:nvPr/>
        </p:nvCxnSpPr>
        <p:spPr>
          <a:xfrm flipH="1" flipV="1">
            <a:off x="11225279" y="4271101"/>
            <a:ext cx="409475" cy="138311"/>
          </a:xfrm>
          <a:prstGeom prst="line">
            <a:avLst/>
          </a:prstGeom>
          <a:ln w="38100"/>
          <a:effectLst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4" name="Straight Connector 113"/>
          <p:cNvCxnSpPr/>
          <p:nvPr/>
        </p:nvCxnSpPr>
        <p:spPr>
          <a:xfrm flipV="1">
            <a:off x="11225279" y="4414752"/>
            <a:ext cx="405075" cy="186172"/>
          </a:xfrm>
          <a:prstGeom prst="line">
            <a:avLst/>
          </a:prstGeom>
          <a:ln w="38100"/>
          <a:effectLst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15" name="Title 2"/>
          <p:cNvSpPr txBox="1">
            <a:spLocks/>
          </p:cNvSpPr>
          <p:nvPr/>
        </p:nvSpPr>
        <p:spPr>
          <a:xfrm>
            <a:off x="9916993" y="3831028"/>
            <a:ext cx="1134309" cy="374928"/>
          </a:xfrm>
          <a:prstGeom prst="rect">
            <a:avLst/>
          </a:prstGeom>
          <a:effectLst/>
        </p:spPr>
        <p:txBody>
          <a:bodyPr vert="horz" lIns="91440" tIns="45720" rIns="91440" bIns="45720" rtlCol="0" anchor="b">
            <a:noAutofit/>
          </a:bodyPr>
          <a:lstStyle>
            <a:lvl1pPr algn="l" defTabSz="914400" rtl="0" eaLnBrk="1" latinLnBrk="0" hangingPunct="1">
              <a:lnSpc>
                <a:spcPct val="85000"/>
              </a:lnSpc>
              <a:spcBef>
                <a:spcPct val="0"/>
              </a:spcBef>
              <a:buNone/>
              <a:defRPr sz="7200" kern="1200" spc="-50" baseline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IN" sz="2000" i="1" dirty="0"/>
              <a:t>I coil</a:t>
            </a:r>
          </a:p>
        </p:txBody>
      </p:sp>
      <p:sp>
        <p:nvSpPr>
          <p:cNvPr id="116" name="Title 2"/>
          <p:cNvSpPr txBox="1">
            <a:spLocks/>
          </p:cNvSpPr>
          <p:nvPr/>
        </p:nvSpPr>
        <p:spPr>
          <a:xfrm>
            <a:off x="8298714" y="4313636"/>
            <a:ext cx="733665" cy="374928"/>
          </a:xfrm>
          <a:prstGeom prst="rect">
            <a:avLst/>
          </a:prstGeom>
          <a:effectLst/>
        </p:spPr>
        <p:txBody>
          <a:bodyPr vert="horz" lIns="91440" tIns="45720" rIns="91440" bIns="45720" rtlCol="0" anchor="b">
            <a:noAutofit/>
          </a:bodyPr>
          <a:lstStyle>
            <a:lvl1pPr algn="l" defTabSz="914400" rtl="0" eaLnBrk="1" latinLnBrk="0" hangingPunct="1">
              <a:lnSpc>
                <a:spcPct val="85000"/>
              </a:lnSpc>
              <a:spcBef>
                <a:spcPct val="0"/>
              </a:spcBef>
              <a:buNone/>
              <a:defRPr sz="7200" kern="1200" spc="-50" baseline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IN" sz="2000" i="1" dirty="0"/>
              <a:t>C11</a:t>
            </a:r>
          </a:p>
        </p:txBody>
      </p:sp>
      <p:sp>
        <p:nvSpPr>
          <p:cNvPr id="117" name="Title 2"/>
          <p:cNvSpPr txBox="1">
            <a:spLocks/>
          </p:cNvSpPr>
          <p:nvPr/>
        </p:nvSpPr>
        <p:spPr>
          <a:xfrm>
            <a:off x="7659530" y="4684404"/>
            <a:ext cx="733665" cy="374928"/>
          </a:xfrm>
          <a:prstGeom prst="rect">
            <a:avLst/>
          </a:prstGeom>
          <a:effectLst/>
        </p:spPr>
        <p:txBody>
          <a:bodyPr vert="horz" lIns="91440" tIns="45720" rIns="91440" bIns="45720" rtlCol="0" anchor="b">
            <a:noAutofit/>
          </a:bodyPr>
          <a:lstStyle>
            <a:lvl1pPr algn="l" defTabSz="914400" rtl="0" eaLnBrk="1" latinLnBrk="0" hangingPunct="1">
              <a:lnSpc>
                <a:spcPct val="85000"/>
              </a:lnSpc>
              <a:spcBef>
                <a:spcPct val="0"/>
              </a:spcBef>
              <a:buNone/>
              <a:defRPr sz="7200" kern="1200" spc="-50" baseline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IN" sz="2000" i="1" dirty="0"/>
              <a:t>C31</a:t>
            </a:r>
          </a:p>
        </p:txBody>
      </p:sp>
      <p:sp>
        <p:nvSpPr>
          <p:cNvPr id="118" name="Title 2"/>
          <p:cNvSpPr txBox="1">
            <a:spLocks/>
          </p:cNvSpPr>
          <p:nvPr/>
        </p:nvSpPr>
        <p:spPr>
          <a:xfrm>
            <a:off x="8275962" y="5055172"/>
            <a:ext cx="733665" cy="374928"/>
          </a:xfrm>
          <a:prstGeom prst="rect">
            <a:avLst/>
          </a:prstGeom>
          <a:effectLst/>
        </p:spPr>
        <p:txBody>
          <a:bodyPr vert="horz" lIns="91440" tIns="45720" rIns="91440" bIns="45720" rtlCol="0" anchor="b">
            <a:noAutofit/>
          </a:bodyPr>
          <a:lstStyle>
            <a:lvl1pPr algn="l" defTabSz="914400" rtl="0" eaLnBrk="1" latinLnBrk="0" hangingPunct="1">
              <a:lnSpc>
                <a:spcPct val="85000"/>
              </a:lnSpc>
              <a:spcBef>
                <a:spcPct val="0"/>
              </a:spcBef>
              <a:buNone/>
              <a:defRPr sz="7200" kern="1200" spc="-50" baseline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IN" sz="2000" i="1" dirty="0"/>
              <a:t>C51</a:t>
            </a:r>
          </a:p>
        </p:txBody>
      </p:sp>
      <p:sp>
        <p:nvSpPr>
          <p:cNvPr id="119" name="Title 2"/>
          <p:cNvSpPr txBox="1">
            <a:spLocks/>
          </p:cNvSpPr>
          <p:nvPr/>
        </p:nvSpPr>
        <p:spPr>
          <a:xfrm>
            <a:off x="7702746" y="4004302"/>
            <a:ext cx="733665" cy="374928"/>
          </a:xfrm>
          <a:prstGeom prst="rect">
            <a:avLst/>
          </a:prstGeom>
          <a:effectLst/>
        </p:spPr>
        <p:txBody>
          <a:bodyPr vert="horz" lIns="91440" tIns="45720" rIns="91440" bIns="45720" rtlCol="0" anchor="b">
            <a:noAutofit/>
          </a:bodyPr>
          <a:lstStyle>
            <a:lvl1pPr algn="l" defTabSz="914400" rtl="0" eaLnBrk="1" latinLnBrk="0" hangingPunct="1">
              <a:lnSpc>
                <a:spcPct val="85000"/>
              </a:lnSpc>
              <a:spcBef>
                <a:spcPct val="0"/>
              </a:spcBef>
              <a:buNone/>
              <a:defRPr sz="7200" kern="1200" spc="-50" baseline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IN" sz="2000" i="1" dirty="0"/>
              <a:t>C71</a:t>
            </a:r>
          </a:p>
        </p:txBody>
      </p:sp>
      <p:cxnSp>
        <p:nvCxnSpPr>
          <p:cNvPr id="4" name="Elbow Connector 3"/>
          <p:cNvCxnSpPr>
            <a:stCxn id="179" idx="1"/>
            <a:endCxn id="129" idx="2"/>
          </p:cNvCxnSpPr>
          <p:nvPr/>
        </p:nvCxnSpPr>
        <p:spPr>
          <a:xfrm rot="10800000" flipH="1" flipV="1">
            <a:off x="4079512" y="3908062"/>
            <a:ext cx="913578" cy="771654"/>
          </a:xfrm>
          <a:prstGeom prst="bentConnector3">
            <a:avLst>
              <a:gd name="adj1" fmla="val -25022"/>
            </a:avLst>
          </a:prstGeom>
          <a:ln>
            <a:solidFill>
              <a:srgbClr val="FFC000"/>
            </a:solidFill>
          </a:ln>
          <a:effectLst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Elbow Connector 7"/>
          <p:cNvCxnSpPr>
            <a:stCxn id="174" idx="1"/>
            <a:endCxn id="150" idx="2"/>
          </p:cNvCxnSpPr>
          <p:nvPr/>
        </p:nvCxnSpPr>
        <p:spPr>
          <a:xfrm rot="10800000" flipH="1" flipV="1">
            <a:off x="4057742" y="2844837"/>
            <a:ext cx="928102" cy="2175757"/>
          </a:xfrm>
          <a:prstGeom prst="bentConnector3">
            <a:avLst>
              <a:gd name="adj1" fmla="val -99697"/>
            </a:avLst>
          </a:prstGeom>
          <a:ln>
            <a:solidFill>
              <a:srgbClr val="FFC000"/>
            </a:solidFill>
          </a:ln>
          <a:effectLst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" name="Elbow Connector 12"/>
          <p:cNvCxnSpPr>
            <a:stCxn id="83" idx="1"/>
            <a:endCxn id="151" idx="2"/>
          </p:cNvCxnSpPr>
          <p:nvPr/>
        </p:nvCxnSpPr>
        <p:spPr>
          <a:xfrm rot="10800000" flipH="1" flipV="1">
            <a:off x="3977912" y="1759839"/>
            <a:ext cx="1015177" cy="3645065"/>
          </a:xfrm>
          <a:prstGeom prst="bentConnector3">
            <a:avLst>
              <a:gd name="adj1" fmla="val -139756"/>
            </a:avLst>
          </a:prstGeom>
          <a:ln>
            <a:solidFill>
              <a:srgbClr val="FFC000"/>
            </a:solidFill>
          </a:ln>
          <a:effectLst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0" name="Elbow Connector 29"/>
          <p:cNvCxnSpPr>
            <a:stCxn id="83" idx="3"/>
          </p:cNvCxnSpPr>
          <p:nvPr/>
        </p:nvCxnSpPr>
        <p:spPr>
          <a:xfrm>
            <a:off x="4383152" y="1759840"/>
            <a:ext cx="773572" cy="2545586"/>
          </a:xfrm>
          <a:prstGeom prst="bentConnector2">
            <a:avLst/>
          </a:prstGeom>
          <a:ln w="25400">
            <a:solidFill>
              <a:srgbClr val="00B050"/>
            </a:solidFill>
          </a:ln>
          <a:effectLst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2" name="Straight Connector 31"/>
          <p:cNvCxnSpPr>
            <a:stCxn id="174" idx="3"/>
          </p:cNvCxnSpPr>
          <p:nvPr/>
        </p:nvCxnSpPr>
        <p:spPr>
          <a:xfrm flipV="1">
            <a:off x="4462981" y="2839340"/>
            <a:ext cx="670168" cy="5498"/>
          </a:xfrm>
          <a:prstGeom prst="line">
            <a:avLst/>
          </a:prstGeom>
          <a:ln w="25400">
            <a:solidFill>
              <a:srgbClr val="00B050"/>
            </a:solidFill>
          </a:ln>
          <a:effectLst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4" name="Straight Connector 33"/>
          <p:cNvCxnSpPr>
            <a:cxnSpLocks/>
          </p:cNvCxnSpPr>
          <p:nvPr/>
        </p:nvCxnSpPr>
        <p:spPr>
          <a:xfrm>
            <a:off x="4494479" y="3908062"/>
            <a:ext cx="648217" cy="8788"/>
          </a:xfrm>
          <a:prstGeom prst="line">
            <a:avLst/>
          </a:prstGeom>
          <a:ln w="25400">
            <a:solidFill>
              <a:srgbClr val="00B050"/>
            </a:solidFill>
          </a:ln>
          <a:effectLst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1" name="Straight Connector 120"/>
          <p:cNvCxnSpPr/>
          <p:nvPr/>
        </p:nvCxnSpPr>
        <p:spPr>
          <a:xfrm>
            <a:off x="5060311" y="2838198"/>
            <a:ext cx="543198" cy="2932"/>
          </a:xfrm>
          <a:prstGeom prst="line">
            <a:avLst/>
          </a:prstGeom>
          <a:ln w="25400">
            <a:solidFill>
              <a:srgbClr val="00B050"/>
            </a:solidFill>
          </a:ln>
          <a:effectLst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3" name="Straight Connector 122"/>
          <p:cNvCxnSpPr/>
          <p:nvPr/>
        </p:nvCxnSpPr>
        <p:spPr>
          <a:xfrm>
            <a:off x="5456429" y="3120056"/>
            <a:ext cx="273790" cy="0"/>
          </a:xfrm>
          <a:prstGeom prst="line">
            <a:avLst/>
          </a:prstGeom>
          <a:ln w="25400">
            <a:solidFill>
              <a:srgbClr val="00B050"/>
            </a:solidFill>
          </a:ln>
          <a:effectLst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4" name="Straight Connector 123"/>
          <p:cNvCxnSpPr/>
          <p:nvPr/>
        </p:nvCxnSpPr>
        <p:spPr>
          <a:xfrm>
            <a:off x="5319534" y="2962535"/>
            <a:ext cx="545198" cy="0"/>
          </a:xfrm>
          <a:prstGeom prst="line">
            <a:avLst/>
          </a:prstGeom>
          <a:ln w="25400">
            <a:solidFill>
              <a:srgbClr val="00B050"/>
            </a:solidFill>
          </a:ln>
          <a:effectLst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5" name="Straight Connector 124"/>
          <p:cNvCxnSpPr/>
          <p:nvPr/>
        </p:nvCxnSpPr>
        <p:spPr>
          <a:xfrm>
            <a:off x="5374195" y="3038914"/>
            <a:ext cx="435769" cy="4763"/>
          </a:xfrm>
          <a:prstGeom prst="line">
            <a:avLst/>
          </a:prstGeom>
          <a:ln w="25400">
            <a:solidFill>
              <a:srgbClr val="00B050"/>
            </a:solidFill>
          </a:ln>
          <a:effectLst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6" name="Straight Connector 125"/>
          <p:cNvCxnSpPr/>
          <p:nvPr/>
        </p:nvCxnSpPr>
        <p:spPr>
          <a:xfrm>
            <a:off x="5524876" y="3196435"/>
            <a:ext cx="142213" cy="0"/>
          </a:xfrm>
          <a:prstGeom prst="line">
            <a:avLst/>
          </a:prstGeom>
          <a:ln w="25400">
            <a:solidFill>
              <a:srgbClr val="00B050"/>
            </a:solidFill>
          </a:ln>
          <a:effectLst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7" name="Straight Connector 126"/>
          <p:cNvCxnSpPr/>
          <p:nvPr/>
        </p:nvCxnSpPr>
        <p:spPr>
          <a:xfrm flipV="1">
            <a:off x="5592079" y="2829808"/>
            <a:ext cx="1191" cy="365697"/>
          </a:xfrm>
          <a:prstGeom prst="line">
            <a:avLst/>
          </a:prstGeom>
          <a:ln w="25400">
            <a:solidFill>
              <a:srgbClr val="00B050"/>
            </a:solidFill>
          </a:ln>
          <a:effectLst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30" name="Title 2"/>
          <p:cNvSpPr txBox="1">
            <a:spLocks/>
          </p:cNvSpPr>
          <p:nvPr/>
        </p:nvSpPr>
        <p:spPr>
          <a:xfrm>
            <a:off x="10759530" y="5496775"/>
            <a:ext cx="648345" cy="236005"/>
          </a:xfrm>
          <a:prstGeom prst="rect">
            <a:avLst/>
          </a:prstGeom>
          <a:effectLst/>
        </p:spPr>
        <p:txBody>
          <a:bodyPr vert="horz" lIns="91440" tIns="45720" rIns="91440" bIns="45720" rtlCol="0" anchor="b">
            <a:noAutofit/>
          </a:bodyPr>
          <a:lstStyle>
            <a:lvl1pPr algn="l" defTabSz="914400" rtl="0" eaLnBrk="1" latinLnBrk="0" hangingPunct="1">
              <a:lnSpc>
                <a:spcPct val="85000"/>
              </a:lnSpc>
              <a:spcBef>
                <a:spcPct val="0"/>
              </a:spcBef>
              <a:buNone/>
              <a:defRPr sz="7200" kern="1200" spc="-50" baseline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US" sz="2000" i="1" dirty="0"/>
              <a:t>10</a:t>
            </a:r>
            <a:endParaRPr lang="en-IN" sz="2000" i="1" dirty="0"/>
          </a:p>
        </p:txBody>
      </p:sp>
      <p:sp>
        <p:nvSpPr>
          <p:cNvPr id="131" name="Title 2"/>
          <p:cNvSpPr txBox="1">
            <a:spLocks/>
          </p:cNvSpPr>
          <p:nvPr/>
        </p:nvSpPr>
        <p:spPr>
          <a:xfrm>
            <a:off x="9445957" y="5534801"/>
            <a:ext cx="593392" cy="218247"/>
          </a:xfrm>
          <a:prstGeom prst="rect">
            <a:avLst/>
          </a:prstGeom>
          <a:effectLst/>
        </p:spPr>
        <p:txBody>
          <a:bodyPr vert="horz" lIns="91440" tIns="45720" rIns="91440" bIns="45720" rtlCol="0" anchor="b">
            <a:noAutofit/>
          </a:bodyPr>
          <a:lstStyle>
            <a:lvl1pPr algn="l" defTabSz="914400" rtl="0" eaLnBrk="1" latinLnBrk="0" hangingPunct="1">
              <a:lnSpc>
                <a:spcPct val="85000"/>
              </a:lnSpc>
              <a:spcBef>
                <a:spcPct val="0"/>
              </a:spcBef>
              <a:buNone/>
              <a:defRPr sz="7200" kern="1200" spc="-50" baseline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US" sz="2000" i="1" dirty="0"/>
              <a:t>9</a:t>
            </a:r>
            <a:endParaRPr lang="en-IN" sz="2000" i="1" dirty="0"/>
          </a:p>
        </p:txBody>
      </p:sp>
      <p:sp>
        <p:nvSpPr>
          <p:cNvPr id="132" name="Title 2"/>
          <p:cNvSpPr txBox="1">
            <a:spLocks/>
          </p:cNvSpPr>
          <p:nvPr/>
        </p:nvSpPr>
        <p:spPr>
          <a:xfrm>
            <a:off x="9510792" y="3887467"/>
            <a:ext cx="604757" cy="312087"/>
          </a:xfrm>
          <a:prstGeom prst="rect">
            <a:avLst/>
          </a:prstGeom>
          <a:effectLst/>
        </p:spPr>
        <p:txBody>
          <a:bodyPr vert="horz" lIns="91440" tIns="45720" rIns="91440" bIns="45720" rtlCol="0" anchor="b">
            <a:noAutofit/>
          </a:bodyPr>
          <a:lstStyle>
            <a:lvl1pPr algn="l" defTabSz="914400" rtl="0" eaLnBrk="1" latinLnBrk="0" hangingPunct="1">
              <a:lnSpc>
                <a:spcPct val="85000"/>
              </a:lnSpc>
              <a:spcBef>
                <a:spcPct val="0"/>
              </a:spcBef>
              <a:buNone/>
              <a:defRPr sz="7200" kern="1200" spc="-50" baseline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IN" sz="2000" i="1" dirty="0"/>
              <a:t>10</a:t>
            </a:r>
          </a:p>
        </p:txBody>
      </p:sp>
      <p:sp>
        <p:nvSpPr>
          <p:cNvPr id="133" name="Title 2"/>
          <p:cNvSpPr txBox="1">
            <a:spLocks/>
          </p:cNvSpPr>
          <p:nvPr/>
        </p:nvSpPr>
        <p:spPr>
          <a:xfrm>
            <a:off x="10872574" y="3913290"/>
            <a:ext cx="456937" cy="307331"/>
          </a:xfrm>
          <a:prstGeom prst="rect">
            <a:avLst/>
          </a:prstGeom>
          <a:effectLst/>
        </p:spPr>
        <p:txBody>
          <a:bodyPr vert="horz" lIns="91440" tIns="45720" rIns="91440" bIns="45720" rtlCol="0" anchor="b">
            <a:noAutofit/>
          </a:bodyPr>
          <a:lstStyle>
            <a:lvl1pPr algn="l" defTabSz="914400" rtl="0" eaLnBrk="1" latinLnBrk="0" hangingPunct="1">
              <a:lnSpc>
                <a:spcPct val="85000"/>
              </a:lnSpc>
              <a:spcBef>
                <a:spcPct val="0"/>
              </a:spcBef>
              <a:buNone/>
              <a:defRPr sz="7200" kern="1200" spc="-50" baseline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IN" sz="2000" i="1" dirty="0"/>
              <a:t>09</a:t>
            </a:r>
          </a:p>
        </p:txBody>
      </p:sp>
      <p:pic>
        <p:nvPicPr>
          <p:cNvPr id="128" name="Picture 4" descr="APTRANSCO ⚡️⚡️ - Electricity Transmission Company - APTRANSCO | LinkedIn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7541" y="17768"/>
            <a:ext cx="1057360" cy="975474"/>
          </a:xfrm>
          <a:prstGeom prst="rect">
            <a:avLst/>
          </a:prstGeom>
          <a:noFill/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Oval 5"/>
          <p:cNvSpPr/>
          <p:nvPr/>
        </p:nvSpPr>
        <p:spPr>
          <a:xfrm>
            <a:off x="4985844" y="4191261"/>
            <a:ext cx="345120" cy="208289"/>
          </a:xfrm>
          <a:prstGeom prst="ellipse">
            <a:avLst/>
          </a:prstGeom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IN"/>
          </a:p>
        </p:txBody>
      </p:sp>
      <p:sp>
        <p:nvSpPr>
          <p:cNvPr id="129" name="Oval 128"/>
          <p:cNvSpPr/>
          <p:nvPr/>
        </p:nvSpPr>
        <p:spPr>
          <a:xfrm>
            <a:off x="4993090" y="4575571"/>
            <a:ext cx="345120" cy="208289"/>
          </a:xfrm>
          <a:prstGeom prst="ellipse">
            <a:avLst/>
          </a:prstGeom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IN"/>
          </a:p>
        </p:txBody>
      </p:sp>
      <p:sp>
        <p:nvSpPr>
          <p:cNvPr id="150" name="Oval 149"/>
          <p:cNvSpPr/>
          <p:nvPr/>
        </p:nvSpPr>
        <p:spPr>
          <a:xfrm>
            <a:off x="4985844" y="4916450"/>
            <a:ext cx="345120" cy="208289"/>
          </a:xfrm>
          <a:prstGeom prst="ellipse">
            <a:avLst/>
          </a:prstGeom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IN"/>
          </a:p>
        </p:txBody>
      </p:sp>
      <p:sp>
        <p:nvSpPr>
          <p:cNvPr id="151" name="Oval 150"/>
          <p:cNvSpPr/>
          <p:nvPr/>
        </p:nvSpPr>
        <p:spPr>
          <a:xfrm>
            <a:off x="4993090" y="5300760"/>
            <a:ext cx="345120" cy="208289"/>
          </a:xfrm>
          <a:prstGeom prst="ellipse">
            <a:avLst/>
          </a:prstGeom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IN"/>
          </a:p>
        </p:txBody>
      </p:sp>
      <p:sp>
        <p:nvSpPr>
          <p:cNvPr id="35" name="Rectangle 34">
            <a:extLst>
              <a:ext uri="{FF2B5EF4-FFF2-40B4-BE49-F238E27FC236}">
                <a16:creationId xmlns:a16="http://schemas.microsoft.com/office/drawing/2014/main" id="{EEAEF7C9-5716-F09E-2773-739FD18EEAA1}"/>
              </a:ext>
            </a:extLst>
          </p:cNvPr>
          <p:cNvSpPr/>
          <p:nvPr/>
        </p:nvSpPr>
        <p:spPr>
          <a:xfrm>
            <a:off x="9623457" y="6171917"/>
            <a:ext cx="1634432" cy="140061"/>
          </a:xfrm>
          <a:prstGeom prst="rect">
            <a:avLst/>
          </a:prstGeom>
          <a:solidFill>
            <a:srgbClr val="FF0000"/>
          </a:solidFill>
          <a:ln>
            <a:solidFill>
              <a:srgbClr val="FF0000"/>
            </a:solidFill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IN"/>
          </a:p>
        </p:txBody>
      </p:sp>
      <p:sp>
        <p:nvSpPr>
          <p:cNvPr id="36" name="Rectangle 35">
            <a:extLst>
              <a:ext uri="{FF2B5EF4-FFF2-40B4-BE49-F238E27FC236}">
                <a16:creationId xmlns:a16="http://schemas.microsoft.com/office/drawing/2014/main" id="{6D75F291-F9AA-FEF4-5725-A9A423C49706}"/>
              </a:ext>
            </a:extLst>
          </p:cNvPr>
          <p:cNvSpPr/>
          <p:nvPr/>
        </p:nvSpPr>
        <p:spPr>
          <a:xfrm>
            <a:off x="9619057" y="6369660"/>
            <a:ext cx="1634432" cy="140061"/>
          </a:xfrm>
          <a:prstGeom prst="rect">
            <a:avLst/>
          </a:prstGeom>
          <a:solidFill>
            <a:srgbClr val="FFFF00"/>
          </a:solidFill>
          <a:ln>
            <a:solidFill>
              <a:srgbClr val="FFFF00"/>
            </a:solidFill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IN"/>
          </a:p>
        </p:txBody>
      </p:sp>
      <p:sp>
        <p:nvSpPr>
          <p:cNvPr id="37" name="Rectangle 36">
            <a:extLst>
              <a:ext uri="{FF2B5EF4-FFF2-40B4-BE49-F238E27FC236}">
                <a16:creationId xmlns:a16="http://schemas.microsoft.com/office/drawing/2014/main" id="{6A179DFE-7646-2E7D-7F40-7C2FF39C91DF}"/>
              </a:ext>
            </a:extLst>
          </p:cNvPr>
          <p:cNvSpPr/>
          <p:nvPr/>
        </p:nvSpPr>
        <p:spPr>
          <a:xfrm>
            <a:off x="9619059" y="6558757"/>
            <a:ext cx="1634432" cy="140061"/>
          </a:xfrm>
          <a:prstGeom prst="rect">
            <a:avLst/>
          </a:prstGeom>
          <a:solidFill>
            <a:srgbClr val="00B0F0"/>
          </a:solidFill>
          <a:ln>
            <a:solidFill>
              <a:srgbClr val="00B0F0"/>
            </a:solidFill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IN"/>
          </a:p>
        </p:txBody>
      </p:sp>
      <p:sp>
        <p:nvSpPr>
          <p:cNvPr id="38" name="Rectangle 37">
            <a:extLst>
              <a:ext uri="{FF2B5EF4-FFF2-40B4-BE49-F238E27FC236}">
                <a16:creationId xmlns:a16="http://schemas.microsoft.com/office/drawing/2014/main" id="{20557910-D7EE-CF01-FA19-CE72C83376C3}"/>
              </a:ext>
            </a:extLst>
          </p:cNvPr>
          <p:cNvSpPr/>
          <p:nvPr/>
        </p:nvSpPr>
        <p:spPr>
          <a:xfrm>
            <a:off x="9619059" y="5961707"/>
            <a:ext cx="1634432" cy="140061"/>
          </a:xfrm>
          <a:prstGeom prst="rect">
            <a:avLst/>
          </a:prstGeom>
          <a:solidFill>
            <a:schemeClr val="bg1">
              <a:lumMod val="50000"/>
              <a:lumOff val="50000"/>
            </a:schemeClr>
          </a:solidFill>
          <a:ln>
            <a:solidFill>
              <a:schemeClr val="bg1">
                <a:lumMod val="50000"/>
                <a:lumOff val="50000"/>
              </a:schemeClr>
            </a:solidFill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IN"/>
          </a:p>
        </p:txBody>
      </p:sp>
      <p:sp>
        <p:nvSpPr>
          <p:cNvPr id="59" name="Title 2">
            <a:extLst>
              <a:ext uri="{FF2B5EF4-FFF2-40B4-BE49-F238E27FC236}">
                <a16:creationId xmlns:a16="http://schemas.microsoft.com/office/drawing/2014/main" id="{30F89AAD-40FA-289A-3CDA-64FA29A46BC9}"/>
              </a:ext>
            </a:extLst>
          </p:cNvPr>
          <p:cNvSpPr txBox="1">
            <a:spLocks/>
          </p:cNvSpPr>
          <p:nvPr/>
        </p:nvSpPr>
        <p:spPr>
          <a:xfrm>
            <a:off x="9869118" y="5647777"/>
            <a:ext cx="1134309" cy="374928"/>
          </a:xfrm>
          <a:prstGeom prst="rect">
            <a:avLst/>
          </a:prstGeom>
          <a:effectLst/>
        </p:spPr>
        <p:txBody>
          <a:bodyPr vert="horz" lIns="91440" tIns="45720" rIns="91440" bIns="45720" rtlCol="0" anchor="b">
            <a:noAutofit/>
          </a:bodyPr>
          <a:lstStyle>
            <a:lvl1pPr algn="l" defTabSz="914400" rtl="0" eaLnBrk="1" latinLnBrk="0" hangingPunct="1">
              <a:lnSpc>
                <a:spcPct val="85000"/>
              </a:lnSpc>
              <a:spcBef>
                <a:spcPct val="0"/>
              </a:spcBef>
              <a:buNone/>
              <a:defRPr sz="7200" kern="1200" spc="-50" baseline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IN" sz="2000" i="1" dirty="0"/>
              <a:t>V coil</a:t>
            </a:r>
          </a:p>
        </p:txBody>
      </p:sp>
      <p:cxnSp>
        <p:nvCxnSpPr>
          <p:cNvPr id="140" name="Straight Connector 139">
            <a:extLst>
              <a:ext uri="{FF2B5EF4-FFF2-40B4-BE49-F238E27FC236}">
                <a16:creationId xmlns:a16="http://schemas.microsoft.com/office/drawing/2014/main" id="{7CB66ED2-A55E-BBB7-46D5-194AEBF2999C}"/>
              </a:ext>
            </a:extLst>
          </p:cNvPr>
          <p:cNvCxnSpPr>
            <a:cxnSpLocks/>
          </p:cNvCxnSpPr>
          <p:nvPr/>
        </p:nvCxnSpPr>
        <p:spPr>
          <a:xfrm flipV="1">
            <a:off x="11253966" y="6022705"/>
            <a:ext cx="441641" cy="9033"/>
          </a:xfrm>
          <a:prstGeom prst="line">
            <a:avLst/>
          </a:prstGeom>
          <a:ln w="38100"/>
          <a:effectLst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41" name="Straight Connector 140">
            <a:extLst>
              <a:ext uri="{FF2B5EF4-FFF2-40B4-BE49-F238E27FC236}">
                <a16:creationId xmlns:a16="http://schemas.microsoft.com/office/drawing/2014/main" id="{3C600D11-AAA9-2B8E-3312-33F5EE9455AC}"/>
              </a:ext>
            </a:extLst>
          </p:cNvPr>
          <p:cNvCxnSpPr>
            <a:cxnSpLocks/>
          </p:cNvCxnSpPr>
          <p:nvPr/>
        </p:nvCxnSpPr>
        <p:spPr>
          <a:xfrm flipV="1">
            <a:off x="11253966" y="6235529"/>
            <a:ext cx="441641" cy="9033"/>
          </a:xfrm>
          <a:prstGeom prst="line">
            <a:avLst/>
          </a:prstGeom>
          <a:ln w="38100"/>
          <a:effectLst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42" name="Straight Connector 141">
            <a:extLst>
              <a:ext uri="{FF2B5EF4-FFF2-40B4-BE49-F238E27FC236}">
                <a16:creationId xmlns:a16="http://schemas.microsoft.com/office/drawing/2014/main" id="{481BF8FF-4102-B9B1-0A43-DF9D3E463473}"/>
              </a:ext>
            </a:extLst>
          </p:cNvPr>
          <p:cNvCxnSpPr>
            <a:cxnSpLocks/>
          </p:cNvCxnSpPr>
          <p:nvPr/>
        </p:nvCxnSpPr>
        <p:spPr>
          <a:xfrm flipV="1">
            <a:off x="11253966" y="6439690"/>
            <a:ext cx="441641" cy="9033"/>
          </a:xfrm>
          <a:prstGeom prst="line">
            <a:avLst/>
          </a:prstGeom>
          <a:ln w="38100"/>
          <a:effectLst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52" name="Straight Connector 151">
            <a:extLst>
              <a:ext uri="{FF2B5EF4-FFF2-40B4-BE49-F238E27FC236}">
                <a16:creationId xmlns:a16="http://schemas.microsoft.com/office/drawing/2014/main" id="{C8C5D280-80B2-5558-C270-C243BAFD9B67}"/>
              </a:ext>
            </a:extLst>
          </p:cNvPr>
          <p:cNvCxnSpPr>
            <a:cxnSpLocks/>
          </p:cNvCxnSpPr>
          <p:nvPr/>
        </p:nvCxnSpPr>
        <p:spPr>
          <a:xfrm flipV="1">
            <a:off x="11253966" y="6621725"/>
            <a:ext cx="441641" cy="9033"/>
          </a:xfrm>
          <a:prstGeom prst="line">
            <a:avLst/>
          </a:prstGeom>
          <a:ln w="38100"/>
          <a:effectLst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55" name="Straight Connector 154">
            <a:extLst>
              <a:ext uri="{FF2B5EF4-FFF2-40B4-BE49-F238E27FC236}">
                <a16:creationId xmlns:a16="http://schemas.microsoft.com/office/drawing/2014/main" id="{99C34DD4-7B7E-E067-8E14-E9D45758ED81}"/>
              </a:ext>
            </a:extLst>
          </p:cNvPr>
          <p:cNvCxnSpPr/>
          <p:nvPr/>
        </p:nvCxnSpPr>
        <p:spPr>
          <a:xfrm>
            <a:off x="11695132" y="6022705"/>
            <a:ext cx="0" cy="606082"/>
          </a:xfrm>
          <a:prstGeom prst="line">
            <a:avLst/>
          </a:prstGeom>
          <a:ln w="38100"/>
          <a:effectLst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6" name="Oval 155">
            <a:extLst>
              <a:ext uri="{FF2B5EF4-FFF2-40B4-BE49-F238E27FC236}">
                <a16:creationId xmlns:a16="http://schemas.microsoft.com/office/drawing/2014/main" id="{2FF771C9-325D-55BF-2932-D13629D4976F}"/>
              </a:ext>
            </a:extLst>
          </p:cNvPr>
          <p:cNvSpPr/>
          <p:nvPr/>
        </p:nvSpPr>
        <p:spPr>
          <a:xfrm>
            <a:off x="1742412" y="5556483"/>
            <a:ext cx="730672" cy="329892"/>
          </a:xfrm>
          <a:prstGeom prst="ellipse">
            <a:avLst/>
          </a:prstGeom>
          <a:noFill/>
          <a:ln>
            <a:solidFill>
              <a:srgbClr val="FFC000"/>
            </a:solidFill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IN"/>
          </a:p>
        </p:txBody>
      </p:sp>
      <p:cxnSp>
        <p:nvCxnSpPr>
          <p:cNvPr id="160" name="Straight Connector 159">
            <a:extLst>
              <a:ext uri="{FF2B5EF4-FFF2-40B4-BE49-F238E27FC236}">
                <a16:creationId xmlns:a16="http://schemas.microsoft.com/office/drawing/2014/main" id="{4D5DDF61-4DEC-7695-0D98-45F7EEEC43C0}"/>
              </a:ext>
            </a:extLst>
          </p:cNvPr>
          <p:cNvCxnSpPr>
            <a:cxnSpLocks/>
          </p:cNvCxnSpPr>
          <p:nvPr/>
        </p:nvCxnSpPr>
        <p:spPr>
          <a:xfrm flipH="1">
            <a:off x="1011739" y="5704557"/>
            <a:ext cx="730672" cy="0"/>
          </a:xfrm>
          <a:prstGeom prst="line">
            <a:avLst/>
          </a:prstGeom>
          <a:ln>
            <a:solidFill>
              <a:srgbClr val="FFC000"/>
            </a:solidFill>
          </a:ln>
          <a:effectLst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63" name="Straight Connector 162">
            <a:extLst>
              <a:ext uri="{FF2B5EF4-FFF2-40B4-BE49-F238E27FC236}">
                <a16:creationId xmlns:a16="http://schemas.microsoft.com/office/drawing/2014/main" id="{4BDEB43E-BBEA-81AD-3C50-013D1359944A}"/>
              </a:ext>
            </a:extLst>
          </p:cNvPr>
          <p:cNvCxnSpPr/>
          <p:nvPr/>
        </p:nvCxnSpPr>
        <p:spPr>
          <a:xfrm flipV="1">
            <a:off x="5338210" y="6031190"/>
            <a:ext cx="4280849" cy="45035"/>
          </a:xfrm>
          <a:prstGeom prst="line">
            <a:avLst/>
          </a:prstGeom>
          <a:ln>
            <a:solidFill>
              <a:srgbClr val="FFC000"/>
            </a:solidFill>
          </a:ln>
          <a:effectLst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64" name="Straight Connector 163">
            <a:extLst>
              <a:ext uri="{FF2B5EF4-FFF2-40B4-BE49-F238E27FC236}">
                <a16:creationId xmlns:a16="http://schemas.microsoft.com/office/drawing/2014/main" id="{3D8E0D53-C5B5-9F33-E4BA-C54AB0FD1B9A}"/>
              </a:ext>
            </a:extLst>
          </p:cNvPr>
          <p:cNvCxnSpPr>
            <a:cxnSpLocks/>
          </p:cNvCxnSpPr>
          <p:nvPr/>
        </p:nvCxnSpPr>
        <p:spPr>
          <a:xfrm flipV="1">
            <a:off x="5316580" y="6235696"/>
            <a:ext cx="4280849" cy="40941"/>
          </a:xfrm>
          <a:prstGeom prst="line">
            <a:avLst/>
          </a:prstGeom>
          <a:ln>
            <a:solidFill>
              <a:srgbClr val="FFC000"/>
            </a:solidFill>
          </a:ln>
          <a:effectLst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65" name="Straight Connector 164">
            <a:extLst>
              <a:ext uri="{FF2B5EF4-FFF2-40B4-BE49-F238E27FC236}">
                <a16:creationId xmlns:a16="http://schemas.microsoft.com/office/drawing/2014/main" id="{01AD465C-2F82-2184-D774-E71F3D0F0428}"/>
              </a:ext>
            </a:extLst>
          </p:cNvPr>
          <p:cNvCxnSpPr/>
          <p:nvPr/>
        </p:nvCxnSpPr>
        <p:spPr>
          <a:xfrm flipV="1">
            <a:off x="5315114" y="6439690"/>
            <a:ext cx="4280849" cy="45035"/>
          </a:xfrm>
          <a:prstGeom prst="line">
            <a:avLst/>
          </a:prstGeom>
          <a:ln>
            <a:solidFill>
              <a:srgbClr val="FFC000"/>
            </a:solidFill>
          </a:ln>
          <a:effectLst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66" name="Straight Connector 165">
            <a:extLst>
              <a:ext uri="{FF2B5EF4-FFF2-40B4-BE49-F238E27FC236}">
                <a16:creationId xmlns:a16="http://schemas.microsoft.com/office/drawing/2014/main" id="{3EFAC94B-36E0-195A-19D0-CB1C3698418C}"/>
              </a:ext>
            </a:extLst>
          </p:cNvPr>
          <p:cNvCxnSpPr/>
          <p:nvPr/>
        </p:nvCxnSpPr>
        <p:spPr>
          <a:xfrm flipV="1">
            <a:off x="5328012" y="6628082"/>
            <a:ext cx="4280849" cy="45035"/>
          </a:xfrm>
          <a:prstGeom prst="line">
            <a:avLst/>
          </a:prstGeom>
          <a:ln>
            <a:solidFill>
              <a:srgbClr val="FFC000"/>
            </a:solidFill>
          </a:ln>
          <a:effectLst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67" name="Title 2">
            <a:extLst>
              <a:ext uri="{FF2B5EF4-FFF2-40B4-BE49-F238E27FC236}">
                <a16:creationId xmlns:a16="http://schemas.microsoft.com/office/drawing/2014/main" id="{344CF92A-AF59-6DEE-00A5-DEB6E2B6A368}"/>
              </a:ext>
            </a:extLst>
          </p:cNvPr>
          <p:cNvSpPr txBox="1">
            <a:spLocks/>
          </p:cNvSpPr>
          <p:nvPr/>
        </p:nvSpPr>
        <p:spPr>
          <a:xfrm>
            <a:off x="1828973" y="5531586"/>
            <a:ext cx="548062" cy="374928"/>
          </a:xfrm>
          <a:prstGeom prst="rect">
            <a:avLst/>
          </a:prstGeom>
          <a:effectLst/>
        </p:spPr>
        <p:txBody>
          <a:bodyPr vert="horz" lIns="91440" tIns="45720" rIns="91440" bIns="45720" rtlCol="0" anchor="b">
            <a:noAutofit/>
          </a:bodyPr>
          <a:lstStyle>
            <a:lvl1pPr algn="l" defTabSz="914400" rtl="0" eaLnBrk="1" latinLnBrk="0" hangingPunct="1">
              <a:lnSpc>
                <a:spcPct val="85000"/>
              </a:lnSpc>
              <a:spcBef>
                <a:spcPct val="0"/>
              </a:spcBef>
              <a:buNone/>
              <a:defRPr sz="7200" kern="1200" spc="-50" baseline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US" sz="2000" i="1" dirty="0">
                <a:solidFill>
                  <a:srgbClr val="FF0000"/>
                </a:solidFill>
              </a:rPr>
              <a:t>R</a:t>
            </a:r>
            <a:endParaRPr lang="en-IN" sz="2000" i="1" dirty="0">
              <a:solidFill>
                <a:srgbClr val="FF0000"/>
              </a:solidFill>
            </a:endParaRPr>
          </a:p>
        </p:txBody>
      </p:sp>
      <p:sp>
        <p:nvSpPr>
          <p:cNvPr id="168" name="Oval 167">
            <a:extLst>
              <a:ext uri="{FF2B5EF4-FFF2-40B4-BE49-F238E27FC236}">
                <a16:creationId xmlns:a16="http://schemas.microsoft.com/office/drawing/2014/main" id="{1648BA30-F7CD-9B3D-C293-8C3E590F420B}"/>
              </a:ext>
            </a:extLst>
          </p:cNvPr>
          <p:cNvSpPr/>
          <p:nvPr/>
        </p:nvSpPr>
        <p:spPr>
          <a:xfrm>
            <a:off x="1742412" y="5962883"/>
            <a:ext cx="730672" cy="329892"/>
          </a:xfrm>
          <a:prstGeom prst="ellipse">
            <a:avLst/>
          </a:prstGeom>
          <a:noFill/>
          <a:ln>
            <a:solidFill>
              <a:srgbClr val="FFC000"/>
            </a:solidFill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IN"/>
          </a:p>
        </p:txBody>
      </p:sp>
      <p:sp>
        <p:nvSpPr>
          <p:cNvPr id="169" name="Title 2">
            <a:extLst>
              <a:ext uri="{FF2B5EF4-FFF2-40B4-BE49-F238E27FC236}">
                <a16:creationId xmlns:a16="http://schemas.microsoft.com/office/drawing/2014/main" id="{D6F54EE5-3509-C6FD-0550-5D4743C7C981}"/>
              </a:ext>
            </a:extLst>
          </p:cNvPr>
          <p:cNvSpPr txBox="1">
            <a:spLocks/>
          </p:cNvSpPr>
          <p:nvPr/>
        </p:nvSpPr>
        <p:spPr>
          <a:xfrm>
            <a:off x="466836" y="5936390"/>
            <a:ext cx="548062" cy="374928"/>
          </a:xfrm>
          <a:prstGeom prst="rect">
            <a:avLst/>
          </a:prstGeom>
          <a:effectLst/>
        </p:spPr>
        <p:txBody>
          <a:bodyPr vert="horz" lIns="91440" tIns="45720" rIns="91440" bIns="45720" rtlCol="0" anchor="b">
            <a:noAutofit/>
          </a:bodyPr>
          <a:lstStyle>
            <a:lvl1pPr algn="l" defTabSz="914400" rtl="0" eaLnBrk="1" latinLnBrk="0" hangingPunct="1">
              <a:lnSpc>
                <a:spcPct val="85000"/>
              </a:lnSpc>
              <a:spcBef>
                <a:spcPct val="0"/>
              </a:spcBef>
              <a:buNone/>
              <a:defRPr sz="7200" kern="1200" spc="-50" baseline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IN" sz="2000" i="1" dirty="0">
                <a:solidFill>
                  <a:srgbClr val="FF0000"/>
                </a:solidFill>
                <a:highlight>
                  <a:srgbClr val="FFFF00"/>
                </a:highlight>
              </a:rPr>
              <a:t>PT</a:t>
            </a:r>
          </a:p>
        </p:txBody>
      </p:sp>
      <p:cxnSp>
        <p:nvCxnSpPr>
          <p:cNvPr id="170" name="Straight Connector 169">
            <a:extLst>
              <a:ext uri="{FF2B5EF4-FFF2-40B4-BE49-F238E27FC236}">
                <a16:creationId xmlns:a16="http://schemas.microsoft.com/office/drawing/2014/main" id="{D839639A-6602-FFB5-BB48-49838112A7D4}"/>
              </a:ext>
            </a:extLst>
          </p:cNvPr>
          <p:cNvCxnSpPr>
            <a:cxnSpLocks/>
          </p:cNvCxnSpPr>
          <p:nvPr/>
        </p:nvCxnSpPr>
        <p:spPr>
          <a:xfrm flipH="1">
            <a:off x="1011739" y="6110957"/>
            <a:ext cx="730672" cy="0"/>
          </a:xfrm>
          <a:prstGeom prst="line">
            <a:avLst/>
          </a:prstGeom>
          <a:ln>
            <a:solidFill>
              <a:srgbClr val="FFC000"/>
            </a:solidFill>
          </a:ln>
          <a:effectLst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71" name="Title 2">
            <a:extLst>
              <a:ext uri="{FF2B5EF4-FFF2-40B4-BE49-F238E27FC236}">
                <a16:creationId xmlns:a16="http://schemas.microsoft.com/office/drawing/2014/main" id="{7BA2DD34-5048-C9CA-BABC-086E43B233C4}"/>
              </a:ext>
            </a:extLst>
          </p:cNvPr>
          <p:cNvSpPr txBox="1">
            <a:spLocks/>
          </p:cNvSpPr>
          <p:nvPr/>
        </p:nvSpPr>
        <p:spPr>
          <a:xfrm>
            <a:off x="1828973" y="5937986"/>
            <a:ext cx="548062" cy="374928"/>
          </a:xfrm>
          <a:prstGeom prst="rect">
            <a:avLst/>
          </a:prstGeom>
          <a:effectLst/>
        </p:spPr>
        <p:txBody>
          <a:bodyPr vert="horz" lIns="91440" tIns="45720" rIns="91440" bIns="45720" rtlCol="0" anchor="b">
            <a:noAutofit/>
          </a:bodyPr>
          <a:lstStyle>
            <a:lvl1pPr algn="l" defTabSz="914400" rtl="0" eaLnBrk="1" latinLnBrk="0" hangingPunct="1">
              <a:lnSpc>
                <a:spcPct val="85000"/>
              </a:lnSpc>
              <a:spcBef>
                <a:spcPct val="0"/>
              </a:spcBef>
              <a:buNone/>
              <a:defRPr sz="7200" kern="1200" spc="-50" baseline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US" sz="2000" i="1" dirty="0">
                <a:solidFill>
                  <a:srgbClr val="FFFF00"/>
                </a:solidFill>
              </a:rPr>
              <a:t>Y</a:t>
            </a:r>
            <a:endParaRPr lang="en-IN" sz="2000" i="1" dirty="0">
              <a:solidFill>
                <a:srgbClr val="FFFF00"/>
              </a:solidFill>
            </a:endParaRPr>
          </a:p>
        </p:txBody>
      </p:sp>
      <p:sp>
        <p:nvSpPr>
          <p:cNvPr id="175" name="Oval 174">
            <a:extLst>
              <a:ext uri="{FF2B5EF4-FFF2-40B4-BE49-F238E27FC236}">
                <a16:creationId xmlns:a16="http://schemas.microsoft.com/office/drawing/2014/main" id="{DC18F729-1578-A78C-2391-AA270C7735F8}"/>
              </a:ext>
            </a:extLst>
          </p:cNvPr>
          <p:cNvSpPr/>
          <p:nvPr/>
        </p:nvSpPr>
        <p:spPr>
          <a:xfrm>
            <a:off x="1732252" y="6369283"/>
            <a:ext cx="730672" cy="329892"/>
          </a:xfrm>
          <a:prstGeom prst="ellipse">
            <a:avLst/>
          </a:prstGeom>
          <a:noFill/>
          <a:ln>
            <a:solidFill>
              <a:srgbClr val="FFC000"/>
            </a:solidFill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IN"/>
          </a:p>
        </p:txBody>
      </p:sp>
      <p:cxnSp>
        <p:nvCxnSpPr>
          <p:cNvPr id="178" name="Straight Connector 177">
            <a:extLst>
              <a:ext uri="{FF2B5EF4-FFF2-40B4-BE49-F238E27FC236}">
                <a16:creationId xmlns:a16="http://schemas.microsoft.com/office/drawing/2014/main" id="{62425042-65F0-EC90-0F08-F38E6A1D8DD2}"/>
              </a:ext>
            </a:extLst>
          </p:cNvPr>
          <p:cNvCxnSpPr>
            <a:cxnSpLocks/>
          </p:cNvCxnSpPr>
          <p:nvPr/>
        </p:nvCxnSpPr>
        <p:spPr>
          <a:xfrm flipH="1">
            <a:off x="1001579" y="6517357"/>
            <a:ext cx="730672" cy="0"/>
          </a:xfrm>
          <a:prstGeom prst="line">
            <a:avLst/>
          </a:prstGeom>
          <a:ln>
            <a:solidFill>
              <a:srgbClr val="FFC000"/>
            </a:solidFill>
          </a:ln>
          <a:effectLst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80" name="Title 2">
            <a:extLst>
              <a:ext uri="{FF2B5EF4-FFF2-40B4-BE49-F238E27FC236}">
                <a16:creationId xmlns:a16="http://schemas.microsoft.com/office/drawing/2014/main" id="{DABED667-5DCC-48CD-ADDB-756BD6697FE1}"/>
              </a:ext>
            </a:extLst>
          </p:cNvPr>
          <p:cNvSpPr txBox="1">
            <a:spLocks/>
          </p:cNvSpPr>
          <p:nvPr/>
        </p:nvSpPr>
        <p:spPr>
          <a:xfrm>
            <a:off x="1818813" y="6344386"/>
            <a:ext cx="548062" cy="374928"/>
          </a:xfrm>
          <a:prstGeom prst="rect">
            <a:avLst/>
          </a:prstGeom>
          <a:effectLst/>
        </p:spPr>
        <p:txBody>
          <a:bodyPr vert="horz" lIns="91440" tIns="45720" rIns="91440" bIns="45720" rtlCol="0" anchor="b">
            <a:noAutofit/>
          </a:bodyPr>
          <a:lstStyle>
            <a:lvl1pPr algn="l" defTabSz="914400" rtl="0" eaLnBrk="1" latinLnBrk="0" hangingPunct="1">
              <a:lnSpc>
                <a:spcPct val="85000"/>
              </a:lnSpc>
              <a:spcBef>
                <a:spcPct val="0"/>
              </a:spcBef>
              <a:buNone/>
              <a:defRPr sz="7200" kern="1200" spc="-50" baseline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US" sz="2000" i="1" dirty="0">
                <a:solidFill>
                  <a:srgbClr val="00B0F0"/>
                </a:solidFill>
              </a:rPr>
              <a:t>B</a:t>
            </a:r>
            <a:endParaRPr lang="en-IN" sz="2000" i="1" dirty="0">
              <a:solidFill>
                <a:srgbClr val="00B0F0"/>
              </a:solidFill>
            </a:endParaRPr>
          </a:p>
        </p:txBody>
      </p:sp>
      <p:sp>
        <p:nvSpPr>
          <p:cNvPr id="182" name="Title 2">
            <a:extLst>
              <a:ext uri="{FF2B5EF4-FFF2-40B4-BE49-F238E27FC236}">
                <a16:creationId xmlns:a16="http://schemas.microsoft.com/office/drawing/2014/main" id="{E7913C7A-E34F-1F9C-731D-D24EB8820AF9}"/>
              </a:ext>
            </a:extLst>
          </p:cNvPr>
          <p:cNvSpPr txBox="1">
            <a:spLocks/>
          </p:cNvSpPr>
          <p:nvPr/>
        </p:nvSpPr>
        <p:spPr>
          <a:xfrm>
            <a:off x="6582155" y="6063732"/>
            <a:ext cx="733665" cy="374928"/>
          </a:xfrm>
          <a:prstGeom prst="rect">
            <a:avLst/>
          </a:prstGeom>
          <a:effectLst/>
        </p:spPr>
        <p:txBody>
          <a:bodyPr vert="horz" lIns="91440" tIns="45720" rIns="91440" bIns="45720" rtlCol="0" anchor="b">
            <a:noAutofit/>
          </a:bodyPr>
          <a:lstStyle>
            <a:lvl1pPr algn="l" defTabSz="914400" rtl="0" eaLnBrk="1" latinLnBrk="0" hangingPunct="1">
              <a:lnSpc>
                <a:spcPct val="85000"/>
              </a:lnSpc>
              <a:spcBef>
                <a:spcPct val="0"/>
              </a:spcBef>
              <a:buNone/>
              <a:defRPr sz="7200" kern="1200" spc="-50" baseline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IN" sz="2000" i="1" dirty="0"/>
              <a:t>E11</a:t>
            </a:r>
          </a:p>
        </p:txBody>
      </p:sp>
      <p:sp>
        <p:nvSpPr>
          <p:cNvPr id="183" name="Title 2">
            <a:extLst>
              <a:ext uri="{FF2B5EF4-FFF2-40B4-BE49-F238E27FC236}">
                <a16:creationId xmlns:a16="http://schemas.microsoft.com/office/drawing/2014/main" id="{1A810A50-6E3E-0AB3-4C7C-396359394745}"/>
              </a:ext>
            </a:extLst>
          </p:cNvPr>
          <p:cNvSpPr txBox="1">
            <a:spLocks/>
          </p:cNvSpPr>
          <p:nvPr/>
        </p:nvSpPr>
        <p:spPr>
          <a:xfrm>
            <a:off x="7167609" y="6264896"/>
            <a:ext cx="733665" cy="374928"/>
          </a:xfrm>
          <a:prstGeom prst="rect">
            <a:avLst/>
          </a:prstGeom>
          <a:effectLst/>
        </p:spPr>
        <p:txBody>
          <a:bodyPr vert="horz" lIns="91440" tIns="45720" rIns="91440" bIns="45720" rtlCol="0" anchor="b">
            <a:noAutofit/>
          </a:bodyPr>
          <a:lstStyle>
            <a:lvl1pPr algn="l" defTabSz="914400" rtl="0" eaLnBrk="1" latinLnBrk="0" hangingPunct="1">
              <a:lnSpc>
                <a:spcPct val="85000"/>
              </a:lnSpc>
              <a:spcBef>
                <a:spcPct val="0"/>
              </a:spcBef>
              <a:buNone/>
              <a:defRPr sz="7200" kern="1200" spc="-50" baseline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IN" sz="2000" i="1" dirty="0"/>
              <a:t>E31</a:t>
            </a:r>
          </a:p>
        </p:txBody>
      </p:sp>
      <p:sp>
        <p:nvSpPr>
          <p:cNvPr id="184" name="Title 2">
            <a:extLst>
              <a:ext uri="{FF2B5EF4-FFF2-40B4-BE49-F238E27FC236}">
                <a16:creationId xmlns:a16="http://schemas.microsoft.com/office/drawing/2014/main" id="{6D7D289E-784E-51FF-1ED5-E908AD6B7CD7}"/>
              </a:ext>
            </a:extLst>
          </p:cNvPr>
          <p:cNvSpPr txBox="1">
            <a:spLocks/>
          </p:cNvSpPr>
          <p:nvPr/>
        </p:nvSpPr>
        <p:spPr>
          <a:xfrm>
            <a:off x="8028700" y="6460314"/>
            <a:ext cx="733665" cy="374928"/>
          </a:xfrm>
          <a:prstGeom prst="rect">
            <a:avLst/>
          </a:prstGeom>
          <a:effectLst/>
        </p:spPr>
        <p:txBody>
          <a:bodyPr vert="horz" lIns="91440" tIns="45720" rIns="91440" bIns="45720" rtlCol="0" anchor="b">
            <a:noAutofit/>
          </a:bodyPr>
          <a:lstStyle>
            <a:lvl1pPr algn="l" defTabSz="914400" rtl="0" eaLnBrk="1" latinLnBrk="0" hangingPunct="1">
              <a:lnSpc>
                <a:spcPct val="85000"/>
              </a:lnSpc>
              <a:spcBef>
                <a:spcPct val="0"/>
              </a:spcBef>
              <a:buNone/>
              <a:defRPr sz="7200" kern="1200" spc="-50" baseline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IN" sz="2000" i="1" dirty="0"/>
              <a:t>E51</a:t>
            </a:r>
          </a:p>
        </p:txBody>
      </p:sp>
      <p:sp>
        <p:nvSpPr>
          <p:cNvPr id="185" name="Title 2">
            <a:extLst>
              <a:ext uri="{FF2B5EF4-FFF2-40B4-BE49-F238E27FC236}">
                <a16:creationId xmlns:a16="http://schemas.microsoft.com/office/drawing/2014/main" id="{4980F5AE-9B92-BCFF-F573-825F6C0AE5BD}"/>
              </a:ext>
            </a:extLst>
          </p:cNvPr>
          <p:cNvSpPr txBox="1">
            <a:spLocks/>
          </p:cNvSpPr>
          <p:nvPr/>
        </p:nvSpPr>
        <p:spPr>
          <a:xfrm>
            <a:off x="5727263" y="5851475"/>
            <a:ext cx="733665" cy="374928"/>
          </a:xfrm>
          <a:prstGeom prst="rect">
            <a:avLst/>
          </a:prstGeom>
          <a:effectLst/>
        </p:spPr>
        <p:txBody>
          <a:bodyPr vert="horz" lIns="91440" tIns="45720" rIns="91440" bIns="45720" rtlCol="0" anchor="b">
            <a:noAutofit/>
          </a:bodyPr>
          <a:lstStyle>
            <a:lvl1pPr algn="l" defTabSz="914400" rtl="0" eaLnBrk="1" latinLnBrk="0" hangingPunct="1">
              <a:lnSpc>
                <a:spcPct val="85000"/>
              </a:lnSpc>
              <a:spcBef>
                <a:spcPct val="0"/>
              </a:spcBef>
              <a:buNone/>
              <a:defRPr sz="7200" kern="1200" spc="-50" baseline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IN" sz="2000" i="1" dirty="0"/>
              <a:t>E71</a:t>
            </a:r>
          </a:p>
        </p:txBody>
      </p:sp>
      <p:sp>
        <p:nvSpPr>
          <p:cNvPr id="186" name="Rectangle: Rounded Corners 185">
            <a:extLst>
              <a:ext uri="{FF2B5EF4-FFF2-40B4-BE49-F238E27FC236}">
                <a16:creationId xmlns:a16="http://schemas.microsoft.com/office/drawing/2014/main" id="{983CEB5D-EF71-5F8F-CBE3-FB658047B939}"/>
              </a:ext>
            </a:extLst>
          </p:cNvPr>
          <p:cNvSpPr/>
          <p:nvPr/>
        </p:nvSpPr>
        <p:spPr>
          <a:xfrm>
            <a:off x="9469622" y="3831028"/>
            <a:ext cx="1965425" cy="2968082"/>
          </a:xfrm>
          <a:prstGeom prst="roundRect">
            <a:avLst/>
          </a:prstGeom>
          <a:noFill/>
          <a:ln>
            <a:solidFill>
              <a:srgbClr val="FFC000"/>
            </a:solidFill>
          </a:ln>
          <a:effectLst/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IN"/>
          </a:p>
        </p:txBody>
      </p:sp>
      <p:sp>
        <p:nvSpPr>
          <p:cNvPr id="2" name="Title 2">
            <a:extLst>
              <a:ext uri="{FF2B5EF4-FFF2-40B4-BE49-F238E27FC236}">
                <a16:creationId xmlns:a16="http://schemas.microsoft.com/office/drawing/2014/main" id="{309B785E-FA01-1418-ADA3-E0E83D0ACA30}"/>
              </a:ext>
            </a:extLst>
          </p:cNvPr>
          <p:cNvSpPr txBox="1">
            <a:spLocks/>
          </p:cNvSpPr>
          <p:nvPr/>
        </p:nvSpPr>
        <p:spPr>
          <a:xfrm>
            <a:off x="9588758" y="3391891"/>
            <a:ext cx="1727151" cy="374928"/>
          </a:xfrm>
          <a:prstGeom prst="rect">
            <a:avLst/>
          </a:prstGeom>
          <a:effectLst/>
        </p:spPr>
        <p:txBody>
          <a:bodyPr vert="horz" lIns="91440" tIns="45720" rIns="91440" bIns="45720" rtlCol="0" anchor="b">
            <a:noAutofit/>
          </a:bodyPr>
          <a:lstStyle>
            <a:lvl1pPr algn="l" defTabSz="914400" rtl="0" eaLnBrk="1" latinLnBrk="0" hangingPunct="1">
              <a:lnSpc>
                <a:spcPct val="85000"/>
              </a:lnSpc>
              <a:spcBef>
                <a:spcPct val="0"/>
              </a:spcBef>
              <a:buNone/>
              <a:defRPr sz="7200" kern="1200" spc="-50" baseline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IN" sz="2000" i="1" dirty="0"/>
              <a:t>Backup relay</a:t>
            </a:r>
          </a:p>
        </p:txBody>
      </p:sp>
      <p:sp>
        <p:nvSpPr>
          <p:cNvPr id="5" name="Title 2">
            <a:extLst>
              <a:ext uri="{FF2B5EF4-FFF2-40B4-BE49-F238E27FC236}">
                <a16:creationId xmlns:a16="http://schemas.microsoft.com/office/drawing/2014/main" id="{E87050A8-7BA3-CCF4-364B-E68B816B2BA9}"/>
              </a:ext>
            </a:extLst>
          </p:cNvPr>
          <p:cNvSpPr txBox="1">
            <a:spLocks/>
          </p:cNvSpPr>
          <p:nvPr/>
        </p:nvSpPr>
        <p:spPr>
          <a:xfrm>
            <a:off x="5194369" y="2425621"/>
            <a:ext cx="1915118" cy="374928"/>
          </a:xfrm>
          <a:prstGeom prst="rect">
            <a:avLst/>
          </a:prstGeom>
          <a:effectLst/>
        </p:spPr>
        <p:txBody>
          <a:bodyPr vert="horz" lIns="91440" tIns="45720" rIns="91440" bIns="45720" rtlCol="0" anchor="b">
            <a:noAutofit/>
          </a:bodyPr>
          <a:lstStyle>
            <a:lvl1pPr algn="l" defTabSz="914400" rtl="0" eaLnBrk="1" latinLnBrk="0" hangingPunct="1">
              <a:lnSpc>
                <a:spcPct val="85000"/>
              </a:lnSpc>
              <a:spcBef>
                <a:spcPct val="0"/>
              </a:spcBef>
              <a:buNone/>
              <a:defRPr sz="7200" kern="1200" spc="-50" baseline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IN" sz="2000" i="1" dirty="0"/>
              <a:t>Protection core PS</a:t>
            </a:r>
          </a:p>
        </p:txBody>
      </p:sp>
      <p:sp>
        <p:nvSpPr>
          <p:cNvPr id="9" name="Title 2">
            <a:extLst>
              <a:ext uri="{FF2B5EF4-FFF2-40B4-BE49-F238E27FC236}">
                <a16:creationId xmlns:a16="http://schemas.microsoft.com/office/drawing/2014/main" id="{CF85EBD3-BB4E-4F09-FAEB-0DF7004CCCE5}"/>
              </a:ext>
            </a:extLst>
          </p:cNvPr>
          <p:cNvSpPr txBox="1">
            <a:spLocks/>
          </p:cNvSpPr>
          <p:nvPr/>
        </p:nvSpPr>
        <p:spPr>
          <a:xfrm>
            <a:off x="920632" y="4891758"/>
            <a:ext cx="1639688" cy="639828"/>
          </a:xfrm>
          <a:prstGeom prst="rect">
            <a:avLst/>
          </a:prstGeom>
          <a:effectLst/>
        </p:spPr>
        <p:txBody>
          <a:bodyPr vert="horz" lIns="91440" tIns="45720" rIns="91440" bIns="45720" rtlCol="0" anchor="b">
            <a:noAutofit/>
          </a:bodyPr>
          <a:lstStyle>
            <a:lvl1pPr algn="l" defTabSz="914400" rtl="0" eaLnBrk="1" latinLnBrk="0" hangingPunct="1">
              <a:lnSpc>
                <a:spcPct val="85000"/>
              </a:lnSpc>
              <a:spcBef>
                <a:spcPct val="0"/>
              </a:spcBef>
              <a:buNone/>
              <a:defRPr sz="7200" kern="1200" spc="-50" baseline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IN" sz="2000" i="1" dirty="0"/>
              <a:t>132 kV / √3 /110 V/ √3  </a:t>
            </a:r>
          </a:p>
        </p:txBody>
      </p:sp>
      <p:sp>
        <p:nvSpPr>
          <p:cNvPr id="10" name="Title 2">
            <a:extLst>
              <a:ext uri="{FF2B5EF4-FFF2-40B4-BE49-F238E27FC236}">
                <a16:creationId xmlns:a16="http://schemas.microsoft.com/office/drawing/2014/main" id="{20BDD443-7FC4-3370-A45E-20A520178590}"/>
              </a:ext>
            </a:extLst>
          </p:cNvPr>
          <p:cNvSpPr txBox="1">
            <a:spLocks/>
          </p:cNvSpPr>
          <p:nvPr/>
        </p:nvSpPr>
        <p:spPr>
          <a:xfrm>
            <a:off x="9469622" y="1850215"/>
            <a:ext cx="1727151" cy="931049"/>
          </a:xfrm>
          <a:prstGeom prst="rect">
            <a:avLst/>
          </a:prstGeom>
          <a:effectLst/>
        </p:spPr>
        <p:txBody>
          <a:bodyPr vert="horz" lIns="91440" tIns="45720" rIns="91440" bIns="45720" rtlCol="0" anchor="ctr">
            <a:noAutofit/>
          </a:bodyPr>
          <a:lstStyle>
            <a:lvl1pPr algn="l" defTabSz="914400" rtl="0" eaLnBrk="1" latinLnBrk="0" hangingPunct="1">
              <a:lnSpc>
                <a:spcPct val="85000"/>
              </a:lnSpc>
              <a:spcBef>
                <a:spcPct val="0"/>
              </a:spcBef>
              <a:buNone/>
              <a:defRPr sz="7200" kern="1200" spc="-50" baseline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US" sz="2000" i="1" dirty="0"/>
              <a:t>Current measurement</a:t>
            </a:r>
          </a:p>
          <a:p>
            <a:pPr algn="ctr"/>
            <a:r>
              <a:rPr lang="en-US" sz="2000" i="1" dirty="0"/>
              <a:t>Inverse curve</a:t>
            </a:r>
            <a:endParaRPr lang="en-IN" sz="2000" i="1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FDFF3FD-1EE5-5499-A2F7-1793383199C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effectLst/>
        </p:spPr>
        <p:txBody>
          <a:bodyPr>
            <a:normAutofit lnSpcReduction="10000"/>
          </a:bodyPr>
          <a:lstStyle/>
          <a:p>
            <a:fld id="{19C1AEB4-7037-4088-A46E-D96AF956DC0D}" type="slidenum">
              <a:rPr lang="en-IN" smtClean="0"/>
              <a:t>33</a:t>
            </a:fld>
            <a:endParaRPr lang="en-IN"/>
          </a:p>
        </p:txBody>
      </p:sp>
      <p:sp>
        <p:nvSpPr>
          <p:cNvPr id="11" name="Title 2">
            <a:extLst>
              <a:ext uri="{FF2B5EF4-FFF2-40B4-BE49-F238E27FC236}">
                <a16:creationId xmlns:a16="http://schemas.microsoft.com/office/drawing/2014/main" id="{733F5FE9-37D4-5889-1C0E-3E7260BFB4E2}"/>
              </a:ext>
            </a:extLst>
          </p:cNvPr>
          <p:cNvSpPr txBox="1">
            <a:spLocks/>
          </p:cNvSpPr>
          <p:nvPr/>
        </p:nvSpPr>
        <p:spPr>
          <a:xfrm>
            <a:off x="3250531" y="697556"/>
            <a:ext cx="2133511" cy="374928"/>
          </a:xfrm>
          <a:prstGeom prst="rect">
            <a:avLst/>
          </a:prstGeom>
          <a:effectLst/>
        </p:spPr>
        <p:txBody>
          <a:bodyPr vert="horz" lIns="91440" tIns="45720" rIns="91440" bIns="45720" rtlCol="0" anchor="b">
            <a:noAutofit/>
          </a:bodyPr>
          <a:lstStyle>
            <a:lvl1pPr algn="l" defTabSz="914400" rtl="0" eaLnBrk="1" latinLnBrk="0" hangingPunct="1">
              <a:lnSpc>
                <a:spcPct val="85000"/>
              </a:lnSpc>
              <a:spcBef>
                <a:spcPct val="0"/>
              </a:spcBef>
              <a:buNone/>
              <a:defRPr sz="7200" kern="1200" spc="-50" baseline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IN" sz="2000" i="1" dirty="0"/>
              <a:t>600 / 1 – 1 – 1  A</a:t>
            </a:r>
          </a:p>
        </p:txBody>
      </p:sp>
      <p:grpSp>
        <p:nvGrpSpPr>
          <p:cNvPr id="12" name="Group 11">
            <a:extLst>
              <a:ext uri="{FF2B5EF4-FFF2-40B4-BE49-F238E27FC236}">
                <a16:creationId xmlns:a16="http://schemas.microsoft.com/office/drawing/2014/main" id="{EEC9A730-5066-F145-ABCB-460E9139A510}"/>
              </a:ext>
            </a:extLst>
          </p:cNvPr>
          <p:cNvGrpSpPr/>
          <p:nvPr/>
        </p:nvGrpSpPr>
        <p:grpSpPr>
          <a:xfrm>
            <a:off x="11481757" y="74540"/>
            <a:ext cx="620304" cy="653010"/>
            <a:chOff x="8366841" y="1587144"/>
            <a:chExt cx="620304" cy="653010"/>
          </a:xfrm>
        </p:grpSpPr>
        <p:cxnSp>
          <p:nvCxnSpPr>
            <p:cNvPr id="14" name="Straight Connector 13">
              <a:extLst>
                <a:ext uri="{FF2B5EF4-FFF2-40B4-BE49-F238E27FC236}">
                  <a16:creationId xmlns:a16="http://schemas.microsoft.com/office/drawing/2014/main" id="{0EB8A043-371A-E19D-7F0D-98F4F69F1014}"/>
                </a:ext>
              </a:extLst>
            </p:cNvPr>
            <p:cNvCxnSpPr/>
            <p:nvPr/>
          </p:nvCxnSpPr>
          <p:spPr>
            <a:xfrm>
              <a:off x="8672017" y="1587144"/>
              <a:ext cx="0" cy="653010"/>
            </a:xfrm>
            <a:prstGeom prst="line">
              <a:avLst/>
            </a:prstGeom>
            <a:effectLst>
              <a:glow rad="63500">
                <a:schemeClr val="accent1">
                  <a:satMod val="175000"/>
                  <a:alpha val="40000"/>
                </a:schemeClr>
              </a:glow>
            </a:effectLst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5" name="Straight Connector 14">
              <a:extLst>
                <a:ext uri="{FF2B5EF4-FFF2-40B4-BE49-F238E27FC236}">
                  <a16:creationId xmlns:a16="http://schemas.microsoft.com/office/drawing/2014/main" id="{0574CB95-BAC2-61A3-30DD-B03E51449DB8}"/>
                </a:ext>
              </a:extLst>
            </p:cNvPr>
            <p:cNvCxnSpPr/>
            <p:nvPr/>
          </p:nvCxnSpPr>
          <p:spPr>
            <a:xfrm>
              <a:off x="8366841" y="1917229"/>
              <a:ext cx="620304" cy="0"/>
            </a:xfrm>
            <a:prstGeom prst="line">
              <a:avLst/>
            </a:prstGeom>
            <a:effectLst>
              <a:glow rad="63500">
                <a:schemeClr val="accent1">
                  <a:satMod val="175000"/>
                  <a:alpha val="40000"/>
                </a:schemeClr>
              </a:glow>
            </a:effectLst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grpSp>
        <p:nvGrpSpPr>
          <p:cNvPr id="16" name="Group 15">
            <a:extLst>
              <a:ext uri="{FF2B5EF4-FFF2-40B4-BE49-F238E27FC236}">
                <a16:creationId xmlns:a16="http://schemas.microsoft.com/office/drawing/2014/main" id="{54871EA8-4746-6827-E1E3-3549F0B45EB8}"/>
              </a:ext>
            </a:extLst>
          </p:cNvPr>
          <p:cNvGrpSpPr/>
          <p:nvPr/>
        </p:nvGrpSpPr>
        <p:grpSpPr>
          <a:xfrm>
            <a:off x="11157779" y="-216759"/>
            <a:ext cx="1260000" cy="1260000"/>
            <a:chOff x="7064043" y="3066250"/>
            <a:chExt cx="1260000" cy="1260000"/>
          </a:xfrm>
        </p:grpSpPr>
        <p:sp>
          <p:nvSpPr>
            <p:cNvPr id="17" name="Oval 16">
              <a:extLst>
                <a:ext uri="{FF2B5EF4-FFF2-40B4-BE49-F238E27FC236}">
                  <a16:creationId xmlns:a16="http://schemas.microsoft.com/office/drawing/2014/main" id="{9008A99A-E2B3-024A-D5EC-9002E830E688}"/>
                </a:ext>
              </a:extLst>
            </p:cNvPr>
            <p:cNvSpPr/>
            <p:nvPr/>
          </p:nvSpPr>
          <p:spPr>
            <a:xfrm>
              <a:off x="7064043" y="3066250"/>
              <a:ext cx="1260000" cy="1260000"/>
            </a:xfrm>
            <a:prstGeom prst="ellipse">
              <a:avLst/>
            </a:prstGeom>
            <a:noFill/>
            <a:ln>
              <a:solidFill>
                <a:schemeClr val="bg1"/>
              </a:solidFill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IN"/>
            </a:p>
          </p:txBody>
        </p:sp>
        <p:grpSp>
          <p:nvGrpSpPr>
            <p:cNvPr id="18" name="Group 17">
              <a:extLst>
                <a:ext uri="{FF2B5EF4-FFF2-40B4-BE49-F238E27FC236}">
                  <a16:creationId xmlns:a16="http://schemas.microsoft.com/office/drawing/2014/main" id="{A1CB4D8B-6949-EA86-80A1-B9CAF98B6F1A}"/>
                </a:ext>
              </a:extLst>
            </p:cNvPr>
            <p:cNvGrpSpPr/>
            <p:nvPr/>
          </p:nvGrpSpPr>
          <p:grpSpPr>
            <a:xfrm>
              <a:off x="7330553" y="3336250"/>
              <a:ext cx="726980" cy="720000"/>
              <a:chOff x="9768840" y="2275840"/>
              <a:chExt cx="726980" cy="720000"/>
            </a:xfrm>
          </p:grpSpPr>
          <p:sp>
            <p:nvSpPr>
              <p:cNvPr id="19" name="Oval 18">
                <a:extLst>
                  <a:ext uri="{FF2B5EF4-FFF2-40B4-BE49-F238E27FC236}">
                    <a16:creationId xmlns:a16="http://schemas.microsoft.com/office/drawing/2014/main" id="{2598945A-5944-0F04-98F9-163781AD3626}"/>
                  </a:ext>
                </a:extLst>
              </p:cNvPr>
              <p:cNvSpPr/>
              <p:nvPr/>
            </p:nvSpPr>
            <p:spPr>
              <a:xfrm>
                <a:off x="9768840" y="2275840"/>
                <a:ext cx="720000" cy="720000"/>
              </a:xfrm>
              <a:prstGeom prst="ellipse">
                <a:avLst/>
              </a:prstGeom>
              <a:noFill/>
              <a:ln>
                <a:solidFill>
                  <a:schemeClr val="bg1"/>
                </a:solidFill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IN"/>
              </a:p>
            </p:txBody>
          </p:sp>
          <p:cxnSp>
            <p:nvCxnSpPr>
              <p:cNvPr id="20" name="Straight Arrow Connector 19">
                <a:extLst>
                  <a:ext uri="{FF2B5EF4-FFF2-40B4-BE49-F238E27FC236}">
                    <a16:creationId xmlns:a16="http://schemas.microsoft.com/office/drawing/2014/main" id="{E6B2B24D-4BF0-61EA-7C33-2A32AA030A8D}"/>
                  </a:ext>
                </a:extLst>
              </p:cNvPr>
              <p:cNvCxnSpPr>
                <a:cxnSpLocks/>
              </p:cNvCxnSpPr>
              <p:nvPr/>
            </p:nvCxnSpPr>
            <p:spPr>
              <a:xfrm rot="7200000">
                <a:off x="9860407" y="2786655"/>
                <a:ext cx="360000" cy="6762"/>
              </a:xfrm>
              <a:prstGeom prst="straightConnector1">
                <a:avLst/>
              </a:prstGeom>
              <a:ln w="38100" cap="rnd">
                <a:solidFill>
                  <a:srgbClr val="FFFF00"/>
                </a:solidFill>
                <a:tailEnd type="triangle"/>
              </a:ln>
            </p:spPr>
            <p:style>
              <a:lnRef idx="2">
                <a:schemeClr val="accent3"/>
              </a:lnRef>
              <a:fillRef idx="0">
                <a:schemeClr val="accent3"/>
              </a:fillRef>
              <a:effectRef idx="1">
                <a:schemeClr val="accent3"/>
              </a:effectRef>
              <a:fontRef idx="minor">
                <a:schemeClr val="tx1"/>
              </a:fontRef>
            </p:style>
          </p:cxnSp>
          <p:cxnSp>
            <p:nvCxnSpPr>
              <p:cNvPr id="21" name="Straight Arrow Connector 20">
                <a:extLst>
                  <a:ext uri="{FF2B5EF4-FFF2-40B4-BE49-F238E27FC236}">
                    <a16:creationId xmlns:a16="http://schemas.microsoft.com/office/drawing/2014/main" id="{187D2DE7-69F0-01A7-59EA-10CDE45B6B8F}"/>
                  </a:ext>
                </a:extLst>
              </p:cNvPr>
              <p:cNvCxnSpPr>
                <a:cxnSpLocks/>
              </p:cNvCxnSpPr>
              <p:nvPr/>
            </p:nvCxnSpPr>
            <p:spPr>
              <a:xfrm rot="14400000">
                <a:off x="9861767" y="2473195"/>
                <a:ext cx="360000" cy="6762"/>
              </a:xfrm>
              <a:prstGeom prst="straightConnector1">
                <a:avLst/>
              </a:prstGeom>
              <a:ln w="38100" cap="rnd">
                <a:solidFill>
                  <a:srgbClr val="0070C0"/>
                </a:solidFill>
                <a:tailEnd type="triangle"/>
              </a:ln>
            </p:spPr>
            <p:style>
              <a:lnRef idx="2">
                <a:schemeClr val="accent3"/>
              </a:lnRef>
              <a:fillRef idx="0">
                <a:schemeClr val="accent3"/>
              </a:fillRef>
              <a:effectRef idx="1">
                <a:schemeClr val="accent3"/>
              </a:effectRef>
              <a:fontRef idx="minor">
                <a:schemeClr val="tx1"/>
              </a:fontRef>
            </p:style>
          </p:cxnSp>
          <p:cxnSp>
            <p:nvCxnSpPr>
              <p:cNvPr id="22" name="Straight Arrow Connector 21">
                <a:extLst>
                  <a:ext uri="{FF2B5EF4-FFF2-40B4-BE49-F238E27FC236}">
                    <a16:creationId xmlns:a16="http://schemas.microsoft.com/office/drawing/2014/main" id="{B267496D-F20F-E4D5-BE36-C0C75C70AEEB}"/>
                  </a:ext>
                </a:extLst>
              </p:cNvPr>
              <p:cNvCxnSpPr/>
              <p:nvPr/>
            </p:nvCxnSpPr>
            <p:spPr>
              <a:xfrm>
                <a:off x="10135820" y="2629924"/>
                <a:ext cx="360000" cy="6762"/>
              </a:xfrm>
              <a:prstGeom prst="straightConnector1">
                <a:avLst/>
              </a:prstGeom>
              <a:ln w="38100" cap="rnd">
                <a:solidFill>
                  <a:srgbClr val="FF0000"/>
                </a:solidFill>
                <a:tailEnd type="triangle"/>
              </a:ln>
            </p:spPr>
            <p:style>
              <a:lnRef idx="2">
                <a:schemeClr val="accent3"/>
              </a:lnRef>
              <a:fillRef idx="0">
                <a:schemeClr val="accent3"/>
              </a:fillRef>
              <a:effectRef idx="1">
                <a:schemeClr val="accent3"/>
              </a:effectRef>
              <a:fontRef idx="minor">
                <a:schemeClr val="tx1"/>
              </a:fontRef>
            </p:style>
          </p:cxnSp>
        </p:grpSp>
      </p:grpSp>
      <p:sp>
        <p:nvSpPr>
          <p:cNvPr id="23" name="Rectangle 22">
            <a:extLst>
              <a:ext uri="{FF2B5EF4-FFF2-40B4-BE49-F238E27FC236}">
                <a16:creationId xmlns:a16="http://schemas.microsoft.com/office/drawing/2014/main" id="{6EDC9863-4DE7-836E-1511-8E9BF3446900}"/>
              </a:ext>
            </a:extLst>
          </p:cNvPr>
          <p:cNvSpPr/>
          <p:nvPr/>
        </p:nvSpPr>
        <p:spPr>
          <a:xfrm>
            <a:off x="11033567" y="-86686"/>
            <a:ext cx="513657" cy="405484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2000" b="0" cap="none" spc="0" dirty="0">
                <a:ln w="0"/>
                <a:solidFill>
                  <a:srgbClr val="92D050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120</a:t>
            </a:r>
          </a:p>
        </p:txBody>
      </p:sp>
      <p:sp>
        <p:nvSpPr>
          <p:cNvPr id="24" name="Rectangle 23">
            <a:extLst>
              <a:ext uri="{FF2B5EF4-FFF2-40B4-BE49-F238E27FC236}">
                <a16:creationId xmlns:a16="http://schemas.microsoft.com/office/drawing/2014/main" id="{30297A49-FDEA-8659-39EF-BC6BE2C05C7B}"/>
              </a:ext>
            </a:extLst>
          </p:cNvPr>
          <p:cNvSpPr/>
          <p:nvPr/>
        </p:nvSpPr>
        <p:spPr>
          <a:xfrm>
            <a:off x="11077769" y="566219"/>
            <a:ext cx="513657" cy="405484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2000" b="0" cap="none" spc="0" dirty="0">
                <a:ln w="0"/>
                <a:solidFill>
                  <a:srgbClr val="92D050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240</a:t>
            </a:r>
          </a:p>
        </p:txBody>
      </p:sp>
    </p:spTree>
    <p:extLst>
      <p:ext uri="{BB962C8B-B14F-4D97-AF65-F5344CB8AC3E}">
        <p14:creationId xmlns:p14="http://schemas.microsoft.com/office/powerpoint/2010/main" val="104557115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0">
        <p:cut/>
      </p:transition>
    </mc:Choice>
    <mc:Fallback xmlns="">
      <p:transition>
        <p:cut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8" presetClass="emph" presetSubtype="0" repeatCount="indefinite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Rot by="-21600000">
                                      <p:cBhvr>
                                        <p:cTn id="6" dur="20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/>
          <p:cNvSpPr>
            <a:spLocks noGrp="1"/>
          </p:cNvSpPr>
          <p:nvPr>
            <p:ph type="ctrTitle"/>
          </p:nvPr>
        </p:nvSpPr>
        <p:spPr>
          <a:xfrm>
            <a:off x="3505954" y="107119"/>
            <a:ext cx="5180092" cy="633120"/>
          </a:xfrm>
          <a:effectLst/>
        </p:spPr>
        <p:txBody>
          <a:bodyPr>
            <a:normAutofit fontScale="90000"/>
          </a:bodyPr>
          <a:lstStyle/>
          <a:p>
            <a:pPr algn="ctr"/>
            <a:r>
              <a:rPr lang="en-IN" sz="4000" i="1" u="sng" dirty="0"/>
              <a:t>220 kV feeder protection</a:t>
            </a:r>
          </a:p>
        </p:txBody>
      </p:sp>
      <p:cxnSp>
        <p:nvCxnSpPr>
          <p:cNvPr id="77" name="Straight Connector 76"/>
          <p:cNvCxnSpPr>
            <a:cxnSpLocks/>
          </p:cNvCxnSpPr>
          <p:nvPr/>
        </p:nvCxnSpPr>
        <p:spPr>
          <a:xfrm flipV="1">
            <a:off x="1012213" y="814210"/>
            <a:ext cx="0" cy="5868692"/>
          </a:xfrm>
          <a:prstGeom prst="line">
            <a:avLst/>
          </a:prstGeom>
          <a:effectLst>
            <a:outerShdw blurRad="50800" dist="15240" dir="5400000" algn="tl" rotWithShape="0">
              <a:srgbClr val="000000">
                <a:alpha val="75000"/>
              </a:srgbClr>
            </a:outerShdw>
          </a:effectLst>
        </p:spPr>
        <p:style>
          <a:lnRef idx="3">
            <a:schemeClr val="accent4"/>
          </a:lnRef>
          <a:fillRef idx="0">
            <a:schemeClr val="accent4"/>
          </a:fillRef>
          <a:effectRef idx="2">
            <a:schemeClr val="accent4"/>
          </a:effectRef>
          <a:fontRef idx="minor">
            <a:schemeClr val="tx1"/>
          </a:fontRef>
        </p:style>
      </p:cxnSp>
      <p:sp>
        <p:nvSpPr>
          <p:cNvPr id="88" name="Oval 87"/>
          <p:cNvSpPr/>
          <p:nvPr/>
        </p:nvSpPr>
        <p:spPr>
          <a:xfrm>
            <a:off x="3782710" y="1005275"/>
            <a:ext cx="777923" cy="627797"/>
          </a:xfrm>
          <a:prstGeom prst="ellipse">
            <a:avLst/>
          </a:prstGeom>
          <a:noFill/>
          <a:ln>
            <a:solidFill>
              <a:srgbClr val="FFC000"/>
            </a:solidFill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IN"/>
          </a:p>
        </p:txBody>
      </p:sp>
      <p:sp>
        <p:nvSpPr>
          <p:cNvPr id="90" name="Rectangle 89"/>
          <p:cNvSpPr/>
          <p:nvPr/>
        </p:nvSpPr>
        <p:spPr>
          <a:xfrm>
            <a:off x="2602165" y="998450"/>
            <a:ext cx="668740" cy="627797"/>
          </a:xfrm>
          <a:prstGeom prst="rect">
            <a:avLst/>
          </a:prstGeom>
          <a:solidFill>
            <a:srgbClr val="FF5050"/>
          </a:solidFill>
          <a:ln>
            <a:solidFill>
              <a:srgbClr val="FFC000"/>
            </a:solidFill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IN"/>
          </a:p>
        </p:txBody>
      </p:sp>
      <p:cxnSp>
        <p:nvCxnSpPr>
          <p:cNvPr id="99" name="Straight Connector 98"/>
          <p:cNvCxnSpPr>
            <a:cxnSpLocks/>
          </p:cNvCxnSpPr>
          <p:nvPr/>
        </p:nvCxnSpPr>
        <p:spPr>
          <a:xfrm flipH="1">
            <a:off x="1012213" y="1326033"/>
            <a:ext cx="272954" cy="0"/>
          </a:xfrm>
          <a:prstGeom prst="line">
            <a:avLst/>
          </a:prstGeom>
          <a:ln>
            <a:solidFill>
              <a:srgbClr val="FFC000"/>
            </a:solidFill>
          </a:ln>
          <a:effectLst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0" name="Straight Connector 99"/>
          <p:cNvCxnSpPr>
            <a:cxnSpLocks/>
          </p:cNvCxnSpPr>
          <p:nvPr/>
        </p:nvCxnSpPr>
        <p:spPr>
          <a:xfrm>
            <a:off x="3270905" y="1322621"/>
            <a:ext cx="511805" cy="6825"/>
          </a:xfrm>
          <a:prstGeom prst="line">
            <a:avLst/>
          </a:prstGeom>
          <a:ln>
            <a:solidFill>
              <a:srgbClr val="FFC000"/>
            </a:solidFill>
          </a:ln>
          <a:effectLst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1" name="Straight Arrow Connector 100"/>
          <p:cNvCxnSpPr/>
          <p:nvPr/>
        </p:nvCxnSpPr>
        <p:spPr>
          <a:xfrm>
            <a:off x="5842785" y="1335610"/>
            <a:ext cx="1065563" cy="0"/>
          </a:xfrm>
          <a:prstGeom prst="straightConnector1">
            <a:avLst/>
          </a:prstGeom>
          <a:ln>
            <a:solidFill>
              <a:srgbClr val="FFC000"/>
            </a:solidFill>
            <a:tailEnd type="triangle"/>
          </a:ln>
          <a:effectLst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2" name="Right Arrow 101"/>
          <p:cNvSpPr/>
          <p:nvPr/>
        </p:nvSpPr>
        <p:spPr>
          <a:xfrm>
            <a:off x="6649041" y="1240077"/>
            <a:ext cx="259307" cy="184245"/>
          </a:xfrm>
          <a:prstGeom prst="rightArrow">
            <a:avLst/>
          </a:prstGeom>
          <a:ln>
            <a:solidFill>
              <a:srgbClr val="FFC000"/>
            </a:solidFill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IN"/>
          </a:p>
        </p:txBody>
      </p:sp>
      <p:cxnSp>
        <p:nvCxnSpPr>
          <p:cNvPr id="104" name="Straight Connector 103"/>
          <p:cNvCxnSpPr>
            <a:cxnSpLocks/>
          </p:cNvCxnSpPr>
          <p:nvPr/>
        </p:nvCxnSpPr>
        <p:spPr>
          <a:xfrm>
            <a:off x="1285161" y="1326033"/>
            <a:ext cx="529299" cy="0"/>
          </a:xfrm>
          <a:prstGeom prst="line">
            <a:avLst/>
          </a:prstGeom>
          <a:ln>
            <a:solidFill>
              <a:srgbClr val="FFC000"/>
            </a:solidFill>
          </a:ln>
          <a:effectLst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5" name="Straight Connector 104"/>
          <p:cNvCxnSpPr>
            <a:cxnSpLocks/>
          </p:cNvCxnSpPr>
          <p:nvPr/>
        </p:nvCxnSpPr>
        <p:spPr>
          <a:xfrm flipH="1">
            <a:off x="1608512" y="1326033"/>
            <a:ext cx="578726" cy="0"/>
          </a:xfrm>
          <a:prstGeom prst="line">
            <a:avLst/>
          </a:prstGeom>
          <a:ln w="38100">
            <a:solidFill>
              <a:srgbClr val="92D050"/>
            </a:solidFill>
          </a:ln>
          <a:effectLst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6" name="Straight Connector 105"/>
          <p:cNvCxnSpPr>
            <a:cxnSpLocks/>
          </p:cNvCxnSpPr>
          <p:nvPr/>
        </p:nvCxnSpPr>
        <p:spPr>
          <a:xfrm>
            <a:off x="2065356" y="1326033"/>
            <a:ext cx="529299" cy="0"/>
          </a:xfrm>
          <a:prstGeom prst="line">
            <a:avLst/>
          </a:prstGeom>
          <a:ln>
            <a:solidFill>
              <a:srgbClr val="FFC000"/>
            </a:solidFill>
          </a:ln>
          <a:effectLst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8" name="Straight Connector 107"/>
          <p:cNvCxnSpPr>
            <a:cxnSpLocks/>
          </p:cNvCxnSpPr>
          <p:nvPr/>
        </p:nvCxnSpPr>
        <p:spPr>
          <a:xfrm>
            <a:off x="4563210" y="1326033"/>
            <a:ext cx="529299" cy="0"/>
          </a:xfrm>
          <a:prstGeom prst="line">
            <a:avLst/>
          </a:prstGeom>
          <a:ln>
            <a:solidFill>
              <a:srgbClr val="FFC000"/>
            </a:solidFill>
          </a:ln>
          <a:effectLst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9" name="Straight Connector 108"/>
          <p:cNvCxnSpPr>
            <a:cxnSpLocks/>
          </p:cNvCxnSpPr>
          <p:nvPr/>
        </p:nvCxnSpPr>
        <p:spPr>
          <a:xfrm flipH="1">
            <a:off x="4886561" y="1326033"/>
            <a:ext cx="578726" cy="0"/>
          </a:xfrm>
          <a:prstGeom prst="line">
            <a:avLst/>
          </a:prstGeom>
          <a:ln w="38100">
            <a:solidFill>
              <a:srgbClr val="92D050"/>
            </a:solidFill>
          </a:ln>
          <a:effectLst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0" name="Straight Connector 109"/>
          <p:cNvCxnSpPr>
            <a:cxnSpLocks/>
          </p:cNvCxnSpPr>
          <p:nvPr/>
        </p:nvCxnSpPr>
        <p:spPr>
          <a:xfrm>
            <a:off x="5343405" y="1326033"/>
            <a:ext cx="529299" cy="0"/>
          </a:xfrm>
          <a:prstGeom prst="line">
            <a:avLst/>
          </a:prstGeom>
          <a:ln>
            <a:solidFill>
              <a:srgbClr val="FFC000"/>
            </a:solidFill>
          </a:ln>
          <a:effectLst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83" name="Rectangle 82"/>
          <p:cNvSpPr/>
          <p:nvPr/>
        </p:nvSpPr>
        <p:spPr>
          <a:xfrm flipV="1">
            <a:off x="3977913" y="1706640"/>
            <a:ext cx="405239" cy="106401"/>
          </a:xfrm>
          <a:prstGeom prst="rect">
            <a:avLst/>
          </a:prstGeom>
          <a:solidFill>
            <a:srgbClr val="92D050"/>
          </a:solidFill>
          <a:ln>
            <a:solidFill>
              <a:srgbClr val="FF0000"/>
            </a:solidFill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IN"/>
          </a:p>
        </p:txBody>
      </p:sp>
      <p:sp>
        <p:nvSpPr>
          <p:cNvPr id="87" name="Title 2"/>
          <p:cNvSpPr txBox="1">
            <a:spLocks/>
          </p:cNvSpPr>
          <p:nvPr/>
        </p:nvSpPr>
        <p:spPr>
          <a:xfrm>
            <a:off x="3300142" y="1309700"/>
            <a:ext cx="548062" cy="374928"/>
          </a:xfrm>
          <a:prstGeom prst="rect">
            <a:avLst/>
          </a:prstGeom>
          <a:effectLst/>
        </p:spPr>
        <p:txBody>
          <a:bodyPr vert="horz" lIns="91440" tIns="45720" rIns="91440" bIns="45720" rtlCol="0" anchor="b">
            <a:noAutofit/>
          </a:bodyPr>
          <a:lstStyle>
            <a:lvl1pPr algn="l" defTabSz="914400" rtl="0" eaLnBrk="1" latinLnBrk="0" hangingPunct="1">
              <a:lnSpc>
                <a:spcPct val="85000"/>
              </a:lnSpc>
              <a:spcBef>
                <a:spcPct val="0"/>
              </a:spcBef>
              <a:buNone/>
              <a:defRPr sz="7200" kern="1200" spc="-50" baseline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IN" sz="2000" i="1" dirty="0"/>
              <a:t>P1</a:t>
            </a:r>
          </a:p>
        </p:txBody>
      </p:sp>
      <p:sp>
        <p:nvSpPr>
          <p:cNvPr id="91" name="Title 2"/>
          <p:cNvSpPr txBox="1">
            <a:spLocks/>
          </p:cNvSpPr>
          <p:nvPr/>
        </p:nvSpPr>
        <p:spPr>
          <a:xfrm>
            <a:off x="3250532" y="697556"/>
            <a:ext cx="2906428" cy="374928"/>
          </a:xfrm>
          <a:prstGeom prst="rect">
            <a:avLst/>
          </a:prstGeom>
          <a:effectLst/>
        </p:spPr>
        <p:txBody>
          <a:bodyPr vert="horz" lIns="91440" tIns="45720" rIns="91440" bIns="45720" rtlCol="0" anchor="b">
            <a:noAutofit/>
          </a:bodyPr>
          <a:lstStyle>
            <a:lvl1pPr algn="l" defTabSz="914400" rtl="0" eaLnBrk="1" latinLnBrk="0" hangingPunct="1">
              <a:lnSpc>
                <a:spcPct val="85000"/>
              </a:lnSpc>
              <a:spcBef>
                <a:spcPct val="0"/>
              </a:spcBef>
              <a:buNone/>
              <a:defRPr sz="7200" kern="1200" spc="-50" baseline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IN" sz="2000" i="1" dirty="0"/>
              <a:t>800 / 1 – 1 – 1 – 1 – 1  A</a:t>
            </a:r>
          </a:p>
        </p:txBody>
      </p:sp>
      <p:sp>
        <p:nvSpPr>
          <p:cNvPr id="93" name="Title 2"/>
          <p:cNvSpPr txBox="1">
            <a:spLocks/>
          </p:cNvSpPr>
          <p:nvPr/>
        </p:nvSpPr>
        <p:spPr>
          <a:xfrm>
            <a:off x="4437782" y="1301587"/>
            <a:ext cx="548062" cy="374928"/>
          </a:xfrm>
          <a:prstGeom prst="rect">
            <a:avLst/>
          </a:prstGeom>
          <a:effectLst/>
        </p:spPr>
        <p:txBody>
          <a:bodyPr vert="horz" lIns="91440" tIns="45720" rIns="91440" bIns="45720" rtlCol="0" anchor="b">
            <a:noAutofit/>
          </a:bodyPr>
          <a:lstStyle>
            <a:lvl1pPr algn="l" defTabSz="914400" rtl="0" eaLnBrk="1" latinLnBrk="0" hangingPunct="1">
              <a:lnSpc>
                <a:spcPct val="85000"/>
              </a:lnSpc>
              <a:spcBef>
                <a:spcPct val="0"/>
              </a:spcBef>
              <a:buNone/>
              <a:defRPr sz="7200" kern="1200" spc="-50" baseline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IN" sz="2000" i="1" dirty="0"/>
              <a:t>P2</a:t>
            </a:r>
          </a:p>
        </p:txBody>
      </p:sp>
      <p:sp>
        <p:nvSpPr>
          <p:cNvPr id="173" name="Oval 172"/>
          <p:cNvSpPr/>
          <p:nvPr/>
        </p:nvSpPr>
        <p:spPr>
          <a:xfrm>
            <a:off x="3862539" y="2090273"/>
            <a:ext cx="777923" cy="627797"/>
          </a:xfrm>
          <a:prstGeom prst="ellipse">
            <a:avLst/>
          </a:prstGeom>
          <a:noFill/>
          <a:ln>
            <a:solidFill>
              <a:srgbClr val="FFC000"/>
            </a:solidFill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IN"/>
          </a:p>
        </p:txBody>
      </p:sp>
      <p:sp>
        <p:nvSpPr>
          <p:cNvPr id="174" name="Rectangle 173"/>
          <p:cNvSpPr/>
          <p:nvPr/>
        </p:nvSpPr>
        <p:spPr>
          <a:xfrm flipV="1">
            <a:off x="4057742" y="2791638"/>
            <a:ext cx="405239" cy="106401"/>
          </a:xfrm>
          <a:prstGeom prst="rect">
            <a:avLst/>
          </a:prstGeom>
          <a:solidFill>
            <a:srgbClr val="92D050"/>
          </a:solidFill>
          <a:ln>
            <a:solidFill>
              <a:srgbClr val="FF0000"/>
            </a:solidFill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IN"/>
          </a:p>
        </p:txBody>
      </p:sp>
      <p:sp>
        <p:nvSpPr>
          <p:cNvPr id="177" name="Oval 176"/>
          <p:cNvSpPr/>
          <p:nvPr/>
        </p:nvSpPr>
        <p:spPr>
          <a:xfrm>
            <a:off x="3884309" y="3153497"/>
            <a:ext cx="777923" cy="627797"/>
          </a:xfrm>
          <a:prstGeom prst="ellipse">
            <a:avLst/>
          </a:prstGeom>
          <a:noFill/>
          <a:ln>
            <a:solidFill>
              <a:srgbClr val="FFC000"/>
            </a:solidFill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IN"/>
          </a:p>
        </p:txBody>
      </p:sp>
      <p:sp>
        <p:nvSpPr>
          <p:cNvPr id="179" name="Rectangle 178"/>
          <p:cNvSpPr/>
          <p:nvPr/>
        </p:nvSpPr>
        <p:spPr>
          <a:xfrm flipV="1">
            <a:off x="4079512" y="3854862"/>
            <a:ext cx="405239" cy="106401"/>
          </a:xfrm>
          <a:prstGeom prst="rect">
            <a:avLst/>
          </a:prstGeom>
          <a:solidFill>
            <a:srgbClr val="92D050"/>
          </a:solidFill>
          <a:ln>
            <a:solidFill>
              <a:srgbClr val="FF0000"/>
            </a:solidFill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IN"/>
          </a:p>
        </p:txBody>
      </p:sp>
      <p:sp>
        <p:nvSpPr>
          <p:cNvPr id="54" name="Title 2"/>
          <p:cNvSpPr txBox="1">
            <a:spLocks/>
          </p:cNvSpPr>
          <p:nvPr/>
        </p:nvSpPr>
        <p:spPr>
          <a:xfrm>
            <a:off x="4107956" y="1850215"/>
            <a:ext cx="391376" cy="191295"/>
          </a:xfrm>
          <a:prstGeom prst="rect">
            <a:avLst/>
          </a:prstGeom>
          <a:effectLst/>
        </p:spPr>
        <p:txBody>
          <a:bodyPr vert="horz" lIns="91440" tIns="45720" rIns="91440" bIns="45720" rtlCol="0" anchor="b">
            <a:noAutofit/>
          </a:bodyPr>
          <a:lstStyle>
            <a:lvl1pPr algn="l" defTabSz="914400" rtl="0" eaLnBrk="1" latinLnBrk="0" hangingPunct="1">
              <a:lnSpc>
                <a:spcPct val="85000"/>
              </a:lnSpc>
              <a:spcBef>
                <a:spcPct val="0"/>
              </a:spcBef>
              <a:buNone/>
              <a:defRPr sz="7200" kern="1200" spc="-50" baseline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IN" sz="1000" i="1" dirty="0"/>
              <a:t>S2</a:t>
            </a:r>
          </a:p>
        </p:txBody>
      </p:sp>
      <p:sp>
        <p:nvSpPr>
          <p:cNvPr id="55" name="Title 2"/>
          <p:cNvSpPr txBox="1">
            <a:spLocks/>
          </p:cNvSpPr>
          <p:nvPr/>
        </p:nvSpPr>
        <p:spPr>
          <a:xfrm>
            <a:off x="3842132" y="1842673"/>
            <a:ext cx="391376" cy="191295"/>
          </a:xfrm>
          <a:prstGeom prst="rect">
            <a:avLst/>
          </a:prstGeom>
          <a:effectLst/>
        </p:spPr>
        <p:txBody>
          <a:bodyPr vert="horz" lIns="91440" tIns="45720" rIns="91440" bIns="45720" rtlCol="0" anchor="b">
            <a:noAutofit/>
          </a:bodyPr>
          <a:lstStyle>
            <a:lvl1pPr algn="l" defTabSz="914400" rtl="0" eaLnBrk="1" latinLnBrk="0" hangingPunct="1">
              <a:lnSpc>
                <a:spcPct val="85000"/>
              </a:lnSpc>
              <a:spcBef>
                <a:spcPct val="0"/>
              </a:spcBef>
              <a:buNone/>
              <a:defRPr sz="7200" kern="1200" spc="-50" baseline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IN" sz="1000" i="1" dirty="0"/>
              <a:t>S1</a:t>
            </a:r>
          </a:p>
        </p:txBody>
      </p:sp>
      <p:sp>
        <p:nvSpPr>
          <p:cNvPr id="60" name="Title 2"/>
          <p:cNvSpPr txBox="1">
            <a:spLocks/>
          </p:cNvSpPr>
          <p:nvPr/>
        </p:nvSpPr>
        <p:spPr>
          <a:xfrm>
            <a:off x="4184156" y="2960611"/>
            <a:ext cx="391376" cy="191295"/>
          </a:xfrm>
          <a:prstGeom prst="rect">
            <a:avLst/>
          </a:prstGeom>
          <a:effectLst/>
        </p:spPr>
        <p:txBody>
          <a:bodyPr vert="horz" lIns="91440" tIns="45720" rIns="91440" bIns="45720" rtlCol="0" anchor="b">
            <a:noAutofit/>
          </a:bodyPr>
          <a:lstStyle>
            <a:lvl1pPr algn="l" defTabSz="914400" rtl="0" eaLnBrk="1" latinLnBrk="0" hangingPunct="1">
              <a:lnSpc>
                <a:spcPct val="85000"/>
              </a:lnSpc>
              <a:spcBef>
                <a:spcPct val="0"/>
              </a:spcBef>
              <a:buNone/>
              <a:defRPr sz="7200" kern="1200" spc="-50" baseline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IN" sz="1000" i="1" dirty="0"/>
              <a:t>S2</a:t>
            </a:r>
          </a:p>
        </p:txBody>
      </p:sp>
      <p:sp>
        <p:nvSpPr>
          <p:cNvPr id="61" name="Title 2"/>
          <p:cNvSpPr txBox="1">
            <a:spLocks/>
          </p:cNvSpPr>
          <p:nvPr/>
        </p:nvSpPr>
        <p:spPr>
          <a:xfrm>
            <a:off x="3918332" y="2953069"/>
            <a:ext cx="391376" cy="191295"/>
          </a:xfrm>
          <a:prstGeom prst="rect">
            <a:avLst/>
          </a:prstGeom>
          <a:effectLst/>
        </p:spPr>
        <p:txBody>
          <a:bodyPr vert="horz" lIns="91440" tIns="45720" rIns="91440" bIns="45720" rtlCol="0" anchor="b">
            <a:noAutofit/>
          </a:bodyPr>
          <a:lstStyle>
            <a:lvl1pPr algn="l" defTabSz="914400" rtl="0" eaLnBrk="1" latinLnBrk="0" hangingPunct="1">
              <a:lnSpc>
                <a:spcPct val="85000"/>
              </a:lnSpc>
              <a:spcBef>
                <a:spcPct val="0"/>
              </a:spcBef>
              <a:buNone/>
              <a:defRPr sz="7200" kern="1200" spc="-50" baseline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IN" sz="1000" i="1" dirty="0"/>
              <a:t>S1</a:t>
            </a:r>
          </a:p>
        </p:txBody>
      </p:sp>
      <p:sp>
        <p:nvSpPr>
          <p:cNvPr id="64" name="Title 2"/>
          <p:cNvSpPr txBox="1">
            <a:spLocks/>
          </p:cNvSpPr>
          <p:nvPr/>
        </p:nvSpPr>
        <p:spPr>
          <a:xfrm>
            <a:off x="4222256" y="4007508"/>
            <a:ext cx="391376" cy="191295"/>
          </a:xfrm>
          <a:prstGeom prst="rect">
            <a:avLst/>
          </a:prstGeom>
          <a:effectLst/>
        </p:spPr>
        <p:txBody>
          <a:bodyPr vert="horz" lIns="91440" tIns="45720" rIns="91440" bIns="45720" rtlCol="0" anchor="b">
            <a:noAutofit/>
          </a:bodyPr>
          <a:lstStyle>
            <a:lvl1pPr algn="l" defTabSz="914400" rtl="0" eaLnBrk="1" latinLnBrk="0" hangingPunct="1">
              <a:lnSpc>
                <a:spcPct val="85000"/>
              </a:lnSpc>
              <a:spcBef>
                <a:spcPct val="0"/>
              </a:spcBef>
              <a:buNone/>
              <a:defRPr sz="7200" kern="1200" spc="-50" baseline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IN" sz="1000" i="1" dirty="0"/>
              <a:t>S2</a:t>
            </a:r>
          </a:p>
        </p:txBody>
      </p:sp>
      <p:sp>
        <p:nvSpPr>
          <p:cNvPr id="65" name="Title 2"/>
          <p:cNvSpPr txBox="1">
            <a:spLocks/>
          </p:cNvSpPr>
          <p:nvPr/>
        </p:nvSpPr>
        <p:spPr>
          <a:xfrm>
            <a:off x="3956432" y="3999966"/>
            <a:ext cx="391376" cy="191295"/>
          </a:xfrm>
          <a:prstGeom prst="rect">
            <a:avLst/>
          </a:prstGeom>
          <a:effectLst/>
        </p:spPr>
        <p:txBody>
          <a:bodyPr vert="horz" lIns="91440" tIns="45720" rIns="91440" bIns="45720" rtlCol="0" anchor="b">
            <a:noAutofit/>
          </a:bodyPr>
          <a:lstStyle>
            <a:lvl1pPr algn="l" defTabSz="914400" rtl="0" eaLnBrk="1" latinLnBrk="0" hangingPunct="1">
              <a:lnSpc>
                <a:spcPct val="85000"/>
              </a:lnSpc>
              <a:spcBef>
                <a:spcPct val="0"/>
              </a:spcBef>
              <a:buNone/>
              <a:defRPr sz="7200" kern="1200" spc="-50" baseline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IN" sz="1000" i="1" dirty="0"/>
              <a:t>S1</a:t>
            </a:r>
          </a:p>
        </p:txBody>
      </p:sp>
      <p:sp>
        <p:nvSpPr>
          <p:cNvPr id="68" name="Title 2"/>
          <p:cNvSpPr txBox="1">
            <a:spLocks/>
          </p:cNvSpPr>
          <p:nvPr/>
        </p:nvSpPr>
        <p:spPr>
          <a:xfrm>
            <a:off x="3999239" y="3282641"/>
            <a:ext cx="548062" cy="374928"/>
          </a:xfrm>
          <a:prstGeom prst="rect">
            <a:avLst/>
          </a:prstGeom>
          <a:effectLst/>
        </p:spPr>
        <p:txBody>
          <a:bodyPr vert="horz" lIns="91440" tIns="45720" rIns="91440" bIns="45720" rtlCol="0" anchor="b">
            <a:noAutofit/>
          </a:bodyPr>
          <a:lstStyle>
            <a:lvl1pPr algn="l" defTabSz="914400" rtl="0" eaLnBrk="1" latinLnBrk="0" hangingPunct="1">
              <a:lnSpc>
                <a:spcPct val="85000"/>
              </a:lnSpc>
              <a:spcBef>
                <a:spcPct val="0"/>
              </a:spcBef>
              <a:buNone/>
              <a:defRPr sz="7200" kern="1200" spc="-50" baseline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IN" sz="2000" i="1" dirty="0">
                <a:solidFill>
                  <a:srgbClr val="FF0000"/>
                </a:solidFill>
              </a:rPr>
              <a:t>R</a:t>
            </a:r>
          </a:p>
        </p:txBody>
      </p:sp>
      <p:sp>
        <p:nvSpPr>
          <p:cNvPr id="69" name="Title 2"/>
          <p:cNvSpPr txBox="1">
            <a:spLocks/>
          </p:cNvSpPr>
          <p:nvPr/>
        </p:nvSpPr>
        <p:spPr>
          <a:xfrm>
            <a:off x="3960556" y="2206124"/>
            <a:ext cx="548062" cy="374928"/>
          </a:xfrm>
          <a:prstGeom prst="rect">
            <a:avLst/>
          </a:prstGeom>
          <a:effectLst/>
        </p:spPr>
        <p:txBody>
          <a:bodyPr vert="horz" lIns="91440" tIns="45720" rIns="91440" bIns="45720" rtlCol="0" anchor="b">
            <a:noAutofit/>
          </a:bodyPr>
          <a:lstStyle>
            <a:lvl1pPr algn="l" defTabSz="914400" rtl="0" eaLnBrk="1" latinLnBrk="0" hangingPunct="1">
              <a:lnSpc>
                <a:spcPct val="85000"/>
              </a:lnSpc>
              <a:spcBef>
                <a:spcPct val="0"/>
              </a:spcBef>
              <a:buNone/>
              <a:defRPr sz="7200" kern="1200" spc="-50" baseline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IN" sz="2000" i="1" dirty="0">
                <a:solidFill>
                  <a:srgbClr val="FFC000"/>
                </a:solidFill>
              </a:rPr>
              <a:t>Y</a:t>
            </a:r>
          </a:p>
        </p:txBody>
      </p:sp>
      <p:sp>
        <p:nvSpPr>
          <p:cNvPr id="73" name="Title 2"/>
          <p:cNvSpPr txBox="1">
            <a:spLocks/>
          </p:cNvSpPr>
          <p:nvPr/>
        </p:nvSpPr>
        <p:spPr>
          <a:xfrm>
            <a:off x="3907026" y="1128939"/>
            <a:ext cx="548062" cy="374928"/>
          </a:xfrm>
          <a:prstGeom prst="rect">
            <a:avLst/>
          </a:prstGeom>
          <a:effectLst/>
        </p:spPr>
        <p:txBody>
          <a:bodyPr vert="horz" lIns="91440" tIns="45720" rIns="91440" bIns="45720" rtlCol="0" anchor="b">
            <a:noAutofit/>
          </a:bodyPr>
          <a:lstStyle>
            <a:lvl1pPr algn="l" defTabSz="914400" rtl="0" eaLnBrk="1" latinLnBrk="0" hangingPunct="1">
              <a:lnSpc>
                <a:spcPct val="85000"/>
              </a:lnSpc>
              <a:spcBef>
                <a:spcPct val="0"/>
              </a:spcBef>
              <a:buNone/>
              <a:defRPr sz="7200" kern="1200" spc="-50" baseline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IN" sz="2000" i="1" dirty="0">
                <a:solidFill>
                  <a:srgbClr val="00B0F0"/>
                </a:solidFill>
              </a:rPr>
              <a:t>B</a:t>
            </a:r>
          </a:p>
        </p:txBody>
      </p:sp>
      <p:sp>
        <p:nvSpPr>
          <p:cNvPr id="74" name="Rectangle 73"/>
          <p:cNvSpPr/>
          <p:nvPr/>
        </p:nvSpPr>
        <p:spPr>
          <a:xfrm>
            <a:off x="9607336" y="4568480"/>
            <a:ext cx="1634432" cy="140061"/>
          </a:xfrm>
          <a:prstGeom prst="rect">
            <a:avLst/>
          </a:prstGeom>
          <a:solidFill>
            <a:srgbClr val="FF0000"/>
          </a:solidFill>
          <a:ln>
            <a:solidFill>
              <a:srgbClr val="FF0000"/>
            </a:solidFill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IN"/>
          </a:p>
        </p:txBody>
      </p:sp>
      <p:sp>
        <p:nvSpPr>
          <p:cNvPr id="75" name="Rectangle 74"/>
          <p:cNvSpPr/>
          <p:nvPr/>
        </p:nvSpPr>
        <p:spPr>
          <a:xfrm>
            <a:off x="9602936" y="4898303"/>
            <a:ext cx="1634432" cy="140061"/>
          </a:xfrm>
          <a:prstGeom prst="rect">
            <a:avLst/>
          </a:prstGeom>
          <a:solidFill>
            <a:srgbClr val="FFFF00"/>
          </a:solidFill>
          <a:ln>
            <a:solidFill>
              <a:srgbClr val="FFFF00"/>
            </a:solidFill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IN"/>
          </a:p>
        </p:txBody>
      </p:sp>
      <p:sp>
        <p:nvSpPr>
          <p:cNvPr id="76" name="Rectangle 75"/>
          <p:cNvSpPr/>
          <p:nvPr/>
        </p:nvSpPr>
        <p:spPr>
          <a:xfrm>
            <a:off x="9602938" y="5280440"/>
            <a:ext cx="1634432" cy="140061"/>
          </a:xfrm>
          <a:prstGeom prst="rect">
            <a:avLst/>
          </a:prstGeom>
          <a:solidFill>
            <a:srgbClr val="00B0F0"/>
          </a:solidFill>
          <a:ln>
            <a:solidFill>
              <a:srgbClr val="00B0F0"/>
            </a:solidFill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IN"/>
          </a:p>
        </p:txBody>
      </p:sp>
      <p:sp>
        <p:nvSpPr>
          <p:cNvPr id="78" name="Rectangle 77"/>
          <p:cNvSpPr/>
          <p:nvPr/>
        </p:nvSpPr>
        <p:spPr>
          <a:xfrm>
            <a:off x="9602938" y="4205870"/>
            <a:ext cx="1634432" cy="140061"/>
          </a:xfrm>
          <a:prstGeom prst="rect">
            <a:avLst/>
          </a:prstGeom>
          <a:solidFill>
            <a:schemeClr val="bg1">
              <a:lumMod val="50000"/>
              <a:lumOff val="50000"/>
            </a:schemeClr>
          </a:solidFill>
          <a:ln>
            <a:solidFill>
              <a:schemeClr val="bg1">
                <a:lumMod val="50000"/>
                <a:lumOff val="50000"/>
              </a:schemeClr>
            </a:solidFill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IN"/>
          </a:p>
        </p:txBody>
      </p:sp>
      <p:cxnSp>
        <p:nvCxnSpPr>
          <p:cNvPr id="79" name="Straight Connector 78"/>
          <p:cNvCxnSpPr>
            <a:stCxn id="129" idx="6"/>
          </p:cNvCxnSpPr>
          <p:nvPr/>
        </p:nvCxnSpPr>
        <p:spPr>
          <a:xfrm flipV="1">
            <a:off x="5338210" y="4658831"/>
            <a:ext cx="4269126" cy="20885"/>
          </a:xfrm>
          <a:prstGeom prst="line">
            <a:avLst/>
          </a:prstGeom>
          <a:ln>
            <a:solidFill>
              <a:srgbClr val="FFC000"/>
            </a:solidFill>
          </a:ln>
          <a:effectLst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0" name="Straight Connector 79"/>
          <p:cNvCxnSpPr>
            <a:stCxn id="150" idx="6"/>
          </p:cNvCxnSpPr>
          <p:nvPr/>
        </p:nvCxnSpPr>
        <p:spPr>
          <a:xfrm flipV="1">
            <a:off x="5330964" y="4980043"/>
            <a:ext cx="4274026" cy="40552"/>
          </a:xfrm>
          <a:prstGeom prst="line">
            <a:avLst/>
          </a:prstGeom>
          <a:ln>
            <a:solidFill>
              <a:srgbClr val="FFC000"/>
            </a:solidFill>
          </a:ln>
          <a:effectLst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1" name="Straight Connector 80"/>
          <p:cNvCxnSpPr>
            <a:stCxn id="151" idx="6"/>
          </p:cNvCxnSpPr>
          <p:nvPr/>
        </p:nvCxnSpPr>
        <p:spPr>
          <a:xfrm flipV="1">
            <a:off x="5338210" y="5359870"/>
            <a:ext cx="4280849" cy="45035"/>
          </a:xfrm>
          <a:prstGeom prst="line">
            <a:avLst/>
          </a:prstGeom>
          <a:ln>
            <a:solidFill>
              <a:srgbClr val="FFC000"/>
            </a:solidFill>
          </a:ln>
          <a:effectLst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2" name="Straight Connector 81"/>
          <p:cNvCxnSpPr>
            <a:endCxn id="78" idx="1"/>
          </p:cNvCxnSpPr>
          <p:nvPr/>
        </p:nvCxnSpPr>
        <p:spPr>
          <a:xfrm>
            <a:off x="5132968" y="4267294"/>
            <a:ext cx="4469970" cy="8607"/>
          </a:xfrm>
          <a:prstGeom prst="line">
            <a:avLst/>
          </a:prstGeom>
          <a:ln w="25400">
            <a:solidFill>
              <a:srgbClr val="00B050"/>
            </a:solidFill>
          </a:ln>
          <a:effectLst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5" name="Straight Connector 94"/>
          <p:cNvCxnSpPr/>
          <p:nvPr/>
        </p:nvCxnSpPr>
        <p:spPr>
          <a:xfrm flipV="1">
            <a:off x="11646843" y="4624752"/>
            <a:ext cx="0" cy="0"/>
          </a:xfrm>
          <a:prstGeom prst="line">
            <a:avLst/>
          </a:prstGeom>
          <a:ln w="25400"/>
          <a:effectLst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6" name="Straight Connector 95"/>
          <p:cNvCxnSpPr/>
          <p:nvPr/>
        </p:nvCxnSpPr>
        <p:spPr>
          <a:xfrm flipH="1" flipV="1">
            <a:off x="11237368" y="4624752"/>
            <a:ext cx="409475" cy="138311"/>
          </a:xfrm>
          <a:prstGeom prst="line">
            <a:avLst/>
          </a:prstGeom>
          <a:ln w="25400"/>
          <a:effectLst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7" name="Straight Connector 96"/>
          <p:cNvCxnSpPr/>
          <p:nvPr/>
        </p:nvCxnSpPr>
        <p:spPr>
          <a:xfrm flipV="1">
            <a:off x="11249091" y="4774861"/>
            <a:ext cx="393352" cy="179714"/>
          </a:xfrm>
          <a:prstGeom prst="line">
            <a:avLst/>
          </a:prstGeom>
          <a:ln w="25400"/>
          <a:effectLst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8" name="Straight Connector 97"/>
          <p:cNvCxnSpPr/>
          <p:nvPr/>
        </p:nvCxnSpPr>
        <p:spPr>
          <a:xfrm flipV="1">
            <a:off x="11658566" y="4960031"/>
            <a:ext cx="0" cy="0"/>
          </a:xfrm>
          <a:prstGeom prst="line">
            <a:avLst/>
          </a:prstGeom>
          <a:ln w="25400"/>
          <a:effectLst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3" name="Straight Connector 102"/>
          <p:cNvCxnSpPr/>
          <p:nvPr/>
        </p:nvCxnSpPr>
        <p:spPr>
          <a:xfrm flipH="1" flipV="1">
            <a:off x="11249091" y="4960031"/>
            <a:ext cx="409475" cy="138311"/>
          </a:xfrm>
          <a:prstGeom prst="line">
            <a:avLst/>
          </a:prstGeom>
          <a:ln w="25400"/>
          <a:effectLst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1" name="Straight Connector 110"/>
          <p:cNvCxnSpPr/>
          <p:nvPr/>
        </p:nvCxnSpPr>
        <p:spPr>
          <a:xfrm flipV="1">
            <a:off x="11249091" y="5103682"/>
            <a:ext cx="405075" cy="186172"/>
          </a:xfrm>
          <a:prstGeom prst="line">
            <a:avLst/>
          </a:prstGeom>
          <a:ln w="25400"/>
          <a:effectLst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2" name="Straight Connector 111"/>
          <p:cNvCxnSpPr/>
          <p:nvPr/>
        </p:nvCxnSpPr>
        <p:spPr>
          <a:xfrm flipV="1">
            <a:off x="11634754" y="4271101"/>
            <a:ext cx="0" cy="0"/>
          </a:xfrm>
          <a:prstGeom prst="line">
            <a:avLst/>
          </a:prstGeom>
          <a:ln w="25400"/>
          <a:effectLst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3" name="Straight Connector 112"/>
          <p:cNvCxnSpPr/>
          <p:nvPr/>
        </p:nvCxnSpPr>
        <p:spPr>
          <a:xfrm flipH="1" flipV="1">
            <a:off x="11225279" y="4271101"/>
            <a:ext cx="409475" cy="138311"/>
          </a:xfrm>
          <a:prstGeom prst="line">
            <a:avLst/>
          </a:prstGeom>
          <a:ln w="25400"/>
          <a:effectLst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4" name="Straight Connector 113"/>
          <p:cNvCxnSpPr/>
          <p:nvPr/>
        </p:nvCxnSpPr>
        <p:spPr>
          <a:xfrm flipV="1">
            <a:off x="11225279" y="4414752"/>
            <a:ext cx="405075" cy="186172"/>
          </a:xfrm>
          <a:prstGeom prst="line">
            <a:avLst/>
          </a:prstGeom>
          <a:ln w="25400"/>
          <a:effectLst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15" name="Title 2"/>
          <p:cNvSpPr txBox="1">
            <a:spLocks/>
          </p:cNvSpPr>
          <p:nvPr/>
        </p:nvSpPr>
        <p:spPr>
          <a:xfrm>
            <a:off x="9916993" y="3831028"/>
            <a:ext cx="1134309" cy="374928"/>
          </a:xfrm>
          <a:prstGeom prst="rect">
            <a:avLst/>
          </a:prstGeom>
          <a:effectLst/>
        </p:spPr>
        <p:txBody>
          <a:bodyPr vert="horz" lIns="91440" tIns="45720" rIns="91440" bIns="45720" rtlCol="0" anchor="b">
            <a:noAutofit/>
          </a:bodyPr>
          <a:lstStyle>
            <a:lvl1pPr algn="l" defTabSz="914400" rtl="0" eaLnBrk="1" latinLnBrk="0" hangingPunct="1">
              <a:lnSpc>
                <a:spcPct val="85000"/>
              </a:lnSpc>
              <a:spcBef>
                <a:spcPct val="0"/>
              </a:spcBef>
              <a:buNone/>
              <a:defRPr sz="7200" kern="1200" spc="-50" baseline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IN" sz="2000" i="1" dirty="0"/>
              <a:t>I coil</a:t>
            </a:r>
          </a:p>
        </p:txBody>
      </p:sp>
      <p:sp>
        <p:nvSpPr>
          <p:cNvPr id="116" name="Title 2"/>
          <p:cNvSpPr txBox="1">
            <a:spLocks/>
          </p:cNvSpPr>
          <p:nvPr/>
        </p:nvSpPr>
        <p:spPr>
          <a:xfrm>
            <a:off x="8177350" y="4313636"/>
            <a:ext cx="855029" cy="374928"/>
          </a:xfrm>
          <a:prstGeom prst="rect">
            <a:avLst/>
          </a:prstGeom>
          <a:effectLst/>
        </p:spPr>
        <p:txBody>
          <a:bodyPr vert="horz" lIns="91440" tIns="45720" rIns="91440" bIns="45720" rtlCol="0" anchor="b">
            <a:noAutofit/>
          </a:bodyPr>
          <a:lstStyle>
            <a:lvl1pPr algn="l" defTabSz="914400" rtl="0" eaLnBrk="1" latinLnBrk="0" hangingPunct="1">
              <a:lnSpc>
                <a:spcPct val="85000"/>
              </a:lnSpc>
              <a:spcBef>
                <a:spcPct val="0"/>
              </a:spcBef>
              <a:buNone/>
              <a:defRPr sz="7200" kern="1200" spc="-50" baseline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IN" sz="2000" i="1" dirty="0"/>
              <a:t>A111</a:t>
            </a:r>
          </a:p>
        </p:txBody>
      </p:sp>
      <p:sp>
        <p:nvSpPr>
          <p:cNvPr id="117" name="Title 2"/>
          <p:cNvSpPr txBox="1">
            <a:spLocks/>
          </p:cNvSpPr>
          <p:nvPr/>
        </p:nvSpPr>
        <p:spPr>
          <a:xfrm>
            <a:off x="7538166" y="4684404"/>
            <a:ext cx="855029" cy="374928"/>
          </a:xfrm>
          <a:prstGeom prst="rect">
            <a:avLst/>
          </a:prstGeom>
          <a:effectLst/>
        </p:spPr>
        <p:txBody>
          <a:bodyPr vert="horz" lIns="91440" tIns="45720" rIns="91440" bIns="45720" rtlCol="0" anchor="b">
            <a:noAutofit/>
          </a:bodyPr>
          <a:lstStyle>
            <a:lvl1pPr algn="l" defTabSz="914400" rtl="0" eaLnBrk="1" latinLnBrk="0" hangingPunct="1">
              <a:lnSpc>
                <a:spcPct val="85000"/>
              </a:lnSpc>
              <a:spcBef>
                <a:spcPct val="0"/>
              </a:spcBef>
              <a:buNone/>
              <a:defRPr sz="7200" kern="1200" spc="-50" baseline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IN" sz="2000" i="1" dirty="0"/>
              <a:t>A131</a:t>
            </a:r>
          </a:p>
        </p:txBody>
      </p:sp>
      <p:sp>
        <p:nvSpPr>
          <p:cNvPr id="118" name="Title 2"/>
          <p:cNvSpPr txBox="1">
            <a:spLocks/>
          </p:cNvSpPr>
          <p:nvPr/>
        </p:nvSpPr>
        <p:spPr>
          <a:xfrm>
            <a:off x="8177350" y="5055172"/>
            <a:ext cx="832277" cy="374928"/>
          </a:xfrm>
          <a:prstGeom prst="rect">
            <a:avLst/>
          </a:prstGeom>
          <a:effectLst/>
        </p:spPr>
        <p:txBody>
          <a:bodyPr vert="horz" lIns="91440" tIns="45720" rIns="91440" bIns="45720" rtlCol="0" anchor="b">
            <a:noAutofit/>
          </a:bodyPr>
          <a:lstStyle>
            <a:lvl1pPr algn="l" defTabSz="914400" rtl="0" eaLnBrk="1" latinLnBrk="0" hangingPunct="1">
              <a:lnSpc>
                <a:spcPct val="85000"/>
              </a:lnSpc>
              <a:spcBef>
                <a:spcPct val="0"/>
              </a:spcBef>
              <a:buNone/>
              <a:defRPr sz="7200" kern="1200" spc="-50" baseline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IN" sz="2000" i="1" dirty="0"/>
              <a:t>A151</a:t>
            </a:r>
          </a:p>
        </p:txBody>
      </p:sp>
      <p:sp>
        <p:nvSpPr>
          <p:cNvPr id="119" name="Title 2"/>
          <p:cNvSpPr txBox="1">
            <a:spLocks/>
          </p:cNvSpPr>
          <p:nvPr/>
        </p:nvSpPr>
        <p:spPr>
          <a:xfrm>
            <a:off x="7581382" y="4004302"/>
            <a:ext cx="855029" cy="374928"/>
          </a:xfrm>
          <a:prstGeom prst="rect">
            <a:avLst/>
          </a:prstGeom>
          <a:effectLst/>
        </p:spPr>
        <p:txBody>
          <a:bodyPr vert="horz" lIns="91440" tIns="45720" rIns="91440" bIns="45720" rtlCol="0" anchor="b">
            <a:noAutofit/>
          </a:bodyPr>
          <a:lstStyle>
            <a:lvl1pPr algn="l" defTabSz="914400" rtl="0" eaLnBrk="1" latinLnBrk="0" hangingPunct="1">
              <a:lnSpc>
                <a:spcPct val="85000"/>
              </a:lnSpc>
              <a:spcBef>
                <a:spcPct val="0"/>
              </a:spcBef>
              <a:buNone/>
              <a:defRPr sz="7200" kern="1200" spc="-50" baseline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IN" sz="2000" i="1" dirty="0"/>
              <a:t>A171</a:t>
            </a:r>
          </a:p>
        </p:txBody>
      </p:sp>
      <p:cxnSp>
        <p:nvCxnSpPr>
          <p:cNvPr id="4" name="Elbow Connector 3"/>
          <p:cNvCxnSpPr>
            <a:stCxn id="179" idx="1"/>
            <a:endCxn id="129" idx="2"/>
          </p:cNvCxnSpPr>
          <p:nvPr/>
        </p:nvCxnSpPr>
        <p:spPr>
          <a:xfrm rot="10800000" flipH="1" flipV="1">
            <a:off x="4079512" y="3908062"/>
            <a:ext cx="913578" cy="771654"/>
          </a:xfrm>
          <a:prstGeom prst="bentConnector3">
            <a:avLst>
              <a:gd name="adj1" fmla="val -25022"/>
            </a:avLst>
          </a:prstGeom>
          <a:ln>
            <a:solidFill>
              <a:srgbClr val="FFC000"/>
            </a:solidFill>
          </a:ln>
          <a:effectLst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Elbow Connector 7"/>
          <p:cNvCxnSpPr>
            <a:stCxn id="174" idx="1"/>
            <a:endCxn id="150" idx="2"/>
          </p:cNvCxnSpPr>
          <p:nvPr/>
        </p:nvCxnSpPr>
        <p:spPr>
          <a:xfrm rot="10800000" flipH="1" flipV="1">
            <a:off x="4057742" y="2844837"/>
            <a:ext cx="928102" cy="2175757"/>
          </a:xfrm>
          <a:prstGeom prst="bentConnector3">
            <a:avLst>
              <a:gd name="adj1" fmla="val -99697"/>
            </a:avLst>
          </a:prstGeom>
          <a:ln>
            <a:solidFill>
              <a:srgbClr val="FFC000"/>
            </a:solidFill>
          </a:ln>
          <a:effectLst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" name="Elbow Connector 12"/>
          <p:cNvCxnSpPr>
            <a:stCxn id="83" idx="1"/>
            <a:endCxn id="151" idx="2"/>
          </p:cNvCxnSpPr>
          <p:nvPr/>
        </p:nvCxnSpPr>
        <p:spPr>
          <a:xfrm rot="10800000" flipH="1" flipV="1">
            <a:off x="3977912" y="1759839"/>
            <a:ext cx="1015177" cy="3645065"/>
          </a:xfrm>
          <a:prstGeom prst="bentConnector3">
            <a:avLst>
              <a:gd name="adj1" fmla="val -139756"/>
            </a:avLst>
          </a:prstGeom>
          <a:ln>
            <a:solidFill>
              <a:srgbClr val="FFC000"/>
            </a:solidFill>
          </a:ln>
          <a:effectLst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0" name="Elbow Connector 29"/>
          <p:cNvCxnSpPr>
            <a:stCxn id="83" idx="3"/>
          </p:cNvCxnSpPr>
          <p:nvPr/>
        </p:nvCxnSpPr>
        <p:spPr>
          <a:xfrm>
            <a:off x="4383152" y="1759840"/>
            <a:ext cx="773572" cy="2545586"/>
          </a:xfrm>
          <a:prstGeom prst="bentConnector2">
            <a:avLst/>
          </a:prstGeom>
          <a:ln w="25400">
            <a:solidFill>
              <a:srgbClr val="00B050"/>
            </a:solidFill>
          </a:ln>
          <a:effectLst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2" name="Straight Connector 31"/>
          <p:cNvCxnSpPr>
            <a:stCxn id="174" idx="3"/>
          </p:cNvCxnSpPr>
          <p:nvPr/>
        </p:nvCxnSpPr>
        <p:spPr>
          <a:xfrm flipV="1">
            <a:off x="4462981" y="2839340"/>
            <a:ext cx="670168" cy="5498"/>
          </a:xfrm>
          <a:prstGeom prst="line">
            <a:avLst/>
          </a:prstGeom>
          <a:ln w="25400">
            <a:solidFill>
              <a:srgbClr val="00B050"/>
            </a:solidFill>
          </a:ln>
          <a:effectLst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4" name="Straight Connector 33"/>
          <p:cNvCxnSpPr>
            <a:cxnSpLocks/>
          </p:cNvCxnSpPr>
          <p:nvPr/>
        </p:nvCxnSpPr>
        <p:spPr>
          <a:xfrm>
            <a:off x="4494479" y="3908062"/>
            <a:ext cx="648217" cy="8788"/>
          </a:xfrm>
          <a:prstGeom prst="line">
            <a:avLst/>
          </a:prstGeom>
          <a:ln w="25400">
            <a:solidFill>
              <a:srgbClr val="00B050"/>
            </a:solidFill>
          </a:ln>
          <a:effectLst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1" name="Straight Connector 120"/>
          <p:cNvCxnSpPr/>
          <p:nvPr/>
        </p:nvCxnSpPr>
        <p:spPr>
          <a:xfrm>
            <a:off x="5060311" y="2840626"/>
            <a:ext cx="543198" cy="2932"/>
          </a:xfrm>
          <a:prstGeom prst="line">
            <a:avLst/>
          </a:prstGeom>
          <a:ln w="25400">
            <a:solidFill>
              <a:srgbClr val="00B050"/>
            </a:solidFill>
          </a:ln>
          <a:effectLst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3" name="Straight Connector 122"/>
          <p:cNvCxnSpPr/>
          <p:nvPr/>
        </p:nvCxnSpPr>
        <p:spPr>
          <a:xfrm>
            <a:off x="5460239" y="3128834"/>
            <a:ext cx="273790" cy="0"/>
          </a:xfrm>
          <a:prstGeom prst="line">
            <a:avLst/>
          </a:prstGeom>
          <a:ln w="25400">
            <a:solidFill>
              <a:srgbClr val="00B050"/>
            </a:solidFill>
          </a:ln>
          <a:effectLst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4" name="Straight Connector 123"/>
          <p:cNvCxnSpPr/>
          <p:nvPr/>
        </p:nvCxnSpPr>
        <p:spPr>
          <a:xfrm>
            <a:off x="5323344" y="2971313"/>
            <a:ext cx="545198" cy="0"/>
          </a:xfrm>
          <a:prstGeom prst="line">
            <a:avLst/>
          </a:prstGeom>
          <a:ln w="25400">
            <a:solidFill>
              <a:srgbClr val="00B050"/>
            </a:solidFill>
          </a:ln>
          <a:effectLst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5" name="Straight Connector 124"/>
          <p:cNvCxnSpPr/>
          <p:nvPr/>
        </p:nvCxnSpPr>
        <p:spPr>
          <a:xfrm>
            <a:off x="5378005" y="3047692"/>
            <a:ext cx="435769" cy="4763"/>
          </a:xfrm>
          <a:prstGeom prst="line">
            <a:avLst/>
          </a:prstGeom>
          <a:ln w="25400">
            <a:solidFill>
              <a:srgbClr val="00B050"/>
            </a:solidFill>
          </a:ln>
          <a:effectLst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6" name="Straight Connector 125"/>
          <p:cNvCxnSpPr/>
          <p:nvPr/>
        </p:nvCxnSpPr>
        <p:spPr>
          <a:xfrm>
            <a:off x="5528686" y="3205213"/>
            <a:ext cx="142213" cy="0"/>
          </a:xfrm>
          <a:prstGeom prst="line">
            <a:avLst/>
          </a:prstGeom>
          <a:ln w="25400">
            <a:solidFill>
              <a:srgbClr val="00B050"/>
            </a:solidFill>
          </a:ln>
          <a:effectLst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7" name="Straight Connector 126"/>
          <p:cNvCxnSpPr/>
          <p:nvPr/>
        </p:nvCxnSpPr>
        <p:spPr>
          <a:xfrm flipV="1">
            <a:off x="5595889" y="2838586"/>
            <a:ext cx="1191" cy="365697"/>
          </a:xfrm>
          <a:prstGeom prst="line">
            <a:avLst/>
          </a:prstGeom>
          <a:ln w="25400">
            <a:solidFill>
              <a:srgbClr val="00B050"/>
            </a:solidFill>
          </a:ln>
          <a:effectLst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30" name="Title 2"/>
          <p:cNvSpPr txBox="1">
            <a:spLocks/>
          </p:cNvSpPr>
          <p:nvPr/>
        </p:nvSpPr>
        <p:spPr>
          <a:xfrm>
            <a:off x="10759530" y="5496775"/>
            <a:ext cx="648345" cy="236005"/>
          </a:xfrm>
          <a:prstGeom prst="rect">
            <a:avLst/>
          </a:prstGeom>
          <a:effectLst/>
        </p:spPr>
        <p:txBody>
          <a:bodyPr vert="horz" lIns="91440" tIns="45720" rIns="91440" bIns="45720" rtlCol="0" anchor="b">
            <a:noAutofit/>
          </a:bodyPr>
          <a:lstStyle>
            <a:lvl1pPr algn="l" defTabSz="914400" rtl="0" eaLnBrk="1" latinLnBrk="0" hangingPunct="1">
              <a:lnSpc>
                <a:spcPct val="85000"/>
              </a:lnSpc>
              <a:spcBef>
                <a:spcPct val="0"/>
              </a:spcBef>
              <a:buNone/>
              <a:defRPr sz="7200" kern="1200" spc="-50" baseline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US" sz="2000" i="1" dirty="0"/>
              <a:t>1</a:t>
            </a:r>
            <a:r>
              <a:rPr lang="en-IN" sz="2000" i="1" dirty="0"/>
              <a:t>0</a:t>
            </a:r>
          </a:p>
        </p:txBody>
      </p:sp>
      <p:sp>
        <p:nvSpPr>
          <p:cNvPr id="131" name="Title 2"/>
          <p:cNvSpPr txBox="1">
            <a:spLocks/>
          </p:cNvSpPr>
          <p:nvPr/>
        </p:nvSpPr>
        <p:spPr>
          <a:xfrm>
            <a:off x="9445957" y="5534801"/>
            <a:ext cx="593392" cy="218247"/>
          </a:xfrm>
          <a:prstGeom prst="rect">
            <a:avLst/>
          </a:prstGeom>
          <a:effectLst/>
        </p:spPr>
        <p:txBody>
          <a:bodyPr vert="horz" lIns="91440" tIns="45720" rIns="91440" bIns="45720" rtlCol="0" anchor="b">
            <a:noAutofit/>
          </a:bodyPr>
          <a:lstStyle>
            <a:lvl1pPr algn="l" defTabSz="914400" rtl="0" eaLnBrk="1" latinLnBrk="0" hangingPunct="1">
              <a:lnSpc>
                <a:spcPct val="85000"/>
              </a:lnSpc>
              <a:spcBef>
                <a:spcPct val="0"/>
              </a:spcBef>
              <a:buNone/>
              <a:defRPr sz="7200" kern="1200" spc="-50" baseline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IN" sz="2000" i="1" dirty="0"/>
              <a:t>9</a:t>
            </a:r>
          </a:p>
        </p:txBody>
      </p:sp>
      <p:sp>
        <p:nvSpPr>
          <p:cNvPr id="132" name="Title 2"/>
          <p:cNvSpPr txBox="1">
            <a:spLocks/>
          </p:cNvSpPr>
          <p:nvPr/>
        </p:nvSpPr>
        <p:spPr>
          <a:xfrm>
            <a:off x="9510792" y="3887467"/>
            <a:ext cx="604757" cy="312087"/>
          </a:xfrm>
          <a:prstGeom prst="rect">
            <a:avLst/>
          </a:prstGeom>
          <a:effectLst/>
        </p:spPr>
        <p:txBody>
          <a:bodyPr vert="horz" lIns="91440" tIns="45720" rIns="91440" bIns="45720" rtlCol="0" anchor="b">
            <a:noAutofit/>
          </a:bodyPr>
          <a:lstStyle>
            <a:lvl1pPr algn="l" defTabSz="914400" rtl="0" eaLnBrk="1" latinLnBrk="0" hangingPunct="1">
              <a:lnSpc>
                <a:spcPct val="85000"/>
              </a:lnSpc>
              <a:spcBef>
                <a:spcPct val="0"/>
              </a:spcBef>
              <a:buNone/>
              <a:defRPr sz="7200" kern="1200" spc="-50" baseline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IN" sz="2000" i="1" dirty="0"/>
              <a:t>10</a:t>
            </a:r>
          </a:p>
        </p:txBody>
      </p:sp>
      <p:sp>
        <p:nvSpPr>
          <p:cNvPr id="133" name="Title 2"/>
          <p:cNvSpPr txBox="1">
            <a:spLocks/>
          </p:cNvSpPr>
          <p:nvPr/>
        </p:nvSpPr>
        <p:spPr>
          <a:xfrm>
            <a:off x="10872574" y="3913290"/>
            <a:ext cx="456937" cy="307331"/>
          </a:xfrm>
          <a:prstGeom prst="rect">
            <a:avLst/>
          </a:prstGeom>
          <a:effectLst/>
        </p:spPr>
        <p:txBody>
          <a:bodyPr vert="horz" lIns="91440" tIns="45720" rIns="91440" bIns="45720" rtlCol="0" anchor="b">
            <a:noAutofit/>
          </a:bodyPr>
          <a:lstStyle>
            <a:lvl1pPr algn="l" defTabSz="914400" rtl="0" eaLnBrk="1" latinLnBrk="0" hangingPunct="1">
              <a:lnSpc>
                <a:spcPct val="85000"/>
              </a:lnSpc>
              <a:spcBef>
                <a:spcPct val="0"/>
              </a:spcBef>
              <a:buNone/>
              <a:defRPr sz="7200" kern="1200" spc="-50" baseline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IN" sz="2000" i="1" dirty="0"/>
              <a:t>09</a:t>
            </a:r>
          </a:p>
        </p:txBody>
      </p:sp>
      <p:pic>
        <p:nvPicPr>
          <p:cNvPr id="128" name="Picture 4" descr="APTRANSCO ⚡️⚡️ - Electricity Transmission Company - APTRANSCO | LinkedIn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7541" y="17768"/>
            <a:ext cx="1057360" cy="975474"/>
          </a:xfrm>
          <a:prstGeom prst="rect">
            <a:avLst/>
          </a:prstGeom>
          <a:noFill/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Oval 5"/>
          <p:cNvSpPr/>
          <p:nvPr/>
        </p:nvSpPr>
        <p:spPr>
          <a:xfrm>
            <a:off x="4985844" y="4191261"/>
            <a:ext cx="345120" cy="208289"/>
          </a:xfrm>
          <a:prstGeom prst="ellipse">
            <a:avLst/>
          </a:prstGeom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IN"/>
          </a:p>
        </p:txBody>
      </p:sp>
      <p:sp>
        <p:nvSpPr>
          <p:cNvPr id="129" name="Oval 128"/>
          <p:cNvSpPr/>
          <p:nvPr/>
        </p:nvSpPr>
        <p:spPr>
          <a:xfrm>
            <a:off x="4993090" y="4575571"/>
            <a:ext cx="345120" cy="208289"/>
          </a:xfrm>
          <a:prstGeom prst="ellipse">
            <a:avLst/>
          </a:prstGeom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IN"/>
          </a:p>
        </p:txBody>
      </p:sp>
      <p:sp>
        <p:nvSpPr>
          <p:cNvPr id="150" name="Oval 149"/>
          <p:cNvSpPr/>
          <p:nvPr/>
        </p:nvSpPr>
        <p:spPr>
          <a:xfrm>
            <a:off x="4985844" y="4916450"/>
            <a:ext cx="345120" cy="208289"/>
          </a:xfrm>
          <a:prstGeom prst="ellipse">
            <a:avLst/>
          </a:prstGeom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IN"/>
          </a:p>
        </p:txBody>
      </p:sp>
      <p:sp>
        <p:nvSpPr>
          <p:cNvPr id="151" name="Oval 150"/>
          <p:cNvSpPr/>
          <p:nvPr/>
        </p:nvSpPr>
        <p:spPr>
          <a:xfrm>
            <a:off x="4993090" y="5300760"/>
            <a:ext cx="345120" cy="208289"/>
          </a:xfrm>
          <a:prstGeom prst="ellipse">
            <a:avLst/>
          </a:prstGeom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IN"/>
          </a:p>
        </p:txBody>
      </p:sp>
      <p:sp>
        <p:nvSpPr>
          <p:cNvPr id="35" name="Rectangle 34">
            <a:extLst>
              <a:ext uri="{FF2B5EF4-FFF2-40B4-BE49-F238E27FC236}">
                <a16:creationId xmlns:a16="http://schemas.microsoft.com/office/drawing/2014/main" id="{EEAEF7C9-5716-F09E-2773-739FD18EEAA1}"/>
              </a:ext>
            </a:extLst>
          </p:cNvPr>
          <p:cNvSpPr/>
          <p:nvPr/>
        </p:nvSpPr>
        <p:spPr>
          <a:xfrm>
            <a:off x="9623457" y="6171917"/>
            <a:ext cx="1634432" cy="140061"/>
          </a:xfrm>
          <a:prstGeom prst="rect">
            <a:avLst/>
          </a:prstGeom>
          <a:solidFill>
            <a:srgbClr val="FF0000"/>
          </a:solidFill>
          <a:ln>
            <a:solidFill>
              <a:srgbClr val="FF0000"/>
            </a:solidFill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IN"/>
          </a:p>
        </p:txBody>
      </p:sp>
      <p:sp>
        <p:nvSpPr>
          <p:cNvPr id="36" name="Rectangle 35">
            <a:extLst>
              <a:ext uri="{FF2B5EF4-FFF2-40B4-BE49-F238E27FC236}">
                <a16:creationId xmlns:a16="http://schemas.microsoft.com/office/drawing/2014/main" id="{6D75F291-F9AA-FEF4-5725-A9A423C49706}"/>
              </a:ext>
            </a:extLst>
          </p:cNvPr>
          <p:cNvSpPr/>
          <p:nvPr/>
        </p:nvSpPr>
        <p:spPr>
          <a:xfrm>
            <a:off x="9619057" y="6369660"/>
            <a:ext cx="1634432" cy="140061"/>
          </a:xfrm>
          <a:prstGeom prst="rect">
            <a:avLst/>
          </a:prstGeom>
          <a:solidFill>
            <a:srgbClr val="FFFF00"/>
          </a:solidFill>
          <a:ln>
            <a:solidFill>
              <a:srgbClr val="FFFF00"/>
            </a:solidFill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IN"/>
          </a:p>
        </p:txBody>
      </p:sp>
      <p:sp>
        <p:nvSpPr>
          <p:cNvPr id="37" name="Rectangle 36">
            <a:extLst>
              <a:ext uri="{FF2B5EF4-FFF2-40B4-BE49-F238E27FC236}">
                <a16:creationId xmlns:a16="http://schemas.microsoft.com/office/drawing/2014/main" id="{6A179DFE-7646-2E7D-7F40-7C2FF39C91DF}"/>
              </a:ext>
            </a:extLst>
          </p:cNvPr>
          <p:cNvSpPr/>
          <p:nvPr/>
        </p:nvSpPr>
        <p:spPr>
          <a:xfrm>
            <a:off x="9619059" y="6558757"/>
            <a:ext cx="1634432" cy="140061"/>
          </a:xfrm>
          <a:prstGeom prst="rect">
            <a:avLst/>
          </a:prstGeom>
          <a:solidFill>
            <a:srgbClr val="00B0F0"/>
          </a:solidFill>
          <a:ln>
            <a:solidFill>
              <a:srgbClr val="00B0F0"/>
            </a:solidFill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IN"/>
          </a:p>
        </p:txBody>
      </p:sp>
      <p:sp>
        <p:nvSpPr>
          <p:cNvPr id="38" name="Rectangle 37">
            <a:extLst>
              <a:ext uri="{FF2B5EF4-FFF2-40B4-BE49-F238E27FC236}">
                <a16:creationId xmlns:a16="http://schemas.microsoft.com/office/drawing/2014/main" id="{20557910-D7EE-CF01-FA19-CE72C83376C3}"/>
              </a:ext>
            </a:extLst>
          </p:cNvPr>
          <p:cNvSpPr/>
          <p:nvPr/>
        </p:nvSpPr>
        <p:spPr>
          <a:xfrm>
            <a:off x="9619059" y="5961707"/>
            <a:ext cx="1634432" cy="140061"/>
          </a:xfrm>
          <a:prstGeom prst="rect">
            <a:avLst/>
          </a:prstGeom>
          <a:solidFill>
            <a:schemeClr val="bg1">
              <a:lumMod val="50000"/>
              <a:lumOff val="50000"/>
            </a:schemeClr>
          </a:solidFill>
          <a:ln>
            <a:solidFill>
              <a:schemeClr val="bg1">
                <a:lumMod val="50000"/>
                <a:lumOff val="50000"/>
              </a:schemeClr>
            </a:solidFill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IN"/>
          </a:p>
        </p:txBody>
      </p:sp>
      <p:sp>
        <p:nvSpPr>
          <p:cNvPr id="59" name="Title 2">
            <a:extLst>
              <a:ext uri="{FF2B5EF4-FFF2-40B4-BE49-F238E27FC236}">
                <a16:creationId xmlns:a16="http://schemas.microsoft.com/office/drawing/2014/main" id="{30F89AAD-40FA-289A-3CDA-64FA29A46BC9}"/>
              </a:ext>
            </a:extLst>
          </p:cNvPr>
          <p:cNvSpPr txBox="1">
            <a:spLocks/>
          </p:cNvSpPr>
          <p:nvPr/>
        </p:nvSpPr>
        <p:spPr>
          <a:xfrm>
            <a:off x="9869118" y="5647777"/>
            <a:ext cx="1134309" cy="374928"/>
          </a:xfrm>
          <a:prstGeom prst="rect">
            <a:avLst/>
          </a:prstGeom>
          <a:effectLst/>
        </p:spPr>
        <p:txBody>
          <a:bodyPr vert="horz" lIns="91440" tIns="45720" rIns="91440" bIns="45720" rtlCol="0" anchor="b">
            <a:noAutofit/>
          </a:bodyPr>
          <a:lstStyle>
            <a:lvl1pPr algn="l" defTabSz="914400" rtl="0" eaLnBrk="1" latinLnBrk="0" hangingPunct="1">
              <a:lnSpc>
                <a:spcPct val="85000"/>
              </a:lnSpc>
              <a:spcBef>
                <a:spcPct val="0"/>
              </a:spcBef>
              <a:buNone/>
              <a:defRPr sz="7200" kern="1200" spc="-50" baseline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IN" sz="2000" i="1" dirty="0"/>
              <a:t>V coil</a:t>
            </a:r>
          </a:p>
        </p:txBody>
      </p:sp>
      <p:cxnSp>
        <p:nvCxnSpPr>
          <p:cNvPr id="140" name="Straight Connector 139">
            <a:extLst>
              <a:ext uri="{FF2B5EF4-FFF2-40B4-BE49-F238E27FC236}">
                <a16:creationId xmlns:a16="http://schemas.microsoft.com/office/drawing/2014/main" id="{7CB66ED2-A55E-BBB7-46D5-194AEBF2999C}"/>
              </a:ext>
            </a:extLst>
          </p:cNvPr>
          <p:cNvCxnSpPr>
            <a:cxnSpLocks/>
          </p:cNvCxnSpPr>
          <p:nvPr/>
        </p:nvCxnSpPr>
        <p:spPr>
          <a:xfrm flipV="1">
            <a:off x="11253966" y="6022705"/>
            <a:ext cx="441641" cy="9033"/>
          </a:xfrm>
          <a:prstGeom prst="line">
            <a:avLst/>
          </a:prstGeom>
          <a:ln w="25400"/>
          <a:effectLst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41" name="Straight Connector 140">
            <a:extLst>
              <a:ext uri="{FF2B5EF4-FFF2-40B4-BE49-F238E27FC236}">
                <a16:creationId xmlns:a16="http://schemas.microsoft.com/office/drawing/2014/main" id="{3C600D11-AAA9-2B8E-3312-33F5EE9455AC}"/>
              </a:ext>
            </a:extLst>
          </p:cNvPr>
          <p:cNvCxnSpPr>
            <a:cxnSpLocks/>
          </p:cNvCxnSpPr>
          <p:nvPr/>
        </p:nvCxnSpPr>
        <p:spPr>
          <a:xfrm flipV="1">
            <a:off x="11253966" y="6235529"/>
            <a:ext cx="441641" cy="9033"/>
          </a:xfrm>
          <a:prstGeom prst="line">
            <a:avLst/>
          </a:prstGeom>
          <a:ln w="25400"/>
          <a:effectLst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42" name="Straight Connector 141">
            <a:extLst>
              <a:ext uri="{FF2B5EF4-FFF2-40B4-BE49-F238E27FC236}">
                <a16:creationId xmlns:a16="http://schemas.microsoft.com/office/drawing/2014/main" id="{481BF8FF-4102-B9B1-0A43-DF9D3E463473}"/>
              </a:ext>
            </a:extLst>
          </p:cNvPr>
          <p:cNvCxnSpPr>
            <a:cxnSpLocks/>
          </p:cNvCxnSpPr>
          <p:nvPr/>
        </p:nvCxnSpPr>
        <p:spPr>
          <a:xfrm flipV="1">
            <a:off x="11253966" y="6439690"/>
            <a:ext cx="441641" cy="9033"/>
          </a:xfrm>
          <a:prstGeom prst="line">
            <a:avLst/>
          </a:prstGeom>
          <a:ln w="25400"/>
          <a:effectLst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52" name="Straight Connector 151">
            <a:extLst>
              <a:ext uri="{FF2B5EF4-FFF2-40B4-BE49-F238E27FC236}">
                <a16:creationId xmlns:a16="http://schemas.microsoft.com/office/drawing/2014/main" id="{C8C5D280-80B2-5558-C270-C243BAFD9B67}"/>
              </a:ext>
            </a:extLst>
          </p:cNvPr>
          <p:cNvCxnSpPr>
            <a:cxnSpLocks/>
          </p:cNvCxnSpPr>
          <p:nvPr/>
        </p:nvCxnSpPr>
        <p:spPr>
          <a:xfrm flipV="1">
            <a:off x="11253966" y="6621725"/>
            <a:ext cx="441641" cy="9033"/>
          </a:xfrm>
          <a:prstGeom prst="line">
            <a:avLst/>
          </a:prstGeom>
          <a:ln w="25400"/>
          <a:effectLst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55" name="Straight Connector 154">
            <a:extLst>
              <a:ext uri="{FF2B5EF4-FFF2-40B4-BE49-F238E27FC236}">
                <a16:creationId xmlns:a16="http://schemas.microsoft.com/office/drawing/2014/main" id="{99C34DD4-7B7E-E067-8E14-E9D45758ED81}"/>
              </a:ext>
            </a:extLst>
          </p:cNvPr>
          <p:cNvCxnSpPr/>
          <p:nvPr/>
        </p:nvCxnSpPr>
        <p:spPr>
          <a:xfrm>
            <a:off x="11695132" y="6022705"/>
            <a:ext cx="0" cy="606082"/>
          </a:xfrm>
          <a:prstGeom prst="line">
            <a:avLst/>
          </a:prstGeom>
          <a:ln w="25400"/>
          <a:effectLst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6" name="Oval 155">
            <a:extLst>
              <a:ext uri="{FF2B5EF4-FFF2-40B4-BE49-F238E27FC236}">
                <a16:creationId xmlns:a16="http://schemas.microsoft.com/office/drawing/2014/main" id="{2FF771C9-325D-55BF-2932-D13629D4976F}"/>
              </a:ext>
            </a:extLst>
          </p:cNvPr>
          <p:cNvSpPr/>
          <p:nvPr/>
        </p:nvSpPr>
        <p:spPr>
          <a:xfrm>
            <a:off x="1742412" y="5556483"/>
            <a:ext cx="730672" cy="329892"/>
          </a:xfrm>
          <a:prstGeom prst="ellipse">
            <a:avLst/>
          </a:prstGeom>
          <a:noFill/>
          <a:ln>
            <a:solidFill>
              <a:srgbClr val="FFC000"/>
            </a:solidFill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IN"/>
          </a:p>
        </p:txBody>
      </p:sp>
      <p:cxnSp>
        <p:nvCxnSpPr>
          <p:cNvPr id="160" name="Straight Connector 159">
            <a:extLst>
              <a:ext uri="{FF2B5EF4-FFF2-40B4-BE49-F238E27FC236}">
                <a16:creationId xmlns:a16="http://schemas.microsoft.com/office/drawing/2014/main" id="{4D5DDF61-4DEC-7695-0D98-45F7EEEC43C0}"/>
              </a:ext>
            </a:extLst>
          </p:cNvPr>
          <p:cNvCxnSpPr>
            <a:cxnSpLocks/>
          </p:cNvCxnSpPr>
          <p:nvPr/>
        </p:nvCxnSpPr>
        <p:spPr>
          <a:xfrm flipH="1">
            <a:off x="1011739" y="5704557"/>
            <a:ext cx="730672" cy="0"/>
          </a:xfrm>
          <a:prstGeom prst="line">
            <a:avLst/>
          </a:prstGeom>
          <a:ln>
            <a:solidFill>
              <a:srgbClr val="FFC000"/>
            </a:solidFill>
          </a:ln>
          <a:effectLst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63" name="Straight Connector 162">
            <a:extLst>
              <a:ext uri="{FF2B5EF4-FFF2-40B4-BE49-F238E27FC236}">
                <a16:creationId xmlns:a16="http://schemas.microsoft.com/office/drawing/2014/main" id="{4BDEB43E-BBEA-81AD-3C50-013D1359944A}"/>
              </a:ext>
            </a:extLst>
          </p:cNvPr>
          <p:cNvCxnSpPr/>
          <p:nvPr/>
        </p:nvCxnSpPr>
        <p:spPr>
          <a:xfrm flipV="1">
            <a:off x="5338210" y="6031190"/>
            <a:ext cx="4280849" cy="45035"/>
          </a:xfrm>
          <a:prstGeom prst="line">
            <a:avLst/>
          </a:prstGeom>
          <a:ln>
            <a:solidFill>
              <a:srgbClr val="FFC000"/>
            </a:solidFill>
          </a:ln>
          <a:effectLst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64" name="Straight Connector 163">
            <a:extLst>
              <a:ext uri="{FF2B5EF4-FFF2-40B4-BE49-F238E27FC236}">
                <a16:creationId xmlns:a16="http://schemas.microsoft.com/office/drawing/2014/main" id="{3D8E0D53-C5B5-9F33-E4BA-C54AB0FD1B9A}"/>
              </a:ext>
            </a:extLst>
          </p:cNvPr>
          <p:cNvCxnSpPr>
            <a:cxnSpLocks/>
          </p:cNvCxnSpPr>
          <p:nvPr/>
        </p:nvCxnSpPr>
        <p:spPr>
          <a:xfrm flipV="1">
            <a:off x="5316580" y="6235696"/>
            <a:ext cx="4280849" cy="40941"/>
          </a:xfrm>
          <a:prstGeom prst="line">
            <a:avLst/>
          </a:prstGeom>
          <a:ln>
            <a:solidFill>
              <a:srgbClr val="FFC000"/>
            </a:solidFill>
          </a:ln>
          <a:effectLst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65" name="Straight Connector 164">
            <a:extLst>
              <a:ext uri="{FF2B5EF4-FFF2-40B4-BE49-F238E27FC236}">
                <a16:creationId xmlns:a16="http://schemas.microsoft.com/office/drawing/2014/main" id="{01AD465C-2F82-2184-D774-E71F3D0F0428}"/>
              </a:ext>
            </a:extLst>
          </p:cNvPr>
          <p:cNvCxnSpPr/>
          <p:nvPr/>
        </p:nvCxnSpPr>
        <p:spPr>
          <a:xfrm flipV="1">
            <a:off x="5315114" y="6439690"/>
            <a:ext cx="4280849" cy="45035"/>
          </a:xfrm>
          <a:prstGeom prst="line">
            <a:avLst/>
          </a:prstGeom>
          <a:ln>
            <a:solidFill>
              <a:srgbClr val="FFC000"/>
            </a:solidFill>
          </a:ln>
          <a:effectLst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66" name="Straight Connector 165">
            <a:extLst>
              <a:ext uri="{FF2B5EF4-FFF2-40B4-BE49-F238E27FC236}">
                <a16:creationId xmlns:a16="http://schemas.microsoft.com/office/drawing/2014/main" id="{3EFAC94B-36E0-195A-19D0-CB1C3698418C}"/>
              </a:ext>
            </a:extLst>
          </p:cNvPr>
          <p:cNvCxnSpPr/>
          <p:nvPr/>
        </p:nvCxnSpPr>
        <p:spPr>
          <a:xfrm flipV="1">
            <a:off x="5328012" y="6628082"/>
            <a:ext cx="4280849" cy="45035"/>
          </a:xfrm>
          <a:prstGeom prst="line">
            <a:avLst/>
          </a:prstGeom>
          <a:ln>
            <a:solidFill>
              <a:srgbClr val="FFC000"/>
            </a:solidFill>
          </a:ln>
          <a:effectLst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67" name="Title 2">
            <a:extLst>
              <a:ext uri="{FF2B5EF4-FFF2-40B4-BE49-F238E27FC236}">
                <a16:creationId xmlns:a16="http://schemas.microsoft.com/office/drawing/2014/main" id="{344CF92A-AF59-6DEE-00A5-DEB6E2B6A368}"/>
              </a:ext>
            </a:extLst>
          </p:cNvPr>
          <p:cNvSpPr txBox="1">
            <a:spLocks/>
          </p:cNvSpPr>
          <p:nvPr/>
        </p:nvSpPr>
        <p:spPr>
          <a:xfrm>
            <a:off x="1828973" y="5531586"/>
            <a:ext cx="548062" cy="374928"/>
          </a:xfrm>
          <a:prstGeom prst="rect">
            <a:avLst/>
          </a:prstGeom>
          <a:effectLst/>
        </p:spPr>
        <p:txBody>
          <a:bodyPr vert="horz" lIns="91440" tIns="45720" rIns="91440" bIns="45720" rtlCol="0" anchor="b">
            <a:noAutofit/>
          </a:bodyPr>
          <a:lstStyle>
            <a:lvl1pPr algn="l" defTabSz="914400" rtl="0" eaLnBrk="1" latinLnBrk="0" hangingPunct="1">
              <a:lnSpc>
                <a:spcPct val="85000"/>
              </a:lnSpc>
              <a:spcBef>
                <a:spcPct val="0"/>
              </a:spcBef>
              <a:buNone/>
              <a:defRPr sz="7200" kern="1200" spc="-50" baseline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US" sz="2000" i="1" dirty="0">
                <a:solidFill>
                  <a:srgbClr val="FF0000"/>
                </a:solidFill>
              </a:rPr>
              <a:t>R</a:t>
            </a:r>
            <a:endParaRPr lang="en-IN" sz="2000" i="1" dirty="0">
              <a:solidFill>
                <a:srgbClr val="FF0000"/>
              </a:solidFill>
            </a:endParaRPr>
          </a:p>
        </p:txBody>
      </p:sp>
      <p:sp>
        <p:nvSpPr>
          <p:cNvPr id="168" name="Oval 167">
            <a:extLst>
              <a:ext uri="{FF2B5EF4-FFF2-40B4-BE49-F238E27FC236}">
                <a16:creationId xmlns:a16="http://schemas.microsoft.com/office/drawing/2014/main" id="{1648BA30-F7CD-9B3D-C293-8C3E590F420B}"/>
              </a:ext>
            </a:extLst>
          </p:cNvPr>
          <p:cNvSpPr/>
          <p:nvPr/>
        </p:nvSpPr>
        <p:spPr>
          <a:xfrm>
            <a:off x="1742412" y="5962883"/>
            <a:ext cx="730672" cy="329892"/>
          </a:xfrm>
          <a:prstGeom prst="ellipse">
            <a:avLst/>
          </a:prstGeom>
          <a:noFill/>
          <a:ln>
            <a:solidFill>
              <a:srgbClr val="FFC000"/>
            </a:solidFill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IN"/>
          </a:p>
        </p:txBody>
      </p:sp>
      <p:sp>
        <p:nvSpPr>
          <p:cNvPr id="169" name="Title 2">
            <a:extLst>
              <a:ext uri="{FF2B5EF4-FFF2-40B4-BE49-F238E27FC236}">
                <a16:creationId xmlns:a16="http://schemas.microsoft.com/office/drawing/2014/main" id="{D6F54EE5-3509-C6FD-0550-5D4743C7C981}"/>
              </a:ext>
            </a:extLst>
          </p:cNvPr>
          <p:cNvSpPr txBox="1">
            <a:spLocks/>
          </p:cNvSpPr>
          <p:nvPr/>
        </p:nvSpPr>
        <p:spPr>
          <a:xfrm>
            <a:off x="466836" y="5936390"/>
            <a:ext cx="548062" cy="374928"/>
          </a:xfrm>
          <a:prstGeom prst="rect">
            <a:avLst/>
          </a:prstGeom>
          <a:effectLst/>
        </p:spPr>
        <p:txBody>
          <a:bodyPr vert="horz" lIns="91440" tIns="45720" rIns="91440" bIns="45720" rtlCol="0" anchor="b">
            <a:noAutofit/>
          </a:bodyPr>
          <a:lstStyle>
            <a:lvl1pPr algn="l" defTabSz="914400" rtl="0" eaLnBrk="1" latinLnBrk="0" hangingPunct="1">
              <a:lnSpc>
                <a:spcPct val="85000"/>
              </a:lnSpc>
              <a:spcBef>
                <a:spcPct val="0"/>
              </a:spcBef>
              <a:buNone/>
              <a:defRPr sz="7200" kern="1200" spc="-50" baseline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IN" sz="2000" i="1" dirty="0">
                <a:solidFill>
                  <a:srgbClr val="FF0000"/>
                </a:solidFill>
                <a:highlight>
                  <a:srgbClr val="FFFF00"/>
                </a:highlight>
              </a:rPr>
              <a:t>PT</a:t>
            </a:r>
          </a:p>
        </p:txBody>
      </p:sp>
      <p:cxnSp>
        <p:nvCxnSpPr>
          <p:cNvPr id="170" name="Straight Connector 169">
            <a:extLst>
              <a:ext uri="{FF2B5EF4-FFF2-40B4-BE49-F238E27FC236}">
                <a16:creationId xmlns:a16="http://schemas.microsoft.com/office/drawing/2014/main" id="{D839639A-6602-FFB5-BB48-49838112A7D4}"/>
              </a:ext>
            </a:extLst>
          </p:cNvPr>
          <p:cNvCxnSpPr>
            <a:cxnSpLocks/>
          </p:cNvCxnSpPr>
          <p:nvPr/>
        </p:nvCxnSpPr>
        <p:spPr>
          <a:xfrm flipH="1">
            <a:off x="1011739" y="6110957"/>
            <a:ext cx="730672" cy="0"/>
          </a:xfrm>
          <a:prstGeom prst="line">
            <a:avLst/>
          </a:prstGeom>
          <a:ln>
            <a:solidFill>
              <a:srgbClr val="FFC000"/>
            </a:solidFill>
          </a:ln>
          <a:effectLst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71" name="Title 2">
            <a:extLst>
              <a:ext uri="{FF2B5EF4-FFF2-40B4-BE49-F238E27FC236}">
                <a16:creationId xmlns:a16="http://schemas.microsoft.com/office/drawing/2014/main" id="{7BA2DD34-5048-C9CA-BABC-086E43B233C4}"/>
              </a:ext>
            </a:extLst>
          </p:cNvPr>
          <p:cNvSpPr txBox="1">
            <a:spLocks/>
          </p:cNvSpPr>
          <p:nvPr/>
        </p:nvSpPr>
        <p:spPr>
          <a:xfrm>
            <a:off x="1828973" y="5937986"/>
            <a:ext cx="548062" cy="374928"/>
          </a:xfrm>
          <a:prstGeom prst="rect">
            <a:avLst/>
          </a:prstGeom>
          <a:effectLst/>
        </p:spPr>
        <p:txBody>
          <a:bodyPr vert="horz" lIns="91440" tIns="45720" rIns="91440" bIns="45720" rtlCol="0" anchor="b">
            <a:noAutofit/>
          </a:bodyPr>
          <a:lstStyle>
            <a:lvl1pPr algn="l" defTabSz="914400" rtl="0" eaLnBrk="1" latinLnBrk="0" hangingPunct="1">
              <a:lnSpc>
                <a:spcPct val="85000"/>
              </a:lnSpc>
              <a:spcBef>
                <a:spcPct val="0"/>
              </a:spcBef>
              <a:buNone/>
              <a:defRPr sz="7200" kern="1200" spc="-50" baseline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US" sz="2000" i="1" dirty="0">
                <a:solidFill>
                  <a:srgbClr val="FFFF00"/>
                </a:solidFill>
              </a:rPr>
              <a:t>Y</a:t>
            </a:r>
            <a:endParaRPr lang="en-IN" sz="2000" i="1" dirty="0">
              <a:solidFill>
                <a:srgbClr val="FFFF00"/>
              </a:solidFill>
            </a:endParaRPr>
          </a:p>
        </p:txBody>
      </p:sp>
      <p:sp>
        <p:nvSpPr>
          <p:cNvPr id="175" name="Oval 174">
            <a:extLst>
              <a:ext uri="{FF2B5EF4-FFF2-40B4-BE49-F238E27FC236}">
                <a16:creationId xmlns:a16="http://schemas.microsoft.com/office/drawing/2014/main" id="{DC18F729-1578-A78C-2391-AA270C7735F8}"/>
              </a:ext>
            </a:extLst>
          </p:cNvPr>
          <p:cNvSpPr/>
          <p:nvPr/>
        </p:nvSpPr>
        <p:spPr>
          <a:xfrm>
            <a:off x="1732252" y="6369283"/>
            <a:ext cx="730672" cy="329892"/>
          </a:xfrm>
          <a:prstGeom prst="ellipse">
            <a:avLst/>
          </a:prstGeom>
          <a:noFill/>
          <a:ln>
            <a:solidFill>
              <a:srgbClr val="FFC000"/>
            </a:solidFill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IN"/>
          </a:p>
        </p:txBody>
      </p:sp>
      <p:cxnSp>
        <p:nvCxnSpPr>
          <p:cNvPr id="178" name="Straight Connector 177">
            <a:extLst>
              <a:ext uri="{FF2B5EF4-FFF2-40B4-BE49-F238E27FC236}">
                <a16:creationId xmlns:a16="http://schemas.microsoft.com/office/drawing/2014/main" id="{62425042-65F0-EC90-0F08-F38E6A1D8DD2}"/>
              </a:ext>
            </a:extLst>
          </p:cNvPr>
          <p:cNvCxnSpPr>
            <a:cxnSpLocks/>
          </p:cNvCxnSpPr>
          <p:nvPr/>
        </p:nvCxnSpPr>
        <p:spPr>
          <a:xfrm flipH="1">
            <a:off x="1001579" y="6517357"/>
            <a:ext cx="730672" cy="0"/>
          </a:xfrm>
          <a:prstGeom prst="line">
            <a:avLst/>
          </a:prstGeom>
          <a:ln>
            <a:solidFill>
              <a:srgbClr val="FFC000"/>
            </a:solidFill>
          </a:ln>
          <a:effectLst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80" name="Title 2">
            <a:extLst>
              <a:ext uri="{FF2B5EF4-FFF2-40B4-BE49-F238E27FC236}">
                <a16:creationId xmlns:a16="http://schemas.microsoft.com/office/drawing/2014/main" id="{DABED667-5DCC-48CD-ADDB-756BD6697FE1}"/>
              </a:ext>
            </a:extLst>
          </p:cNvPr>
          <p:cNvSpPr txBox="1">
            <a:spLocks/>
          </p:cNvSpPr>
          <p:nvPr/>
        </p:nvSpPr>
        <p:spPr>
          <a:xfrm>
            <a:off x="1818813" y="6344386"/>
            <a:ext cx="548062" cy="374928"/>
          </a:xfrm>
          <a:prstGeom prst="rect">
            <a:avLst/>
          </a:prstGeom>
          <a:effectLst/>
        </p:spPr>
        <p:txBody>
          <a:bodyPr vert="horz" lIns="91440" tIns="45720" rIns="91440" bIns="45720" rtlCol="0" anchor="b">
            <a:noAutofit/>
          </a:bodyPr>
          <a:lstStyle>
            <a:lvl1pPr algn="l" defTabSz="914400" rtl="0" eaLnBrk="1" latinLnBrk="0" hangingPunct="1">
              <a:lnSpc>
                <a:spcPct val="85000"/>
              </a:lnSpc>
              <a:spcBef>
                <a:spcPct val="0"/>
              </a:spcBef>
              <a:buNone/>
              <a:defRPr sz="7200" kern="1200" spc="-50" baseline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US" sz="2000" i="1" dirty="0">
                <a:solidFill>
                  <a:srgbClr val="00B0F0"/>
                </a:solidFill>
              </a:rPr>
              <a:t>B</a:t>
            </a:r>
            <a:endParaRPr lang="en-IN" sz="2000" i="1" dirty="0">
              <a:solidFill>
                <a:srgbClr val="00B0F0"/>
              </a:solidFill>
            </a:endParaRPr>
          </a:p>
        </p:txBody>
      </p:sp>
      <p:sp>
        <p:nvSpPr>
          <p:cNvPr id="182" name="Title 2">
            <a:extLst>
              <a:ext uri="{FF2B5EF4-FFF2-40B4-BE49-F238E27FC236}">
                <a16:creationId xmlns:a16="http://schemas.microsoft.com/office/drawing/2014/main" id="{E7913C7A-E34F-1F9C-731D-D24EB8820AF9}"/>
              </a:ext>
            </a:extLst>
          </p:cNvPr>
          <p:cNvSpPr txBox="1">
            <a:spLocks/>
          </p:cNvSpPr>
          <p:nvPr/>
        </p:nvSpPr>
        <p:spPr>
          <a:xfrm>
            <a:off x="6582155" y="6063732"/>
            <a:ext cx="801137" cy="374928"/>
          </a:xfrm>
          <a:prstGeom prst="rect">
            <a:avLst/>
          </a:prstGeom>
          <a:effectLst/>
        </p:spPr>
        <p:txBody>
          <a:bodyPr vert="horz" lIns="91440" tIns="45720" rIns="91440" bIns="45720" rtlCol="0" anchor="b">
            <a:noAutofit/>
          </a:bodyPr>
          <a:lstStyle>
            <a:lvl1pPr algn="l" defTabSz="914400" rtl="0" eaLnBrk="1" latinLnBrk="0" hangingPunct="1">
              <a:lnSpc>
                <a:spcPct val="85000"/>
              </a:lnSpc>
              <a:spcBef>
                <a:spcPct val="0"/>
              </a:spcBef>
              <a:buNone/>
              <a:defRPr sz="7200" kern="1200" spc="-50" baseline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IN" sz="2000" i="1" dirty="0"/>
              <a:t>E111</a:t>
            </a:r>
          </a:p>
        </p:txBody>
      </p:sp>
      <p:sp>
        <p:nvSpPr>
          <p:cNvPr id="183" name="Title 2">
            <a:extLst>
              <a:ext uri="{FF2B5EF4-FFF2-40B4-BE49-F238E27FC236}">
                <a16:creationId xmlns:a16="http://schemas.microsoft.com/office/drawing/2014/main" id="{1A810A50-6E3E-0AB3-4C7C-396359394745}"/>
              </a:ext>
            </a:extLst>
          </p:cNvPr>
          <p:cNvSpPr txBox="1">
            <a:spLocks/>
          </p:cNvSpPr>
          <p:nvPr/>
        </p:nvSpPr>
        <p:spPr>
          <a:xfrm>
            <a:off x="7167609" y="6264896"/>
            <a:ext cx="850893" cy="374928"/>
          </a:xfrm>
          <a:prstGeom prst="rect">
            <a:avLst/>
          </a:prstGeom>
          <a:effectLst/>
        </p:spPr>
        <p:txBody>
          <a:bodyPr vert="horz" lIns="91440" tIns="45720" rIns="91440" bIns="45720" rtlCol="0" anchor="b">
            <a:noAutofit/>
          </a:bodyPr>
          <a:lstStyle>
            <a:lvl1pPr algn="l" defTabSz="914400" rtl="0" eaLnBrk="1" latinLnBrk="0" hangingPunct="1">
              <a:lnSpc>
                <a:spcPct val="85000"/>
              </a:lnSpc>
              <a:spcBef>
                <a:spcPct val="0"/>
              </a:spcBef>
              <a:buNone/>
              <a:defRPr sz="7200" kern="1200" spc="-50" baseline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IN" sz="2000" i="1" dirty="0"/>
              <a:t>E131</a:t>
            </a:r>
          </a:p>
        </p:txBody>
      </p:sp>
      <p:sp>
        <p:nvSpPr>
          <p:cNvPr id="184" name="Title 2">
            <a:extLst>
              <a:ext uri="{FF2B5EF4-FFF2-40B4-BE49-F238E27FC236}">
                <a16:creationId xmlns:a16="http://schemas.microsoft.com/office/drawing/2014/main" id="{6D7D289E-784E-51FF-1ED5-E908AD6B7CD7}"/>
              </a:ext>
            </a:extLst>
          </p:cNvPr>
          <p:cNvSpPr txBox="1">
            <a:spLocks/>
          </p:cNvSpPr>
          <p:nvPr/>
        </p:nvSpPr>
        <p:spPr>
          <a:xfrm>
            <a:off x="8028700" y="6460314"/>
            <a:ext cx="850893" cy="374928"/>
          </a:xfrm>
          <a:prstGeom prst="rect">
            <a:avLst/>
          </a:prstGeom>
          <a:effectLst/>
        </p:spPr>
        <p:txBody>
          <a:bodyPr vert="horz" lIns="91440" tIns="45720" rIns="91440" bIns="45720" rtlCol="0" anchor="b">
            <a:noAutofit/>
          </a:bodyPr>
          <a:lstStyle>
            <a:lvl1pPr algn="l" defTabSz="914400" rtl="0" eaLnBrk="1" latinLnBrk="0" hangingPunct="1">
              <a:lnSpc>
                <a:spcPct val="85000"/>
              </a:lnSpc>
              <a:spcBef>
                <a:spcPct val="0"/>
              </a:spcBef>
              <a:buNone/>
              <a:defRPr sz="7200" kern="1200" spc="-50" baseline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IN" sz="2000" i="1" dirty="0"/>
              <a:t>E151</a:t>
            </a:r>
          </a:p>
        </p:txBody>
      </p:sp>
      <p:sp>
        <p:nvSpPr>
          <p:cNvPr id="185" name="Title 2">
            <a:extLst>
              <a:ext uri="{FF2B5EF4-FFF2-40B4-BE49-F238E27FC236}">
                <a16:creationId xmlns:a16="http://schemas.microsoft.com/office/drawing/2014/main" id="{4980F5AE-9B92-BCFF-F573-825F6C0AE5BD}"/>
              </a:ext>
            </a:extLst>
          </p:cNvPr>
          <p:cNvSpPr txBox="1">
            <a:spLocks/>
          </p:cNvSpPr>
          <p:nvPr/>
        </p:nvSpPr>
        <p:spPr>
          <a:xfrm>
            <a:off x="5727263" y="5851475"/>
            <a:ext cx="769003" cy="374928"/>
          </a:xfrm>
          <a:prstGeom prst="rect">
            <a:avLst/>
          </a:prstGeom>
          <a:effectLst/>
        </p:spPr>
        <p:txBody>
          <a:bodyPr vert="horz" lIns="91440" tIns="45720" rIns="91440" bIns="45720" rtlCol="0" anchor="b">
            <a:noAutofit/>
          </a:bodyPr>
          <a:lstStyle>
            <a:lvl1pPr algn="l" defTabSz="914400" rtl="0" eaLnBrk="1" latinLnBrk="0" hangingPunct="1">
              <a:lnSpc>
                <a:spcPct val="85000"/>
              </a:lnSpc>
              <a:spcBef>
                <a:spcPct val="0"/>
              </a:spcBef>
              <a:buNone/>
              <a:defRPr sz="7200" kern="1200" spc="-50" baseline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IN" sz="2000" i="1" dirty="0"/>
              <a:t>E171</a:t>
            </a:r>
          </a:p>
        </p:txBody>
      </p:sp>
      <p:sp>
        <p:nvSpPr>
          <p:cNvPr id="186" name="Rectangle: Rounded Corners 185">
            <a:extLst>
              <a:ext uri="{FF2B5EF4-FFF2-40B4-BE49-F238E27FC236}">
                <a16:creationId xmlns:a16="http://schemas.microsoft.com/office/drawing/2014/main" id="{983CEB5D-EF71-5F8F-CBE3-FB658047B939}"/>
              </a:ext>
            </a:extLst>
          </p:cNvPr>
          <p:cNvSpPr/>
          <p:nvPr/>
        </p:nvSpPr>
        <p:spPr>
          <a:xfrm>
            <a:off x="9469622" y="3831028"/>
            <a:ext cx="1965425" cy="2968082"/>
          </a:xfrm>
          <a:prstGeom prst="roundRect">
            <a:avLst/>
          </a:prstGeom>
          <a:noFill/>
          <a:ln>
            <a:solidFill>
              <a:srgbClr val="FFC000"/>
            </a:solidFill>
          </a:ln>
          <a:effectLst/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IN"/>
          </a:p>
        </p:txBody>
      </p:sp>
      <p:sp>
        <p:nvSpPr>
          <p:cNvPr id="2" name="Title 2">
            <a:extLst>
              <a:ext uri="{FF2B5EF4-FFF2-40B4-BE49-F238E27FC236}">
                <a16:creationId xmlns:a16="http://schemas.microsoft.com/office/drawing/2014/main" id="{309B785E-FA01-1418-ADA3-E0E83D0ACA30}"/>
              </a:ext>
            </a:extLst>
          </p:cNvPr>
          <p:cNvSpPr txBox="1">
            <a:spLocks/>
          </p:cNvSpPr>
          <p:nvPr/>
        </p:nvSpPr>
        <p:spPr>
          <a:xfrm>
            <a:off x="9588758" y="3391891"/>
            <a:ext cx="1727151" cy="374928"/>
          </a:xfrm>
          <a:prstGeom prst="rect">
            <a:avLst/>
          </a:prstGeom>
          <a:effectLst/>
        </p:spPr>
        <p:txBody>
          <a:bodyPr vert="horz" lIns="91440" tIns="45720" rIns="91440" bIns="45720" rtlCol="0" anchor="b">
            <a:noAutofit/>
          </a:bodyPr>
          <a:lstStyle>
            <a:lvl1pPr algn="l" defTabSz="914400" rtl="0" eaLnBrk="1" latinLnBrk="0" hangingPunct="1">
              <a:lnSpc>
                <a:spcPct val="85000"/>
              </a:lnSpc>
              <a:spcBef>
                <a:spcPct val="0"/>
              </a:spcBef>
              <a:buNone/>
              <a:defRPr sz="7200" kern="1200" spc="-50" baseline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IN" sz="2000" i="1" dirty="0"/>
              <a:t>Main 1</a:t>
            </a:r>
          </a:p>
        </p:txBody>
      </p:sp>
      <p:sp>
        <p:nvSpPr>
          <p:cNvPr id="5" name="Title 2">
            <a:extLst>
              <a:ext uri="{FF2B5EF4-FFF2-40B4-BE49-F238E27FC236}">
                <a16:creationId xmlns:a16="http://schemas.microsoft.com/office/drawing/2014/main" id="{E87050A8-7BA3-CCF4-364B-E68B816B2BA9}"/>
              </a:ext>
            </a:extLst>
          </p:cNvPr>
          <p:cNvSpPr txBox="1">
            <a:spLocks/>
          </p:cNvSpPr>
          <p:nvPr/>
        </p:nvSpPr>
        <p:spPr>
          <a:xfrm>
            <a:off x="5194369" y="2425621"/>
            <a:ext cx="1915118" cy="374928"/>
          </a:xfrm>
          <a:prstGeom prst="rect">
            <a:avLst/>
          </a:prstGeom>
          <a:effectLst/>
        </p:spPr>
        <p:txBody>
          <a:bodyPr vert="horz" lIns="91440" tIns="45720" rIns="91440" bIns="45720" rtlCol="0" anchor="b">
            <a:noAutofit/>
          </a:bodyPr>
          <a:lstStyle>
            <a:lvl1pPr algn="l" defTabSz="914400" rtl="0" eaLnBrk="1" latinLnBrk="0" hangingPunct="1">
              <a:lnSpc>
                <a:spcPct val="85000"/>
              </a:lnSpc>
              <a:spcBef>
                <a:spcPct val="0"/>
              </a:spcBef>
              <a:buNone/>
              <a:defRPr sz="7200" kern="1200" spc="-50" baseline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IN" sz="2000" i="1" dirty="0"/>
              <a:t>Protection core PS</a:t>
            </a:r>
          </a:p>
        </p:txBody>
      </p:sp>
      <p:sp>
        <p:nvSpPr>
          <p:cNvPr id="9" name="Oval 8">
            <a:extLst>
              <a:ext uri="{FF2B5EF4-FFF2-40B4-BE49-F238E27FC236}">
                <a16:creationId xmlns:a16="http://schemas.microsoft.com/office/drawing/2014/main" id="{2052F948-5FA6-85DA-6DFA-F63456714DFD}"/>
              </a:ext>
            </a:extLst>
          </p:cNvPr>
          <p:cNvSpPr/>
          <p:nvPr/>
        </p:nvSpPr>
        <p:spPr>
          <a:xfrm>
            <a:off x="5835719" y="1562071"/>
            <a:ext cx="777923" cy="627797"/>
          </a:xfrm>
          <a:prstGeom prst="ellipse">
            <a:avLst/>
          </a:prstGeom>
          <a:noFill/>
          <a:ln>
            <a:solidFill>
              <a:srgbClr val="FFC000"/>
            </a:solidFill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IN"/>
          </a:p>
        </p:txBody>
      </p:sp>
      <p:sp>
        <p:nvSpPr>
          <p:cNvPr id="10" name="Title 2">
            <a:extLst>
              <a:ext uri="{FF2B5EF4-FFF2-40B4-BE49-F238E27FC236}">
                <a16:creationId xmlns:a16="http://schemas.microsoft.com/office/drawing/2014/main" id="{A35C7A51-53FD-BC2F-D256-ADF86A6D0E23}"/>
              </a:ext>
            </a:extLst>
          </p:cNvPr>
          <p:cNvSpPr txBox="1">
            <a:spLocks/>
          </p:cNvSpPr>
          <p:nvPr/>
        </p:nvSpPr>
        <p:spPr>
          <a:xfrm>
            <a:off x="5824525" y="1716844"/>
            <a:ext cx="773715" cy="374928"/>
          </a:xfrm>
          <a:prstGeom prst="rect">
            <a:avLst/>
          </a:prstGeom>
          <a:effectLst/>
        </p:spPr>
        <p:txBody>
          <a:bodyPr vert="horz" lIns="91440" tIns="45720" rIns="91440" bIns="45720" rtlCol="0" anchor="b">
            <a:noAutofit/>
          </a:bodyPr>
          <a:lstStyle>
            <a:lvl1pPr algn="l" defTabSz="914400" rtl="0" eaLnBrk="1" latinLnBrk="0" hangingPunct="1">
              <a:lnSpc>
                <a:spcPct val="85000"/>
              </a:lnSpc>
              <a:spcBef>
                <a:spcPct val="0"/>
              </a:spcBef>
              <a:buNone/>
              <a:defRPr sz="7200" kern="1200" spc="-50" baseline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IN" sz="2000" i="1" dirty="0">
                <a:solidFill>
                  <a:srgbClr val="FFC000"/>
                </a:solidFill>
              </a:rPr>
              <a:t>CVT</a:t>
            </a:r>
          </a:p>
        </p:txBody>
      </p:sp>
      <p:cxnSp>
        <p:nvCxnSpPr>
          <p:cNvPr id="12" name="Straight Connector 11">
            <a:extLst>
              <a:ext uri="{FF2B5EF4-FFF2-40B4-BE49-F238E27FC236}">
                <a16:creationId xmlns:a16="http://schemas.microsoft.com/office/drawing/2014/main" id="{8ACC88F2-C9C0-9595-1C83-7BE7D11958DB}"/>
              </a:ext>
            </a:extLst>
          </p:cNvPr>
          <p:cNvCxnSpPr>
            <a:stCxn id="9" idx="0"/>
          </p:cNvCxnSpPr>
          <p:nvPr/>
        </p:nvCxnSpPr>
        <p:spPr>
          <a:xfrm flipH="1" flipV="1">
            <a:off x="6217920" y="1266853"/>
            <a:ext cx="6761" cy="295218"/>
          </a:xfrm>
          <a:prstGeom prst="line">
            <a:avLst/>
          </a:prstGeom>
          <a:ln>
            <a:solidFill>
              <a:srgbClr val="FFC000"/>
            </a:solidFill>
          </a:ln>
          <a:effectLst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4" name="Oval 13">
            <a:extLst>
              <a:ext uri="{FF2B5EF4-FFF2-40B4-BE49-F238E27FC236}">
                <a16:creationId xmlns:a16="http://schemas.microsoft.com/office/drawing/2014/main" id="{58473FE0-F0B2-9766-1C9D-DC5C39A254C1}"/>
              </a:ext>
            </a:extLst>
          </p:cNvPr>
          <p:cNvSpPr/>
          <p:nvPr/>
        </p:nvSpPr>
        <p:spPr>
          <a:xfrm>
            <a:off x="6158992" y="1240077"/>
            <a:ext cx="121698" cy="159872"/>
          </a:xfrm>
          <a:prstGeom prst="ellipse">
            <a:avLst/>
          </a:prstGeom>
          <a:solidFill>
            <a:srgbClr val="00B0F0"/>
          </a:solidFill>
          <a:effectLst/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IN"/>
          </a:p>
        </p:txBody>
      </p:sp>
      <p:sp>
        <p:nvSpPr>
          <p:cNvPr id="11" name="Title 2">
            <a:extLst>
              <a:ext uri="{FF2B5EF4-FFF2-40B4-BE49-F238E27FC236}">
                <a16:creationId xmlns:a16="http://schemas.microsoft.com/office/drawing/2014/main" id="{0023A4A3-9C9A-DC7A-F960-FF4660D30245}"/>
              </a:ext>
            </a:extLst>
          </p:cNvPr>
          <p:cNvSpPr txBox="1">
            <a:spLocks/>
          </p:cNvSpPr>
          <p:nvPr/>
        </p:nvSpPr>
        <p:spPr>
          <a:xfrm>
            <a:off x="9469622" y="1850215"/>
            <a:ext cx="1727151" cy="931049"/>
          </a:xfrm>
          <a:prstGeom prst="rect">
            <a:avLst/>
          </a:prstGeom>
          <a:effectLst/>
        </p:spPr>
        <p:txBody>
          <a:bodyPr vert="horz" lIns="91440" tIns="45720" rIns="91440" bIns="45720" rtlCol="0" anchor="ctr">
            <a:noAutofit/>
          </a:bodyPr>
          <a:lstStyle>
            <a:lvl1pPr algn="l" defTabSz="914400" rtl="0" eaLnBrk="1" latinLnBrk="0" hangingPunct="1">
              <a:lnSpc>
                <a:spcPct val="85000"/>
              </a:lnSpc>
              <a:spcBef>
                <a:spcPct val="0"/>
              </a:spcBef>
              <a:buNone/>
              <a:defRPr sz="7200" kern="1200" spc="-50" baseline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US" sz="2000" i="1" dirty="0"/>
              <a:t>Impedance measurement</a:t>
            </a:r>
            <a:endParaRPr lang="en-IN" sz="2000" i="1" dirty="0"/>
          </a:p>
        </p:txBody>
      </p:sp>
      <p:sp>
        <p:nvSpPr>
          <p:cNvPr id="15" name="Title 2">
            <a:extLst>
              <a:ext uri="{FF2B5EF4-FFF2-40B4-BE49-F238E27FC236}">
                <a16:creationId xmlns:a16="http://schemas.microsoft.com/office/drawing/2014/main" id="{BE254077-D5CB-B254-229C-C018963A98C2}"/>
              </a:ext>
            </a:extLst>
          </p:cNvPr>
          <p:cNvSpPr txBox="1">
            <a:spLocks/>
          </p:cNvSpPr>
          <p:nvPr/>
        </p:nvSpPr>
        <p:spPr>
          <a:xfrm>
            <a:off x="920632" y="4891758"/>
            <a:ext cx="1639688" cy="639828"/>
          </a:xfrm>
          <a:prstGeom prst="rect">
            <a:avLst/>
          </a:prstGeom>
          <a:effectLst/>
        </p:spPr>
        <p:txBody>
          <a:bodyPr vert="horz" lIns="91440" tIns="45720" rIns="91440" bIns="45720" rtlCol="0" anchor="b">
            <a:noAutofit/>
          </a:bodyPr>
          <a:lstStyle>
            <a:lvl1pPr algn="l" defTabSz="914400" rtl="0" eaLnBrk="1" latinLnBrk="0" hangingPunct="1">
              <a:lnSpc>
                <a:spcPct val="85000"/>
              </a:lnSpc>
              <a:spcBef>
                <a:spcPct val="0"/>
              </a:spcBef>
              <a:buNone/>
              <a:defRPr sz="7200" kern="1200" spc="-50" baseline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IN" sz="2000" i="1" dirty="0"/>
              <a:t>220 kV / √3 /110 V/ √3  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11824AC0-94C3-4FFF-FEB0-33601FF1CF7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effectLst/>
        </p:spPr>
        <p:txBody>
          <a:bodyPr>
            <a:normAutofit lnSpcReduction="10000"/>
          </a:bodyPr>
          <a:lstStyle/>
          <a:p>
            <a:fld id="{19C1AEB4-7037-4088-A46E-D96AF956DC0D}" type="slidenum">
              <a:rPr lang="en-IN" smtClean="0"/>
              <a:t>34</a:t>
            </a:fld>
            <a:endParaRPr lang="en-IN"/>
          </a:p>
        </p:txBody>
      </p:sp>
      <p:grpSp>
        <p:nvGrpSpPr>
          <p:cNvPr id="16" name="Group 15">
            <a:extLst>
              <a:ext uri="{FF2B5EF4-FFF2-40B4-BE49-F238E27FC236}">
                <a16:creationId xmlns:a16="http://schemas.microsoft.com/office/drawing/2014/main" id="{8A8FCBBE-A652-B31C-9EB0-E9301281C5D9}"/>
              </a:ext>
            </a:extLst>
          </p:cNvPr>
          <p:cNvGrpSpPr/>
          <p:nvPr/>
        </p:nvGrpSpPr>
        <p:grpSpPr>
          <a:xfrm>
            <a:off x="11481757" y="74540"/>
            <a:ext cx="620304" cy="653010"/>
            <a:chOff x="8366841" y="1587144"/>
            <a:chExt cx="620304" cy="653010"/>
          </a:xfrm>
        </p:grpSpPr>
        <p:cxnSp>
          <p:nvCxnSpPr>
            <p:cNvPr id="17" name="Straight Connector 16">
              <a:extLst>
                <a:ext uri="{FF2B5EF4-FFF2-40B4-BE49-F238E27FC236}">
                  <a16:creationId xmlns:a16="http://schemas.microsoft.com/office/drawing/2014/main" id="{EB7B9B7A-27A2-2633-3690-391D5C7047FC}"/>
                </a:ext>
              </a:extLst>
            </p:cNvPr>
            <p:cNvCxnSpPr/>
            <p:nvPr/>
          </p:nvCxnSpPr>
          <p:spPr>
            <a:xfrm>
              <a:off x="8672017" y="1587144"/>
              <a:ext cx="0" cy="653010"/>
            </a:xfrm>
            <a:prstGeom prst="line">
              <a:avLst/>
            </a:prstGeom>
            <a:effectLst>
              <a:glow rad="63500">
                <a:schemeClr val="accent1">
                  <a:satMod val="175000"/>
                  <a:alpha val="40000"/>
                </a:schemeClr>
              </a:glow>
            </a:effectLst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" name="Straight Connector 17">
              <a:extLst>
                <a:ext uri="{FF2B5EF4-FFF2-40B4-BE49-F238E27FC236}">
                  <a16:creationId xmlns:a16="http://schemas.microsoft.com/office/drawing/2014/main" id="{FFA0EEBA-D5B0-3725-21AE-904536EC6642}"/>
                </a:ext>
              </a:extLst>
            </p:cNvPr>
            <p:cNvCxnSpPr/>
            <p:nvPr/>
          </p:nvCxnSpPr>
          <p:spPr>
            <a:xfrm>
              <a:off x="8366841" y="1917229"/>
              <a:ext cx="620304" cy="0"/>
            </a:xfrm>
            <a:prstGeom prst="line">
              <a:avLst/>
            </a:prstGeom>
            <a:effectLst>
              <a:glow rad="63500">
                <a:schemeClr val="accent1">
                  <a:satMod val="175000"/>
                  <a:alpha val="40000"/>
                </a:schemeClr>
              </a:glow>
            </a:effectLst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grpSp>
        <p:nvGrpSpPr>
          <p:cNvPr id="19" name="Group 18">
            <a:extLst>
              <a:ext uri="{FF2B5EF4-FFF2-40B4-BE49-F238E27FC236}">
                <a16:creationId xmlns:a16="http://schemas.microsoft.com/office/drawing/2014/main" id="{166B8272-1E26-45FF-AD90-EA2329CB5557}"/>
              </a:ext>
            </a:extLst>
          </p:cNvPr>
          <p:cNvGrpSpPr/>
          <p:nvPr/>
        </p:nvGrpSpPr>
        <p:grpSpPr>
          <a:xfrm>
            <a:off x="11157779" y="-216759"/>
            <a:ext cx="1260000" cy="1260000"/>
            <a:chOff x="7064043" y="3066250"/>
            <a:chExt cx="1260000" cy="1260000"/>
          </a:xfrm>
        </p:grpSpPr>
        <p:sp>
          <p:nvSpPr>
            <p:cNvPr id="20" name="Oval 19">
              <a:extLst>
                <a:ext uri="{FF2B5EF4-FFF2-40B4-BE49-F238E27FC236}">
                  <a16:creationId xmlns:a16="http://schemas.microsoft.com/office/drawing/2014/main" id="{F9CDF17F-EA6A-2DFD-0367-02C5F5ED16D4}"/>
                </a:ext>
              </a:extLst>
            </p:cNvPr>
            <p:cNvSpPr/>
            <p:nvPr/>
          </p:nvSpPr>
          <p:spPr>
            <a:xfrm>
              <a:off x="7064043" y="3066250"/>
              <a:ext cx="1260000" cy="1260000"/>
            </a:xfrm>
            <a:prstGeom prst="ellipse">
              <a:avLst/>
            </a:prstGeom>
            <a:noFill/>
            <a:ln>
              <a:solidFill>
                <a:schemeClr val="bg1"/>
              </a:solidFill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IN"/>
            </a:p>
          </p:txBody>
        </p:sp>
        <p:grpSp>
          <p:nvGrpSpPr>
            <p:cNvPr id="21" name="Group 20">
              <a:extLst>
                <a:ext uri="{FF2B5EF4-FFF2-40B4-BE49-F238E27FC236}">
                  <a16:creationId xmlns:a16="http://schemas.microsoft.com/office/drawing/2014/main" id="{6FE2F3A2-FB22-5698-8786-5B85D33BA68A}"/>
                </a:ext>
              </a:extLst>
            </p:cNvPr>
            <p:cNvGrpSpPr/>
            <p:nvPr/>
          </p:nvGrpSpPr>
          <p:grpSpPr>
            <a:xfrm>
              <a:off x="7330553" y="3336250"/>
              <a:ext cx="726980" cy="720000"/>
              <a:chOff x="9768840" y="2275840"/>
              <a:chExt cx="726980" cy="720000"/>
            </a:xfrm>
          </p:grpSpPr>
          <p:sp>
            <p:nvSpPr>
              <p:cNvPr id="22" name="Oval 21">
                <a:extLst>
                  <a:ext uri="{FF2B5EF4-FFF2-40B4-BE49-F238E27FC236}">
                    <a16:creationId xmlns:a16="http://schemas.microsoft.com/office/drawing/2014/main" id="{3E9D583C-FAB2-DE9F-7F70-B082D821B68D}"/>
                  </a:ext>
                </a:extLst>
              </p:cNvPr>
              <p:cNvSpPr/>
              <p:nvPr/>
            </p:nvSpPr>
            <p:spPr>
              <a:xfrm>
                <a:off x="9768840" y="2275840"/>
                <a:ext cx="720000" cy="720000"/>
              </a:xfrm>
              <a:prstGeom prst="ellipse">
                <a:avLst/>
              </a:prstGeom>
              <a:noFill/>
              <a:ln>
                <a:solidFill>
                  <a:schemeClr val="bg1"/>
                </a:solidFill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IN"/>
              </a:p>
            </p:txBody>
          </p:sp>
          <p:cxnSp>
            <p:nvCxnSpPr>
              <p:cNvPr id="23" name="Straight Arrow Connector 22">
                <a:extLst>
                  <a:ext uri="{FF2B5EF4-FFF2-40B4-BE49-F238E27FC236}">
                    <a16:creationId xmlns:a16="http://schemas.microsoft.com/office/drawing/2014/main" id="{7B5B3131-5EE4-69FE-26D5-6A885D386E9A}"/>
                  </a:ext>
                </a:extLst>
              </p:cNvPr>
              <p:cNvCxnSpPr>
                <a:cxnSpLocks/>
              </p:cNvCxnSpPr>
              <p:nvPr/>
            </p:nvCxnSpPr>
            <p:spPr>
              <a:xfrm rot="7200000">
                <a:off x="9860407" y="2786655"/>
                <a:ext cx="360000" cy="6762"/>
              </a:xfrm>
              <a:prstGeom prst="straightConnector1">
                <a:avLst/>
              </a:prstGeom>
              <a:ln w="38100" cap="rnd">
                <a:solidFill>
                  <a:srgbClr val="FFFF00"/>
                </a:solidFill>
                <a:tailEnd type="triangle"/>
              </a:ln>
            </p:spPr>
            <p:style>
              <a:lnRef idx="2">
                <a:schemeClr val="accent3"/>
              </a:lnRef>
              <a:fillRef idx="0">
                <a:schemeClr val="accent3"/>
              </a:fillRef>
              <a:effectRef idx="1">
                <a:schemeClr val="accent3"/>
              </a:effectRef>
              <a:fontRef idx="minor">
                <a:schemeClr val="tx1"/>
              </a:fontRef>
            </p:style>
          </p:cxnSp>
          <p:cxnSp>
            <p:nvCxnSpPr>
              <p:cNvPr id="24" name="Straight Arrow Connector 23">
                <a:extLst>
                  <a:ext uri="{FF2B5EF4-FFF2-40B4-BE49-F238E27FC236}">
                    <a16:creationId xmlns:a16="http://schemas.microsoft.com/office/drawing/2014/main" id="{8D07C3DC-2136-FE20-40E4-6D5C595D7837}"/>
                  </a:ext>
                </a:extLst>
              </p:cNvPr>
              <p:cNvCxnSpPr>
                <a:cxnSpLocks/>
              </p:cNvCxnSpPr>
              <p:nvPr/>
            </p:nvCxnSpPr>
            <p:spPr>
              <a:xfrm rot="14400000">
                <a:off x="9861767" y="2473195"/>
                <a:ext cx="360000" cy="6762"/>
              </a:xfrm>
              <a:prstGeom prst="straightConnector1">
                <a:avLst/>
              </a:prstGeom>
              <a:ln w="38100" cap="rnd">
                <a:solidFill>
                  <a:srgbClr val="0070C0"/>
                </a:solidFill>
                <a:tailEnd type="triangle"/>
              </a:ln>
            </p:spPr>
            <p:style>
              <a:lnRef idx="2">
                <a:schemeClr val="accent3"/>
              </a:lnRef>
              <a:fillRef idx="0">
                <a:schemeClr val="accent3"/>
              </a:fillRef>
              <a:effectRef idx="1">
                <a:schemeClr val="accent3"/>
              </a:effectRef>
              <a:fontRef idx="minor">
                <a:schemeClr val="tx1"/>
              </a:fontRef>
            </p:style>
          </p:cxnSp>
          <p:cxnSp>
            <p:nvCxnSpPr>
              <p:cNvPr id="25" name="Straight Arrow Connector 24">
                <a:extLst>
                  <a:ext uri="{FF2B5EF4-FFF2-40B4-BE49-F238E27FC236}">
                    <a16:creationId xmlns:a16="http://schemas.microsoft.com/office/drawing/2014/main" id="{FE91C86A-F719-19DB-FD2F-13B988677A94}"/>
                  </a:ext>
                </a:extLst>
              </p:cNvPr>
              <p:cNvCxnSpPr/>
              <p:nvPr/>
            </p:nvCxnSpPr>
            <p:spPr>
              <a:xfrm>
                <a:off x="10135820" y="2629924"/>
                <a:ext cx="360000" cy="6762"/>
              </a:xfrm>
              <a:prstGeom prst="straightConnector1">
                <a:avLst/>
              </a:prstGeom>
              <a:ln w="38100" cap="rnd">
                <a:solidFill>
                  <a:srgbClr val="FF0000"/>
                </a:solidFill>
                <a:tailEnd type="triangle"/>
              </a:ln>
            </p:spPr>
            <p:style>
              <a:lnRef idx="2">
                <a:schemeClr val="accent3"/>
              </a:lnRef>
              <a:fillRef idx="0">
                <a:schemeClr val="accent3"/>
              </a:fillRef>
              <a:effectRef idx="1">
                <a:schemeClr val="accent3"/>
              </a:effectRef>
              <a:fontRef idx="minor">
                <a:schemeClr val="tx1"/>
              </a:fontRef>
            </p:style>
          </p:cxnSp>
        </p:grpSp>
      </p:grpSp>
      <p:sp>
        <p:nvSpPr>
          <p:cNvPr id="26" name="Rectangle 25">
            <a:extLst>
              <a:ext uri="{FF2B5EF4-FFF2-40B4-BE49-F238E27FC236}">
                <a16:creationId xmlns:a16="http://schemas.microsoft.com/office/drawing/2014/main" id="{D1675CC4-FF55-AAC4-6805-4622419437C1}"/>
              </a:ext>
            </a:extLst>
          </p:cNvPr>
          <p:cNvSpPr/>
          <p:nvPr/>
        </p:nvSpPr>
        <p:spPr>
          <a:xfrm>
            <a:off x="11033567" y="-86686"/>
            <a:ext cx="513657" cy="405484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2000" b="0" cap="none" spc="0" dirty="0">
                <a:ln w="0"/>
                <a:solidFill>
                  <a:srgbClr val="92D050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120</a:t>
            </a:r>
          </a:p>
        </p:txBody>
      </p:sp>
      <p:sp>
        <p:nvSpPr>
          <p:cNvPr id="27" name="Rectangle 26">
            <a:extLst>
              <a:ext uri="{FF2B5EF4-FFF2-40B4-BE49-F238E27FC236}">
                <a16:creationId xmlns:a16="http://schemas.microsoft.com/office/drawing/2014/main" id="{FC28ED9A-BB62-5589-0190-015CBDFFBBF2}"/>
              </a:ext>
            </a:extLst>
          </p:cNvPr>
          <p:cNvSpPr/>
          <p:nvPr/>
        </p:nvSpPr>
        <p:spPr>
          <a:xfrm>
            <a:off x="11077769" y="566219"/>
            <a:ext cx="513657" cy="405484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2000" b="0" cap="none" spc="0" dirty="0">
                <a:ln w="0"/>
                <a:solidFill>
                  <a:srgbClr val="92D050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240</a:t>
            </a:r>
          </a:p>
        </p:txBody>
      </p:sp>
    </p:spTree>
    <p:extLst>
      <p:ext uri="{BB962C8B-B14F-4D97-AF65-F5344CB8AC3E}">
        <p14:creationId xmlns:p14="http://schemas.microsoft.com/office/powerpoint/2010/main" val="260028888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0">
        <p:cut/>
      </p:transition>
    </mc:Choice>
    <mc:Fallback xmlns="">
      <p:transition>
        <p:cut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8" presetClass="emph" presetSubtype="0" repeatCount="indefinite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Rot by="-21600000">
                                      <p:cBhvr>
                                        <p:cTn id="6" dur="20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/>
          <p:cNvSpPr>
            <a:spLocks noGrp="1"/>
          </p:cNvSpPr>
          <p:nvPr>
            <p:ph type="ctrTitle"/>
          </p:nvPr>
        </p:nvSpPr>
        <p:spPr>
          <a:xfrm>
            <a:off x="3505954" y="107119"/>
            <a:ext cx="5180092" cy="633120"/>
          </a:xfrm>
          <a:effectLst/>
        </p:spPr>
        <p:txBody>
          <a:bodyPr>
            <a:normAutofit fontScale="90000"/>
          </a:bodyPr>
          <a:lstStyle/>
          <a:p>
            <a:pPr algn="ctr"/>
            <a:r>
              <a:rPr lang="en-IN" sz="4000" i="1" u="sng" dirty="0"/>
              <a:t>220 kV feeder protection</a:t>
            </a:r>
          </a:p>
        </p:txBody>
      </p:sp>
      <p:cxnSp>
        <p:nvCxnSpPr>
          <p:cNvPr id="77" name="Straight Connector 76"/>
          <p:cNvCxnSpPr>
            <a:cxnSpLocks/>
          </p:cNvCxnSpPr>
          <p:nvPr/>
        </p:nvCxnSpPr>
        <p:spPr>
          <a:xfrm flipV="1">
            <a:off x="1012213" y="814210"/>
            <a:ext cx="0" cy="5868692"/>
          </a:xfrm>
          <a:prstGeom prst="line">
            <a:avLst/>
          </a:prstGeom>
          <a:effectLst>
            <a:outerShdw blurRad="50800" dist="15240" dir="5400000" algn="tl" rotWithShape="0">
              <a:srgbClr val="000000">
                <a:alpha val="75000"/>
              </a:srgbClr>
            </a:outerShdw>
          </a:effectLst>
        </p:spPr>
        <p:style>
          <a:lnRef idx="3">
            <a:schemeClr val="accent4"/>
          </a:lnRef>
          <a:fillRef idx="0">
            <a:schemeClr val="accent4"/>
          </a:fillRef>
          <a:effectRef idx="2">
            <a:schemeClr val="accent4"/>
          </a:effectRef>
          <a:fontRef idx="minor">
            <a:schemeClr val="tx1"/>
          </a:fontRef>
        </p:style>
      </p:cxnSp>
      <p:sp>
        <p:nvSpPr>
          <p:cNvPr id="88" name="Oval 87"/>
          <p:cNvSpPr/>
          <p:nvPr/>
        </p:nvSpPr>
        <p:spPr>
          <a:xfrm>
            <a:off x="3782710" y="1005275"/>
            <a:ext cx="777923" cy="627797"/>
          </a:xfrm>
          <a:prstGeom prst="ellipse">
            <a:avLst/>
          </a:prstGeom>
          <a:noFill/>
          <a:ln>
            <a:solidFill>
              <a:srgbClr val="FFC000"/>
            </a:solidFill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IN"/>
          </a:p>
        </p:txBody>
      </p:sp>
      <p:sp>
        <p:nvSpPr>
          <p:cNvPr id="90" name="Rectangle 89"/>
          <p:cNvSpPr/>
          <p:nvPr/>
        </p:nvSpPr>
        <p:spPr>
          <a:xfrm>
            <a:off x="2602165" y="998450"/>
            <a:ext cx="668740" cy="627797"/>
          </a:xfrm>
          <a:prstGeom prst="rect">
            <a:avLst/>
          </a:prstGeom>
          <a:solidFill>
            <a:srgbClr val="FF5050"/>
          </a:solidFill>
          <a:ln>
            <a:solidFill>
              <a:srgbClr val="FFC000"/>
            </a:solidFill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IN"/>
          </a:p>
        </p:txBody>
      </p:sp>
      <p:cxnSp>
        <p:nvCxnSpPr>
          <p:cNvPr id="99" name="Straight Connector 98"/>
          <p:cNvCxnSpPr>
            <a:cxnSpLocks/>
          </p:cNvCxnSpPr>
          <p:nvPr/>
        </p:nvCxnSpPr>
        <p:spPr>
          <a:xfrm flipH="1">
            <a:off x="1012213" y="1316403"/>
            <a:ext cx="272954" cy="0"/>
          </a:xfrm>
          <a:prstGeom prst="line">
            <a:avLst/>
          </a:prstGeom>
          <a:ln>
            <a:solidFill>
              <a:srgbClr val="FFC000"/>
            </a:solidFill>
          </a:ln>
          <a:effectLst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0" name="Straight Connector 99"/>
          <p:cNvCxnSpPr>
            <a:cxnSpLocks/>
          </p:cNvCxnSpPr>
          <p:nvPr/>
        </p:nvCxnSpPr>
        <p:spPr>
          <a:xfrm>
            <a:off x="3270905" y="1312991"/>
            <a:ext cx="511805" cy="6825"/>
          </a:xfrm>
          <a:prstGeom prst="line">
            <a:avLst/>
          </a:prstGeom>
          <a:ln>
            <a:solidFill>
              <a:srgbClr val="FFC000"/>
            </a:solidFill>
          </a:ln>
          <a:effectLst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1" name="Straight Arrow Connector 100"/>
          <p:cNvCxnSpPr>
            <a:cxnSpLocks/>
          </p:cNvCxnSpPr>
          <p:nvPr/>
        </p:nvCxnSpPr>
        <p:spPr>
          <a:xfrm>
            <a:off x="5852945" y="1316403"/>
            <a:ext cx="1065563" cy="0"/>
          </a:xfrm>
          <a:prstGeom prst="straightConnector1">
            <a:avLst/>
          </a:prstGeom>
          <a:ln>
            <a:solidFill>
              <a:srgbClr val="FFC000"/>
            </a:solidFill>
            <a:tailEnd type="triangle"/>
          </a:ln>
          <a:effectLst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2" name="Right Arrow 101"/>
          <p:cNvSpPr/>
          <p:nvPr/>
        </p:nvSpPr>
        <p:spPr>
          <a:xfrm>
            <a:off x="6659201" y="1224281"/>
            <a:ext cx="259307" cy="184245"/>
          </a:xfrm>
          <a:prstGeom prst="rightArrow">
            <a:avLst/>
          </a:prstGeom>
          <a:ln>
            <a:solidFill>
              <a:srgbClr val="FFC000"/>
            </a:solidFill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IN"/>
          </a:p>
        </p:txBody>
      </p:sp>
      <p:cxnSp>
        <p:nvCxnSpPr>
          <p:cNvPr id="104" name="Straight Connector 103"/>
          <p:cNvCxnSpPr>
            <a:cxnSpLocks/>
          </p:cNvCxnSpPr>
          <p:nvPr/>
        </p:nvCxnSpPr>
        <p:spPr>
          <a:xfrm>
            <a:off x="1285161" y="1316403"/>
            <a:ext cx="529299" cy="0"/>
          </a:xfrm>
          <a:prstGeom prst="line">
            <a:avLst/>
          </a:prstGeom>
          <a:ln>
            <a:solidFill>
              <a:srgbClr val="FFC000"/>
            </a:solidFill>
          </a:ln>
          <a:effectLst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5" name="Straight Connector 104"/>
          <p:cNvCxnSpPr>
            <a:cxnSpLocks/>
          </p:cNvCxnSpPr>
          <p:nvPr/>
        </p:nvCxnSpPr>
        <p:spPr>
          <a:xfrm flipH="1">
            <a:off x="1608512" y="1316403"/>
            <a:ext cx="578726" cy="0"/>
          </a:xfrm>
          <a:prstGeom prst="line">
            <a:avLst/>
          </a:prstGeom>
          <a:ln w="38100">
            <a:solidFill>
              <a:srgbClr val="92D050"/>
            </a:solidFill>
          </a:ln>
          <a:effectLst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6" name="Straight Connector 105"/>
          <p:cNvCxnSpPr>
            <a:cxnSpLocks/>
          </p:cNvCxnSpPr>
          <p:nvPr/>
        </p:nvCxnSpPr>
        <p:spPr>
          <a:xfrm>
            <a:off x="2065356" y="1316403"/>
            <a:ext cx="529299" cy="0"/>
          </a:xfrm>
          <a:prstGeom prst="line">
            <a:avLst/>
          </a:prstGeom>
          <a:ln>
            <a:solidFill>
              <a:srgbClr val="FFC000"/>
            </a:solidFill>
          </a:ln>
          <a:effectLst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8" name="Straight Connector 107"/>
          <p:cNvCxnSpPr>
            <a:cxnSpLocks/>
          </p:cNvCxnSpPr>
          <p:nvPr/>
        </p:nvCxnSpPr>
        <p:spPr>
          <a:xfrm>
            <a:off x="4573370" y="1316403"/>
            <a:ext cx="529299" cy="0"/>
          </a:xfrm>
          <a:prstGeom prst="line">
            <a:avLst/>
          </a:prstGeom>
          <a:ln>
            <a:solidFill>
              <a:srgbClr val="FFC000"/>
            </a:solidFill>
          </a:ln>
          <a:effectLst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9" name="Straight Connector 108"/>
          <p:cNvCxnSpPr>
            <a:cxnSpLocks/>
          </p:cNvCxnSpPr>
          <p:nvPr/>
        </p:nvCxnSpPr>
        <p:spPr>
          <a:xfrm flipH="1">
            <a:off x="4896721" y="1316403"/>
            <a:ext cx="578726" cy="0"/>
          </a:xfrm>
          <a:prstGeom prst="line">
            <a:avLst/>
          </a:prstGeom>
          <a:ln w="38100">
            <a:solidFill>
              <a:srgbClr val="92D050"/>
            </a:solidFill>
          </a:ln>
          <a:effectLst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0" name="Straight Connector 109"/>
          <p:cNvCxnSpPr>
            <a:cxnSpLocks/>
          </p:cNvCxnSpPr>
          <p:nvPr/>
        </p:nvCxnSpPr>
        <p:spPr>
          <a:xfrm>
            <a:off x="5353565" y="1316403"/>
            <a:ext cx="529299" cy="0"/>
          </a:xfrm>
          <a:prstGeom prst="line">
            <a:avLst/>
          </a:prstGeom>
          <a:ln>
            <a:solidFill>
              <a:srgbClr val="FFC000"/>
            </a:solidFill>
          </a:ln>
          <a:effectLst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83" name="Rectangle 82"/>
          <p:cNvSpPr/>
          <p:nvPr/>
        </p:nvSpPr>
        <p:spPr>
          <a:xfrm flipV="1">
            <a:off x="3977913" y="1706640"/>
            <a:ext cx="405239" cy="106401"/>
          </a:xfrm>
          <a:prstGeom prst="rect">
            <a:avLst/>
          </a:prstGeom>
          <a:solidFill>
            <a:srgbClr val="92D050"/>
          </a:solidFill>
          <a:ln>
            <a:solidFill>
              <a:srgbClr val="FF0000"/>
            </a:solidFill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IN"/>
          </a:p>
        </p:txBody>
      </p:sp>
      <p:sp>
        <p:nvSpPr>
          <p:cNvPr id="87" name="Title 2"/>
          <p:cNvSpPr txBox="1">
            <a:spLocks/>
          </p:cNvSpPr>
          <p:nvPr/>
        </p:nvSpPr>
        <p:spPr>
          <a:xfrm>
            <a:off x="3300142" y="1309700"/>
            <a:ext cx="548062" cy="374928"/>
          </a:xfrm>
          <a:prstGeom prst="rect">
            <a:avLst/>
          </a:prstGeom>
          <a:effectLst/>
        </p:spPr>
        <p:txBody>
          <a:bodyPr vert="horz" lIns="91440" tIns="45720" rIns="91440" bIns="45720" rtlCol="0" anchor="b">
            <a:noAutofit/>
          </a:bodyPr>
          <a:lstStyle>
            <a:lvl1pPr algn="l" defTabSz="914400" rtl="0" eaLnBrk="1" latinLnBrk="0" hangingPunct="1">
              <a:lnSpc>
                <a:spcPct val="85000"/>
              </a:lnSpc>
              <a:spcBef>
                <a:spcPct val="0"/>
              </a:spcBef>
              <a:buNone/>
              <a:defRPr sz="7200" kern="1200" spc="-50" baseline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IN" sz="2000" i="1" dirty="0"/>
              <a:t>P1</a:t>
            </a:r>
          </a:p>
        </p:txBody>
      </p:sp>
      <p:sp>
        <p:nvSpPr>
          <p:cNvPr id="93" name="Title 2"/>
          <p:cNvSpPr txBox="1">
            <a:spLocks/>
          </p:cNvSpPr>
          <p:nvPr/>
        </p:nvSpPr>
        <p:spPr>
          <a:xfrm>
            <a:off x="4437782" y="1301587"/>
            <a:ext cx="548062" cy="374928"/>
          </a:xfrm>
          <a:prstGeom prst="rect">
            <a:avLst/>
          </a:prstGeom>
          <a:effectLst/>
        </p:spPr>
        <p:txBody>
          <a:bodyPr vert="horz" lIns="91440" tIns="45720" rIns="91440" bIns="45720" rtlCol="0" anchor="b">
            <a:noAutofit/>
          </a:bodyPr>
          <a:lstStyle>
            <a:lvl1pPr algn="l" defTabSz="914400" rtl="0" eaLnBrk="1" latinLnBrk="0" hangingPunct="1">
              <a:lnSpc>
                <a:spcPct val="85000"/>
              </a:lnSpc>
              <a:spcBef>
                <a:spcPct val="0"/>
              </a:spcBef>
              <a:buNone/>
              <a:defRPr sz="7200" kern="1200" spc="-50" baseline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IN" sz="2000" i="1" dirty="0"/>
              <a:t>P2</a:t>
            </a:r>
          </a:p>
        </p:txBody>
      </p:sp>
      <p:sp>
        <p:nvSpPr>
          <p:cNvPr id="173" name="Oval 172"/>
          <p:cNvSpPr/>
          <p:nvPr/>
        </p:nvSpPr>
        <p:spPr>
          <a:xfrm>
            <a:off x="3862539" y="2090273"/>
            <a:ext cx="777923" cy="627797"/>
          </a:xfrm>
          <a:prstGeom prst="ellipse">
            <a:avLst/>
          </a:prstGeom>
          <a:noFill/>
          <a:ln>
            <a:solidFill>
              <a:srgbClr val="FFC000"/>
            </a:solidFill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IN"/>
          </a:p>
        </p:txBody>
      </p:sp>
      <p:sp>
        <p:nvSpPr>
          <p:cNvPr id="174" name="Rectangle 173"/>
          <p:cNvSpPr/>
          <p:nvPr/>
        </p:nvSpPr>
        <p:spPr>
          <a:xfrm flipV="1">
            <a:off x="4057742" y="2791638"/>
            <a:ext cx="405239" cy="106401"/>
          </a:xfrm>
          <a:prstGeom prst="rect">
            <a:avLst/>
          </a:prstGeom>
          <a:solidFill>
            <a:srgbClr val="92D050"/>
          </a:solidFill>
          <a:ln>
            <a:solidFill>
              <a:srgbClr val="FF0000"/>
            </a:solidFill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IN"/>
          </a:p>
        </p:txBody>
      </p:sp>
      <p:sp>
        <p:nvSpPr>
          <p:cNvPr id="177" name="Oval 176"/>
          <p:cNvSpPr/>
          <p:nvPr/>
        </p:nvSpPr>
        <p:spPr>
          <a:xfrm>
            <a:off x="3884309" y="3153497"/>
            <a:ext cx="777923" cy="627797"/>
          </a:xfrm>
          <a:prstGeom prst="ellipse">
            <a:avLst/>
          </a:prstGeom>
          <a:noFill/>
          <a:ln>
            <a:solidFill>
              <a:srgbClr val="FFC000"/>
            </a:solidFill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IN"/>
          </a:p>
        </p:txBody>
      </p:sp>
      <p:sp>
        <p:nvSpPr>
          <p:cNvPr id="179" name="Rectangle 178"/>
          <p:cNvSpPr/>
          <p:nvPr/>
        </p:nvSpPr>
        <p:spPr>
          <a:xfrm flipV="1">
            <a:off x="4079512" y="3854862"/>
            <a:ext cx="405239" cy="106401"/>
          </a:xfrm>
          <a:prstGeom prst="rect">
            <a:avLst/>
          </a:prstGeom>
          <a:solidFill>
            <a:srgbClr val="92D050"/>
          </a:solidFill>
          <a:ln>
            <a:solidFill>
              <a:srgbClr val="FF0000"/>
            </a:solidFill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IN"/>
          </a:p>
        </p:txBody>
      </p:sp>
      <p:sp>
        <p:nvSpPr>
          <p:cNvPr id="54" name="Title 2"/>
          <p:cNvSpPr txBox="1">
            <a:spLocks/>
          </p:cNvSpPr>
          <p:nvPr/>
        </p:nvSpPr>
        <p:spPr>
          <a:xfrm>
            <a:off x="4107956" y="1850215"/>
            <a:ext cx="391376" cy="191295"/>
          </a:xfrm>
          <a:prstGeom prst="rect">
            <a:avLst/>
          </a:prstGeom>
          <a:effectLst/>
        </p:spPr>
        <p:txBody>
          <a:bodyPr vert="horz" lIns="91440" tIns="45720" rIns="91440" bIns="45720" rtlCol="0" anchor="b">
            <a:noAutofit/>
          </a:bodyPr>
          <a:lstStyle>
            <a:lvl1pPr algn="l" defTabSz="914400" rtl="0" eaLnBrk="1" latinLnBrk="0" hangingPunct="1">
              <a:lnSpc>
                <a:spcPct val="85000"/>
              </a:lnSpc>
              <a:spcBef>
                <a:spcPct val="0"/>
              </a:spcBef>
              <a:buNone/>
              <a:defRPr sz="7200" kern="1200" spc="-50" baseline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IN" sz="1000" i="1" dirty="0"/>
              <a:t>S2</a:t>
            </a:r>
          </a:p>
        </p:txBody>
      </p:sp>
      <p:sp>
        <p:nvSpPr>
          <p:cNvPr id="55" name="Title 2"/>
          <p:cNvSpPr txBox="1">
            <a:spLocks/>
          </p:cNvSpPr>
          <p:nvPr/>
        </p:nvSpPr>
        <p:spPr>
          <a:xfrm>
            <a:off x="3842132" y="1842673"/>
            <a:ext cx="391376" cy="191295"/>
          </a:xfrm>
          <a:prstGeom prst="rect">
            <a:avLst/>
          </a:prstGeom>
          <a:effectLst/>
        </p:spPr>
        <p:txBody>
          <a:bodyPr vert="horz" lIns="91440" tIns="45720" rIns="91440" bIns="45720" rtlCol="0" anchor="b">
            <a:noAutofit/>
          </a:bodyPr>
          <a:lstStyle>
            <a:lvl1pPr algn="l" defTabSz="914400" rtl="0" eaLnBrk="1" latinLnBrk="0" hangingPunct="1">
              <a:lnSpc>
                <a:spcPct val="85000"/>
              </a:lnSpc>
              <a:spcBef>
                <a:spcPct val="0"/>
              </a:spcBef>
              <a:buNone/>
              <a:defRPr sz="7200" kern="1200" spc="-50" baseline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IN" sz="1000" i="1" dirty="0"/>
              <a:t>S1</a:t>
            </a:r>
          </a:p>
        </p:txBody>
      </p:sp>
      <p:sp>
        <p:nvSpPr>
          <p:cNvPr id="60" name="Title 2"/>
          <p:cNvSpPr txBox="1">
            <a:spLocks/>
          </p:cNvSpPr>
          <p:nvPr/>
        </p:nvSpPr>
        <p:spPr>
          <a:xfrm>
            <a:off x="4184156" y="2960611"/>
            <a:ext cx="391376" cy="191295"/>
          </a:xfrm>
          <a:prstGeom prst="rect">
            <a:avLst/>
          </a:prstGeom>
          <a:effectLst/>
        </p:spPr>
        <p:txBody>
          <a:bodyPr vert="horz" lIns="91440" tIns="45720" rIns="91440" bIns="45720" rtlCol="0" anchor="b">
            <a:noAutofit/>
          </a:bodyPr>
          <a:lstStyle>
            <a:lvl1pPr algn="l" defTabSz="914400" rtl="0" eaLnBrk="1" latinLnBrk="0" hangingPunct="1">
              <a:lnSpc>
                <a:spcPct val="85000"/>
              </a:lnSpc>
              <a:spcBef>
                <a:spcPct val="0"/>
              </a:spcBef>
              <a:buNone/>
              <a:defRPr sz="7200" kern="1200" spc="-50" baseline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IN" sz="1000" i="1" dirty="0"/>
              <a:t>S2</a:t>
            </a:r>
          </a:p>
        </p:txBody>
      </p:sp>
      <p:sp>
        <p:nvSpPr>
          <p:cNvPr id="61" name="Title 2"/>
          <p:cNvSpPr txBox="1">
            <a:spLocks/>
          </p:cNvSpPr>
          <p:nvPr/>
        </p:nvSpPr>
        <p:spPr>
          <a:xfrm>
            <a:off x="3918332" y="2953069"/>
            <a:ext cx="391376" cy="191295"/>
          </a:xfrm>
          <a:prstGeom prst="rect">
            <a:avLst/>
          </a:prstGeom>
          <a:effectLst/>
        </p:spPr>
        <p:txBody>
          <a:bodyPr vert="horz" lIns="91440" tIns="45720" rIns="91440" bIns="45720" rtlCol="0" anchor="b">
            <a:noAutofit/>
          </a:bodyPr>
          <a:lstStyle>
            <a:lvl1pPr algn="l" defTabSz="914400" rtl="0" eaLnBrk="1" latinLnBrk="0" hangingPunct="1">
              <a:lnSpc>
                <a:spcPct val="85000"/>
              </a:lnSpc>
              <a:spcBef>
                <a:spcPct val="0"/>
              </a:spcBef>
              <a:buNone/>
              <a:defRPr sz="7200" kern="1200" spc="-50" baseline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IN" sz="1000" i="1" dirty="0"/>
              <a:t>S1</a:t>
            </a:r>
          </a:p>
        </p:txBody>
      </p:sp>
      <p:sp>
        <p:nvSpPr>
          <p:cNvPr id="64" name="Title 2"/>
          <p:cNvSpPr txBox="1">
            <a:spLocks/>
          </p:cNvSpPr>
          <p:nvPr/>
        </p:nvSpPr>
        <p:spPr>
          <a:xfrm>
            <a:off x="4222256" y="4007508"/>
            <a:ext cx="391376" cy="191295"/>
          </a:xfrm>
          <a:prstGeom prst="rect">
            <a:avLst/>
          </a:prstGeom>
          <a:effectLst/>
        </p:spPr>
        <p:txBody>
          <a:bodyPr vert="horz" lIns="91440" tIns="45720" rIns="91440" bIns="45720" rtlCol="0" anchor="b">
            <a:noAutofit/>
          </a:bodyPr>
          <a:lstStyle>
            <a:lvl1pPr algn="l" defTabSz="914400" rtl="0" eaLnBrk="1" latinLnBrk="0" hangingPunct="1">
              <a:lnSpc>
                <a:spcPct val="85000"/>
              </a:lnSpc>
              <a:spcBef>
                <a:spcPct val="0"/>
              </a:spcBef>
              <a:buNone/>
              <a:defRPr sz="7200" kern="1200" spc="-50" baseline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IN" sz="1000" i="1" dirty="0"/>
              <a:t>S2</a:t>
            </a:r>
          </a:p>
        </p:txBody>
      </p:sp>
      <p:sp>
        <p:nvSpPr>
          <p:cNvPr id="65" name="Title 2"/>
          <p:cNvSpPr txBox="1">
            <a:spLocks/>
          </p:cNvSpPr>
          <p:nvPr/>
        </p:nvSpPr>
        <p:spPr>
          <a:xfrm>
            <a:off x="3956432" y="3999966"/>
            <a:ext cx="391376" cy="191295"/>
          </a:xfrm>
          <a:prstGeom prst="rect">
            <a:avLst/>
          </a:prstGeom>
          <a:effectLst/>
        </p:spPr>
        <p:txBody>
          <a:bodyPr vert="horz" lIns="91440" tIns="45720" rIns="91440" bIns="45720" rtlCol="0" anchor="b">
            <a:noAutofit/>
          </a:bodyPr>
          <a:lstStyle>
            <a:lvl1pPr algn="l" defTabSz="914400" rtl="0" eaLnBrk="1" latinLnBrk="0" hangingPunct="1">
              <a:lnSpc>
                <a:spcPct val="85000"/>
              </a:lnSpc>
              <a:spcBef>
                <a:spcPct val="0"/>
              </a:spcBef>
              <a:buNone/>
              <a:defRPr sz="7200" kern="1200" spc="-50" baseline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IN" sz="1000" i="1" dirty="0"/>
              <a:t>S1</a:t>
            </a:r>
          </a:p>
        </p:txBody>
      </p:sp>
      <p:sp>
        <p:nvSpPr>
          <p:cNvPr id="68" name="Title 2"/>
          <p:cNvSpPr txBox="1">
            <a:spLocks/>
          </p:cNvSpPr>
          <p:nvPr/>
        </p:nvSpPr>
        <p:spPr>
          <a:xfrm>
            <a:off x="3999239" y="3282641"/>
            <a:ext cx="548062" cy="374928"/>
          </a:xfrm>
          <a:prstGeom prst="rect">
            <a:avLst/>
          </a:prstGeom>
          <a:effectLst/>
        </p:spPr>
        <p:txBody>
          <a:bodyPr vert="horz" lIns="91440" tIns="45720" rIns="91440" bIns="45720" rtlCol="0" anchor="b">
            <a:noAutofit/>
          </a:bodyPr>
          <a:lstStyle>
            <a:lvl1pPr algn="l" defTabSz="914400" rtl="0" eaLnBrk="1" latinLnBrk="0" hangingPunct="1">
              <a:lnSpc>
                <a:spcPct val="85000"/>
              </a:lnSpc>
              <a:spcBef>
                <a:spcPct val="0"/>
              </a:spcBef>
              <a:buNone/>
              <a:defRPr sz="7200" kern="1200" spc="-50" baseline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IN" sz="2000" i="1" dirty="0">
                <a:solidFill>
                  <a:srgbClr val="FF0000"/>
                </a:solidFill>
              </a:rPr>
              <a:t>R</a:t>
            </a:r>
          </a:p>
        </p:txBody>
      </p:sp>
      <p:sp>
        <p:nvSpPr>
          <p:cNvPr id="69" name="Title 2"/>
          <p:cNvSpPr txBox="1">
            <a:spLocks/>
          </p:cNvSpPr>
          <p:nvPr/>
        </p:nvSpPr>
        <p:spPr>
          <a:xfrm>
            <a:off x="3960556" y="2206124"/>
            <a:ext cx="548062" cy="374928"/>
          </a:xfrm>
          <a:prstGeom prst="rect">
            <a:avLst/>
          </a:prstGeom>
          <a:effectLst/>
        </p:spPr>
        <p:txBody>
          <a:bodyPr vert="horz" lIns="91440" tIns="45720" rIns="91440" bIns="45720" rtlCol="0" anchor="b">
            <a:noAutofit/>
          </a:bodyPr>
          <a:lstStyle>
            <a:lvl1pPr algn="l" defTabSz="914400" rtl="0" eaLnBrk="1" latinLnBrk="0" hangingPunct="1">
              <a:lnSpc>
                <a:spcPct val="85000"/>
              </a:lnSpc>
              <a:spcBef>
                <a:spcPct val="0"/>
              </a:spcBef>
              <a:buNone/>
              <a:defRPr sz="7200" kern="1200" spc="-50" baseline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IN" sz="2000" i="1" dirty="0">
                <a:solidFill>
                  <a:srgbClr val="FFC000"/>
                </a:solidFill>
              </a:rPr>
              <a:t>Y</a:t>
            </a:r>
          </a:p>
        </p:txBody>
      </p:sp>
      <p:sp>
        <p:nvSpPr>
          <p:cNvPr id="73" name="Title 2"/>
          <p:cNvSpPr txBox="1">
            <a:spLocks/>
          </p:cNvSpPr>
          <p:nvPr/>
        </p:nvSpPr>
        <p:spPr>
          <a:xfrm>
            <a:off x="3907026" y="1128939"/>
            <a:ext cx="548062" cy="374928"/>
          </a:xfrm>
          <a:prstGeom prst="rect">
            <a:avLst/>
          </a:prstGeom>
          <a:effectLst/>
        </p:spPr>
        <p:txBody>
          <a:bodyPr vert="horz" lIns="91440" tIns="45720" rIns="91440" bIns="45720" rtlCol="0" anchor="b">
            <a:noAutofit/>
          </a:bodyPr>
          <a:lstStyle>
            <a:lvl1pPr algn="l" defTabSz="914400" rtl="0" eaLnBrk="1" latinLnBrk="0" hangingPunct="1">
              <a:lnSpc>
                <a:spcPct val="85000"/>
              </a:lnSpc>
              <a:spcBef>
                <a:spcPct val="0"/>
              </a:spcBef>
              <a:buNone/>
              <a:defRPr sz="7200" kern="1200" spc="-50" baseline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IN" sz="2000" i="1" dirty="0">
                <a:solidFill>
                  <a:srgbClr val="00B0F0"/>
                </a:solidFill>
              </a:rPr>
              <a:t>B</a:t>
            </a:r>
          </a:p>
        </p:txBody>
      </p:sp>
      <p:sp>
        <p:nvSpPr>
          <p:cNvPr id="74" name="Rectangle 73"/>
          <p:cNvSpPr/>
          <p:nvPr/>
        </p:nvSpPr>
        <p:spPr>
          <a:xfrm>
            <a:off x="9607336" y="4568480"/>
            <a:ext cx="1634432" cy="140061"/>
          </a:xfrm>
          <a:prstGeom prst="rect">
            <a:avLst/>
          </a:prstGeom>
          <a:solidFill>
            <a:srgbClr val="FF0000"/>
          </a:solidFill>
          <a:ln>
            <a:solidFill>
              <a:srgbClr val="FF0000"/>
            </a:solidFill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IN"/>
          </a:p>
        </p:txBody>
      </p:sp>
      <p:sp>
        <p:nvSpPr>
          <p:cNvPr id="75" name="Rectangle 74"/>
          <p:cNvSpPr/>
          <p:nvPr/>
        </p:nvSpPr>
        <p:spPr>
          <a:xfrm>
            <a:off x="9602936" y="4898303"/>
            <a:ext cx="1634432" cy="140061"/>
          </a:xfrm>
          <a:prstGeom prst="rect">
            <a:avLst/>
          </a:prstGeom>
          <a:solidFill>
            <a:srgbClr val="FFFF00"/>
          </a:solidFill>
          <a:ln>
            <a:solidFill>
              <a:srgbClr val="FFFF00"/>
            </a:solidFill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IN"/>
          </a:p>
        </p:txBody>
      </p:sp>
      <p:sp>
        <p:nvSpPr>
          <p:cNvPr id="76" name="Rectangle 75"/>
          <p:cNvSpPr/>
          <p:nvPr/>
        </p:nvSpPr>
        <p:spPr>
          <a:xfrm>
            <a:off x="9602938" y="5280440"/>
            <a:ext cx="1634432" cy="140061"/>
          </a:xfrm>
          <a:prstGeom prst="rect">
            <a:avLst/>
          </a:prstGeom>
          <a:solidFill>
            <a:srgbClr val="00B0F0"/>
          </a:solidFill>
          <a:ln>
            <a:solidFill>
              <a:srgbClr val="00B0F0"/>
            </a:solidFill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IN"/>
          </a:p>
        </p:txBody>
      </p:sp>
      <p:sp>
        <p:nvSpPr>
          <p:cNvPr id="78" name="Rectangle 77"/>
          <p:cNvSpPr/>
          <p:nvPr/>
        </p:nvSpPr>
        <p:spPr>
          <a:xfrm>
            <a:off x="9602938" y="4205870"/>
            <a:ext cx="1634432" cy="140061"/>
          </a:xfrm>
          <a:prstGeom prst="rect">
            <a:avLst/>
          </a:prstGeom>
          <a:solidFill>
            <a:schemeClr val="bg1">
              <a:lumMod val="50000"/>
              <a:lumOff val="50000"/>
            </a:schemeClr>
          </a:solidFill>
          <a:ln>
            <a:solidFill>
              <a:schemeClr val="bg1">
                <a:lumMod val="50000"/>
                <a:lumOff val="50000"/>
              </a:schemeClr>
            </a:solidFill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IN"/>
          </a:p>
        </p:txBody>
      </p:sp>
      <p:cxnSp>
        <p:nvCxnSpPr>
          <p:cNvPr id="79" name="Straight Connector 78"/>
          <p:cNvCxnSpPr>
            <a:stCxn id="129" idx="6"/>
          </p:cNvCxnSpPr>
          <p:nvPr/>
        </p:nvCxnSpPr>
        <p:spPr>
          <a:xfrm flipV="1">
            <a:off x="5338210" y="4658831"/>
            <a:ext cx="4269126" cy="20885"/>
          </a:xfrm>
          <a:prstGeom prst="line">
            <a:avLst/>
          </a:prstGeom>
          <a:ln>
            <a:solidFill>
              <a:srgbClr val="FFC000"/>
            </a:solidFill>
          </a:ln>
          <a:effectLst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0" name="Straight Connector 79"/>
          <p:cNvCxnSpPr>
            <a:stCxn id="150" idx="6"/>
          </p:cNvCxnSpPr>
          <p:nvPr/>
        </p:nvCxnSpPr>
        <p:spPr>
          <a:xfrm flipV="1">
            <a:off x="5330964" y="4980043"/>
            <a:ext cx="4274026" cy="40552"/>
          </a:xfrm>
          <a:prstGeom prst="line">
            <a:avLst/>
          </a:prstGeom>
          <a:ln>
            <a:solidFill>
              <a:srgbClr val="FFC000"/>
            </a:solidFill>
          </a:ln>
          <a:effectLst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1" name="Straight Connector 80"/>
          <p:cNvCxnSpPr>
            <a:stCxn id="151" idx="6"/>
          </p:cNvCxnSpPr>
          <p:nvPr/>
        </p:nvCxnSpPr>
        <p:spPr>
          <a:xfrm flipV="1">
            <a:off x="5338210" y="5359870"/>
            <a:ext cx="4280849" cy="45035"/>
          </a:xfrm>
          <a:prstGeom prst="line">
            <a:avLst/>
          </a:prstGeom>
          <a:ln>
            <a:solidFill>
              <a:srgbClr val="FFC000"/>
            </a:solidFill>
          </a:ln>
          <a:effectLst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2" name="Straight Connector 81"/>
          <p:cNvCxnSpPr>
            <a:endCxn id="78" idx="1"/>
          </p:cNvCxnSpPr>
          <p:nvPr/>
        </p:nvCxnSpPr>
        <p:spPr>
          <a:xfrm>
            <a:off x="5132968" y="4267294"/>
            <a:ext cx="4469970" cy="8607"/>
          </a:xfrm>
          <a:prstGeom prst="line">
            <a:avLst/>
          </a:prstGeom>
          <a:ln w="25400">
            <a:solidFill>
              <a:srgbClr val="00B050"/>
            </a:solidFill>
          </a:ln>
          <a:effectLst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5" name="Straight Connector 94"/>
          <p:cNvCxnSpPr/>
          <p:nvPr/>
        </p:nvCxnSpPr>
        <p:spPr>
          <a:xfrm flipV="1">
            <a:off x="11646843" y="4624752"/>
            <a:ext cx="0" cy="0"/>
          </a:xfrm>
          <a:prstGeom prst="line">
            <a:avLst/>
          </a:prstGeom>
          <a:ln w="25400"/>
          <a:effectLst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6" name="Straight Connector 95"/>
          <p:cNvCxnSpPr/>
          <p:nvPr/>
        </p:nvCxnSpPr>
        <p:spPr>
          <a:xfrm flipH="1" flipV="1">
            <a:off x="11237368" y="4624752"/>
            <a:ext cx="409475" cy="138311"/>
          </a:xfrm>
          <a:prstGeom prst="line">
            <a:avLst/>
          </a:prstGeom>
          <a:ln w="25400"/>
          <a:effectLst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7" name="Straight Connector 96"/>
          <p:cNvCxnSpPr/>
          <p:nvPr/>
        </p:nvCxnSpPr>
        <p:spPr>
          <a:xfrm flipV="1">
            <a:off x="11249091" y="4774861"/>
            <a:ext cx="393352" cy="179714"/>
          </a:xfrm>
          <a:prstGeom prst="line">
            <a:avLst/>
          </a:prstGeom>
          <a:ln w="25400"/>
          <a:effectLst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8" name="Straight Connector 97"/>
          <p:cNvCxnSpPr/>
          <p:nvPr/>
        </p:nvCxnSpPr>
        <p:spPr>
          <a:xfrm flipV="1">
            <a:off x="11658566" y="4960031"/>
            <a:ext cx="0" cy="0"/>
          </a:xfrm>
          <a:prstGeom prst="line">
            <a:avLst/>
          </a:prstGeom>
          <a:ln w="25400"/>
          <a:effectLst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3" name="Straight Connector 102"/>
          <p:cNvCxnSpPr/>
          <p:nvPr/>
        </p:nvCxnSpPr>
        <p:spPr>
          <a:xfrm flipH="1" flipV="1">
            <a:off x="11249091" y="4960031"/>
            <a:ext cx="409475" cy="138311"/>
          </a:xfrm>
          <a:prstGeom prst="line">
            <a:avLst/>
          </a:prstGeom>
          <a:ln w="25400"/>
          <a:effectLst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1" name="Straight Connector 110"/>
          <p:cNvCxnSpPr/>
          <p:nvPr/>
        </p:nvCxnSpPr>
        <p:spPr>
          <a:xfrm flipV="1">
            <a:off x="11249091" y="5103682"/>
            <a:ext cx="405075" cy="186172"/>
          </a:xfrm>
          <a:prstGeom prst="line">
            <a:avLst/>
          </a:prstGeom>
          <a:ln w="25400"/>
          <a:effectLst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2" name="Straight Connector 111"/>
          <p:cNvCxnSpPr/>
          <p:nvPr/>
        </p:nvCxnSpPr>
        <p:spPr>
          <a:xfrm flipV="1">
            <a:off x="11634754" y="4271101"/>
            <a:ext cx="0" cy="0"/>
          </a:xfrm>
          <a:prstGeom prst="line">
            <a:avLst/>
          </a:prstGeom>
          <a:ln w="25400"/>
          <a:effectLst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3" name="Straight Connector 112"/>
          <p:cNvCxnSpPr/>
          <p:nvPr/>
        </p:nvCxnSpPr>
        <p:spPr>
          <a:xfrm flipH="1" flipV="1">
            <a:off x="11225279" y="4271101"/>
            <a:ext cx="409475" cy="138311"/>
          </a:xfrm>
          <a:prstGeom prst="line">
            <a:avLst/>
          </a:prstGeom>
          <a:ln w="25400"/>
          <a:effectLst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4" name="Straight Connector 113"/>
          <p:cNvCxnSpPr/>
          <p:nvPr/>
        </p:nvCxnSpPr>
        <p:spPr>
          <a:xfrm flipV="1">
            <a:off x="11225279" y="4414752"/>
            <a:ext cx="405075" cy="186172"/>
          </a:xfrm>
          <a:prstGeom prst="line">
            <a:avLst/>
          </a:prstGeom>
          <a:ln w="25400"/>
          <a:effectLst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15" name="Title 2"/>
          <p:cNvSpPr txBox="1">
            <a:spLocks/>
          </p:cNvSpPr>
          <p:nvPr/>
        </p:nvSpPr>
        <p:spPr>
          <a:xfrm>
            <a:off x="9916993" y="3831028"/>
            <a:ext cx="1134309" cy="374928"/>
          </a:xfrm>
          <a:prstGeom prst="rect">
            <a:avLst/>
          </a:prstGeom>
          <a:effectLst/>
        </p:spPr>
        <p:txBody>
          <a:bodyPr vert="horz" lIns="91440" tIns="45720" rIns="91440" bIns="45720" rtlCol="0" anchor="b">
            <a:noAutofit/>
          </a:bodyPr>
          <a:lstStyle>
            <a:lvl1pPr algn="l" defTabSz="914400" rtl="0" eaLnBrk="1" latinLnBrk="0" hangingPunct="1">
              <a:lnSpc>
                <a:spcPct val="85000"/>
              </a:lnSpc>
              <a:spcBef>
                <a:spcPct val="0"/>
              </a:spcBef>
              <a:buNone/>
              <a:defRPr sz="7200" kern="1200" spc="-50" baseline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IN" sz="2000" i="1" dirty="0"/>
              <a:t>I coil</a:t>
            </a:r>
          </a:p>
        </p:txBody>
      </p:sp>
      <p:sp>
        <p:nvSpPr>
          <p:cNvPr id="116" name="Title 2"/>
          <p:cNvSpPr txBox="1">
            <a:spLocks/>
          </p:cNvSpPr>
          <p:nvPr/>
        </p:nvSpPr>
        <p:spPr>
          <a:xfrm>
            <a:off x="8298714" y="4313636"/>
            <a:ext cx="818542" cy="374928"/>
          </a:xfrm>
          <a:prstGeom prst="rect">
            <a:avLst/>
          </a:prstGeom>
          <a:effectLst/>
        </p:spPr>
        <p:txBody>
          <a:bodyPr vert="horz" lIns="91440" tIns="45720" rIns="91440" bIns="45720" rtlCol="0" anchor="b">
            <a:noAutofit/>
          </a:bodyPr>
          <a:lstStyle>
            <a:lvl1pPr algn="l" defTabSz="914400" rtl="0" eaLnBrk="1" latinLnBrk="0" hangingPunct="1">
              <a:lnSpc>
                <a:spcPct val="85000"/>
              </a:lnSpc>
              <a:spcBef>
                <a:spcPct val="0"/>
              </a:spcBef>
              <a:buNone/>
              <a:defRPr sz="7200" kern="1200" spc="-50" baseline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IN" sz="2000" i="1" dirty="0"/>
              <a:t>A211</a:t>
            </a:r>
          </a:p>
        </p:txBody>
      </p:sp>
      <p:sp>
        <p:nvSpPr>
          <p:cNvPr id="117" name="Title 2"/>
          <p:cNvSpPr txBox="1">
            <a:spLocks/>
          </p:cNvSpPr>
          <p:nvPr/>
        </p:nvSpPr>
        <p:spPr>
          <a:xfrm>
            <a:off x="7659530" y="4684404"/>
            <a:ext cx="915509" cy="374928"/>
          </a:xfrm>
          <a:prstGeom prst="rect">
            <a:avLst/>
          </a:prstGeom>
          <a:effectLst/>
        </p:spPr>
        <p:txBody>
          <a:bodyPr vert="horz" lIns="91440" tIns="45720" rIns="91440" bIns="45720" rtlCol="0" anchor="b">
            <a:noAutofit/>
          </a:bodyPr>
          <a:lstStyle>
            <a:lvl1pPr algn="l" defTabSz="914400" rtl="0" eaLnBrk="1" latinLnBrk="0" hangingPunct="1">
              <a:lnSpc>
                <a:spcPct val="85000"/>
              </a:lnSpc>
              <a:spcBef>
                <a:spcPct val="0"/>
              </a:spcBef>
              <a:buNone/>
              <a:defRPr sz="7200" kern="1200" spc="-50" baseline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IN" sz="2000" i="1" dirty="0"/>
              <a:t>A231</a:t>
            </a:r>
          </a:p>
        </p:txBody>
      </p:sp>
      <p:sp>
        <p:nvSpPr>
          <p:cNvPr id="118" name="Title 2"/>
          <p:cNvSpPr txBox="1">
            <a:spLocks/>
          </p:cNvSpPr>
          <p:nvPr/>
        </p:nvSpPr>
        <p:spPr>
          <a:xfrm>
            <a:off x="8275962" y="5055172"/>
            <a:ext cx="848539" cy="374928"/>
          </a:xfrm>
          <a:prstGeom prst="rect">
            <a:avLst/>
          </a:prstGeom>
          <a:effectLst/>
        </p:spPr>
        <p:txBody>
          <a:bodyPr vert="horz" lIns="91440" tIns="45720" rIns="91440" bIns="45720" rtlCol="0" anchor="b">
            <a:noAutofit/>
          </a:bodyPr>
          <a:lstStyle>
            <a:lvl1pPr algn="l" defTabSz="914400" rtl="0" eaLnBrk="1" latinLnBrk="0" hangingPunct="1">
              <a:lnSpc>
                <a:spcPct val="85000"/>
              </a:lnSpc>
              <a:spcBef>
                <a:spcPct val="0"/>
              </a:spcBef>
              <a:buNone/>
              <a:defRPr sz="7200" kern="1200" spc="-50" baseline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IN" sz="2000" i="1" dirty="0"/>
              <a:t>A251</a:t>
            </a:r>
          </a:p>
        </p:txBody>
      </p:sp>
      <p:sp>
        <p:nvSpPr>
          <p:cNvPr id="119" name="Title 2"/>
          <p:cNvSpPr txBox="1">
            <a:spLocks/>
          </p:cNvSpPr>
          <p:nvPr/>
        </p:nvSpPr>
        <p:spPr>
          <a:xfrm>
            <a:off x="7702746" y="4004302"/>
            <a:ext cx="872293" cy="374928"/>
          </a:xfrm>
          <a:prstGeom prst="rect">
            <a:avLst/>
          </a:prstGeom>
          <a:effectLst/>
        </p:spPr>
        <p:txBody>
          <a:bodyPr vert="horz" lIns="91440" tIns="45720" rIns="91440" bIns="45720" rtlCol="0" anchor="b">
            <a:noAutofit/>
          </a:bodyPr>
          <a:lstStyle>
            <a:lvl1pPr algn="l" defTabSz="914400" rtl="0" eaLnBrk="1" latinLnBrk="0" hangingPunct="1">
              <a:lnSpc>
                <a:spcPct val="85000"/>
              </a:lnSpc>
              <a:spcBef>
                <a:spcPct val="0"/>
              </a:spcBef>
              <a:buNone/>
              <a:defRPr sz="7200" kern="1200" spc="-50" baseline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IN" sz="2000" i="1" dirty="0"/>
              <a:t>A271</a:t>
            </a:r>
          </a:p>
        </p:txBody>
      </p:sp>
      <p:cxnSp>
        <p:nvCxnSpPr>
          <p:cNvPr id="4" name="Elbow Connector 3"/>
          <p:cNvCxnSpPr>
            <a:stCxn id="179" idx="1"/>
            <a:endCxn id="129" idx="2"/>
          </p:cNvCxnSpPr>
          <p:nvPr/>
        </p:nvCxnSpPr>
        <p:spPr>
          <a:xfrm rot="10800000" flipH="1" flipV="1">
            <a:off x="4079512" y="3908062"/>
            <a:ext cx="913578" cy="771654"/>
          </a:xfrm>
          <a:prstGeom prst="bentConnector3">
            <a:avLst>
              <a:gd name="adj1" fmla="val -25022"/>
            </a:avLst>
          </a:prstGeom>
          <a:ln>
            <a:solidFill>
              <a:srgbClr val="FFC000"/>
            </a:solidFill>
          </a:ln>
          <a:effectLst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Elbow Connector 7"/>
          <p:cNvCxnSpPr>
            <a:stCxn id="174" idx="1"/>
            <a:endCxn id="150" idx="2"/>
          </p:cNvCxnSpPr>
          <p:nvPr/>
        </p:nvCxnSpPr>
        <p:spPr>
          <a:xfrm rot="10800000" flipH="1" flipV="1">
            <a:off x="4057742" y="2844837"/>
            <a:ext cx="928102" cy="2175757"/>
          </a:xfrm>
          <a:prstGeom prst="bentConnector3">
            <a:avLst>
              <a:gd name="adj1" fmla="val -99697"/>
            </a:avLst>
          </a:prstGeom>
          <a:ln>
            <a:solidFill>
              <a:srgbClr val="FFC000"/>
            </a:solidFill>
          </a:ln>
          <a:effectLst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" name="Elbow Connector 12"/>
          <p:cNvCxnSpPr>
            <a:stCxn id="83" idx="1"/>
            <a:endCxn id="151" idx="2"/>
          </p:cNvCxnSpPr>
          <p:nvPr/>
        </p:nvCxnSpPr>
        <p:spPr>
          <a:xfrm rot="10800000" flipH="1" flipV="1">
            <a:off x="3977912" y="1759839"/>
            <a:ext cx="1015177" cy="3645065"/>
          </a:xfrm>
          <a:prstGeom prst="bentConnector3">
            <a:avLst>
              <a:gd name="adj1" fmla="val -139756"/>
            </a:avLst>
          </a:prstGeom>
          <a:ln>
            <a:solidFill>
              <a:srgbClr val="FFC000"/>
            </a:solidFill>
          </a:ln>
          <a:effectLst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0" name="Elbow Connector 29"/>
          <p:cNvCxnSpPr>
            <a:stCxn id="83" idx="3"/>
          </p:cNvCxnSpPr>
          <p:nvPr/>
        </p:nvCxnSpPr>
        <p:spPr>
          <a:xfrm>
            <a:off x="4383152" y="1759840"/>
            <a:ext cx="773572" cy="2545586"/>
          </a:xfrm>
          <a:prstGeom prst="bentConnector2">
            <a:avLst/>
          </a:prstGeom>
          <a:ln w="25400">
            <a:solidFill>
              <a:srgbClr val="00B050"/>
            </a:solidFill>
          </a:ln>
          <a:effectLst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2" name="Straight Connector 31"/>
          <p:cNvCxnSpPr>
            <a:stCxn id="174" idx="3"/>
          </p:cNvCxnSpPr>
          <p:nvPr/>
        </p:nvCxnSpPr>
        <p:spPr>
          <a:xfrm flipV="1">
            <a:off x="4462981" y="2839340"/>
            <a:ext cx="670168" cy="5498"/>
          </a:xfrm>
          <a:prstGeom prst="line">
            <a:avLst/>
          </a:prstGeom>
          <a:ln w="25400">
            <a:solidFill>
              <a:srgbClr val="00B050"/>
            </a:solidFill>
          </a:ln>
          <a:effectLst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4" name="Straight Connector 33"/>
          <p:cNvCxnSpPr>
            <a:cxnSpLocks/>
          </p:cNvCxnSpPr>
          <p:nvPr/>
        </p:nvCxnSpPr>
        <p:spPr>
          <a:xfrm>
            <a:off x="4494479" y="3908062"/>
            <a:ext cx="648217" cy="8788"/>
          </a:xfrm>
          <a:prstGeom prst="line">
            <a:avLst/>
          </a:prstGeom>
          <a:ln w="25400">
            <a:solidFill>
              <a:srgbClr val="00B050"/>
            </a:solidFill>
          </a:ln>
          <a:effectLst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1" name="Straight Connector 120"/>
          <p:cNvCxnSpPr/>
          <p:nvPr/>
        </p:nvCxnSpPr>
        <p:spPr>
          <a:xfrm>
            <a:off x="5060311" y="2840738"/>
            <a:ext cx="543198" cy="2932"/>
          </a:xfrm>
          <a:prstGeom prst="line">
            <a:avLst/>
          </a:prstGeom>
          <a:ln w="25400">
            <a:solidFill>
              <a:srgbClr val="00B050"/>
            </a:solidFill>
          </a:ln>
          <a:effectLst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3" name="Straight Connector 122"/>
          <p:cNvCxnSpPr/>
          <p:nvPr/>
        </p:nvCxnSpPr>
        <p:spPr>
          <a:xfrm>
            <a:off x="5465319" y="3131486"/>
            <a:ext cx="273790" cy="0"/>
          </a:xfrm>
          <a:prstGeom prst="line">
            <a:avLst/>
          </a:prstGeom>
          <a:ln w="25400">
            <a:solidFill>
              <a:srgbClr val="00B050"/>
            </a:solidFill>
          </a:ln>
          <a:effectLst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4" name="Straight Connector 123"/>
          <p:cNvCxnSpPr/>
          <p:nvPr/>
        </p:nvCxnSpPr>
        <p:spPr>
          <a:xfrm>
            <a:off x="5328424" y="2973965"/>
            <a:ext cx="545198" cy="0"/>
          </a:xfrm>
          <a:prstGeom prst="line">
            <a:avLst/>
          </a:prstGeom>
          <a:ln w="25400">
            <a:solidFill>
              <a:srgbClr val="00B050"/>
            </a:solidFill>
          </a:ln>
          <a:effectLst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5" name="Straight Connector 124"/>
          <p:cNvCxnSpPr/>
          <p:nvPr/>
        </p:nvCxnSpPr>
        <p:spPr>
          <a:xfrm>
            <a:off x="5383085" y="3050344"/>
            <a:ext cx="435769" cy="4763"/>
          </a:xfrm>
          <a:prstGeom prst="line">
            <a:avLst/>
          </a:prstGeom>
          <a:ln w="25400">
            <a:solidFill>
              <a:srgbClr val="00B050"/>
            </a:solidFill>
          </a:ln>
          <a:effectLst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6" name="Straight Connector 125"/>
          <p:cNvCxnSpPr/>
          <p:nvPr/>
        </p:nvCxnSpPr>
        <p:spPr>
          <a:xfrm>
            <a:off x="5533766" y="3207865"/>
            <a:ext cx="142213" cy="0"/>
          </a:xfrm>
          <a:prstGeom prst="line">
            <a:avLst/>
          </a:prstGeom>
          <a:ln w="25400">
            <a:solidFill>
              <a:srgbClr val="00B050"/>
            </a:solidFill>
          </a:ln>
          <a:effectLst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7" name="Straight Connector 126"/>
          <p:cNvCxnSpPr/>
          <p:nvPr/>
        </p:nvCxnSpPr>
        <p:spPr>
          <a:xfrm flipV="1">
            <a:off x="5600969" y="2841238"/>
            <a:ext cx="1191" cy="365697"/>
          </a:xfrm>
          <a:prstGeom prst="line">
            <a:avLst/>
          </a:prstGeom>
          <a:ln w="25400">
            <a:solidFill>
              <a:srgbClr val="00B050"/>
            </a:solidFill>
          </a:ln>
          <a:effectLst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30" name="Title 2"/>
          <p:cNvSpPr txBox="1">
            <a:spLocks/>
          </p:cNvSpPr>
          <p:nvPr/>
        </p:nvSpPr>
        <p:spPr>
          <a:xfrm>
            <a:off x="10759530" y="5496775"/>
            <a:ext cx="648345" cy="236005"/>
          </a:xfrm>
          <a:prstGeom prst="rect">
            <a:avLst/>
          </a:prstGeom>
          <a:effectLst/>
        </p:spPr>
        <p:txBody>
          <a:bodyPr vert="horz" lIns="91440" tIns="45720" rIns="91440" bIns="45720" rtlCol="0" anchor="b">
            <a:noAutofit/>
          </a:bodyPr>
          <a:lstStyle>
            <a:lvl1pPr algn="l" defTabSz="914400" rtl="0" eaLnBrk="1" latinLnBrk="0" hangingPunct="1">
              <a:lnSpc>
                <a:spcPct val="85000"/>
              </a:lnSpc>
              <a:spcBef>
                <a:spcPct val="0"/>
              </a:spcBef>
              <a:buNone/>
              <a:defRPr sz="7200" kern="1200" spc="-50" baseline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IN" sz="2000" i="1" dirty="0"/>
              <a:t>10</a:t>
            </a:r>
          </a:p>
        </p:txBody>
      </p:sp>
      <p:sp>
        <p:nvSpPr>
          <p:cNvPr id="131" name="Title 2"/>
          <p:cNvSpPr txBox="1">
            <a:spLocks/>
          </p:cNvSpPr>
          <p:nvPr/>
        </p:nvSpPr>
        <p:spPr>
          <a:xfrm>
            <a:off x="9445957" y="5534801"/>
            <a:ext cx="593392" cy="218247"/>
          </a:xfrm>
          <a:prstGeom prst="rect">
            <a:avLst/>
          </a:prstGeom>
          <a:effectLst/>
        </p:spPr>
        <p:txBody>
          <a:bodyPr vert="horz" lIns="91440" tIns="45720" rIns="91440" bIns="45720" rtlCol="0" anchor="b">
            <a:noAutofit/>
          </a:bodyPr>
          <a:lstStyle>
            <a:lvl1pPr algn="l" defTabSz="914400" rtl="0" eaLnBrk="1" latinLnBrk="0" hangingPunct="1">
              <a:lnSpc>
                <a:spcPct val="85000"/>
              </a:lnSpc>
              <a:spcBef>
                <a:spcPct val="0"/>
              </a:spcBef>
              <a:buNone/>
              <a:defRPr sz="7200" kern="1200" spc="-50" baseline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IN" sz="2000" i="1" dirty="0"/>
              <a:t>9</a:t>
            </a:r>
          </a:p>
        </p:txBody>
      </p:sp>
      <p:sp>
        <p:nvSpPr>
          <p:cNvPr id="132" name="Title 2"/>
          <p:cNvSpPr txBox="1">
            <a:spLocks/>
          </p:cNvSpPr>
          <p:nvPr/>
        </p:nvSpPr>
        <p:spPr>
          <a:xfrm>
            <a:off x="9510792" y="3887467"/>
            <a:ext cx="604757" cy="312087"/>
          </a:xfrm>
          <a:prstGeom prst="rect">
            <a:avLst/>
          </a:prstGeom>
          <a:effectLst/>
        </p:spPr>
        <p:txBody>
          <a:bodyPr vert="horz" lIns="91440" tIns="45720" rIns="91440" bIns="45720" rtlCol="0" anchor="b">
            <a:noAutofit/>
          </a:bodyPr>
          <a:lstStyle>
            <a:lvl1pPr algn="l" defTabSz="914400" rtl="0" eaLnBrk="1" latinLnBrk="0" hangingPunct="1">
              <a:lnSpc>
                <a:spcPct val="85000"/>
              </a:lnSpc>
              <a:spcBef>
                <a:spcPct val="0"/>
              </a:spcBef>
              <a:buNone/>
              <a:defRPr sz="7200" kern="1200" spc="-50" baseline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IN" sz="2000" i="1" dirty="0"/>
              <a:t>10</a:t>
            </a:r>
          </a:p>
        </p:txBody>
      </p:sp>
      <p:sp>
        <p:nvSpPr>
          <p:cNvPr id="133" name="Title 2"/>
          <p:cNvSpPr txBox="1">
            <a:spLocks/>
          </p:cNvSpPr>
          <p:nvPr/>
        </p:nvSpPr>
        <p:spPr>
          <a:xfrm>
            <a:off x="10872574" y="3913290"/>
            <a:ext cx="456937" cy="307331"/>
          </a:xfrm>
          <a:prstGeom prst="rect">
            <a:avLst/>
          </a:prstGeom>
          <a:effectLst/>
        </p:spPr>
        <p:txBody>
          <a:bodyPr vert="horz" lIns="91440" tIns="45720" rIns="91440" bIns="45720" rtlCol="0" anchor="b">
            <a:noAutofit/>
          </a:bodyPr>
          <a:lstStyle>
            <a:lvl1pPr algn="l" defTabSz="914400" rtl="0" eaLnBrk="1" latinLnBrk="0" hangingPunct="1">
              <a:lnSpc>
                <a:spcPct val="85000"/>
              </a:lnSpc>
              <a:spcBef>
                <a:spcPct val="0"/>
              </a:spcBef>
              <a:buNone/>
              <a:defRPr sz="7200" kern="1200" spc="-50" baseline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IN" sz="2000" i="1" dirty="0"/>
              <a:t>09</a:t>
            </a:r>
          </a:p>
        </p:txBody>
      </p:sp>
      <p:pic>
        <p:nvPicPr>
          <p:cNvPr id="128" name="Picture 4" descr="APTRANSCO ⚡️⚡️ - Electricity Transmission Company - APTRANSCO | LinkedIn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7541" y="17768"/>
            <a:ext cx="1057360" cy="975474"/>
          </a:xfrm>
          <a:prstGeom prst="rect">
            <a:avLst/>
          </a:prstGeom>
          <a:noFill/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Oval 5"/>
          <p:cNvSpPr/>
          <p:nvPr/>
        </p:nvSpPr>
        <p:spPr>
          <a:xfrm>
            <a:off x="4985844" y="4191261"/>
            <a:ext cx="345120" cy="208289"/>
          </a:xfrm>
          <a:prstGeom prst="ellipse">
            <a:avLst/>
          </a:prstGeom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IN"/>
          </a:p>
        </p:txBody>
      </p:sp>
      <p:sp>
        <p:nvSpPr>
          <p:cNvPr id="129" name="Oval 128"/>
          <p:cNvSpPr/>
          <p:nvPr/>
        </p:nvSpPr>
        <p:spPr>
          <a:xfrm>
            <a:off x="4993090" y="4575571"/>
            <a:ext cx="345120" cy="208289"/>
          </a:xfrm>
          <a:prstGeom prst="ellipse">
            <a:avLst/>
          </a:prstGeom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IN"/>
          </a:p>
        </p:txBody>
      </p:sp>
      <p:sp>
        <p:nvSpPr>
          <p:cNvPr id="150" name="Oval 149"/>
          <p:cNvSpPr/>
          <p:nvPr/>
        </p:nvSpPr>
        <p:spPr>
          <a:xfrm>
            <a:off x="4985844" y="4916450"/>
            <a:ext cx="345120" cy="208289"/>
          </a:xfrm>
          <a:prstGeom prst="ellipse">
            <a:avLst/>
          </a:prstGeom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IN"/>
          </a:p>
        </p:txBody>
      </p:sp>
      <p:sp>
        <p:nvSpPr>
          <p:cNvPr id="151" name="Oval 150"/>
          <p:cNvSpPr/>
          <p:nvPr/>
        </p:nvSpPr>
        <p:spPr>
          <a:xfrm>
            <a:off x="4993090" y="5300760"/>
            <a:ext cx="345120" cy="208289"/>
          </a:xfrm>
          <a:prstGeom prst="ellipse">
            <a:avLst/>
          </a:prstGeom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IN"/>
          </a:p>
        </p:txBody>
      </p:sp>
      <p:sp>
        <p:nvSpPr>
          <p:cNvPr id="35" name="Rectangle 34">
            <a:extLst>
              <a:ext uri="{FF2B5EF4-FFF2-40B4-BE49-F238E27FC236}">
                <a16:creationId xmlns:a16="http://schemas.microsoft.com/office/drawing/2014/main" id="{EEAEF7C9-5716-F09E-2773-739FD18EEAA1}"/>
              </a:ext>
            </a:extLst>
          </p:cNvPr>
          <p:cNvSpPr/>
          <p:nvPr/>
        </p:nvSpPr>
        <p:spPr>
          <a:xfrm>
            <a:off x="9623457" y="6171917"/>
            <a:ext cx="1634432" cy="140061"/>
          </a:xfrm>
          <a:prstGeom prst="rect">
            <a:avLst/>
          </a:prstGeom>
          <a:solidFill>
            <a:srgbClr val="FF0000"/>
          </a:solidFill>
          <a:ln>
            <a:solidFill>
              <a:srgbClr val="FF0000"/>
            </a:solidFill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IN"/>
          </a:p>
        </p:txBody>
      </p:sp>
      <p:sp>
        <p:nvSpPr>
          <p:cNvPr id="36" name="Rectangle 35">
            <a:extLst>
              <a:ext uri="{FF2B5EF4-FFF2-40B4-BE49-F238E27FC236}">
                <a16:creationId xmlns:a16="http://schemas.microsoft.com/office/drawing/2014/main" id="{6D75F291-F9AA-FEF4-5725-A9A423C49706}"/>
              </a:ext>
            </a:extLst>
          </p:cNvPr>
          <p:cNvSpPr/>
          <p:nvPr/>
        </p:nvSpPr>
        <p:spPr>
          <a:xfrm>
            <a:off x="9619057" y="6369660"/>
            <a:ext cx="1634432" cy="140061"/>
          </a:xfrm>
          <a:prstGeom prst="rect">
            <a:avLst/>
          </a:prstGeom>
          <a:solidFill>
            <a:srgbClr val="FFFF00"/>
          </a:solidFill>
          <a:ln>
            <a:solidFill>
              <a:srgbClr val="FFFF00"/>
            </a:solidFill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IN"/>
          </a:p>
        </p:txBody>
      </p:sp>
      <p:sp>
        <p:nvSpPr>
          <p:cNvPr id="37" name="Rectangle 36">
            <a:extLst>
              <a:ext uri="{FF2B5EF4-FFF2-40B4-BE49-F238E27FC236}">
                <a16:creationId xmlns:a16="http://schemas.microsoft.com/office/drawing/2014/main" id="{6A179DFE-7646-2E7D-7F40-7C2FF39C91DF}"/>
              </a:ext>
            </a:extLst>
          </p:cNvPr>
          <p:cNvSpPr/>
          <p:nvPr/>
        </p:nvSpPr>
        <p:spPr>
          <a:xfrm>
            <a:off x="9619059" y="6558757"/>
            <a:ext cx="1634432" cy="140061"/>
          </a:xfrm>
          <a:prstGeom prst="rect">
            <a:avLst/>
          </a:prstGeom>
          <a:solidFill>
            <a:srgbClr val="00B0F0"/>
          </a:solidFill>
          <a:ln>
            <a:solidFill>
              <a:srgbClr val="00B0F0"/>
            </a:solidFill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IN"/>
          </a:p>
        </p:txBody>
      </p:sp>
      <p:sp>
        <p:nvSpPr>
          <p:cNvPr id="38" name="Rectangle 37">
            <a:extLst>
              <a:ext uri="{FF2B5EF4-FFF2-40B4-BE49-F238E27FC236}">
                <a16:creationId xmlns:a16="http://schemas.microsoft.com/office/drawing/2014/main" id="{20557910-D7EE-CF01-FA19-CE72C83376C3}"/>
              </a:ext>
            </a:extLst>
          </p:cNvPr>
          <p:cNvSpPr/>
          <p:nvPr/>
        </p:nvSpPr>
        <p:spPr>
          <a:xfrm>
            <a:off x="9619059" y="5961707"/>
            <a:ext cx="1634432" cy="140061"/>
          </a:xfrm>
          <a:prstGeom prst="rect">
            <a:avLst/>
          </a:prstGeom>
          <a:solidFill>
            <a:schemeClr val="bg1">
              <a:lumMod val="50000"/>
              <a:lumOff val="50000"/>
            </a:schemeClr>
          </a:solidFill>
          <a:ln>
            <a:solidFill>
              <a:schemeClr val="bg1">
                <a:lumMod val="50000"/>
                <a:lumOff val="50000"/>
              </a:schemeClr>
            </a:solidFill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IN"/>
          </a:p>
        </p:txBody>
      </p:sp>
      <p:sp>
        <p:nvSpPr>
          <p:cNvPr id="59" name="Title 2">
            <a:extLst>
              <a:ext uri="{FF2B5EF4-FFF2-40B4-BE49-F238E27FC236}">
                <a16:creationId xmlns:a16="http://schemas.microsoft.com/office/drawing/2014/main" id="{30F89AAD-40FA-289A-3CDA-64FA29A46BC9}"/>
              </a:ext>
            </a:extLst>
          </p:cNvPr>
          <p:cNvSpPr txBox="1">
            <a:spLocks/>
          </p:cNvSpPr>
          <p:nvPr/>
        </p:nvSpPr>
        <p:spPr>
          <a:xfrm>
            <a:off x="9869118" y="5647777"/>
            <a:ext cx="1134309" cy="374928"/>
          </a:xfrm>
          <a:prstGeom prst="rect">
            <a:avLst/>
          </a:prstGeom>
          <a:effectLst/>
        </p:spPr>
        <p:txBody>
          <a:bodyPr vert="horz" lIns="91440" tIns="45720" rIns="91440" bIns="45720" rtlCol="0" anchor="b">
            <a:noAutofit/>
          </a:bodyPr>
          <a:lstStyle>
            <a:lvl1pPr algn="l" defTabSz="914400" rtl="0" eaLnBrk="1" latinLnBrk="0" hangingPunct="1">
              <a:lnSpc>
                <a:spcPct val="85000"/>
              </a:lnSpc>
              <a:spcBef>
                <a:spcPct val="0"/>
              </a:spcBef>
              <a:buNone/>
              <a:defRPr sz="7200" kern="1200" spc="-50" baseline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IN" sz="2000" i="1" dirty="0"/>
              <a:t>V coil</a:t>
            </a:r>
          </a:p>
        </p:txBody>
      </p:sp>
      <p:cxnSp>
        <p:nvCxnSpPr>
          <p:cNvPr id="140" name="Straight Connector 139">
            <a:extLst>
              <a:ext uri="{FF2B5EF4-FFF2-40B4-BE49-F238E27FC236}">
                <a16:creationId xmlns:a16="http://schemas.microsoft.com/office/drawing/2014/main" id="{7CB66ED2-A55E-BBB7-46D5-194AEBF2999C}"/>
              </a:ext>
            </a:extLst>
          </p:cNvPr>
          <p:cNvCxnSpPr>
            <a:cxnSpLocks/>
          </p:cNvCxnSpPr>
          <p:nvPr/>
        </p:nvCxnSpPr>
        <p:spPr>
          <a:xfrm flipV="1">
            <a:off x="11253966" y="6022705"/>
            <a:ext cx="441641" cy="9033"/>
          </a:xfrm>
          <a:prstGeom prst="line">
            <a:avLst/>
          </a:prstGeom>
          <a:ln w="25400"/>
          <a:effectLst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41" name="Straight Connector 140">
            <a:extLst>
              <a:ext uri="{FF2B5EF4-FFF2-40B4-BE49-F238E27FC236}">
                <a16:creationId xmlns:a16="http://schemas.microsoft.com/office/drawing/2014/main" id="{3C600D11-AAA9-2B8E-3312-33F5EE9455AC}"/>
              </a:ext>
            </a:extLst>
          </p:cNvPr>
          <p:cNvCxnSpPr>
            <a:cxnSpLocks/>
          </p:cNvCxnSpPr>
          <p:nvPr/>
        </p:nvCxnSpPr>
        <p:spPr>
          <a:xfrm flipV="1">
            <a:off x="11253966" y="6235529"/>
            <a:ext cx="441641" cy="9033"/>
          </a:xfrm>
          <a:prstGeom prst="line">
            <a:avLst/>
          </a:prstGeom>
          <a:ln w="25400"/>
          <a:effectLst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42" name="Straight Connector 141">
            <a:extLst>
              <a:ext uri="{FF2B5EF4-FFF2-40B4-BE49-F238E27FC236}">
                <a16:creationId xmlns:a16="http://schemas.microsoft.com/office/drawing/2014/main" id="{481BF8FF-4102-B9B1-0A43-DF9D3E463473}"/>
              </a:ext>
            </a:extLst>
          </p:cNvPr>
          <p:cNvCxnSpPr>
            <a:cxnSpLocks/>
          </p:cNvCxnSpPr>
          <p:nvPr/>
        </p:nvCxnSpPr>
        <p:spPr>
          <a:xfrm flipV="1">
            <a:off x="11253966" y="6439690"/>
            <a:ext cx="441641" cy="9033"/>
          </a:xfrm>
          <a:prstGeom prst="line">
            <a:avLst/>
          </a:prstGeom>
          <a:ln w="25400"/>
          <a:effectLst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52" name="Straight Connector 151">
            <a:extLst>
              <a:ext uri="{FF2B5EF4-FFF2-40B4-BE49-F238E27FC236}">
                <a16:creationId xmlns:a16="http://schemas.microsoft.com/office/drawing/2014/main" id="{C8C5D280-80B2-5558-C270-C243BAFD9B67}"/>
              </a:ext>
            </a:extLst>
          </p:cNvPr>
          <p:cNvCxnSpPr>
            <a:cxnSpLocks/>
          </p:cNvCxnSpPr>
          <p:nvPr/>
        </p:nvCxnSpPr>
        <p:spPr>
          <a:xfrm flipV="1">
            <a:off x="11253966" y="6621725"/>
            <a:ext cx="441641" cy="9033"/>
          </a:xfrm>
          <a:prstGeom prst="line">
            <a:avLst/>
          </a:prstGeom>
          <a:ln w="25400"/>
          <a:effectLst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55" name="Straight Connector 154">
            <a:extLst>
              <a:ext uri="{FF2B5EF4-FFF2-40B4-BE49-F238E27FC236}">
                <a16:creationId xmlns:a16="http://schemas.microsoft.com/office/drawing/2014/main" id="{99C34DD4-7B7E-E067-8E14-E9D45758ED81}"/>
              </a:ext>
            </a:extLst>
          </p:cNvPr>
          <p:cNvCxnSpPr/>
          <p:nvPr/>
        </p:nvCxnSpPr>
        <p:spPr>
          <a:xfrm>
            <a:off x="11695132" y="6022705"/>
            <a:ext cx="0" cy="606082"/>
          </a:xfrm>
          <a:prstGeom prst="line">
            <a:avLst/>
          </a:prstGeom>
          <a:ln w="25400"/>
          <a:effectLst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6" name="Oval 155">
            <a:extLst>
              <a:ext uri="{FF2B5EF4-FFF2-40B4-BE49-F238E27FC236}">
                <a16:creationId xmlns:a16="http://schemas.microsoft.com/office/drawing/2014/main" id="{2FF771C9-325D-55BF-2932-D13629D4976F}"/>
              </a:ext>
            </a:extLst>
          </p:cNvPr>
          <p:cNvSpPr/>
          <p:nvPr/>
        </p:nvSpPr>
        <p:spPr>
          <a:xfrm>
            <a:off x="1742412" y="5556483"/>
            <a:ext cx="730672" cy="329892"/>
          </a:xfrm>
          <a:prstGeom prst="ellipse">
            <a:avLst/>
          </a:prstGeom>
          <a:noFill/>
          <a:ln>
            <a:solidFill>
              <a:srgbClr val="FFC000"/>
            </a:solidFill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IN"/>
          </a:p>
        </p:txBody>
      </p:sp>
      <p:cxnSp>
        <p:nvCxnSpPr>
          <p:cNvPr id="160" name="Straight Connector 159">
            <a:extLst>
              <a:ext uri="{FF2B5EF4-FFF2-40B4-BE49-F238E27FC236}">
                <a16:creationId xmlns:a16="http://schemas.microsoft.com/office/drawing/2014/main" id="{4D5DDF61-4DEC-7695-0D98-45F7EEEC43C0}"/>
              </a:ext>
            </a:extLst>
          </p:cNvPr>
          <p:cNvCxnSpPr>
            <a:cxnSpLocks/>
          </p:cNvCxnSpPr>
          <p:nvPr/>
        </p:nvCxnSpPr>
        <p:spPr>
          <a:xfrm flipH="1">
            <a:off x="1011739" y="5704557"/>
            <a:ext cx="730672" cy="0"/>
          </a:xfrm>
          <a:prstGeom prst="line">
            <a:avLst/>
          </a:prstGeom>
          <a:ln>
            <a:solidFill>
              <a:srgbClr val="FFC000"/>
            </a:solidFill>
          </a:ln>
          <a:effectLst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63" name="Straight Connector 162">
            <a:extLst>
              <a:ext uri="{FF2B5EF4-FFF2-40B4-BE49-F238E27FC236}">
                <a16:creationId xmlns:a16="http://schemas.microsoft.com/office/drawing/2014/main" id="{4BDEB43E-BBEA-81AD-3C50-013D1359944A}"/>
              </a:ext>
            </a:extLst>
          </p:cNvPr>
          <p:cNvCxnSpPr/>
          <p:nvPr/>
        </p:nvCxnSpPr>
        <p:spPr>
          <a:xfrm flipV="1">
            <a:off x="5338210" y="6031190"/>
            <a:ext cx="4280849" cy="45035"/>
          </a:xfrm>
          <a:prstGeom prst="line">
            <a:avLst/>
          </a:prstGeom>
          <a:ln>
            <a:solidFill>
              <a:srgbClr val="FFC000"/>
            </a:solidFill>
          </a:ln>
          <a:effectLst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64" name="Straight Connector 163">
            <a:extLst>
              <a:ext uri="{FF2B5EF4-FFF2-40B4-BE49-F238E27FC236}">
                <a16:creationId xmlns:a16="http://schemas.microsoft.com/office/drawing/2014/main" id="{3D8E0D53-C5B5-9F33-E4BA-C54AB0FD1B9A}"/>
              </a:ext>
            </a:extLst>
          </p:cNvPr>
          <p:cNvCxnSpPr>
            <a:cxnSpLocks/>
          </p:cNvCxnSpPr>
          <p:nvPr/>
        </p:nvCxnSpPr>
        <p:spPr>
          <a:xfrm flipV="1">
            <a:off x="5316580" y="6235696"/>
            <a:ext cx="4280849" cy="40941"/>
          </a:xfrm>
          <a:prstGeom prst="line">
            <a:avLst/>
          </a:prstGeom>
          <a:ln>
            <a:solidFill>
              <a:srgbClr val="FFC000"/>
            </a:solidFill>
          </a:ln>
          <a:effectLst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65" name="Straight Connector 164">
            <a:extLst>
              <a:ext uri="{FF2B5EF4-FFF2-40B4-BE49-F238E27FC236}">
                <a16:creationId xmlns:a16="http://schemas.microsoft.com/office/drawing/2014/main" id="{01AD465C-2F82-2184-D774-E71F3D0F0428}"/>
              </a:ext>
            </a:extLst>
          </p:cNvPr>
          <p:cNvCxnSpPr/>
          <p:nvPr/>
        </p:nvCxnSpPr>
        <p:spPr>
          <a:xfrm flipV="1">
            <a:off x="5315114" y="6439690"/>
            <a:ext cx="4280849" cy="45035"/>
          </a:xfrm>
          <a:prstGeom prst="line">
            <a:avLst/>
          </a:prstGeom>
          <a:ln>
            <a:solidFill>
              <a:srgbClr val="FFC000"/>
            </a:solidFill>
          </a:ln>
          <a:effectLst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66" name="Straight Connector 165">
            <a:extLst>
              <a:ext uri="{FF2B5EF4-FFF2-40B4-BE49-F238E27FC236}">
                <a16:creationId xmlns:a16="http://schemas.microsoft.com/office/drawing/2014/main" id="{3EFAC94B-36E0-195A-19D0-CB1C3698418C}"/>
              </a:ext>
            </a:extLst>
          </p:cNvPr>
          <p:cNvCxnSpPr/>
          <p:nvPr/>
        </p:nvCxnSpPr>
        <p:spPr>
          <a:xfrm flipV="1">
            <a:off x="5328012" y="6628082"/>
            <a:ext cx="4280849" cy="45035"/>
          </a:xfrm>
          <a:prstGeom prst="line">
            <a:avLst/>
          </a:prstGeom>
          <a:ln>
            <a:solidFill>
              <a:srgbClr val="FFC000"/>
            </a:solidFill>
          </a:ln>
          <a:effectLst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67" name="Title 2">
            <a:extLst>
              <a:ext uri="{FF2B5EF4-FFF2-40B4-BE49-F238E27FC236}">
                <a16:creationId xmlns:a16="http://schemas.microsoft.com/office/drawing/2014/main" id="{344CF92A-AF59-6DEE-00A5-DEB6E2B6A368}"/>
              </a:ext>
            </a:extLst>
          </p:cNvPr>
          <p:cNvSpPr txBox="1">
            <a:spLocks/>
          </p:cNvSpPr>
          <p:nvPr/>
        </p:nvSpPr>
        <p:spPr>
          <a:xfrm>
            <a:off x="1828973" y="5531586"/>
            <a:ext cx="548062" cy="374928"/>
          </a:xfrm>
          <a:prstGeom prst="rect">
            <a:avLst/>
          </a:prstGeom>
          <a:effectLst/>
        </p:spPr>
        <p:txBody>
          <a:bodyPr vert="horz" lIns="91440" tIns="45720" rIns="91440" bIns="45720" rtlCol="0" anchor="b">
            <a:noAutofit/>
          </a:bodyPr>
          <a:lstStyle>
            <a:lvl1pPr algn="l" defTabSz="914400" rtl="0" eaLnBrk="1" latinLnBrk="0" hangingPunct="1">
              <a:lnSpc>
                <a:spcPct val="85000"/>
              </a:lnSpc>
              <a:spcBef>
                <a:spcPct val="0"/>
              </a:spcBef>
              <a:buNone/>
              <a:defRPr sz="7200" kern="1200" spc="-50" baseline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US" sz="2000" i="1" dirty="0">
                <a:solidFill>
                  <a:srgbClr val="FF0000"/>
                </a:solidFill>
              </a:rPr>
              <a:t>R</a:t>
            </a:r>
            <a:endParaRPr lang="en-IN" sz="2000" i="1" dirty="0">
              <a:solidFill>
                <a:srgbClr val="FF0000"/>
              </a:solidFill>
            </a:endParaRPr>
          </a:p>
        </p:txBody>
      </p:sp>
      <p:sp>
        <p:nvSpPr>
          <p:cNvPr id="168" name="Oval 167">
            <a:extLst>
              <a:ext uri="{FF2B5EF4-FFF2-40B4-BE49-F238E27FC236}">
                <a16:creationId xmlns:a16="http://schemas.microsoft.com/office/drawing/2014/main" id="{1648BA30-F7CD-9B3D-C293-8C3E590F420B}"/>
              </a:ext>
            </a:extLst>
          </p:cNvPr>
          <p:cNvSpPr/>
          <p:nvPr/>
        </p:nvSpPr>
        <p:spPr>
          <a:xfrm>
            <a:off x="1742412" y="5962883"/>
            <a:ext cx="730672" cy="329892"/>
          </a:xfrm>
          <a:prstGeom prst="ellipse">
            <a:avLst/>
          </a:prstGeom>
          <a:noFill/>
          <a:ln>
            <a:solidFill>
              <a:srgbClr val="FFC000"/>
            </a:solidFill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IN"/>
          </a:p>
        </p:txBody>
      </p:sp>
      <p:sp>
        <p:nvSpPr>
          <p:cNvPr id="169" name="Title 2">
            <a:extLst>
              <a:ext uri="{FF2B5EF4-FFF2-40B4-BE49-F238E27FC236}">
                <a16:creationId xmlns:a16="http://schemas.microsoft.com/office/drawing/2014/main" id="{D6F54EE5-3509-C6FD-0550-5D4743C7C981}"/>
              </a:ext>
            </a:extLst>
          </p:cNvPr>
          <p:cNvSpPr txBox="1">
            <a:spLocks/>
          </p:cNvSpPr>
          <p:nvPr/>
        </p:nvSpPr>
        <p:spPr>
          <a:xfrm>
            <a:off x="466836" y="5936390"/>
            <a:ext cx="548062" cy="374928"/>
          </a:xfrm>
          <a:prstGeom prst="rect">
            <a:avLst/>
          </a:prstGeom>
          <a:effectLst/>
        </p:spPr>
        <p:txBody>
          <a:bodyPr vert="horz" lIns="91440" tIns="45720" rIns="91440" bIns="45720" rtlCol="0" anchor="b">
            <a:noAutofit/>
          </a:bodyPr>
          <a:lstStyle>
            <a:lvl1pPr algn="l" defTabSz="914400" rtl="0" eaLnBrk="1" latinLnBrk="0" hangingPunct="1">
              <a:lnSpc>
                <a:spcPct val="85000"/>
              </a:lnSpc>
              <a:spcBef>
                <a:spcPct val="0"/>
              </a:spcBef>
              <a:buNone/>
              <a:defRPr sz="7200" kern="1200" spc="-50" baseline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IN" sz="2000" i="1" dirty="0">
                <a:solidFill>
                  <a:srgbClr val="FF0000"/>
                </a:solidFill>
                <a:highlight>
                  <a:srgbClr val="FFFF00"/>
                </a:highlight>
              </a:rPr>
              <a:t>PT</a:t>
            </a:r>
          </a:p>
        </p:txBody>
      </p:sp>
      <p:cxnSp>
        <p:nvCxnSpPr>
          <p:cNvPr id="170" name="Straight Connector 169">
            <a:extLst>
              <a:ext uri="{FF2B5EF4-FFF2-40B4-BE49-F238E27FC236}">
                <a16:creationId xmlns:a16="http://schemas.microsoft.com/office/drawing/2014/main" id="{D839639A-6602-FFB5-BB48-49838112A7D4}"/>
              </a:ext>
            </a:extLst>
          </p:cNvPr>
          <p:cNvCxnSpPr>
            <a:cxnSpLocks/>
          </p:cNvCxnSpPr>
          <p:nvPr/>
        </p:nvCxnSpPr>
        <p:spPr>
          <a:xfrm flipH="1">
            <a:off x="1011739" y="6110957"/>
            <a:ext cx="730672" cy="0"/>
          </a:xfrm>
          <a:prstGeom prst="line">
            <a:avLst/>
          </a:prstGeom>
          <a:ln>
            <a:solidFill>
              <a:srgbClr val="FFC000"/>
            </a:solidFill>
          </a:ln>
          <a:effectLst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71" name="Title 2">
            <a:extLst>
              <a:ext uri="{FF2B5EF4-FFF2-40B4-BE49-F238E27FC236}">
                <a16:creationId xmlns:a16="http://schemas.microsoft.com/office/drawing/2014/main" id="{7BA2DD34-5048-C9CA-BABC-086E43B233C4}"/>
              </a:ext>
            </a:extLst>
          </p:cNvPr>
          <p:cNvSpPr txBox="1">
            <a:spLocks/>
          </p:cNvSpPr>
          <p:nvPr/>
        </p:nvSpPr>
        <p:spPr>
          <a:xfrm>
            <a:off x="1828973" y="5937986"/>
            <a:ext cx="548062" cy="374928"/>
          </a:xfrm>
          <a:prstGeom prst="rect">
            <a:avLst/>
          </a:prstGeom>
          <a:effectLst/>
        </p:spPr>
        <p:txBody>
          <a:bodyPr vert="horz" lIns="91440" tIns="45720" rIns="91440" bIns="45720" rtlCol="0" anchor="b">
            <a:noAutofit/>
          </a:bodyPr>
          <a:lstStyle>
            <a:lvl1pPr algn="l" defTabSz="914400" rtl="0" eaLnBrk="1" latinLnBrk="0" hangingPunct="1">
              <a:lnSpc>
                <a:spcPct val="85000"/>
              </a:lnSpc>
              <a:spcBef>
                <a:spcPct val="0"/>
              </a:spcBef>
              <a:buNone/>
              <a:defRPr sz="7200" kern="1200" spc="-50" baseline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US" sz="2000" i="1" dirty="0">
                <a:solidFill>
                  <a:srgbClr val="FFFF00"/>
                </a:solidFill>
              </a:rPr>
              <a:t>Y</a:t>
            </a:r>
            <a:endParaRPr lang="en-IN" sz="2000" i="1" dirty="0">
              <a:solidFill>
                <a:srgbClr val="FFFF00"/>
              </a:solidFill>
            </a:endParaRPr>
          </a:p>
        </p:txBody>
      </p:sp>
      <p:sp>
        <p:nvSpPr>
          <p:cNvPr id="175" name="Oval 174">
            <a:extLst>
              <a:ext uri="{FF2B5EF4-FFF2-40B4-BE49-F238E27FC236}">
                <a16:creationId xmlns:a16="http://schemas.microsoft.com/office/drawing/2014/main" id="{DC18F729-1578-A78C-2391-AA270C7735F8}"/>
              </a:ext>
            </a:extLst>
          </p:cNvPr>
          <p:cNvSpPr/>
          <p:nvPr/>
        </p:nvSpPr>
        <p:spPr>
          <a:xfrm>
            <a:off x="1732252" y="6369283"/>
            <a:ext cx="730672" cy="329892"/>
          </a:xfrm>
          <a:prstGeom prst="ellipse">
            <a:avLst/>
          </a:prstGeom>
          <a:noFill/>
          <a:ln>
            <a:solidFill>
              <a:srgbClr val="FFC000"/>
            </a:solidFill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IN"/>
          </a:p>
        </p:txBody>
      </p:sp>
      <p:cxnSp>
        <p:nvCxnSpPr>
          <p:cNvPr id="178" name="Straight Connector 177">
            <a:extLst>
              <a:ext uri="{FF2B5EF4-FFF2-40B4-BE49-F238E27FC236}">
                <a16:creationId xmlns:a16="http://schemas.microsoft.com/office/drawing/2014/main" id="{62425042-65F0-EC90-0F08-F38E6A1D8DD2}"/>
              </a:ext>
            </a:extLst>
          </p:cNvPr>
          <p:cNvCxnSpPr>
            <a:cxnSpLocks/>
          </p:cNvCxnSpPr>
          <p:nvPr/>
        </p:nvCxnSpPr>
        <p:spPr>
          <a:xfrm flipH="1">
            <a:off x="1001579" y="6517357"/>
            <a:ext cx="730672" cy="0"/>
          </a:xfrm>
          <a:prstGeom prst="line">
            <a:avLst/>
          </a:prstGeom>
          <a:ln>
            <a:solidFill>
              <a:srgbClr val="FFC000"/>
            </a:solidFill>
          </a:ln>
          <a:effectLst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80" name="Title 2">
            <a:extLst>
              <a:ext uri="{FF2B5EF4-FFF2-40B4-BE49-F238E27FC236}">
                <a16:creationId xmlns:a16="http://schemas.microsoft.com/office/drawing/2014/main" id="{DABED667-5DCC-48CD-ADDB-756BD6697FE1}"/>
              </a:ext>
            </a:extLst>
          </p:cNvPr>
          <p:cNvSpPr txBox="1">
            <a:spLocks/>
          </p:cNvSpPr>
          <p:nvPr/>
        </p:nvSpPr>
        <p:spPr>
          <a:xfrm>
            <a:off x="1818813" y="6344386"/>
            <a:ext cx="548062" cy="374928"/>
          </a:xfrm>
          <a:prstGeom prst="rect">
            <a:avLst/>
          </a:prstGeom>
          <a:effectLst/>
        </p:spPr>
        <p:txBody>
          <a:bodyPr vert="horz" lIns="91440" tIns="45720" rIns="91440" bIns="45720" rtlCol="0" anchor="b">
            <a:noAutofit/>
          </a:bodyPr>
          <a:lstStyle>
            <a:lvl1pPr algn="l" defTabSz="914400" rtl="0" eaLnBrk="1" latinLnBrk="0" hangingPunct="1">
              <a:lnSpc>
                <a:spcPct val="85000"/>
              </a:lnSpc>
              <a:spcBef>
                <a:spcPct val="0"/>
              </a:spcBef>
              <a:buNone/>
              <a:defRPr sz="7200" kern="1200" spc="-50" baseline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US" sz="2000" i="1" dirty="0">
                <a:solidFill>
                  <a:srgbClr val="00B0F0"/>
                </a:solidFill>
              </a:rPr>
              <a:t>B</a:t>
            </a:r>
            <a:endParaRPr lang="en-IN" sz="2000" i="1" dirty="0">
              <a:solidFill>
                <a:srgbClr val="00B0F0"/>
              </a:solidFill>
            </a:endParaRPr>
          </a:p>
        </p:txBody>
      </p:sp>
      <p:sp>
        <p:nvSpPr>
          <p:cNvPr id="182" name="Title 2">
            <a:extLst>
              <a:ext uri="{FF2B5EF4-FFF2-40B4-BE49-F238E27FC236}">
                <a16:creationId xmlns:a16="http://schemas.microsoft.com/office/drawing/2014/main" id="{E7913C7A-E34F-1F9C-731D-D24EB8820AF9}"/>
              </a:ext>
            </a:extLst>
          </p:cNvPr>
          <p:cNvSpPr txBox="1">
            <a:spLocks/>
          </p:cNvSpPr>
          <p:nvPr/>
        </p:nvSpPr>
        <p:spPr>
          <a:xfrm>
            <a:off x="6543145" y="6063732"/>
            <a:ext cx="772675" cy="374928"/>
          </a:xfrm>
          <a:prstGeom prst="rect">
            <a:avLst/>
          </a:prstGeom>
          <a:effectLst/>
        </p:spPr>
        <p:txBody>
          <a:bodyPr vert="horz" lIns="91440" tIns="45720" rIns="91440" bIns="45720" rtlCol="0" anchor="b">
            <a:noAutofit/>
          </a:bodyPr>
          <a:lstStyle>
            <a:lvl1pPr algn="l" defTabSz="914400" rtl="0" eaLnBrk="1" latinLnBrk="0" hangingPunct="1">
              <a:lnSpc>
                <a:spcPct val="85000"/>
              </a:lnSpc>
              <a:spcBef>
                <a:spcPct val="0"/>
              </a:spcBef>
              <a:buNone/>
              <a:defRPr sz="7200" kern="1200" spc="-50" baseline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IN" sz="2000" i="1" dirty="0"/>
              <a:t>E211</a:t>
            </a:r>
          </a:p>
        </p:txBody>
      </p:sp>
      <p:sp>
        <p:nvSpPr>
          <p:cNvPr id="183" name="Title 2">
            <a:extLst>
              <a:ext uri="{FF2B5EF4-FFF2-40B4-BE49-F238E27FC236}">
                <a16:creationId xmlns:a16="http://schemas.microsoft.com/office/drawing/2014/main" id="{1A810A50-6E3E-0AB3-4C7C-396359394745}"/>
              </a:ext>
            </a:extLst>
          </p:cNvPr>
          <p:cNvSpPr txBox="1">
            <a:spLocks/>
          </p:cNvSpPr>
          <p:nvPr/>
        </p:nvSpPr>
        <p:spPr>
          <a:xfrm>
            <a:off x="7109487" y="6264896"/>
            <a:ext cx="791787" cy="374928"/>
          </a:xfrm>
          <a:prstGeom prst="rect">
            <a:avLst/>
          </a:prstGeom>
          <a:effectLst/>
        </p:spPr>
        <p:txBody>
          <a:bodyPr vert="horz" lIns="91440" tIns="45720" rIns="91440" bIns="45720" rtlCol="0" anchor="b">
            <a:noAutofit/>
          </a:bodyPr>
          <a:lstStyle>
            <a:lvl1pPr algn="l" defTabSz="914400" rtl="0" eaLnBrk="1" latinLnBrk="0" hangingPunct="1">
              <a:lnSpc>
                <a:spcPct val="85000"/>
              </a:lnSpc>
              <a:spcBef>
                <a:spcPct val="0"/>
              </a:spcBef>
              <a:buNone/>
              <a:defRPr sz="7200" kern="1200" spc="-50" baseline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IN" sz="2000" i="1" dirty="0"/>
              <a:t>E231</a:t>
            </a:r>
          </a:p>
        </p:txBody>
      </p:sp>
      <p:sp>
        <p:nvSpPr>
          <p:cNvPr id="184" name="Title 2">
            <a:extLst>
              <a:ext uri="{FF2B5EF4-FFF2-40B4-BE49-F238E27FC236}">
                <a16:creationId xmlns:a16="http://schemas.microsoft.com/office/drawing/2014/main" id="{6D7D289E-784E-51FF-1ED5-E908AD6B7CD7}"/>
              </a:ext>
            </a:extLst>
          </p:cNvPr>
          <p:cNvSpPr txBox="1">
            <a:spLocks/>
          </p:cNvSpPr>
          <p:nvPr/>
        </p:nvSpPr>
        <p:spPr>
          <a:xfrm>
            <a:off x="7970578" y="6460314"/>
            <a:ext cx="791787" cy="374928"/>
          </a:xfrm>
          <a:prstGeom prst="rect">
            <a:avLst/>
          </a:prstGeom>
          <a:effectLst/>
        </p:spPr>
        <p:txBody>
          <a:bodyPr vert="horz" lIns="91440" tIns="45720" rIns="91440" bIns="45720" rtlCol="0" anchor="b">
            <a:noAutofit/>
          </a:bodyPr>
          <a:lstStyle>
            <a:lvl1pPr algn="l" defTabSz="914400" rtl="0" eaLnBrk="1" latinLnBrk="0" hangingPunct="1">
              <a:lnSpc>
                <a:spcPct val="85000"/>
              </a:lnSpc>
              <a:spcBef>
                <a:spcPct val="0"/>
              </a:spcBef>
              <a:buNone/>
              <a:defRPr sz="7200" kern="1200" spc="-50" baseline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IN" sz="2000" i="1" dirty="0"/>
              <a:t>E251</a:t>
            </a:r>
          </a:p>
        </p:txBody>
      </p:sp>
      <p:sp>
        <p:nvSpPr>
          <p:cNvPr id="185" name="Title 2">
            <a:extLst>
              <a:ext uri="{FF2B5EF4-FFF2-40B4-BE49-F238E27FC236}">
                <a16:creationId xmlns:a16="http://schemas.microsoft.com/office/drawing/2014/main" id="{4980F5AE-9B92-BCFF-F573-825F6C0AE5BD}"/>
              </a:ext>
            </a:extLst>
          </p:cNvPr>
          <p:cNvSpPr txBox="1">
            <a:spLocks/>
          </p:cNvSpPr>
          <p:nvPr/>
        </p:nvSpPr>
        <p:spPr>
          <a:xfrm>
            <a:off x="5603509" y="5851475"/>
            <a:ext cx="857419" cy="374928"/>
          </a:xfrm>
          <a:prstGeom prst="rect">
            <a:avLst/>
          </a:prstGeom>
          <a:effectLst/>
        </p:spPr>
        <p:txBody>
          <a:bodyPr vert="horz" lIns="91440" tIns="45720" rIns="91440" bIns="45720" rtlCol="0" anchor="b">
            <a:noAutofit/>
          </a:bodyPr>
          <a:lstStyle>
            <a:lvl1pPr algn="l" defTabSz="914400" rtl="0" eaLnBrk="1" latinLnBrk="0" hangingPunct="1">
              <a:lnSpc>
                <a:spcPct val="85000"/>
              </a:lnSpc>
              <a:spcBef>
                <a:spcPct val="0"/>
              </a:spcBef>
              <a:buNone/>
              <a:defRPr sz="7200" kern="1200" spc="-50" baseline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IN" sz="2000" i="1" dirty="0"/>
              <a:t>E271</a:t>
            </a:r>
          </a:p>
        </p:txBody>
      </p:sp>
      <p:sp>
        <p:nvSpPr>
          <p:cNvPr id="186" name="Rectangle: Rounded Corners 185">
            <a:extLst>
              <a:ext uri="{FF2B5EF4-FFF2-40B4-BE49-F238E27FC236}">
                <a16:creationId xmlns:a16="http://schemas.microsoft.com/office/drawing/2014/main" id="{983CEB5D-EF71-5F8F-CBE3-FB658047B939}"/>
              </a:ext>
            </a:extLst>
          </p:cNvPr>
          <p:cNvSpPr/>
          <p:nvPr/>
        </p:nvSpPr>
        <p:spPr>
          <a:xfrm>
            <a:off x="9469622" y="3831028"/>
            <a:ext cx="1965425" cy="2968082"/>
          </a:xfrm>
          <a:prstGeom prst="roundRect">
            <a:avLst/>
          </a:prstGeom>
          <a:noFill/>
          <a:ln>
            <a:solidFill>
              <a:srgbClr val="FFC000"/>
            </a:solidFill>
          </a:ln>
          <a:effectLst/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IN"/>
          </a:p>
        </p:txBody>
      </p:sp>
      <p:sp>
        <p:nvSpPr>
          <p:cNvPr id="2" name="Title 2">
            <a:extLst>
              <a:ext uri="{FF2B5EF4-FFF2-40B4-BE49-F238E27FC236}">
                <a16:creationId xmlns:a16="http://schemas.microsoft.com/office/drawing/2014/main" id="{309B785E-FA01-1418-ADA3-E0E83D0ACA30}"/>
              </a:ext>
            </a:extLst>
          </p:cNvPr>
          <p:cNvSpPr txBox="1">
            <a:spLocks/>
          </p:cNvSpPr>
          <p:nvPr/>
        </p:nvSpPr>
        <p:spPr>
          <a:xfrm>
            <a:off x="9588758" y="3391891"/>
            <a:ext cx="1727151" cy="374928"/>
          </a:xfrm>
          <a:prstGeom prst="rect">
            <a:avLst/>
          </a:prstGeom>
          <a:effectLst/>
        </p:spPr>
        <p:txBody>
          <a:bodyPr vert="horz" lIns="91440" tIns="45720" rIns="91440" bIns="45720" rtlCol="0" anchor="b">
            <a:noAutofit/>
          </a:bodyPr>
          <a:lstStyle>
            <a:lvl1pPr algn="l" defTabSz="914400" rtl="0" eaLnBrk="1" latinLnBrk="0" hangingPunct="1">
              <a:lnSpc>
                <a:spcPct val="85000"/>
              </a:lnSpc>
              <a:spcBef>
                <a:spcPct val="0"/>
              </a:spcBef>
              <a:buNone/>
              <a:defRPr sz="7200" kern="1200" spc="-50" baseline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IN" sz="2000" i="1" dirty="0"/>
              <a:t>Main 2</a:t>
            </a:r>
          </a:p>
        </p:txBody>
      </p:sp>
      <p:sp>
        <p:nvSpPr>
          <p:cNvPr id="5" name="Title 2">
            <a:extLst>
              <a:ext uri="{FF2B5EF4-FFF2-40B4-BE49-F238E27FC236}">
                <a16:creationId xmlns:a16="http://schemas.microsoft.com/office/drawing/2014/main" id="{E87050A8-7BA3-CCF4-364B-E68B816B2BA9}"/>
              </a:ext>
            </a:extLst>
          </p:cNvPr>
          <p:cNvSpPr txBox="1">
            <a:spLocks/>
          </p:cNvSpPr>
          <p:nvPr/>
        </p:nvSpPr>
        <p:spPr>
          <a:xfrm>
            <a:off x="5194369" y="2425621"/>
            <a:ext cx="1915118" cy="374928"/>
          </a:xfrm>
          <a:prstGeom prst="rect">
            <a:avLst/>
          </a:prstGeom>
          <a:effectLst/>
        </p:spPr>
        <p:txBody>
          <a:bodyPr vert="horz" lIns="91440" tIns="45720" rIns="91440" bIns="45720" rtlCol="0" anchor="b">
            <a:noAutofit/>
          </a:bodyPr>
          <a:lstStyle>
            <a:lvl1pPr algn="l" defTabSz="914400" rtl="0" eaLnBrk="1" latinLnBrk="0" hangingPunct="1">
              <a:lnSpc>
                <a:spcPct val="85000"/>
              </a:lnSpc>
              <a:spcBef>
                <a:spcPct val="0"/>
              </a:spcBef>
              <a:buNone/>
              <a:defRPr sz="7200" kern="1200" spc="-50" baseline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IN" sz="2000" i="1" dirty="0"/>
              <a:t>Protection core PS</a:t>
            </a:r>
          </a:p>
        </p:txBody>
      </p:sp>
      <p:sp>
        <p:nvSpPr>
          <p:cNvPr id="9" name="Oval 8">
            <a:extLst>
              <a:ext uri="{FF2B5EF4-FFF2-40B4-BE49-F238E27FC236}">
                <a16:creationId xmlns:a16="http://schemas.microsoft.com/office/drawing/2014/main" id="{25CA0565-3D4D-97C7-51F6-FC88715EDF5E}"/>
              </a:ext>
            </a:extLst>
          </p:cNvPr>
          <p:cNvSpPr/>
          <p:nvPr/>
        </p:nvSpPr>
        <p:spPr>
          <a:xfrm>
            <a:off x="5835719" y="1552343"/>
            <a:ext cx="777923" cy="627797"/>
          </a:xfrm>
          <a:prstGeom prst="ellipse">
            <a:avLst/>
          </a:prstGeom>
          <a:noFill/>
          <a:ln>
            <a:solidFill>
              <a:srgbClr val="FFC000"/>
            </a:solidFill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IN"/>
          </a:p>
        </p:txBody>
      </p:sp>
      <p:sp>
        <p:nvSpPr>
          <p:cNvPr id="10" name="Title 2">
            <a:extLst>
              <a:ext uri="{FF2B5EF4-FFF2-40B4-BE49-F238E27FC236}">
                <a16:creationId xmlns:a16="http://schemas.microsoft.com/office/drawing/2014/main" id="{1466DA5F-2EFA-4BB4-2AD5-E7B684525ACA}"/>
              </a:ext>
            </a:extLst>
          </p:cNvPr>
          <p:cNvSpPr txBox="1">
            <a:spLocks/>
          </p:cNvSpPr>
          <p:nvPr/>
        </p:nvSpPr>
        <p:spPr>
          <a:xfrm>
            <a:off x="5824525" y="1707116"/>
            <a:ext cx="773715" cy="374928"/>
          </a:xfrm>
          <a:prstGeom prst="rect">
            <a:avLst/>
          </a:prstGeom>
          <a:effectLst/>
        </p:spPr>
        <p:txBody>
          <a:bodyPr vert="horz" lIns="91440" tIns="45720" rIns="91440" bIns="45720" rtlCol="0" anchor="b">
            <a:noAutofit/>
          </a:bodyPr>
          <a:lstStyle>
            <a:lvl1pPr algn="l" defTabSz="914400" rtl="0" eaLnBrk="1" latinLnBrk="0" hangingPunct="1">
              <a:lnSpc>
                <a:spcPct val="85000"/>
              </a:lnSpc>
              <a:spcBef>
                <a:spcPct val="0"/>
              </a:spcBef>
              <a:buNone/>
              <a:defRPr sz="7200" kern="1200" spc="-50" baseline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IN" sz="2000" i="1" dirty="0">
                <a:solidFill>
                  <a:srgbClr val="FFC000"/>
                </a:solidFill>
              </a:rPr>
              <a:t>CVT</a:t>
            </a:r>
          </a:p>
        </p:txBody>
      </p:sp>
      <p:cxnSp>
        <p:nvCxnSpPr>
          <p:cNvPr id="11" name="Straight Connector 10">
            <a:extLst>
              <a:ext uri="{FF2B5EF4-FFF2-40B4-BE49-F238E27FC236}">
                <a16:creationId xmlns:a16="http://schemas.microsoft.com/office/drawing/2014/main" id="{60D24A21-A358-4F08-71E9-697F6F0FDDFB}"/>
              </a:ext>
            </a:extLst>
          </p:cNvPr>
          <p:cNvCxnSpPr>
            <a:stCxn id="9" idx="0"/>
          </p:cNvCxnSpPr>
          <p:nvPr/>
        </p:nvCxnSpPr>
        <p:spPr>
          <a:xfrm flipH="1" flipV="1">
            <a:off x="6217920" y="1257125"/>
            <a:ext cx="6761" cy="295218"/>
          </a:xfrm>
          <a:prstGeom prst="line">
            <a:avLst/>
          </a:prstGeom>
          <a:ln>
            <a:solidFill>
              <a:srgbClr val="FFC000"/>
            </a:solidFill>
          </a:ln>
          <a:effectLst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2" name="Oval 11">
            <a:extLst>
              <a:ext uri="{FF2B5EF4-FFF2-40B4-BE49-F238E27FC236}">
                <a16:creationId xmlns:a16="http://schemas.microsoft.com/office/drawing/2014/main" id="{599016F6-232F-1203-4157-B97F7AF09B7A}"/>
              </a:ext>
            </a:extLst>
          </p:cNvPr>
          <p:cNvSpPr/>
          <p:nvPr/>
        </p:nvSpPr>
        <p:spPr>
          <a:xfrm>
            <a:off x="6162040" y="1236467"/>
            <a:ext cx="121698" cy="159872"/>
          </a:xfrm>
          <a:prstGeom prst="ellipse">
            <a:avLst/>
          </a:prstGeom>
          <a:solidFill>
            <a:srgbClr val="00B0F0"/>
          </a:solidFill>
          <a:effectLst/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IN"/>
          </a:p>
        </p:txBody>
      </p:sp>
      <p:sp>
        <p:nvSpPr>
          <p:cNvPr id="14" name="Title 2">
            <a:extLst>
              <a:ext uri="{FF2B5EF4-FFF2-40B4-BE49-F238E27FC236}">
                <a16:creationId xmlns:a16="http://schemas.microsoft.com/office/drawing/2014/main" id="{DA033DBB-62B2-0E7C-5979-EB51AA981EA6}"/>
              </a:ext>
            </a:extLst>
          </p:cNvPr>
          <p:cNvSpPr txBox="1">
            <a:spLocks/>
          </p:cNvSpPr>
          <p:nvPr/>
        </p:nvSpPr>
        <p:spPr>
          <a:xfrm>
            <a:off x="9469622" y="1850215"/>
            <a:ext cx="1727151" cy="931049"/>
          </a:xfrm>
          <a:prstGeom prst="rect">
            <a:avLst/>
          </a:prstGeom>
          <a:effectLst/>
        </p:spPr>
        <p:txBody>
          <a:bodyPr vert="horz" lIns="91440" tIns="45720" rIns="91440" bIns="45720" rtlCol="0" anchor="ctr">
            <a:noAutofit/>
          </a:bodyPr>
          <a:lstStyle>
            <a:lvl1pPr algn="l" defTabSz="914400" rtl="0" eaLnBrk="1" latinLnBrk="0" hangingPunct="1">
              <a:lnSpc>
                <a:spcPct val="85000"/>
              </a:lnSpc>
              <a:spcBef>
                <a:spcPct val="0"/>
              </a:spcBef>
              <a:buNone/>
              <a:defRPr sz="7200" kern="1200" spc="-50" baseline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US" sz="2000" i="1" dirty="0"/>
              <a:t>Impedance measurement</a:t>
            </a:r>
            <a:endParaRPr lang="en-IN" sz="2000" i="1" dirty="0"/>
          </a:p>
        </p:txBody>
      </p:sp>
      <p:sp>
        <p:nvSpPr>
          <p:cNvPr id="15" name="Title 2">
            <a:extLst>
              <a:ext uri="{FF2B5EF4-FFF2-40B4-BE49-F238E27FC236}">
                <a16:creationId xmlns:a16="http://schemas.microsoft.com/office/drawing/2014/main" id="{181B83EA-CE10-58C6-35D9-1D1C47BAB73C}"/>
              </a:ext>
            </a:extLst>
          </p:cNvPr>
          <p:cNvSpPr txBox="1">
            <a:spLocks/>
          </p:cNvSpPr>
          <p:nvPr/>
        </p:nvSpPr>
        <p:spPr>
          <a:xfrm>
            <a:off x="920632" y="4891758"/>
            <a:ext cx="1639688" cy="639828"/>
          </a:xfrm>
          <a:prstGeom prst="rect">
            <a:avLst/>
          </a:prstGeom>
          <a:effectLst/>
        </p:spPr>
        <p:txBody>
          <a:bodyPr vert="horz" lIns="91440" tIns="45720" rIns="91440" bIns="45720" rtlCol="0" anchor="b">
            <a:noAutofit/>
          </a:bodyPr>
          <a:lstStyle>
            <a:lvl1pPr algn="l" defTabSz="914400" rtl="0" eaLnBrk="1" latinLnBrk="0" hangingPunct="1">
              <a:lnSpc>
                <a:spcPct val="85000"/>
              </a:lnSpc>
              <a:spcBef>
                <a:spcPct val="0"/>
              </a:spcBef>
              <a:buNone/>
              <a:defRPr sz="7200" kern="1200" spc="-50" baseline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IN" sz="2000" i="1" dirty="0"/>
              <a:t>220 kV / √3 /110 V/ √3  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E98DDCC8-B4B6-EA64-4869-2607B42AF52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effectLst/>
        </p:spPr>
        <p:txBody>
          <a:bodyPr>
            <a:normAutofit lnSpcReduction="10000"/>
          </a:bodyPr>
          <a:lstStyle/>
          <a:p>
            <a:fld id="{19C1AEB4-7037-4088-A46E-D96AF956DC0D}" type="slidenum">
              <a:rPr lang="en-IN" smtClean="0"/>
              <a:t>35</a:t>
            </a:fld>
            <a:endParaRPr lang="en-IN"/>
          </a:p>
        </p:txBody>
      </p:sp>
      <p:sp>
        <p:nvSpPr>
          <p:cNvPr id="16" name="Title 2">
            <a:extLst>
              <a:ext uri="{FF2B5EF4-FFF2-40B4-BE49-F238E27FC236}">
                <a16:creationId xmlns:a16="http://schemas.microsoft.com/office/drawing/2014/main" id="{C6FA6B15-FD83-1837-CF90-471124C6FB5C}"/>
              </a:ext>
            </a:extLst>
          </p:cNvPr>
          <p:cNvSpPr txBox="1">
            <a:spLocks/>
          </p:cNvSpPr>
          <p:nvPr/>
        </p:nvSpPr>
        <p:spPr>
          <a:xfrm>
            <a:off x="3250532" y="697556"/>
            <a:ext cx="2906428" cy="374928"/>
          </a:xfrm>
          <a:prstGeom prst="rect">
            <a:avLst/>
          </a:prstGeom>
          <a:effectLst/>
        </p:spPr>
        <p:txBody>
          <a:bodyPr vert="horz" lIns="91440" tIns="45720" rIns="91440" bIns="45720" rtlCol="0" anchor="b">
            <a:noAutofit/>
          </a:bodyPr>
          <a:lstStyle>
            <a:lvl1pPr algn="l" defTabSz="914400" rtl="0" eaLnBrk="1" latinLnBrk="0" hangingPunct="1">
              <a:lnSpc>
                <a:spcPct val="85000"/>
              </a:lnSpc>
              <a:spcBef>
                <a:spcPct val="0"/>
              </a:spcBef>
              <a:buNone/>
              <a:defRPr sz="7200" kern="1200" spc="-50" baseline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IN" sz="2000" i="1" dirty="0"/>
              <a:t>800 / 1 – 1 – 1 – 1 – 1  A</a:t>
            </a:r>
          </a:p>
        </p:txBody>
      </p:sp>
      <p:grpSp>
        <p:nvGrpSpPr>
          <p:cNvPr id="17" name="Group 16">
            <a:extLst>
              <a:ext uri="{FF2B5EF4-FFF2-40B4-BE49-F238E27FC236}">
                <a16:creationId xmlns:a16="http://schemas.microsoft.com/office/drawing/2014/main" id="{E7947EBB-EA45-F228-F12E-787244C23F59}"/>
              </a:ext>
            </a:extLst>
          </p:cNvPr>
          <p:cNvGrpSpPr/>
          <p:nvPr/>
        </p:nvGrpSpPr>
        <p:grpSpPr>
          <a:xfrm>
            <a:off x="11481757" y="74540"/>
            <a:ext cx="620304" cy="653010"/>
            <a:chOff x="8366841" y="1587144"/>
            <a:chExt cx="620304" cy="653010"/>
          </a:xfrm>
        </p:grpSpPr>
        <p:cxnSp>
          <p:nvCxnSpPr>
            <p:cNvPr id="18" name="Straight Connector 17">
              <a:extLst>
                <a:ext uri="{FF2B5EF4-FFF2-40B4-BE49-F238E27FC236}">
                  <a16:creationId xmlns:a16="http://schemas.microsoft.com/office/drawing/2014/main" id="{C698D5D2-5BCF-EFB2-F769-FF2369B57A01}"/>
                </a:ext>
              </a:extLst>
            </p:cNvPr>
            <p:cNvCxnSpPr/>
            <p:nvPr/>
          </p:nvCxnSpPr>
          <p:spPr>
            <a:xfrm>
              <a:off x="8672017" y="1587144"/>
              <a:ext cx="0" cy="653010"/>
            </a:xfrm>
            <a:prstGeom prst="line">
              <a:avLst/>
            </a:prstGeom>
            <a:effectLst>
              <a:glow rad="63500">
                <a:schemeClr val="accent1">
                  <a:satMod val="175000"/>
                  <a:alpha val="40000"/>
                </a:schemeClr>
              </a:glow>
            </a:effectLst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9" name="Straight Connector 18">
              <a:extLst>
                <a:ext uri="{FF2B5EF4-FFF2-40B4-BE49-F238E27FC236}">
                  <a16:creationId xmlns:a16="http://schemas.microsoft.com/office/drawing/2014/main" id="{D117B1EC-FB5F-9131-6335-594D54EE11FE}"/>
                </a:ext>
              </a:extLst>
            </p:cNvPr>
            <p:cNvCxnSpPr/>
            <p:nvPr/>
          </p:nvCxnSpPr>
          <p:spPr>
            <a:xfrm>
              <a:off x="8366841" y="1917229"/>
              <a:ext cx="620304" cy="0"/>
            </a:xfrm>
            <a:prstGeom prst="line">
              <a:avLst/>
            </a:prstGeom>
            <a:effectLst>
              <a:glow rad="63500">
                <a:schemeClr val="accent1">
                  <a:satMod val="175000"/>
                  <a:alpha val="40000"/>
                </a:schemeClr>
              </a:glow>
            </a:effectLst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grpSp>
        <p:nvGrpSpPr>
          <p:cNvPr id="20" name="Group 19">
            <a:extLst>
              <a:ext uri="{FF2B5EF4-FFF2-40B4-BE49-F238E27FC236}">
                <a16:creationId xmlns:a16="http://schemas.microsoft.com/office/drawing/2014/main" id="{00844F0B-144C-1CAE-7099-735755CC0333}"/>
              </a:ext>
            </a:extLst>
          </p:cNvPr>
          <p:cNvGrpSpPr/>
          <p:nvPr/>
        </p:nvGrpSpPr>
        <p:grpSpPr>
          <a:xfrm>
            <a:off x="11157779" y="-216759"/>
            <a:ext cx="1260000" cy="1260000"/>
            <a:chOff x="7064043" y="3066250"/>
            <a:chExt cx="1260000" cy="1260000"/>
          </a:xfrm>
        </p:grpSpPr>
        <p:sp>
          <p:nvSpPr>
            <p:cNvPr id="21" name="Oval 20">
              <a:extLst>
                <a:ext uri="{FF2B5EF4-FFF2-40B4-BE49-F238E27FC236}">
                  <a16:creationId xmlns:a16="http://schemas.microsoft.com/office/drawing/2014/main" id="{59DBCB9A-488B-D6CB-2B74-83AF8620C7CC}"/>
                </a:ext>
              </a:extLst>
            </p:cNvPr>
            <p:cNvSpPr/>
            <p:nvPr/>
          </p:nvSpPr>
          <p:spPr>
            <a:xfrm>
              <a:off x="7064043" y="3066250"/>
              <a:ext cx="1260000" cy="1260000"/>
            </a:xfrm>
            <a:prstGeom prst="ellipse">
              <a:avLst/>
            </a:prstGeom>
            <a:noFill/>
            <a:ln>
              <a:solidFill>
                <a:schemeClr val="bg1"/>
              </a:solidFill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IN"/>
            </a:p>
          </p:txBody>
        </p:sp>
        <p:grpSp>
          <p:nvGrpSpPr>
            <p:cNvPr id="22" name="Group 21">
              <a:extLst>
                <a:ext uri="{FF2B5EF4-FFF2-40B4-BE49-F238E27FC236}">
                  <a16:creationId xmlns:a16="http://schemas.microsoft.com/office/drawing/2014/main" id="{9B1DB605-2ABC-8D31-D197-B3894443BD8E}"/>
                </a:ext>
              </a:extLst>
            </p:cNvPr>
            <p:cNvGrpSpPr/>
            <p:nvPr/>
          </p:nvGrpSpPr>
          <p:grpSpPr>
            <a:xfrm>
              <a:off x="7330553" y="3336250"/>
              <a:ext cx="726980" cy="720000"/>
              <a:chOff x="9768840" y="2275840"/>
              <a:chExt cx="726980" cy="720000"/>
            </a:xfrm>
          </p:grpSpPr>
          <p:sp>
            <p:nvSpPr>
              <p:cNvPr id="23" name="Oval 22">
                <a:extLst>
                  <a:ext uri="{FF2B5EF4-FFF2-40B4-BE49-F238E27FC236}">
                    <a16:creationId xmlns:a16="http://schemas.microsoft.com/office/drawing/2014/main" id="{0471B9CD-3F67-31CB-EC5F-F5EE48313E1D}"/>
                  </a:ext>
                </a:extLst>
              </p:cNvPr>
              <p:cNvSpPr/>
              <p:nvPr/>
            </p:nvSpPr>
            <p:spPr>
              <a:xfrm>
                <a:off x="9768840" y="2275840"/>
                <a:ext cx="720000" cy="720000"/>
              </a:xfrm>
              <a:prstGeom prst="ellipse">
                <a:avLst/>
              </a:prstGeom>
              <a:noFill/>
              <a:ln>
                <a:solidFill>
                  <a:schemeClr val="bg1"/>
                </a:solidFill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IN"/>
              </a:p>
            </p:txBody>
          </p:sp>
          <p:cxnSp>
            <p:nvCxnSpPr>
              <p:cNvPr id="24" name="Straight Arrow Connector 23">
                <a:extLst>
                  <a:ext uri="{FF2B5EF4-FFF2-40B4-BE49-F238E27FC236}">
                    <a16:creationId xmlns:a16="http://schemas.microsoft.com/office/drawing/2014/main" id="{904FB880-7A91-4922-FA2C-A0B0E4D91EEF}"/>
                  </a:ext>
                </a:extLst>
              </p:cNvPr>
              <p:cNvCxnSpPr>
                <a:cxnSpLocks/>
              </p:cNvCxnSpPr>
              <p:nvPr/>
            </p:nvCxnSpPr>
            <p:spPr>
              <a:xfrm rot="7200000">
                <a:off x="9860407" y="2786655"/>
                <a:ext cx="360000" cy="6762"/>
              </a:xfrm>
              <a:prstGeom prst="straightConnector1">
                <a:avLst/>
              </a:prstGeom>
              <a:ln w="38100" cap="rnd">
                <a:solidFill>
                  <a:srgbClr val="FFFF00"/>
                </a:solidFill>
                <a:tailEnd type="triangle"/>
              </a:ln>
            </p:spPr>
            <p:style>
              <a:lnRef idx="2">
                <a:schemeClr val="accent3"/>
              </a:lnRef>
              <a:fillRef idx="0">
                <a:schemeClr val="accent3"/>
              </a:fillRef>
              <a:effectRef idx="1">
                <a:schemeClr val="accent3"/>
              </a:effectRef>
              <a:fontRef idx="minor">
                <a:schemeClr val="tx1"/>
              </a:fontRef>
            </p:style>
          </p:cxnSp>
          <p:cxnSp>
            <p:nvCxnSpPr>
              <p:cNvPr id="25" name="Straight Arrow Connector 24">
                <a:extLst>
                  <a:ext uri="{FF2B5EF4-FFF2-40B4-BE49-F238E27FC236}">
                    <a16:creationId xmlns:a16="http://schemas.microsoft.com/office/drawing/2014/main" id="{A30539CD-1F16-1A79-9DA9-D4DDD789D408}"/>
                  </a:ext>
                </a:extLst>
              </p:cNvPr>
              <p:cNvCxnSpPr>
                <a:cxnSpLocks/>
              </p:cNvCxnSpPr>
              <p:nvPr/>
            </p:nvCxnSpPr>
            <p:spPr>
              <a:xfrm rot="14400000">
                <a:off x="9861767" y="2473195"/>
                <a:ext cx="360000" cy="6762"/>
              </a:xfrm>
              <a:prstGeom prst="straightConnector1">
                <a:avLst/>
              </a:prstGeom>
              <a:ln w="38100" cap="rnd">
                <a:solidFill>
                  <a:srgbClr val="0070C0"/>
                </a:solidFill>
                <a:tailEnd type="triangle"/>
              </a:ln>
            </p:spPr>
            <p:style>
              <a:lnRef idx="2">
                <a:schemeClr val="accent3"/>
              </a:lnRef>
              <a:fillRef idx="0">
                <a:schemeClr val="accent3"/>
              </a:fillRef>
              <a:effectRef idx="1">
                <a:schemeClr val="accent3"/>
              </a:effectRef>
              <a:fontRef idx="minor">
                <a:schemeClr val="tx1"/>
              </a:fontRef>
            </p:style>
          </p:cxnSp>
          <p:cxnSp>
            <p:nvCxnSpPr>
              <p:cNvPr id="26" name="Straight Arrow Connector 25">
                <a:extLst>
                  <a:ext uri="{FF2B5EF4-FFF2-40B4-BE49-F238E27FC236}">
                    <a16:creationId xmlns:a16="http://schemas.microsoft.com/office/drawing/2014/main" id="{E11868EB-E59B-BD7A-3224-09EF26BE3A5A}"/>
                  </a:ext>
                </a:extLst>
              </p:cNvPr>
              <p:cNvCxnSpPr/>
              <p:nvPr/>
            </p:nvCxnSpPr>
            <p:spPr>
              <a:xfrm>
                <a:off x="10135820" y="2629924"/>
                <a:ext cx="360000" cy="6762"/>
              </a:xfrm>
              <a:prstGeom prst="straightConnector1">
                <a:avLst/>
              </a:prstGeom>
              <a:ln w="38100" cap="rnd">
                <a:solidFill>
                  <a:srgbClr val="FF0000"/>
                </a:solidFill>
                <a:tailEnd type="triangle"/>
              </a:ln>
            </p:spPr>
            <p:style>
              <a:lnRef idx="2">
                <a:schemeClr val="accent3"/>
              </a:lnRef>
              <a:fillRef idx="0">
                <a:schemeClr val="accent3"/>
              </a:fillRef>
              <a:effectRef idx="1">
                <a:schemeClr val="accent3"/>
              </a:effectRef>
              <a:fontRef idx="minor">
                <a:schemeClr val="tx1"/>
              </a:fontRef>
            </p:style>
          </p:cxnSp>
        </p:grpSp>
      </p:grpSp>
      <p:sp>
        <p:nvSpPr>
          <p:cNvPr id="27" name="Rectangle 26">
            <a:extLst>
              <a:ext uri="{FF2B5EF4-FFF2-40B4-BE49-F238E27FC236}">
                <a16:creationId xmlns:a16="http://schemas.microsoft.com/office/drawing/2014/main" id="{86E597DE-66E8-3323-1124-8DE1839A79E3}"/>
              </a:ext>
            </a:extLst>
          </p:cNvPr>
          <p:cNvSpPr/>
          <p:nvPr/>
        </p:nvSpPr>
        <p:spPr>
          <a:xfrm>
            <a:off x="11033567" y="-86686"/>
            <a:ext cx="513657" cy="405484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2000" b="0" cap="none" spc="0" dirty="0">
                <a:ln w="0"/>
                <a:solidFill>
                  <a:srgbClr val="92D050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120</a:t>
            </a:r>
          </a:p>
        </p:txBody>
      </p:sp>
      <p:sp>
        <p:nvSpPr>
          <p:cNvPr id="28" name="Rectangle 27">
            <a:extLst>
              <a:ext uri="{FF2B5EF4-FFF2-40B4-BE49-F238E27FC236}">
                <a16:creationId xmlns:a16="http://schemas.microsoft.com/office/drawing/2014/main" id="{239FCEB4-4D15-9965-74AE-04301978D74F}"/>
              </a:ext>
            </a:extLst>
          </p:cNvPr>
          <p:cNvSpPr/>
          <p:nvPr/>
        </p:nvSpPr>
        <p:spPr>
          <a:xfrm>
            <a:off x="11077769" y="566219"/>
            <a:ext cx="513657" cy="405484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2000" b="0" cap="none" spc="0" dirty="0">
                <a:ln w="0"/>
                <a:solidFill>
                  <a:srgbClr val="92D050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240</a:t>
            </a:r>
          </a:p>
        </p:txBody>
      </p:sp>
    </p:spTree>
    <p:extLst>
      <p:ext uri="{BB962C8B-B14F-4D97-AF65-F5344CB8AC3E}">
        <p14:creationId xmlns:p14="http://schemas.microsoft.com/office/powerpoint/2010/main" val="409869890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0">
        <p:cut/>
      </p:transition>
    </mc:Choice>
    <mc:Fallback xmlns="">
      <p:transition>
        <p:cut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8" presetClass="emph" presetSubtype="0" repeatCount="indefinite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Rot by="-21600000">
                                      <p:cBhvr>
                                        <p:cTn id="6" dur="20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/>
          <p:cNvSpPr>
            <a:spLocks noGrp="1"/>
          </p:cNvSpPr>
          <p:nvPr>
            <p:ph type="ctrTitle"/>
          </p:nvPr>
        </p:nvSpPr>
        <p:spPr>
          <a:xfrm>
            <a:off x="3505954" y="107119"/>
            <a:ext cx="5180092" cy="633120"/>
          </a:xfrm>
          <a:effectLst/>
        </p:spPr>
        <p:txBody>
          <a:bodyPr>
            <a:normAutofit fontScale="90000"/>
          </a:bodyPr>
          <a:lstStyle/>
          <a:p>
            <a:pPr algn="ctr"/>
            <a:r>
              <a:rPr lang="en-IN" sz="4000" i="1" u="sng" dirty="0"/>
              <a:t>220 kV feeder protection</a:t>
            </a:r>
          </a:p>
        </p:txBody>
      </p:sp>
      <p:cxnSp>
        <p:nvCxnSpPr>
          <p:cNvPr id="77" name="Straight Connector 76"/>
          <p:cNvCxnSpPr>
            <a:cxnSpLocks/>
          </p:cNvCxnSpPr>
          <p:nvPr/>
        </p:nvCxnSpPr>
        <p:spPr>
          <a:xfrm flipV="1">
            <a:off x="3623333" y="814210"/>
            <a:ext cx="0" cy="3162354"/>
          </a:xfrm>
          <a:prstGeom prst="line">
            <a:avLst/>
          </a:prstGeom>
          <a:ln w="38100">
            <a:solidFill>
              <a:srgbClr val="FFFF00">
                <a:alpha val="95000"/>
              </a:srgbClr>
            </a:solidFill>
          </a:ln>
          <a:effectLst>
            <a:outerShdw blurRad="50800" dist="15240" dir="5400000" algn="tl" rotWithShape="0">
              <a:srgbClr val="000000">
                <a:alpha val="75000"/>
              </a:srgbClr>
            </a:outerShdw>
          </a:effectLst>
        </p:spPr>
        <p:style>
          <a:lnRef idx="3">
            <a:schemeClr val="accent4"/>
          </a:lnRef>
          <a:fillRef idx="0">
            <a:schemeClr val="accent4"/>
          </a:fillRef>
          <a:effectRef idx="2">
            <a:schemeClr val="accent4"/>
          </a:effectRef>
          <a:fontRef idx="minor">
            <a:schemeClr val="tx1"/>
          </a:fontRef>
        </p:style>
      </p:cxnSp>
      <p:sp>
        <p:nvSpPr>
          <p:cNvPr id="88" name="Oval 87"/>
          <p:cNvSpPr/>
          <p:nvPr/>
        </p:nvSpPr>
        <p:spPr>
          <a:xfrm>
            <a:off x="6393830" y="1005275"/>
            <a:ext cx="777923" cy="627797"/>
          </a:xfrm>
          <a:prstGeom prst="ellipse">
            <a:avLst/>
          </a:prstGeom>
          <a:noFill/>
          <a:ln>
            <a:solidFill>
              <a:srgbClr val="FFC000"/>
            </a:solidFill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IN"/>
          </a:p>
        </p:txBody>
      </p:sp>
      <p:sp>
        <p:nvSpPr>
          <p:cNvPr id="90" name="Rectangle 89"/>
          <p:cNvSpPr/>
          <p:nvPr/>
        </p:nvSpPr>
        <p:spPr>
          <a:xfrm>
            <a:off x="5213285" y="998450"/>
            <a:ext cx="668740" cy="627797"/>
          </a:xfrm>
          <a:prstGeom prst="rect">
            <a:avLst/>
          </a:prstGeom>
          <a:solidFill>
            <a:srgbClr val="FF5050"/>
          </a:solidFill>
          <a:ln>
            <a:solidFill>
              <a:srgbClr val="FFC000"/>
            </a:solidFill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IN"/>
          </a:p>
        </p:txBody>
      </p:sp>
      <p:cxnSp>
        <p:nvCxnSpPr>
          <p:cNvPr id="100" name="Straight Connector 99"/>
          <p:cNvCxnSpPr>
            <a:stCxn id="90" idx="3"/>
            <a:endCxn id="88" idx="2"/>
          </p:cNvCxnSpPr>
          <p:nvPr/>
        </p:nvCxnSpPr>
        <p:spPr>
          <a:xfrm>
            <a:off x="5882025" y="1312349"/>
            <a:ext cx="511805" cy="6825"/>
          </a:xfrm>
          <a:prstGeom prst="line">
            <a:avLst/>
          </a:prstGeom>
          <a:ln>
            <a:solidFill>
              <a:srgbClr val="FFC000"/>
            </a:solidFill>
          </a:ln>
          <a:effectLst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1" name="Straight Arrow Connector 100"/>
          <p:cNvCxnSpPr/>
          <p:nvPr/>
        </p:nvCxnSpPr>
        <p:spPr>
          <a:xfrm>
            <a:off x="8451873" y="1300050"/>
            <a:ext cx="1065563" cy="0"/>
          </a:xfrm>
          <a:prstGeom prst="straightConnector1">
            <a:avLst/>
          </a:prstGeom>
          <a:ln>
            <a:solidFill>
              <a:srgbClr val="FFC000"/>
            </a:solidFill>
            <a:tailEnd type="triangle"/>
          </a:ln>
          <a:effectLst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2" name="Right Arrow 101"/>
          <p:cNvSpPr/>
          <p:nvPr/>
        </p:nvSpPr>
        <p:spPr>
          <a:xfrm>
            <a:off x="9300801" y="1203221"/>
            <a:ext cx="259307" cy="184245"/>
          </a:xfrm>
          <a:prstGeom prst="rightArrow">
            <a:avLst/>
          </a:prstGeom>
          <a:ln>
            <a:solidFill>
              <a:srgbClr val="FFC000"/>
            </a:solidFill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IN"/>
          </a:p>
        </p:txBody>
      </p:sp>
      <p:cxnSp>
        <p:nvCxnSpPr>
          <p:cNvPr id="108" name="Straight Connector 107"/>
          <p:cNvCxnSpPr>
            <a:cxnSpLocks/>
          </p:cNvCxnSpPr>
          <p:nvPr/>
        </p:nvCxnSpPr>
        <p:spPr>
          <a:xfrm>
            <a:off x="7172298" y="1304157"/>
            <a:ext cx="529299" cy="0"/>
          </a:xfrm>
          <a:prstGeom prst="line">
            <a:avLst/>
          </a:prstGeom>
          <a:ln>
            <a:solidFill>
              <a:srgbClr val="FFC000"/>
            </a:solidFill>
          </a:ln>
          <a:effectLst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9" name="Straight Connector 108"/>
          <p:cNvCxnSpPr>
            <a:cxnSpLocks/>
          </p:cNvCxnSpPr>
          <p:nvPr/>
        </p:nvCxnSpPr>
        <p:spPr>
          <a:xfrm flipH="1">
            <a:off x="7495649" y="1304157"/>
            <a:ext cx="578726" cy="0"/>
          </a:xfrm>
          <a:prstGeom prst="line">
            <a:avLst/>
          </a:prstGeom>
          <a:ln w="38100">
            <a:solidFill>
              <a:srgbClr val="92D050"/>
            </a:solidFill>
          </a:ln>
          <a:effectLst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0" name="Straight Connector 109"/>
          <p:cNvCxnSpPr>
            <a:cxnSpLocks/>
          </p:cNvCxnSpPr>
          <p:nvPr/>
        </p:nvCxnSpPr>
        <p:spPr>
          <a:xfrm>
            <a:off x="7952493" y="1304157"/>
            <a:ext cx="529299" cy="0"/>
          </a:xfrm>
          <a:prstGeom prst="line">
            <a:avLst/>
          </a:prstGeom>
          <a:ln>
            <a:solidFill>
              <a:srgbClr val="FFC000"/>
            </a:solidFill>
          </a:ln>
          <a:effectLst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87" name="Title 2"/>
          <p:cNvSpPr txBox="1">
            <a:spLocks/>
          </p:cNvSpPr>
          <p:nvPr/>
        </p:nvSpPr>
        <p:spPr>
          <a:xfrm>
            <a:off x="5911262" y="1309700"/>
            <a:ext cx="548062" cy="374928"/>
          </a:xfrm>
          <a:prstGeom prst="rect">
            <a:avLst/>
          </a:prstGeom>
          <a:effectLst/>
        </p:spPr>
        <p:txBody>
          <a:bodyPr vert="horz" lIns="91440" tIns="45720" rIns="91440" bIns="45720" rtlCol="0" anchor="b">
            <a:noAutofit/>
          </a:bodyPr>
          <a:lstStyle>
            <a:lvl1pPr algn="l" defTabSz="914400" rtl="0" eaLnBrk="1" latinLnBrk="0" hangingPunct="1">
              <a:lnSpc>
                <a:spcPct val="85000"/>
              </a:lnSpc>
              <a:spcBef>
                <a:spcPct val="0"/>
              </a:spcBef>
              <a:buNone/>
              <a:defRPr sz="7200" kern="1200" spc="-50" baseline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IN" sz="2000" i="1" dirty="0"/>
              <a:t>P1</a:t>
            </a:r>
          </a:p>
        </p:txBody>
      </p:sp>
      <p:sp>
        <p:nvSpPr>
          <p:cNvPr id="93" name="Title 2"/>
          <p:cNvSpPr txBox="1">
            <a:spLocks/>
          </p:cNvSpPr>
          <p:nvPr/>
        </p:nvSpPr>
        <p:spPr>
          <a:xfrm>
            <a:off x="7048902" y="1301587"/>
            <a:ext cx="548062" cy="374928"/>
          </a:xfrm>
          <a:prstGeom prst="rect">
            <a:avLst/>
          </a:prstGeom>
          <a:effectLst/>
        </p:spPr>
        <p:txBody>
          <a:bodyPr vert="horz" lIns="91440" tIns="45720" rIns="91440" bIns="45720" rtlCol="0" anchor="b">
            <a:noAutofit/>
          </a:bodyPr>
          <a:lstStyle>
            <a:lvl1pPr algn="l" defTabSz="914400" rtl="0" eaLnBrk="1" latinLnBrk="0" hangingPunct="1">
              <a:lnSpc>
                <a:spcPct val="85000"/>
              </a:lnSpc>
              <a:spcBef>
                <a:spcPct val="0"/>
              </a:spcBef>
              <a:buNone/>
              <a:defRPr sz="7200" kern="1200" spc="-50" baseline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IN" sz="2000" i="1" dirty="0"/>
              <a:t>P2</a:t>
            </a:r>
          </a:p>
        </p:txBody>
      </p:sp>
      <p:sp>
        <p:nvSpPr>
          <p:cNvPr id="73" name="Title 2"/>
          <p:cNvSpPr txBox="1">
            <a:spLocks/>
          </p:cNvSpPr>
          <p:nvPr/>
        </p:nvSpPr>
        <p:spPr>
          <a:xfrm>
            <a:off x="6518146" y="1128939"/>
            <a:ext cx="548062" cy="374928"/>
          </a:xfrm>
          <a:prstGeom prst="rect">
            <a:avLst/>
          </a:prstGeom>
          <a:effectLst/>
        </p:spPr>
        <p:txBody>
          <a:bodyPr vert="horz" lIns="91440" tIns="45720" rIns="91440" bIns="45720" rtlCol="0" anchor="b">
            <a:noAutofit/>
          </a:bodyPr>
          <a:lstStyle>
            <a:lvl1pPr algn="l" defTabSz="914400" rtl="0" eaLnBrk="1" latinLnBrk="0" hangingPunct="1">
              <a:lnSpc>
                <a:spcPct val="85000"/>
              </a:lnSpc>
              <a:spcBef>
                <a:spcPct val="0"/>
              </a:spcBef>
              <a:buNone/>
              <a:defRPr sz="7200" kern="1200" spc="-50" baseline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US" sz="2000" i="1" dirty="0">
                <a:solidFill>
                  <a:srgbClr val="FFFF00"/>
                </a:solidFill>
              </a:rPr>
              <a:t>CT</a:t>
            </a:r>
            <a:endParaRPr lang="en-IN" sz="2000" i="1" dirty="0">
              <a:solidFill>
                <a:srgbClr val="FFFF00"/>
              </a:solidFill>
            </a:endParaRPr>
          </a:p>
        </p:txBody>
      </p:sp>
      <p:pic>
        <p:nvPicPr>
          <p:cNvPr id="128" name="Picture 4" descr="APTRANSCO ⚡️⚡️ - Electricity Transmission Company - APTRANSCO | LinkedIn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7541" y="17768"/>
            <a:ext cx="1057360" cy="975474"/>
          </a:xfrm>
          <a:prstGeom prst="rect">
            <a:avLst/>
          </a:prstGeom>
          <a:noFill/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68" name="Oval 167">
            <a:extLst>
              <a:ext uri="{FF2B5EF4-FFF2-40B4-BE49-F238E27FC236}">
                <a16:creationId xmlns:a16="http://schemas.microsoft.com/office/drawing/2014/main" id="{1648BA30-F7CD-9B3D-C293-8C3E590F420B}"/>
              </a:ext>
            </a:extLst>
          </p:cNvPr>
          <p:cNvSpPr/>
          <p:nvPr/>
        </p:nvSpPr>
        <p:spPr>
          <a:xfrm>
            <a:off x="2402812" y="5962883"/>
            <a:ext cx="730672" cy="329892"/>
          </a:xfrm>
          <a:prstGeom prst="ellipse">
            <a:avLst/>
          </a:prstGeom>
          <a:noFill/>
          <a:ln>
            <a:solidFill>
              <a:srgbClr val="FFC000"/>
            </a:solidFill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IN"/>
          </a:p>
        </p:txBody>
      </p:sp>
      <p:cxnSp>
        <p:nvCxnSpPr>
          <p:cNvPr id="170" name="Straight Connector 169">
            <a:extLst>
              <a:ext uri="{FF2B5EF4-FFF2-40B4-BE49-F238E27FC236}">
                <a16:creationId xmlns:a16="http://schemas.microsoft.com/office/drawing/2014/main" id="{D839639A-6602-FFB5-BB48-49838112A7D4}"/>
              </a:ext>
            </a:extLst>
          </p:cNvPr>
          <p:cNvCxnSpPr>
            <a:cxnSpLocks/>
          </p:cNvCxnSpPr>
          <p:nvPr/>
        </p:nvCxnSpPr>
        <p:spPr>
          <a:xfrm flipH="1">
            <a:off x="1672139" y="6110957"/>
            <a:ext cx="730672" cy="0"/>
          </a:xfrm>
          <a:prstGeom prst="line">
            <a:avLst/>
          </a:prstGeom>
          <a:ln>
            <a:solidFill>
              <a:srgbClr val="FFC000"/>
            </a:solidFill>
          </a:ln>
          <a:effectLst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71" name="Title 2">
            <a:extLst>
              <a:ext uri="{FF2B5EF4-FFF2-40B4-BE49-F238E27FC236}">
                <a16:creationId xmlns:a16="http://schemas.microsoft.com/office/drawing/2014/main" id="{7BA2DD34-5048-C9CA-BABC-086E43B233C4}"/>
              </a:ext>
            </a:extLst>
          </p:cNvPr>
          <p:cNvSpPr txBox="1">
            <a:spLocks/>
          </p:cNvSpPr>
          <p:nvPr/>
        </p:nvSpPr>
        <p:spPr>
          <a:xfrm>
            <a:off x="2357292" y="5958306"/>
            <a:ext cx="792073" cy="374928"/>
          </a:xfrm>
          <a:prstGeom prst="rect">
            <a:avLst/>
          </a:prstGeom>
          <a:effectLst/>
        </p:spPr>
        <p:txBody>
          <a:bodyPr vert="horz" lIns="91440" tIns="45720" rIns="91440" bIns="45720" rtlCol="0" anchor="b">
            <a:noAutofit/>
          </a:bodyPr>
          <a:lstStyle>
            <a:lvl1pPr algn="l" defTabSz="914400" rtl="0" eaLnBrk="1" latinLnBrk="0" hangingPunct="1">
              <a:lnSpc>
                <a:spcPct val="85000"/>
              </a:lnSpc>
              <a:spcBef>
                <a:spcPct val="0"/>
              </a:spcBef>
              <a:buNone/>
              <a:defRPr sz="7200" kern="1200" spc="-50" baseline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US" sz="2000" i="1" dirty="0">
                <a:solidFill>
                  <a:srgbClr val="FFFF00"/>
                </a:solidFill>
              </a:rPr>
              <a:t>PT 1</a:t>
            </a:r>
            <a:endParaRPr lang="en-IN" sz="2000" i="1" dirty="0">
              <a:solidFill>
                <a:srgbClr val="FFFF00"/>
              </a:solidFill>
            </a:endParaRPr>
          </a:p>
        </p:txBody>
      </p:sp>
      <p:sp>
        <p:nvSpPr>
          <p:cNvPr id="186" name="Rectangle: Rounded Corners 185">
            <a:extLst>
              <a:ext uri="{FF2B5EF4-FFF2-40B4-BE49-F238E27FC236}">
                <a16:creationId xmlns:a16="http://schemas.microsoft.com/office/drawing/2014/main" id="{983CEB5D-EF71-5F8F-CBE3-FB658047B939}"/>
              </a:ext>
            </a:extLst>
          </p:cNvPr>
          <p:cNvSpPr/>
          <p:nvPr/>
        </p:nvSpPr>
        <p:spPr>
          <a:xfrm>
            <a:off x="10180822" y="5751268"/>
            <a:ext cx="1965425" cy="363714"/>
          </a:xfrm>
          <a:prstGeom prst="roundRect">
            <a:avLst/>
          </a:prstGeom>
          <a:noFill/>
          <a:ln>
            <a:solidFill>
              <a:srgbClr val="FFC000"/>
            </a:solidFill>
          </a:ln>
          <a:effectLst/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IN"/>
          </a:p>
        </p:txBody>
      </p:sp>
      <p:sp>
        <p:nvSpPr>
          <p:cNvPr id="2" name="Title 2">
            <a:extLst>
              <a:ext uri="{FF2B5EF4-FFF2-40B4-BE49-F238E27FC236}">
                <a16:creationId xmlns:a16="http://schemas.microsoft.com/office/drawing/2014/main" id="{309B785E-FA01-1418-ADA3-E0E83D0ACA30}"/>
              </a:ext>
            </a:extLst>
          </p:cNvPr>
          <p:cNvSpPr txBox="1">
            <a:spLocks/>
          </p:cNvSpPr>
          <p:nvPr/>
        </p:nvSpPr>
        <p:spPr>
          <a:xfrm>
            <a:off x="10299959" y="5782749"/>
            <a:ext cx="1727151" cy="309858"/>
          </a:xfrm>
          <a:prstGeom prst="rect">
            <a:avLst/>
          </a:prstGeom>
          <a:effectLst/>
        </p:spPr>
        <p:txBody>
          <a:bodyPr vert="horz" lIns="91440" tIns="45720" rIns="91440" bIns="45720" rtlCol="0" anchor="b">
            <a:noAutofit/>
          </a:bodyPr>
          <a:lstStyle>
            <a:lvl1pPr algn="l" defTabSz="914400" rtl="0" eaLnBrk="1" latinLnBrk="0" hangingPunct="1">
              <a:lnSpc>
                <a:spcPct val="85000"/>
              </a:lnSpc>
              <a:spcBef>
                <a:spcPct val="0"/>
              </a:spcBef>
              <a:buNone/>
              <a:defRPr sz="7200" kern="1200" spc="-50" baseline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IN" sz="2000" i="1" dirty="0"/>
              <a:t>Main 2</a:t>
            </a:r>
          </a:p>
        </p:txBody>
      </p:sp>
      <p:sp>
        <p:nvSpPr>
          <p:cNvPr id="7" name="Title 2">
            <a:extLst>
              <a:ext uri="{FF2B5EF4-FFF2-40B4-BE49-F238E27FC236}">
                <a16:creationId xmlns:a16="http://schemas.microsoft.com/office/drawing/2014/main" id="{9CE36695-6F26-4BC5-F3E6-42B54167E3FC}"/>
              </a:ext>
            </a:extLst>
          </p:cNvPr>
          <p:cNvSpPr txBox="1">
            <a:spLocks/>
          </p:cNvSpPr>
          <p:nvPr/>
        </p:nvSpPr>
        <p:spPr>
          <a:xfrm>
            <a:off x="2195835" y="5297014"/>
            <a:ext cx="1667346" cy="717389"/>
          </a:xfrm>
          <a:prstGeom prst="rect">
            <a:avLst/>
          </a:prstGeom>
          <a:effectLst/>
        </p:spPr>
        <p:txBody>
          <a:bodyPr vert="horz" lIns="91440" tIns="45720" rIns="91440" bIns="45720" rtlCol="0" anchor="b">
            <a:noAutofit/>
          </a:bodyPr>
          <a:lstStyle>
            <a:lvl1pPr algn="l" defTabSz="914400" rtl="0" eaLnBrk="1" latinLnBrk="0" hangingPunct="1">
              <a:lnSpc>
                <a:spcPct val="85000"/>
              </a:lnSpc>
              <a:spcBef>
                <a:spcPct val="0"/>
              </a:spcBef>
              <a:buNone/>
              <a:defRPr sz="7200" kern="1200" spc="-50" baseline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IN" sz="2000" i="1" dirty="0"/>
              <a:t>(220 kV / √3) /(110 / √3 )</a:t>
            </a:r>
          </a:p>
        </p:txBody>
      </p:sp>
      <p:sp>
        <p:nvSpPr>
          <p:cNvPr id="9" name="Oval 8">
            <a:extLst>
              <a:ext uri="{FF2B5EF4-FFF2-40B4-BE49-F238E27FC236}">
                <a16:creationId xmlns:a16="http://schemas.microsoft.com/office/drawing/2014/main" id="{CB5B242E-23BA-A045-5D4F-459AFF801189}"/>
              </a:ext>
            </a:extLst>
          </p:cNvPr>
          <p:cNvSpPr/>
          <p:nvPr/>
        </p:nvSpPr>
        <p:spPr>
          <a:xfrm>
            <a:off x="8446839" y="1562071"/>
            <a:ext cx="777923" cy="627797"/>
          </a:xfrm>
          <a:prstGeom prst="ellipse">
            <a:avLst/>
          </a:prstGeom>
          <a:noFill/>
          <a:ln>
            <a:solidFill>
              <a:srgbClr val="FFC000"/>
            </a:solidFill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IN"/>
          </a:p>
        </p:txBody>
      </p:sp>
      <p:sp>
        <p:nvSpPr>
          <p:cNvPr id="10" name="Title 2">
            <a:extLst>
              <a:ext uri="{FF2B5EF4-FFF2-40B4-BE49-F238E27FC236}">
                <a16:creationId xmlns:a16="http://schemas.microsoft.com/office/drawing/2014/main" id="{4D4786B6-BCA4-6D28-BC97-91C255CFE158}"/>
              </a:ext>
            </a:extLst>
          </p:cNvPr>
          <p:cNvSpPr txBox="1">
            <a:spLocks/>
          </p:cNvSpPr>
          <p:nvPr/>
        </p:nvSpPr>
        <p:spPr>
          <a:xfrm>
            <a:off x="8435645" y="1716844"/>
            <a:ext cx="773715" cy="374928"/>
          </a:xfrm>
          <a:prstGeom prst="rect">
            <a:avLst/>
          </a:prstGeom>
          <a:effectLst/>
        </p:spPr>
        <p:txBody>
          <a:bodyPr vert="horz" lIns="91440" tIns="45720" rIns="91440" bIns="45720" rtlCol="0" anchor="b">
            <a:noAutofit/>
          </a:bodyPr>
          <a:lstStyle>
            <a:lvl1pPr algn="l" defTabSz="914400" rtl="0" eaLnBrk="1" latinLnBrk="0" hangingPunct="1">
              <a:lnSpc>
                <a:spcPct val="85000"/>
              </a:lnSpc>
              <a:spcBef>
                <a:spcPct val="0"/>
              </a:spcBef>
              <a:buNone/>
              <a:defRPr sz="7200" kern="1200" spc="-50" baseline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IN" sz="2000" i="1" dirty="0">
                <a:solidFill>
                  <a:srgbClr val="FFC000"/>
                </a:solidFill>
              </a:rPr>
              <a:t>CVT</a:t>
            </a:r>
          </a:p>
        </p:txBody>
      </p:sp>
      <p:cxnSp>
        <p:nvCxnSpPr>
          <p:cNvPr id="11" name="Straight Connector 10">
            <a:extLst>
              <a:ext uri="{FF2B5EF4-FFF2-40B4-BE49-F238E27FC236}">
                <a16:creationId xmlns:a16="http://schemas.microsoft.com/office/drawing/2014/main" id="{5EB1BB45-2D34-9154-C16E-F06911330E2E}"/>
              </a:ext>
            </a:extLst>
          </p:cNvPr>
          <p:cNvCxnSpPr>
            <a:stCxn id="9" idx="0"/>
          </p:cNvCxnSpPr>
          <p:nvPr/>
        </p:nvCxnSpPr>
        <p:spPr>
          <a:xfrm flipH="1" flipV="1">
            <a:off x="8829040" y="1266853"/>
            <a:ext cx="6761" cy="295218"/>
          </a:xfrm>
          <a:prstGeom prst="line">
            <a:avLst/>
          </a:prstGeom>
          <a:ln>
            <a:solidFill>
              <a:srgbClr val="FFC000"/>
            </a:solidFill>
          </a:ln>
          <a:effectLst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2" name="Oval 11">
            <a:extLst>
              <a:ext uri="{FF2B5EF4-FFF2-40B4-BE49-F238E27FC236}">
                <a16:creationId xmlns:a16="http://schemas.microsoft.com/office/drawing/2014/main" id="{C4462840-0A17-230F-6D31-D01DE15ADAA6}"/>
              </a:ext>
            </a:extLst>
          </p:cNvPr>
          <p:cNvSpPr/>
          <p:nvPr/>
        </p:nvSpPr>
        <p:spPr>
          <a:xfrm>
            <a:off x="8768080" y="1204517"/>
            <a:ext cx="121698" cy="159872"/>
          </a:xfrm>
          <a:prstGeom prst="ellipse">
            <a:avLst/>
          </a:prstGeom>
          <a:solidFill>
            <a:srgbClr val="00B0F0"/>
          </a:solidFill>
          <a:effectLst/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IN"/>
          </a:p>
        </p:txBody>
      </p:sp>
      <p:sp>
        <p:nvSpPr>
          <p:cNvPr id="14" name="Rectangle: Rounded Corners 13">
            <a:extLst>
              <a:ext uri="{FF2B5EF4-FFF2-40B4-BE49-F238E27FC236}">
                <a16:creationId xmlns:a16="http://schemas.microsoft.com/office/drawing/2014/main" id="{062A4A19-97A4-7B9E-BF5A-F5BD9EC864E8}"/>
              </a:ext>
            </a:extLst>
          </p:cNvPr>
          <p:cNvSpPr/>
          <p:nvPr/>
        </p:nvSpPr>
        <p:spPr>
          <a:xfrm>
            <a:off x="10180822" y="3980114"/>
            <a:ext cx="1965425" cy="363714"/>
          </a:xfrm>
          <a:prstGeom prst="roundRect">
            <a:avLst/>
          </a:prstGeom>
          <a:noFill/>
          <a:ln>
            <a:solidFill>
              <a:srgbClr val="FFC000"/>
            </a:solidFill>
          </a:ln>
          <a:effectLst/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IN"/>
          </a:p>
        </p:txBody>
      </p:sp>
      <p:sp>
        <p:nvSpPr>
          <p:cNvPr id="15" name="Title 2">
            <a:extLst>
              <a:ext uri="{FF2B5EF4-FFF2-40B4-BE49-F238E27FC236}">
                <a16:creationId xmlns:a16="http://schemas.microsoft.com/office/drawing/2014/main" id="{E07E3E5D-FBFA-1DA4-4047-33C3E1CE272A}"/>
              </a:ext>
            </a:extLst>
          </p:cNvPr>
          <p:cNvSpPr txBox="1">
            <a:spLocks/>
          </p:cNvSpPr>
          <p:nvPr/>
        </p:nvSpPr>
        <p:spPr>
          <a:xfrm>
            <a:off x="10299959" y="3968900"/>
            <a:ext cx="1727151" cy="374928"/>
          </a:xfrm>
          <a:prstGeom prst="rect">
            <a:avLst/>
          </a:prstGeom>
          <a:effectLst/>
        </p:spPr>
        <p:txBody>
          <a:bodyPr vert="horz" lIns="91440" tIns="45720" rIns="91440" bIns="45720" rtlCol="0" anchor="b">
            <a:noAutofit/>
          </a:bodyPr>
          <a:lstStyle>
            <a:lvl1pPr algn="l" defTabSz="914400" rtl="0" eaLnBrk="1" latinLnBrk="0" hangingPunct="1">
              <a:lnSpc>
                <a:spcPct val="85000"/>
              </a:lnSpc>
              <a:spcBef>
                <a:spcPct val="0"/>
              </a:spcBef>
              <a:buNone/>
              <a:defRPr sz="7200" kern="1200" spc="-50" baseline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IN" sz="2000" i="1" dirty="0"/>
              <a:t>Main 1</a:t>
            </a:r>
          </a:p>
        </p:txBody>
      </p:sp>
      <p:cxnSp>
        <p:nvCxnSpPr>
          <p:cNvPr id="63" name="Straight Connector 62">
            <a:extLst>
              <a:ext uri="{FF2B5EF4-FFF2-40B4-BE49-F238E27FC236}">
                <a16:creationId xmlns:a16="http://schemas.microsoft.com/office/drawing/2014/main" id="{B164E71C-C74C-353E-088A-42A637916B69}"/>
              </a:ext>
            </a:extLst>
          </p:cNvPr>
          <p:cNvCxnSpPr>
            <a:cxnSpLocks/>
          </p:cNvCxnSpPr>
          <p:nvPr/>
        </p:nvCxnSpPr>
        <p:spPr>
          <a:xfrm flipV="1">
            <a:off x="1662453" y="814210"/>
            <a:ext cx="0" cy="5868692"/>
          </a:xfrm>
          <a:prstGeom prst="line">
            <a:avLst/>
          </a:prstGeom>
          <a:ln w="38100">
            <a:solidFill>
              <a:srgbClr val="FFFF00">
                <a:alpha val="95000"/>
              </a:srgbClr>
            </a:solidFill>
          </a:ln>
          <a:effectLst>
            <a:outerShdw blurRad="50800" dist="15240" dir="5400000" algn="tl" rotWithShape="0">
              <a:srgbClr val="000000">
                <a:alpha val="75000"/>
              </a:srgbClr>
            </a:outerShdw>
          </a:effectLst>
        </p:spPr>
        <p:style>
          <a:lnRef idx="3">
            <a:schemeClr val="accent4"/>
          </a:lnRef>
          <a:fillRef idx="0">
            <a:schemeClr val="accent4"/>
          </a:fillRef>
          <a:effectRef idx="2">
            <a:schemeClr val="accent4"/>
          </a:effectRef>
          <a:fontRef idx="minor">
            <a:schemeClr val="tx1"/>
          </a:fontRef>
        </p:style>
      </p:cxnSp>
      <p:cxnSp>
        <p:nvCxnSpPr>
          <p:cNvPr id="86" name="Straight Connector 85">
            <a:extLst>
              <a:ext uri="{FF2B5EF4-FFF2-40B4-BE49-F238E27FC236}">
                <a16:creationId xmlns:a16="http://schemas.microsoft.com/office/drawing/2014/main" id="{91CAC68E-4F49-B197-DCD9-0C67F202917A}"/>
              </a:ext>
            </a:extLst>
          </p:cNvPr>
          <p:cNvCxnSpPr/>
          <p:nvPr/>
        </p:nvCxnSpPr>
        <p:spPr>
          <a:xfrm flipV="1">
            <a:off x="1656938" y="2372089"/>
            <a:ext cx="332760" cy="0"/>
          </a:xfrm>
          <a:prstGeom prst="line">
            <a:avLst/>
          </a:prstGeom>
          <a:ln>
            <a:solidFill>
              <a:srgbClr val="FFC000"/>
            </a:solidFill>
          </a:ln>
          <a:effectLst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9" name="Straight Connector 88">
            <a:extLst>
              <a:ext uri="{FF2B5EF4-FFF2-40B4-BE49-F238E27FC236}">
                <a16:creationId xmlns:a16="http://schemas.microsoft.com/office/drawing/2014/main" id="{0CE1800C-694E-40DD-7442-0DA494E8FF71}"/>
              </a:ext>
            </a:extLst>
          </p:cNvPr>
          <p:cNvCxnSpPr>
            <a:cxnSpLocks/>
          </p:cNvCxnSpPr>
          <p:nvPr/>
        </p:nvCxnSpPr>
        <p:spPr>
          <a:xfrm flipH="1" flipV="1">
            <a:off x="1860222" y="2213788"/>
            <a:ext cx="287209" cy="157966"/>
          </a:xfrm>
          <a:prstGeom prst="line">
            <a:avLst/>
          </a:prstGeom>
          <a:ln w="38100">
            <a:solidFill>
              <a:srgbClr val="92D050"/>
            </a:solidFill>
          </a:ln>
          <a:effectLst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2" name="Straight Connector 91">
            <a:extLst>
              <a:ext uri="{FF2B5EF4-FFF2-40B4-BE49-F238E27FC236}">
                <a16:creationId xmlns:a16="http://schemas.microsoft.com/office/drawing/2014/main" id="{C46E54E1-EF30-34EF-0461-4F6A4D35C192}"/>
              </a:ext>
            </a:extLst>
          </p:cNvPr>
          <p:cNvCxnSpPr/>
          <p:nvPr/>
        </p:nvCxnSpPr>
        <p:spPr>
          <a:xfrm flipV="1">
            <a:off x="2147431" y="2377874"/>
            <a:ext cx="332760" cy="0"/>
          </a:xfrm>
          <a:prstGeom prst="line">
            <a:avLst/>
          </a:prstGeom>
          <a:ln>
            <a:solidFill>
              <a:srgbClr val="FFC000"/>
            </a:solidFill>
          </a:ln>
          <a:effectLst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4" name="Straight Connector 133">
            <a:extLst>
              <a:ext uri="{FF2B5EF4-FFF2-40B4-BE49-F238E27FC236}">
                <a16:creationId xmlns:a16="http://schemas.microsoft.com/office/drawing/2014/main" id="{ACBF9A33-1CC9-550C-A4F0-C4918ED730CD}"/>
              </a:ext>
            </a:extLst>
          </p:cNvPr>
          <p:cNvCxnSpPr/>
          <p:nvPr/>
        </p:nvCxnSpPr>
        <p:spPr>
          <a:xfrm flipV="1">
            <a:off x="2790953" y="2371754"/>
            <a:ext cx="332760" cy="0"/>
          </a:xfrm>
          <a:prstGeom prst="line">
            <a:avLst/>
          </a:prstGeom>
          <a:ln>
            <a:solidFill>
              <a:srgbClr val="FFC000"/>
            </a:solidFill>
          </a:ln>
          <a:effectLst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6" name="Straight Connector 135">
            <a:extLst>
              <a:ext uri="{FF2B5EF4-FFF2-40B4-BE49-F238E27FC236}">
                <a16:creationId xmlns:a16="http://schemas.microsoft.com/office/drawing/2014/main" id="{FF969F3B-D519-AE73-416C-05133892AFEB}"/>
              </a:ext>
            </a:extLst>
          </p:cNvPr>
          <p:cNvCxnSpPr/>
          <p:nvPr/>
        </p:nvCxnSpPr>
        <p:spPr>
          <a:xfrm flipV="1">
            <a:off x="3281446" y="2377539"/>
            <a:ext cx="332760" cy="0"/>
          </a:xfrm>
          <a:prstGeom prst="line">
            <a:avLst/>
          </a:prstGeom>
          <a:ln>
            <a:solidFill>
              <a:srgbClr val="FFC000"/>
            </a:solidFill>
          </a:ln>
          <a:effectLst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7" name="Straight Connector 136">
            <a:extLst>
              <a:ext uri="{FF2B5EF4-FFF2-40B4-BE49-F238E27FC236}">
                <a16:creationId xmlns:a16="http://schemas.microsoft.com/office/drawing/2014/main" id="{83851DD5-A858-F4EB-BBE7-4EDC702725AB}"/>
              </a:ext>
            </a:extLst>
          </p:cNvPr>
          <p:cNvCxnSpPr>
            <a:cxnSpLocks/>
          </p:cNvCxnSpPr>
          <p:nvPr/>
        </p:nvCxnSpPr>
        <p:spPr>
          <a:xfrm flipH="1">
            <a:off x="2470031" y="2371754"/>
            <a:ext cx="320922" cy="5046"/>
          </a:xfrm>
          <a:prstGeom prst="line">
            <a:avLst/>
          </a:prstGeom>
          <a:ln>
            <a:solidFill>
              <a:srgbClr val="FFC000"/>
            </a:solidFill>
          </a:ln>
          <a:effectLst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43" name="Connector: Elbow 142">
            <a:extLst>
              <a:ext uri="{FF2B5EF4-FFF2-40B4-BE49-F238E27FC236}">
                <a16:creationId xmlns:a16="http://schemas.microsoft.com/office/drawing/2014/main" id="{E818D5A2-83A2-3D2B-8EA1-98CB0E43496F}"/>
              </a:ext>
            </a:extLst>
          </p:cNvPr>
          <p:cNvCxnSpPr>
            <a:cxnSpLocks/>
            <a:stCxn id="90" idx="1"/>
          </p:cNvCxnSpPr>
          <p:nvPr/>
        </p:nvCxnSpPr>
        <p:spPr>
          <a:xfrm rot="10800000" flipV="1">
            <a:off x="2618469" y="1312348"/>
            <a:ext cx="2594816" cy="1066713"/>
          </a:xfrm>
          <a:prstGeom prst="bentConnector3">
            <a:avLst>
              <a:gd name="adj1" fmla="val 99727"/>
            </a:avLst>
          </a:prstGeom>
          <a:ln>
            <a:solidFill>
              <a:srgbClr val="FFC000"/>
            </a:solidFill>
          </a:ln>
          <a:effectLst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47" name="Title 2">
            <a:extLst>
              <a:ext uri="{FF2B5EF4-FFF2-40B4-BE49-F238E27FC236}">
                <a16:creationId xmlns:a16="http://schemas.microsoft.com/office/drawing/2014/main" id="{DBB4FAB1-0B04-148A-B5FF-2A4494EDA277}"/>
              </a:ext>
            </a:extLst>
          </p:cNvPr>
          <p:cNvSpPr txBox="1">
            <a:spLocks/>
          </p:cNvSpPr>
          <p:nvPr/>
        </p:nvSpPr>
        <p:spPr>
          <a:xfrm>
            <a:off x="3592582" y="2955490"/>
            <a:ext cx="548062" cy="374928"/>
          </a:xfrm>
          <a:prstGeom prst="rect">
            <a:avLst/>
          </a:prstGeom>
          <a:effectLst/>
        </p:spPr>
        <p:txBody>
          <a:bodyPr vert="horz" lIns="91440" tIns="45720" rIns="91440" bIns="45720" rtlCol="0" anchor="b">
            <a:noAutofit/>
          </a:bodyPr>
          <a:lstStyle>
            <a:lvl1pPr algn="l" defTabSz="914400" rtl="0" eaLnBrk="1" latinLnBrk="0" hangingPunct="1">
              <a:lnSpc>
                <a:spcPct val="85000"/>
              </a:lnSpc>
              <a:spcBef>
                <a:spcPct val="0"/>
              </a:spcBef>
              <a:buNone/>
              <a:defRPr sz="7200" kern="1200" spc="-50" baseline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IN" sz="2000" i="1" dirty="0"/>
              <a:t>B2</a:t>
            </a:r>
          </a:p>
        </p:txBody>
      </p:sp>
      <p:sp>
        <p:nvSpPr>
          <p:cNvPr id="148" name="Title 2">
            <a:extLst>
              <a:ext uri="{FF2B5EF4-FFF2-40B4-BE49-F238E27FC236}">
                <a16:creationId xmlns:a16="http://schemas.microsoft.com/office/drawing/2014/main" id="{A978C9F7-5C83-7700-63A0-AF44F9C3132F}"/>
              </a:ext>
            </a:extLst>
          </p:cNvPr>
          <p:cNvSpPr txBox="1">
            <a:spLocks/>
          </p:cNvSpPr>
          <p:nvPr/>
        </p:nvSpPr>
        <p:spPr>
          <a:xfrm>
            <a:off x="1586191" y="2955490"/>
            <a:ext cx="548062" cy="374928"/>
          </a:xfrm>
          <a:prstGeom prst="rect">
            <a:avLst/>
          </a:prstGeom>
          <a:effectLst/>
        </p:spPr>
        <p:txBody>
          <a:bodyPr vert="horz" lIns="91440" tIns="45720" rIns="91440" bIns="45720" rtlCol="0" anchor="b">
            <a:noAutofit/>
          </a:bodyPr>
          <a:lstStyle>
            <a:lvl1pPr algn="l" defTabSz="914400" rtl="0" eaLnBrk="1" latinLnBrk="0" hangingPunct="1">
              <a:lnSpc>
                <a:spcPct val="85000"/>
              </a:lnSpc>
              <a:spcBef>
                <a:spcPct val="0"/>
              </a:spcBef>
              <a:buNone/>
              <a:defRPr sz="7200" kern="1200" spc="-50" baseline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IN" sz="2000" i="1" dirty="0"/>
              <a:t>B1</a:t>
            </a:r>
          </a:p>
        </p:txBody>
      </p:sp>
      <p:sp>
        <p:nvSpPr>
          <p:cNvPr id="153" name="Oval 152">
            <a:extLst>
              <a:ext uri="{FF2B5EF4-FFF2-40B4-BE49-F238E27FC236}">
                <a16:creationId xmlns:a16="http://schemas.microsoft.com/office/drawing/2014/main" id="{5FF61E6F-E130-6125-BD28-F48A2FF8A136}"/>
              </a:ext>
            </a:extLst>
          </p:cNvPr>
          <p:cNvSpPr/>
          <p:nvPr/>
        </p:nvSpPr>
        <p:spPr>
          <a:xfrm>
            <a:off x="4329931" y="3413964"/>
            <a:ext cx="730672" cy="329892"/>
          </a:xfrm>
          <a:prstGeom prst="ellipse">
            <a:avLst/>
          </a:prstGeom>
          <a:noFill/>
          <a:ln>
            <a:solidFill>
              <a:srgbClr val="FFC000"/>
            </a:solidFill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IN"/>
          </a:p>
        </p:txBody>
      </p:sp>
      <p:cxnSp>
        <p:nvCxnSpPr>
          <p:cNvPr id="154" name="Straight Connector 153">
            <a:extLst>
              <a:ext uri="{FF2B5EF4-FFF2-40B4-BE49-F238E27FC236}">
                <a16:creationId xmlns:a16="http://schemas.microsoft.com/office/drawing/2014/main" id="{EEF6EB7E-D7EC-8208-E8E3-9E5144B9E3D8}"/>
              </a:ext>
            </a:extLst>
          </p:cNvPr>
          <p:cNvCxnSpPr>
            <a:cxnSpLocks/>
          </p:cNvCxnSpPr>
          <p:nvPr/>
        </p:nvCxnSpPr>
        <p:spPr>
          <a:xfrm flipH="1">
            <a:off x="3599258" y="3562038"/>
            <a:ext cx="730672" cy="0"/>
          </a:xfrm>
          <a:prstGeom prst="line">
            <a:avLst/>
          </a:prstGeom>
          <a:ln>
            <a:solidFill>
              <a:srgbClr val="FFC000"/>
            </a:solidFill>
          </a:ln>
          <a:effectLst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7" name="Title 2">
            <a:extLst>
              <a:ext uri="{FF2B5EF4-FFF2-40B4-BE49-F238E27FC236}">
                <a16:creationId xmlns:a16="http://schemas.microsoft.com/office/drawing/2014/main" id="{10F4EAA6-0445-A5D0-4B9E-DC753FDE6D80}"/>
              </a:ext>
            </a:extLst>
          </p:cNvPr>
          <p:cNvSpPr txBox="1">
            <a:spLocks/>
          </p:cNvSpPr>
          <p:nvPr/>
        </p:nvSpPr>
        <p:spPr>
          <a:xfrm>
            <a:off x="4262564" y="3399227"/>
            <a:ext cx="823910" cy="374928"/>
          </a:xfrm>
          <a:prstGeom prst="rect">
            <a:avLst/>
          </a:prstGeom>
          <a:effectLst/>
        </p:spPr>
        <p:txBody>
          <a:bodyPr vert="horz" lIns="91440" tIns="45720" rIns="91440" bIns="45720" rtlCol="0" anchor="b">
            <a:noAutofit/>
          </a:bodyPr>
          <a:lstStyle>
            <a:lvl1pPr algn="l" defTabSz="914400" rtl="0" eaLnBrk="1" latinLnBrk="0" hangingPunct="1">
              <a:lnSpc>
                <a:spcPct val="85000"/>
              </a:lnSpc>
              <a:spcBef>
                <a:spcPct val="0"/>
              </a:spcBef>
              <a:buNone/>
              <a:defRPr sz="7200" kern="1200" spc="-50" baseline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US" sz="2000" i="1" dirty="0">
                <a:solidFill>
                  <a:srgbClr val="FFFF00"/>
                </a:solidFill>
              </a:rPr>
              <a:t>PT 2</a:t>
            </a:r>
            <a:endParaRPr lang="en-IN" sz="2000" i="1" dirty="0">
              <a:solidFill>
                <a:srgbClr val="FFFF00"/>
              </a:solidFill>
            </a:endParaRPr>
          </a:p>
        </p:txBody>
      </p:sp>
      <p:cxnSp>
        <p:nvCxnSpPr>
          <p:cNvPr id="176" name="Straight Connector 175">
            <a:extLst>
              <a:ext uri="{FF2B5EF4-FFF2-40B4-BE49-F238E27FC236}">
                <a16:creationId xmlns:a16="http://schemas.microsoft.com/office/drawing/2014/main" id="{3E8F3115-5927-7039-B1EB-EBA63570E430}"/>
              </a:ext>
            </a:extLst>
          </p:cNvPr>
          <p:cNvCxnSpPr>
            <a:cxnSpLocks/>
          </p:cNvCxnSpPr>
          <p:nvPr/>
        </p:nvCxnSpPr>
        <p:spPr>
          <a:xfrm flipV="1">
            <a:off x="2763902" y="6667703"/>
            <a:ext cx="1375073" cy="712"/>
          </a:xfrm>
          <a:prstGeom prst="line">
            <a:avLst/>
          </a:prstGeom>
          <a:ln w="25400">
            <a:solidFill>
              <a:srgbClr val="FFC000"/>
            </a:solidFill>
          </a:ln>
          <a:effectLst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81" name="Straight Connector 180">
            <a:extLst>
              <a:ext uri="{FF2B5EF4-FFF2-40B4-BE49-F238E27FC236}">
                <a16:creationId xmlns:a16="http://schemas.microsoft.com/office/drawing/2014/main" id="{1D65C7D3-237F-A8A2-C272-142CC89E6603}"/>
              </a:ext>
            </a:extLst>
          </p:cNvPr>
          <p:cNvCxnSpPr>
            <a:cxnSpLocks/>
          </p:cNvCxnSpPr>
          <p:nvPr/>
        </p:nvCxnSpPr>
        <p:spPr>
          <a:xfrm flipH="1">
            <a:off x="2762653" y="6298559"/>
            <a:ext cx="4744" cy="369856"/>
          </a:xfrm>
          <a:prstGeom prst="line">
            <a:avLst/>
          </a:prstGeom>
          <a:ln w="25400">
            <a:solidFill>
              <a:srgbClr val="FFC000"/>
            </a:solidFill>
          </a:ln>
          <a:effectLst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92" name="Straight Connector 191">
            <a:extLst>
              <a:ext uri="{FF2B5EF4-FFF2-40B4-BE49-F238E27FC236}">
                <a16:creationId xmlns:a16="http://schemas.microsoft.com/office/drawing/2014/main" id="{4C8AE9DA-29B3-6CFC-DF73-68EBA963BC65}"/>
              </a:ext>
            </a:extLst>
          </p:cNvPr>
          <p:cNvCxnSpPr>
            <a:cxnSpLocks/>
            <a:endCxn id="6" idx="2"/>
          </p:cNvCxnSpPr>
          <p:nvPr/>
        </p:nvCxnSpPr>
        <p:spPr>
          <a:xfrm flipH="1" flipV="1">
            <a:off x="4114998" y="4950315"/>
            <a:ext cx="23977" cy="1732587"/>
          </a:xfrm>
          <a:prstGeom prst="line">
            <a:avLst/>
          </a:prstGeom>
          <a:ln w="25400">
            <a:solidFill>
              <a:srgbClr val="FFC000"/>
            </a:solidFill>
          </a:ln>
          <a:effectLst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97" name="Straight Connector 196">
            <a:extLst>
              <a:ext uri="{FF2B5EF4-FFF2-40B4-BE49-F238E27FC236}">
                <a16:creationId xmlns:a16="http://schemas.microsoft.com/office/drawing/2014/main" id="{E963A39C-BD7A-262F-1D74-191EDF7B05E2}"/>
              </a:ext>
            </a:extLst>
          </p:cNvPr>
          <p:cNvCxnSpPr>
            <a:cxnSpLocks/>
          </p:cNvCxnSpPr>
          <p:nvPr/>
        </p:nvCxnSpPr>
        <p:spPr>
          <a:xfrm flipV="1">
            <a:off x="4674948" y="4352136"/>
            <a:ext cx="4030665" cy="90934"/>
          </a:xfrm>
          <a:prstGeom prst="line">
            <a:avLst/>
          </a:prstGeom>
          <a:ln>
            <a:solidFill>
              <a:srgbClr val="FFC000"/>
            </a:solidFill>
          </a:ln>
          <a:effectLst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00" name="Straight Connector 199">
            <a:extLst>
              <a:ext uri="{FF2B5EF4-FFF2-40B4-BE49-F238E27FC236}">
                <a16:creationId xmlns:a16="http://schemas.microsoft.com/office/drawing/2014/main" id="{ACD35EAA-0457-B6A4-5A61-1F869C9996D3}"/>
              </a:ext>
            </a:extLst>
          </p:cNvPr>
          <p:cNvCxnSpPr>
            <a:cxnSpLocks/>
          </p:cNvCxnSpPr>
          <p:nvPr/>
        </p:nvCxnSpPr>
        <p:spPr>
          <a:xfrm>
            <a:off x="8219440" y="1858091"/>
            <a:ext cx="216205" cy="2777"/>
          </a:xfrm>
          <a:prstGeom prst="line">
            <a:avLst/>
          </a:prstGeom>
          <a:ln>
            <a:solidFill>
              <a:srgbClr val="FFC000"/>
            </a:solidFill>
          </a:ln>
          <a:effectLst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02" name="Straight Connector 201">
            <a:extLst>
              <a:ext uri="{FF2B5EF4-FFF2-40B4-BE49-F238E27FC236}">
                <a16:creationId xmlns:a16="http://schemas.microsoft.com/office/drawing/2014/main" id="{E0459A7A-D3A1-6A8C-8C91-8585C377AD1F}"/>
              </a:ext>
            </a:extLst>
          </p:cNvPr>
          <p:cNvCxnSpPr>
            <a:cxnSpLocks/>
          </p:cNvCxnSpPr>
          <p:nvPr/>
        </p:nvCxnSpPr>
        <p:spPr>
          <a:xfrm flipV="1">
            <a:off x="8219440" y="1875969"/>
            <a:ext cx="0" cy="3763506"/>
          </a:xfrm>
          <a:prstGeom prst="line">
            <a:avLst/>
          </a:prstGeom>
          <a:ln>
            <a:solidFill>
              <a:srgbClr val="FFC000"/>
            </a:solidFill>
          </a:ln>
          <a:effectLst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03" name="Straight Connector 202">
            <a:extLst>
              <a:ext uri="{FF2B5EF4-FFF2-40B4-BE49-F238E27FC236}">
                <a16:creationId xmlns:a16="http://schemas.microsoft.com/office/drawing/2014/main" id="{246D05F5-C99F-DCAF-E5B9-DD5452A92ABD}"/>
              </a:ext>
            </a:extLst>
          </p:cNvPr>
          <p:cNvCxnSpPr>
            <a:cxnSpLocks/>
          </p:cNvCxnSpPr>
          <p:nvPr/>
        </p:nvCxnSpPr>
        <p:spPr>
          <a:xfrm flipV="1">
            <a:off x="8211930" y="3944779"/>
            <a:ext cx="514003" cy="15101"/>
          </a:xfrm>
          <a:prstGeom prst="line">
            <a:avLst/>
          </a:prstGeom>
          <a:ln>
            <a:solidFill>
              <a:srgbClr val="FFC000"/>
            </a:solidFill>
          </a:ln>
          <a:effectLst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04" name="Straight Connector 203">
            <a:extLst>
              <a:ext uri="{FF2B5EF4-FFF2-40B4-BE49-F238E27FC236}">
                <a16:creationId xmlns:a16="http://schemas.microsoft.com/office/drawing/2014/main" id="{398D8807-CA0C-730A-911E-4A09C56FF317}"/>
              </a:ext>
            </a:extLst>
          </p:cNvPr>
          <p:cNvCxnSpPr>
            <a:cxnSpLocks/>
          </p:cNvCxnSpPr>
          <p:nvPr/>
        </p:nvCxnSpPr>
        <p:spPr>
          <a:xfrm flipH="1" flipV="1">
            <a:off x="8553654" y="3793224"/>
            <a:ext cx="490493" cy="375572"/>
          </a:xfrm>
          <a:prstGeom prst="line">
            <a:avLst/>
          </a:prstGeom>
          <a:ln w="38100">
            <a:solidFill>
              <a:srgbClr val="92D050"/>
            </a:solidFill>
          </a:ln>
          <a:effectLst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05" name="Straight Connector 204">
            <a:extLst>
              <a:ext uri="{FF2B5EF4-FFF2-40B4-BE49-F238E27FC236}">
                <a16:creationId xmlns:a16="http://schemas.microsoft.com/office/drawing/2014/main" id="{E2CDF730-8F17-1E4F-2029-5F00C1BB61C1}"/>
              </a:ext>
            </a:extLst>
          </p:cNvPr>
          <p:cNvCxnSpPr>
            <a:cxnSpLocks/>
          </p:cNvCxnSpPr>
          <p:nvPr/>
        </p:nvCxnSpPr>
        <p:spPr>
          <a:xfrm>
            <a:off x="9002701" y="4164756"/>
            <a:ext cx="1189086" cy="0"/>
          </a:xfrm>
          <a:prstGeom prst="line">
            <a:avLst/>
          </a:prstGeom>
          <a:ln>
            <a:solidFill>
              <a:srgbClr val="FFC000"/>
            </a:solidFill>
          </a:ln>
          <a:effectLst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10" name="Title 2">
            <a:extLst>
              <a:ext uri="{FF2B5EF4-FFF2-40B4-BE49-F238E27FC236}">
                <a16:creationId xmlns:a16="http://schemas.microsoft.com/office/drawing/2014/main" id="{39D51E37-E684-B6A2-AD97-81B3D8FB8BF8}"/>
              </a:ext>
            </a:extLst>
          </p:cNvPr>
          <p:cNvSpPr txBox="1">
            <a:spLocks/>
          </p:cNvSpPr>
          <p:nvPr/>
        </p:nvSpPr>
        <p:spPr>
          <a:xfrm>
            <a:off x="8327542" y="6145770"/>
            <a:ext cx="1518245" cy="677221"/>
          </a:xfrm>
          <a:prstGeom prst="rect">
            <a:avLst/>
          </a:prstGeom>
          <a:effectLst/>
        </p:spPr>
        <p:txBody>
          <a:bodyPr vert="horz" lIns="91440" tIns="45720" rIns="91440" bIns="45720" rtlCol="0" anchor="b">
            <a:noAutofit/>
          </a:bodyPr>
          <a:lstStyle>
            <a:lvl1pPr algn="l" defTabSz="914400" rtl="0" eaLnBrk="1" latinLnBrk="0" hangingPunct="1">
              <a:lnSpc>
                <a:spcPct val="85000"/>
              </a:lnSpc>
              <a:spcBef>
                <a:spcPct val="0"/>
              </a:spcBef>
              <a:buNone/>
              <a:defRPr sz="7200" kern="1200" spc="-50" baseline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IN" sz="2000" i="1" dirty="0"/>
              <a:t>Selected Bus PT</a:t>
            </a:r>
          </a:p>
        </p:txBody>
      </p:sp>
      <p:sp>
        <p:nvSpPr>
          <p:cNvPr id="211" name="Title 2">
            <a:extLst>
              <a:ext uri="{FF2B5EF4-FFF2-40B4-BE49-F238E27FC236}">
                <a16:creationId xmlns:a16="http://schemas.microsoft.com/office/drawing/2014/main" id="{A619B065-6667-6407-C664-20A5293610A4}"/>
              </a:ext>
            </a:extLst>
          </p:cNvPr>
          <p:cNvSpPr txBox="1">
            <a:spLocks/>
          </p:cNvSpPr>
          <p:nvPr/>
        </p:nvSpPr>
        <p:spPr>
          <a:xfrm>
            <a:off x="8261367" y="3286635"/>
            <a:ext cx="1518245" cy="374928"/>
          </a:xfrm>
          <a:prstGeom prst="rect">
            <a:avLst/>
          </a:prstGeom>
          <a:effectLst/>
        </p:spPr>
        <p:txBody>
          <a:bodyPr vert="horz" lIns="91440" tIns="45720" rIns="91440" bIns="45720" rtlCol="0" anchor="b">
            <a:noAutofit/>
          </a:bodyPr>
          <a:lstStyle>
            <a:lvl1pPr algn="l" defTabSz="914400" rtl="0" eaLnBrk="1" latinLnBrk="0" hangingPunct="1">
              <a:lnSpc>
                <a:spcPct val="85000"/>
              </a:lnSpc>
              <a:spcBef>
                <a:spcPct val="0"/>
              </a:spcBef>
              <a:buNone/>
              <a:defRPr sz="7200" kern="1200" spc="-50" baseline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IN" sz="2000" i="1" dirty="0"/>
              <a:t>CVT</a:t>
            </a:r>
          </a:p>
        </p:txBody>
      </p:sp>
      <p:cxnSp>
        <p:nvCxnSpPr>
          <p:cNvPr id="212" name="Straight Connector 211">
            <a:extLst>
              <a:ext uri="{FF2B5EF4-FFF2-40B4-BE49-F238E27FC236}">
                <a16:creationId xmlns:a16="http://schemas.microsoft.com/office/drawing/2014/main" id="{B00A46B8-2CC4-B2DB-925A-57870EA781EE}"/>
              </a:ext>
            </a:extLst>
          </p:cNvPr>
          <p:cNvCxnSpPr>
            <a:cxnSpLocks/>
          </p:cNvCxnSpPr>
          <p:nvPr/>
        </p:nvCxnSpPr>
        <p:spPr>
          <a:xfrm flipV="1">
            <a:off x="7875774" y="4352136"/>
            <a:ext cx="0" cy="1725854"/>
          </a:xfrm>
          <a:prstGeom prst="line">
            <a:avLst/>
          </a:prstGeom>
          <a:ln>
            <a:solidFill>
              <a:srgbClr val="FFC000"/>
            </a:solidFill>
          </a:ln>
          <a:effectLst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14" name="Straight Connector 213">
            <a:extLst>
              <a:ext uri="{FF2B5EF4-FFF2-40B4-BE49-F238E27FC236}">
                <a16:creationId xmlns:a16="http://schemas.microsoft.com/office/drawing/2014/main" id="{00DF904A-885A-4914-38B3-A5E6F7465DE1}"/>
              </a:ext>
            </a:extLst>
          </p:cNvPr>
          <p:cNvCxnSpPr>
            <a:cxnSpLocks/>
          </p:cNvCxnSpPr>
          <p:nvPr/>
        </p:nvCxnSpPr>
        <p:spPr>
          <a:xfrm>
            <a:off x="7863423" y="6077990"/>
            <a:ext cx="857106" cy="0"/>
          </a:xfrm>
          <a:prstGeom prst="line">
            <a:avLst/>
          </a:prstGeom>
          <a:ln>
            <a:solidFill>
              <a:srgbClr val="FFC000"/>
            </a:solidFill>
          </a:ln>
          <a:effectLst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18" name="Straight Connector 217">
            <a:extLst>
              <a:ext uri="{FF2B5EF4-FFF2-40B4-BE49-F238E27FC236}">
                <a16:creationId xmlns:a16="http://schemas.microsoft.com/office/drawing/2014/main" id="{6E845084-9B7F-B209-CEEC-3F0F5F57D29A}"/>
              </a:ext>
            </a:extLst>
          </p:cNvPr>
          <p:cNvCxnSpPr>
            <a:cxnSpLocks/>
          </p:cNvCxnSpPr>
          <p:nvPr/>
        </p:nvCxnSpPr>
        <p:spPr>
          <a:xfrm flipV="1">
            <a:off x="8206526" y="5634985"/>
            <a:ext cx="514003" cy="15101"/>
          </a:xfrm>
          <a:prstGeom prst="line">
            <a:avLst/>
          </a:prstGeom>
          <a:ln>
            <a:solidFill>
              <a:srgbClr val="FFC000"/>
            </a:solidFill>
          </a:ln>
          <a:effectLst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20" name="Straight Connector 219">
            <a:extLst>
              <a:ext uri="{FF2B5EF4-FFF2-40B4-BE49-F238E27FC236}">
                <a16:creationId xmlns:a16="http://schemas.microsoft.com/office/drawing/2014/main" id="{9CD3E08F-808D-6997-D3B8-A6B3F29BF5F4}"/>
              </a:ext>
            </a:extLst>
          </p:cNvPr>
          <p:cNvCxnSpPr>
            <a:cxnSpLocks/>
          </p:cNvCxnSpPr>
          <p:nvPr/>
        </p:nvCxnSpPr>
        <p:spPr>
          <a:xfrm flipH="1">
            <a:off x="8582764" y="5924065"/>
            <a:ext cx="491219" cy="236379"/>
          </a:xfrm>
          <a:prstGeom prst="line">
            <a:avLst/>
          </a:prstGeom>
          <a:ln w="38100">
            <a:solidFill>
              <a:srgbClr val="92D050"/>
            </a:solidFill>
          </a:ln>
          <a:effectLst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21" name="Straight Connector 220">
            <a:extLst>
              <a:ext uri="{FF2B5EF4-FFF2-40B4-BE49-F238E27FC236}">
                <a16:creationId xmlns:a16="http://schemas.microsoft.com/office/drawing/2014/main" id="{290FFE34-55C2-F699-4DD7-896E4651F1A4}"/>
              </a:ext>
            </a:extLst>
          </p:cNvPr>
          <p:cNvCxnSpPr>
            <a:cxnSpLocks/>
          </p:cNvCxnSpPr>
          <p:nvPr/>
        </p:nvCxnSpPr>
        <p:spPr>
          <a:xfrm>
            <a:off x="9086587" y="5920025"/>
            <a:ext cx="1080987" cy="0"/>
          </a:xfrm>
          <a:prstGeom prst="line">
            <a:avLst/>
          </a:prstGeom>
          <a:ln>
            <a:solidFill>
              <a:srgbClr val="FFC000"/>
            </a:solidFill>
          </a:ln>
          <a:effectLst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23" name="Title 2">
            <a:extLst>
              <a:ext uri="{FF2B5EF4-FFF2-40B4-BE49-F238E27FC236}">
                <a16:creationId xmlns:a16="http://schemas.microsoft.com/office/drawing/2014/main" id="{801E2FA0-29E6-0E09-BFF5-B832F5981ACC}"/>
              </a:ext>
            </a:extLst>
          </p:cNvPr>
          <p:cNvSpPr txBox="1">
            <a:spLocks/>
          </p:cNvSpPr>
          <p:nvPr/>
        </p:nvSpPr>
        <p:spPr>
          <a:xfrm>
            <a:off x="4272265" y="2737095"/>
            <a:ext cx="1667346" cy="717389"/>
          </a:xfrm>
          <a:prstGeom prst="rect">
            <a:avLst/>
          </a:prstGeom>
          <a:effectLst/>
        </p:spPr>
        <p:txBody>
          <a:bodyPr vert="horz" lIns="91440" tIns="45720" rIns="91440" bIns="45720" rtlCol="0" anchor="b">
            <a:noAutofit/>
          </a:bodyPr>
          <a:lstStyle>
            <a:lvl1pPr algn="l" defTabSz="914400" rtl="0" eaLnBrk="1" latinLnBrk="0" hangingPunct="1">
              <a:lnSpc>
                <a:spcPct val="85000"/>
              </a:lnSpc>
              <a:spcBef>
                <a:spcPct val="0"/>
              </a:spcBef>
              <a:buNone/>
              <a:defRPr sz="7200" kern="1200" spc="-50" baseline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IN" sz="2000" i="1" dirty="0"/>
              <a:t>(220 kV / √3) /(110 / √3 )</a:t>
            </a:r>
          </a:p>
        </p:txBody>
      </p:sp>
      <p:sp>
        <p:nvSpPr>
          <p:cNvPr id="224" name="Title 2">
            <a:extLst>
              <a:ext uri="{FF2B5EF4-FFF2-40B4-BE49-F238E27FC236}">
                <a16:creationId xmlns:a16="http://schemas.microsoft.com/office/drawing/2014/main" id="{D7C1B3A8-134E-15AC-A845-5941CA4185C0}"/>
              </a:ext>
            </a:extLst>
          </p:cNvPr>
          <p:cNvSpPr txBox="1">
            <a:spLocks/>
          </p:cNvSpPr>
          <p:nvPr/>
        </p:nvSpPr>
        <p:spPr>
          <a:xfrm>
            <a:off x="8116927" y="2136812"/>
            <a:ext cx="1667346" cy="717389"/>
          </a:xfrm>
          <a:prstGeom prst="rect">
            <a:avLst/>
          </a:prstGeom>
          <a:effectLst/>
        </p:spPr>
        <p:txBody>
          <a:bodyPr vert="horz" lIns="91440" tIns="45720" rIns="91440" bIns="45720" rtlCol="0" anchor="b">
            <a:noAutofit/>
          </a:bodyPr>
          <a:lstStyle>
            <a:lvl1pPr algn="l" defTabSz="914400" rtl="0" eaLnBrk="1" latinLnBrk="0" hangingPunct="1">
              <a:lnSpc>
                <a:spcPct val="85000"/>
              </a:lnSpc>
              <a:spcBef>
                <a:spcPct val="0"/>
              </a:spcBef>
              <a:buNone/>
              <a:defRPr sz="7200" kern="1200" spc="-50" baseline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IN" sz="2000" i="1" dirty="0"/>
              <a:t>(220 kV / √3) /(110 / √3 )</a:t>
            </a:r>
          </a:p>
        </p:txBody>
      </p:sp>
      <p:sp>
        <p:nvSpPr>
          <p:cNvPr id="225" name="Oval 224">
            <a:extLst>
              <a:ext uri="{FF2B5EF4-FFF2-40B4-BE49-F238E27FC236}">
                <a16:creationId xmlns:a16="http://schemas.microsoft.com/office/drawing/2014/main" id="{981649A4-957D-1CC7-D26A-5CAAF208F35E}"/>
              </a:ext>
            </a:extLst>
          </p:cNvPr>
          <p:cNvSpPr/>
          <p:nvPr/>
        </p:nvSpPr>
        <p:spPr>
          <a:xfrm>
            <a:off x="8158591" y="3886582"/>
            <a:ext cx="121698" cy="159872"/>
          </a:xfrm>
          <a:prstGeom prst="ellipse">
            <a:avLst/>
          </a:prstGeom>
          <a:solidFill>
            <a:srgbClr val="00B0F0"/>
          </a:solidFill>
          <a:effectLst/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IN"/>
          </a:p>
        </p:txBody>
      </p:sp>
      <p:sp>
        <p:nvSpPr>
          <p:cNvPr id="226" name="Oval 225">
            <a:extLst>
              <a:ext uri="{FF2B5EF4-FFF2-40B4-BE49-F238E27FC236}">
                <a16:creationId xmlns:a16="http://schemas.microsoft.com/office/drawing/2014/main" id="{B5700F49-1EDD-593B-0BBF-C18A2EEE89E7}"/>
              </a:ext>
            </a:extLst>
          </p:cNvPr>
          <p:cNvSpPr/>
          <p:nvPr/>
        </p:nvSpPr>
        <p:spPr>
          <a:xfrm>
            <a:off x="8158591" y="5570536"/>
            <a:ext cx="121698" cy="159872"/>
          </a:xfrm>
          <a:prstGeom prst="ellipse">
            <a:avLst/>
          </a:prstGeom>
          <a:solidFill>
            <a:srgbClr val="00B0F0"/>
          </a:solidFill>
          <a:effectLst/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IN"/>
          </a:p>
        </p:txBody>
      </p:sp>
      <p:sp>
        <p:nvSpPr>
          <p:cNvPr id="227" name="Oval 226">
            <a:extLst>
              <a:ext uri="{FF2B5EF4-FFF2-40B4-BE49-F238E27FC236}">
                <a16:creationId xmlns:a16="http://schemas.microsoft.com/office/drawing/2014/main" id="{2CD85711-7289-68D7-7CE2-CACCF5BA34BE}"/>
              </a:ext>
            </a:extLst>
          </p:cNvPr>
          <p:cNvSpPr/>
          <p:nvPr/>
        </p:nvSpPr>
        <p:spPr>
          <a:xfrm>
            <a:off x="7802728" y="4285807"/>
            <a:ext cx="121698" cy="159872"/>
          </a:xfrm>
          <a:prstGeom prst="ellipse">
            <a:avLst/>
          </a:prstGeom>
          <a:solidFill>
            <a:srgbClr val="00B0F0"/>
          </a:solidFill>
          <a:effectLst/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IN"/>
          </a:p>
        </p:txBody>
      </p:sp>
      <p:sp>
        <p:nvSpPr>
          <p:cNvPr id="228" name="Oval 227">
            <a:extLst>
              <a:ext uri="{FF2B5EF4-FFF2-40B4-BE49-F238E27FC236}">
                <a16:creationId xmlns:a16="http://schemas.microsoft.com/office/drawing/2014/main" id="{C36AB099-38FB-D482-2B39-5A198C0D0EBC}"/>
              </a:ext>
            </a:extLst>
          </p:cNvPr>
          <p:cNvSpPr/>
          <p:nvPr/>
        </p:nvSpPr>
        <p:spPr>
          <a:xfrm>
            <a:off x="1595409" y="6022831"/>
            <a:ext cx="121698" cy="159872"/>
          </a:xfrm>
          <a:prstGeom prst="ellipse">
            <a:avLst/>
          </a:prstGeom>
          <a:solidFill>
            <a:srgbClr val="00B0F0"/>
          </a:solidFill>
          <a:effectLst/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IN"/>
          </a:p>
        </p:txBody>
      </p:sp>
      <p:sp>
        <p:nvSpPr>
          <p:cNvPr id="229" name="Oval 228">
            <a:extLst>
              <a:ext uri="{FF2B5EF4-FFF2-40B4-BE49-F238E27FC236}">
                <a16:creationId xmlns:a16="http://schemas.microsoft.com/office/drawing/2014/main" id="{9A5954CE-532F-537A-08C7-01924921B0C3}"/>
              </a:ext>
            </a:extLst>
          </p:cNvPr>
          <p:cNvSpPr/>
          <p:nvPr/>
        </p:nvSpPr>
        <p:spPr>
          <a:xfrm>
            <a:off x="2561777" y="2267470"/>
            <a:ext cx="121698" cy="159872"/>
          </a:xfrm>
          <a:prstGeom prst="ellipse">
            <a:avLst/>
          </a:prstGeom>
          <a:solidFill>
            <a:srgbClr val="00B0F0"/>
          </a:solidFill>
          <a:effectLst/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IN"/>
          </a:p>
        </p:txBody>
      </p:sp>
      <p:sp>
        <p:nvSpPr>
          <p:cNvPr id="235" name="Oval 234">
            <a:extLst>
              <a:ext uri="{FF2B5EF4-FFF2-40B4-BE49-F238E27FC236}">
                <a16:creationId xmlns:a16="http://schemas.microsoft.com/office/drawing/2014/main" id="{718D8665-E865-D844-641F-5CD0126720F9}"/>
              </a:ext>
            </a:extLst>
          </p:cNvPr>
          <p:cNvSpPr/>
          <p:nvPr/>
        </p:nvSpPr>
        <p:spPr>
          <a:xfrm>
            <a:off x="3555484" y="3490975"/>
            <a:ext cx="121698" cy="159872"/>
          </a:xfrm>
          <a:prstGeom prst="ellipse">
            <a:avLst/>
          </a:prstGeom>
          <a:solidFill>
            <a:srgbClr val="00B0F0"/>
          </a:solidFill>
          <a:effectLst/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IN"/>
          </a:p>
        </p:txBody>
      </p:sp>
      <p:sp>
        <p:nvSpPr>
          <p:cNvPr id="236" name="Oval 235">
            <a:extLst>
              <a:ext uri="{FF2B5EF4-FFF2-40B4-BE49-F238E27FC236}">
                <a16:creationId xmlns:a16="http://schemas.microsoft.com/office/drawing/2014/main" id="{CA420FBB-DDB3-458F-9052-71F2CB7FF072}"/>
              </a:ext>
            </a:extLst>
          </p:cNvPr>
          <p:cNvSpPr/>
          <p:nvPr/>
        </p:nvSpPr>
        <p:spPr>
          <a:xfrm>
            <a:off x="1593936" y="2267470"/>
            <a:ext cx="121698" cy="159872"/>
          </a:xfrm>
          <a:prstGeom prst="ellipse">
            <a:avLst/>
          </a:prstGeom>
          <a:solidFill>
            <a:srgbClr val="00B0F0"/>
          </a:solidFill>
          <a:effectLst/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IN"/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27ADFBEF-5287-A9F9-3AEE-5A581EC7922B}"/>
              </a:ext>
            </a:extLst>
          </p:cNvPr>
          <p:cNvSpPr/>
          <p:nvPr/>
        </p:nvSpPr>
        <p:spPr>
          <a:xfrm>
            <a:off x="3792576" y="3935176"/>
            <a:ext cx="644844" cy="446010"/>
          </a:xfrm>
          <a:prstGeom prst="rect">
            <a:avLst/>
          </a:prstGeom>
          <a:solidFill>
            <a:srgbClr val="FF0000"/>
          </a:solidFill>
          <a:ln w="25400">
            <a:solidFill>
              <a:srgbClr val="FFFF00"/>
            </a:solidFill>
          </a:ln>
          <a:effectLst/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IN"/>
          </a:p>
        </p:txBody>
      </p:sp>
      <p:sp>
        <p:nvSpPr>
          <p:cNvPr id="5" name="Title 2">
            <a:extLst>
              <a:ext uri="{FF2B5EF4-FFF2-40B4-BE49-F238E27FC236}">
                <a16:creationId xmlns:a16="http://schemas.microsoft.com/office/drawing/2014/main" id="{64DB55A5-D3D9-6DDA-7F6A-371D0C10EF63}"/>
              </a:ext>
            </a:extLst>
          </p:cNvPr>
          <p:cNvSpPr txBox="1">
            <a:spLocks/>
          </p:cNvSpPr>
          <p:nvPr/>
        </p:nvSpPr>
        <p:spPr>
          <a:xfrm>
            <a:off x="3723126" y="3995997"/>
            <a:ext cx="718314" cy="374928"/>
          </a:xfrm>
          <a:prstGeom prst="rect">
            <a:avLst/>
          </a:prstGeom>
          <a:effectLst/>
        </p:spPr>
        <p:txBody>
          <a:bodyPr vert="horz" lIns="91440" tIns="45720" rIns="91440" bIns="45720" rtlCol="0" anchor="b">
            <a:noAutofit/>
          </a:bodyPr>
          <a:lstStyle>
            <a:lvl1pPr algn="l" defTabSz="914400" rtl="0" eaLnBrk="1" latinLnBrk="0" hangingPunct="1">
              <a:lnSpc>
                <a:spcPct val="85000"/>
              </a:lnSpc>
              <a:spcBef>
                <a:spcPct val="0"/>
              </a:spcBef>
              <a:buNone/>
              <a:defRPr sz="7200" kern="1200" spc="-50" baseline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US" sz="2000" i="1" dirty="0">
                <a:solidFill>
                  <a:srgbClr val="FFFF00"/>
                </a:solidFill>
              </a:rPr>
              <a:t>75B</a:t>
            </a:r>
            <a:endParaRPr lang="en-IN" sz="2000" i="1" dirty="0">
              <a:solidFill>
                <a:srgbClr val="FFFF00"/>
              </a:solidFill>
            </a:endParaRPr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37606951-418C-7EB6-21BB-4690243077F8}"/>
              </a:ext>
            </a:extLst>
          </p:cNvPr>
          <p:cNvSpPr/>
          <p:nvPr/>
        </p:nvSpPr>
        <p:spPr>
          <a:xfrm>
            <a:off x="3792576" y="4504305"/>
            <a:ext cx="644844" cy="446010"/>
          </a:xfrm>
          <a:prstGeom prst="rect">
            <a:avLst/>
          </a:prstGeom>
          <a:noFill/>
          <a:ln w="25400">
            <a:solidFill>
              <a:srgbClr val="FFFF00"/>
            </a:solidFill>
          </a:ln>
          <a:effectLst/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IN"/>
          </a:p>
        </p:txBody>
      </p:sp>
      <p:sp>
        <p:nvSpPr>
          <p:cNvPr id="8" name="Title 2">
            <a:extLst>
              <a:ext uri="{FF2B5EF4-FFF2-40B4-BE49-F238E27FC236}">
                <a16:creationId xmlns:a16="http://schemas.microsoft.com/office/drawing/2014/main" id="{8DA9B511-5C01-639D-E12D-4088ADA1E528}"/>
              </a:ext>
            </a:extLst>
          </p:cNvPr>
          <p:cNvSpPr txBox="1">
            <a:spLocks/>
          </p:cNvSpPr>
          <p:nvPr/>
        </p:nvSpPr>
        <p:spPr>
          <a:xfrm>
            <a:off x="3719106" y="4547339"/>
            <a:ext cx="823910" cy="374928"/>
          </a:xfrm>
          <a:prstGeom prst="rect">
            <a:avLst/>
          </a:prstGeom>
          <a:effectLst/>
        </p:spPr>
        <p:txBody>
          <a:bodyPr vert="horz" lIns="91440" tIns="45720" rIns="91440" bIns="45720" rtlCol="0" anchor="b">
            <a:noAutofit/>
          </a:bodyPr>
          <a:lstStyle>
            <a:lvl1pPr algn="l" defTabSz="914400" rtl="0" eaLnBrk="1" latinLnBrk="0" hangingPunct="1">
              <a:lnSpc>
                <a:spcPct val="85000"/>
              </a:lnSpc>
              <a:spcBef>
                <a:spcPct val="0"/>
              </a:spcBef>
              <a:buNone/>
              <a:defRPr sz="7200" kern="1200" spc="-50" baseline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US" sz="2000" i="1" dirty="0">
                <a:solidFill>
                  <a:srgbClr val="FFFF00"/>
                </a:solidFill>
              </a:rPr>
              <a:t>75A</a:t>
            </a:r>
            <a:endParaRPr lang="en-IN" sz="2000" i="1" dirty="0">
              <a:solidFill>
                <a:srgbClr val="FFFF00"/>
              </a:solidFill>
            </a:endParaRPr>
          </a:p>
        </p:txBody>
      </p:sp>
      <p:cxnSp>
        <p:nvCxnSpPr>
          <p:cNvPr id="16" name="Connector: Elbow 15">
            <a:extLst>
              <a:ext uri="{FF2B5EF4-FFF2-40B4-BE49-F238E27FC236}">
                <a16:creationId xmlns:a16="http://schemas.microsoft.com/office/drawing/2014/main" id="{0FC9D2DF-A07D-E487-8874-15C09920C422}"/>
              </a:ext>
            </a:extLst>
          </p:cNvPr>
          <p:cNvCxnSpPr>
            <a:cxnSpLocks/>
            <a:endCxn id="4" idx="1"/>
          </p:cNvCxnSpPr>
          <p:nvPr/>
        </p:nvCxnSpPr>
        <p:spPr>
          <a:xfrm rot="16200000" flipH="1">
            <a:off x="2581409" y="2947014"/>
            <a:ext cx="1779122" cy="643212"/>
          </a:xfrm>
          <a:prstGeom prst="bentConnector2">
            <a:avLst/>
          </a:prstGeom>
          <a:ln w="12700">
            <a:solidFill>
              <a:srgbClr val="FF0000"/>
            </a:solidFill>
          </a:ln>
          <a:effectLst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9" name="Connector: Elbow 18">
            <a:extLst>
              <a:ext uri="{FF2B5EF4-FFF2-40B4-BE49-F238E27FC236}">
                <a16:creationId xmlns:a16="http://schemas.microsoft.com/office/drawing/2014/main" id="{5730F8B8-B2A9-D641-8C50-2425496F1548}"/>
              </a:ext>
            </a:extLst>
          </p:cNvPr>
          <p:cNvCxnSpPr>
            <a:cxnSpLocks/>
            <a:endCxn id="6" idx="1"/>
          </p:cNvCxnSpPr>
          <p:nvPr/>
        </p:nvCxnSpPr>
        <p:spPr>
          <a:xfrm rot="16200000" flipH="1">
            <a:off x="1707055" y="2641789"/>
            <a:ext cx="2410090" cy="1760952"/>
          </a:xfrm>
          <a:prstGeom prst="bentConnector2">
            <a:avLst/>
          </a:prstGeom>
          <a:ln w="12700">
            <a:solidFill>
              <a:srgbClr val="FF0000"/>
            </a:solidFill>
          </a:ln>
          <a:effectLst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5" name="Connector: Elbow 24">
            <a:extLst>
              <a:ext uri="{FF2B5EF4-FFF2-40B4-BE49-F238E27FC236}">
                <a16:creationId xmlns:a16="http://schemas.microsoft.com/office/drawing/2014/main" id="{17B0795D-71EC-52DA-33FD-D62CD9ECD080}"/>
              </a:ext>
            </a:extLst>
          </p:cNvPr>
          <p:cNvCxnSpPr>
            <a:stCxn id="153" idx="4"/>
            <a:endCxn id="4" idx="0"/>
          </p:cNvCxnSpPr>
          <p:nvPr/>
        </p:nvCxnSpPr>
        <p:spPr>
          <a:xfrm rot="5400000">
            <a:off x="4309473" y="3549382"/>
            <a:ext cx="191320" cy="580269"/>
          </a:xfrm>
          <a:prstGeom prst="bentConnector3">
            <a:avLst/>
          </a:prstGeom>
          <a:ln w="25400">
            <a:solidFill>
              <a:srgbClr val="FFFF00"/>
            </a:solidFill>
          </a:ln>
          <a:effectLst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0" name="Title 2">
            <a:extLst>
              <a:ext uri="{FF2B5EF4-FFF2-40B4-BE49-F238E27FC236}">
                <a16:creationId xmlns:a16="http://schemas.microsoft.com/office/drawing/2014/main" id="{0731FBEE-3D99-30E8-4896-C8B1CE3A0E22}"/>
              </a:ext>
            </a:extLst>
          </p:cNvPr>
          <p:cNvSpPr txBox="1">
            <a:spLocks/>
          </p:cNvSpPr>
          <p:nvPr/>
        </p:nvSpPr>
        <p:spPr>
          <a:xfrm>
            <a:off x="2500499" y="4052294"/>
            <a:ext cx="1518245" cy="724765"/>
          </a:xfrm>
          <a:prstGeom prst="rect">
            <a:avLst/>
          </a:prstGeom>
          <a:effectLst/>
        </p:spPr>
        <p:txBody>
          <a:bodyPr vert="horz" lIns="91440" tIns="45720" rIns="91440" bIns="45720" rtlCol="0" anchor="ctr">
            <a:noAutofit/>
          </a:bodyPr>
          <a:lstStyle>
            <a:lvl1pPr algn="l" defTabSz="914400" rtl="0" eaLnBrk="1" latinLnBrk="0" hangingPunct="1">
              <a:lnSpc>
                <a:spcPct val="85000"/>
              </a:lnSpc>
              <a:spcBef>
                <a:spcPct val="0"/>
              </a:spcBef>
              <a:buNone/>
              <a:defRPr sz="7200" kern="1200" spc="-50" baseline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IN" sz="2000" i="1" dirty="0"/>
              <a:t>Stay put relays</a:t>
            </a:r>
          </a:p>
        </p:txBody>
      </p:sp>
      <p:cxnSp>
        <p:nvCxnSpPr>
          <p:cNvPr id="32" name="Connector: Elbow 31">
            <a:extLst>
              <a:ext uri="{FF2B5EF4-FFF2-40B4-BE49-F238E27FC236}">
                <a16:creationId xmlns:a16="http://schemas.microsoft.com/office/drawing/2014/main" id="{430BB95F-21F0-832A-3EE3-85E0B18E3463}"/>
              </a:ext>
            </a:extLst>
          </p:cNvPr>
          <p:cNvCxnSpPr>
            <a:stCxn id="4" idx="3"/>
            <a:endCxn id="6" idx="3"/>
          </p:cNvCxnSpPr>
          <p:nvPr/>
        </p:nvCxnSpPr>
        <p:spPr>
          <a:xfrm>
            <a:off x="4437420" y="4158181"/>
            <a:ext cx="12700" cy="569129"/>
          </a:xfrm>
          <a:prstGeom prst="bentConnector3">
            <a:avLst>
              <a:gd name="adj1" fmla="val 1800000"/>
            </a:avLst>
          </a:prstGeom>
          <a:ln w="25400">
            <a:solidFill>
              <a:srgbClr val="FFC000"/>
            </a:solidFill>
          </a:ln>
          <a:effectLst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1" name="Rectangle 20">
            <a:extLst>
              <a:ext uri="{FF2B5EF4-FFF2-40B4-BE49-F238E27FC236}">
                <a16:creationId xmlns:a16="http://schemas.microsoft.com/office/drawing/2014/main" id="{630F0948-7E71-93F6-BE8F-DAD617121839}"/>
              </a:ext>
            </a:extLst>
          </p:cNvPr>
          <p:cNvSpPr/>
          <p:nvPr/>
        </p:nvSpPr>
        <p:spPr>
          <a:xfrm>
            <a:off x="3788821" y="3936634"/>
            <a:ext cx="644844" cy="446010"/>
          </a:xfrm>
          <a:prstGeom prst="rect">
            <a:avLst/>
          </a:prstGeom>
          <a:noFill/>
          <a:ln w="25400">
            <a:solidFill>
              <a:srgbClr val="FFFF00"/>
            </a:solidFill>
          </a:ln>
          <a:effectLst/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IN"/>
          </a:p>
        </p:txBody>
      </p:sp>
      <p:sp>
        <p:nvSpPr>
          <p:cNvPr id="23" name="Title 2">
            <a:extLst>
              <a:ext uri="{FF2B5EF4-FFF2-40B4-BE49-F238E27FC236}">
                <a16:creationId xmlns:a16="http://schemas.microsoft.com/office/drawing/2014/main" id="{D8EB5674-BFA9-BDBB-009B-00913D91FA1F}"/>
              </a:ext>
            </a:extLst>
          </p:cNvPr>
          <p:cNvSpPr txBox="1">
            <a:spLocks/>
          </p:cNvSpPr>
          <p:nvPr/>
        </p:nvSpPr>
        <p:spPr>
          <a:xfrm>
            <a:off x="4082283" y="4993348"/>
            <a:ext cx="1518245" cy="866202"/>
          </a:xfrm>
          <a:prstGeom prst="rect">
            <a:avLst/>
          </a:prstGeom>
          <a:effectLst/>
        </p:spPr>
        <p:txBody>
          <a:bodyPr vert="horz" lIns="91440" tIns="45720" rIns="91440" bIns="45720" rtlCol="0" anchor="ctr">
            <a:noAutofit/>
          </a:bodyPr>
          <a:lstStyle>
            <a:lvl1pPr algn="l" defTabSz="914400" rtl="0" eaLnBrk="1" latinLnBrk="0" hangingPunct="1">
              <a:lnSpc>
                <a:spcPct val="85000"/>
              </a:lnSpc>
              <a:spcBef>
                <a:spcPct val="0"/>
              </a:spcBef>
              <a:buNone/>
              <a:defRPr sz="7200" kern="1200" spc="-50" baseline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IN" sz="2000" i="1" dirty="0"/>
              <a:t>Bus PT Selection relays</a:t>
            </a:r>
          </a:p>
        </p:txBody>
      </p:sp>
      <p:sp>
        <p:nvSpPr>
          <p:cNvPr id="13" name="Slide Number Placeholder 12">
            <a:extLst>
              <a:ext uri="{FF2B5EF4-FFF2-40B4-BE49-F238E27FC236}">
                <a16:creationId xmlns:a16="http://schemas.microsoft.com/office/drawing/2014/main" id="{AD7E1203-1FF2-531B-A423-763FA75FE05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effectLst/>
        </p:spPr>
        <p:txBody>
          <a:bodyPr>
            <a:normAutofit lnSpcReduction="10000"/>
          </a:bodyPr>
          <a:lstStyle/>
          <a:p>
            <a:fld id="{19C1AEB4-7037-4088-A46E-D96AF956DC0D}" type="slidenum">
              <a:rPr lang="en-IN" smtClean="0"/>
              <a:t>36</a:t>
            </a:fld>
            <a:endParaRPr lang="en-IN"/>
          </a:p>
        </p:txBody>
      </p:sp>
      <p:sp>
        <p:nvSpPr>
          <p:cNvPr id="18" name="Title 2">
            <a:extLst>
              <a:ext uri="{FF2B5EF4-FFF2-40B4-BE49-F238E27FC236}">
                <a16:creationId xmlns:a16="http://schemas.microsoft.com/office/drawing/2014/main" id="{C04CF7A8-E04D-7F64-FE94-451B3BD1BBD3}"/>
              </a:ext>
            </a:extLst>
          </p:cNvPr>
          <p:cNvSpPr txBox="1">
            <a:spLocks/>
          </p:cNvSpPr>
          <p:nvPr/>
        </p:nvSpPr>
        <p:spPr>
          <a:xfrm>
            <a:off x="5800692" y="697556"/>
            <a:ext cx="2906428" cy="374928"/>
          </a:xfrm>
          <a:prstGeom prst="rect">
            <a:avLst/>
          </a:prstGeom>
          <a:effectLst/>
        </p:spPr>
        <p:txBody>
          <a:bodyPr vert="horz" lIns="91440" tIns="45720" rIns="91440" bIns="45720" rtlCol="0" anchor="b">
            <a:noAutofit/>
          </a:bodyPr>
          <a:lstStyle>
            <a:lvl1pPr algn="l" defTabSz="914400" rtl="0" eaLnBrk="1" latinLnBrk="0" hangingPunct="1">
              <a:lnSpc>
                <a:spcPct val="85000"/>
              </a:lnSpc>
              <a:spcBef>
                <a:spcPct val="0"/>
              </a:spcBef>
              <a:buNone/>
              <a:defRPr sz="7200" kern="1200" spc="-50" baseline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IN" sz="2000" i="1" dirty="0"/>
              <a:t>800 / 1 – 1 – 1 – 1 – 1  A</a:t>
            </a:r>
          </a:p>
        </p:txBody>
      </p:sp>
      <p:sp>
        <p:nvSpPr>
          <p:cNvPr id="20" name="Title 2">
            <a:extLst>
              <a:ext uri="{FF2B5EF4-FFF2-40B4-BE49-F238E27FC236}">
                <a16:creationId xmlns:a16="http://schemas.microsoft.com/office/drawing/2014/main" id="{64B0FE33-7EF9-4871-6DEC-870001458919}"/>
              </a:ext>
            </a:extLst>
          </p:cNvPr>
          <p:cNvSpPr txBox="1">
            <a:spLocks/>
          </p:cNvSpPr>
          <p:nvPr/>
        </p:nvSpPr>
        <p:spPr>
          <a:xfrm>
            <a:off x="5259006" y="1120304"/>
            <a:ext cx="548062" cy="374928"/>
          </a:xfrm>
          <a:prstGeom prst="rect">
            <a:avLst/>
          </a:prstGeom>
          <a:effectLst/>
        </p:spPr>
        <p:txBody>
          <a:bodyPr vert="horz" lIns="91440" tIns="45720" rIns="91440" bIns="45720" rtlCol="0" anchor="b">
            <a:noAutofit/>
          </a:bodyPr>
          <a:lstStyle>
            <a:lvl1pPr algn="l" defTabSz="914400" rtl="0" eaLnBrk="1" latinLnBrk="0" hangingPunct="1">
              <a:lnSpc>
                <a:spcPct val="85000"/>
              </a:lnSpc>
              <a:spcBef>
                <a:spcPct val="0"/>
              </a:spcBef>
              <a:buNone/>
              <a:defRPr sz="7200" kern="1200" spc="-50" baseline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US" sz="2000" i="1" dirty="0">
                <a:solidFill>
                  <a:srgbClr val="FFFF00"/>
                </a:solidFill>
              </a:rPr>
              <a:t>52</a:t>
            </a:r>
            <a:endParaRPr lang="en-IN" sz="2000" i="1" dirty="0">
              <a:solidFill>
                <a:srgbClr val="FFFF00"/>
              </a:solidFill>
            </a:endParaRPr>
          </a:p>
        </p:txBody>
      </p:sp>
      <p:sp>
        <p:nvSpPr>
          <p:cNvPr id="22" name="Oval 21">
            <a:extLst>
              <a:ext uri="{FF2B5EF4-FFF2-40B4-BE49-F238E27FC236}">
                <a16:creationId xmlns:a16="http://schemas.microsoft.com/office/drawing/2014/main" id="{0145C767-C8CA-055B-C383-98710C4241BE}"/>
              </a:ext>
            </a:extLst>
          </p:cNvPr>
          <p:cNvSpPr/>
          <p:nvPr/>
        </p:nvSpPr>
        <p:spPr>
          <a:xfrm>
            <a:off x="3555484" y="2308725"/>
            <a:ext cx="121698" cy="159872"/>
          </a:xfrm>
          <a:prstGeom prst="ellipse">
            <a:avLst/>
          </a:prstGeom>
          <a:solidFill>
            <a:srgbClr val="00B0F0"/>
          </a:solidFill>
          <a:effectLst/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IN"/>
          </a:p>
        </p:txBody>
      </p:sp>
      <p:cxnSp>
        <p:nvCxnSpPr>
          <p:cNvPr id="24" name="Straight Connector 23">
            <a:extLst>
              <a:ext uri="{FF2B5EF4-FFF2-40B4-BE49-F238E27FC236}">
                <a16:creationId xmlns:a16="http://schemas.microsoft.com/office/drawing/2014/main" id="{783AC531-2018-5DD9-805C-D7DB6D834B82}"/>
              </a:ext>
            </a:extLst>
          </p:cNvPr>
          <p:cNvCxnSpPr>
            <a:cxnSpLocks/>
          </p:cNvCxnSpPr>
          <p:nvPr/>
        </p:nvCxnSpPr>
        <p:spPr>
          <a:xfrm rot="2700000" flipH="1">
            <a:off x="2973306" y="2377785"/>
            <a:ext cx="432000" cy="0"/>
          </a:xfrm>
          <a:prstGeom prst="line">
            <a:avLst/>
          </a:prstGeom>
          <a:ln w="38100">
            <a:solidFill>
              <a:srgbClr val="92D050"/>
            </a:solidFill>
          </a:ln>
          <a:effectLst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17" name="Group 16">
            <a:extLst>
              <a:ext uri="{FF2B5EF4-FFF2-40B4-BE49-F238E27FC236}">
                <a16:creationId xmlns:a16="http://schemas.microsoft.com/office/drawing/2014/main" id="{98FB0F9C-A970-8364-907E-122E70A042D4}"/>
              </a:ext>
            </a:extLst>
          </p:cNvPr>
          <p:cNvGrpSpPr/>
          <p:nvPr/>
        </p:nvGrpSpPr>
        <p:grpSpPr>
          <a:xfrm>
            <a:off x="11481757" y="74540"/>
            <a:ext cx="620304" cy="653010"/>
            <a:chOff x="8366841" y="1587144"/>
            <a:chExt cx="620304" cy="653010"/>
          </a:xfrm>
        </p:grpSpPr>
        <p:cxnSp>
          <p:nvCxnSpPr>
            <p:cNvPr id="26" name="Straight Connector 25">
              <a:extLst>
                <a:ext uri="{FF2B5EF4-FFF2-40B4-BE49-F238E27FC236}">
                  <a16:creationId xmlns:a16="http://schemas.microsoft.com/office/drawing/2014/main" id="{2DF70FD1-4AF6-7AD8-E1A1-79013028B8F1}"/>
                </a:ext>
              </a:extLst>
            </p:cNvPr>
            <p:cNvCxnSpPr/>
            <p:nvPr/>
          </p:nvCxnSpPr>
          <p:spPr>
            <a:xfrm>
              <a:off x="8672017" y="1587144"/>
              <a:ext cx="0" cy="653010"/>
            </a:xfrm>
            <a:prstGeom prst="line">
              <a:avLst/>
            </a:prstGeom>
            <a:effectLst>
              <a:glow rad="63500">
                <a:schemeClr val="accent1">
                  <a:satMod val="175000"/>
                  <a:alpha val="40000"/>
                </a:schemeClr>
              </a:glow>
            </a:effectLst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7" name="Straight Connector 26">
              <a:extLst>
                <a:ext uri="{FF2B5EF4-FFF2-40B4-BE49-F238E27FC236}">
                  <a16:creationId xmlns:a16="http://schemas.microsoft.com/office/drawing/2014/main" id="{2ED6EDD8-6FCD-E385-13E1-BE8940540D55}"/>
                </a:ext>
              </a:extLst>
            </p:cNvPr>
            <p:cNvCxnSpPr/>
            <p:nvPr/>
          </p:nvCxnSpPr>
          <p:spPr>
            <a:xfrm>
              <a:off x="8366841" y="1917229"/>
              <a:ext cx="620304" cy="0"/>
            </a:xfrm>
            <a:prstGeom prst="line">
              <a:avLst/>
            </a:prstGeom>
            <a:effectLst>
              <a:glow rad="63500">
                <a:schemeClr val="accent1">
                  <a:satMod val="175000"/>
                  <a:alpha val="40000"/>
                </a:schemeClr>
              </a:glow>
            </a:effectLst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grpSp>
        <p:nvGrpSpPr>
          <p:cNvPr id="28" name="Group 27">
            <a:extLst>
              <a:ext uri="{FF2B5EF4-FFF2-40B4-BE49-F238E27FC236}">
                <a16:creationId xmlns:a16="http://schemas.microsoft.com/office/drawing/2014/main" id="{3C9C13D6-8777-F24A-755D-138ECEEF2C2D}"/>
              </a:ext>
            </a:extLst>
          </p:cNvPr>
          <p:cNvGrpSpPr/>
          <p:nvPr/>
        </p:nvGrpSpPr>
        <p:grpSpPr>
          <a:xfrm>
            <a:off x="11157779" y="-216759"/>
            <a:ext cx="1260000" cy="1260000"/>
            <a:chOff x="7064043" y="3066250"/>
            <a:chExt cx="1260000" cy="1260000"/>
          </a:xfrm>
        </p:grpSpPr>
        <p:sp>
          <p:nvSpPr>
            <p:cNvPr id="29" name="Oval 28">
              <a:extLst>
                <a:ext uri="{FF2B5EF4-FFF2-40B4-BE49-F238E27FC236}">
                  <a16:creationId xmlns:a16="http://schemas.microsoft.com/office/drawing/2014/main" id="{E055D100-570A-2D91-0BFF-C84C6EA6E091}"/>
                </a:ext>
              </a:extLst>
            </p:cNvPr>
            <p:cNvSpPr/>
            <p:nvPr/>
          </p:nvSpPr>
          <p:spPr>
            <a:xfrm>
              <a:off x="7064043" y="3066250"/>
              <a:ext cx="1260000" cy="1260000"/>
            </a:xfrm>
            <a:prstGeom prst="ellipse">
              <a:avLst/>
            </a:prstGeom>
            <a:noFill/>
            <a:ln>
              <a:solidFill>
                <a:schemeClr val="bg1"/>
              </a:solidFill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IN"/>
            </a:p>
          </p:txBody>
        </p:sp>
        <p:grpSp>
          <p:nvGrpSpPr>
            <p:cNvPr id="31" name="Group 30">
              <a:extLst>
                <a:ext uri="{FF2B5EF4-FFF2-40B4-BE49-F238E27FC236}">
                  <a16:creationId xmlns:a16="http://schemas.microsoft.com/office/drawing/2014/main" id="{E964C48C-5EAB-7089-3F33-95542B2EF7DC}"/>
                </a:ext>
              </a:extLst>
            </p:cNvPr>
            <p:cNvGrpSpPr/>
            <p:nvPr/>
          </p:nvGrpSpPr>
          <p:grpSpPr>
            <a:xfrm>
              <a:off x="7330553" y="3336250"/>
              <a:ext cx="726980" cy="720000"/>
              <a:chOff x="9768840" y="2275840"/>
              <a:chExt cx="726980" cy="720000"/>
            </a:xfrm>
          </p:grpSpPr>
          <p:sp>
            <p:nvSpPr>
              <p:cNvPr id="33" name="Oval 32">
                <a:extLst>
                  <a:ext uri="{FF2B5EF4-FFF2-40B4-BE49-F238E27FC236}">
                    <a16:creationId xmlns:a16="http://schemas.microsoft.com/office/drawing/2014/main" id="{57C6DD5A-1E13-2CC8-BC76-079F22D36D49}"/>
                  </a:ext>
                </a:extLst>
              </p:cNvPr>
              <p:cNvSpPr/>
              <p:nvPr/>
            </p:nvSpPr>
            <p:spPr>
              <a:xfrm>
                <a:off x="9768840" y="2275840"/>
                <a:ext cx="720000" cy="720000"/>
              </a:xfrm>
              <a:prstGeom prst="ellipse">
                <a:avLst/>
              </a:prstGeom>
              <a:noFill/>
              <a:ln>
                <a:solidFill>
                  <a:schemeClr val="bg1"/>
                </a:solidFill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IN"/>
              </a:p>
            </p:txBody>
          </p:sp>
          <p:cxnSp>
            <p:nvCxnSpPr>
              <p:cNvPr id="34" name="Straight Arrow Connector 33">
                <a:extLst>
                  <a:ext uri="{FF2B5EF4-FFF2-40B4-BE49-F238E27FC236}">
                    <a16:creationId xmlns:a16="http://schemas.microsoft.com/office/drawing/2014/main" id="{56BF03E7-96F6-6491-93B2-44A2BECE267A}"/>
                  </a:ext>
                </a:extLst>
              </p:cNvPr>
              <p:cNvCxnSpPr>
                <a:cxnSpLocks/>
              </p:cNvCxnSpPr>
              <p:nvPr/>
            </p:nvCxnSpPr>
            <p:spPr>
              <a:xfrm rot="7200000">
                <a:off x="9860407" y="2786655"/>
                <a:ext cx="360000" cy="6762"/>
              </a:xfrm>
              <a:prstGeom prst="straightConnector1">
                <a:avLst/>
              </a:prstGeom>
              <a:ln w="38100" cap="rnd">
                <a:solidFill>
                  <a:srgbClr val="FFFF00"/>
                </a:solidFill>
                <a:tailEnd type="triangle"/>
              </a:ln>
            </p:spPr>
            <p:style>
              <a:lnRef idx="2">
                <a:schemeClr val="accent3"/>
              </a:lnRef>
              <a:fillRef idx="0">
                <a:schemeClr val="accent3"/>
              </a:fillRef>
              <a:effectRef idx="1">
                <a:schemeClr val="accent3"/>
              </a:effectRef>
              <a:fontRef idx="minor">
                <a:schemeClr val="tx1"/>
              </a:fontRef>
            </p:style>
          </p:cxnSp>
          <p:cxnSp>
            <p:nvCxnSpPr>
              <p:cNvPr id="35" name="Straight Arrow Connector 34">
                <a:extLst>
                  <a:ext uri="{FF2B5EF4-FFF2-40B4-BE49-F238E27FC236}">
                    <a16:creationId xmlns:a16="http://schemas.microsoft.com/office/drawing/2014/main" id="{EAC18574-4B65-C31C-F71E-43C0462704D3}"/>
                  </a:ext>
                </a:extLst>
              </p:cNvPr>
              <p:cNvCxnSpPr>
                <a:cxnSpLocks/>
              </p:cNvCxnSpPr>
              <p:nvPr/>
            </p:nvCxnSpPr>
            <p:spPr>
              <a:xfrm rot="14400000">
                <a:off x="9861767" y="2473195"/>
                <a:ext cx="360000" cy="6762"/>
              </a:xfrm>
              <a:prstGeom prst="straightConnector1">
                <a:avLst/>
              </a:prstGeom>
              <a:ln w="38100" cap="rnd">
                <a:solidFill>
                  <a:srgbClr val="0070C0"/>
                </a:solidFill>
                <a:tailEnd type="triangle"/>
              </a:ln>
            </p:spPr>
            <p:style>
              <a:lnRef idx="2">
                <a:schemeClr val="accent3"/>
              </a:lnRef>
              <a:fillRef idx="0">
                <a:schemeClr val="accent3"/>
              </a:fillRef>
              <a:effectRef idx="1">
                <a:schemeClr val="accent3"/>
              </a:effectRef>
              <a:fontRef idx="minor">
                <a:schemeClr val="tx1"/>
              </a:fontRef>
            </p:style>
          </p:cxnSp>
          <p:cxnSp>
            <p:nvCxnSpPr>
              <p:cNvPr id="36" name="Straight Arrow Connector 35">
                <a:extLst>
                  <a:ext uri="{FF2B5EF4-FFF2-40B4-BE49-F238E27FC236}">
                    <a16:creationId xmlns:a16="http://schemas.microsoft.com/office/drawing/2014/main" id="{4B46A548-360B-8827-0435-3DBD7E12F8F6}"/>
                  </a:ext>
                </a:extLst>
              </p:cNvPr>
              <p:cNvCxnSpPr/>
              <p:nvPr/>
            </p:nvCxnSpPr>
            <p:spPr>
              <a:xfrm>
                <a:off x="10135820" y="2629924"/>
                <a:ext cx="360000" cy="6762"/>
              </a:xfrm>
              <a:prstGeom prst="straightConnector1">
                <a:avLst/>
              </a:prstGeom>
              <a:ln w="38100" cap="rnd">
                <a:solidFill>
                  <a:srgbClr val="FF0000"/>
                </a:solidFill>
                <a:tailEnd type="triangle"/>
              </a:ln>
            </p:spPr>
            <p:style>
              <a:lnRef idx="2">
                <a:schemeClr val="accent3"/>
              </a:lnRef>
              <a:fillRef idx="0">
                <a:schemeClr val="accent3"/>
              </a:fillRef>
              <a:effectRef idx="1">
                <a:schemeClr val="accent3"/>
              </a:effectRef>
              <a:fontRef idx="minor">
                <a:schemeClr val="tx1"/>
              </a:fontRef>
            </p:style>
          </p:cxnSp>
        </p:grpSp>
      </p:grpSp>
      <p:sp>
        <p:nvSpPr>
          <p:cNvPr id="37" name="Rectangle 36">
            <a:extLst>
              <a:ext uri="{FF2B5EF4-FFF2-40B4-BE49-F238E27FC236}">
                <a16:creationId xmlns:a16="http://schemas.microsoft.com/office/drawing/2014/main" id="{1443A3DC-94EE-5FBB-69E7-9CD54FB9C649}"/>
              </a:ext>
            </a:extLst>
          </p:cNvPr>
          <p:cNvSpPr/>
          <p:nvPr/>
        </p:nvSpPr>
        <p:spPr>
          <a:xfrm>
            <a:off x="11033567" y="-86686"/>
            <a:ext cx="513657" cy="405484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2000" b="0" cap="none" spc="0" dirty="0">
                <a:ln w="0"/>
                <a:solidFill>
                  <a:srgbClr val="92D050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120</a:t>
            </a:r>
          </a:p>
        </p:txBody>
      </p:sp>
      <p:sp>
        <p:nvSpPr>
          <p:cNvPr id="38" name="Rectangle 37">
            <a:extLst>
              <a:ext uri="{FF2B5EF4-FFF2-40B4-BE49-F238E27FC236}">
                <a16:creationId xmlns:a16="http://schemas.microsoft.com/office/drawing/2014/main" id="{F66AB077-811B-19EB-4086-BDCBBD96390D}"/>
              </a:ext>
            </a:extLst>
          </p:cNvPr>
          <p:cNvSpPr/>
          <p:nvPr/>
        </p:nvSpPr>
        <p:spPr>
          <a:xfrm>
            <a:off x="11077769" y="566219"/>
            <a:ext cx="513657" cy="405484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2000" b="0" cap="none" spc="0" dirty="0">
                <a:ln w="0"/>
                <a:solidFill>
                  <a:srgbClr val="92D050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240</a:t>
            </a:r>
          </a:p>
        </p:txBody>
      </p:sp>
    </p:spTree>
    <p:extLst>
      <p:ext uri="{BB962C8B-B14F-4D97-AF65-F5344CB8AC3E}">
        <p14:creationId xmlns:p14="http://schemas.microsoft.com/office/powerpoint/2010/main" val="129898533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0">
        <p:cut/>
      </p:transition>
    </mc:Choice>
    <mc:Fallback xmlns="">
      <p:transition>
        <p:cut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8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-2700000">
                                      <p:cBhvr>
                                        <p:cTn id="6" dur="20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" fill="hold">
                            <p:stCondLst>
                              <p:cond delay="2000"/>
                            </p:stCondLst>
                            <p:childTnLst>
                              <p:par>
                                <p:cTn id="8" presetID="2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0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22" presetClass="exit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14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1000"/>
                                        <p:tgtEl>
                                          <p:spTgt spid="3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3" fill="hold">
                            <p:stCondLst>
                              <p:cond delay="1000"/>
                            </p:stCondLst>
                            <p:childTnLst>
                              <p:par>
                                <p:cTn id="24" presetID="8" presetClass="emph" presetSubtype="0" repeatCount="indefinite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Rot by="-21600000">
                                      <p:cBhvr>
                                        <p:cTn id="25" dur="200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30" grpId="0"/>
    </p:bldLst>
  </p:timing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/>
          <p:cNvSpPr>
            <a:spLocks noGrp="1"/>
          </p:cNvSpPr>
          <p:nvPr>
            <p:ph type="ctrTitle"/>
          </p:nvPr>
        </p:nvSpPr>
        <p:spPr>
          <a:xfrm>
            <a:off x="3505954" y="25838"/>
            <a:ext cx="5180092" cy="975473"/>
          </a:xfrm>
        </p:spPr>
        <p:txBody>
          <a:bodyPr>
            <a:normAutofit fontScale="90000"/>
          </a:bodyPr>
          <a:lstStyle/>
          <a:p>
            <a:pPr algn="ctr"/>
            <a:r>
              <a:rPr lang="en-IN" sz="4000" i="1" u="sng" dirty="0">
                <a:solidFill>
                  <a:srgbClr val="00B050"/>
                </a:solidFill>
              </a:rPr>
              <a:t>220 kV feeder protection</a:t>
            </a:r>
            <a:br>
              <a:rPr lang="en-IN" sz="4000" i="1" u="sng" dirty="0">
                <a:solidFill>
                  <a:srgbClr val="00B050"/>
                </a:solidFill>
              </a:rPr>
            </a:br>
            <a:r>
              <a:rPr lang="en-IN" sz="4000" i="1" u="sng" dirty="0">
                <a:solidFill>
                  <a:srgbClr val="00B050"/>
                </a:solidFill>
              </a:rPr>
              <a:t>Voltage selection</a:t>
            </a:r>
          </a:p>
        </p:txBody>
      </p:sp>
      <p:cxnSp>
        <p:nvCxnSpPr>
          <p:cNvPr id="79" name="Straight Connector 78"/>
          <p:cNvCxnSpPr>
            <a:cxnSpLocks/>
            <a:endCxn id="4" idx="1"/>
          </p:cNvCxnSpPr>
          <p:nvPr/>
        </p:nvCxnSpPr>
        <p:spPr>
          <a:xfrm>
            <a:off x="3201798" y="4143489"/>
            <a:ext cx="590778" cy="4532"/>
          </a:xfrm>
          <a:prstGeom prst="line">
            <a:avLst/>
          </a:prstGeom>
          <a:ln>
            <a:solidFill>
              <a:srgbClr val="FFC000"/>
            </a:solidFill>
          </a:ln>
          <a:effectLst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128" name="Picture 4" descr="APTRANSCO ⚡️⚡️ - Electricity Transmission Company - APTRANSCO | LinkedIn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7541" y="17768"/>
            <a:ext cx="1057360" cy="97547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68" name="Oval 167">
            <a:extLst>
              <a:ext uri="{FF2B5EF4-FFF2-40B4-BE49-F238E27FC236}">
                <a16:creationId xmlns:a16="http://schemas.microsoft.com/office/drawing/2014/main" id="{1648BA30-F7CD-9B3D-C293-8C3E590F420B}"/>
              </a:ext>
            </a:extLst>
          </p:cNvPr>
          <p:cNvSpPr/>
          <p:nvPr/>
        </p:nvSpPr>
        <p:spPr>
          <a:xfrm>
            <a:off x="2455245" y="4529731"/>
            <a:ext cx="730672" cy="329892"/>
          </a:xfrm>
          <a:prstGeom prst="ellipse">
            <a:avLst/>
          </a:prstGeom>
          <a:noFill/>
          <a:ln>
            <a:solidFill>
              <a:srgbClr val="FFC000"/>
            </a:solidFill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IN"/>
          </a:p>
        </p:txBody>
      </p:sp>
      <p:sp>
        <p:nvSpPr>
          <p:cNvPr id="171" name="Title 2">
            <a:extLst>
              <a:ext uri="{FF2B5EF4-FFF2-40B4-BE49-F238E27FC236}">
                <a16:creationId xmlns:a16="http://schemas.microsoft.com/office/drawing/2014/main" id="{7BA2DD34-5048-C9CA-BABC-086E43B233C4}"/>
              </a:ext>
            </a:extLst>
          </p:cNvPr>
          <p:cNvSpPr txBox="1">
            <a:spLocks/>
          </p:cNvSpPr>
          <p:nvPr/>
        </p:nvSpPr>
        <p:spPr>
          <a:xfrm>
            <a:off x="2409725" y="4525154"/>
            <a:ext cx="792073" cy="374928"/>
          </a:xfrm>
          <a:prstGeom prst="rect">
            <a:avLst/>
          </a:prstGeom>
          <a:effectLst/>
        </p:spPr>
        <p:txBody>
          <a:bodyPr vert="horz" lIns="91440" tIns="45720" rIns="91440" bIns="45720" rtlCol="0" anchor="b">
            <a:noAutofit/>
          </a:bodyPr>
          <a:lstStyle>
            <a:lvl1pPr algn="l" defTabSz="914400" rtl="0" eaLnBrk="1" latinLnBrk="0" hangingPunct="1">
              <a:lnSpc>
                <a:spcPct val="85000"/>
              </a:lnSpc>
              <a:spcBef>
                <a:spcPct val="0"/>
              </a:spcBef>
              <a:buNone/>
              <a:defRPr sz="7200" kern="1200" spc="-50" baseline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US" sz="2000" i="1" dirty="0">
                <a:solidFill>
                  <a:srgbClr val="FFFF00"/>
                </a:solidFill>
              </a:rPr>
              <a:t>PT 1</a:t>
            </a:r>
            <a:endParaRPr lang="en-IN" sz="2000" i="1" dirty="0">
              <a:solidFill>
                <a:srgbClr val="FFFF00"/>
              </a:solidFill>
            </a:endParaRPr>
          </a:p>
        </p:txBody>
      </p:sp>
      <p:sp>
        <p:nvSpPr>
          <p:cNvPr id="186" name="Rectangle: Rounded Corners 185">
            <a:extLst>
              <a:ext uri="{FF2B5EF4-FFF2-40B4-BE49-F238E27FC236}">
                <a16:creationId xmlns:a16="http://schemas.microsoft.com/office/drawing/2014/main" id="{983CEB5D-EF71-5F8F-CBE3-FB658047B939}"/>
              </a:ext>
            </a:extLst>
          </p:cNvPr>
          <p:cNvSpPr/>
          <p:nvPr/>
        </p:nvSpPr>
        <p:spPr>
          <a:xfrm>
            <a:off x="9469622" y="5761428"/>
            <a:ext cx="1965425" cy="363714"/>
          </a:xfrm>
          <a:prstGeom prst="roundRect">
            <a:avLst/>
          </a:prstGeom>
          <a:noFill/>
          <a:ln>
            <a:solidFill>
              <a:srgbClr val="FFC00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IN"/>
          </a:p>
        </p:txBody>
      </p:sp>
      <p:sp>
        <p:nvSpPr>
          <p:cNvPr id="2" name="Title 2">
            <a:extLst>
              <a:ext uri="{FF2B5EF4-FFF2-40B4-BE49-F238E27FC236}">
                <a16:creationId xmlns:a16="http://schemas.microsoft.com/office/drawing/2014/main" id="{309B785E-FA01-1418-ADA3-E0E83D0ACA30}"/>
              </a:ext>
            </a:extLst>
          </p:cNvPr>
          <p:cNvSpPr txBox="1">
            <a:spLocks/>
          </p:cNvSpPr>
          <p:nvPr/>
        </p:nvSpPr>
        <p:spPr>
          <a:xfrm>
            <a:off x="9588759" y="5792909"/>
            <a:ext cx="1727151" cy="309858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>
            <a:lvl1pPr algn="l" defTabSz="914400" rtl="0" eaLnBrk="1" latinLnBrk="0" hangingPunct="1">
              <a:lnSpc>
                <a:spcPct val="85000"/>
              </a:lnSpc>
              <a:spcBef>
                <a:spcPct val="0"/>
              </a:spcBef>
              <a:buNone/>
              <a:defRPr sz="7200" kern="1200" spc="-50" baseline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IN" sz="2000" i="1" dirty="0"/>
              <a:t>Main 2</a:t>
            </a:r>
          </a:p>
        </p:txBody>
      </p:sp>
      <p:sp>
        <p:nvSpPr>
          <p:cNvPr id="7" name="Title 2">
            <a:extLst>
              <a:ext uri="{FF2B5EF4-FFF2-40B4-BE49-F238E27FC236}">
                <a16:creationId xmlns:a16="http://schemas.microsoft.com/office/drawing/2014/main" id="{9CE36695-6F26-4BC5-F3E6-42B54167E3FC}"/>
              </a:ext>
            </a:extLst>
          </p:cNvPr>
          <p:cNvSpPr txBox="1">
            <a:spLocks/>
          </p:cNvSpPr>
          <p:nvPr/>
        </p:nvSpPr>
        <p:spPr>
          <a:xfrm>
            <a:off x="2002663" y="5137141"/>
            <a:ext cx="2096675" cy="324260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 algn="l" defTabSz="914400" rtl="0" eaLnBrk="1" latinLnBrk="0" hangingPunct="1">
              <a:lnSpc>
                <a:spcPct val="85000"/>
              </a:lnSpc>
              <a:spcBef>
                <a:spcPct val="0"/>
              </a:spcBef>
              <a:buNone/>
              <a:defRPr sz="7200" kern="1200" spc="-50" baseline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IN" sz="2000" i="1" dirty="0"/>
              <a:t>=220 kV  /110  V</a:t>
            </a:r>
          </a:p>
        </p:txBody>
      </p:sp>
      <p:sp>
        <p:nvSpPr>
          <p:cNvPr id="9" name="Oval 8">
            <a:extLst>
              <a:ext uri="{FF2B5EF4-FFF2-40B4-BE49-F238E27FC236}">
                <a16:creationId xmlns:a16="http://schemas.microsoft.com/office/drawing/2014/main" id="{CB5B242E-23BA-A045-5D4F-459AFF801189}"/>
              </a:ext>
            </a:extLst>
          </p:cNvPr>
          <p:cNvSpPr/>
          <p:nvPr/>
        </p:nvSpPr>
        <p:spPr>
          <a:xfrm>
            <a:off x="2445243" y="2674385"/>
            <a:ext cx="777923" cy="627797"/>
          </a:xfrm>
          <a:prstGeom prst="ellipse">
            <a:avLst/>
          </a:prstGeom>
          <a:noFill/>
          <a:ln>
            <a:solidFill>
              <a:srgbClr val="FFC000"/>
            </a:solidFill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IN"/>
          </a:p>
        </p:txBody>
      </p:sp>
      <p:sp>
        <p:nvSpPr>
          <p:cNvPr id="10" name="Title 2">
            <a:extLst>
              <a:ext uri="{FF2B5EF4-FFF2-40B4-BE49-F238E27FC236}">
                <a16:creationId xmlns:a16="http://schemas.microsoft.com/office/drawing/2014/main" id="{4D4786B6-BCA4-6D28-BC97-91C255CFE158}"/>
              </a:ext>
            </a:extLst>
          </p:cNvPr>
          <p:cNvSpPr txBox="1">
            <a:spLocks/>
          </p:cNvSpPr>
          <p:nvPr/>
        </p:nvSpPr>
        <p:spPr>
          <a:xfrm>
            <a:off x="2434049" y="2829158"/>
            <a:ext cx="773715" cy="374928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>
            <a:lvl1pPr algn="l" defTabSz="914400" rtl="0" eaLnBrk="1" latinLnBrk="0" hangingPunct="1">
              <a:lnSpc>
                <a:spcPct val="85000"/>
              </a:lnSpc>
              <a:spcBef>
                <a:spcPct val="0"/>
              </a:spcBef>
              <a:buNone/>
              <a:defRPr sz="7200" kern="1200" spc="-50" baseline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IN" sz="2000" i="1" dirty="0">
                <a:solidFill>
                  <a:srgbClr val="FFC000"/>
                </a:solidFill>
              </a:rPr>
              <a:t>CVT</a:t>
            </a:r>
          </a:p>
        </p:txBody>
      </p:sp>
      <p:sp>
        <p:nvSpPr>
          <p:cNvPr id="14" name="Rectangle: Rounded Corners 13">
            <a:extLst>
              <a:ext uri="{FF2B5EF4-FFF2-40B4-BE49-F238E27FC236}">
                <a16:creationId xmlns:a16="http://schemas.microsoft.com/office/drawing/2014/main" id="{062A4A19-97A4-7B9E-BF5A-F5BD9EC864E8}"/>
              </a:ext>
            </a:extLst>
          </p:cNvPr>
          <p:cNvSpPr/>
          <p:nvPr/>
        </p:nvSpPr>
        <p:spPr>
          <a:xfrm>
            <a:off x="9469622" y="3990274"/>
            <a:ext cx="1965425" cy="363714"/>
          </a:xfrm>
          <a:prstGeom prst="roundRect">
            <a:avLst/>
          </a:prstGeom>
          <a:noFill/>
          <a:ln>
            <a:solidFill>
              <a:srgbClr val="FFC00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IN"/>
          </a:p>
        </p:txBody>
      </p:sp>
      <p:sp>
        <p:nvSpPr>
          <p:cNvPr id="15" name="Title 2">
            <a:extLst>
              <a:ext uri="{FF2B5EF4-FFF2-40B4-BE49-F238E27FC236}">
                <a16:creationId xmlns:a16="http://schemas.microsoft.com/office/drawing/2014/main" id="{E07E3E5D-FBFA-1DA4-4047-33C3E1CE272A}"/>
              </a:ext>
            </a:extLst>
          </p:cNvPr>
          <p:cNvSpPr txBox="1">
            <a:spLocks/>
          </p:cNvSpPr>
          <p:nvPr/>
        </p:nvSpPr>
        <p:spPr>
          <a:xfrm>
            <a:off x="9588759" y="3979060"/>
            <a:ext cx="1727151" cy="374928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>
            <a:lvl1pPr algn="l" defTabSz="914400" rtl="0" eaLnBrk="1" latinLnBrk="0" hangingPunct="1">
              <a:lnSpc>
                <a:spcPct val="85000"/>
              </a:lnSpc>
              <a:spcBef>
                <a:spcPct val="0"/>
              </a:spcBef>
              <a:buNone/>
              <a:defRPr sz="7200" kern="1200" spc="-50" baseline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IN" sz="2000" i="1" dirty="0"/>
              <a:t>Main 1</a:t>
            </a:r>
          </a:p>
        </p:txBody>
      </p:sp>
      <p:sp>
        <p:nvSpPr>
          <p:cNvPr id="153" name="Oval 152">
            <a:extLst>
              <a:ext uri="{FF2B5EF4-FFF2-40B4-BE49-F238E27FC236}">
                <a16:creationId xmlns:a16="http://schemas.microsoft.com/office/drawing/2014/main" id="{5FF61E6F-E130-6125-BD28-F48A2FF8A136}"/>
              </a:ext>
            </a:extLst>
          </p:cNvPr>
          <p:cNvSpPr/>
          <p:nvPr/>
        </p:nvSpPr>
        <p:spPr>
          <a:xfrm>
            <a:off x="2477092" y="3975327"/>
            <a:ext cx="730672" cy="329892"/>
          </a:xfrm>
          <a:prstGeom prst="ellipse">
            <a:avLst/>
          </a:prstGeom>
          <a:noFill/>
          <a:ln>
            <a:solidFill>
              <a:srgbClr val="FFC000"/>
            </a:solidFill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IN"/>
          </a:p>
        </p:txBody>
      </p:sp>
      <p:sp>
        <p:nvSpPr>
          <p:cNvPr id="157" name="Title 2">
            <a:extLst>
              <a:ext uri="{FF2B5EF4-FFF2-40B4-BE49-F238E27FC236}">
                <a16:creationId xmlns:a16="http://schemas.microsoft.com/office/drawing/2014/main" id="{10F4EAA6-0445-A5D0-4B9E-DC753FDE6D80}"/>
              </a:ext>
            </a:extLst>
          </p:cNvPr>
          <p:cNvSpPr txBox="1">
            <a:spLocks/>
          </p:cNvSpPr>
          <p:nvPr/>
        </p:nvSpPr>
        <p:spPr>
          <a:xfrm>
            <a:off x="2409725" y="3960590"/>
            <a:ext cx="823910" cy="374928"/>
          </a:xfrm>
          <a:prstGeom prst="rect">
            <a:avLst/>
          </a:prstGeom>
          <a:effectLst/>
        </p:spPr>
        <p:txBody>
          <a:bodyPr vert="horz" lIns="91440" tIns="45720" rIns="91440" bIns="45720" rtlCol="0" anchor="b">
            <a:noAutofit/>
          </a:bodyPr>
          <a:lstStyle>
            <a:lvl1pPr algn="l" defTabSz="914400" rtl="0" eaLnBrk="1" latinLnBrk="0" hangingPunct="1">
              <a:lnSpc>
                <a:spcPct val="85000"/>
              </a:lnSpc>
              <a:spcBef>
                <a:spcPct val="0"/>
              </a:spcBef>
              <a:buNone/>
              <a:defRPr sz="7200" kern="1200" spc="-50" baseline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US" sz="2000" i="1" dirty="0">
                <a:solidFill>
                  <a:srgbClr val="FFFF00"/>
                </a:solidFill>
              </a:rPr>
              <a:t>PT 2</a:t>
            </a:r>
            <a:endParaRPr lang="en-IN" sz="2000" i="1" dirty="0">
              <a:solidFill>
                <a:srgbClr val="FFFF00"/>
              </a:solidFill>
            </a:endParaRPr>
          </a:p>
        </p:txBody>
      </p:sp>
      <p:cxnSp>
        <p:nvCxnSpPr>
          <p:cNvPr id="194" name="Straight Connector 193">
            <a:extLst>
              <a:ext uri="{FF2B5EF4-FFF2-40B4-BE49-F238E27FC236}">
                <a16:creationId xmlns:a16="http://schemas.microsoft.com/office/drawing/2014/main" id="{58AB1973-5A62-3BF3-12BF-B68C077B76D5}"/>
              </a:ext>
            </a:extLst>
          </p:cNvPr>
          <p:cNvCxnSpPr>
            <a:cxnSpLocks/>
            <a:stCxn id="171" idx="3"/>
            <a:endCxn id="6" idx="1"/>
          </p:cNvCxnSpPr>
          <p:nvPr/>
        </p:nvCxnSpPr>
        <p:spPr>
          <a:xfrm>
            <a:off x="3201798" y="4712618"/>
            <a:ext cx="590778" cy="4532"/>
          </a:xfrm>
          <a:prstGeom prst="line">
            <a:avLst/>
          </a:prstGeom>
          <a:ln>
            <a:solidFill>
              <a:srgbClr val="FFC000"/>
            </a:solidFill>
          </a:ln>
          <a:effectLst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97" name="Straight Connector 196">
            <a:extLst>
              <a:ext uri="{FF2B5EF4-FFF2-40B4-BE49-F238E27FC236}">
                <a16:creationId xmlns:a16="http://schemas.microsoft.com/office/drawing/2014/main" id="{E963A39C-BD7A-262F-1D74-191EDF7B05E2}"/>
              </a:ext>
            </a:extLst>
          </p:cNvPr>
          <p:cNvCxnSpPr>
            <a:cxnSpLocks/>
          </p:cNvCxnSpPr>
          <p:nvPr/>
        </p:nvCxnSpPr>
        <p:spPr>
          <a:xfrm flipV="1">
            <a:off x="4649768" y="4352136"/>
            <a:ext cx="1952725" cy="35648"/>
          </a:xfrm>
          <a:prstGeom prst="line">
            <a:avLst/>
          </a:prstGeom>
          <a:ln>
            <a:solidFill>
              <a:srgbClr val="FFC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02" name="Straight Connector 201">
            <a:extLst>
              <a:ext uri="{FF2B5EF4-FFF2-40B4-BE49-F238E27FC236}">
                <a16:creationId xmlns:a16="http://schemas.microsoft.com/office/drawing/2014/main" id="{E0459A7A-D3A1-6A8C-8C91-8585C377AD1F}"/>
              </a:ext>
            </a:extLst>
          </p:cNvPr>
          <p:cNvCxnSpPr>
            <a:cxnSpLocks/>
          </p:cNvCxnSpPr>
          <p:nvPr/>
        </p:nvCxnSpPr>
        <p:spPr>
          <a:xfrm flipV="1">
            <a:off x="6096000" y="2988283"/>
            <a:ext cx="7511" cy="2651192"/>
          </a:xfrm>
          <a:prstGeom prst="line">
            <a:avLst/>
          </a:prstGeom>
          <a:ln>
            <a:solidFill>
              <a:srgbClr val="FFC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03" name="Straight Connector 202">
            <a:extLst>
              <a:ext uri="{FF2B5EF4-FFF2-40B4-BE49-F238E27FC236}">
                <a16:creationId xmlns:a16="http://schemas.microsoft.com/office/drawing/2014/main" id="{246D05F5-C99F-DCAF-E5B9-DD5452A92ABD}"/>
              </a:ext>
            </a:extLst>
          </p:cNvPr>
          <p:cNvCxnSpPr>
            <a:cxnSpLocks/>
          </p:cNvCxnSpPr>
          <p:nvPr/>
        </p:nvCxnSpPr>
        <p:spPr>
          <a:xfrm flipV="1">
            <a:off x="6088490" y="3944779"/>
            <a:ext cx="514003" cy="15101"/>
          </a:xfrm>
          <a:prstGeom prst="line">
            <a:avLst/>
          </a:prstGeom>
          <a:ln>
            <a:solidFill>
              <a:srgbClr val="FFC000"/>
            </a:solidFill>
          </a:ln>
          <a:effectLst>
            <a:glow rad="63500">
              <a:schemeClr val="accent5">
                <a:satMod val="175000"/>
                <a:alpha val="40000"/>
              </a:schemeClr>
            </a:glow>
          </a:effectLst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04" name="Straight Connector 203">
            <a:extLst>
              <a:ext uri="{FF2B5EF4-FFF2-40B4-BE49-F238E27FC236}">
                <a16:creationId xmlns:a16="http://schemas.microsoft.com/office/drawing/2014/main" id="{398D8807-CA0C-730A-911E-4A09C56FF317}"/>
              </a:ext>
            </a:extLst>
          </p:cNvPr>
          <p:cNvCxnSpPr>
            <a:cxnSpLocks/>
          </p:cNvCxnSpPr>
          <p:nvPr/>
        </p:nvCxnSpPr>
        <p:spPr>
          <a:xfrm flipH="1" flipV="1">
            <a:off x="6430214" y="3793224"/>
            <a:ext cx="490493" cy="375572"/>
          </a:xfrm>
          <a:prstGeom prst="line">
            <a:avLst/>
          </a:prstGeom>
          <a:ln w="38100">
            <a:solidFill>
              <a:srgbClr val="92D050"/>
            </a:solidFill>
          </a:ln>
          <a:effectLst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05" name="Straight Connector 204">
            <a:extLst>
              <a:ext uri="{FF2B5EF4-FFF2-40B4-BE49-F238E27FC236}">
                <a16:creationId xmlns:a16="http://schemas.microsoft.com/office/drawing/2014/main" id="{E2CDF730-8F17-1E4F-2029-5F00C1BB61C1}"/>
              </a:ext>
            </a:extLst>
          </p:cNvPr>
          <p:cNvCxnSpPr>
            <a:cxnSpLocks/>
          </p:cNvCxnSpPr>
          <p:nvPr/>
        </p:nvCxnSpPr>
        <p:spPr>
          <a:xfrm>
            <a:off x="6920707" y="4174916"/>
            <a:ext cx="2548915" cy="0"/>
          </a:xfrm>
          <a:prstGeom prst="line">
            <a:avLst/>
          </a:prstGeom>
          <a:ln>
            <a:solidFill>
              <a:srgbClr val="FFC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09" name="Title 2">
            <a:extLst>
              <a:ext uri="{FF2B5EF4-FFF2-40B4-BE49-F238E27FC236}">
                <a16:creationId xmlns:a16="http://schemas.microsoft.com/office/drawing/2014/main" id="{3AE3FF90-E857-2E40-3EBB-B5E2CA775D24}"/>
              </a:ext>
            </a:extLst>
          </p:cNvPr>
          <p:cNvSpPr txBox="1">
            <a:spLocks/>
          </p:cNvSpPr>
          <p:nvPr/>
        </p:nvSpPr>
        <p:spPr>
          <a:xfrm>
            <a:off x="4485980" y="3680826"/>
            <a:ext cx="1518245" cy="704213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>
            <a:lvl1pPr algn="l" defTabSz="914400" rtl="0" eaLnBrk="1" latinLnBrk="0" hangingPunct="1">
              <a:lnSpc>
                <a:spcPct val="85000"/>
              </a:lnSpc>
              <a:spcBef>
                <a:spcPct val="0"/>
              </a:spcBef>
              <a:buNone/>
              <a:defRPr sz="7200" kern="1200" spc="-50" baseline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IN" sz="2000" i="1" dirty="0"/>
              <a:t>Selected Bus PT</a:t>
            </a:r>
          </a:p>
        </p:txBody>
      </p:sp>
      <p:sp>
        <p:nvSpPr>
          <p:cNvPr id="211" name="Title 2">
            <a:extLst>
              <a:ext uri="{FF2B5EF4-FFF2-40B4-BE49-F238E27FC236}">
                <a16:creationId xmlns:a16="http://schemas.microsoft.com/office/drawing/2014/main" id="{A619B065-6667-6407-C664-20A5293610A4}"/>
              </a:ext>
            </a:extLst>
          </p:cNvPr>
          <p:cNvSpPr txBox="1">
            <a:spLocks/>
          </p:cNvSpPr>
          <p:nvPr/>
        </p:nvSpPr>
        <p:spPr>
          <a:xfrm>
            <a:off x="6137927" y="3286635"/>
            <a:ext cx="1518245" cy="374928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>
            <a:lvl1pPr algn="l" defTabSz="914400" rtl="0" eaLnBrk="1" latinLnBrk="0" hangingPunct="1">
              <a:lnSpc>
                <a:spcPct val="85000"/>
              </a:lnSpc>
              <a:spcBef>
                <a:spcPct val="0"/>
              </a:spcBef>
              <a:buNone/>
              <a:defRPr sz="7200" kern="1200" spc="-50" baseline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IN" sz="2000" i="1" dirty="0"/>
              <a:t>CVT</a:t>
            </a:r>
          </a:p>
        </p:txBody>
      </p:sp>
      <p:cxnSp>
        <p:nvCxnSpPr>
          <p:cNvPr id="212" name="Straight Connector 211">
            <a:extLst>
              <a:ext uri="{FF2B5EF4-FFF2-40B4-BE49-F238E27FC236}">
                <a16:creationId xmlns:a16="http://schemas.microsoft.com/office/drawing/2014/main" id="{B00A46B8-2CC4-B2DB-925A-57870EA781EE}"/>
              </a:ext>
            </a:extLst>
          </p:cNvPr>
          <p:cNvCxnSpPr>
            <a:cxnSpLocks/>
          </p:cNvCxnSpPr>
          <p:nvPr/>
        </p:nvCxnSpPr>
        <p:spPr>
          <a:xfrm flipV="1">
            <a:off x="5752334" y="4352136"/>
            <a:ext cx="0" cy="1725854"/>
          </a:xfrm>
          <a:prstGeom prst="line">
            <a:avLst/>
          </a:prstGeom>
          <a:ln>
            <a:solidFill>
              <a:srgbClr val="FFC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14" name="Straight Connector 213">
            <a:extLst>
              <a:ext uri="{FF2B5EF4-FFF2-40B4-BE49-F238E27FC236}">
                <a16:creationId xmlns:a16="http://schemas.microsoft.com/office/drawing/2014/main" id="{00DF904A-885A-4914-38B3-A5E6F7465DE1}"/>
              </a:ext>
            </a:extLst>
          </p:cNvPr>
          <p:cNvCxnSpPr>
            <a:cxnSpLocks/>
          </p:cNvCxnSpPr>
          <p:nvPr/>
        </p:nvCxnSpPr>
        <p:spPr>
          <a:xfrm>
            <a:off x="5739983" y="6077990"/>
            <a:ext cx="857106" cy="0"/>
          </a:xfrm>
          <a:prstGeom prst="line">
            <a:avLst/>
          </a:prstGeom>
          <a:ln>
            <a:solidFill>
              <a:srgbClr val="FFC000"/>
            </a:solidFill>
          </a:ln>
          <a:effectLst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18" name="Straight Connector 217">
            <a:extLst>
              <a:ext uri="{FF2B5EF4-FFF2-40B4-BE49-F238E27FC236}">
                <a16:creationId xmlns:a16="http://schemas.microsoft.com/office/drawing/2014/main" id="{6E845084-9B7F-B209-CEEC-3F0F5F57D29A}"/>
              </a:ext>
            </a:extLst>
          </p:cNvPr>
          <p:cNvCxnSpPr>
            <a:cxnSpLocks/>
          </p:cNvCxnSpPr>
          <p:nvPr/>
        </p:nvCxnSpPr>
        <p:spPr>
          <a:xfrm flipV="1">
            <a:off x="6083086" y="5634985"/>
            <a:ext cx="514003" cy="15101"/>
          </a:xfrm>
          <a:prstGeom prst="line">
            <a:avLst/>
          </a:prstGeom>
          <a:ln>
            <a:solidFill>
              <a:srgbClr val="FFC000"/>
            </a:solidFill>
          </a:ln>
          <a:effectLst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20" name="Straight Connector 219">
            <a:extLst>
              <a:ext uri="{FF2B5EF4-FFF2-40B4-BE49-F238E27FC236}">
                <a16:creationId xmlns:a16="http://schemas.microsoft.com/office/drawing/2014/main" id="{9CD3E08F-808D-6997-D3B8-A6B3F29BF5F4}"/>
              </a:ext>
            </a:extLst>
          </p:cNvPr>
          <p:cNvCxnSpPr>
            <a:cxnSpLocks/>
          </p:cNvCxnSpPr>
          <p:nvPr/>
        </p:nvCxnSpPr>
        <p:spPr>
          <a:xfrm flipH="1">
            <a:off x="6345491" y="5924065"/>
            <a:ext cx="605052" cy="258638"/>
          </a:xfrm>
          <a:prstGeom prst="line">
            <a:avLst/>
          </a:prstGeom>
          <a:ln w="38100">
            <a:solidFill>
              <a:srgbClr val="92D050"/>
            </a:solidFill>
          </a:ln>
          <a:effectLst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21" name="Straight Connector 220">
            <a:extLst>
              <a:ext uri="{FF2B5EF4-FFF2-40B4-BE49-F238E27FC236}">
                <a16:creationId xmlns:a16="http://schemas.microsoft.com/office/drawing/2014/main" id="{290FFE34-55C2-F699-4DD7-896E4651F1A4}"/>
              </a:ext>
            </a:extLst>
          </p:cNvPr>
          <p:cNvCxnSpPr>
            <a:cxnSpLocks/>
          </p:cNvCxnSpPr>
          <p:nvPr/>
        </p:nvCxnSpPr>
        <p:spPr>
          <a:xfrm>
            <a:off x="6930223" y="5930185"/>
            <a:ext cx="2548915" cy="0"/>
          </a:xfrm>
          <a:prstGeom prst="line">
            <a:avLst/>
          </a:prstGeom>
          <a:ln>
            <a:solidFill>
              <a:srgbClr val="FFC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24" name="Title 2">
            <a:extLst>
              <a:ext uri="{FF2B5EF4-FFF2-40B4-BE49-F238E27FC236}">
                <a16:creationId xmlns:a16="http://schemas.microsoft.com/office/drawing/2014/main" id="{D7C1B3A8-134E-15AC-A845-5941CA4185C0}"/>
              </a:ext>
            </a:extLst>
          </p:cNvPr>
          <p:cNvSpPr txBox="1">
            <a:spLocks/>
          </p:cNvSpPr>
          <p:nvPr/>
        </p:nvSpPr>
        <p:spPr>
          <a:xfrm>
            <a:off x="2084949" y="1849952"/>
            <a:ext cx="1667346" cy="717389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>
            <a:lvl1pPr algn="l" defTabSz="914400" rtl="0" eaLnBrk="1" latinLnBrk="0" hangingPunct="1">
              <a:lnSpc>
                <a:spcPct val="85000"/>
              </a:lnSpc>
              <a:spcBef>
                <a:spcPct val="0"/>
              </a:spcBef>
              <a:buNone/>
              <a:defRPr sz="7200" kern="1200" spc="-50" baseline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IN" sz="2000" i="1" dirty="0"/>
              <a:t>(220 kV / √3) /(110 / √3 )</a:t>
            </a:r>
          </a:p>
        </p:txBody>
      </p:sp>
      <p:sp>
        <p:nvSpPr>
          <p:cNvPr id="225" name="Oval 224">
            <a:extLst>
              <a:ext uri="{FF2B5EF4-FFF2-40B4-BE49-F238E27FC236}">
                <a16:creationId xmlns:a16="http://schemas.microsoft.com/office/drawing/2014/main" id="{981649A4-957D-1CC7-D26A-5CAAF208F35E}"/>
              </a:ext>
            </a:extLst>
          </p:cNvPr>
          <p:cNvSpPr/>
          <p:nvPr/>
        </p:nvSpPr>
        <p:spPr>
          <a:xfrm>
            <a:off x="6035151" y="3886582"/>
            <a:ext cx="121698" cy="159872"/>
          </a:xfrm>
          <a:prstGeom prst="ellipse">
            <a:avLst/>
          </a:prstGeom>
          <a:solidFill>
            <a:srgbClr val="00B0F0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IN"/>
          </a:p>
        </p:txBody>
      </p:sp>
      <p:sp>
        <p:nvSpPr>
          <p:cNvPr id="227" name="Oval 226">
            <a:extLst>
              <a:ext uri="{FF2B5EF4-FFF2-40B4-BE49-F238E27FC236}">
                <a16:creationId xmlns:a16="http://schemas.microsoft.com/office/drawing/2014/main" id="{2CD85711-7289-68D7-7CE2-CACCF5BA34BE}"/>
              </a:ext>
            </a:extLst>
          </p:cNvPr>
          <p:cNvSpPr/>
          <p:nvPr/>
        </p:nvSpPr>
        <p:spPr>
          <a:xfrm>
            <a:off x="5679288" y="4285807"/>
            <a:ext cx="121698" cy="159872"/>
          </a:xfrm>
          <a:prstGeom prst="ellipse">
            <a:avLst/>
          </a:prstGeom>
          <a:solidFill>
            <a:srgbClr val="00B0F0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IN"/>
          </a:p>
        </p:txBody>
      </p:sp>
      <p:cxnSp>
        <p:nvCxnSpPr>
          <p:cNvPr id="18" name="Straight Connector 17">
            <a:extLst>
              <a:ext uri="{FF2B5EF4-FFF2-40B4-BE49-F238E27FC236}">
                <a16:creationId xmlns:a16="http://schemas.microsoft.com/office/drawing/2014/main" id="{F9CEFBE7-0C04-58E0-DFED-5E4EC09E6DB9}"/>
              </a:ext>
            </a:extLst>
          </p:cNvPr>
          <p:cNvCxnSpPr>
            <a:cxnSpLocks/>
          </p:cNvCxnSpPr>
          <p:nvPr/>
        </p:nvCxnSpPr>
        <p:spPr>
          <a:xfrm>
            <a:off x="3221586" y="2996377"/>
            <a:ext cx="2881925" cy="0"/>
          </a:xfrm>
          <a:prstGeom prst="line">
            <a:avLst/>
          </a:prstGeom>
          <a:ln>
            <a:solidFill>
              <a:srgbClr val="FFC000"/>
            </a:solidFill>
          </a:ln>
          <a:effectLst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" name="Rectangle 3">
            <a:extLst>
              <a:ext uri="{FF2B5EF4-FFF2-40B4-BE49-F238E27FC236}">
                <a16:creationId xmlns:a16="http://schemas.microsoft.com/office/drawing/2014/main" id="{4E814C6B-6D91-CA9A-F7A8-170BC3E646B8}"/>
              </a:ext>
            </a:extLst>
          </p:cNvPr>
          <p:cNvSpPr/>
          <p:nvPr/>
        </p:nvSpPr>
        <p:spPr>
          <a:xfrm>
            <a:off x="3792576" y="3925016"/>
            <a:ext cx="644844" cy="446010"/>
          </a:xfrm>
          <a:prstGeom prst="rect">
            <a:avLst/>
          </a:prstGeom>
          <a:solidFill>
            <a:srgbClr val="FF0000"/>
          </a:solidFill>
          <a:ln w="25400">
            <a:solidFill>
              <a:srgbClr val="FFFF0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IN"/>
          </a:p>
        </p:txBody>
      </p:sp>
      <p:sp>
        <p:nvSpPr>
          <p:cNvPr id="5" name="Title 2">
            <a:extLst>
              <a:ext uri="{FF2B5EF4-FFF2-40B4-BE49-F238E27FC236}">
                <a16:creationId xmlns:a16="http://schemas.microsoft.com/office/drawing/2014/main" id="{261F6094-9A7F-8621-5042-D1270ED258F8}"/>
              </a:ext>
            </a:extLst>
          </p:cNvPr>
          <p:cNvSpPr txBox="1">
            <a:spLocks/>
          </p:cNvSpPr>
          <p:nvPr/>
        </p:nvSpPr>
        <p:spPr>
          <a:xfrm>
            <a:off x="3719106" y="3968050"/>
            <a:ext cx="823910" cy="374928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>
            <a:lvl1pPr algn="l" defTabSz="914400" rtl="0" eaLnBrk="1" latinLnBrk="0" hangingPunct="1">
              <a:lnSpc>
                <a:spcPct val="85000"/>
              </a:lnSpc>
              <a:spcBef>
                <a:spcPct val="0"/>
              </a:spcBef>
              <a:buNone/>
              <a:defRPr sz="7200" kern="1200" spc="-50" baseline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US" sz="2000" i="1" dirty="0">
                <a:solidFill>
                  <a:srgbClr val="FFFF00"/>
                </a:solidFill>
              </a:rPr>
              <a:t>75B</a:t>
            </a:r>
            <a:endParaRPr lang="en-IN" sz="2000" i="1" dirty="0">
              <a:solidFill>
                <a:srgbClr val="FFFF00"/>
              </a:solidFill>
            </a:endParaRPr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E4BB13B9-6F92-A5EC-1000-AF0016443DCF}"/>
              </a:ext>
            </a:extLst>
          </p:cNvPr>
          <p:cNvSpPr/>
          <p:nvPr/>
        </p:nvSpPr>
        <p:spPr>
          <a:xfrm>
            <a:off x="3792576" y="4494145"/>
            <a:ext cx="644844" cy="446010"/>
          </a:xfrm>
          <a:prstGeom prst="rect">
            <a:avLst/>
          </a:prstGeom>
          <a:noFill/>
          <a:ln w="25400">
            <a:solidFill>
              <a:srgbClr val="FFFF0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IN"/>
          </a:p>
        </p:txBody>
      </p:sp>
      <p:sp>
        <p:nvSpPr>
          <p:cNvPr id="8" name="Title 2">
            <a:extLst>
              <a:ext uri="{FF2B5EF4-FFF2-40B4-BE49-F238E27FC236}">
                <a16:creationId xmlns:a16="http://schemas.microsoft.com/office/drawing/2014/main" id="{1CB848F7-287B-2C1F-5603-FC8AD400A620}"/>
              </a:ext>
            </a:extLst>
          </p:cNvPr>
          <p:cNvSpPr txBox="1">
            <a:spLocks/>
          </p:cNvSpPr>
          <p:nvPr/>
        </p:nvSpPr>
        <p:spPr>
          <a:xfrm>
            <a:off x="3719106" y="4537179"/>
            <a:ext cx="823910" cy="374928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>
            <a:lvl1pPr algn="l" defTabSz="914400" rtl="0" eaLnBrk="1" latinLnBrk="0" hangingPunct="1">
              <a:lnSpc>
                <a:spcPct val="85000"/>
              </a:lnSpc>
              <a:spcBef>
                <a:spcPct val="0"/>
              </a:spcBef>
              <a:buNone/>
              <a:defRPr sz="7200" kern="1200" spc="-50" baseline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US" sz="2000" i="1" dirty="0">
                <a:solidFill>
                  <a:srgbClr val="FFFF00"/>
                </a:solidFill>
              </a:rPr>
              <a:t>75A</a:t>
            </a:r>
            <a:endParaRPr lang="en-IN" sz="2000" i="1" dirty="0">
              <a:solidFill>
                <a:srgbClr val="FFFF00"/>
              </a:solidFill>
            </a:endParaRPr>
          </a:p>
        </p:txBody>
      </p:sp>
      <p:cxnSp>
        <p:nvCxnSpPr>
          <p:cNvPr id="11" name="Connector: Elbow 10">
            <a:extLst>
              <a:ext uri="{FF2B5EF4-FFF2-40B4-BE49-F238E27FC236}">
                <a16:creationId xmlns:a16="http://schemas.microsoft.com/office/drawing/2014/main" id="{E6E1A109-C2A8-C7E1-C8F2-30B50A0396D9}"/>
              </a:ext>
            </a:extLst>
          </p:cNvPr>
          <p:cNvCxnSpPr>
            <a:stCxn id="4" idx="3"/>
            <a:endCxn id="6" idx="3"/>
          </p:cNvCxnSpPr>
          <p:nvPr/>
        </p:nvCxnSpPr>
        <p:spPr>
          <a:xfrm>
            <a:off x="4437420" y="4148021"/>
            <a:ext cx="12700" cy="569129"/>
          </a:xfrm>
          <a:prstGeom prst="bentConnector3">
            <a:avLst>
              <a:gd name="adj1" fmla="val 1800000"/>
            </a:avLst>
          </a:prstGeom>
          <a:ln w="25400">
            <a:solidFill>
              <a:srgbClr val="FFC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2" name="Slide Number Placeholder 11">
            <a:extLst>
              <a:ext uri="{FF2B5EF4-FFF2-40B4-BE49-F238E27FC236}">
                <a16:creationId xmlns:a16="http://schemas.microsoft.com/office/drawing/2014/main" id="{D67EA580-6651-67EC-4687-2EEB47B6A14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>
            <a:normAutofit lnSpcReduction="10000"/>
          </a:bodyPr>
          <a:lstStyle/>
          <a:p>
            <a:fld id="{19C1AEB4-7037-4088-A46E-D96AF956DC0D}" type="slidenum">
              <a:rPr lang="en-IN" smtClean="0"/>
              <a:t>37</a:t>
            </a:fld>
            <a:endParaRPr lang="en-IN"/>
          </a:p>
        </p:txBody>
      </p:sp>
      <p:grpSp>
        <p:nvGrpSpPr>
          <p:cNvPr id="13" name="Group 12">
            <a:extLst>
              <a:ext uri="{FF2B5EF4-FFF2-40B4-BE49-F238E27FC236}">
                <a16:creationId xmlns:a16="http://schemas.microsoft.com/office/drawing/2014/main" id="{63784790-41D1-C929-D389-92A2AA845BF1}"/>
              </a:ext>
            </a:extLst>
          </p:cNvPr>
          <p:cNvGrpSpPr/>
          <p:nvPr/>
        </p:nvGrpSpPr>
        <p:grpSpPr>
          <a:xfrm>
            <a:off x="11481757" y="74540"/>
            <a:ext cx="620304" cy="653010"/>
            <a:chOff x="8366841" y="1587144"/>
            <a:chExt cx="620304" cy="653010"/>
          </a:xfrm>
        </p:grpSpPr>
        <p:cxnSp>
          <p:nvCxnSpPr>
            <p:cNvPr id="16" name="Straight Connector 15">
              <a:extLst>
                <a:ext uri="{FF2B5EF4-FFF2-40B4-BE49-F238E27FC236}">
                  <a16:creationId xmlns:a16="http://schemas.microsoft.com/office/drawing/2014/main" id="{D0532574-38F0-4EF1-FFF5-983622831077}"/>
                </a:ext>
              </a:extLst>
            </p:cNvPr>
            <p:cNvCxnSpPr/>
            <p:nvPr/>
          </p:nvCxnSpPr>
          <p:spPr>
            <a:xfrm>
              <a:off x="8672017" y="1587144"/>
              <a:ext cx="0" cy="653010"/>
            </a:xfrm>
            <a:prstGeom prst="line">
              <a:avLst/>
            </a:prstGeom>
            <a:effectLst>
              <a:glow rad="63500">
                <a:schemeClr val="accent1">
                  <a:satMod val="175000"/>
                  <a:alpha val="40000"/>
                </a:schemeClr>
              </a:glow>
            </a:effectLst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7" name="Straight Connector 16">
              <a:extLst>
                <a:ext uri="{FF2B5EF4-FFF2-40B4-BE49-F238E27FC236}">
                  <a16:creationId xmlns:a16="http://schemas.microsoft.com/office/drawing/2014/main" id="{D15EDB51-0B01-0BEE-D17C-3D19D45BEEC6}"/>
                </a:ext>
              </a:extLst>
            </p:cNvPr>
            <p:cNvCxnSpPr/>
            <p:nvPr/>
          </p:nvCxnSpPr>
          <p:spPr>
            <a:xfrm>
              <a:off x="8366841" y="1917229"/>
              <a:ext cx="620304" cy="0"/>
            </a:xfrm>
            <a:prstGeom prst="line">
              <a:avLst/>
            </a:prstGeom>
            <a:effectLst>
              <a:glow rad="63500">
                <a:schemeClr val="accent1">
                  <a:satMod val="175000"/>
                  <a:alpha val="40000"/>
                </a:schemeClr>
              </a:glow>
            </a:effectLst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grpSp>
        <p:nvGrpSpPr>
          <p:cNvPr id="19" name="Group 18">
            <a:extLst>
              <a:ext uri="{FF2B5EF4-FFF2-40B4-BE49-F238E27FC236}">
                <a16:creationId xmlns:a16="http://schemas.microsoft.com/office/drawing/2014/main" id="{5C1E0877-0BA5-2573-968F-98B0A88D0C2D}"/>
              </a:ext>
            </a:extLst>
          </p:cNvPr>
          <p:cNvGrpSpPr/>
          <p:nvPr/>
        </p:nvGrpSpPr>
        <p:grpSpPr>
          <a:xfrm>
            <a:off x="11157779" y="-216759"/>
            <a:ext cx="1260000" cy="1260000"/>
            <a:chOff x="7064043" y="3066250"/>
            <a:chExt cx="1260000" cy="1260000"/>
          </a:xfrm>
        </p:grpSpPr>
        <p:sp>
          <p:nvSpPr>
            <p:cNvPr id="20" name="Oval 19">
              <a:extLst>
                <a:ext uri="{FF2B5EF4-FFF2-40B4-BE49-F238E27FC236}">
                  <a16:creationId xmlns:a16="http://schemas.microsoft.com/office/drawing/2014/main" id="{E95DAE9C-E319-AB41-F3C9-347D655AC32E}"/>
                </a:ext>
              </a:extLst>
            </p:cNvPr>
            <p:cNvSpPr/>
            <p:nvPr/>
          </p:nvSpPr>
          <p:spPr>
            <a:xfrm>
              <a:off x="7064043" y="3066250"/>
              <a:ext cx="1260000" cy="1260000"/>
            </a:xfrm>
            <a:prstGeom prst="ellipse">
              <a:avLst/>
            </a:prstGeom>
            <a:noFill/>
            <a:ln>
              <a:solidFill>
                <a:schemeClr val="bg1"/>
              </a:solidFill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IN"/>
            </a:p>
          </p:txBody>
        </p:sp>
        <p:grpSp>
          <p:nvGrpSpPr>
            <p:cNvPr id="21" name="Group 20">
              <a:extLst>
                <a:ext uri="{FF2B5EF4-FFF2-40B4-BE49-F238E27FC236}">
                  <a16:creationId xmlns:a16="http://schemas.microsoft.com/office/drawing/2014/main" id="{C2E80183-8BEE-06A2-A8EF-9329A24249CE}"/>
                </a:ext>
              </a:extLst>
            </p:cNvPr>
            <p:cNvGrpSpPr/>
            <p:nvPr/>
          </p:nvGrpSpPr>
          <p:grpSpPr>
            <a:xfrm>
              <a:off x="7330553" y="3336250"/>
              <a:ext cx="726980" cy="720000"/>
              <a:chOff x="9768840" y="2275840"/>
              <a:chExt cx="726980" cy="720000"/>
            </a:xfrm>
          </p:grpSpPr>
          <p:sp>
            <p:nvSpPr>
              <p:cNvPr id="22" name="Oval 21">
                <a:extLst>
                  <a:ext uri="{FF2B5EF4-FFF2-40B4-BE49-F238E27FC236}">
                    <a16:creationId xmlns:a16="http://schemas.microsoft.com/office/drawing/2014/main" id="{C55FB2D1-2BC0-92F8-587B-9F813F26690A}"/>
                  </a:ext>
                </a:extLst>
              </p:cNvPr>
              <p:cNvSpPr/>
              <p:nvPr/>
            </p:nvSpPr>
            <p:spPr>
              <a:xfrm>
                <a:off x="9768840" y="2275840"/>
                <a:ext cx="720000" cy="720000"/>
              </a:xfrm>
              <a:prstGeom prst="ellipse">
                <a:avLst/>
              </a:prstGeom>
              <a:noFill/>
              <a:ln>
                <a:solidFill>
                  <a:schemeClr val="bg1"/>
                </a:solidFill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IN"/>
              </a:p>
            </p:txBody>
          </p:sp>
          <p:cxnSp>
            <p:nvCxnSpPr>
              <p:cNvPr id="23" name="Straight Arrow Connector 22">
                <a:extLst>
                  <a:ext uri="{FF2B5EF4-FFF2-40B4-BE49-F238E27FC236}">
                    <a16:creationId xmlns:a16="http://schemas.microsoft.com/office/drawing/2014/main" id="{6B975757-0EB4-9CA6-5174-FF53BACB0F19}"/>
                  </a:ext>
                </a:extLst>
              </p:cNvPr>
              <p:cNvCxnSpPr>
                <a:cxnSpLocks/>
              </p:cNvCxnSpPr>
              <p:nvPr/>
            </p:nvCxnSpPr>
            <p:spPr>
              <a:xfrm rot="7200000">
                <a:off x="9860407" y="2786655"/>
                <a:ext cx="360000" cy="6762"/>
              </a:xfrm>
              <a:prstGeom prst="straightConnector1">
                <a:avLst/>
              </a:prstGeom>
              <a:ln w="38100" cap="rnd">
                <a:solidFill>
                  <a:srgbClr val="FFFF00"/>
                </a:solidFill>
                <a:tailEnd type="triangle"/>
              </a:ln>
            </p:spPr>
            <p:style>
              <a:lnRef idx="2">
                <a:schemeClr val="accent3"/>
              </a:lnRef>
              <a:fillRef idx="0">
                <a:schemeClr val="accent3"/>
              </a:fillRef>
              <a:effectRef idx="1">
                <a:schemeClr val="accent3"/>
              </a:effectRef>
              <a:fontRef idx="minor">
                <a:schemeClr val="tx1"/>
              </a:fontRef>
            </p:style>
          </p:cxnSp>
          <p:cxnSp>
            <p:nvCxnSpPr>
              <p:cNvPr id="24" name="Straight Arrow Connector 23">
                <a:extLst>
                  <a:ext uri="{FF2B5EF4-FFF2-40B4-BE49-F238E27FC236}">
                    <a16:creationId xmlns:a16="http://schemas.microsoft.com/office/drawing/2014/main" id="{5D11B61D-2CF2-9FA8-0C6A-525AFE4A65C1}"/>
                  </a:ext>
                </a:extLst>
              </p:cNvPr>
              <p:cNvCxnSpPr>
                <a:cxnSpLocks/>
              </p:cNvCxnSpPr>
              <p:nvPr/>
            </p:nvCxnSpPr>
            <p:spPr>
              <a:xfrm rot="14400000">
                <a:off x="9861767" y="2473195"/>
                <a:ext cx="360000" cy="6762"/>
              </a:xfrm>
              <a:prstGeom prst="straightConnector1">
                <a:avLst/>
              </a:prstGeom>
              <a:ln w="38100" cap="rnd">
                <a:solidFill>
                  <a:srgbClr val="0070C0"/>
                </a:solidFill>
                <a:tailEnd type="triangle"/>
              </a:ln>
            </p:spPr>
            <p:style>
              <a:lnRef idx="2">
                <a:schemeClr val="accent3"/>
              </a:lnRef>
              <a:fillRef idx="0">
                <a:schemeClr val="accent3"/>
              </a:fillRef>
              <a:effectRef idx="1">
                <a:schemeClr val="accent3"/>
              </a:effectRef>
              <a:fontRef idx="minor">
                <a:schemeClr val="tx1"/>
              </a:fontRef>
            </p:style>
          </p:cxnSp>
          <p:cxnSp>
            <p:nvCxnSpPr>
              <p:cNvPr id="25" name="Straight Arrow Connector 24">
                <a:extLst>
                  <a:ext uri="{FF2B5EF4-FFF2-40B4-BE49-F238E27FC236}">
                    <a16:creationId xmlns:a16="http://schemas.microsoft.com/office/drawing/2014/main" id="{0271403F-2BDF-CBFF-D942-EA3CD8A382C1}"/>
                  </a:ext>
                </a:extLst>
              </p:cNvPr>
              <p:cNvCxnSpPr/>
              <p:nvPr/>
            </p:nvCxnSpPr>
            <p:spPr>
              <a:xfrm>
                <a:off x="10135820" y="2629924"/>
                <a:ext cx="360000" cy="6762"/>
              </a:xfrm>
              <a:prstGeom prst="straightConnector1">
                <a:avLst/>
              </a:prstGeom>
              <a:ln w="38100" cap="rnd">
                <a:solidFill>
                  <a:srgbClr val="FF0000"/>
                </a:solidFill>
                <a:tailEnd type="triangle"/>
              </a:ln>
            </p:spPr>
            <p:style>
              <a:lnRef idx="2">
                <a:schemeClr val="accent3"/>
              </a:lnRef>
              <a:fillRef idx="0">
                <a:schemeClr val="accent3"/>
              </a:fillRef>
              <a:effectRef idx="1">
                <a:schemeClr val="accent3"/>
              </a:effectRef>
              <a:fontRef idx="minor">
                <a:schemeClr val="tx1"/>
              </a:fontRef>
            </p:style>
          </p:cxnSp>
        </p:grpSp>
      </p:grpSp>
      <p:sp>
        <p:nvSpPr>
          <p:cNvPr id="26" name="Rectangle 25">
            <a:extLst>
              <a:ext uri="{FF2B5EF4-FFF2-40B4-BE49-F238E27FC236}">
                <a16:creationId xmlns:a16="http://schemas.microsoft.com/office/drawing/2014/main" id="{EDFB6DD5-A96C-660F-C3C1-96DC964E45D8}"/>
              </a:ext>
            </a:extLst>
          </p:cNvPr>
          <p:cNvSpPr/>
          <p:nvPr/>
        </p:nvSpPr>
        <p:spPr>
          <a:xfrm>
            <a:off x="11033567" y="-86686"/>
            <a:ext cx="513657" cy="405484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2000" b="0" cap="none" spc="0" dirty="0">
                <a:ln w="0"/>
                <a:solidFill>
                  <a:srgbClr val="92D050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120</a:t>
            </a:r>
          </a:p>
        </p:txBody>
      </p:sp>
      <p:sp>
        <p:nvSpPr>
          <p:cNvPr id="27" name="Rectangle 26">
            <a:extLst>
              <a:ext uri="{FF2B5EF4-FFF2-40B4-BE49-F238E27FC236}">
                <a16:creationId xmlns:a16="http://schemas.microsoft.com/office/drawing/2014/main" id="{F01B6BDB-0C6C-6DE5-D480-26F70B0E3AC4}"/>
              </a:ext>
            </a:extLst>
          </p:cNvPr>
          <p:cNvSpPr/>
          <p:nvPr/>
        </p:nvSpPr>
        <p:spPr>
          <a:xfrm>
            <a:off x="11077769" y="566219"/>
            <a:ext cx="513657" cy="405484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2000" b="0" cap="none" spc="0" dirty="0">
                <a:ln w="0"/>
                <a:solidFill>
                  <a:srgbClr val="92D050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240</a:t>
            </a:r>
          </a:p>
        </p:txBody>
      </p:sp>
    </p:spTree>
    <p:extLst>
      <p:ext uri="{BB962C8B-B14F-4D97-AF65-F5344CB8AC3E}">
        <p14:creationId xmlns:p14="http://schemas.microsoft.com/office/powerpoint/2010/main" val="336855901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0">
        <p:cut/>
      </p:transition>
    </mc:Choice>
    <mc:Fallback xmlns="">
      <p:transition>
        <p:cut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8" presetClass="emph" presetSubtype="0" repeatCount="indefinite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Rot by="-21600000">
                                      <p:cBhvr>
                                        <p:cTn id="6" dur="20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94" name="Connector: Elbow 93">
            <a:extLst>
              <a:ext uri="{FF2B5EF4-FFF2-40B4-BE49-F238E27FC236}">
                <a16:creationId xmlns:a16="http://schemas.microsoft.com/office/drawing/2014/main" id="{0CDBC015-816F-53CD-A1A5-E05223FB519C}"/>
              </a:ext>
            </a:extLst>
          </p:cNvPr>
          <p:cNvCxnSpPr>
            <a:cxnSpLocks/>
          </p:cNvCxnSpPr>
          <p:nvPr/>
        </p:nvCxnSpPr>
        <p:spPr>
          <a:xfrm rot="16200000" flipV="1">
            <a:off x="3763538" y="3213505"/>
            <a:ext cx="1547578" cy="630127"/>
          </a:xfrm>
          <a:prstGeom prst="bentConnector3">
            <a:avLst>
              <a:gd name="adj1" fmla="val 100551"/>
            </a:avLst>
          </a:prstGeom>
          <a:ln w="38100">
            <a:solidFill>
              <a:srgbClr val="FFC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Title 2"/>
          <p:cNvSpPr>
            <a:spLocks noGrp="1"/>
          </p:cNvSpPr>
          <p:nvPr>
            <p:ph type="ctrTitle"/>
          </p:nvPr>
        </p:nvSpPr>
        <p:spPr>
          <a:xfrm>
            <a:off x="2991979" y="0"/>
            <a:ext cx="6208043" cy="633120"/>
          </a:xfrm>
        </p:spPr>
        <p:txBody>
          <a:bodyPr>
            <a:normAutofit/>
          </a:bodyPr>
          <a:lstStyle/>
          <a:p>
            <a:pPr algn="ctr"/>
            <a:r>
              <a:rPr lang="en-IN" sz="4000" i="1" u="sng" dirty="0">
                <a:solidFill>
                  <a:srgbClr val="FFC000"/>
                </a:solidFill>
              </a:rPr>
              <a:t>400 kV Dia arrangement</a:t>
            </a:r>
          </a:p>
        </p:txBody>
      </p:sp>
      <p:pic>
        <p:nvPicPr>
          <p:cNvPr id="68" name="Picture 4" descr="APTRANSCO ⚡️⚡️ - Electricity Transmission Company - APTRANSCO | LinkedIn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7541" y="17768"/>
            <a:ext cx="1057360" cy="97547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cxnSp>
        <p:nvCxnSpPr>
          <p:cNvPr id="5" name="Straight Connector 4">
            <a:extLst>
              <a:ext uri="{FF2B5EF4-FFF2-40B4-BE49-F238E27FC236}">
                <a16:creationId xmlns:a16="http://schemas.microsoft.com/office/drawing/2014/main" id="{77A707E6-FA85-DBF9-06EA-BD50E97E8CEF}"/>
              </a:ext>
            </a:extLst>
          </p:cNvPr>
          <p:cNvCxnSpPr>
            <a:cxnSpLocks/>
          </p:cNvCxnSpPr>
          <p:nvPr/>
        </p:nvCxnSpPr>
        <p:spPr>
          <a:xfrm>
            <a:off x="11268174" y="1135679"/>
            <a:ext cx="17733" cy="3789695"/>
          </a:xfrm>
          <a:prstGeom prst="line">
            <a:avLst/>
          </a:prstGeom>
          <a:ln w="38100">
            <a:solidFill>
              <a:srgbClr val="92D050"/>
            </a:solidFill>
          </a:ln>
          <a:effectLst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4" name="Straight Connector 13">
            <a:extLst>
              <a:ext uri="{FF2B5EF4-FFF2-40B4-BE49-F238E27FC236}">
                <a16:creationId xmlns:a16="http://schemas.microsoft.com/office/drawing/2014/main" id="{B7C49E39-C9F5-3CD6-8509-C648EDB9F29A}"/>
              </a:ext>
            </a:extLst>
          </p:cNvPr>
          <p:cNvCxnSpPr>
            <a:cxnSpLocks/>
          </p:cNvCxnSpPr>
          <p:nvPr/>
        </p:nvCxnSpPr>
        <p:spPr>
          <a:xfrm flipH="1">
            <a:off x="1579223" y="1058365"/>
            <a:ext cx="33348" cy="3867009"/>
          </a:xfrm>
          <a:prstGeom prst="line">
            <a:avLst/>
          </a:prstGeom>
          <a:ln w="38100">
            <a:solidFill>
              <a:srgbClr val="92D050"/>
            </a:solidFill>
          </a:ln>
          <a:effectLst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7" name="Straight Connector 16">
            <a:extLst>
              <a:ext uri="{FF2B5EF4-FFF2-40B4-BE49-F238E27FC236}">
                <a16:creationId xmlns:a16="http://schemas.microsoft.com/office/drawing/2014/main" id="{B8C7DC0E-4EEB-5090-BB2B-55A2C1A1C15F}"/>
              </a:ext>
            </a:extLst>
          </p:cNvPr>
          <p:cNvCxnSpPr/>
          <p:nvPr/>
        </p:nvCxnSpPr>
        <p:spPr>
          <a:xfrm>
            <a:off x="1579223" y="4282443"/>
            <a:ext cx="496320" cy="9843"/>
          </a:xfrm>
          <a:prstGeom prst="line">
            <a:avLst/>
          </a:prstGeom>
          <a:ln w="38100">
            <a:solidFill>
              <a:srgbClr val="92D050"/>
            </a:solidFill>
          </a:ln>
          <a:effectLst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9" name="Straight Connector 18">
            <a:extLst>
              <a:ext uri="{FF2B5EF4-FFF2-40B4-BE49-F238E27FC236}">
                <a16:creationId xmlns:a16="http://schemas.microsoft.com/office/drawing/2014/main" id="{6E779FD3-8AD7-79BE-7DB7-708702FECF7D}"/>
              </a:ext>
            </a:extLst>
          </p:cNvPr>
          <p:cNvCxnSpPr>
            <a:cxnSpLocks/>
          </p:cNvCxnSpPr>
          <p:nvPr/>
        </p:nvCxnSpPr>
        <p:spPr>
          <a:xfrm>
            <a:off x="10979722" y="4277072"/>
            <a:ext cx="306185" cy="10292"/>
          </a:xfrm>
          <a:prstGeom prst="line">
            <a:avLst/>
          </a:prstGeom>
          <a:ln w="38100">
            <a:solidFill>
              <a:srgbClr val="92D050"/>
            </a:solidFill>
          </a:ln>
          <a:effectLst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3" name="Rounded Rectangle 15">
            <a:extLst>
              <a:ext uri="{FF2B5EF4-FFF2-40B4-BE49-F238E27FC236}">
                <a16:creationId xmlns:a16="http://schemas.microsoft.com/office/drawing/2014/main" id="{F73B94F2-5521-EF04-EAEB-BC8C0D1D981E}"/>
              </a:ext>
            </a:extLst>
          </p:cNvPr>
          <p:cNvSpPr/>
          <p:nvPr/>
        </p:nvSpPr>
        <p:spPr>
          <a:xfrm>
            <a:off x="9642450" y="3978387"/>
            <a:ext cx="471175" cy="627797"/>
          </a:xfrm>
          <a:prstGeom prst="roundRect">
            <a:avLst/>
          </a:prstGeom>
          <a:solidFill>
            <a:srgbClr val="FF0000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IN"/>
          </a:p>
        </p:txBody>
      </p:sp>
      <p:sp>
        <p:nvSpPr>
          <p:cNvPr id="24" name="Rounded Rectangle 16">
            <a:extLst>
              <a:ext uri="{FF2B5EF4-FFF2-40B4-BE49-F238E27FC236}">
                <a16:creationId xmlns:a16="http://schemas.microsoft.com/office/drawing/2014/main" id="{008E04FE-A91A-9913-AD12-7D2497E4AD1C}"/>
              </a:ext>
            </a:extLst>
          </p:cNvPr>
          <p:cNvSpPr/>
          <p:nvPr/>
        </p:nvSpPr>
        <p:spPr>
          <a:xfrm>
            <a:off x="9642450" y="3978387"/>
            <a:ext cx="471175" cy="627797"/>
          </a:xfrm>
          <a:prstGeom prst="roundRect">
            <a:avLst/>
          </a:prstGeom>
          <a:noFill/>
          <a:ln>
            <a:solidFill>
              <a:srgbClr val="FFFF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IN"/>
          </a:p>
        </p:txBody>
      </p:sp>
      <p:sp>
        <p:nvSpPr>
          <p:cNvPr id="30" name="Rounded Rectangle 17">
            <a:extLst>
              <a:ext uri="{FF2B5EF4-FFF2-40B4-BE49-F238E27FC236}">
                <a16:creationId xmlns:a16="http://schemas.microsoft.com/office/drawing/2014/main" id="{32106EC2-3D70-0692-5327-55BC27F5A196}"/>
              </a:ext>
            </a:extLst>
          </p:cNvPr>
          <p:cNvSpPr/>
          <p:nvPr/>
        </p:nvSpPr>
        <p:spPr>
          <a:xfrm>
            <a:off x="2913145" y="3978387"/>
            <a:ext cx="471175" cy="627797"/>
          </a:xfrm>
          <a:prstGeom prst="roundRect">
            <a:avLst/>
          </a:prstGeom>
          <a:solidFill>
            <a:srgbClr val="FF0000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IN"/>
          </a:p>
        </p:txBody>
      </p:sp>
      <p:sp>
        <p:nvSpPr>
          <p:cNvPr id="31" name="Rounded Rectangle 18">
            <a:extLst>
              <a:ext uri="{FF2B5EF4-FFF2-40B4-BE49-F238E27FC236}">
                <a16:creationId xmlns:a16="http://schemas.microsoft.com/office/drawing/2014/main" id="{6788403C-659C-51E6-8F32-CA745CF530FC}"/>
              </a:ext>
            </a:extLst>
          </p:cNvPr>
          <p:cNvSpPr/>
          <p:nvPr/>
        </p:nvSpPr>
        <p:spPr>
          <a:xfrm>
            <a:off x="2913145" y="3978387"/>
            <a:ext cx="471175" cy="627797"/>
          </a:xfrm>
          <a:prstGeom prst="roundRect">
            <a:avLst/>
          </a:prstGeom>
          <a:noFill/>
          <a:ln>
            <a:solidFill>
              <a:srgbClr val="FFFF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IN"/>
          </a:p>
        </p:txBody>
      </p:sp>
      <p:cxnSp>
        <p:nvCxnSpPr>
          <p:cNvPr id="32" name="Straight Connector 31">
            <a:extLst>
              <a:ext uri="{FF2B5EF4-FFF2-40B4-BE49-F238E27FC236}">
                <a16:creationId xmlns:a16="http://schemas.microsoft.com/office/drawing/2014/main" id="{A17A56D6-FF53-8D93-CD72-ECE9CDF2966E}"/>
              </a:ext>
            </a:extLst>
          </p:cNvPr>
          <p:cNvCxnSpPr>
            <a:cxnSpLocks/>
            <a:stCxn id="31" idx="3"/>
            <a:endCxn id="42" idx="2"/>
          </p:cNvCxnSpPr>
          <p:nvPr/>
        </p:nvCxnSpPr>
        <p:spPr>
          <a:xfrm flipV="1">
            <a:off x="3384320" y="4280461"/>
            <a:ext cx="243748" cy="11825"/>
          </a:xfrm>
          <a:prstGeom prst="line">
            <a:avLst/>
          </a:prstGeom>
          <a:ln w="38100">
            <a:solidFill>
              <a:srgbClr val="FFFF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3" name="Right Arrow 6">
            <a:extLst>
              <a:ext uri="{FF2B5EF4-FFF2-40B4-BE49-F238E27FC236}">
                <a16:creationId xmlns:a16="http://schemas.microsoft.com/office/drawing/2014/main" id="{FE0722CE-9B1D-AFA8-7DE3-07A7C9889928}"/>
              </a:ext>
            </a:extLst>
          </p:cNvPr>
          <p:cNvSpPr/>
          <p:nvPr/>
        </p:nvSpPr>
        <p:spPr>
          <a:xfrm>
            <a:off x="1700981" y="3706068"/>
            <a:ext cx="709684" cy="233486"/>
          </a:xfrm>
          <a:prstGeom prst="rightArrow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IN"/>
          </a:p>
        </p:txBody>
      </p:sp>
      <p:sp>
        <p:nvSpPr>
          <p:cNvPr id="34" name="Right Arrow 39">
            <a:extLst>
              <a:ext uri="{FF2B5EF4-FFF2-40B4-BE49-F238E27FC236}">
                <a16:creationId xmlns:a16="http://schemas.microsoft.com/office/drawing/2014/main" id="{85500EB8-6964-FF87-465B-4D27E7D516FA}"/>
              </a:ext>
            </a:extLst>
          </p:cNvPr>
          <p:cNvSpPr/>
          <p:nvPr/>
        </p:nvSpPr>
        <p:spPr>
          <a:xfrm flipH="1">
            <a:off x="10486529" y="3707875"/>
            <a:ext cx="709684" cy="197311"/>
          </a:xfrm>
          <a:prstGeom prst="rightArrow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IN"/>
          </a:p>
        </p:txBody>
      </p:sp>
      <p:sp>
        <p:nvSpPr>
          <p:cNvPr id="36" name="Title 2">
            <a:extLst>
              <a:ext uri="{FF2B5EF4-FFF2-40B4-BE49-F238E27FC236}">
                <a16:creationId xmlns:a16="http://schemas.microsoft.com/office/drawing/2014/main" id="{3BCA6A8D-1DB0-7722-2E29-DBA6357B8E75}"/>
              </a:ext>
            </a:extLst>
          </p:cNvPr>
          <p:cNvSpPr txBox="1">
            <a:spLocks/>
          </p:cNvSpPr>
          <p:nvPr/>
        </p:nvSpPr>
        <p:spPr>
          <a:xfrm>
            <a:off x="2989958" y="4139209"/>
            <a:ext cx="317549" cy="364618"/>
          </a:xfrm>
          <a:prstGeom prst="rect">
            <a:avLst/>
          </a:prstGeom>
        </p:spPr>
        <p:txBody>
          <a:bodyPr vert="horz" lIns="91440" tIns="45720" rIns="91440" bIns="45720" rtlCol="0" anchor="b">
            <a:normAutofit fontScale="90000" lnSpcReduction="10000"/>
          </a:bodyPr>
          <a:lstStyle>
            <a:lvl1pPr algn="l" defTabSz="914400" rtl="0" eaLnBrk="1" latinLnBrk="0" hangingPunct="1">
              <a:lnSpc>
                <a:spcPct val="85000"/>
              </a:lnSpc>
              <a:spcBef>
                <a:spcPct val="0"/>
              </a:spcBef>
              <a:buNone/>
              <a:defRPr sz="7200" kern="1200" spc="-50" baseline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IN" sz="2600" i="1" dirty="0"/>
              <a:t>1</a:t>
            </a:r>
          </a:p>
        </p:txBody>
      </p:sp>
      <p:sp>
        <p:nvSpPr>
          <p:cNvPr id="37" name="Title 2">
            <a:extLst>
              <a:ext uri="{FF2B5EF4-FFF2-40B4-BE49-F238E27FC236}">
                <a16:creationId xmlns:a16="http://schemas.microsoft.com/office/drawing/2014/main" id="{3C8B83E8-15C1-4BBC-225B-406EF9087273}"/>
              </a:ext>
            </a:extLst>
          </p:cNvPr>
          <p:cNvSpPr txBox="1">
            <a:spLocks/>
          </p:cNvSpPr>
          <p:nvPr/>
        </p:nvSpPr>
        <p:spPr>
          <a:xfrm>
            <a:off x="9719912" y="4123624"/>
            <a:ext cx="317549" cy="364618"/>
          </a:xfrm>
          <a:prstGeom prst="rect">
            <a:avLst/>
          </a:prstGeom>
        </p:spPr>
        <p:txBody>
          <a:bodyPr vert="horz" lIns="91440" tIns="45720" rIns="91440" bIns="45720" rtlCol="0" anchor="b">
            <a:normAutofit fontScale="90000" lnSpcReduction="10000"/>
          </a:bodyPr>
          <a:lstStyle>
            <a:lvl1pPr algn="l" defTabSz="914400" rtl="0" eaLnBrk="1" latinLnBrk="0" hangingPunct="1">
              <a:lnSpc>
                <a:spcPct val="85000"/>
              </a:lnSpc>
              <a:spcBef>
                <a:spcPct val="0"/>
              </a:spcBef>
              <a:buNone/>
              <a:defRPr sz="7200" kern="1200" spc="-50" baseline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IN" sz="2600" i="1" dirty="0"/>
              <a:t>3</a:t>
            </a:r>
          </a:p>
        </p:txBody>
      </p:sp>
      <p:sp>
        <p:nvSpPr>
          <p:cNvPr id="38" name="Title 2">
            <a:extLst>
              <a:ext uri="{FF2B5EF4-FFF2-40B4-BE49-F238E27FC236}">
                <a16:creationId xmlns:a16="http://schemas.microsoft.com/office/drawing/2014/main" id="{2E1F5BDB-8E5B-2FA9-68F9-01D7EE5F3266}"/>
              </a:ext>
            </a:extLst>
          </p:cNvPr>
          <p:cNvSpPr txBox="1">
            <a:spLocks/>
          </p:cNvSpPr>
          <p:nvPr/>
        </p:nvSpPr>
        <p:spPr>
          <a:xfrm>
            <a:off x="1132986" y="3625142"/>
            <a:ext cx="479585" cy="364618"/>
          </a:xfrm>
          <a:prstGeom prst="rect">
            <a:avLst/>
          </a:prstGeom>
        </p:spPr>
        <p:txBody>
          <a:bodyPr vert="horz" lIns="91440" tIns="45720" rIns="91440" bIns="45720" rtlCol="0" anchor="b">
            <a:normAutofit fontScale="67500" lnSpcReduction="20000"/>
          </a:bodyPr>
          <a:lstStyle>
            <a:lvl1pPr algn="l" defTabSz="914400" rtl="0" eaLnBrk="1" latinLnBrk="0" hangingPunct="1">
              <a:lnSpc>
                <a:spcPct val="85000"/>
              </a:lnSpc>
              <a:spcBef>
                <a:spcPct val="0"/>
              </a:spcBef>
              <a:buNone/>
              <a:defRPr sz="7200" kern="1200" spc="-50" baseline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IN" sz="2600" i="1" dirty="0"/>
              <a:t>B1</a:t>
            </a:r>
          </a:p>
        </p:txBody>
      </p:sp>
      <p:sp>
        <p:nvSpPr>
          <p:cNvPr id="39" name="Rounded Rectangle 55">
            <a:extLst>
              <a:ext uri="{FF2B5EF4-FFF2-40B4-BE49-F238E27FC236}">
                <a16:creationId xmlns:a16="http://schemas.microsoft.com/office/drawing/2014/main" id="{0E8B83B1-B59B-2CEA-6028-652BCFF8E626}"/>
              </a:ext>
            </a:extLst>
          </p:cNvPr>
          <p:cNvSpPr/>
          <p:nvPr/>
        </p:nvSpPr>
        <p:spPr>
          <a:xfrm>
            <a:off x="6130651" y="3963174"/>
            <a:ext cx="471175" cy="627797"/>
          </a:xfrm>
          <a:prstGeom prst="roundRect">
            <a:avLst/>
          </a:prstGeom>
          <a:solidFill>
            <a:srgbClr val="FF0000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IN"/>
          </a:p>
        </p:txBody>
      </p:sp>
      <p:sp>
        <p:nvSpPr>
          <p:cNvPr id="40" name="Rounded Rectangle 56">
            <a:extLst>
              <a:ext uri="{FF2B5EF4-FFF2-40B4-BE49-F238E27FC236}">
                <a16:creationId xmlns:a16="http://schemas.microsoft.com/office/drawing/2014/main" id="{2483F593-6A69-4525-DF6A-BE4A7E421B6A}"/>
              </a:ext>
            </a:extLst>
          </p:cNvPr>
          <p:cNvSpPr/>
          <p:nvPr/>
        </p:nvSpPr>
        <p:spPr>
          <a:xfrm>
            <a:off x="6130651" y="3963174"/>
            <a:ext cx="471175" cy="627797"/>
          </a:xfrm>
          <a:prstGeom prst="roundRect">
            <a:avLst/>
          </a:prstGeom>
          <a:noFill/>
          <a:ln>
            <a:solidFill>
              <a:srgbClr val="FFFF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IN"/>
          </a:p>
        </p:txBody>
      </p:sp>
      <p:sp>
        <p:nvSpPr>
          <p:cNvPr id="41" name="Title 2">
            <a:extLst>
              <a:ext uri="{FF2B5EF4-FFF2-40B4-BE49-F238E27FC236}">
                <a16:creationId xmlns:a16="http://schemas.microsoft.com/office/drawing/2014/main" id="{3B601B3C-B964-D416-3F0A-FCE7EEC5E437}"/>
              </a:ext>
            </a:extLst>
          </p:cNvPr>
          <p:cNvSpPr txBox="1">
            <a:spLocks/>
          </p:cNvSpPr>
          <p:nvPr/>
        </p:nvSpPr>
        <p:spPr>
          <a:xfrm>
            <a:off x="6075956" y="4102263"/>
            <a:ext cx="479585" cy="364618"/>
          </a:xfrm>
          <a:prstGeom prst="rect">
            <a:avLst/>
          </a:prstGeom>
        </p:spPr>
        <p:txBody>
          <a:bodyPr vert="horz" lIns="91440" tIns="45720" rIns="91440" bIns="45720" rtlCol="0" anchor="b">
            <a:normAutofit fontScale="90000" lnSpcReduction="10000"/>
          </a:bodyPr>
          <a:lstStyle>
            <a:lvl1pPr algn="l" defTabSz="914400" rtl="0" eaLnBrk="1" latinLnBrk="0" hangingPunct="1">
              <a:lnSpc>
                <a:spcPct val="85000"/>
              </a:lnSpc>
              <a:spcBef>
                <a:spcPct val="0"/>
              </a:spcBef>
              <a:buNone/>
              <a:defRPr sz="7200" kern="1200" spc="-50" baseline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IN" sz="2600" i="1" dirty="0"/>
              <a:t>2</a:t>
            </a:r>
          </a:p>
        </p:txBody>
      </p:sp>
      <p:sp>
        <p:nvSpPr>
          <p:cNvPr id="42" name="Oval 41">
            <a:extLst>
              <a:ext uri="{FF2B5EF4-FFF2-40B4-BE49-F238E27FC236}">
                <a16:creationId xmlns:a16="http://schemas.microsoft.com/office/drawing/2014/main" id="{F18DFDC9-EAC4-7DB8-8F96-7DC13CE4A53E}"/>
              </a:ext>
            </a:extLst>
          </p:cNvPr>
          <p:cNvSpPr/>
          <p:nvPr/>
        </p:nvSpPr>
        <p:spPr>
          <a:xfrm>
            <a:off x="3628068" y="4102263"/>
            <a:ext cx="355862" cy="356395"/>
          </a:xfrm>
          <a:prstGeom prst="ellipse">
            <a:avLst/>
          </a:prstGeom>
          <a:noFill/>
          <a:ln>
            <a:solidFill>
              <a:srgbClr val="FFC000"/>
            </a:solidFill>
          </a:ln>
          <a:effectLst>
            <a:glow rad="228600">
              <a:schemeClr val="accent5">
                <a:satMod val="175000"/>
                <a:alpha val="40000"/>
              </a:schemeClr>
            </a:glo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IN"/>
          </a:p>
        </p:txBody>
      </p:sp>
      <p:sp>
        <p:nvSpPr>
          <p:cNvPr id="43" name="Title 2">
            <a:extLst>
              <a:ext uri="{FF2B5EF4-FFF2-40B4-BE49-F238E27FC236}">
                <a16:creationId xmlns:a16="http://schemas.microsoft.com/office/drawing/2014/main" id="{96088D07-1D6E-3CA1-9F4D-A3FD2B315FCA}"/>
              </a:ext>
            </a:extLst>
          </p:cNvPr>
          <p:cNvSpPr txBox="1">
            <a:spLocks/>
          </p:cNvSpPr>
          <p:nvPr/>
        </p:nvSpPr>
        <p:spPr>
          <a:xfrm>
            <a:off x="6458610" y="4541797"/>
            <a:ext cx="522456" cy="288551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>
            <a:lvl1pPr algn="l" defTabSz="914400" rtl="0" eaLnBrk="1" latinLnBrk="0" hangingPunct="1">
              <a:lnSpc>
                <a:spcPct val="85000"/>
              </a:lnSpc>
              <a:spcBef>
                <a:spcPct val="0"/>
              </a:spcBef>
              <a:buNone/>
              <a:defRPr sz="7200" kern="1200" spc="-50" baseline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IN" sz="2000" i="1" dirty="0"/>
              <a:t>P1</a:t>
            </a:r>
          </a:p>
        </p:txBody>
      </p:sp>
      <p:sp>
        <p:nvSpPr>
          <p:cNvPr id="56" name="Title 2">
            <a:extLst>
              <a:ext uri="{FF2B5EF4-FFF2-40B4-BE49-F238E27FC236}">
                <a16:creationId xmlns:a16="http://schemas.microsoft.com/office/drawing/2014/main" id="{B01BA3A0-20BE-EB82-D3FC-66C59D8B68BD}"/>
              </a:ext>
            </a:extLst>
          </p:cNvPr>
          <p:cNvSpPr txBox="1">
            <a:spLocks/>
          </p:cNvSpPr>
          <p:nvPr/>
        </p:nvSpPr>
        <p:spPr>
          <a:xfrm>
            <a:off x="5749047" y="4486444"/>
            <a:ext cx="522456" cy="288551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>
            <a:lvl1pPr algn="l" defTabSz="914400" rtl="0" eaLnBrk="1" latinLnBrk="0" hangingPunct="1">
              <a:lnSpc>
                <a:spcPct val="85000"/>
              </a:lnSpc>
              <a:spcBef>
                <a:spcPct val="0"/>
              </a:spcBef>
              <a:buNone/>
              <a:defRPr sz="7200" kern="1200" spc="-50" baseline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IN" sz="2000" i="1" dirty="0"/>
              <a:t>P1</a:t>
            </a:r>
          </a:p>
        </p:txBody>
      </p:sp>
      <p:cxnSp>
        <p:nvCxnSpPr>
          <p:cNvPr id="57" name="Straight Connector 56">
            <a:extLst>
              <a:ext uri="{FF2B5EF4-FFF2-40B4-BE49-F238E27FC236}">
                <a16:creationId xmlns:a16="http://schemas.microsoft.com/office/drawing/2014/main" id="{49641897-FFA3-9E78-EAFE-0613286E2D6C}"/>
              </a:ext>
            </a:extLst>
          </p:cNvPr>
          <p:cNvCxnSpPr>
            <a:cxnSpLocks/>
            <a:endCxn id="39" idx="1"/>
          </p:cNvCxnSpPr>
          <p:nvPr/>
        </p:nvCxnSpPr>
        <p:spPr>
          <a:xfrm flipV="1">
            <a:off x="6049130" y="4277073"/>
            <a:ext cx="81521" cy="8781"/>
          </a:xfrm>
          <a:prstGeom prst="line">
            <a:avLst/>
          </a:prstGeom>
          <a:ln w="38100">
            <a:solidFill>
              <a:srgbClr val="FFFF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67" name="Oval 66">
            <a:extLst>
              <a:ext uri="{FF2B5EF4-FFF2-40B4-BE49-F238E27FC236}">
                <a16:creationId xmlns:a16="http://schemas.microsoft.com/office/drawing/2014/main" id="{99B85BF8-3B1A-3CE4-5ABA-515D091DD790}"/>
              </a:ext>
            </a:extLst>
          </p:cNvPr>
          <p:cNvSpPr/>
          <p:nvPr/>
        </p:nvSpPr>
        <p:spPr>
          <a:xfrm>
            <a:off x="5700642" y="4106374"/>
            <a:ext cx="355862" cy="356395"/>
          </a:xfrm>
          <a:prstGeom prst="ellipse">
            <a:avLst/>
          </a:prstGeom>
          <a:noFill/>
          <a:ln>
            <a:solidFill>
              <a:srgbClr val="FFC000"/>
            </a:solidFill>
          </a:ln>
          <a:effectLst>
            <a:glow rad="228600">
              <a:schemeClr val="accent5">
                <a:satMod val="175000"/>
                <a:alpha val="40000"/>
              </a:schemeClr>
            </a:glo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IN"/>
          </a:p>
        </p:txBody>
      </p:sp>
      <p:cxnSp>
        <p:nvCxnSpPr>
          <p:cNvPr id="69" name="Straight Connector 68">
            <a:extLst>
              <a:ext uri="{FF2B5EF4-FFF2-40B4-BE49-F238E27FC236}">
                <a16:creationId xmlns:a16="http://schemas.microsoft.com/office/drawing/2014/main" id="{FF14B5F0-18A9-9B76-7490-8E28214A40AB}"/>
              </a:ext>
            </a:extLst>
          </p:cNvPr>
          <p:cNvCxnSpPr>
            <a:cxnSpLocks/>
          </p:cNvCxnSpPr>
          <p:nvPr/>
        </p:nvCxnSpPr>
        <p:spPr>
          <a:xfrm>
            <a:off x="7078568" y="4310593"/>
            <a:ext cx="217897" cy="0"/>
          </a:xfrm>
          <a:prstGeom prst="line">
            <a:avLst/>
          </a:prstGeom>
          <a:ln w="38100">
            <a:solidFill>
              <a:srgbClr val="FFFF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70" name="Oval 69">
            <a:extLst>
              <a:ext uri="{FF2B5EF4-FFF2-40B4-BE49-F238E27FC236}">
                <a16:creationId xmlns:a16="http://schemas.microsoft.com/office/drawing/2014/main" id="{288F7E3B-007A-0CC0-4B32-342C8F87F1FE}"/>
              </a:ext>
            </a:extLst>
          </p:cNvPr>
          <p:cNvSpPr/>
          <p:nvPr/>
        </p:nvSpPr>
        <p:spPr>
          <a:xfrm>
            <a:off x="6730080" y="4131113"/>
            <a:ext cx="355862" cy="356395"/>
          </a:xfrm>
          <a:prstGeom prst="ellipse">
            <a:avLst/>
          </a:prstGeom>
          <a:noFill/>
          <a:ln>
            <a:solidFill>
              <a:srgbClr val="FFC000"/>
            </a:solidFill>
          </a:ln>
          <a:effectLst>
            <a:glow rad="228600">
              <a:schemeClr val="accent5">
                <a:satMod val="175000"/>
                <a:alpha val="40000"/>
              </a:schemeClr>
            </a:glo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IN"/>
          </a:p>
        </p:txBody>
      </p:sp>
      <p:cxnSp>
        <p:nvCxnSpPr>
          <p:cNvPr id="71" name="Straight Connector 70">
            <a:extLst>
              <a:ext uri="{FF2B5EF4-FFF2-40B4-BE49-F238E27FC236}">
                <a16:creationId xmlns:a16="http://schemas.microsoft.com/office/drawing/2014/main" id="{E73BDA04-A7C8-B9ED-3D2C-8731CCE8FE82}"/>
              </a:ext>
            </a:extLst>
          </p:cNvPr>
          <p:cNvCxnSpPr>
            <a:cxnSpLocks/>
            <a:endCxn id="70" idx="2"/>
          </p:cNvCxnSpPr>
          <p:nvPr/>
        </p:nvCxnSpPr>
        <p:spPr>
          <a:xfrm flipV="1">
            <a:off x="6601826" y="4309311"/>
            <a:ext cx="128254" cy="6224"/>
          </a:xfrm>
          <a:prstGeom prst="line">
            <a:avLst/>
          </a:prstGeom>
          <a:ln w="38100">
            <a:solidFill>
              <a:srgbClr val="FFFF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2" name="Straight Connector 71">
            <a:extLst>
              <a:ext uri="{FF2B5EF4-FFF2-40B4-BE49-F238E27FC236}">
                <a16:creationId xmlns:a16="http://schemas.microsoft.com/office/drawing/2014/main" id="{B7DCFA28-154A-37E2-A2BA-BDC6EF8A77EB}"/>
              </a:ext>
            </a:extLst>
          </p:cNvPr>
          <p:cNvCxnSpPr>
            <a:cxnSpLocks/>
          </p:cNvCxnSpPr>
          <p:nvPr/>
        </p:nvCxnSpPr>
        <p:spPr>
          <a:xfrm>
            <a:off x="9424153" y="4299663"/>
            <a:ext cx="217897" cy="0"/>
          </a:xfrm>
          <a:prstGeom prst="line">
            <a:avLst/>
          </a:prstGeom>
          <a:ln w="38100">
            <a:solidFill>
              <a:srgbClr val="FFFF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73" name="Oval 72">
            <a:extLst>
              <a:ext uri="{FF2B5EF4-FFF2-40B4-BE49-F238E27FC236}">
                <a16:creationId xmlns:a16="http://schemas.microsoft.com/office/drawing/2014/main" id="{1A508905-AB76-DB16-8BB2-7E1C2C490DAE}"/>
              </a:ext>
            </a:extLst>
          </p:cNvPr>
          <p:cNvSpPr/>
          <p:nvPr/>
        </p:nvSpPr>
        <p:spPr>
          <a:xfrm>
            <a:off x="9075665" y="4120183"/>
            <a:ext cx="355862" cy="356395"/>
          </a:xfrm>
          <a:prstGeom prst="ellipse">
            <a:avLst/>
          </a:prstGeom>
          <a:noFill/>
          <a:ln>
            <a:solidFill>
              <a:srgbClr val="FFC000"/>
            </a:solidFill>
          </a:ln>
          <a:effectLst>
            <a:glow rad="228600">
              <a:schemeClr val="accent5">
                <a:satMod val="175000"/>
                <a:alpha val="40000"/>
              </a:schemeClr>
            </a:glo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IN"/>
          </a:p>
        </p:txBody>
      </p:sp>
      <p:cxnSp>
        <p:nvCxnSpPr>
          <p:cNvPr id="74" name="Straight Connector 73">
            <a:extLst>
              <a:ext uri="{FF2B5EF4-FFF2-40B4-BE49-F238E27FC236}">
                <a16:creationId xmlns:a16="http://schemas.microsoft.com/office/drawing/2014/main" id="{B2BAA83B-B7A4-0D10-9933-CE48952525DF}"/>
              </a:ext>
            </a:extLst>
          </p:cNvPr>
          <p:cNvCxnSpPr>
            <a:cxnSpLocks/>
            <a:endCxn id="73" idx="2"/>
          </p:cNvCxnSpPr>
          <p:nvPr/>
        </p:nvCxnSpPr>
        <p:spPr>
          <a:xfrm flipV="1">
            <a:off x="8947411" y="4298381"/>
            <a:ext cx="128254" cy="6224"/>
          </a:xfrm>
          <a:prstGeom prst="line">
            <a:avLst/>
          </a:prstGeom>
          <a:ln w="38100">
            <a:solidFill>
              <a:srgbClr val="FFFF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5" name="Straight Connector 74">
            <a:extLst>
              <a:ext uri="{FF2B5EF4-FFF2-40B4-BE49-F238E27FC236}">
                <a16:creationId xmlns:a16="http://schemas.microsoft.com/office/drawing/2014/main" id="{5402A3B4-1BF9-0255-5AA4-1688651E224E}"/>
              </a:ext>
            </a:extLst>
          </p:cNvPr>
          <p:cNvCxnSpPr>
            <a:cxnSpLocks/>
          </p:cNvCxnSpPr>
          <p:nvPr/>
        </p:nvCxnSpPr>
        <p:spPr>
          <a:xfrm flipV="1">
            <a:off x="7988841" y="4304761"/>
            <a:ext cx="128254" cy="6224"/>
          </a:xfrm>
          <a:prstGeom prst="line">
            <a:avLst/>
          </a:prstGeom>
          <a:ln w="38100">
            <a:solidFill>
              <a:srgbClr val="FFFF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6" name="Connector: Elbow 75">
            <a:extLst>
              <a:ext uri="{FF2B5EF4-FFF2-40B4-BE49-F238E27FC236}">
                <a16:creationId xmlns:a16="http://schemas.microsoft.com/office/drawing/2014/main" id="{C0232154-A20E-BC8B-BA88-A211DD6C03ED}"/>
              </a:ext>
            </a:extLst>
          </p:cNvPr>
          <p:cNvCxnSpPr>
            <a:cxnSpLocks/>
          </p:cNvCxnSpPr>
          <p:nvPr/>
        </p:nvCxnSpPr>
        <p:spPr>
          <a:xfrm rot="5400000" flipH="1" flipV="1">
            <a:off x="7575090" y="3229182"/>
            <a:ext cx="1547578" cy="630127"/>
          </a:xfrm>
          <a:prstGeom prst="bentConnector3">
            <a:avLst>
              <a:gd name="adj1" fmla="val 100551"/>
            </a:avLst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78" name="Group 77">
            <a:extLst>
              <a:ext uri="{FF2B5EF4-FFF2-40B4-BE49-F238E27FC236}">
                <a16:creationId xmlns:a16="http://schemas.microsoft.com/office/drawing/2014/main" id="{B935B471-721C-F00B-CCAC-D318BFB77A59}"/>
              </a:ext>
            </a:extLst>
          </p:cNvPr>
          <p:cNvGrpSpPr/>
          <p:nvPr/>
        </p:nvGrpSpPr>
        <p:grpSpPr>
          <a:xfrm>
            <a:off x="8663943" y="2532904"/>
            <a:ext cx="854944" cy="236699"/>
            <a:chOff x="7547412" y="4240249"/>
            <a:chExt cx="1690686" cy="431330"/>
          </a:xfrm>
        </p:grpSpPr>
        <p:cxnSp>
          <p:nvCxnSpPr>
            <p:cNvPr id="79" name="Straight Connector 78">
              <a:extLst>
                <a:ext uri="{FF2B5EF4-FFF2-40B4-BE49-F238E27FC236}">
                  <a16:creationId xmlns:a16="http://schemas.microsoft.com/office/drawing/2014/main" id="{DFE94308-26A0-30F9-46AE-421AEBA61A95}"/>
                </a:ext>
              </a:extLst>
            </p:cNvPr>
            <p:cNvCxnSpPr/>
            <p:nvPr/>
          </p:nvCxnSpPr>
          <p:spPr>
            <a:xfrm>
              <a:off x="7547412" y="4659872"/>
              <a:ext cx="571500" cy="11707"/>
            </a:xfrm>
            <a:prstGeom prst="line">
              <a:avLst/>
            </a:prstGeom>
            <a:ln w="38100">
              <a:solidFill>
                <a:srgbClr val="00B0F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0" name="Straight Connector 79">
              <a:extLst>
                <a:ext uri="{FF2B5EF4-FFF2-40B4-BE49-F238E27FC236}">
                  <a16:creationId xmlns:a16="http://schemas.microsoft.com/office/drawing/2014/main" id="{A09C84F1-64D8-9CA7-E456-8697505FCAB0}"/>
                </a:ext>
              </a:extLst>
            </p:cNvPr>
            <p:cNvCxnSpPr/>
            <p:nvPr/>
          </p:nvCxnSpPr>
          <p:spPr>
            <a:xfrm flipH="1" flipV="1">
              <a:off x="8119416" y="4240249"/>
              <a:ext cx="547686" cy="412796"/>
            </a:xfrm>
            <a:prstGeom prst="line">
              <a:avLst/>
            </a:prstGeom>
            <a:ln w="38100">
              <a:solidFill>
                <a:srgbClr val="92D05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1" name="Straight Connector 80">
              <a:extLst>
                <a:ext uri="{FF2B5EF4-FFF2-40B4-BE49-F238E27FC236}">
                  <a16:creationId xmlns:a16="http://schemas.microsoft.com/office/drawing/2014/main" id="{8BBB8496-512C-7684-474C-364720923F3A}"/>
                </a:ext>
              </a:extLst>
            </p:cNvPr>
            <p:cNvCxnSpPr/>
            <p:nvPr/>
          </p:nvCxnSpPr>
          <p:spPr>
            <a:xfrm>
              <a:off x="8666598" y="4647191"/>
              <a:ext cx="571500" cy="11707"/>
            </a:xfrm>
            <a:prstGeom prst="line">
              <a:avLst/>
            </a:prstGeom>
            <a:ln w="38100">
              <a:solidFill>
                <a:srgbClr val="00B0F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cxnSp>
        <p:nvCxnSpPr>
          <p:cNvPr id="82" name="Straight Arrow Connector 81">
            <a:extLst>
              <a:ext uri="{FF2B5EF4-FFF2-40B4-BE49-F238E27FC236}">
                <a16:creationId xmlns:a16="http://schemas.microsoft.com/office/drawing/2014/main" id="{298B7061-8C8B-2D93-893B-6471025A0243}"/>
              </a:ext>
            </a:extLst>
          </p:cNvPr>
          <p:cNvCxnSpPr/>
          <p:nvPr/>
        </p:nvCxnSpPr>
        <p:spPr>
          <a:xfrm>
            <a:off x="9518887" y="2756220"/>
            <a:ext cx="1050359" cy="6424"/>
          </a:xfrm>
          <a:prstGeom prst="straightConnector1">
            <a:avLst/>
          </a:prstGeom>
          <a:ln w="38100">
            <a:solidFill>
              <a:srgbClr val="FFC000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9" name="Connector: Elbow 88">
            <a:extLst>
              <a:ext uri="{FF2B5EF4-FFF2-40B4-BE49-F238E27FC236}">
                <a16:creationId xmlns:a16="http://schemas.microsoft.com/office/drawing/2014/main" id="{91794741-FAA0-9C05-A682-03C95902709A}"/>
              </a:ext>
            </a:extLst>
          </p:cNvPr>
          <p:cNvCxnSpPr>
            <a:cxnSpLocks/>
          </p:cNvCxnSpPr>
          <p:nvPr/>
        </p:nvCxnSpPr>
        <p:spPr>
          <a:xfrm rot="5400000" flipH="1" flipV="1">
            <a:off x="7575091" y="3229182"/>
            <a:ext cx="1547578" cy="630127"/>
          </a:xfrm>
          <a:prstGeom prst="bentConnector3">
            <a:avLst>
              <a:gd name="adj1" fmla="val 100551"/>
            </a:avLst>
          </a:prstGeom>
          <a:ln w="38100">
            <a:solidFill>
              <a:srgbClr val="FFC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2" name="Straight Arrow Connector 91">
            <a:extLst>
              <a:ext uri="{FF2B5EF4-FFF2-40B4-BE49-F238E27FC236}">
                <a16:creationId xmlns:a16="http://schemas.microsoft.com/office/drawing/2014/main" id="{B52FDB87-E8EA-3194-BBED-A1FF4592A871}"/>
              </a:ext>
            </a:extLst>
          </p:cNvPr>
          <p:cNvCxnSpPr>
            <a:cxnSpLocks/>
          </p:cNvCxnSpPr>
          <p:nvPr/>
        </p:nvCxnSpPr>
        <p:spPr>
          <a:xfrm flipH="1">
            <a:off x="2328268" y="2744200"/>
            <a:ext cx="1050359" cy="6424"/>
          </a:xfrm>
          <a:prstGeom prst="straightConnector1">
            <a:avLst/>
          </a:prstGeom>
          <a:ln w="38100">
            <a:solidFill>
              <a:srgbClr val="FFC000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5" name="Straight Connector 94">
            <a:extLst>
              <a:ext uri="{FF2B5EF4-FFF2-40B4-BE49-F238E27FC236}">
                <a16:creationId xmlns:a16="http://schemas.microsoft.com/office/drawing/2014/main" id="{4C294D41-025D-F16F-CAD4-C955CE872F3D}"/>
              </a:ext>
            </a:extLst>
          </p:cNvPr>
          <p:cNvCxnSpPr/>
          <p:nvPr/>
        </p:nvCxnSpPr>
        <p:spPr>
          <a:xfrm>
            <a:off x="3374817" y="2742591"/>
            <a:ext cx="288995" cy="6424"/>
          </a:xfrm>
          <a:prstGeom prst="line">
            <a:avLst/>
          </a:prstGeom>
          <a:ln w="38100">
            <a:solidFill>
              <a:srgbClr val="00B0F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6" name="Straight Connector 95">
            <a:extLst>
              <a:ext uri="{FF2B5EF4-FFF2-40B4-BE49-F238E27FC236}">
                <a16:creationId xmlns:a16="http://schemas.microsoft.com/office/drawing/2014/main" id="{3262AD65-08F5-1C2A-57B9-F61C6112C4FE}"/>
              </a:ext>
            </a:extLst>
          </p:cNvPr>
          <p:cNvCxnSpPr/>
          <p:nvPr/>
        </p:nvCxnSpPr>
        <p:spPr>
          <a:xfrm flipH="1" flipV="1">
            <a:off x="3664067" y="2512316"/>
            <a:ext cx="276953" cy="226528"/>
          </a:xfrm>
          <a:prstGeom prst="line">
            <a:avLst/>
          </a:prstGeom>
          <a:ln w="38100">
            <a:solidFill>
              <a:srgbClr val="92D05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7" name="Straight Connector 96">
            <a:extLst>
              <a:ext uri="{FF2B5EF4-FFF2-40B4-BE49-F238E27FC236}">
                <a16:creationId xmlns:a16="http://schemas.microsoft.com/office/drawing/2014/main" id="{BE92A1BE-EEF1-0C16-B1FD-A4DCD4C89CE8}"/>
              </a:ext>
            </a:extLst>
          </p:cNvPr>
          <p:cNvCxnSpPr/>
          <p:nvPr/>
        </p:nvCxnSpPr>
        <p:spPr>
          <a:xfrm>
            <a:off x="3940766" y="2735632"/>
            <a:ext cx="288995" cy="6424"/>
          </a:xfrm>
          <a:prstGeom prst="line">
            <a:avLst/>
          </a:prstGeom>
          <a:ln w="38100">
            <a:solidFill>
              <a:srgbClr val="00B0F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8" name="Straight Connector 97">
            <a:extLst>
              <a:ext uri="{FF2B5EF4-FFF2-40B4-BE49-F238E27FC236}">
                <a16:creationId xmlns:a16="http://schemas.microsoft.com/office/drawing/2014/main" id="{5872DB2E-063E-7604-307D-65A083CB5D2E}"/>
              </a:ext>
            </a:extLst>
          </p:cNvPr>
          <p:cNvCxnSpPr>
            <a:cxnSpLocks/>
          </p:cNvCxnSpPr>
          <p:nvPr/>
        </p:nvCxnSpPr>
        <p:spPr>
          <a:xfrm>
            <a:off x="4758690" y="4312381"/>
            <a:ext cx="146639" cy="0"/>
          </a:xfrm>
          <a:prstGeom prst="line">
            <a:avLst/>
          </a:prstGeom>
          <a:ln w="38100">
            <a:solidFill>
              <a:srgbClr val="FFFF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3" name="Title 2">
            <a:extLst>
              <a:ext uri="{FF2B5EF4-FFF2-40B4-BE49-F238E27FC236}">
                <a16:creationId xmlns:a16="http://schemas.microsoft.com/office/drawing/2014/main" id="{6B50AF75-DCC2-394C-22D5-342CBB571452}"/>
              </a:ext>
            </a:extLst>
          </p:cNvPr>
          <p:cNvSpPr txBox="1">
            <a:spLocks/>
          </p:cNvSpPr>
          <p:nvPr/>
        </p:nvSpPr>
        <p:spPr>
          <a:xfrm>
            <a:off x="2194420" y="2368041"/>
            <a:ext cx="542683" cy="267288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>
            <a:lvl1pPr algn="l" defTabSz="914400" rtl="0" eaLnBrk="1" latinLnBrk="0" hangingPunct="1">
              <a:lnSpc>
                <a:spcPct val="85000"/>
              </a:lnSpc>
              <a:spcBef>
                <a:spcPct val="0"/>
              </a:spcBef>
              <a:buNone/>
              <a:defRPr sz="7200" kern="1200" spc="-50" baseline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IN" sz="2000" i="1" dirty="0"/>
              <a:t>F1</a:t>
            </a:r>
          </a:p>
        </p:txBody>
      </p:sp>
      <p:sp>
        <p:nvSpPr>
          <p:cNvPr id="111" name="Title 2">
            <a:extLst>
              <a:ext uri="{FF2B5EF4-FFF2-40B4-BE49-F238E27FC236}">
                <a16:creationId xmlns:a16="http://schemas.microsoft.com/office/drawing/2014/main" id="{B45ACE30-8AF1-BDD9-DA57-BBA7935A6860}"/>
              </a:ext>
            </a:extLst>
          </p:cNvPr>
          <p:cNvSpPr txBox="1">
            <a:spLocks/>
          </p:cNvSpPr>
          <p:nvPr/>
        </p:nvSpPr>
        <p:spPr>
          <a:xfrm>
            <a:off x="10132654" y="2461601"/>
            <a:ext cx="542683" cy="267288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>
            <a:lvl1pPr algn="l" defTabSz="914400" rtl="0" eaLnBrk="1" latinLnBrk="0" hangingPunct="1">
              <a:lnSpc>
                <a:spcPct val="85000"/>
              </a:lnSpc>
              <a:spcBef>
                <a:spcPct val="0"/>
              </a:spcBef>
              <a:buNone/>
              <a:defRPr sz="7200" kern="1200" spc="-50" baseline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IN" sz="2000" i="1" dirty="0"/>
              <a:t>F2</a:t>
            </a:r>
          </a:p>
        </p:txBody>
      </p:sp>
      <p:sp>
        <p:nvSpPr>
          <p:cNvPr id="112" name="Title 2">
            <a:extLst>
              <a:ext uri="{FF2B5EF4-FFF2-40B4-BE49-F238E27FC236}">
                <a16:creationId xmlns:a16="http://schemas.microsoft.com/office/drawing/2014/main" id="{1181A187-37B6-C0E5-EC85-477ABE156C26}"/>
              </a:ext>
            </a:extLst>
          </p:cNvPr>
          <p:cNvSpPr txBox="1">
            <a:spLocks/>
          </p:cNvSpPr>
          <p:nvPr/>
        </p:nvSpPr>
        <p:spPr>
          <a:xfrm>
            <a:off x="1108462" y="5024411"/>
            <a:ext cx="1009005" cy="288551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>
            <a:lvl1pPr algn="l" defTabSz="914400" rtl="0" eaLnBrk="1" latinLnBrk="0" hangingPunct="1">
              <a:lnSpc>
                <a:spcPct val="85000"/>
              </a:lnSpc>
              <a:spcBef>
                <a:spcPct val="0"/>
              </a:spcBef>
              <a:buNone/>
              <a:defRPr sz="7200" kern="1200" spc="-50" baseline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IN" sz="2000" i="1" dirty="0"/>
              <a:t>400 kV</a:t>
            </a:r>
          </a:p>
        </p:txBody>
      </p:sp>
      <p:sp>
        <p:nvSpPr>
          <p:cNvPr id="113" name="Title 2">
            <a:extLst>
              <a:ext uri="{FF2B5EF4-FFF2-40B4-BE49-F238E27FC236}">
                <a16:creationId xmlns:a16="http://schemas.microsoft.com/office/drawing/2014/main" id="{D2C8E1B0-9BE4-6E2B-1D37-5B897BBE417B}"/>
              </a:ext>
            </a:extLst>
          </p:cNvPr>
          <p:cNvSpPr txBox="1">
            <a:spLocks/>
          </p:cNvSpPr>
          <p:nvPr/>
        </p:nvSpPr>
        <p:spPr>
          <a:xfrm>
            <a:off x="11276778" y="3512088"/>
            <a:ext cx="479585" cy="364618"/>
          </a:xfrm>
          <a:prstGeom prst="rect">
            <a:avLst/>
          </a:prstGeom>
        </p:spPr>
        <p:txBody>
          <a:bodyPr vert="horz" lIns="91440" tIns="45720" rIns="91440" bIns="45720" rtlCol="0" anchor="b">
            <a:normAutofit fontScale="67500" lnSpcReduction="20000"/>
          </a:bodyPr>
          <a:lstStyle>
            <a:lvl1pPr algn="l" defTabSz="914400" rtl="0" eaLnBrk="1" latinLnBrk="0" hangingPunct="1">
              <a:lnSpc>
                <a:spcPct val="85000"/>
              </a:lnSpc>
              <a:spcBef>
                <a:spcPct val="0"/>
              </a:spcBef>
              <a:buNone/>
              <a:defRPr sz="7200" kern="1200" spc="-50" baseline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IN" sz="2600" i="1" dirty="0"/>
              <a:t>B2</a:t>
            </a:r>
          </a:p>
        </p:txBody>
      </p:sp>
      <p:sp>
        <p:nvSpPr>
          <p:cNvPr id="114" name="Title 2">
            <a:extLst>
              <a:ext uri="{FF2B5EF4-FFF2-40B4-BE49-F238E27FC236}">
                <a16:creationId xmlns:a16="http://schemas.microsoft.com/office/drawing/2014/main" id="{16868923-5F10-8A11-44A5-00F084713E44}"/>
              </a:ext>
            </a:extLst>
          </p:cNvPr>
          <p:cNvSpPr txBox="1">
            <a:spLocks/>
          </p:cNvSpPr>
          <p:nvPr/>
        </p:nvSpPr>
        <p:spPr>
          <a:xfrm>
            <a:off x="10812742" y="5002246"/>
            <a:ext cx="1009005" cy="288551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>
            <a:lvl1pPr algn="l" defTabSz="914400" rtl="0" eaLnBrk="1" latinLnBrk="0" hangingPunct="1">
              <a:lnSpc>
                <a:spcPct val="85000"/>
              </a:lnSpc>
              <a:spcBef>
                <a:spcPct val="0"/>
              </a:spcBef>
              <a:buNone/>
              <a:defRPr sz="7200" kern="1200" spc="-50" baseline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IN" sz="2000" i="1" dirty="0"/>
              <a:t>400 kV</a:t>
            </a:r>
          </a:p>
        </p:txBody>
      </p:sp>
      <p:cxnSp>
        <p:nvCxnSpPr>
          <p:cNvPr id="116" name="Straight Connector 115">
            <a:extLst>
              <a:ext uri="{FF2B5EF4-FFF2-40B4-BE49-F238E27FC236}">
                <a16:creationId xmlns:a16="http://schemas.microsoft.com/office/drawing/2014/main" id="{B31B7876-7700-6AE7-FC66-F992C13E1394}"/>
              </a:ext>
            </a:extLst>
          </p:cNvPr>
          <p:cNvCxnSpPr/>
          <p:nvPr/>
        </p:nvCxnSpPr>
        <p:spPr>
          <a:xfrm>
            <a:off x="2064176" y="4290114"/>
            <a:ext cx="288995" cy="6424"/>
          </a:xfrm>
          <a:prstGeom prst="line">
            <a:avLst/>
          </a:prstGeom>
          <a:ln w="38100">
            <a:solidFill>
              <a:srgbClr val="00B0F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7" name="Straight Connector 116">
            <a:extLst>
              <a:ext uri="{FF2B5EF4-FFF2-40B4-BE49-F238E27FC236}">
                <a16:creationId xmlns:a16="http://schemas.microsoft.com/office/drawing/2014/main" id="{C5B2D585-8B48-0ABB-64BA-807CF75D6932}"/>
              </a:ext>
            </a:extLst>
          </p:cNvPr>
          <p:cNvCxnSpPr/>
          <p:nvPr/>
        </p:nvCxnSpPr>
        <p:spPr>
          <a:xfrm flipH="1" flipV="1">
            <a:off x="2353426" y="4059839"/>
            <a:ext cx="276953" cy="226528"/>
          </a:xfrm>
          <a:prstGeom prst="line">
            <a:avLst/>
          </a:prstGeom>
          <a:ln w="38100">
            <a:solidFill>
              <a:srgbClr val="92D05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8" name="Straight Connector 117">
            <a:extLst>
              <a:ext uri="{FF2B5EF4-FFF2-40B4-BE49-F238E27FC236}">
                <a16:creationId xmlns:a16="http://schemas.microsoft.com/office/drawing/2014/main" id="{D11AC931-F16A-8931-CF70-AE629C3C8A58}"/>
              </a:ext>
            </a:extLst>
          </p:cNvPr>
          <p:cNvCxnSpPr/>
          <p:nvPr/>
        </p:nvCxnSpPr>
        <p:spPr>
          <a:xfrm>
            <a:off x="2630125" y="4283155"/>
            <a:ext cx="288995" cy="6424"/>
          </a:xfrm>
          <a:prstGeom prst="line">
            <a:avLst/>
          </a:prstGeom>
          <a:ln w="38100">
            <a:solidFill>
              <a:srgbClr val="00B0F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0" name="Straight Connector 119">
            <a:extLst>
              <a:ext uri="{FF2B5EF4-FFF2-40B4-BE49-F238E27FC236}">
                <a16:creationId xmlns:a16="http://schemas.microsoft.com/office/drawing/2014/main" id="{2A51B732-3025-C7CB-2DE2-9F8D92FF2EF1}"/>
              </a:ext>
            </a:extLst>
          </p:cNvPr>
          <p:cNvCxnSpPr/>
          <p:nvPr/>
        </p:nvCxnSpPr>
        <p:spPr>
          <a:xfrm>
            <a:off x="3968832" y="4312724"/>
            <a:ext cx="288995" cy="6424"/>
          </a:xfrm>
          <a:prstGeom prst="line">
            <a:avLst/>
          </a:prstGeom>
          <a:ln w="38100">
            <a:solidFill>
              <a:srgbClr val="00B0F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1" name="Straight Connector 120">
            <a:extLst>
              <a:ext uri="{FF2B5EF4-FFF2-40B4-BE49-F238E27FC236}">
                <a16:creationId xmlns:a16="http://schemas.microsoft.com/office/drawing/2014/main" id="{98656E89-C3B4-DBE2-8738-9A0767932171}"/>
              </a:ext>
            </a:extLst>
          </p:cNvPr>
          <p:cNvCxnSpPr/>
          <p:nvPr/>
        </p:nvCxnSpPr>
        <p:spPr>
          <a:xfrm flipH="1" flipV="1">
            <a:off x="4258082" y="4082449"/>
            <a:ext cx="276953" cy="226528"/>
          </a:xfrm>
          <a:prstGeom prst="line">
            <a:avLst/>
          </a:prstGeom>
          <a:ln w="38100">
            <a:solidFill>
              <a:srgbClr val="92D05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2" name="Straight Connector 121">
            <a:extLst>
              <a:ext uri="{FF2B5EF4-FFF2-40B4-BE49-F238E27FC236}">
                <a16:creationId xmlns:a16="http://schemas.microsoft.com/office/drawing/2014/main" id="{F1C39B20-52A6-BC76-607D-6EFD84C58A89}"/>
              </a:ext>
            </a:extLst>
          </p:cNvPr>
          <p:cNvCxnSpPr/>
          <p:nvPr/>
        </p:nvCxnSpPr>
        <p:spPr>
          <a:xfrm>
            <a:off x="4527161" y="4305765"/>
            <a:ext cx="288995" cy="6424"/>
          </a:xfrm>
          <a:prstGeom prst="line">
            <a:avLst/>
          </a:prstGeom>
          <a:ln w="38100">
            <a:solidFill>
              <a:srgbClr val="00B0F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4" name="Straight Connector 123">
            <a:extLst>
              <a:ext uri="{FF2B5EF4-FFF2-40B4-BE49-F238E27FC236}">
                <a16:creationId xmlns:a16="http://schemas.microsoft.com/office/drawing/2014/main" id="{4D48A9BB-D242-1F5B-A878-CF4422C3C08C}"/>
              </a:ext>
            </a:extLst>
          </p:cNvPr>
          <p:cNvCxnSpPr/>
          <p:nvPr/>
        </p:nvCxnSpPr>
        <p:spPr>
          <a:xfrm>
            <a:off x="10123171" y="4274361"/>
            <a:ext cx="288995" cy="6424"/>
          </a:xfrm>
          <a:prstGeom prst="line">
            <a:avLst/>
          </a:prstGeom>
          <a:ln w="38100">
            <a:solidFill>
              <a:srgbClr val="00B0F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5" name="Straight Connector 124">
            <a:extLst>
              <a:ext uri="{FF2B5EF4-FFF2-40B4-BE49-F238E27FC236}">
                <a16:creationId xmlns:a16="http://schemas.microsoft.com/office/drawing/2014/main" id="{4720A791-05FD-5829-5C2F-672F104CD7A0}"/>
              </a:ext>
            </a:extLst>
          </p:cNvPr>
          <p:cNvCxnSpPr/>
          <p:nvPr/>
        </p:nvCxnSpPr>
        <p:spPr>
          <a:xfrm flipH="1" flipV="1">
            <a:off x="10442901" y="4044086"/>
            <a:ext cx="276953" cy="226528"/>
          </a:xfrm>
          <a:prstGeom prst="line">
            <a:avLst/>
          </a:prstGeom>
          <a:ln w="38100">
            <a:solidFill>
              <a:srgbClr val="92D05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6" name="Straight Connector 125">
            <a:extLst>
              <a:ext uri="{FF2B5EF4-FFF2-40B4-BE49-F238E27FC236}">
                <a16:creationId xmlns:a16="http://schemas.microsoft.com/office/drawing/2014/main" id="{5A0DCE67-727E-1611-D905-64CFF8632BFC}"/>
              </a:ext>
            </a:extLst>
          </p:cNvPr>
          <p:cNvCxnSpPr/>
          <p:nvPr/>
        </p:nvCxnSpPr>
        <p:spPr>
          <a:xfrm>
            <a:off x="10719600" y="4267402"/>
            <a:ext cx="288995" cy="6424"/>
          </a:xfrm>
          <a:prstGeom prst="line">
            <a:avLst/>
          </a:prstGeom>
          <a:ln w="38100">
            <a:solidFill>
              <a:srgbClr val="00B0F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8" name="Straight Connector 127">
            <a:extLst>
              <a:ext uri="{FF2B5EF4-FFF2-40B4-BE49-F238E27FC236}">
                <a16:creationId xmlns:a16="http://schemas.microsoft.com/office/drawing/2014/main" id="{6CCED4E6-742B-8D86-47A7-5B14113E7BCE}"/>
              </a:ext>
            </a:extLst>
          </p:cNvPr>
          <p:cNvCxnSpPr/>
          <p:nvPr/>
        </p:nvCxnSpPr>
        <p:spPr>
          <a:xfrm>
            <a:off x="8085191" y="4303749"/>
            <a:ext cx="288995" cy="6424"/>
          </a:xfrm>
          <a:prstGeom prst="line">
            <a:avLst/>
          </a:prstGeom>
          <a:ln w="38100">
            <a:solidFill>
              <a:srgbClr val="00B0F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9" name="Straight Connector 128">
            <a:extLst>
              <a:ext uri="{FF2B5EF4-FFF2-40B4-BE49-F238E27FC236}">
                <a16:creationId xmlns:a16="http://schemas.microsoft.com/office/drawing/2014/main" id="{85FC76DF-3BF6-AB4E-9627-5E17F810F796}"/>
              </a:ext>
            </a:extLst>
          </p:cNvPr>
          <p:cNvCxnSpPr/>
          <p:nvPr/>
        </p:nvCxnSpPr>
        <p:spPr>
          <a:xfrm flipH="1" flipV="1">
            <a:off x="8382061" y="4081094"/>
            <a:ext cx="276953" cy="226528"/>
          </a:xfrm>
          <a:prstGeom prst="line">
            <a:avLst/>
          </a:prstGeom>
          <a:ln w="38100">
            <a:solidFill>
              <a:srgbClr val="92D05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0" name="Straight Connector 129">
            <a:extLst>
              <a:ext uri="{FF2B5EF4-FFF2-40B4-BE49-F238E27FC236}">
                <a16:creationId xmlns:a16="http://schemas.microsoft.com/office/drawing/2014/main" id="{1BCF3BA6-9ECE-E3A9-65C7-18E4987E3B3D}"/>
              </a:ext>
            </a:extLst>
          </p:cNvPr>
          <p:cNvCxnSpPr/>
          <p:nvPr/>
        </p:nvCxnSpPr>
        <p:spPr>
          <a:xfrm>
            <a:off x="8658760" y="4304410"/>
            <a:ext cx="288995" cy="6424"/>
          </a:xfrm>
          <a:prstGeom prst="line">
            <a:avLst/>
          </a:prstGeom>
          <a:ln w="38100">
            <a:solidFill>
              <a:srgbClr val="00B0F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2" name="Straight Connector 131">
            <a:extLst>
              <a:ext uri="{FF2B5EF4-FFF2-40B4-BE49-F238E27FC236}">
                <a16:creationId xmlns:a16="http://schemas.microsoft.com/office/drawing/2014/main" id="{DD487EE5-50CE-67E3-EB41-653F7DAD6FFC}"/>
              </a:ext>
            </a:extLst>
          </p:cNvPr>
          <p:cNvCxnSpPr/>
          <p:nvPr/>
        </p:nvCxnSpPr>
        <p:spPr>
          <a:xfrm>
            <a:off x="7171355" y="4310948"/>
            <a:ext cx="288995" cy="6424"/>
          </a:xfrm>
          <a:prstGeom prst="line">
            <a:avLst/>
          </a:prstGeom>
          <a:ln w="38100">
            <a:solidFill>
              <a:srgbClr val="00B0F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3" name="Straight Connector 132">
            <a:extLst>
              <a:ext uri="{FF2B5EF4-FFF2-40B4-BE49-F238E27FC236}">
                <a16:creationId xmlns:a16="http://schemas.microsoft.com/office/drawing/2014/main" id="{2839BB75-4D13-879E-0C81-B69D35F95005}"/>
              </a:ext>
            </a:extLst>
          </p:cNvPr>
          <p:cNvCxnSpPr/>
          <p:nvPr/>
        </p:nvCxnSpPr>
        <p:spPr>
          <a:xfrm flipH="1" flipV="1">
            <a:off x="7460605" y="4080673"/>
            <a:ext cx="276953" cy="226528"/>
          </a:xfrm>
          <a:prstGeom prst="line">
            <a:avLst/>
          </a:prstGeom>
          <a:ln w="38100">
            <a:solidFill>
              <a:srgbClr val="92D05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4" name="Straight Connector 133">
            <a:extLst>
              <a:ext uri="{FF2B5EF4-FFF2-40B4-BE49-F238E27FC236}">
                <a16:creationId xmlns:a16="http://schemas.microsoft.com/office/drawing/2014/main" id="{F9BC586C-CE46-4FA8-35A7-5BF922EFCFAB}"/>
              </a:ext>
            </a:extLst>
          </p:cNvPr>
          <p:cNvCxnSpPr/>
          <p:nvPr/>
        </p:nvCxnSpPr>
        <p:spPr>
          <a:xfrm>
            <a:off x="7737304" y="4303989"/>
            <a:ext cx="288995" cy="6424"/>
          </a:xfrm>
          <a:prstGeom prst="line">
            <a:avLst/>
          </a:prstGeom>
          <a:ln w="38100">
            <a:solidFill>
              <a:srgbClr val="00B0F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6" name="Straight Connector 135">
            <a:extLst>
              <a:ext uri="{FF2B5EF4-FFF2-40B4-BE49-F238E27FC236}">
                <a16:creationId xmlns:a16="http://schemas.microsoft.com/office/drawing/2014/main" id="{B9133E4D-7B39-56B0-F046-4550142BFA3F}"/>
              </a:ext>
            </a:extLst>
          </p:cNvPr>
          <p:cNvCxnSpPr/>
          <p:nvPr/>
        </p:nvCxnSpPr>
        <p:spPr>
          <a:xfrm>
            <a:off x="4876908" y="4311723"/>
            <a:ext cx="288995" cy="6424"/>
          </a:xfrm>
          <a:prstGeom prst="line">
            <a:avLst/>
          </a:prstGeom>
          <a:ln w="38100">
            <a:solidFill>
              <a:srgbClr val="00B0F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7" name="Straight Connector 136">
            <a:extLst>
              <a:ext uri="{FF2B5EF4-FFF2-40B4-BE49-F238E27FC236}">
                <a16:creationId xmlns:a16="http://schemas.microsoft.com/office/drawing/2014/main" id="{67B3610E-DE2E-47FE-DF8D-29F6A7AA3BDC}"/>
              </a:ext>
            </a:extLst>
          </p:cNvPr>
          <p:cNvCxnSpPr/>
          <p:nvPr/>
        </p:nvCxnSpPr>
        <p:spPr>
          <a:xfrm flipH="1" flipV="1">
            <a:off x="5128058" y="4081448"/>
            <a:ext cx="276953" cy="226528"/>
          </a:xfrm>
          <a:prstGeom prst="line">
            <a:avLst/>
          </a:prstGeom>
          <a:ln w="38100">
            <a:solidFill>
              <a:srgbClr val="92D05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8" name="Straight Connector 137">
            <a:extLst>
              <a:ext uri="{FF2B5EF4-FFF2-40B4-BE49-F238E27FC236}">
                <a16:creationId xmlns:a16="http://schemas.microsoft.com/office/drawing/2014/main" id="{1C6F4295-75D7-A7C6-506E-3EC8E57AFFE0}"/>
              </a:ext>
            </a:extLst>
          </p:cNvPr>
          <p:cNvCxnSpPr/>
          <p:nvPr/>
        </p:nvCxnSpPr>
        <p:spPr>
          <a:xfrm>
            <a:off x="5404757" y="4304764"/>
            <a:ext cx="288995" cy="6424"/>
          </a:xfrm>
          <a:prstGeom prst="line">
            <a:avLst/>
          </a:prstGeom>
          <a:ln w="38100">
            <a:solidFill>
              <a:srgbClr val="00B0F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41" name="Title 2">
            <a:extLst>
              <a:ext uri="{FF2B5EF4-FFF2-40B4-BE49-F238E27FC236}">
                <a16:creationId xmlns:a16="http://schemas.microsoft.com/office/drawing/2014/main" id="{55EA1D64-248B-B913-6CAC-5E377C6C3F52}"/>
              </a:ext>
            </a:extLst>
          </p:cNvPr>
          <p:cNvSpPr txBox="1">
            <a:spLocks/>
          </p:cNvSpPr>
          <p:nvPr/>
        </p:nvSpPr>
        <p:spPr>
          <a:xfrm>
            <a:off x="3844267" y="4368543"/>
            <a:ext cx="522456" cy="288551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>
            <a:lvl1pPr algn="l" defTabSz="914400" rtl="0" eaLnBrk="1" latinLnBrk="0" hangingPunct="1">
              <a:lnSpc>
                <a:spcPct val="85000"/>
              </a:lnSpc>
              <a:spcBef>
                <a:spcPct val="0"/>
              </a:spcBef>
              <a:buNone/>
              <a:defRPr sz="7200" kern="1200" spc="-50" baseline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IN" sz="2000" i="1" dirty="0"/>
              <a:t>P1</a:t>
            </a:r>
          </a:p>
        </p:txBody>
      </p:sp>
      <p:sp>
        <p:nvSpPr>
          <p:cNvPr id="142" name="Title 2">
            <a:extLst>
              <a:ext uri="{FF2B5EF4-FFF2-40B4-BE49-F238E27FC236}">
                <a16:creationId xmlns:a16="http://schemas.microsoft.com/office/drawing/2014/main" id="{F695E4EE-9780-8D4B-3716-FA593BDCE66A}"/>
              </a:ext>
            </a:extLst>
          </p:cNvPr>
          <p:cNvSpPr txBox="1">
            <a:spLocks/>
          </p:cNvSpPr>
          <p:nvPr/>
        </p:nvSpPr>
        <p:spPr>
          <a:xfrm>
            <a:off x="8656149" y="4427343"/>
            <a:ext cx="522456" cy="288551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>
            <a:lvl1pPr algn="l" defTabSz="914400" rtl="0" eaLnBrk="1" latinLnBrk="0" hangingPunct="1">
              <a:lnSpc>
                <a:spcPct val="85000"/>
              </a:lnSpc>
              <a:spcBef>
                <a:spcPct val="0"/>
              </a:spcBef>
              <a:buNone/>
              <a:defRPr sz="7200" kern="1200" spc="-50" baseline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IN" sz="2000" i="1" dirty="0"/>
              <a:t>P1</a:t>
            </a:r>
          </a:p>
        </p:txBody>
      </p:sp>
      <p:cxnSp>
        <p:nvCxnSpPr>
          <p:cNvPr id="143" name="Straight Connector 142">
            <a:extLst>
              <a:ext uri="{FF2B5EF4-FFF2-40B4-BE49-F238E27FC236}">
                <a16:creationId xmlns:a16="http://schemas.microsoft.com/office/drawing/2014/main" id="{A5E79B29-5AEA-9B20-1E26-5B9AA2156F40}"/>
              </a:ext>
            </a:extLst>
          </p:cNvPr>
          <p:cNvCxnSpPr/>
          <p:nvPr/>
        </p:nvCxnSpPr>
        <p:spPr>
          <a:xfrm>
            <a:off x="1579223" y="5290797"/>
            <a:ext cx="0" cy="796562"/>
          </a:xfrm>
          <a:prstGeom prst="line">
            <a:avLst/>
          </a:prstGeom>
          <a:ln w="28575">
            <a:solidFill>
              <a:srgbClr val="FFFF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44" name="Straight Connector 143">
            <a:extLst>
              <a:ext uri="{FF2B5EF4-FFF2-40B4-BE49-F238E27FC236}">
                <a16:creationId xmlns:a16="http://schemas.microsoft.com/office/drawing/2014/main" id="{B8111C5D-416B-C0B0-D7A3-C0C3B10BC13A}"/>
              </a:ext>
            </a:extLst>
          </p:cNvPr>
          <p:cNvCxnSpPr/>
          <p:nvPr/>
        </p:nvCxnSpPr>
        <p:spPr>
          <a:xfrm>
            <a:off x="4852391" y="5215258"/>
            <a:ext cx="0" cy="796562"/>
          </a:xfrm>
          <a:prstGeom prst="line">
            <a:avLst/>
          </a:prstGeom>
          <a:ln w="28575">
            <a:solidFill>
              <a:srgbClr val="FFFF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45" name="Straight Connector 144">
            <a:extLst>
              <a:ext uri="{FF2B5EF4-FFF2-40B4-BE49-F238E27FC236}">
                <a16:creationId xmlns:a16="http://schemas.microsoft.com/office/drawing/2014/main" id="{7B10962F-EC20-DF92-288A-2D2987A65030}"/>
              </a:ext>
            </a:extLst>
          </p:cNvPr>
          <p:cNvCxnSpPr/>
          <p:nvPr/>
        </p:nvCxnSpPr>
        <p:spPr>
          <a:xfrm>
            <a:off x="8085191" y="5168686"/>
            <a:ext cx="0" cy="796562"/>
          </a:xfrm>
          <a:prstGeom prst="line">
            <a:avLst/>
          </a:prstGeom>
          <a:ln w="28575">
            <a:solidFill>
              <a:srgbClr val="FFFF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46" name="Straight Connector 145">
            <a:extLst>
              <a:ext uri="{FF2B5EF4-FFF2-40B4-BE49-F238E27FC236}">
                <a16:creationId xmlns:a16="http://schemas.microsoft.com/office/drawing/2014/main" id="{2761325E-1356-124A-EC54-23C6D55EE73B}"/>
              </a:ext>
            </a:extLst>
          </p:cNvPr>
          <p:cNvCxnSpPr/>
          <p:nvPr/>
        </p:nvCxnSpPr>
        <p:spPr>
          <a:xfrm>
            <a:off x="11290330" y="5215258"/>
            <a:ext cx="0" cy="796562"/>
          </a:xfrm>
          <a:prstGeom prst="line">
            <a:avLst/>
          </a:prstGeom>
          <a:ln w="28575">
            <a:solidFill>
              <a:srgbClr val="FFFF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47" name="Title 2">
            <a:extLst>
              <a:ext uri="{FF2B5EF4-FFF2-40B4-BE49-F238E27FC236}">
                <a16:creationId xmlns:a16="http://schemas.microsoft.com/office/drawing/2014/main" id="{85E94991-845F-CF83-AE76-9E68560B605A}"/>
              </a:ext>
            </a:extLst>
          </p:cNvPr>
          <p:cNvSpPr txBox="1">
            <a:spLocks/>
          </p:cNvSpPr>
          <p:nvPr/>
        </p:nvSpPr>
        <p:spPr>
          <a:xfrm>
            <a:off x="2475925" y="5440144"/>
            <a:ext cx="831582" cy="339457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>
            <a:lvl1pPr algn="l" defTabSz="914400" rtl="0" eaLnBrk="1" latinLnBrk="0" hangingPunct="1">
              <a:lnSpc>
                <a:spcPct val="85000"/>
              </a:lnSpc>
              <a:spcBef>
                <a:spcPct val="0"/>
              </a:spcBef>
              <a:buNone/>
              <a:defRPr sz="7200" kern="1200" spc="-50" baseline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IN" sz="2000" i="1" dirty="0"/>
              <a:t>401</a:t>
            </a:r>
          </a:p>
        </p:txBody>
      </p:sp>
      <p:sp>
        <p:nvSpPr>
          <p:cNvPr id="148" name="Title 2">
            <a:extLst>
              <a:ext uri="{FF2B5EF4-FFF2-40B4-BE49-F238E27FC236}">
                <a16:creationId xmlns:a16="http://schemas.microsoft.com/office/drawing/2014/main" id="{7B5302E8-249B-C825-98B7-6B866135C817}"/>
              </a:ext>
            </a:extLst>
          </p:cNvPr>
          <p:cNvSpPr txBox="1">
            <a:spLocks/>
          </p:cNvSpPr>
          <p:nvPr/>
        </p:nvSpPr>
        <p:spPr>
          <a:xfrm>
            <a:off x="6042819" y="5446350"/>
            <a:ext cx="831582" cy="339457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>
            <a:lvl1pPr algn="l" defTabSz="914400" rtl="0" eaLnBrk="1" latinLnBrk="0" hangingPunct="1">
              <a:lnSpc>
                <a:spcPct val="85000"/>
              </a:lnSpc>
              <a:spcBef>
                <a:spcPct val="0"/>
              </a:spcBef>
              <a:buNone/>
              <a:defRPr sz="7200" kern="1200" spc="-50" baseline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IN" sz="2000" i="1" dirty="0"/>
              <a:t>402</a:t>
            </a:r>
          </a:p>
        </p:txBody>
      </p:sp>
      <p:sp>
        <p:nvSpPr>
          <p:cNvPr id="149" name="Title 2">
            <a:extLst>
              <a:ext uri="{FF2B5EF4-FFF2-40B4-BE49-F238E27FC236}">
                <a16:creationId xmlns:a16="http://schemas.microsoft.com/office/drawing/2014/main" id="{3CC67AF1-05B2-A77D-A308-6A565BEA811F}"/>
              </a:ext>
            </a:extLst>
          </p:cNvPr>
          <p:cNvSpPr txBox="1">
            <a:spLocks/>
          </p:cNvSpPr>
          <p:nvPr/>
        </p:nvSpPr>
        <p:spPr>
          <a:xfrm>
            <a:off x="9374389" y="5437878"/>
            <a:ext cx="831582" cy="339457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>
            <a:lvl1pPr algn="l" defTabSz="914400" rtl="0" eaLnBrk="1" latinLnBrk="0" hangingPunct="1">
              <a:lnSpc>
                <a:spcPct val="85000"/>
              </a:lnSpc>
              <a:spcBef>
                <a:spcPct val="0"/>
              </a:spcBef>
              <a:buNone/>
              <a:defRPr sz="7200" kern="1200" spc="-50" baseline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IN" sz="2000" i="1" dirty="0"/>
              <a:t>403</a:t>
            </a:r>
          </a:p>
        </p:txBody>
      </p:sp>
      <p:cxnSp>
        <p:nvCxnSpPr>
          <p:cNvPr id="150" name="Straight Connector 149">
            <a:extLst>
              <a:ext uri="{FF2B5EF4-FFF2-40B4-BE49-F238E27FC236}">
                <a16:creationId xmlns:a16="http://schemas.microsoft.com/office/drawing/2014/main" id="{07ACD171-F5AF-FB7D-1FD2-F3C5140778AF}"/>
              </a:ext>
            </a:extLst>
          </p:cNvPr>
          <p:cNvCxnSpPr>
            <a:cxnSpLocks/>
            <a:endCxn id="148" idx="1"/>
          </p:cNvCxnSpPr>
          <p:nvPr/>
        </p:nvCxnSpPr>
        <p:spPr>
          <a:xfrm flipV="1">
            <a:off x="3179473" y="5616079"/>
            <a:ext cx="2863346" cy="9855"/>
          </a:xfrm>
          <a:prstGeom prst="line">
            <a:avLst/>
          </a:prstGeom>
          <a:ln w="28575">
            <a:solidFill>
              <a:srgbClr val="FFFF00"/>
            </a:solidFill>
            <a:prstDash val="lg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51" name="Straight Connector 150">
            <a:extLst>
              <a:ext uri="{FF2B5EF4-FFF2-40B4-BE49-F238E27FC236}">
                <a16:creationId xmlns:a16="http://schemas.microsoft.com/office/drawing/2014/main" id="{894B4834-255E-7436-A764-9145B8E362C4}"/>
              </a:ext>
            </a:extLst>
          </p:cNvPr>
          <p:cNvCxnSpPr>
            <a:cxnSpLocks/>
          </p:cNvCxnSpPr>
          <p:nvPr/>
        </p:nvCxnSpPr>
        <p:spPr>
          <a:xfrm flipV="1">
            <a:off x="6737602" y="5625934"/>
            <a:ext cx="2693925" cy="518"/>
          </a:xfrm>
          <a:prstGeom prst="line">
            <a:avLst/>
          </a:prstGeom>
          <a:ln w="28575">
            <a:solidFill>
              <a:srgbClr val="FFFF00"/>
            </a:solidFill>
            <a:prstDash val="lg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52" name="Straight Connector 151">
            <a:extLst>
              <a:ext uri="{FF2B5EF4-FFF2-40B4-BE49-F238E27FC236}">
                <a16:creationId xmlns:a16="http://schemas.microsoft.com/office/drawing/2014/main" id="{99A09EB4-9280-8C16-5CD3-0160436C32DD}"/>
              </a:ext>
            </a:extLst>
          </p:cNvPr>
          <p:cNvCxnSpPr>
            <a:cxnSpLocks/>
            <a:stCxn id="149" idx="3"/>
          </p:cNvCxnSpPr>
          <p:nvPr/>
        </p:nvCxnSpPr>
        <p:spPr>
          <a:xfrm>
            <a:off x="10205971" y="5607607"/>
            <a:ext cx="1062203" cy="11922"/>
          </a:xfrm>
          <a:prstGeom prst="line">
            <a:avLst/>
          </a:prstGeom>
          <a:ln w="28575">
            <a:solidFill>
              <a:srgbClr val="FFFF00"/>
            </a:solidFill>
            <a:prstDash val="lg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53" name="Straight Connector 152">
            <a:extLst>
              <a:ext uri="{FF2B5EF4-FFF2-40B4-BE49-F238E27FC236}">
                <a16:creationId xmlns:a16="http://schemas.microsoft.com/office/drawing/2014/main" id="{D786151C-FAAD-6602-A748-05187794FC67}"/>
              </a:ext>
            </a:extLst>
          </p:cNvPr>
          <p:cNvCxnSpPr>
            <a:cxnSpLocks/>
            <a:endCxn id="147" idx="1"/>
          </p:cNvCxnSpPr>
          <p:nvPr/>
        </p:nvCxnSpPr>
        <p:spPr>
          <a:xfrm flipV="1">
            <a:off x="1592700" y="5609873"/>
            <a:ext cx="883225" cy="9243"/>
          </a:xfrm>
          <a:prstGeom prst="line">
            <a:avLst/>
          </a:prstGeom>
          <a:ln w="28575">
            <a:solidFill>
              <a:srgbClr val="FFFF00"/>
            </a:solidFill>
            <a:prstDash val="lg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" name="Oval 1">
            <a:extLst>
              <a:ext uri="{FF2B5EF4-FFF2-40B4-BE49-F238E27FC236}">
                <a16:creationId xmlns:a16="http://schemas.microsoft.com/office/drawing/2014/main" id="{02782739-B850-C1E4-F405-F18CEA633E67}"/>
              </a:ext>
            </a:extLst>
          </p:cNvPr>
          <p:cNvSpPr/>
          <p:nvPr/>
        </p:nvSpPr>
        <p:spPr>
          <a:xfrm>
            <a:off x="2205247" y="1167891"/>
            <a:ext cx="899649" cy="365543"/>
          </a:xfrm>
          <a:prstGeom prst="ellipse">
            <a:avLst/>
          </a:prstGeom>
          <a:noFill/>
          <a:ln>
            <a:solidFill>
              <a:srgbClr val="FFC000"/>
            </a:solidFill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IN"/>
          </a:p>
        </p:txBody>
      </p:sp>
      <p:sp>
        <p:nvSpPr>
          <p:cNvPr id="4" name="Title 2">
            <a:extLst>
              <a:ext uri="{FF2B5EF4-FFF2-40B4-BE49-F238E27FC236}">
                <a16:creationId xmlns:a16="http://schemas.microsoft.com/office/drawing/2014/main" id="{E619DCEE-B7B3-6637-C8BD-81E1EE50295A}"/>
              </a:ext>
            </a:extLst>
          </p:cNvPr>
          <p:cNvSpPr txBox="1">
            <a:spLocks/>
          </p:cNvSpPr>
          <p:nvPr/>
        </p:nvSpPr>
        <p:spPr>
          <a:xfrm>
            <a:off x="2159728" y="1163315"/>
            <a:ext cx="1009407" cy="374928"/>
          </a:xfrm>
          <a:prstGeom prst="rect">
            <a:avLst/>
          </a:prstGeom>
          <a:effectLst/>
        </p:spPr>
        <p:txBody>
          <a:bodyPr vert="horz" lIns="91440" tIns="45720" rIns="91440" bIns="45720" rtlCol="0" anchor="b">
            <a:noAutofit/>
          </a:bodyPr>
          <a:lstStyle>
            <a:lvl1pPr algn="l" defTabSz="914400" rtl="0" eaLnBrk="1" latinLnBrk="0" hangingPunct="1">
              <a:lnSpc>
                <a:spcPct val="85000"/>
              </a:lnSpc>
              <a:spcBef>
                <a:spcPct val="0"/>
              </a:spcBef>
              <a:buNone/>
              <a:defRPr sz="7200" kern="1200" spc="-50" baseline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US" sz="2000" i="1" dirty="0">
                <a:solidFill>
                  <a:srgbClr val="FFFF00"/>
                </a:solidFill>
              </a:rPr>
              <a:t>CVT 1</a:t>
            </a:r>
            <a:endParaRPr lang="en-IN" sz="2000" i="1" dirty="0">
              <a:solidFill>
                <a:srgbClr val="FFFF00"/>
              </a:solidFill>
            </a:endParaRPr>
          </a:p>
        </p:txBody>
      </p:sp>
      <p:sp>
        <p:nvSpPr>
          <p:cNvPr id="6" name="Oval 5">
            <a:extLst>
              <a:ext uri="{FF2B5EF4-FFF2-40B4-BE49-F238E27FC236}">
                <a16:creationId xmlns:a16="http://schemas.microsoft.com/office/drawing/2014/main" id="{BC1E66BD-85C8-69B0-7DE1-F7D86E15BF23}"/>
              </a:ext>
            </a:extLst>
          </p:cNvPr>
          <p:cNvSpPr/>
          <p:nvPr/>
        </p:nvSpPr>
        <p:spPr>
          <a:xfrm>
            <a:off x="9499021" y="1800327"/>
            <a:ext cx="777923" cy="627797"/>
          </a:xfrm>
          <a:prstGeom prst="ellipse">
            <a:avLst/>
          </a:prstGeom>
          <a:noFill/>
          <a:ln>
            <a:solidFill>
              <a:srgbClr val="FFC000"/>
            </a:solidFill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IN"/>
          </a:p>
        </p:txBody>
      </p:sp>
      <p:sp>
        <p:nvSpPr>
          <p:cNvPr id="7" name="Title 2">
            <a:extLst>
              <a:ext uri="{FF2B5EF4-FFF2-40B4-BE49-F238E27FC236}">
                <a16:creationId xmlns:a16="http://schemas.microsoft.com/office/drawing/2014/main" id="{68AC77AC-CB8B-4F8D-6EF2-63354DA76B05}"/>
              </a:ext>
            </a:extLst>
          </p:cNvPr>
          <p:cNvSpPr txBox="1">
            <a:spLocks/>
          </p:cNvSpPr>
          <p:nvPr/>
        </p:nvSpPr>
        <p:spPr>
          <a:xfrm>
            <a:off x="9487827" y="1955100"/>
            <a:ext cx="773715" cy="374928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>
            <a:lvl1pPr algn="l" defTabSz="914400" rtl="0" eaLnBrk="1" latinLnBrk="0" hangingPunct="1">
              <a:lnSpc>
                <a:spcPct val="85000"/>
              </a:lnSpc>
              <a:spcBef>
                <a:spcPct val="0"/>
              </a:spcBef>
              <a:buNone/>
              <a:defRPr sz="7200" kern="1200" spc="-50" baseline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IN" sz="2000" i="1" dirty="0">
                <a:solidFill>
                  <a:srgbClr val="FFC000"/>
                </a:solidFill>
              </a:rPr>
              <a:t>CVT</a:t>
            </a:r>
          </a:p>
        </p:txBody>
      </p:sp>
      <p:sp>
        <p:nvSpPr>
          <p:cNvPr id="8" name="Oval 7">
            <a:extLst>
              <a:ext uri="{FF2B5EF4-FFF2-40B4-BE49-F238E27FC236}">
                <a16:creationId xmlns:a16="http://schemas.microsoft.com/office/drawing/2014/main" id="{58459ECA-82D7-E469-C27A-0BCE4ADCAFAD}"/>
              </a:ext>
            </a:extLst>
          </p:cNvPr>
          <p:cNvSpPr/>
          <p:nvPr/>
        </p:nvSpPr>
        <p:spPr>
          <a:xfrm>
            <a:off x="9673287" y="1112039"/>
            <a:ext cx="989741" cy="364905"/>
          </a:xfrm>
          <a:prstGeom prst="ellipse">
            <a:avLst/>
          </a:prstGeom>
          <a:noFill/>
          <a:ln>
            <a:solidFill>
              <a:srgbClr val="FFC000"/>
            </a:solidFill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IN"/>
          </a:p>
        </p:txBody>
      </p:sp>
      <p:sp>
        <p:nvSpPr>
          <p:cNvPr id="9" name="Title 2">
            <a:extLst>
              <a:ext uri="{FF2B5EF4-FFF2-40B4-BE49-F238E27FC236}">
                <a16:creationId xmlns:a16="http://schemas.microsoft.com/office/drawing/2014/main" id="{E87CB8C0-D97E-6D4D-D85E-2354620FBB7D}"/>
              </a:ext>
            </a:extLst>
          </p:cNvPr>
          <p:cNvSpPr txBox="1">
            <a:spLocks/>
          </p:cNvSpPr>
          <p:nvPr/>
        </p:nvSpPr>
        <p:spPr>
          <a:xfrm>
            <a:off x="9695066" y="1107027"/>
            <a:ext cx="968987" cy="374928"/>
          </a:xfrm>
          <a:prstGeom prst="rect">
            <a:avLst/>
          </a:prstGeom>
          <a:effectLst/>
        </p:spPr>
        <p:txBody>
          <a:bodyPr vert="horz" lIns="91440" tIns="45720" rIns="91440" bIns="45720" rtlCol="0" anchor="b">
            <a:noAutofit/>
          </a:bodyPr>
          <a:lstStyle>
            <a:lvl1pPr algn="l" defTabSz="914400" rtl="0" eaLnBrk="1" latinLnBrk="0" hangingPunct="1">
              <a:lnSpc>
                <a:spcPct val="85000"/>
              </a:lnSpc>
              <a:spcBef>
                <a:spcPct val="0"/>
              </a:spcBef>
              <a:buNone/>
              <a:defRPr sz="7200" kern="1200" spc="-50" baseline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US" sz="2000" i="1" dirty="0">
                <a:solidFill>
                  <a:srgbClr val="FFFF00"/>
                </a:solidFill>
              </a:rPr>
              <a:t>CVT 2</a:t>
            </a:r>
            <a:endParaRPr lang="en-IN" sz="2000" i="1" dirty="0">
              <a:solidFill>
                <a:srgbClr val="FFFF00"/>
              </a:solidFill>
            </a:endParaRPr>
          </a:p>
        </p:txBody>
      </p:sp>
      <p:sp>
        <p:nvSpPr>
          <p:cNvPr id="12" name="Oval 11">
            <a:extLst>
              <a:ext uri="{FF2B5EF4-FFF2-40B4-BE49-F238E27FC236}">
                <a16:creationId xmlns:a16="http://schemas.microsoft.com/office/drawing/2014/main" id="{586874F2-706E-ABC5-3E0E-0B01748E5F5D}"/>
              </a:ext>
            </a:extLst>
          </p:cNvPr>
          <p:cNvSpPr/>
          <p:nvPr/>
        </p:nvSpPr>
        <p:spPr>
          <a:xfrm>
            <a:off x="2704173" y="1758061"/>
            <a:ext cx="777923" cy="627797"/>
          </a:xfrm>
          <a:prstGeom prst="ellipse">
            <a:avLst/>
          </a:prstGeom>
          <a:noFill/>
          <a:ln>
            <a:solidFill>
              <a:srgbClr val="FFC000"/>
            </a:solidFill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IN"/>
          </a:p>
        </p:txBody>
      </p:sp>
      <p:sp>
        <p:nvSpPr>
          <p:cNvPr id="13" name="Title 2">
            <a:extLst>
              <a:ext uri="{FF2B5EF4-FFF2-40B4-BE49-F238E27FC236}">
                <a16:creationId xmlns:a16="http://schemas.microsoft.com/office/drawing/2014/main" id="{F8864F3A-667F-A44B-EB16-60C7FB4CE89A}"/>
              </a:ext>
            </a:extLst>
          </p:cNvPr>
          <p:cNvSpPr txBox="1">
            <a:spLocks/>
          </p:cNvSpPr>
          <p:nvPr/>
        </p:nvSpPr>
        <p:spPr>
          <a:xfrm>
            <a:off x="2692979" y="1912834"/>
            <a:ext cx="773715" cy="374928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>
            <a:lvl1pPr algn="l" defTabSz="914400" rtl="0" eaLnBrk="1" latinLnBrk="0" hangingPunct="1">
              <a:lnSpc>
                <a:spcPct val="85000"/>
              </a:lnSpc>
              <a:spcBef>
                <a:spcPct val="0"/>
              </a:spcBef>
              <a:buNone/>
              <a:defRPr sz="7200" kern="1200" spc="-50" baseline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IN" sz="2000" i="1" dirty="0">
                <a:solidFill>
                  <a:srgbClr val="FFC000"/>
                </a:solidFill>
              </a:rPr>
              <a:t>CVT</a:t>
            </a:r>
          </a:p>
        </p:txBody>
      </p:sp>
      <p:cxnSp>
        <p:nvCxnSpPr>
          <p:cNvPr id="15" name="Straight Connector 14">
            <a:extLst>
              <a:ext uri="{FF2B5EF4-FFF2-40B4-BE49-F238E27FC236}">
                <a16:creationId xmlns:a16="http://schemas.microsoft.com/office/drawing/2014/main" id="{AC9B7DBD-7658-A44E-F034-9F0FF6C6CFE6}"/>
              </a:ext>
            </a:extLst>
          </p:cNvPr>
          <p:cNvCxnSpPr>
            <a:cxnSpLocks/>
            <a:stCxn id="6" idx="4"/>
          </p:cNvCxnSpPr>
          <p:nvPr/>
        </p:nvCxnSpPr>
        <p:spPr>
          <a:xfrm>
            <a:off x="9887983" y="2428124"/>
            <a:ext cx="3545" cy="328096"/>
          </a:xfrm>
          <a:prstGeom prst="line">
            <a:avLst/>
          </a:prstGeom>
          <a:ln w="28575">
            <a:solidFill>
              <a:srgbClr val="FFFF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0" name="Straight Connector 19">
            <a:extLst>
              <a:ext uri="{FF2B5EF4-FFF2-40B4-BE49-F238E27FC236}">
                <a16:creationId xmlns:a16="http://schemas.microsoft.com/office/drawing/2014/main" id="{2804FF00-ABC8-E37E-5DAE-DF580A038FB1}"/>
              </a:ext>
            </a:extLst>
          </p:cNvPr>
          <p:cNvCxnSpPr>
            <a:cxnSpLocks/>
          </p:cNvCxnSpPr>
          <p:nvPr/>
        </p:nvCxnSpPr>
        <p:spPr>
          <a:xfrm>
            <a:off x="3088160" y="2407536"/>
            <a:ext cx="3545" cy="328096"/>
          </a:xfrm>
          <a:prstGeom prst="line">
            <a:avLst/>
          </a:prstGeom>
          <a:ln w="28575">
            <a:solidFill>
              <a:srgbClr val="FFFF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1" name="Straight Connector 20">
            <a:extLst>
              <a:ext uri="{FF2B5EF4-FFF2-40B4-BE49-F238E27FC236}">
                <a16:creationId xmlns:a16="http://schemas.microsoft.com/office/drawing/2014/main" id="{301877BD-47B6-4865-2350-DD0E567DBB16}"/>
              </a:ext>
            </a:extLst>
          </p:cNvPr>
          <p:cNvCxnSpPr>
            <a:cxnSpLocks/>
          </p:cNvCxnSpPr>
          <p:nvPr/>
        </p:nvCxnSpPr>
        <p:spPr>
          <a:xfrm flipH="1">
            <a:off x="1612571" y="1350779"/>
            <a:ext cx="583989" cy="1"/>
          </a:xfrm>
          <a:prstGeom prst="line">
            <a:avLst/>
          </a:prstGeom>
          <a:ln w="28575">
            <a:solidFill>
              <a:srgbClr val="FFFF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5" name="Straight Connector 24">
            <a:extLst>
              <a:ext uri="{FF2B5EF4-FFF2-40B4-BE49-F238E27FC236}">
                <a16:creationId xmlns:a16="http://schemas.microsoft.com/office/drawing/2014/main" id="{07532C9B-885B-516D-6F9E-8A8BDA6E9C20}"/>
              </a:ext>
            </a:extLst>
          </p:cNvPr>
          <p:cNvCxnSpPr>
            <a:cxnSpLocks/>
          </p:cNvCxnSpPr>
          <p:nvPr/>
        </p:nvCxnSpPr>
        <p:spPr>
          <a:xfrm flipH="1">
            <a:off x="10664259" y="1275550"/>
            <a:ext cx="583989" cy="1"/>
          </a:xfrm>
          <a:prstGeom prst="line">
            <a:avLst/>
          </a:prstGeom>
          <a:ln w="28575">
            <a:solidFill>
              <a:srgbClr val="FFFF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6" name="Straight Connector 15">
            <a:extLst>
              <a:ext uri="{FF2B5EF4-FFF2-40B4-BE49-F238E27FC236}">
                <a16:creationId xmlns:a16="http://schemas.microsoft.com/office/drawing/2014/main" id="{B9DB3BA7-4CAB-C68C-0E1E-0AEC3E85B4C0}"/>
              </a:ext>
            </a:extLst>
          </p:cNvPr>
          <p:cNvCxnSpPr/>
          <p:nvPr/>
        </p:nvCxnSpPr>
        <p:spPr>
          <a:xfrm>
            <a:off x="1592251" y="1616943"/>
            <a:ext cx="1382324" cy="0"/>
          </a:xfrm>
          <a:prstGeom prst="line">
            <a:avLst/>
          </a:prstGeom>
          <a:ln w="38100">
            <a:solidFill>
              <a:srgbClr val="FFC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8" name="Straight Connector 17">
            <a:extLst>
              <a:ext uri="{FF2B5EF4-FFF2-40B4-BE49-F238E27FC236}">
                <a16:creationId xmlns:a16="http://schemas.microsoft.com/office/drawing/2014/main" id="{1D8BA8E4-E087-E824-722C-0B88AC0B559E}"/>
              </a:ext>
            </a:extLst>
          </p:cNvPr>
          <p:cNvCxnSpPr/>
          <p:nvPr/>
        </p:nvCxnSpPr>
        <p:spPr>
          <a:xfrm>
            <a:off x="2926170" y="1613731"/>
            <a:ext cx="288995" cy="6424"/>
          </a:xfrm>
          <a:prstGeom prst="line">
            <a:avLst/>
          </a:prstGeom>
          <a:ln w="38100">
            <a:solidFill>
              <a:srgbClr val="00B0F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2" name="Straight Connector 21">
            <a:extLst>
              <a:ext uri="{FF2B5EF4-FFF2-40B4-BE49-F238E27FC236}">
                <a16:creationId xmlns:a16="http://schemas.microsoft.com/office/drawing/2014/main" id="{DFFD4B7A-0EF0-4866-E42D-499C0E9CF018}"/>
              </a:ext>
            </a:extLst>
          </p:cNvPr>
          <p:cNvCxnSpPr/>
          <p:nvPr/>
        </p:nvCxnSpPr>
        <p:spPr>
          <a:xfrm flipH="1" flipV="1">
            <a:off x="3215420" y="1383456"/>
            <a:ext cx="276953" cy="226528"/>
          </a:xfrm>
          <a:prstGeom prst="line">
            <a:avLst/>
          </a:prstGeom>
          <a:ln w="38100">
            <a:solidFill>
              <a:srgbClr val="92D05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6" name="Straight Connector 25">
            <a:extLst>
              <a:ext uri="{FF2B5EF4-FFF2-40B4-BE49-F238E27FC236}">
                <a16:creationId xmlns:a16="http://schemas.microsoft.com/office/drawing/2014/main" id="{F2F87751-83C4-85DB-DD17-EB3994E484A9}"/>
              </a:ext>
            </a:extLst>
          </p:cNvPr>
          <p:cNvCxnSpPr/>
          <p:nvPr/>
        </p:nvCxnSpPr>
        <p:spPr>
          <a:xfrm>
            <a:off x="3492119" y="1606772"/>
            <a:ext cx="288995" cy="6424"/>
          </a:xfrm>
          <a:prstGeom prst="line">
            <a:avLst/>
          </a:prstGeom>
          <a:ln w="38100">
            <a:solidFill>
              <a:srgbClr val="00B0F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7" name="Straight Connector 26">
            <a:extLst>
              <a:ext uri="{FF2B5EF4-FFF2-40B4-BE49-F238E27FC236}">
                <a16:creationId xmlns:a16="http://schemas.microsoft.com/office/drawing/2014/main" id="{932CB40F-7C4A-FFDE-E999-C98BB38D21B9}"/>
              </a:ext>
            </a:extLst>
          </p:cNvPr>
          <p:cNvCxnSpPr>
            <a:cxnSpLocks/>
            <a:endCxn id="59" idx="1"/>
          </p:cNvCxnSpPr>
          <p:nvPr/>
        </p:nvCxnSpPr>
        <p:spPr>
          <a:xfrm flipV="1">
            <a:off x="3777438" y="1599604"/>
            <a:ext cx="2214507" cy="20551"/>
          </a:xfrm>
          <a:prstGeom prst="line">
            <a:avLst/>
          </a:prstGeom>
          <a:ln w="38100">
            <a:solidFill>
              <a:srgbClr val="FFC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9" name="Straight Connector 28">
            <a:extLst>
              <a:ext uri="{FF2B5EF4-FFF2-40B4-BE49-F238E27FC236}">
                <a16:creationId xmlns:a16="http://schemas.microsoft.com/office/drawing/2014/main" id="{2E8EA3B6-B959-4F08-6B7B-58D3E71BD820}"/>
              </a:ext>
            </a:extLst>
          </p:cNvPr>
          <p:cNvCxnSpPr>
            <a:cxnSpLocks/>
          </p:cNvCxnSpPr>
          <p:nvPr/>
        </p:nvCxnSpPr>
        <p:spPr>
          <a:xfrm flipV="1">
            <a:off x="6646069" y="1605058"/>
            <a:ext cx="2445522" cy="14465"/>
          </a:xfrm>
          <a:prstGeom prst="line">
            <a:avLst/>
          </a:prstGeom>
          <a:ln w="38100">
            <a:solidFill>
              <a:srgbClr val="FFC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5" name="Straight Connector 34">
            <a:extLst>
              <a:ext uri="{FF2B5EF4-FFF2-40B4-BE49-F238E27FC236}">
                <a16:creationId xmlns:a16="http://schemas.microsoft.com/office/drawing/2014/main" id="{61CC09F5-CF28-B306-2A93-524F2111E91A}"/>
              </a:ext>
            </a:extLst>
          </p:cNvPr>
          <p:cNvCxnSpPr/>
          <p:nvPr/>
        </p:nvCxnSpPr>
        <p:spPr>
          <a:xfrm>
            <a:off x="9043186" y="1601846"/>
            <a:ext cx="288995" cy="6424"/>
          </a:xfrm>
          <a:prstGeom prst="line">
            <a:avLst/>
          </a:prstGeom>
          <a:ln w="38100">
            <a:solidFill>
              <a:srgbClr val="00B0F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2" name="Straight Connector 51">
            <a:extLst>
              <a:ext uri="{FF2B5EF4-FFF2-40B4-BE49-F238E27FC236}">
                <a16:creationId xmlns:a16="http://schemas.microsoft.com/office/drawing/2014/main" id="{4AD65B88-CBA2-D276-9751-680F612967AD}"/>
              </a:ext>
            </a:extLst>
          </p:cNvPr>
          <p:cNvCxnSpPr/>
          <p:nvPr/>
        </p:nvCxnSpPr>
        <p:spPr>
          <a:xfrm flipH="1" flipV="1">
            <a:off x="9332436" y="1371571"/>
            <a:ext cx="276953" cy="226528"/>
          </a:xfrm>
          <a:prstGeom prst="line">
            <a:avLst/>
          </a:prstGeom>
          <a:ln w="38100">
            <a:solidFill>
              <a:srgbClr val="92D05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3" name="Straight Connector 52">
            <a:extLst>
              <a:ext uri="{FF2B5EF4-FFF2-40B4-BE49-F238E27FC236}">
                <a16:creationId xmlns:a16="http://schemas.microsoft.com/office/drawing/2014/main" id="{1FDFF65D-6E98-564F-7F2A-A2F84FC8159A}"/>
              </a:ext>
            </a:extLst>
          </p:cNvPr>
          <p:cNvCxnSpPr/>
          <p:nvPr/>
        </p:nvCxnSpPr>
        <p:spPr>
          <a:xfrm>
            <a:off x="9609135" y="1594887"/>
            <a:ext cx="288995" cy="6424"/>
          </a:xfrm>
          <a:prstGeom prst="line">
            <a:avLst/>
          </a:prstGeom>
          <a:ln w="38100">
            <a:solidFill>
              <a:srgbClr val="00B0F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4" name="Straight Connector 53">
            <a:extLst>
              <a:ext uri="{FF2B5EF4-FFF2-40B4-BE49-F238E27FC236}">
                <a16:creationId xmlns:a16="http://schemas.microsoft.com/office/drawing/2014/main" id="{E0AA95E4-57F9-E3A5-3234-4E1398CCF628}"/>
              </a:ext>
            </a:extLst>
          </p:cNvPr>
          <p:cNvCxnSpPr/>
          <p:nvPr/>
        </p:nvCxnSpPr>
        <p:spPr>
          <a:xfrm>
            <a:off x="9894454" y="1608270"/>
            <a:ext cx="1382324" cy="0"/>
          </a:xfrm>
          <a:prstGeom prst="line">
            <a:avLst/>
          </a:prstGeom>
          <a:ln w="38100">
            <a:solidFill>
              <a:srgbClr val="FFC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55" name="Rounded Rectangle 55">
            <a:extLst>
              <a:ext uri="{FF2B5EF4-FFF2-40B4-BE49-F238E27FC236}">
                <a16:creationId xmlns:a16="http://schemas.microsoft.com/office/drawing/2014/main" id="{21A75B08-2E8F-2F95-5FE7-4F9FB1981D1A}"/>
              </a:ext>
            </a:extLst>
          </p:cNvPr>
          <p:cNvSpPr/>
          <p:nvPr/>
        </p:nvSpPr>
        <p:spPr>
          <a:xfrm>
            <a:off x="6046640" y="1278206"/>
            <a:ext cx="471175" cy="627797"/>
          </a:xfrm>
          <a:prstGeom prst="roundRect">
            <a:avLst/>
          </a:prstGeom>
          <a:solidFill>
            <a:srgbClr val="FF0000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IN"/>
          </a:p>
        </p:txBody>
      </p:sp>
      <p:sp>
        <p:nvSpPr>
          <p:cNvPr id="58" name="Rounded Rectangle 56">
            <a:extLst>
              <a:ext uri="{FF2B5EF4-FFF2-40B4-BE49-F238E27FC236}">
                <a16:creationId xmlns:a16="http://schemas.microsoft.com/office/drawing/2014/main" id="{C0AB1C00-83A1-AD64-BBA1-5C2D2171EDE7}"/>
              </a:ext>
            </a:extLst>
          </p:cNvPr>
          <p:cNvSpPr/>
          <p:nvPr/>
        </p:nvSpPr>
        <p:spPr>
          <a:xfrm>
            <a:off x="6046640" y="1278206"/>
            <a:ext cx="471175" cy="627797"/>
          </a:xfrm>
          <a:prstGeom prst="roundRect">
            <a:avLst/>
          </a:prstGeom>
          <a:noFill/>
          <a:ln>
            <a:solidFill>
              <a:srgbClr val="FFFF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IN"/>
          </a:p>
        </p:txBody>
      </p:sp>
      <p:sp>
        <p:nvSpPr>
          <p:cNvPr id="59" name="Title 2">
            <a:extLst>
              <a:ext uri="{FF2B5EF4-FFF2-40B4-BE49-F238E27FC236}">
                <a16:creationId xmlns:a16="http://schemas.microsoft.com/office/drawing/2014/main" id="{B7B50A9E-3EB2-8D71-783F-88E7298E95CB}"/>
              </a:ext>
            </a:extLst>
          </p:cNvPr>
          <p:cNvSpPr txBox="1">
            <a:spLocks/>
          </p:cNvSpPr>
          <p:nvPr/>
        </p:nvSpPr>
        <p:spPr>
          <a:xfrm>
            <a:off x="5991945" y="1417295"/>
            <a:ext cx="479585" cy="364618"/>
          </a:xfrm>
          <a:prstGeom prst="rect">
            <a:avLst/>
          </a:prstGeom>
        </p:spPr>
        <p:txBody>
          <a:bodyPr vert="horz" lIns="91440" tIns="45720" rIns="91440" bIns="45720" rtlCol="0" anchor="b">
            <a:normAutofit fontScale="60000" lnSpcReduction="20000"/>
          </a:bodyPr>
          <a:lstStyle>
            <a:lvl1pPr algn="l" defTabSz="914400" rtl="0" eaLnBrk="1" latinLnBrk="0" hangingPunct="1">
              <a:lnSpc>
                <a:spcPct val="85000"/>
              </a:lnSpc>
              <a:spcBef>
                <a:spcPct val="0"/>
              </a:spcBef>
              <a:buNone/>
              <a:defRPr sz="7200" kern="1200" spc="-50" baseline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IN" sz="2600" i="1" dirty="0"/>
              <a:t>BC</a:t>
            </a:r>
          </a:p>
        </p:txBody>
      </p:sp>
      <p:cxnSp>
        <p:nvCxnSpPr>
          <p:cNvPr id="60" name="Straight Connector 59">
            <a:extLst>
              <a:ext uri="{FF2B5EF4-FFF2-40B4-BE49-F238E27FC236}">
                <a16:creationId xmlns:a16="http://schemas.microsoft.com/office/drawing/2014/main" id="{A0D6C1AC-625A-97C3-409D-15F878B3818A}"/>
              </a:ext>
            </a:extLst>
          </p:cNvPr>
          <p:cNvCxnSpPr>
            <a:cxnSpLocks/>
            <a:endCxn id="55" idx="1"/>
          </p:cNvCxnSpPr>
          <p:nvPr/>
        </p:nvCxnSpPr>
        <p:spPr>
          <a:xfrm flipV="1">
            <a:off x="5965119" y="1592105"/>
            <a:ext cx="81521" cy="8781"/>
          </a:xfrm>
          <a:prstGeom prst="line">
            <a:avLst/>
          </a:prstGeom>
          <a:ln w="38100">
            <a:solidFill>
              <a:srgbClr val="FFFF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1" name="Straight Connector 60">
            <a:extLst>
              <a:ext uri="{FF2B5EF4-FFF2-40B4-BE49-F238E27FC236}">
                <a16:creationId xmlns:a16="http://schemas.microsoft.com/office/drawing/2014/main" id="{38D4A121-3834-58A6-4585-315B18ADCF68}"/>
              </a:ext>
            </a:extLst>
          </p:cNvPr>
          <p:cNvCxnSpPr>
            <a:cxnSpLocks/>
          </p:cNvCxnSpPr>
          <p:nvPr/>
        </p:nvCxnSpPr>
        <p:spPr>
          <a:xfrm flipV="1">
            <a:off x="6517815" y="1624343"/>
            <a:ext cx="128254" cy="6224"/>
          </a:xfrm>
          <a:prstGeom prst="line">
            <a:avLst/>
          </a:prstGeom>
          <a:ln w="38100">
            <a:solidFill>
              <a:srgbClr val="FFFF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mc:AlternateContent xmlns:mc="http://schemas.openxmlformats.org/markup-compatibility/2006" xmlns:pslz="http://schemas.microsoft.com/office/powerpoint/2016/slidezoom">
        <mc:Choice Requires="pslz">
          <p:graphicFrame>
            <p:nvGraphicFramePr>
              <p:cNvPr id="28" name="Slide Zoom 27">
                <a:extLst>
                  <a:ext uri="{FF2B5EF4-FFF2-40B4-BE49-F238E27FC236}">
                    <a16:creationId xmlns:a16="http://schemas.microsoft.com/office/drawing/2014/main" id="{903083C6-D7C0-94E6-85AA-3284BCA4C85B}"/>
                  </a:ext>
                </a:extLst>
              </p:cNvPr>
              <p:cNvGraphicFramePr>
                <a:graphicFrameLocks/>
              </p:cNvGraphicFramePr>
              <p:nvPr>
                <p:extLst>
                  <p:ext uri="{D42A27DB-BD31-4B8C-83A1-F6EECF244321}">
                    <p14:modId xmlns:p14="http://schemas.microsoft.com/office/powerpoint/2010/main" val="903743762"/>
                  </p:ext>
                </p:extLst>
              </p:nvPr>
            </p:nvGraphicFramePr>
            <p:xfrm>
              <a:off x="11832000" y="6498000"/>
              <a:ext cx="360000" cy="360000"/>
            </p:xfrm>
            <a:graphic>
              <a:graphicData uri="http://schemas.microsoft.com/office/powerpoint/2016/slidezoom">
                <pslz:sldZm>
                  <pslz:sldZmObj sldId="400" cId="779906647">
                    <pslz:zmPr id="{F7ACF62A-C497-4337-97BA-D07523151634}" returnToParent="0" transitionDur="1000">
                      <p166:blipFill xmlns:p166="http://schemas.microsoft.com/office/powerpoint/2016/6/main">
                        <a:blip r:embed="rId3"/>
                        <a:stretch>
                          <a:fillRect/>
                        </a:stretch>
                      </p166:blipFill>
                      <p166:spPr xmlns:p166="http://schemas.microsoft.com/office/powerpoint/2016/6/main">
                        <a:xfrm>
                          <a:off x="0" y="0"/>
                          <a:ext cx="360000" cy="360000"/>
                        </a:xfrm>
                        <a:prstGeom prst="rect">
                          <a:avLst/>
                        </a:prstGeom>
                        <a:ln w="3175">
                          <a:solidFill>
                            <a:prstClr val="ltGray"/>
                          </a:solidFill>
                        </a:ln>
                      </p166:spPr>
                    </pslz:zmPr>
                  </pslz:sldZmObj>
                </pslz:sldZm>
              </a:graphicData>
            </a:graphic>
          </p:graphicFrame>
        </mc:Choice>
        <mc:Fallback xmlns="">
          <p:pic>
            <p:nvPicPr>
              <p:cNvPr id="28" name="Slide Zoom 27">
                <a:hlinkClick r:id="rId4" action="ppaction://hlinksldjump"/>
                <a:extLst>
                  <a:ext uri="{FF2B5EF4-FFF2-40B4-BE49-F238E27FC236}">
                    <a16:creationId xmlns:a16="http://schemas.microsoft.com/office/drawing/2014/main" id="{903083C6-D7C0-94E6-85AA-3284BCA4C85B}"/>
                  </a:ext>
                </a:extLst>
              </p:cNvPr>
              <p:cNvPicPr>
                <a:picLocks noGrp="1" noRot="1" noChangeAspect="1" noMove="1" noResize="1" noEditPoints="1" noAdjustHandles="1" noChangeArrowheads="1" noChangeShapeType="1"/>
              </p:cNvPicPr>
              <p:nvPr/>
            </p:nvPicPr>
            <p:blipFill>
              <a:blip r:embed="rId5"/>
              <a:stretch>
                <a:fillRect/>
              </a:stretch>
            </p:blipFill>
            <p:spPr>
              <a:xfrm>
                <a:off x="11832000" y="6498000"/>
                <a:ext cx="360000" cy="360000"/>
              </a:xfrm>
              <a:prstGeom prst="rect">
                <a:avLst/>
              </a:prstGeom>
              <a:ln w="3175">
                <a:solidFill>
                  <a:prstClr val="ltGray"/>
                </a:solidFill>
              </a:ln>
            </p:spPr>
          </p:pic>
        </mc:Fallback>
      </mc:AlternateContent>
      <p:cxnSp>
        <p:nvCxnSpPr>
          <p:cNvPr id="10" name="Straight Connector 9">
            <a:extLst>
              <a:ext uri="{FF2B5EF4-FFF2-40B4-BE49-F238E27FC236}">
                <a16:creationId xmlns:a16="http://schemas.microsoft.com/office/drawing/2014/main" id="{3C1ED4FB-33F4-17BF-39D2-94222DDCFA7E}"/>
              </a:ext>
            </a:extLst>
          </p:cNvPr>
          <p:cNvCxnSpPr>
            <a:cxnSpLocks/>
          </p:cNvCxnSpPr>
          <p:nvPr/>
        </p:nvCxnSpPr>
        <p:spPr>
          <a:xfrm flipH="1">
            <a:off x="1576233" y="1065679"/>
            <a:ext cx="33348" cy="3867009"/>
          </a:xfrm>
          <a:prstGeom prst="line">
            <a:avLst/>
          </a:prstGeom>
          <a:ln w="38100">
            <a:solidFill>
              <a:srgbClr val="92D050"/>
            </a:solidFill>
          </a:ln>
          <a:effectLst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" name="Straight Connector 10">
            <a:extLst>
              <a:ext uri="{FF2B5EF4-FFF2-40B4-BE49-F238E27FC236}">
                <a16:creationId xmlns:a16="http://schemas.microsoft.com/office/drawing/2014/main" id="{65B2930C-762C-FCB7-5ED6-31AEFA4C7C4C}"/>
              </a:ext>
            </a:extLst>
          </p:cNvPr>
          <p:cNvCxnSpPr>
            <a:cxnSpLocks/>
          </p:cNvCxnSpPr>
          <p:nvPr/>
        </p:nvCxnSpPr>
        <p:spPr>
          <a:xfrm>
            <a:off x="11266554" y="1142993"/>
            <a:ext cx="17733" cy="3789695"/>
          </a:xfrm>
          <a:prstGeom prst="line">
            <a:avLst/>
          </a:prstGeom>
          <a:ln w="38100">
            <a:solidFill>
              <a:srgbClr val="92D050"/>
            </a:solidFill>
          </a:ln>
          <a:effectLst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62" name="Slide Number Placeholder 61">
            <a:extLst>
              <a:ext uri="{FF2B5EF4-FFF2-40B4-BE49-F238E27FC236}">
                <a16:creationId xmlns:a16="http://schemas.microsoft.com/office/drawing/2014/main" id="{5B45F849-1FDE-9E6B-E57F-5C457374F15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0864097" y="6252196"/>
            <a:ext cx="914400" cy="593725"/>
          </a:xfrm>
        </p:spPr>
        <p:txBody>
          <a:bodyPr>
            <a:normAutofit lnSpcReduction="10000"/>
          </a:bodyPr>
          <a:lstStyle/>
          <a:p>
            <a:fld id="{19C1AEB4-7037-4088-A46E-D96AF956DC0D}" type="slidenum">
              <a:rPr lang="en-IN" smtClean="0"/>
              <a:t>38</a:t>
            </a:fld>
            <a:endParaRPr lang="en-IN" dirty="0"/>
          </a:p>
        </p:txBody>
      </p:sp>
      <p:sp>
        <p:nvSpPr>
          <p:cNvPr id="63" name="Rectangle: Rounded Corners 62">
            <a:extLst>
              <a:ext uri="{FF2B5EF4-FFF2-40B4-BE49-F238E27FC236}">
                <a16:creationId xmlns:a16="http://schemas.microsoft.com/office/drawing/2014/main" id="{0B07DF28-3FFF-6083-CFA9-DD0C4EB9E3EA}"/>
              </a:ext>
            </a:extLst>
          </p:cNvPr>
          <p:cNvSpPr/>
          <p:nvPr/>
        </p:nvSpPr>
        <p:spPr>
          <a:xfrm>
            <a:off x="1132986" y="3625142"/>
            <a:ext cx="10783394" cy="1226221"/>
          </a:xfrm>
          <a:prstGeom prst="roundRect">
            <a:avLst/>
          </a:prstGeom>
          <a:noFill/>
          <a:ln w="38100">
            <a:solidFill>
              <a:schemeClr val="accent4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IN"/>
          </a:p>
        </p:txBody>
      </p:sp>
      <p:grpSp>
        <p:nvGrpSpPr>
          <p:cNvPr id="64" name="Group 63">
            <a:extLst>
              <a:ext uri="{FF2B5EF4-FFF2-40B4-BE49-F238E27FC236}">
                <a16:creationId xmlns:a16="http://schemas.microsoft.com/office/drawing/2014/main" id="{C30B033C-103B-37FE-47EB-58103A6994EA}"/>
              </a:ext>
            </a:extLst>
          </p:cNvPr>
          <p:cNvGrpSpPr/>
          <p:nvPr/>
        </p:nvGrpSpPr>
        <p:grpSpPr>
          <a:xfrm>
            <a:off x="11481757" y="74540"/>
            <a:ext cx="620304" cy="653010"/>
            <a:chOff x="8366841" y="1587144"/>
            <a:chExt cx="620304" cy="653010"/>
          </a:xfrm>
        </p:grpSpPr>
        <p:cxnSp>
          <p:nvCxnSpPr>
            <p:cNvPr id="65" name="Straight Connector 64">
              <a:extLst>
                <a:ext uri="{FF2B5EF4-FFF2-40B4-BE49-F238E27FC236}">
                  <a16:creationId xmlns:a16="http://schemas.microsoft.com/office/drawing/2014/main" id="{30E5CBED-EC54-902F-DB3D-76CCBE3E6924}"/>
                </a:ext>
              </a:extLst>
            </p:cNvPr>
            <p:cNvCxnSpPr/>
            <p:nvPr/>
          </p:nvCxnSpPr>
          <p:spPr>
            <a:xfrm>
              <a:off x="8672017" y="1587144"/>
              <a:ext cx="0" cy="653010"/>
            </a:xfrm>
            <a:prstGeom prst="line">
              <a:avLst/>
            </a:prstGeom>
            <a:effectLst>
              <a:glow rad="63500">
                <a:schemeClr val="accent1">
                  <a:satMod val="175000"/>
                  <a:alpha val="40000"/>
                </a:schemeClr>
              </a:glow>
            </a:effectLst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6" name="Straight Connector 65">
              <a:extLst>
                <a:ext uri="{FF2B5EF4-FFF2-40B4-BE49-F238E27FC236}">
                  <a16:creationId xmlns:a16="http://schemas.microsoft.com/office/drawing/2014/main" id="{4DD0A786-1F24-23AE-B6E4-A89DF43788E8}"/>
                </a:ext>
              </a:extLst>
            </p:cNvPr>
            <p:cNvCxnSpPr/>
            <p:nvPr/>
          </p:nvCxnSpPr>
          <p:spPr>
            <a:xfrm>
              <a:off x="8366841" y="1917229"/>
              <a:ext cx="620304" cy="0"/>
            </a:xfrm>
            <a:prstGeom prst="line">
              <a:avLst/>
            </a:prstGeom>
            <a:effectLst>
              <a:glow rad="63500">
                <a:schemeClr val="accent1">
                  <a:satMod val="175000"/>
                  <a:alpha val="40000"/>
                </a:schemeClr>
              </a:glow>
            </a:effectLst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grpSp>
        <p:nvGrpSpPr>
          <p:cNvPr id="77" name="Group 76">
            <a:extLst>
              <a:ext uri="{FF2B5EF4-FFF2-40B4-BE49-F238E27FC236}">
                <a16:creationId xmlns:a16="http://schemas.microsoft.com/office/drawing/2014/main" id="{9872085D-9198-92A9-C656-AED6A774E65A}"/>
              </a:ext>
            </a:extLst>
          </p:cNvPr>
          <p:cNvGrpSpPr/>
          <p:nvPr/>
        </p:nvGrpSpPr>
        <p:grpSpPr>
          <a:xfrm>
            <a:off x="11157779" y="-216759"/>
            <a:ext cx="1260000" cy="1260000"/>
            <a:chOff x="7064043" y="3066250"/>
            <a:chExt cx="1260000" cy="1260000"/>
          </a:xfrm>
        </p:grpSpPr>
        <p:sp>
          <p:nvSpPr>
            <p:cNvPr id="83" name="Oval 82">
              <a:extLst>
                <a:ext uri="{FF2B5EF4-FFF2-40B4-BE49-F238E27FC236}">
                  <a16:creationId xmlns:a16="http://schemas.microsoft.com/office/drawing/2014/main" id="{54388F28-335D-B51B-B751-57C22E364514}"/>
                </a:ext>
              </a:extLst>
            </p:cNvPr>
            <p:cNvSpPr/>
            <p:nvPr/>
          </p:nvSpPr>
          <p:spPr>
            <a:xfrm>
              <a:off x="7064043" y="3066250"/>
              <a:ext cx="1260000" cy="1260000"/>
            </a:xfrm>
            <a:prstGeom prst="ellipse">
              <a:avLst/>
            </a:prstGeom>
            <a:noFill/>
            <a:ln>
              <a:solidFill>
                <a:schemeClr val="bg1"/>
              </a:solidFill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IN"/>
            </a:p>
          </p:txBody>
        </p:sp>
        <p:grpSp>
          <p:nvGrpSpPr>
            <p:cNvPr id="84" name="Group 83">
              <a:extLst>
                <a:ext uri="{FF2B5EF4-FFF2-40B4-BE49-F238E27FC236}">
                  <a16:creationId xmlns:a16="http://schemas.microsoft.com/office/drawing/2014/main" id="{6643D5BA-CE91-A9F5-E2BF-4D1A60529DB6}"/>
                </a:ext>
              </a:extLst>
            </p:cNvPr>
            <p:cNvGrpSpPr/>
            <p:nvPr/>
          </p:nvGrpSpPr>
          <p:grpSpPr>
            <a:xfrm>
              <a:off x="7330553" y="3336250"/>
              <a:ext cx="726980" cy="720000"/>
              <a:chOff x="9768840" y="2275840"/>
              <a:chExt cx="726980" cy="720000"/>
            </a:xfrm>
          </p:grpSpPr>
          <p:sp>
            <p:nvSpPr>
              <p:cNvPr id="85" name="Oval 84">
                <a:extLst>
                  <a:ext uri="{FF2B5EF4-FFF2-40B4-BE49-F238E27FC236}">
                    <a16:creationId xmlns:a16="http://schemas.microsoft.com/office/drawing/2014/main" id="{0B7532BE-9028-F09C-360A-4F3231EEB577}"/>
                  </a:ext>
                </a:extLst>
              </p:cNvPr>
              <p:cNvSpPr/>
              <p:nvPr/>
            </p:nvSpPr>
            <p:spPr>
              <a:xfrm>
                <a:off x="9768840" y="2275840"/>
                <a:ext cx="720000" cy="720000"/>
              </a:xfrm>
              <a:prstGeom prst="ellipse">
                <a:avLst/>
              </a:prstGeom>
              <a:noFill/>
              <a:ln>
                <a:solidFill>
                  <a:schemeClr val="bg1"/>
                </a:solidFill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IN"/>
              </a:p>
            </p:txBody>
          </p:sp>
          <p:cxnSp>
            <p:nvCxnSpPr>
              <p:cNvPr id="86" name="Straight Arrow Connector 85">
                <a:extLst>
                  <a:ext uri="{FF2B5EF4-FFF2-40B4-BE49-F238E27FC236}">
                    <a16:creationId xmlns:a16="http://schemas.microsoft.com/office/drawing/2014/main" id="{CC5D09AB-978C-F12E-8792-DAE30C65EBC4}"/>
                  </a:ext>
                </a:extLst>
              </p:cNvPr>
              <p:cNvCxnSpPr>
                <a:cxnSpLocks/>
              </p:cNvCxnSpPr>
              <p:nvPr/>
            </p:nvCxnSpPr>
            <p:spPr>
              <a:xfrm rot="7200000">
                <a:off x="9860407" y="2786655"/>
                <a:ext cx="360000" cy="6762"/>
              </a:xfrm>
              <a:prstGeom prst="straightConnector1">
                <a:avLst/>
              </a:prstGeom>
              <a:ln w="38100" cap="rnd">
                <a:solidFill>
                  <a:srgbClr val="FFFF00"/>
                </a:solidFill>
                <a:tailEnd type="triangle"/>
              </a:ln>
            </p:spPr>
            <p:style>
              <a:lnRef idx="2">
                <a:schemeClr val="accent3"/>
              </a:lnRef>
              <a:fillRef idx="0">
                <a:schemeClr val="accent3"/>
              </a:fillRef>
              <a:effectRef idx="1">
                <a:schemeClr val="accent3"/>
              </a:effectRef>
              <a:fontRef idx="minor">
                <a:schemeClr val="tx1"/>
              </a:fontRef>
            </p:style>
          </p:cxnSp>
          <p:cxnSp>
            <p:nvCxnSpPr>
              <p:cNvPr id="87" name="Straight Arrow Connector 86">
                <a:extLst>
                  <a:ext uri="{FF2B5EF4-FFF2-40B4-BE49-F238E27FC236}">
                    <a16:creationId xmlns:a16="http://schemas.microsoft.com/office/drawing/2014/main" id="{B6723914-E9AE-4BC0-7E18-395A04252BB9}"/>
                  </a:ext>
                </a:extLst>
              </p:cNvPr>
              <p:cNvCxnSpPr>
                <a:cxnSpLocks/>
              </p:cNvCxnSpPr>
              <p:nvPr/>
            </p:nvCxnSpPr>
            <p:spPr>
              <a:xfrm rot="14400000">
                <a:off x="9861767" y="2473195"/>
                <a:ext cx="360000" cy="6762"/>
              </a:xfrm>
              <a:prstGeom prst="straightConnector1">
                <a:avLst/>
              </a:prstGeom>
              <a:ln w="38100" cap="rnd">
                <a:solidFill>
                  <a:srgbClr val="0070C0"/>
                </a:solidFill>
                <a:tailEnd type="triangle"/>
              </a:ln>
            </p:spPr>
            <p:style>
              <a:lnRef idx="2">
                <a:schemeClr val="accent3"/>
              </a:lnRef>
              <a:fillRef idx="0">
                <a:schemeClr val="accent3"/>
              </a:fillRef>
              <a:effectRef idx="1">
                <a:schemeClr val="accent3"/>
              </a:effectRef>
              <a:fontRef idx="minor">
                <a:schemeClr val="tx1"/>
              </a:fontRef>
            </p:style>
          </p:cxnSp>
          <p:cxnSp>
            <p:nvCxnSpPr>
              <p:cNvPr id="88" name="Straight Arrow Connector 87">
                <a:extLst>
                  <a:ext uri="{FF2B5EF4-FFF2-40B4-BE49-F238E27FC236}">
                    <a16:creationId xmlns:a16="http://schemas.microsoft.com/office/drawing/2014/main" id="{E0C5C3F5-C35E-1873-99C5-0BC63B5A2D69}"/>
                  </a:ext>
                </a:extLst>
              </p:cNvPr>
              <p:cNvCxnSpPr/>
              <p:nvPr/>
            </p:nvCxnSpPr>
            <p:spPr>
              <a:xfrm>
                <a:off x="10135820" y="2629924"/>
                <a:ext cx="360000" cy="6762"/>
              </a:xfrm>
              <a:prstGeom prst="straightConnector1">
                <a:avLst/>
              </a:prstGeom>
              <a:ln w="38100" cap="rnd">
                <a:solidFill>
                  <a:srgbClr val="FF0000"/>
                </a:solidFill>
                <a:tailEnd type="triangle"/>
              </a:ln>
            </p:spPr>
            <p:style>
              <a:lnRef idx="2">
                <a:schemeClr val="accent3"/>
              </a:lnRef>
              <a:fillRef idx="0">
                <a:schemeClr val="accent3"/>
              </a:fillRef>
              <a:effectRef idx="1">
                <a:schemeClr val="accent3"/>
              </a:effectRef>
              <a:fontRef idx="minor">
                <a:schemeClr val="tx1"/>
              </a:fontRef>
            </p:style>
          </p:cxnSp>
        </p:grpSp>
      </p:grpSp>
      <p:sp>
        <p:nvSpPr>
          <p:cNvPr id="90" name="Rectangle 89">
            <a:extLst>
              <a:ext uri="{FF2B5EF4-FFF2-40B4-BE49-F238E27FC236}">
                <a16:creationId xmlns:a16="http://schemas.microsoft.com/office/drawing/2014/main" id="{96B69638-BA9E-28B7-FEC3-E987A6C11F85}"/>
              </a:ext>
            </a:extLst>
          </p:cNvPr>
          <p:cNvSpPr/>
          <p:nvPr/>
        </p:nvSpPr>
        <p:spPr>
          <a:xfrm>
            <a:off x="11033567" y="-86686"/>
            <a:ext cx="513657" cy="405484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2000" b="0" cap="none" spc="0" dirty="0">
                <a:ln w="0"/>
                <a:solidFill>
                  <a:srgbClr val="92D050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120</a:t>
            </a:r>
          </a:p>
        </p:txBody>
      </p:sp>
      <p:sp>
        <p:nvSpPr>
          <p:cNvPr id="91" name="Rectangle 90">
            <a:extLst>
              <a:ext uri="{FF2B5EF4-FFF2-40B4-BE49-F238E27FC236}">
                <a16:creationId xmlns:a16="http://schemas.microsoft.com/office/drawing/2014/main" id="{63E2E00A-A099-6742-FFF1-C06EA9BA27DB}"/>
              </a:ext>
            </a:extLst>
          </p:cNvPr>
          <p:cNvSpPr/>
          <p:nvPr/>
        </p:nvSpPr>
        <p:spPr>
          <a:xfrm>
            <a:off x="11077769" y="566219"/>
            <a:ext cx="513657" cy="405484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2000" b="0" cap="none" spc="0" dirty="0">
                <a:ln w="0"/>
                <a:solidFill>
                  <a:srgbClr val="92D050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240</a:t>
            </a:r>
          </a:p>
        </p:txBody>
      </p:sp>
    </p:spTree>
    <p:extLst>
      <p:ext uri="{BB962C8B-B14F-4D97-AF65-F5344CB8AC3E}">
        <p14:creationId xmlns:p14="http://schemas.microsoft.com/office/powerpoint/2010/main" val="155147735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0">
        <p:cut/>
      </p:transition>
    </mc:Choice>
    <mc:Fallback xmlns="">
      <p:transition>
        <p:cut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8" presetClass="emph" presetSubtype="0" repeatCount="indefinite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Rot by="-21600000">
                                      <p:cBhvr>
                                        <p:cTn id="6" dur="20000" fill="hold"/>
                                        <p:tgtEl>
                                          <p:spTgt spid="77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1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2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4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5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7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8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0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1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3" dur="5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4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6" dur="5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7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9" dur="5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0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2" dur="500"/>
                                        <p:tgtEl>
                                          <p:spTgt spid="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3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5" dur="500"/>
                                        <p:tgtEl>
                                          <p:spTgt spid="3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6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8" dur="500"/>
                                        <p:tgtEl>
                                          <p:spTgt spid="5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9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1" dur="500"/>
                                        <p:tgtEl>
                                          <p:spTgt spid="5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2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4" dur="500"/>
                                        <p:tgtEl>
                                          <p:spTgt spid="5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5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7" dur="500"/>
                                        <p:tgtEl>
                                          <p:spTgt spid="5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8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50" dur="500"/>
                                        <p:tgtEl>
                                          <p:spTgt spid="5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1" presetID="22" presetClass="entr" presetSubtype="4" fill="hold" grpId="3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53" dur="500"/>
                                        <p:tgtEl>
                                          <p:spTgt spid="5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4" presetID="22" presetClass="entr" presetSubtype="4" fill="hold" grpId="3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56" dur="500"/>
                                        <p:tgtEl>
                                          <p:spTgt spid="5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7" presetID="22" presetClass="entr" presetSubtype="4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59" dur="500"/>
                                        <p:tgtEl>
                                          <p:spTgt spid="5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0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62" dur="500"/>
                                        <p:tgtEl>
                                          <p:spTgt spid="6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3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65" dur="500"/>
                                        <p:tgtEl>
                                          <p:spTgt spid="6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6" fill="hold">
                      <p:stCondLst>
                        <p:cond delay="indefinite"/>
                      </p:stCondLst>
                      <p:childTnLst>
                        <p:par>
                          <p:cTn id="67" fill="hold">
                            <p:stCondLst>
                              <p:cond delay="0"/>
                            </p:stCondLst>
                            <p:childTnLst>
                              <p:par>
                                <p:cTn id="68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0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2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4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6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8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80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82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84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86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88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0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2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4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6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8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00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02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04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06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08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0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2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4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6" fill="hold">
                      <p:stCondLst>
                        <p:cond delay="indefinite"/>
                      </p:stCondLst>
                      <p:childTnLst>
                        <p:par>
                          <p:cTn id="117" fill="hold">
                            <p:stCondLst>
                              <p:cond delay="0"/>
                            </p:stCondLst>
                            <p:childTnLst>
                              <p:par>
                                <p:cTn id="118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20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22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24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26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28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0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2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4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6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8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40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42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44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46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48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0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2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4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6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8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60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62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64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6" fill="hold">
                      <p:stCondLst>
                        <p:cond delay="indefinite"/>
                      </p:stCondLst>
                      <p:childTnLst>
                        <p:par>
                          <p:cTn id="167" fill="hold">
                            <p:stCondLst>
                              <p:cond delay="0"/>
                            </p:stCondLst>
                            <p:childTnLst>
                              <p:par>
                                <p:cTn id="168" presetID="42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69" dur="1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70" dur="1000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1" dur="1000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72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3" presetID="42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74" dur="1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75" dur="1000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6" dur="1000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77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8" presetID="42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79" dur="10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80" dur="1000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1" dur="1000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82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83" presetID="42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84" dur="10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85" dur="1000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6" dur="1000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87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88" presetID="42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89" dur="10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90" dur="1000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1" dur="1000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92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3" presetID="42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94" dur="10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95" dur="1000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6" dur="1000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97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8" presetID="42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99" dur="10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0" dur="1000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1" dur="1000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02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03" presetID="42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04" dur="1000"/>
                                        <p:tgtEl>
                                          <p:spTgt spid="2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5" dur="1000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6" dur="1000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07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08" presetID="42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09" dur="1000"/>
                                        <p:tgtEl>
                                          <p:spTgt spid="3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10" dur="1000"/>
                                        <p:tgtEl>
                                          <p:spTgt spid="3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1" dur="1000"/>
                                        <p:tgtEl>
                                          <p:spTgt spid="3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12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13" presetID="42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14" dur="1000"/>
                                        <p:tgtEl>
                                          <p:spTgt spid="5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15" dur="1000"/>
                                        <p:tgtEl>
                                          <p:spTgt spid="5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6" dur="1000"/>
                                        <p:tgtEl>
                                          <p:spTgt spid="5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17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18" presetID="42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19" dur="1000"/>
                                        <p:tgtEl>
                                          <p:spTgt spid="5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0" dur="1000"/>
                                        <p:tgtEl>
                                          <p:spTgt spid="5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1" dur="1000"/>
                                        <p:tgtEl>
                                          <p:spTgt spid="5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22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23" presetID="42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24" dur="1000"/>
                                        <p:tgtEl>
                                          <p:spTgt spid="5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5" dur="1000"/>
                                        <p:tgtEl>
                                          <p:spTgt spid="5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6" dur="1000"/>
                                        <p:tgtEl>
                                          <p:spTgt spid="5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27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28" presetID="42" presetClass="exit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29" dur="1000"/>
                                        <p:tgtEl>
                                          <p:spTgt spid="5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30" dur="1000"/>
                                        <p:tgtEl>
                                          <p:spTgt spid="5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1" dur="1000"/>
                                        <p:tgtEl>
                                          <p:spTgt spid="5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32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5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33" presetID="42" presetClass="exit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34" dur="1000"/>
                                        <p:tgtEl>
                                          <p:spTgt spid="5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35" dur="1000"/>
                                        <p:tgtEl>
                                          <p:spTgt spid="5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6" dur="1000"/>
                                        <p:tgtEl>
                                          <p:spTgt spid="5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37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5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38" presetID="42" presetClass="exit" presetSubtype="0" fill="hold" grpId="2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39" dur="1000"/>
                                        <p:tgtEl>
                                          <p:spTgt spid="5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40" dur="1000"/>
                                        <p:tgtEl>
                                          <p:spTgt spid="5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1" dur="1000"/>
                                        <p:tgtEl>
                                          <p:spTgt spid="5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42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5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43" presetID="42" presetClass="exit" presetSubtype="0" fill="hold" grpId="2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44" dur="1000"/>
                                        <p:tgtEl>
                                          <p:spTgt spid="5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45" dur="1000"/>
                                        <p:tgtEl>
                                          <p:spTgt spid="5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6" dur="1000"/>
                                        <p:tgtEl>
                                          <p:spTgt spid="5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47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5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48" presetID="42" presetClass="exit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49" dur="1000"/>
                                        <p:tgtEl>
                                          <p:spTgt spid="5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50" dur="1000"/>
                                        <p:tgtEl>
                                          <p:spTgt spid="5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1" dur="1000"/>
                                        <p:tgtEl>
                                          <p:spTgt spid="5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52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5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53" presetID="42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54" dur="1000"/>
                                        <p:tgtEl>
                                          <p:spTgt spid="6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55" dur="1000"/>
                                        <p:tgtEl>
                                          <p:spTgt spid="6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6" dur="1000"/>
                                        <p:tgtEl>
                                          <p:spTgt spid="6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57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6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58" presetID="42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59" dur="1000"/>
                                        <p:tgtEl>
                                          <p:spTgt spid="6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60" dur="1000"/>
                                        <p:tgtEl>
                                          <p:spTgt spid="6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1" dur="1000"/>
                                        <p:tgtEl>
                                          <p:spTgt spid="6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62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6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3" fill="hold">
                      <p:stCondLst>
                        <p:cond delay="indefinite"/>
                      </p:stCondLst>
                      <p:childTnLst>
                        <p:par>
                          <p:cTn id="264" fill="hold">
                            <p:stCondLst>
                              <p:cond delay="0"/>
                            </p:stCondLst>
                            <p:childTnLst>
                              <p:par>
                                <p:cTn id="265" presetID="47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7" dur="1000"/>
                                        <p:tgtEl>
                                          <p:spTgt spid="9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68" dur="1000" fill="hold"/>
                                        <p:tgtEl>
                                          <p:spTgt spid="9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9" dur="1000" fill="hold"/>
                                        <p:tgtEl>
                                          <p:spTgt spid="9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70" presetID="47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2" dur="1000"/>
                                        <p:tgtEl>
                                          <p:spTgt spid="3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73" dur="1000" fill="hold"/>
                                        <p:tgtEl>
                                          <p:spTgt spid="3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4" dur="1000" fill="hold"/>
                                        <p:tgtEl>
                                          <p:spTgt spid="3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75" presetID="47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7" dur="1000"/>
                                        <p:tgtEl>
                                          <p:spTgt spid="4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78" dur="1000" fill="hold"/>
                                        <p:tgtEl>
                                          <p:spTgt spid="4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9" dur="1000" fill="hold"/>
                                        <p:tgtEl>
                                          <p:spTgt spid="4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80" presetID="47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2" dur="1000"/>
                                        <p:tgtEl>
                                          <p:spTgt spid="4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83" dur="1000" fill="hold"/>
                                        <p:tgtEl>
                                          <p:spTgt spid="4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4" dur="1000" fill="hold"/>
                                        <p:tgtEl>
                                          <p:spTgt spid="4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85" presetID="47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7" dur="1000"/>
                                        <p:tgtEl>
                                          <p:spTgt spid="4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88" dur="1000" fill="hold"/>
                                        <p:tgtEl>
                                          <p:spTgt spid="4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9" dur="1000" fill="hold"/>
                                        <p:tgtEl>
                                          <p:spTgt spid="4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90" presetID="47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92" dur="1000"/>
                                        <p:tgtEl>
                                          <p:spTgt spid="5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3" dur="1000" fill="hold"/>
                                        <p:tgtEl>
                                          <p:spTgt spid="5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4" dur="1000" fill="hold"/>
                                        <p:tgtEl>
                                          <p:spTgt spid="5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95" presetID="47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97" dur="1000"/>
                                        <p:tgtEl>
                                          <p:spTgt spid="5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8" dur="1000" fill="hold"/>
                                        <p:tgtEl>
                                          <p:spTgt spid="5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9" dur="1000" fill="hold"/>
                                        <p:tgtEl>
                                          <p:spTgt spid="5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00" presetID="47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02" dur="1000"/>
                                        <p:tgtEl>
                                          <p:spTgt spid="6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03" dur="1000" fill="hold"/>
                                        <p:tgtEl>
                                          <p:spTgt spid="6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4" dur="1000" fill="hold"/>
                                        <p:tgtEl>
                                          <p:spTgt spid="6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05" presetID="47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07" dur="1000"/>
                                        <p:tgtEl>
                                          <p:spTgt spid="6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08" dur="1000" fill="hold"/>
                                        <p:tgtEl>
                                          <p:spTgt spid="6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9" dur="1000" fill="hold"/>
                                        <p:tgtEl>
                                          <p:spTgt spid="6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10" presetID="47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12" dur="1000"/>
                                        <p:tgtEl>
                                          <p:spTgt spid="7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13" dur="1000" fill="hold"/>
                                        <p:tgtEl>
                                          <p:spTgt spid="7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4" dur="1000" fill="hold"/>
                                        <p:tgtEl>
                                          <p:spTgt spid="7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15" presetID="47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17" dur="1000"/>
                                        <p:tgtEl>
                                          <p:spTgt spid="7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18" dur="1000" fill="hold"/>
                                        <p:tgtEl>
                                          <p:spTgt spid="7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9" dur="1000" fill="hold"/>
                                        <p:tgtEl>
                                          <p:spTgt spid="7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20" presetID="47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2" dur="1000"/>
                                        <p:tgtEl>
                                          <p:spTgt spid="13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23" dur="1000" fill="hold"/>
                                        <p:tgtEl>
                                          <p:spTgt spid="13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4" dur="1000" fill="hold"/>
                                        <p:tgtEl>
                                          <p:spTgt spid="13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25" presetID="47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7" dur="1000"/>
                                        <p:tgtEl>
                                          <p:spTgt spid="13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28" dur="1000" fill="hold"/>
                                        <p:tgtEl>
                                          <p:spTgt spid="13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9" dur="1000" fill="hold"/>
                                        <p:tgtEl>
                                          <p:spTgt spid="13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30" presetID="47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32" dur="1000"/>
                                        <p:tgtEl>
                                          <p:spTgt spid="13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33" dur="1000" fill="hold"/>
                                        <p:tgtEl>
                                          <p:spTgt spid="13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4" dur="1000" fill="hold"/>
                                        <p:tgtEl>
                                          <p:spTgt spid="13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35" presetID="47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37" dur="1000"/>
                                        <p:tgtEl>
                                          <p:spTgt spid="13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38" dur="1000" fill="hold"/>
                                        <p:tgtEl>
                                          <p:spTgt spid="13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9" dur="1000" fill="hold"/>
                                        <p:tgtEl>
                                          <p:spTgt spid="13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40" presetID="47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42" dur="1000"/>
                                        <p:tgtEl>
                                          <p:spTgt spid="13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43" dur="1000" fill="hold"/>
                                        <p:tgtEl>
                                          <p:spTgt spid="13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4" dur="1000" fill="hold"/>
                                        <p:tgtEl>
                                          <p:spTgt spid="13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45" presetID="47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47" dur="1000"/>
                                        <p:tgtEl>
                                          <p:spTgt spid="13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48" dur="1000" fill="hold"/>
                                        <p:tgtEl>
                                          <p:spTgt spid="13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9" dur="1000" fill="hold"/>
                                        <p:tgtEl>
                                          <p:spTgt spid="13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0" fill="hold">
                      <p:stCondLst>
                        <p:cond delay="indefinite"/>
                      </p:stCondLst>
                      <p:childTnLst>
                        <p:par>
                          <p:cTn id="351" fill="hold">
                            <p:stCondLst>
                              <p:cond delay="0"/>
                            </p:stCondLst>
                            <p:childTnLst>
                              <p:par>
                                <p:cTn id="352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54" dur="1000"/>
                                        <p:tgtEl>
                                          <p:spTgt spid="6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5" fill="hold">
                      <p:stCondLst>
                        <p:cond delay="indefinite"/>
                      </p:stCondLst>
                      <p:childTnLst>
                        <p:par>
                          <p:cTn id="356" fill="hold">
                            <p:stCondLst>
                              <p:cond delay="0"/>
                            </p:stCondLst>
                            <p:childTnLst>
                              <p:par>
                                <p:cTn id="35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59" dur="500" fill="hold"/>
                                        <p:tgtEl>
                                          <p:spTgt spid="14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60" dur="500" fill="hold"/>
                                        <p:tgtEl>
                                          <p:spTgt spid="14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61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63" dur="500" fill="hold"/>
                                        <p:tgtEl>
                                          <p:spTgt spid="14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64" dur="500" fill="hold"/>
                                        <p:tgtEl>
                                          <p:spTgt spid="14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65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67" dur="500" fill="hold"/>
                                        <p:tgtEl>
                                          <p:spTgt spid="14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68" dur="500" fill="hold"/>
                                        <p:tgtEl>
                                          <p:spTgt spid="14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6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1" dur="500" fill="hold"/>
                                        <p:tgtEl>
                                          <p:spTgt spid="14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72" dur="500" fill="hold"/>
                                        <p:tgtEl>
                                          <p:spTgt spid="14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73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5" dur="500" fill="hold"/>
                                        <p:tgtEl>
                                          <p:spTgt spid="14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76" dur="500" fill="hold"/>
                                        <p:tgtEl>
                                          <p:spTgt spid="14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77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9" dur="500" fill="hold"/>
                                        <p:tgtEl>
                                          <p:spTgt spid="14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0" dur="500" fill="hold"/>
                                        <p:tgtEl>
                                          <p:spTgt spid="14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81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83" dur="500" fill="hold"/>
                                        <p:tgtEl>
                                          <p:spTgt spid="14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4" dur="500" fill="hold"/>
                                        <p:tgtEl>
                                          <p:spTgt spid="14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85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87" dur="500" fill="hold"/>
                                        <p:tgtEl>
                                          <p:spTgt spid="15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8" dur="500" fill="hold"/>
                                        <p:tgtEl>
                                          <p:spTgt spid="15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8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91" dur="500" fill="hold"/>
                                        <p:tgtEl>
                                          <p:spTgt spid="15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92" dur="500" fill="hold"/>
                                        <p:tgtEl>
                                          <p:spTgt spid="15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93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95" dur="500" fill="hold"/>
                                        <p:tgtEl>
                                          <p:spTgt spid="15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96" dur="500" fill="hold"/>
                                        <p:tgtEl>
                                          <p:spTgt spid="15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97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99" dur="500" fill="hold"/>
                                        <p:tgtEl>
                                          <p:spTgt spid="15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00" dur="500" fill="hold"/>
                                        <p:tgtEl>
                                          <p:spTgt spid="15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01" fill="hold">
                      <p:stCondLst>
                        <p:cond delay="indefinite"/>
                      </p:stCondLst>
                      <p:childTnLst>
                        <p:par>
                          <p:cTn id="402" fill="hold">
                            <p:stCondLst>
                              <p:cond delay="0"/>
                            </p:stCondLst>
                            <p:childTnLst>
                              <p:par>
                                <p:cTn id="403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05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06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08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09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11" dur="5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12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14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15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17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18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20" dur="5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21" fill="hold">
                      <p:stCondLst>
                        <p:cond delay="indefinite"/>
                      </p:stCondLst>
                      <p:childTnLst>
                        <p:par>
                          <p:cTn id="422" fill="hold">
                            <p:stCondLst>
                              <p:cond delay="0"/>
                            </p:stCondLst>
                            <p:childTnLst>
                              <p:par>
                                <p:cTn id="423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425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26" presetID="22" presetClass="entr" presetSubtype="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428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29" presetID="22" presetClass="entr" presetSubtype="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431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32" presetID="22" presetClass="entr" presetSubtype="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434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35" presetID="22" presetClass="entr" presetSubtype="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437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38" presetID="22" presetClass="entr" presetSubtype="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440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3" grpId="0" animBg="1"/>
      <p:bldP spid="24" grpId="0" animBg="1"/>
      <p:bldP spid="30" grpId="0" animBg="1"/>
      <p:bldP spid="31" grpId="0" animBg="1"/>
      <p:bldP spid="33" grpId="0" animBg="1"/>
      <p:bldP spid="34" grpId="0" animBg="1"/>
      <p:bldP spid="36" grpId="0"/>
      <p:bldP spid="37" grpId="0"/>
      <p:bldP spid="38" grpId="0"/>
      <p:bldP spid="39" grpId="0" animBg="1"/>
      <p:bldP spid="40" grpId="0" animBg="1"/>
      <p:bldP spid="41" grpId="0"/>
      <p:bldP spid="42" grpId="0" animBg="1"/>
      <p:bldP spid="43" grpId="0"/>
      <p:bldP spid="56" grpId="0"/>
      <p:bldP spid="67" grpId="0" animBg="1"/>
      <p:bldP spid="70" grpId="0" animBg="1"/>
      <p:bldP spid="73" grpId="0" animBg="1"/>
      <p:bldP spid="103" grpId="0"/>
      <p:bldP spid="111" grpId="0"/>
      <p:bldP spid="112" grpId="0"/>
      <p:bldP spid="113" grpId="0"/>
      <p:bldP spid="114" grpId="0"/>
      <p:bldP spid="141" grpId="0"/>
      <p:bldP spid="142" grpId="0"/>
      <p:bldP spid="147" grpId="0"/>
      <p:bldP spid="148" grpId="0"/>
      <p:bldP spid="149" grpId="0"/>
      <p:bldP spid="2" grpId="0" animBg="1"/>
      <p:bldP spid="4" grpId="0"/>
      <p:bldP spid="6" grpId="0" animBg="1"/>
      <p:bldP spid="7" grpId="0"/>
      <p:bldP spid="8" grpId="0" animBg="1"/>
      <p:bldP spid="9" grpId="0"/>
      <p:bldP spid="12" grpId="0" animBg="1"/>
      <p:bldP spid="13" grpId="0"/>
      <p:bldP spid="55" grpId="0" animBg="1"/>
      <p:bldP spid="55" grpId="1" animBg="1"/>
      <p:bldP spid="55" grpId="2" animBg="1"/>
      <p:bldP spid="55" grpId="3" animBg="1"/>
      <p:bldP spid="58" grpId="0" animBg="1"/>
      <p:bldP spid="58" grpId="1" animBg="1"/>
      <p:bldP spid="58" grpId="2" animBg="1"/>
      <p:bldP spid="58" grpId="3" animBg="1"/>
      <p:bldP spid="59" grpId="0"/>
      <p:bldP spid="59" grpId="1"/>
      <p:bldP spid="63" grpId="0" animBg="1"/>
    </p:bldLst>
  </p:timing>
</p:sld>
</file>

<file path=ppt/slides/slide3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/>
          <p:cNvSpPr>
            <a:spLocks noGrp="1"/>
          </p:cNvSpPr>
          <p:nvPr>
            <p:ph type="ctrTitle"/>
          </p:nvPr>
        </p:nvSpPr>
        <p:spPr>
          <a:xfrm>
            <a:off x="2995346" y="63718"/>
            <a:ext cx="6201309" cy="589162"/>
          </a:xfrm>
        </p:spPr>
        <p:txBody>
          <a:bodyPr anchor="ctr">
            <a:normAutofit fontScale="90000"/>
          </a:bodyPr>
          <a:lstStyle/>
          <a:p>
            <a:pPr algn="ctr"/>
            <a:r>
              <a:rPr lang="en-IN" sz="4000" i="1" u="sng" dirty="0">
                <a:solidFill>
                  <a:srgbClr val="92D050"/>
                </a:solidFill>
              </a:rPr>
              <a:t>400 kV Double break breaker</a:t>
            </a:r>
            <a:endParaRPr lang="en-IN" sz="4000" i="1" u="sng" dirty="0"/>
          </a:p>
        </p:txBody>
      </p:sp>
      <p:pic>
        <p:nvPicPr>
          <p:cNvPr id="2052" name="Picture 4" descr="APTRANSCO ⚡️⚡️ - Electricity Transmission Company - APTRANSCO | LinkedIn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7541" y="17768"/>
            <a:ext cx="1057360" cy="97547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" name="Picture 3">
            <a:extLst>
              <a:ext uri="{FF2B5EF4-FFF2-40B4-BE49-F238E27FC236}">
                <a16:creationId xmlns:a16="http://schemas.microsoft.com/office/drawing/2014/main" id="{A1548D0E-AE8D-4C54-44FE-5FB7399E737F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550807" y="652880"/>
            <a:ext cx="3090386" cy="6205119"/>
          </a:xfrm>
          <a:prstGeom prst="rect">
            <a:avLst/>
          </a:prstGeom>
        </p:spPr>
      </p:pic>
      <mc:AlternateContent xmlns:mc="http://schemas.openxmlformats.org/markup-compatibility/2006" xmlns:pslz="http://schemas.microsoft.com/office/powerpoint/2016/slidezoom">
        <mc:Choice Requires="pslz">
          <p:graphicFrame>
            <p:nvGraphicFramePr>
              <p:cNvPr id="5" name="Slide Zoom 4">
                <a:extLst>
                  <a:ext uri="{FF2B5EF4-FFF2-40B4-BE49-F238E27FC236}">
                    <a16:creationId xmlns:a16="http://schemas.microsoft.com/office/drawing/2014/main" id="{4A571C4C-FB64-8158-B63F-03F37401E05D}"/>
                  </a:ext>
                </a:extLst>
              </p:cNvPr>
              <p:cNvGraphicFramePr>
                <a:graphicFrameLocks/>
              </p:cNvGraphicFramePr>
              <p:nvPr>
                <p:extLst>
                  <p:ext uri="{D42A27DB-BD31-4B8C-83A1-F6EECF244321}">
                    <p14:modId xmlns:p14="http://schemas.microsoft.com/office/powerpoint/2010/main" val="3069208184"/>
                  </p:ext>
                </p:extLst>
              </p:nvPr>
            </p:nvGraphicFramePr>
            <p:xfrm>
              <a:off x="11832000" y="6498000"/>
              <a:ext cx="360000" cy="360000"/>
            </p:xfrm>
            <a:graphic>
              <a:graphicData uri="http://schemas.microsoft.com/office/powerpoint/2016/slidezoom">
                <pslz:sldZm>
                  <pslz:sldZmObj sldId="406" cId="1551477353">
                    <pslz:zmPr id="{FF42A84D-2339-4CAC-9E66-91D7ECA3F87D}" returnToParent="0" transitionDur="1000">
                      <p166:blipFill xmlns:p166="http://schemas.microsoft.com/office/powerpoint/2016/6/main">
                        <a:blip r:embed="rId4"/>
                        <a:stretch>
                          <a:fillRect/>
                        </a:stretch>
                      </p166:blipFill>
                      <p166:spPr xmlns:p166="http://schemas.microsoft.com/office/powerpoint/2016/6/main">
                        <a:xfrm>
                          <a:off x="0" y="0"/>
                          <a:ext cx="360000" cy="360000"/>
                        </a:xfrm>
                        <a:prstGeom prst="rect">
                          <a:avLst/>
                        </a:prstGeom>
                        <a:ln w="3175">
                          <a:solidFill>
                            <a:prstClr val="ltGray"/>
                          </a:solidFill>
                        </a:ln>
                      </p166:spPr>
                    </pslz:zmPr>
                  </pslz:sldZmObj>
                </pslz:sldZm>
              </a:graphicData>
            </a:graphic>
          </p:graphicFrame>
        </mc:Choice>
        <mc:Fallback xmlns="">
          <p:pic>
            <p:nvPicPr>
              <p:cNvPr id="5" name="Slide Zoom 4">
                <a:hlinkClick r:id="rId5" action="ppaction://hlinksldjump"/>
                <a:extLst>
                  <a:ext uri="{FF2B5EF4-FFF2-40B4-BE49-F238E27FC236}">
                    <a16:creationId xmlns:a16="http://schemas.microsoft.com/office/drawing/2014/main" id="{4A571C4C-FB64-8158-B63F-03F37401E05D}"/>
                  </a:ext>
                </a:extLst>
              </p:cNvPr>
              <p:cNvPicPr>
                <a:picLocks noGrp="1" noRot="1" noChangeAspect="1" noMove="1" noResize="1" noEditPoints="1" noAdjustHandles="1" noChangeArrowheads="1" noChangeShapeType="1"/>
              </p:cNvPicPr>
              <p:nvPr/>
            </p:nvPicPr>
            <p:blipFill>
              <a:blip r:embed="rId6"/>
              <a:stretch>
                <a:fillRect/>
              </a:stretch>
            </p:blipFill>
            <p:spPr>
              <a:xfrm>
                <a:off x="11832000" y="6498000"/>
                <a:ext cx="360000" cy="360000"/>
              </a:xfrm>
              <a:prstGeom prst="rect">
                <a:avLst/>
              </a:prstGeom>
              <a:ln w="3175">
                <a:solidFill>
                  <a:prstClr val="ltGray"/>
                </a:solidFill>
              </a:ln>
            </p:spPr>
          </p:pic>
        </mc:Fallback>
      </mc:AlternateContent>
      <p:sp>
        <p:nvSpPr>
          <p:cNvPr id="2" name="Slide Number Placeholder 1">
            <a:extLst>
              <a:ext uri="{FF2B5EF4-FFF2-40B4-BE49-F238E27FC236}">
                <a16:creationId xmlns:a16="http://schemas.microsoft.com/office/drawing/2014/main" id="{4BE8ED5E-59A7-9CE1-44A3-A5D7C9019DB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0896847" y="6264274"/>
            <a:ext cx="914400" cy="593725"/>
          </a:xfrm>
        </p:spPr>
        <p:txBody>
          <a:bodyPr>
            <a:normAutofit lnSpcReduction="10000"/>
          </a:bodyPr>
          <a:lstStyle/>
          <a:p>
            <a:fld id="{19C1AEB4-7037-4088-A46E-D96AF956DC0D}" type="slidenum">
              <a:rPr lang="en-IN" smtClean="0"/>
              <a:t>39</a:t>
            </a:fld>
            <a:endParaRPr lang="en-IN" dirty="0"/>
          </a:p>
        </p:txBody>
      </p:sp>
      <p:grpSp>
        <p:nvGrpSpPr>
          <p:cNvPr id="6" name="Group 5">
            <a:extLst>
              <a:ext uri="{FF2B5EF4-FFF2-40B4-BE49-F238E27FC236}">
                <a16:creationId xmlns:a16="http://schemas.microsoft.com/office/drawing/2014/main" id="{48124EEC-B39D-3038-C742-E74D3B5D3FCD}"/>
              </a:ext>
            </a:extLst>
          </p:cNvPr>
          <p:cNvGrpSpPr/>
          <p:nvPr/>
        </p:nvGrpSpPr>
        <p:grpSpPr>
          <a:xfrm>
            <a:off x="11481757" y="74540"/>
            <a:ext cx="620304" cy="653010"/>
            <a:chOff x="8366841" y="1587144"/>
            <a:chExt cx="620304" cy="653010"/>
          </a:xfrm>
        </p:grpSpPr>
        <p:cxnSp>
          <p:nvCxnSpPr>
            <p:cNvPr id="7" name="Straight Connector 6">
              <a:extLst>
                <a:ext uri="{FF2B5EF4-FFF2-40B4-BE49-F238E27FC236}">
                  <a16:creationId xmlns:a16="http://schemas.microsoft.com/office/drawing/2014/main" id="{2AAC8E99-3F19-E7C0-25B5-CD881044D441}"/>
                </a:ext>
              </a:extLst>
            </p:cNvPr>
            <p:cNvCxnSpPr/>
            <p:nvPr/>
          </p:nvCxnSpPr>
          <p:spPr>
            <a:xfrm>
              <a:off x="8672017" y="1587144"/>
              <a:ext cx="0" cy="653010"/>
            </a:xfrm>
            <a:prstGeom prst="line">
              <a:avLst/>
            </a:prstGeom>
            <a:effectLst>
              <a:glow rad="63500">
                <a:schemeClr val="accent1">
                  <a:satMod val="175000"/>
                  <a:alpha val="40000"/>
                </a:schemeClr>
              </a:glow>
            </a:effectLst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" name="Straight Connector 7">
              <a:extLst>
                <a:ext uri="{FF2B5EF4-FFF2-40B4-BE49-F238E27FC236}">
                  <a16:creationId xmlns:a16="http://schemas.microsoft.com/office/drawing/2014/main" id="{A3116C2A-7FEC-3B3D-E438-8246C7B9E5FB}"/>
                </a:ext>
              </a:extLst>
            </p:cNvPr>
            <p:cNvCxnSpPr/>
            <p:nvPr/>
          </p:nvCxnSpPr>
          <p:spPr>
            <a:xfrm>
              <a:off x="8366841" y="1917229"/>
              <a:ext cx="620304" cy="0"/>
            </a:xfrm>
            <a:prstGeom prst="line">
              <a:avLst/>
            </a:prstGeom>
            <a:effectLst>
              <a:glow rad="63500">
                <a:schemeClr val="accent1">
                  <a:satMod val="175000"/>
                  <a:alpha val="40000"/>
                </a:schemeClr>
              </a:glow>
            </a:effectLst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grpSp>
        <p:nvGrpSpPr>
          <p:cNvPr id="9" name="Group 8">
            <a:extLst>
              <a:ext uri="{FF2B5EF4-FFF2-40B4-BE49-F238E27FC236}">
                <a16:creationId xmlns:a16="http://schemas.microsoft.com/office/drawing/2014/main" id="{F9F74EA5-1C4B-2901-D08C-069632DEF324}"/>
              </a:ext>
            </a:extLst>
          </p:cNvPr>
          <p:cNvGrpSpPr/>
          <p:nvPr/>
        </p:nvGrpSpPr>
        <p:grpSpPr>
          <a:xfrm>
            <a:off x="11157779" y="-216759"/>
            <a:ext cx="1260000" cy="1260000"/>
            <a:chOff x="7064043" y="3066250"/>
            <a:chExt cx="1260000" cy="1260000"/>
          </a:xfrm>
        </p:grpSpPr>
        <p:sp>
          <p:nvSpPr>
            <p:cNvPr id="10" name="Oval 9">
              <a:extLst>
                <a:ext uri="{FF2B5EF4-FFF2-40B4-BE49-F238E27FC236}">
                  <a16:creationId xmlns:a16="http://schemas.microsoft.com/office/drawing/2014/main" id="{EE5CA583-2F64-552D-CD4B-B7C0DE5DAD64}"/>
                </a:ext>
              </a:extLst>
            </p:cNvPr>
            <p:cNvSpPr/>
            <p:nvPr/>
          </p:nvSpPr>
          <p:spPr>
            <a:xfrm>
              <a:off x="7064043" y="3066250"/>
              <a:ext cx="1260000" cy="1260000"/>
            </a:xfrm>
            <a:prstGeom prst="ellipse">
              <a:avLst/>
            </a:prstGeom>
            <a:noFill/>
            <a:ln>
              <a:solidFill>
                <a:schemeClr val="bg1"/>
              </a:solidFill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IN"/>
            </a:p>
          </p:txBody>
        </p:sp>
        <p:grpSp>
          <p:nvGrpSpPr>
            <p:cNvPr id="11" name="Group 10">
              <a:extLst>
                <a:ext uri="{FF2B5EF4-FFF2-40B4-BE49-F238E27FC236}">
                  <a16:creationId xmlns:a16="http://schemas.microsoft.com/office/drawing/2014/main" id="{62CB7569-B4EC-BE26-F2F7-500D70044297}"/>
                </a:ext>
              </a:extLst>
            </p:cNvPr>
            <p:cNvGrpSpPr/>
            <p:nvPr/>
          </p:nvGrpSpPr>
          <p:grpSpPr>
            <a:xfrm>
              <a:off x="7330553" y="3336250"/>
              <a:ext cx="726980" cy="720000"/>
              <a:chOff x="9768840" y="2275840"/>
              <a:chExt cx="726980" cy="720000"/>
            </a:xfrm>
          </p:grpSpPr>
          <p:sp>
            <p:nvSpPr>
              <p:cNvPr id="12" name="Oval 11">
                <a:extLst>
                  <a:ext uri="{FF2B5EF4-FFF2-40B4-BE49-F238E27FC236}">
                    <a16:creationId xmlns:a16="http://schemas.microsoft.com/office/drawing/2014/main" id="{8867359B-C544-F098-3065-76C49EA16C43}"/>
                  </a:ext>
                </a:extLst>
              </p:cNvPr>
              <p:cNvSpPr/>
              <p:nvPr/>
            </p:nvSpPr>
            <p:spPr>
              <a:xfrm>
                <a:off x="9768840" y="2275840"/>
                <a:ext cx="720000" cy="720000"/>
              </a:xfrm>
              <a:prstGeom prst="ellipse">
                <a:avLst/>
              </a:prstGeom>
              <a:noFill/>
              <a:ln>
                <a:solidFill>
                  <a:schemeClr val="bg1"/>
                </a:solidFill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IN"/>
              </a:p>
            </p:txBody>
          </p:sp>
          <p:cxnSp>
            <p:nvCxnSpPr>
              <p:cNvPr id="13" name="Straight Arrow Connector 12">
                <a:extLst>
                  <a:ext uri="{FF2B5EF4-FFF2-40B4-BE49-F238E27FC236}">
                    <a16:creationId xmlns:a16="http://schemas.microsoft.com/office/drawing/2014/main" id="{4A77C75D-043D-3393-ABDE-95216F7EEDE1}"/>
                  </a:ext>
                </a:extLst>
              </p:cNvPr>
              <p:cNvCxnSpPr>
                <a:cxnSpLocks/>
              </p:cNvCxnSpPr>
              <p:nvPr/>
            </p:nvCxnSpPr>
            <p:spPr>
              <a:xfrm rot="7200000">
                <a:off x="9860407" y="2786655"/>
                <a:ext cx="360000" cy="6762"/>
              </a:xfrm>
              <a:prstGeom prst="straightConnector1">
                <a:avLst/>
              </a:prstGeom>
              <a:ln w="38100" cap="rnd">
                <a:solidFill>
                  <a:srgbClr val="FFFF00"/>
                </a:solidFill>
                <a:tailEnd type="triangle"/>
              </a:ln>
            </p:spPr>
            <p:style>
              <a:lnRef idx="2">
                <a:schemeClr val="accent3"/>
              </a:lnRef>
              <a:fillRef idx="0">
                <a:schemeClr val="accent3"/>
              </a:fillRef>
              <a:effectRef idx="1">
                <a:schemeClr val="accent3"/>
              </a:effectRef>
              <a:fontRef idx="minor">
                <a:schemeClr val="tx1"/>
              </a:fontRef>
            </p:style>
          </p:cxnSp>
          <p:cxnSp>
            <p:nvCxnSpPr>
              <p:cNvPr id="14" name="Straight Arrow Connector 13">
                <a:extLst>
                  <a:ext uri="{FF2B5EF4-FFF2-40B4-BE49-F238E27FC236}">
                    <a16:creationId xmlns:a16="http://schemas.microsoft.com/office/drawing/2014/main" id="{B9B4B449-00E5-32E7-0DD7-86BA6DC3A870}"/>
                  </a:ext>
                </a:extLst>
              </p:cNvPr>
              <p:cNvCxnSpPr>
                <a:cxnSpLocks/>
              </p:cNvCxnSpPr>
              <p:nvPr/>
            </p:nvCxnSpPr>
            <p:spPr>
              <a:xfrm rot="14400000">
                <a:off x="9861767" y="2473195"/>
                <a:ext cx="360000" cy="6762"/>
              </a:xfrm>
              <a:prstGeom prst="straightConnector1">
                <a:avLst/>
              </a:prstGeom>
              <a:ln w="38100" cap="rnd">
                <a:solidFill>
                  <a:srgbClr val="0070C0"/>
                </a:solidFill>
                <a:tailEnd type="triangle"/>
              </a:ln>
            </p:spPr>
            <p:style>
              <a:lnRef idx="2">
                <a:schemeClr val="accent3"/>
              </a:lnRef>
              <a:fillRef idx="0">
                <a:schemeClr val="accent3"/>
              </a:fillRef>
              <a:effectRef idx="1">
                <a:schemeClr val="accent3"/>
              </a:effectRef>
              <a:fontRef idx="minor">
                <a:schemeClr val="tx1"/>
              </a:fontRef>
            </p:style>
          </p:cxnSp>
          <p:cxnSp>
            <p:nvCxnSpPr>
              <p:cNvPr id="15" name="Straight Arrow Connector 14">
                <a:extLst>
                  <a:ext uri="{FF2B5EF4-FFF2-40B4-BE49-F238E27FC236}">
                    <a16:creationId xmlns:a16="http://schemas.microsoft.com/office/drawing/2014/main" id="{DCE466AD-BAA2-BE81-E1C9-8CDACA288E18}"/>
                  </a:ext>
                </a:extLst>
              </p:cNvPr>
              <p:cNvCxnSpPr/>
              <p:nvPr/>
            </p:nvCxnSpPr>
            <p:spPr>
              <a:xfrm>
                <a:off x="10135820" y="2629924"/>
                <a:ext cx="360000" cy="6762"/>
              </a:xfrm>
              <a:prstGeom prst="straightConnector1">
                <a:avLst/>
              </a:prstGeom>
              <a:ln w="38100" cap="rnd">
                <a:solidFill>
                  <a:srgbClr val="FF0000"/>
                </a:solidFill>
                <a:tailEnd type="triangle"/>
              </a:ln>
            </p:spPr>
            <p:style>
              <a:lnRef idx="2">
                <a:schemeClr val="accent3"/>
              </a:lnRef>
              <a:fillRef idx="0">
                <a:schemeClr val="accent3"/>
              </a:fillRef>
              <a:effectRef idx="1">
                <a:schemeClr val="accent3"/>
              </a:effectRef>
              <a:fontRef idx="minor">
                <a:schemeClr val="tx1"/>
              </a:fontRef>
            </p:style>
          </p:cxnSp>
        </p:grpSp>
      </p:grpSp>
      <p:sp>
        <p:nvSpPr>
          <p:cNvPr id="16" name="Rectangle 15">
            <a:extLst>
              <a:ext uri="{FF2B5EF4-FFF2-40B4-BE49-F238E27FC236}">
                <a16:creationId xmlns:a16="http://schemas.microsoft.com/office/drawing/2014/main" id="{8085D438-5F98-AE55-724F-91D4FA6D6CFD}"/>
              </a:ext>
            </a:extLst>
          </p:cNvPr>
          <p:cNvSpPr/>
          <p:nvPr/>
        </p:nvSpPr>
        <p:spPr>
          <a:xfrm>
            <a:off x="11033567" y="-86686"/>
            <a:ext cx="513657" cy="405484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2000" b="0" cap="none" spc="0" dirty="0">
                <a:ln w="0"/>
                <a:solidFill>
                  <a:srgbClr val="92D050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120</a:t>
            </a:r>
          </a:p>
        </p:txBody>
      </p:sp>
      <p:sp>
        <p:nvSpPr>
          <p:cNvPr id="17" name="Rectangle 16">
            <a:extLst>
              <a:ext uri="{FF2B5EF4-FFF2-40B4-BE49-F238E27FC236}">
                <a16:creationId xmlns:a16="http://schemas.microsoft.com/office/drawing/2014/main" id="{59D50B9A-5BE2-2803-C6F5-8FF7381259AE}"/>
              </a:ext>
            </a:extLst>
          </p:cNvPr>
          <p:cNvSpPr/>
          <p:nvPr/>
        </p:nvSpPr>
        <p:spPr>
          <a:xfrm>
            <a:off x="11077769" y="566219"/>
            <a:ext cx="513657" cy="405484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2000" b="0" cap="none" spc="0" dirty="0">
                <a:ln w="0"/>
                <a:solidFill>
                  <a:srgbClr val="92D050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240</a:t>
            </a:r>
          </a:p>
        </p:txBody>
      </p:sp>
    </p:spTree>
    <p:extLst>
      <p:ext uri="{BB962C8B-B14F-4D97-AF65-F5344CB8AC3E}">
        <p14:creationId xmlns:p14="http://schemas.microsoft.com/office/powerpoint/2010/main" val="77990664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0">
        <p:cut/>
      </p:transition>
    </mc:Choice>
    <mc:Fallback xmlns="">
      <p:transition>
        <p:cut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8" presetClass="emph" presetSubtype="0" repeatCount="indefinite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Rot by="-21600000">
                                      <p:cBhvr>
                                        <p:cTn id="6" dur="20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18" name="Straight Connector 17">
            <a:extLst>
              <a:ext uri="{FF2B5EF4-FFF2-40B4-BE49-F238E27FC236}">
                <a16:creationId xmlns:a16="http://schemas.microsoft.com/office/drawing/2014/main" id="{F9CEFBE7-0C04-58E0-DFED-5E4EC09E6DB9}"/>
              </a:ext>
            </a:extLst>
          </p:cNvPr>
          <p:cNvCxnSpPr>
            <a:cxnSpLocks/>
          </p:cNvCxnSpPr>
          <p:nvPr/>
        </p:nvCxnSpPr>
        <p:spPr>
          <a:xfrm>
            <a:off x="3221586" y="2996377"/>
            <a:ext cx="2881925" cy="0"/>
          </a:xfrm>
          <a:prstGeom prst="line">
            <a:avLst/>
          </a:prstGeom>
          <a:ln>
            <a:solidFill>
              <a:srgbClr val="FFC000"/>
            </a:solidFill>
          </a:ln>
          <a:effectLst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Title 2"/>
          <p:cNvSpPr>
            <a:spLocks noGrp="1"/>
          </p:cNvSpPr>
          <p:nvPr>
            <p:ph type="ctrTitle"/>
          </p:nvPr>
        </p:nvSpPr>
        <p:spPr>
          <a:xfrm>
            <a:off x="3505954" y="0"/>
            <a:ext cx="5180092" cy="1032965"/>
          </a:xfrm>
        </p:spPr>
        <p:txBody>
          <a:bodyPr>
            <a:normAutofit fontScale="90000"/>
          </a:bodyPr>
          <a:lstStyle/>
          <a:p>
            <a:pPr algn="ctr"/>
            <a:r>
              <a:rPr lang="en-IN" sz="4000" i="1" u="sng" dirty="0">
                <a:solidFill>
                  <a:srgbClr val="00B050"/>
                </a:solidFill>
              </a:rPr>
              <a:t>400 kV feeder protection</a:t>
            </a:r>
            <a:br>
              <a:rPr lang="en-IN" sz="4000" i="1" u="sng" dirty="0">
                <a:solidFill>
                  <a:srgbClr val="00B050"/>
                </a:solidFill>
              </a:rPr>
            </a:br>
            <a:r>
              <a:rPr lang="en-IN" sz="4000" i="1" u="sng" dirty="0">
                <a:solidFill>
                  <a:srgbClr val="00B050"/>
                </a:solidFill>
              </a:rPr>
              <a:t>Voltage selection</a:t>
            </a:r>
          </a:p>
        </p:txBody>
      </p:sp>
      <p:cxnSp>
        <p:nvCxnSpPr>
          <p:cNvPr id="79" name="Straight Connector 78"/>
          <p:cNvCxnSpPr>
            <a:cxnSpLocks/>
          </p:cNvCxnSpPr>
          <p:nvPr/>
        </p:nvCxnSpPr>
        <p:spPr>
          <a:xfrm flipV="1">
            <a:off x="3201307" y="4098611"/>
            <a:ext cx="2004468" cy="16189"/>
          </a:xfrm>
          <a:prstGeom prst="line">
            <a:avLst/>
          </a:prstGeom>
          <a:ln>
            <a:solidFill>
              <a:srgbClr val="FFC000"/>
            </a:solidFill>
          </a:ln>
          <a:effectLst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128" name="Picture 4" descr="APTRANSCO ⚡️⚡️ - Electricity Transmission Company - APTRANSCO | LinkedIn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7541" y="17768"/>
            <a:ext cx="1057360" cy="97547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86" name="Rectangle: Rounded Corners 185">
            <a:extLst>
              <a:ext uri="{FF2B5EF4-FFF2-40B4-BE49-F238E27FC236}">
                <a16:creationId xmlns:a16="http://schemas.microsoft.com/office/drawing/2014/main" id="{983CEB5D-EF71-5F8F-CBE3-FB658047B939}"/>
              </a:ext>
            </a:extLst>
          </p:cNvPr>
          <p:cNvSpPr/>
          <p:nvPr/>
        </p:nvSpPr>
        <p:spPr>
          <a:xfrm>
            <a:off x="9392766" y="1508613"/>
            <a:ext cx="1965425" cy="363714"/>
          </a:xfrm>
          <a:prstGeom prst="roundRect">
            <a:avLst/>
          </a:prstGeom>
          <a:noFill/>
          <a:ln>
            <a:solidFill>
              <a:srgbClr val="FFC00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IN"/>
          </a:p>
        </p:txBody>
      </p:sp>
      <p:sp>
        <p:nvSpPr>
          <p:cNvPr id="2" name="Title 2">
            <a:extLst>
              <a:ext uri="{FF2B5EF4-FFF2-40B4-BE49-F238E27FC236}">
                <a16:creationId xmlns:a16="http://schemas.microsoft.com/office/drawing/2014/main" id="{309B785E-FA01-1418-ADA3-E0E83D0ACA30}"/>
              </a:ext>
            </a:extLst>
          </p:cNvPr>
          <p:cNvSpPr txBox="1">
            <a:spLocks/>
          </p:cNvSpPr>
          <p:nvPr/>
        </p:nvSpPr>
        <p:spPr>
          <a:xfrm>
            <a:off x="9511903" y="1540094"/>
            <a:ext cx="1727151" cy="309858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>
            <a:lvl1pPr algn="l" defTabSz="914400" rtl="0" eaLnBrk="1" latinLnBrk="0" hangingPunct="1">
              <a:lnSpc>
                <a:spcPct val="85000"/>
              </a:lnSpc>
              <a:spcBef>
                <a:spcPct val="0"/>
              </a:spcBef>
              <a:buNone/>
              <a:defRPr sz="7200" kern="1200" spc="-50" baseline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IN" sz="2000" i="1" dirty="0"/>
              <a:t>Main 1</a:t>
            </a:r>
          </a:p>
        </p:txBody>
      </p:sp>
      <p:sp>
        <p:nvSpPr>
          <p:cNvPr id="7" name="Title 2">
            <a:extLst>
              <a:ext uri="{FF2B5EF4-FFF2-40B4-BE49-F238E27FC236}">
                <a16:creationId xmlns:a16="http://schemas.microsoft.com/office/drawing/2014/main" id="{9CE36695-6F26-4BC5-F3E6-42B54167E3FC}"/>
              </a:ext>
            </a:extLst>
          </p:cNvPr>
          <p:cNvSpPr txBox="1">
            <a:spLocks/>
          </p:cNvSpPr>
          <p:nvPr/>
        </p:nvSpPr>
        <p:spPr>
          <a:xfrm>
            <a:off x="1870284" y="5199872"/>
            <a:ext cx="2096675" cy="430008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>
            <a:lvl1pPr algn="l" defTabSz="914400" rtl="0" eaLnBrk="1" latinLnBrk="0" hangingPunct="1">
              <a:lnSpc>
                <a:spcPct val="85000"/>
              </a:lnSpc>
              <a:spcBef>
                <a:spcPct val="0"/>
              </a:spcBef>
              <a:buNone/>
              <a:defRPr sz="7200" kern="1200" spc="-50" baseline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IN" sz="2000" i="1" dirty="0"/>
              <a:t>400 kV  /110  V</a:t>
            </a:r>
          </a:p>
        </p:txBody>
      </p:sp>
      <p:sp>
        <p:nvSpPr>
          <p:cNvPr id="9" name="Oval 8">
            <a:extLst>
              <a:ext uri="{FF2B5EF4-FFF2-40B4-BE49-F238E27FC236}">
                <a16:creationId xmlns:a16="http://schemas.microsoft.com/office/drawing/2014/main" id="{CB5B242E-23BA-A045-5D4F-459AFF801189}"/>
              </a:ext>
            </a:extLst>
          </p:cNvPr>
          <p:cNvSpPr/>
          <p:nvPr/>
        </p:nvSpPr>
        <p:spPr>
          <a:xfrm>
            <a:off x="2169939" y="2674385"/>
            <a:ext cx="1053227" cy="627797"/>
          </a:xfrm>
          <a:prstGeom prst="ellipse">
            <a:avLst/>
          </a:prstGeom>
          <a:noFill/>
          <a:ln>
            <a:solidFill>
              <a:srgbClr val="FFC000"/>
            </a:solidFill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IN"/>
          </a:p>
        </p:txBody>
      </p:sp>
      <p:sp>
        <p:nvSpPr>
          <p:cNvPr id="10" name="Title 2">
            <a:extLst>
              <a:ext uri="{FF2B5EF4-FFF2-40B4-BE49-F238E27FC236}">
                <a16:creationId xmlns:a16="http://schemas.microsoft.com/office/drawing/2014/main" id="{4D4786B6-BCA4-6D28-BC97-91C255CFE158}"/>
              </a:ext>
            </a:extLst>
          </p:cNvPr>
          <p:cNvSpPr txBox="1">
            <a:spLocks/>
          </p:cNvSpPr>
          <p:nvPr/>
        </p:nvSpPr>
        <p:spPr>
          <a:xfrm>
            <a:off x="2169939" y="2829158"/>
            <a:ext cx="1037825" cy="374928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>
            <a:lvl1pPr algn="l" defTabSz="914400" rtl="0" eaLnBrk="1" latinLnBrk="0" hangingPunct="1">
              <a:lnSpc>
                <a:spcPct val="85000"/>
              </a:lnSpc>
              <a:spcBef>
                <a:spcPct val="0"/>
              </a:spcBef>
              <a:buNone/>
              <a:defRPr sz="7200" kern="1200" spc="-50" baseline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IN" sz="2000" i="1" dirty="0">
                <a:solidFill>
                  <a:srgbClr val="FFC000"/>
                </a:solidFill>
              </a:rPr>
              <a:t>L. CVT</a:t>
            </a:r>
          </a:p>
        </p:txBody>
      </p:sp>
      <p:sp>
        <p:nvSpPr>
          <p:cNvPr id="14" name="Rectangle: Rounded Corners 13">
            <a:extLst>
              <a:ext uri="{FF2B5EF4-FFF2-40B4-BE49-F238E27FC236}">
                <a16:creationId xmlns:a16="http://schemas.microsoft.com/office/drawing/2014/main" id="{062A4A19-97A4-7B9E-BF5A-F5BD9EC864E8}"/>
              </a:ext>
            </a:extLst>
          </p:cNvPr>
          <p:cNvSpPr/>
          <p:nvPr/>
        </p:nvSpPr>
        <p:spPr>
          <a:xfrm>
            <a:off x="9392766" y="3990274"/>
            <a:ext cx="1965425" cy="363714"/>
          </a:xfrm>
          <a:prstGeom prst="roundRect">
            <a:avLst/>
          </a:prstGeom>
          <a:noFill/>
          <a:ln>
            <a:solidFill>
              <a:srgbClr val="FFC00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IN"/>
          </a:p>
        </p:txBody>
      </p:sp>
      <p:sp>
        <p:nvSpPr>
          <p:cNvPr id="15" name="Title 2">
            <a:extLst>
              <a:ext uri="{FF2B5EF4-FFF2-40B4-BE49-F238E27FC236}">
                <a16:creationId xmlns:a16="http://schemas.microsoft.com/office/drawing/2014/main" id="{E07E3E5D-FBFA-1DA4-4047-33C3E1CE272A}"/>
              </a:ext>
            </a:extLst>
          </p:cNvPr>
          <p:cNvSpPr txBox="1">
            <a:spLocks/>
          </p:cNvSpPr>
          <p:nvPr/>
        </p:nvSpPr>
        <p:spPr>
          <a:xfrm>
            <a:off x="9511903" y="3979060"/>
            <a:ext cx="1727151" cy="374928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>
            <a:lvl1pPr algn="l" defTabSz="914400" rtl="0" eaLnBrk="1" latinLnBrk="0" hangingPunct="1">
              <a:lnSpc>
                <a:spcPct val="85000"/>
              </a:lnSpc>
              <a:spcBef>
                <a:spcPct val="0"/>
              </a:spcBef>
              <a:buNone/>
              <a:defRPr sz="7200" kern="1200" spc="-50" baseline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IN" sz="2000" i="1" dirty="0"/>
              <a:t>Metering</a:t>
            </a:r>
          </a:p>
        </p:txBody>
      </p:sp>
      <p:cxnSp>
        <p:nvCxnSpPr>
          <p:cNvPr id="194" name="Straight Connector 193">
            <a:extLst>
              <a:ext uri="{FF2B5EF4-FFF2-40B4-BE49-F238E27FC236}">
                <a16:creationId xmlns:a16="http://schemas.microsoft.com/office/drawing/2014/main" id="{58AB1973-5A62-3BF3-12BF-B68C077B76D5}"/>
              </a:ext>
            </a:extLst>
          </p:cNvPr>
          <p:cNvCxnSpPr>
            <a:cxnSpLocks/>
          </p:cNvCxnSpPr>
          <p:nvPr/>
        </p:nvCxnSpPr>
        <p:spPr>
          <a:xfrm>
            <a:off x="3201798" y="4858331"/>
            <a:ext cx="2044044" cy="16109"/>
          </a:xfrm>
          <a:prstGeom prst="line">
            <a:avLst/>
          </a:prstGeom>
          <a:ln>
            <a:solidFill>
              <a:srgbClr val="FFC000"/>
            </a:solidFill>
          </a:ln>
          <a:effectLst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96" name="Straight Connector 195">
            <a:extLst>
              <a:ext uri="{FF2B5EF4-FFF2-40B4-BE49-F238E27FC236}">
                <a16:creationId xmlns:a16="http://schemas.microsoft.com/office/drawing/2014/main" id="{996BE6F5-0670-E186-F6CE-9E817A4456BA}"/>
              </a:ext>
            </a:extLst>
          </p:cNvPr>
          <p:cNvCxnSpPr>
            <a:cxnSpLocks/>
          </p:cNvCxnSpPr>
          <p:nvPr/>
        </p:nvCxnSpPr>
        <p:spPr>
          <a:xfrm flipH="1" flipV="1">
            <a:off x="4965539" y="3990274"/>
            <a:ext cx="583726" cy="489185"/>
          </a:xfrm>
          <a:prstGeom prst="line">
            <a:avLst/>
          </a:prstGeom>
          <a:ln w="38100">
            <a:solidFill>
              <a:srgbClr val="92D050"/>
            </a:solidFill>
          </a:ln>
          <a:effectLst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97" name="Straight Connector 196">
            <a:extLst>
              <a:ext uri="{FF2B5EF4-FFF2-40B4-BE49-F238E27FC236}">
                <a16:creationId xmlns:a16="http://schemas.microsoft.com/office/drawing/2014/main" id="{E963A39C-BD7A-262F-1D74-191EDF7B05E2}"/>
              </a:ext>
            </a:extLst>
          </p:cNvPr>
          <p:cNvCxnSpPr>
            <a:cxnSpLocks/>
          </p:cNvCxnSpPr>
          <p:nvPr/>
        </p:nvCxnSpPr>
        <p:spPr>
          <a:xfrm flipV="1">
            <a:off x="5549265" y="4479459"/>
            <a:ext cx="1053228" cy="6120"/>
          </a:xfrm>
          <a:prstGeom prst="line">
            <a:avLst/>
          </a:prstGeom>
          <a:ln>
            <a:solidFill>
              <a:srgbClr val="FFC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02" name="Straight Connector 201">
            <a:extLst>
              <a:ext uri="{FF2B5EF4-FFF2-40B4-BE49-F238E27FC236}">
                <a16:creationId xmlns:a16="http://schemas.microsoft.com/office/drawing/2014/main" id="{E0459A7A-D3A1-6A8C-8C91-8585C377AD1F}"/>
              </a:ext>
            </a:extLst>
          </p:cNvPr>
          <p:cNvCxnSpPr>
            <a:cxnSpLocks/>
          </p:cNvCxnSpPr>
          <p:nvPr/>
        </p:nvCxnSpPr>
        <p:spPr>
          <a:xfrm flipH="1" flipV="1">
            <a:off x="6079819" y="1680310"/>
            <a:ext cx="16941" cy="2279570"/>
          </a:xfrm>
          <a:prstGeom prst="line">
            <a:avLst/>
          </a:prstGeom>
          <a:ln>
            <a:solidFill>
              <a:srgbClr val="FFC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03" name="Straight Connector 202">
            <a:extLst>
              <a:ext uri="{FF2B5EF4-FFF2-40B4-BE49-F238E27FC236}">
                <a16:creationId xmlns:a16="http://schemas.microsoft.com/office/drawing/2014/main" id="{246D05F5-C99F-DCAF-E5B9-DD5452A92ABD}"/>
              </a:ext>
            </a:extLst>
          </p:cNvPr>
          <p:cNvCxnSpPr>
            <a:cxnSpLocks/>
          </p:cNvCxnSpPr>
          <p:nvPr/>
        </p:nvCxnSpPr>
        <p:spPr>
          <a:xfrm flipV="1">
            <a:off x="6088490" y="3944779"/>
            <a:ext cx="514003" cy="15101"/>
          </a:xfrm>
          <a:prstGeom prst="line">
            <a:avLst/>
          </a:prstGeom>
          <a:ln>
            <a:solidFill>
              <a:srgbClr val="FFC000"/>
            </a:solidFill>
          </a:ln>
          <a:effectLst>
            <a:glow rad="63500">
              <a:schemeClr val="accent5">
                <a:satMod val="175000"/>
                <a:alpha val="40000"/>
              </a:schemeClr>
            </a:glow>
          </a:effectLst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04" name="Straight Connector 203">
            <a:extLst>
              <a:ext uri="{FF2B5EF4-FFF2-40B4-BE49-F238E27FC236}">
                <a16:creationId xmlns:a16="http://schemas.microsoft.com/office/drawing/2014/main" id="{398D8807-CA0C-730A-911E-4A09C56FF317}"/>
              </a:ext>
            </a:extLst>
          </p:cNvPr>
          <p:cNvCxnSpPr>
            <a:cxnSpLocks/>
          </p:cNvCxnSpPr>
          <p:nvPr/>
        </p:nvCxnSpPr>
        <p:spPr>
          <a:xfrm flipH="1" flipV="1">
            <a:off x="6430214" y="3793224"/>
            <a:ext cx="490493" cy="375572"/>
          </a:xfrm>
          <a:prstGeom prst="line">
            <a:avLst/>
          </a:prstGeom>
          <a:ln w="38100">
            <a:solidFill>
              <a:srgbClr val="92D050"/>
            </a:solidFill>
          </a:ln>
          <a:effectLst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05" name="Straight Connector 204">
            <a:extLst>
              <a:ext uri="{FF2B5EF4-FFF2-40B4-BE49-F238E27FC236}">
                <a16:creationId xmlns:a16="http://schemas.microsoft.com/office/drawing/2014/main" id="{E2CDF730-8F17-1E4F-2029-5F00C1BB61C1}"/>
              </a:ext>
            </a:extLst>
          </p:cNvPr>
          <p:cNvCxnSpPr>
            <a:cxnSpLocks/>
            <a:endCxn id="14" idx="1"/>
          </p:cNvCxnSpPr>
          <p:nvPr/>
        </p:nvCxnSpPr>
        <p:spPr>
          <a:xfrm flipV="1">
            <a:off x="6920707" y="4172131"/>
            <a:ext cx="2472059" cy="2785"/>
          </a:xfrm>
          <a:prstGeom prst="line">
            <a:avLst/>
          </a:prstGeom>
          <a:ln>
            <a:solidFill>
              <a:srgbClr val="FFC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09" name="Title 2">
            <a:extLst>
              <a:ext uri="{FF2B5EF4-FFF2-40B4-BE49-F238E27FC236}">
                <a16:creationId xmlns:a16="http://schemas.microsoft.com/office/drawing/2014/main" id="{3AE3FF90-E857-2E40-3EBB-B5E2CA775D24}"/>
              </a:ext>
            </a:extLst>
          </p:cNvPr>
          <p:cNvSpPr txBox="1">
            <a:spLocks/>
          </p:cNvSpPr>
          <p:nvPr/>
        </p:nvSpPr>
        <p:spPr>
          <a:xfrm>
            <a:off x="6022342" y="4452012"/>
            <a:ext cx="1518245" cy="638831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>
            <a:lvl1pPr algn="l" defTabSz="914400" rtl="0" eaLnBrk="1" latinLnBrk="0" hangingPunct="1">
              <a:lnSpc>
                <a:spcPct val="85000"/>
              </a:lnSpc>
              <a:spcBef>
                <a:spcPct val="0"/>
              </a:spcBef>
              <a:buNone/>
              <a:defRPr sz="7200" kern="1200" spc="-50" baseline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IN" sz="2000" i="1" dirty="0"/>
              <a:t>Selected Bus CVT</a:t>
            </a:r>
          </a:p>
        </p:txBody>
      </p:sp>
      <p:sp>
        <p:nvSpPr>
          <p:cNvPr id="211" name="Title 2">
            <a:extLst>
              <a:ext uri="{FF2B5EF4-FFF2-40B4-BE49-F238E27FC236}">
                <a16:creationId xmlns:a16="http://schemas.microsoft.com/office/drawing/2014/main" id="{A619B065-6667-6407-C664-20A5293610A4}"/>
              </a:ext>
            </a:extLst>
          </p:cNvPr>
          <p:cNvSpPr txBox="1">
            <a:spLocks/>
          </p:cNvSpPr>
          <p:nvPr/>
        </p:nvSpPr>
        <p:spPr>
          <a:xfrm>
            <a:off x="6137927" y="3286635"/>
            <a:ext cx="1518245" cy="374928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>
            <a:lvl1pPr algn="l" defTabSz="914400" rtl="0" eaLnBrk="1" latinLnBrk="0" hangingPunct="1">
              <a:lnSpc>
                <a:spcPct val="85000"/>
              </a:lnSpc>
              <a:spcBef>
                <a:spcPct val="0"/>
              </a:spcBef>
              <a:buNone/>
              <a:defRPr sz="7200" kern="1200" spc="-50" baseline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IN" sz="2000" i="1" dirty="0"/>
              <a:t>CVT</a:t>
            </a:r>
          </a:p>
        </p:txBody>
      </p:sp>
      <p:sp>
        <p:nvSpPr>
          <p:cNvPr id="224" name="Title 2">
            <a:extLst>
              <a:ext uri="{FF2B5EF4-FFF2-40B4-BE49-F238E27FC236}">
                <a16:creationId xmlns:a16="http://schemas.microsoft.com/office/drawing/2014/main" id="{D7C1B3A8-134E-15AC-A845-5941CA4185C0}"/>
              </a:ext>
            </a:extLst>
          </p:cNvPr>
          <p:cNvSpPr txBox="1">
            <a:spLocks/>
          </p:cNvSpPr>
          <p:nvPr/>
        </p:nvSpPr>
        <p:spPr>
          <a:xfrm>
            <a:off x="2084949" y="1849952"/>
            <a:ext cx="1667346" cy="717389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>
            <a:lvl1pPr algn="l" defTabSz="914400" rtl="0" eaLnBrk="1" latinLnBrk="0" hangingPunct="1">
              <a:lnSpc>
                <a:spcPct val="85000"/>
              </a:lnSpc>
              <a:spcBef>
                <a:spcPct val="0"/>
              </a:spcBef>
              <a:buNone/>
              <a:defRPr sz="7200" kern="1200" spc="-50" baseline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IN" sz="2000" i="1" dirty="0"/>
              <a:t>(400 kV / √3) /(110 / √3 )</a:t>
            </a:r>
          </a:p>
        </p:txBody>
      </p:sp>
      <p:sp>
        <p:nvSpPr>
          <p:cNvPr id="227" name="Oval 226">
            <a:extLst>
              <a:ext uri="{FF2B5EF4-FFF2-40B4-BE49-F238E27FC236}">
                <a16:creationId xmlns:a16="http://schemas.microsoft.com/office/drawing/2014/main" id="{2CD85711-7289-68D7-7CE2-CACCF5BA34BE}"/>
              </a:ext>
            </a:extLst>
          </p:cNvPr>
          <p:cNvSpPr/>
          <p:nvPr/>
        </p:nvSpPr>
        <p:spPr>
          <a:xfrm>
            <a:off x="6022342" y="2913221"/>
            <a:ext cx="121698" cy="159872"/>
          </a:xfrm>
          <a:prstGeom prst="ellipse">
            <a:avLst/>
          </a:prstGeom>
          <a:solidFill>
            <a:srgbClr val="00B0F0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IN"/>
          </a:p>
        </p:txBody>
      </p:sp>
      <p:sp>
        <p:nvSpPr>
          <p:cNvPr id="4" name="Rectangle: Rounded Corners 3">
            <a:extLst>
              <a:ext uri="{FF2B5EF4-FFF2-40B4-BE49-F238E27FC236}">
                <a16:creationId xmlns:a16="http://schemas.microsoft.com/office/drawing/2014/main" id="{A330E862-963C-AB31-7F6F-033AB6A9123F}"/>
              </a:ext>
            </a:extLst>
          </p:cNvPr>
          <p:cNvSpPr/>
          <p:nvPr/>
        </p:nvSpPr>
        <p:spPr>
          <a:xfrm>
            <a:off x="9392766" y="2065431"/>
            <a:ext cx="1965425" cy="363714"/>
          </a:xfrm>
          <a:prstGeom prst="roundRect">
            <a:avLst/>
          </a:prstGeom>
          <a:noFill/>
          <a:ln>
            <a:solidFill>
              <a:srgbClr val="FFC00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IN"/>
          </a:p>
        </p:txBody>
      </p:sp>
      <p:sp>
        <p:nvSpPr>
          <p:cNvPr id="5" name="Title 2">
            <a:extLst>
              <a:ext uri="{FF2B5EF4-FFF2-40B4-BE49-F238E27FC236}">
                <a16:creationId xmlns:a16="http://schemas.microsoft.com/office/drawing/2014/main" id="{B938C489-841D-1BC7-D70B-17FEB8ECA38F}"/>
              </a:ext>
            </a:extLst>
          </p:cNvPr>
          <p:cNvSpPr txBox="1">
            <a:spLocks/>
          </p:cNvSpPr>
          <p:nvPr/>
        </p:nvSpPr>
        <p:spPr>
          <a:xfrm>
            <a:off x="9511903" y="2096912"/>
            <a:ext cx="1727151" cy="309858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>
            <a:lvl1pPr algn="l" defTabSz="914400" rtl="0" eaLnBrk="1" latinLnBrk="0" hangingPunct="1">
              <a:lnSpc>
                <a:spcPct val="85000"/>
              </a:lnSpc>
              <a:spcBef>
                <a:spcPct val="0"/>
              </a:spcBef>
              <a:buNone/>
              <a:defRPr sz="7200" kern="1200" spc="-50" baseline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IN" sz="2000" i="1" dirty="0"/>
              <a:t>Main 2</a:t>
            </a:r>
          </a:p>
        </p:txBody>
      </p:sp>
      <p:cxnSp>
        <p:nvCxnSpPr>
          <p:cNvPr id="11" name="Straight Connector 10">
            <a:extLst>
              <a:ext uri="{FF2B5EF4-FFF2-40B4-BE49-F238E27FC236}">
                <a16:creationId xmlns:a16="http://schemas.microsoft.com/office/drawing/2014/main" id="{21DCFF1C-0A96-6556-2978-7D40252844B4}"/>
              </a:ext>
            </a:extLst>
          </p:cNvPr>
          <p:cNvCxnSpPr>
            <a:cxnSpLocks/>
          </p:cNvCxnSpPr>
          <p:nvPr/>
        </p:nvCxnSpPr>
        <p:spPr>
          <a:xfrm>
            <a:off x="6083086" y="1675577"/>
            <a:ext cx="3309680" cy="0"/>
          </a:xfrm>
          <a:prstGeom prst="line">
            <a:avLst/>
          </a:prstGeom>
          <a:ln>
            <a:solidFill>
              <a:srgbClr val="FFC000"/>
            </a:solidFill>
          </a:ln>
          <a:effectLst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7" name="Straight Connector 16">
            <a:extLst>
              <a:ext uri="{FF2B5EF4-FFF2-40B4-BE49-F238E27FC236}">
                <a16:creationId xmlns:a16="http://schemas.microsoft.com/office/drawing/2014/main" id="{DDDEAFB4-F588-DDCD-DCEA-38A28EB06D2A}"/>
              </a:ext>
            </a:extLst>
          </p:cNvPr>
          <p:cNvCxnSpPr>
            <a:cxnSpLocks/>
          </p:cNvCxnSpPr>
          <p:nvPr/>
        </p:nvCxnSpPr>
        <p:spPr>
          <a:xfrm>
            <a:off x="6083086" y="2234377"/>
            <a:ext cx="3309680" cy="0"/>
          </a:xfrm>
          <a:prstGeom prst="line">
            <a:avLst/>
          </a:prstGeom>
          <a:ln>
            <a:solidFill>
              <a:srgbClr val="FFC000"/>
            </a:solidFill>
          </a:ln>
          <a:effectLst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mc:AlternateContent xmlns:mc="http://schemas.openxmlformats.org/markup-compatibility/2006" xmlns:pslz="http://schemas.microsoft.com/office/powerpoint/2016/slidezoom">
        <mc:Choice Requires="pslz">
          <p:graphicFrame>
            <p:nvGraphicFramePr>
              <p:cNvPr id="12" name="Slide Zoom 11">
                <a:extLst>
                  <a:ext uri="{FF2B5EF4-FFF2-40B4-BE49-F238E27FC236}">
                    <a16:creationId xmlns:a16="http://schemas.microsoft.com/office/drawing/2014/main" id="{A2A93398-B030-3F40-433C-EFFFE9DD3654}"/>
                  </a:ext>
                </a:extLst>
              </p:cNvPr>
              <p:cNvGraphicFramePr>
                <a:graphicFrameLocks/>
              </p:cNvGraphicFramePr>
              <p:nvPr>
                <p:extLst>
                  <p:ext uri="{D42A27DB-BD31-4B8C-83A1-F6EECF244321}">
                    <p14:modId xmlns:p14="http://schemas.microsoft.com/office/powerpoint/2010/main" val="2543018757"/>
                  </p:ext>
                </p:extLst>
              </p:nvPr>
            </p:nvGraphicFramePr>
            <p:xfrm>
              <a:off x="11832000" y="6498000"/>
              <a:ext cx="360000" cy="360000"/>
            </p:xfrm>
            <a:graphic>
              <a:graphicData uri="http://schemas.microsoft.com/office/powerpoint/2016/slidezoom">
                <pslz:sldZm>
                  <pslz:sldZmObj sldId="404" cId="1309073248">
                    <pslz:zmPr id="{E9FECCCE-547F-4CAC-BFB4-0B2B0A17C5C4}" returnToParent="0" transitionDur="1000">
                      <p166:blipFill xmlns:p166="http://schemas.microsoft.com/office/powerpoint/2016/6/main">
                        <a:blip r:embed="rId3"/>
                        <a:stretch>
                          <a:fillRect/>
                        </a:stretch>
                      </p166:blipFill>
                      <p166:spPr xmlns:p166="http://schemas.microsoft.com/office/powerpoint/2016/6/main">
                        <a:xfrm>
                          <a:off x="0" y="0"/>
                          <a:ext cx="360000" cy="360000"/>
                        </a:xfrm>
                        <a:prstGeom prst="rect">
                          <a:avLst/>
                        </a:prstGeom>
                        <a:ln w="3175">
                          <a:solidFill>
                            <a:prstClr val="ltGray"/>
                          </a:solidFill>
                        </a:ln>
                      </p166:spPr>
                    </pslz:zmPr>
                  </pslz:sldZmObj>
                </pslz:sldZm>
              </a:graphicData>
            </a:graphic>
          </p:graphicFrame>
        </mc:Choice>
        <mc:Fallback xmlns="">
          <p:pic>
            <p:nvPicPr>
              <p:cNvPr id="12" name="Slide Zoom 11">
                <a:hlinkClick r:id="rId4" action="ppaction://hlinksldjump"/>
                <a:extLst>
                  <a:ext uri="{FF2B5EF4-FFF2-40B4-BE49-F238E27FC236}">
                    <a16:creationId xmlns:a16="http://schemas.microsoft.com/office/drawing/2014/main" id="{A2A93398-B030-3F40-433C-EFFFE9DD3654}"/>
                  </a:ext>
                </a:extLst>
              </p:cNvPr>
              <p:cNvPicPr>
                <a:picLocks noGrp="1" noRot="1" noChangeAspect="1" noMove="1" noResize="1" noEditPoints="1" noAdjustHandles="1" noChangeArrowheads="1" noChangeShapeType="1"/>
              </p:cNvPicPr>
              <p:nvPr/>
            </p:nvPicPr>
            <p:blipFill>
              <a:blip r:embed="rId5"/>
              <a:stretch>
                <a:fillRect/>
              </a:stretch>
            </p:blipFill>
            <p:spPr>
              <a:xfrm>
                <a:off x="11832000" y="6498000"/>
                <a:ext cx="360000" cy="360000"/>
              </a:xfrm>
              <a:prstGeom prst="rect">
                <a:avLst/>
              </a:prstGeom>
              <a:ln w="3175">
                <a:solidFill>
                  <a:prstClr val="ltGray"/>
                </a:solidFill>
              </a:ln>
            </p:spPr>
          </p:pic>
        </mc:Fallback>
      </mc:AlternateContent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103AE68-6BD0-6863-0CB9-4517D13C4E6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0872791" y="6264275"/>
            <a:ext cx="914400" cy="593725"/>
          </a:xfrm>
        </p:spPr>
        <p:txBody>
          <a:bodyPr>
            <a:normAutofit lnSpcReduction="10000"/>
          </a:bodyPr>
          <a:lstStyle/>
          <a:p>
            <a:fld id="{19C1AEB4-7037-4088-A46E-D96AF956DC0D}" type="slidenum">
              <a:rPr lang="en-IN" smtClean="0"/>
              <a:t>40</a:t>
            </a:fld>
            <a:endParaRPr lang="en-IN" dirty="0"/>
          </a:p>
        </p:txBody>
      </p:sp>
      <p:sp>
        <p:nvSpPr>
          <p:cNvPr id="8" name="Oval 7">
            <a:extLst>
              <a:ext uri="{FF2B5EF4-FFF2-40B4-BE49-F238E27FC236}">
                <a16:creationId xmlns:a16="http://schemas.microsoft.com/office/drawing/2014/main" id="{600F8519-2BA7-1146-04DC-0247C7F8106A}"/>
              </a:ext>
            </a:extLst>
          </p:cNvPr>
          <p:cNvSpPr/>
          <p:nvPr/>
        </p:nvSpPr>
        <p:spPr>
          <a:xfrm>
            <a:off x="2423384" y="3784712"/>
            <a:ext cx="777923" cy="627797"/>
          </a:xfrm>
          <a:prstGeom prst="ellipse">
            <a:avLst/>
          </a:prstGeom>
          <a:noFill/>
          <a:ln>
            <a:solidFill>
              <a:srgbClr val="FFC000"/>
            </a:solidFill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IN"/>
          </a:p>
        </p:txBody>
      </p:sp>
      <p:sp>
        <p:nvSpPr>
          <p:cNvPr id="13" name="Title 2">
            <a:extLst>
              <a:ext uri="{FF2B5EF4-FFF2-40B4-BE49-F238E27FC236}">
                <a16:creationId xmlns:a16="http://schemas.microsoft.com/office/drawing/2014/main" id="{A4F09757-101B-2870-AC80-917C3F9F40D1}"/>
              </a:ext>
            </a:extLst>
          </p:cNvPr>
          <p:cNvSpPr txBox="1">
            <a:spLocks/>
          </p:cNvSpPr>
          <p:nvPr/>
        </p:nvSpPr>
        <p:spPr>
          <a:xfrm>
            <a:off x="2298550" y="3916335"/>
            <a:ext cx="1037826" cy="374928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>
            <a:lvl1pPr algn="l" defTabSz="914400" rtl="0" eaLnBrk="1" latinLnBrk="0" hangingPunct="1">
              <a:lnSpc>
                <a:spcPct val="85000"/>
              </a:lnSpc>
              <a:spcBef>
                <a:spcPct val="0"/>
              </a:spcBef>
              <a:buNone/>
              <a:defRPr sz="7200" kern="1200" spc="-50" baseline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IN" sz="2000" i="1" dirty="0">
                <a:solidFill>
                  <a:srgbClr val="FFC000"/>
                </a:solidFill>
              </a:rPr>
              <a:t>CVT 1</a:t>
            </a:r>
          </a:p>
        </p:txBody>
      </p:sp>
      <p:sp>
        <p:nvSpPr>
          <p:cNvPr id="16" name="Oval 15">
            <a:extLst>
              <a:ext uri="{FF2B5EF4-FFF2-40B4-BE49-F238E27FC236}">
                <a16:creationId xmlns:a16="http://schemas.microsoft.com/office/drawing/2014/main" id="{190AD992-C0E6-E733-E23D-CDEAE4D23AA9}"/>
              </a:ext>
            </a:extLst>
          </p:cNvPr>
          <p:cNvSpPr/>
          <p:nvPr/>
        </p:nvSpPr>
        <p:spPr>
          <a:xfrm>
            <a:off x="2419412" y="4519553"/>
            <a:ext cx="777923" cy="627797"/>
          </a:xfrm>
          <a:prstGeom prst="ellipse">
            <a:avLst/>
          </a:prstGeom>
          <a:noFill/>
          <a:ln>
            <a:solidFill>
              <a:srgbClr val="FFC000"/>
            </a:solidFill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IN"/>
          </a:p>
        </p:txBody>
      </p:sp>
      <p:sp>
        <p:nvSpPr>
          <p:cNvPr id="19" name="Title 2">
            <a:extLst>
              <a:ext uri="{FF2B5EF4-FFF2-40B4-BE49-F238E27FC236}">
                <a16:creationId xmlns:a16="http://schemas.microsoft.com/office/drawing/2014/main" id="{627EDEA7-F0A7-4BFB-2CA3-F2C4BD17F874}"/>
              </a:ext>
            </a:extLst>
          </p:cNvPr>
          <p:cNvSpPr txBox="1">
            <a:spLocks/>
          </p:cNvSpPr>
          <p:nvPr/>
        </p:nvSpPr>
        <p:spPr>
          <a:xfrm>
            <a:off x="2294578" y="4651176"/>
            <a:ext cx="1037826" cy="374928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>
            <a:lvl1pPr algn="l" defTabSz="914400" rtl="0" eaLnBrk="1" latinLnBrk="0" hangingPunct="1">
              <a:lnSpc>
                <a:spcPct val="85000"/>
              </a:lnSpc>
              <a:spcBef>
                <a:spcPct val="0"/>
              </a:spcBef>
              <a:buNone/>
              <a:defRPr sz="7200" kern="1200" spc="-50" baseline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IN" sz="2000" i="1" dirty="0">
                <a:solidFill>
                  <a:srgbClr val="FFC000"/>
                </a:solidFill>
              </a:rPr>
              <a:t>CVT 2</a:t>
            </a:r>
          </a:p>
        </p:txBody>
      </p:sp>
      <p:grpSp>
        <p:nvGrpSpPr>
          <p:cNvPr id="20" name="Group 19">
            <a:extLst>
              <a:ext uri="{FF2B5EF4-FFF2-40B4-BE49-F238E27FC236}">
                <a16:creationId xmlns:a16="http://schemas.microsoft.com/office/drawing/2014/main" id="{DE38B78D-9656-F457-D93E-14330A84A929}"/>
              </a:ext>
            </a:extLst>
          </p:cNvPr>
          <p:cNvGrpSpPr/>
          <p:nvPr/>
        </p:nvGrpSpPr>
        <p:grpSpPr>
          <a:xfrm>
            <a:off x="11481757" y="74540"/>
            <a:ext cx="620304" cy="653010"/>
            <a:chOff x="8366841" y="1587144"/>
            <a:chExt cx="620304" cy="653010"/>
          </a:xfrm>
        </p:grpSpPr>
        <p:cxnSp>
          <p:nvCxnSpPr>
            <p:cNvPr id="21" name="Straight Connector 20">
              <a:extLst>
                <a:ext uri="{FF2B5EF4-FFF2-40B4-BE49-F238E27FC236}">
                  <a16:creationId xmlns:a16="http://schemas.microsoft.com/office/drawing/2014/main" id="{2BFB90E3-A967-5F9A-95F0-147ACFED21A9}"/>
                </a:ext>
              </a:extLst>
            </p:cNvPr>
            <p:cNvCxnSpPr/>
            <p:nvPr/>
          </p:nvCxnSpPr>
          <p:spPr>
            <a:xfrm>
              <a:off x="8672017" y="1587144"/>
              <a:ext cx="0" cy="653010"/>
            </a:xfrm>
            <a:prstGeom prst="line">
              <a:avLst/>
            </a:prstGeom>
            <a:effectLst>
              <a:glow rad="63500">
                <a:schemeClr val="accent1">
                  <a:satMod val="175000"/>
                  <a:alpha val="40000"/>
                </a:schemeClr>
              </a:glow>
            </a:effectLst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" name="Straight Connector 21">
              <a:extLst>
                <a:ext uri="{FF2B5EF4-FFF2-40B4-BE49-F238E27FC236}">
                  <a16:creationId xmlns:a16="http://schemas.microsoft.com/office/drawing/2014/main" id="{AF79D00F-57B0-54E5-6C69-43EBB8E40557}"/>
                </a:ext>
              </a:extLst>
            </p:cNvPr>
            <p:cNvCxnSpPr/>
            <p:nvPr/>
          </p:nvCxnSpPr>
          <p:spPr>
            <a:xfrm>
              <a:off x="8366841" y="1917229"/>
              <a:ext cx="620304" cy="0"/>
            </a:xfrm>
            <a:prstGeom prst="line">
              <a:avLst/>
            </a:prstGeom>
            <a:effectLst>
              <a:glow rad="63500">
                <a:schemeClr val="accent1">
                  <a:satMod val="175000"/>
                  <a:alpha val="40000"/>
                </a:schemeClr>
              </a:glow>
            </a:effectLst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grpSp>
        <p:nvGrpSpPr>
          <p:cNvPr id="23" name="Group 22">
            <a:extLst>
              <a:ext uri="{FF2B5EF4-FFF2-40B4-BE49-F238E27FC236}">
                <a16:creationId xmlns:a16="http://schemas.microsoft.com/office/drawing/2014/main" id="{6222A461-534D-E42C-B057-DD285E177B42}"/>
              </a:ext>
            </a:extLst>
          </p:cNvPr>
          <p:cNvGrpSpPr/>
          <p:nvPr/>
        </p:nvGrpSpPr>
        <p:grpSpPr>
          <a:xfrm>
            <a:off x="11157779" y="-216759"/>
            <a:ext cx="1260000" cy="1260000"/>
            <a:chOff x="7064043" y="3066250"/>
            <a:chExt cx="1260000" cy="1260000"/>
          </a:xfrm>
        </p:grpSpPr>
        <p:sp>
          <p:nvSpPr>
            <p:cNvPr id="24" name="Oval 23">
              <a:extLst>
                <a:ext uri="{FF2B5EF4-FFF2-40B4-BE49-F238E27FC236}">
                  <a16:creationId xmlns:a16="http://schemas.microsoft.com/office/drawing/2014/main" id="{39EA386B-B24F-112F-4F21-521C8D41FBBC}"/>
                </a:ext>
              </a:extLst>
            </p:cNvPr>
            <p:cNvSpPr/>
            <p:nvPr/>
          </p:nvSpPr>
          <p:spPr>
            <a:xfrm>
              <a:off x="7064043" y="3066250"/>
              <a:ext cx="1260000" cy="1260000"/>
            </a:xfrm>
            <a:prstGeom prst="ellipse">
              <a:avLst/>
            </a:prstGeom>
            <a:noFill/>
            <a:ln>
              <a:solidFill>
                <a:schemeClr val="bg1"/>
              </a:solidFill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IN"/>
            </a:p>
          </p:txBody>
        </p:sp>
        <p:grpSp>
          <p:nvGrpSpPr>
            <p:cNvPr id="25" name="Group 24">
              <a:extLst>
                <a:ext uri="{FF2B5EF4-FFF2-40B4-BE49-F238E27FC236}">
                  <a16:creationId xmlns:a16="http://schemas.microsoft.com/office/drawing/2014/main" id="{BD8D5757-7267-4101-1454-CD81FEA226AF}"/>
                </a:ext>
              </a:extLst>
            </p:cNvPr>
            <p:cNvGrpSpPr/>
            <p:nvPr/>
          </p:nvGrpSpPr>
          <p:grpSpPr>
            <a:xfrm>
              <a:off x="7330553" y="3336250"/>
              <a:ext cx="726980" cy="720000"/>
              <a:chOff x="9768840" y="2275840"/>
              <a:chExt cx="726980" cy="720000"/>
            </a:xfrm>
          </p:grpSpPr>
          <p:sp>
            <p:nvSpPr>
              <p:cNvPr id="26" name="Oval 25">
                <a:extLst>
                  <a:ext uri="{FF2B5EF4-FFF2-40B4-BE49-F238E27FC236}">
                    <a16:creationId xmlns:a16="http://schemas.microsoft.com/office/drawing/2014/main" id="{F1C2A678-A6B9-F87A-609A-2A6368ED0635}"/>
                  </a:ext>
                </a:extLst>
              </p:cNvPr>
              <p:cNvSpPr/>
              <p:nvPr/>
            </p:nvSpPr>
            <p:spPr>
              <a:xfrm>
                <a:off x="9768840" y="2275840"/>
                <a:ext cx="720000" cy="720000"/>
              </a:xfrm>
              <a:prstGeom prst="ellipse">
                <a:avLst/>
              </a:prstGeom>
              <a:noFill/>
              <a:ln>
                <a:solidFill>
                  <a:schemeClr val="bg1"/>
                </a:solidFill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IN"/>
              </a:p>
            </p:txBody>
          </p:sp>
          <p:cxnSp>
            <p:nvCxnSpPr>
              <p:cNvPr id="27" name="Straight Arrow Connector 26">
                <a:extLst>
                  <a:ext uri="{FF2B5EF4-FFF2-40B4-BE49-F238E27FC236}">
                    <a16:creationId xmlns:a16="http://schemas.microsoft.com/office/drawing/2014/main" id="{96D8FE8C-90C9-6B71-FCDD-D47F3B1321F1}"/>
                  </a:ext>
                </a:extLst>
              </p:cNvPr>
              <p:cNvCxnSpPr>
                <a:cxnSpLocks/>
              </p:cNvCxnSpPr>
              <p:nvPr/>
            </p:nvCxnSpPr>
            <p:spPr>
              <a:xfrm rot="7200000">
                <a:off x="9860407" y="2786655"/>
                <a:ext cx="360000" cy="6762"/>
              </a:xfrm>
              <a:prstGeom prst="straightConnector1">
                <a:avLst/>
              </a:prstGeom>
              <a:ln w="38100" cap="rnd">
                <a:solidFill>
                  <a:srgbClr val="FFFF00"/>
                </a:solidFill>
                <a:tailEnd type="triangle"/>
              </a:ln>
            </p:spPr>
            <p:style>
              <a:lnRef idx="2">
                <a:schemeClr val="accent3"/>
              </a:lnRef>
              <a:fillRef idx="0">
                <a:schemeClr val="accent3"/>
              </a:fillRef>
              <a:effectRef idx="1">
                <a:schemeClr val="accent3"/>
              </a:effectRef>
              <a:fontRef idx="minor">
                <a:schemeClr val="tx1"/>
              </a:fontRef>
            </p:style>
          </p:cxnSp>
          <p:cxnSp>
            <p:nvCxnSpPr>
              <p:cNvPr id="28" name="Straight Arrow Connector 27">
                <a:extLst>
                  <a:ext uri="{FF2B5EF4-FFF2-40B4-BE49-F238E27FC236}">
                    <a16:creationId xmlns:a16="http://schemas.microsoft.com/office/drawing/2014/main" id="{BB0E14A1-896B-7613-867A-67D645EE6008}"/>
                  </a:ext>
                </a:extLst>
              </p:cNvPr>
              <p:cNvCxnSpPr>
                <a:cxnSpLocks/>
              </p:cNvCxnSpPr>
              <p:nvPr/>
            </p:nvCxnSpPr>
            <p:spPr>
              <a:xfrm rot="14400000">
                <a:off x="9861767" y="2473195"/>
                <a:ext cx="360000" cy="6762"/>
              </a:xfrm>
              <a:prstGeom prst="straightConnector1">
                <a:avLst/>
              </a:prstGeom>
              <a:ln w="38100" cap="rnd">
                <a:solidFill>
                  <a:srgbClr val="0070C0"/>
                </a:solidFill>
                <a:tailEnd type="triangle"/>
              </a:ln>
            </p:spPr>
            <p:style>
              <a:lnRef idx="2">
                <a:schemeClr val="accent3"/>
              </a:lnRef>
              <a:fillRef idx="0">
                <a:schemeClr val="accent3"/>
              </a:fillRef>
              <a:effectRef idx="1">
                <a:schemeClr val="accent3"/>
              </a:effectRef>
              <a:fontRef idx="minor">
                <a:schemeClr val="tx1"/>
              </a:fontRef>
            </p:style>
          </p:cxnSp>
          <p:cxnSp>
            <p:nvCxnSpPr>
              <p:cNvPr id="29" name="Straight Arrow Connector 28">
                <a:extLst>
                  <a:ext uri="{FF2B5EF4-FFF2-40B4-BE49-F238E27FC236}">
                    <a16:creationId xmlns:a16="http://schemas.microsoft.com/office/drawing/2014/main" id="{01816554-52B7-9848-F161-C588EE79B6C8}"/>
                  </a:ext>
                </a:extLst>
              </p:cNvPr>
              <p:cNvCxnSpPr/>
              <p:nvPr/>
            </p:nvCxnSpPr>
            <p:spPr>
              <a:xfrm>
                <a:off x="10135820" y="2629924"/>
                <a:ext cx="360000" cy="6762"/>
              </a:xfrm>
              <a:prstGeom prst="straightConnector1">
                <a:avLst/>
              </a:prstGeom>
              <a:ln w="38100" cap="rnd">
                <a:solidFill>
                  <a:srgbClr val="FF0000"/>
                </a:solidFill>
                <a:tailEnd type="triangle"/>
              </a:ln>
            </p:spPr>
            <p:style>
              <a:lnRef idx="2">
                <a:schemeClr val="accent3"/>
              </a:lnRef>
              <a:fillRef idx="0">
                <a:schemeClr val="accent3"/>
              </a:fillRef>
              <a:effectRef idx="1">
                <a:schemeClr val="accent3"/>
              </a:effectRef>
              <a:fontRef idx="minor">
                <a:schemeClr val="tx1"/>
              </a:fontRef>
            </p:style>
          </p:cxnSp>
        </p:grpSp>
      </p:grpSp>
      <p:sp>
        <p:nvSpPr>
          <p:cNvPr id="30" name="Rectangle 29">
            <a:extLst>
              <a:ext uri="{FF2B5EF4-FFF2-40B4-BE49-F238E27FC236}">
                <a16:creationId xmlns:a16="http://schemas.microsoft.com/office/drawing/2014/main" id="{E7FFBE1B-8E3D-A7C9-9F7C-4394B1B7EAFB}"/>
              </a:ext>
            </a:extLst>
          </p:cNvPr>
          <p:cNvSpPr/>
          <p:nvPr/>
        </p:nvSpPr>
        <p:spPr>
          <a:xfrm>
            <a:off x="11033567" y="-86686"/>
            <a:ext cx="513657" cy="405484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2000" b="0" cap="none" spc="0" dirty="0">
                <a:ln w="0"/>
                <a:solidFill>
                  <a:srgbClr val="92D050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120</a:t>
            </a:r>
          </a:p>
        </p:txBody>
      </p:sp>
      <p:sp>
        <p:nvSpPr>
          <p:cNvPr id="31" name="Rectangle 30">
            <a:extLst>
              <a:ext uri="{FF2B5EF4-FFF2-40B4-BE49-F238E27FC236}">
                <a16:creationId xmlns:a16="http://schemas.microsoft.com/office/drawing/2014/main" id="{03EEBEC9-D8E1-F13E-7E95-CEF4374515C6}"/>
              </a:ext>
            </a:extLst>
          </p:cNvPr>
          <p:cNvSpPr/>
          <p:nvPr/>
        </p:nvSpPr>
        <p:spPr>
          <a:xfrm>
            <a:off x="11077769" y="566219"/>
            <a:ext cx="513657" cy="405484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2000" b="0" cap="none" spc="0" dirty="0">
                <a:ln w="0"/>
                <a:solidFill>
                  <a:srgbClr val="92D050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240</a:t>
            </a:r>
          </a:p>
        </p:txBody>
      </p:sp>
    </p:spTree>
    <p:extLst>
      <p:ext uri="{BB962C8B-B14F-4D97-AF65-F5344CB8AC3E}">
        <p14:creationId xmlns:p14="http://schemas.microsoft.com/office/powerpoint/2010/main" val="343165651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0">
        <p:cut/>
      </p:transition>
    </mc:Choice>
    <mc:Fallback xmlns="">
      <p:transition>
        <p:cut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8" presetClass="emph" presetSubtype="0" repeatCount="indefinite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Rot by="-21600000">
                                      <p:cBhvr>
                                        <p:cTn id="6" dur="200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/>
          <p:cNvSpPr>
            <a:spLocks noGrp="1"/>
          </p:cNvSpPr>
          <p:nvPr>
            <p:ph type="ctrTitle"/>
          </p:nvPr>
        </p:nvSpPr>
        <p:spPr>
          <a:xfrm>
            <a:off x="1938050" y="0"/>
            <a:ext cx="8315900" cy="653010"/>
          </a:xfrm>
        </p:spPr>
        <p:txBody>
          <a:bodyPr anchor="ctr">
            <a:normAutofit/>
          </a:bodyPr>
          <a:lstStyle/>
          <a:p>
            <a:pPr algn="ctr"/>
            <a:r>
              <a:rPr lang="en-IN" sz="4000" i="1" u="sng" dirty="0">
                <a:solidFill>
                  <a:srgbClr val="92D050"/>
                </a:solidFill>
              </a:rPr>
              <a:t>Bus PT / CVT Selector switches</a:t>
            </a:r>
            <a:endParaRPr lang="en-IN" sz="4000" i="1" u="sng" dirty="0"/>
          </a:p>
        </p:txBody>
      </p:sp>
      <p:pic>
        <p:nvPicPr>
          <p:cNvPr id="2052" name="Picture 4" descr="APTRANSCO ⚡️⚡️ - Electricity Transmission Company - APTRANSCO | LinkedIn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7541" y="17768"/>
            <a:ext cx="1057360" cy="97547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" name="Picture 3">
            <a:extLst>
              <a:ext uri="{FF2B5EF4-FFF2-40B4-BE49-F238E27FC236}">
                <a16:creationId xmlns:a16="http://schemas.microsoft.com/office/drawing/2014/main" id="{7CFBD7E9-BAB5-AF1E-DC40-E1A2AFAE9A42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57540" y="1327119"/>
            <a:ext cx="11734459" cy="4962525"/>
          </a:xfrm>
          <a:prstGeom prst="rect">
            <a:avLst/>
          </a:prstGeom>
        </p:spPr>
      </p:pic>
      <mc:AlternateContent xmlns:mc="http://schemas.openxmlformats.org/markup-compatibility/2006" xmlns:pslz="http://schemas.microsoft.com/office/powerpoint/2016/slidezoom">
        <mc:Choice Requires="pslz">
          <p:graphicFrame>
            <p:nvGraphicFramePr>
              <p:cNvPr id="6" name="Slide Zoom 5">
                <a:extLst>
                  <a:ext uri="{FF2B5EF4-FFF2-40B4-BE49-F238E27FC236}">
                    <a16:creationId xmlns:a16="http://schemas.microsoft.com/office/drawing/2014/main" id="{2749929A-6C91-F6FC-0F3C-84D600E1AF15}"/>
                  </a:ext>
                </a:extLst>
              </p:cNvPr>
              <p:cNvGraphicFramePr>
                <a:graphicFrameLocks/>
              </p:cNvGraphicFramePr>
              <p:nvPr>
                <p:extLst>
                  <p:ext uri="{D42A27DB-BD31-4B8C-83A1-F6EECF244321}">
                    <p14:modId xmlns:p14="http://schemas.microsoft.com/office/powerpoint/2010/main" val="3216559316"/>
                  </p:ext>
                </p:extLst>
              </p:nvPr>
            </p:nvGraphicFramePr>
            <p:xfrm>
              <a:off x="11832000" y="6498000"/>
              <a:ext cx="360000" cy="360000"/>
            </p:xfrm>
            <a:graphic>
              <a:graphicData uri="http://schemas.microsoft.com/office/powerpoint/2016/slidezoom">
                <pslz:sldZm>
                  <pslz:sldZmObj sldId="382" cId="3431656514">
                    <pslz:zmPr id="{4849CA25-DC84-4AA7-A015-5ADBA4364B6A}" returnToParent="0" transitionDur="1000">
                      <p166:blipFill xmlns:p166="http://schemas.microsoft.com/office/powerpoint/2016/6/main">
                        <a:blip r:embed="rId4"/>
                        <a:stretch>
                          <a:fillRect/>
                        </a:stretch>
                      </p166:blipFill>
                      <p166:spPr xmlns:p166="http://schemas.microsoft.com/office/powerpoint/2016/6/main">
                        <a:xfrm>
                          <a:off x="0" y="0"/>
                          <a:ext cx="360000" cy="360000"/>
                        </a:xfrm>
                        <a:prstGeom prst="rect">
                          <a:avLst/>
                        </a:prstGeom>
                        <a:ln w="3175">
                          <a:solidFill>
                            <a:prstClr val="ltGray"/>
                          </a:solidFill>
                        </a:ln>
                      </p166:spPr>
                    </pslz:zmPr>
                  </pslz:sldZmObj>
                </pslz:sldZm>
              </a:graphicData>
            </a:graphic>
          </p:graphicFrame>
        </mc:Choice>
        <mc:Fallback xmlns="">
          <p:pic>
            <p:nvPicPr>
              <p:cNvPr id="6" name="Slide Zoom 5">
                <a:hlinkClick r:id="rId5" action="ppaction://hlinksldjump"/>
                <a:extLst>
                  <a:ext uri="{FF2B5EF4-FFF2-40B4-BE49-F238E27FC236}">
                    <a16:creationId xmlns:a16="http://schemas.microsoft.com/office/drawing/2014/main" id="{2749929A-6C91-F6FC-0F3C-84D600E1AF15}"/>
                  </a:ext>
                </a:extLst>
              </p:cNvPr>
              <p:cNvPicPr>
                <a:picLocks noGrp="1" noRot="1" noChangeAspect="1" noMove="1" noResize="1" noEditPoints="1" noAdjustHandles="1" noChangeArrowheads="1" noChangeShapeType="1"/>
              </p:cNvPicPr>
              <p:nvPr/>
            </p:nvPicPr>
            <p:blipFill>
              <a:blip r:embed="rId6"/>
              <a:stretch>
                <a:fillRect/>
              </a:stretch>
            </p:blipFill>
            <p:spPr>
              <a:xfrm>
                <a:off x="11832000" y="6498000"/>
                <a:ext cx="360000" cy="360000"/>
              </a:xfrm>
              <a:prstGeom prst="rect">
                <a:avLst/>
              </a:prstGeom>
              <a:ln w="3175">
                <a:solidFill>
                  <a:prstClr val="ltGray"/>
                </a:solidFill>
              </a:ln>
            </p:spPr>
          </p:pic>
        </mc:Fallback>
      </mc:AlternateContent>
      <p:sp>
        <p:nvSpPr>
          <p:cNvPr id="2" name="Slide Number Placeholder 1">
            <a:extLst>
              <a:ext uri="{FF2B5EF4-FFF2-40B4-BE49-F238E27FC236}">
                <a16:creationId xmlns:a16="http://schemas.microsoft.com/office/drawing/2014/main" id="{8EB91FCD-39D5-D301-17E6-B04C8C9322F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0841647" y="6246508"/>
            <a:ext cx="914400" cy="593725"/>
          </a:xfrm>
        </p:spPr>
        <p:txBody>
          <a:bodyPr>
            <a:normAutofit lnSpcReduction="10000"/>
          </a:bodyPr>
          <a:lstStyle/>
          <a:p>
            <a:fld id="{19C1AEB4-7037-4088-A46E-D96AF956DC0D}" type="slidenum">
              <a:rPr lang="en-IN" smtClean="0"/>
              <a:t>41</a:t>
            </a:fld>
            <a:endParaRPr lang="en-IN" dirty="0"/>
          </a:p>
        </p:txBody>
      </p:sp>
      <p:grpSp>
        <p:nvGrpSpPr>
          <p:cNvPr id="5" name="Group 4">
            <a:extLst>
              <a:ext uri="{FF2B5EF4-FFF2-40B4-BE49-F238E27FC236}">
                <a16:creationId xmlns:a16="http://schemas.microsoft.com/office/drawing/2014/main" id="{F52EF5B9-840C-6FDF-7406-4FFD5AC0B28A}"/>
              </a:ext>
            </a:extLst>
          </p:cNvPr>
          <p:cNvGrpSpPr/>
          <p:nvPr/>
        </p:nvGrpSpPr>
        <p:grpSpPr>
          <a:xfrm>
            <a:off x="11481757" y="74540"/>
            <a:ext cx="620304" cy="653010"/>
            <a:chOff x="8366841" y="1587144"/>
            <a:chExt cx="620304" cy="653010"/>
          </a:xfrm>
        </p:grpSpPr>
        <p:cxnSp>
          <p:nvCxnSpPr>
            <p:cNvPr id="7" name="Straight Connector 6">
              <a:extLst>
                <a:ext uri="{FF2B5EF4-FFF2-40B4-BE49-F238E27FC236}">
                  <a16:creationId xmlns:a16="http://schemas.microsoft.com/office/drawing/2014/main" id="{025D90FC-C0F2-AE2A-9F81-8CDFCE1D946D}"/>
                </a:ext>
              </a:extLst>
            </p:cNvPr>
            <p:cNvCxnSpPr/>
            <p:nvPr/>
          </p:nvCxnSpPr>
          <p:spPr>
            <a:xfrm>
              <a:off x="8672017" y="1587144"/>
              <a:ext cx="0" cy="653010"/>
            </a:xfrm>
            <a:prstGeom prst="line">
              <a:avLst/>
            </a:prstGeom>
            <a:effectLst>
              <a:glow rad="63500">
                <a:schemeClr val="accent1">
                  <a:satMod val="175000"/>
                  <a:alpha val="40000"/>
                </a:schemeClr>
              </a:glow>
            </a:effectLst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" name="Straight Connector 7">
              <a:extLst>
                <a:ext uri="{FF2B5EF4-FFF2-40B4-BE49-F238E27FC236}">
                  <a16:creationId xmlns:a16="http://schemas.microsoft.com/office/drawing/2014/main" id="{D7B3670D-D8C7-970E-EF6B-727988BE852B}"/>
                </a:ext>
              </a:extLst>
            </p:cNvPr>
            <p:cNvCxnSpPr/>
            <p:nvPr/>
          </p:nvCxnSpPr>
          <p:spPr>
            <a:xfrm>
              <a:off x="8366841" y="1917229"/>
              <a:ext cx="620304" cy="0"/>
            </a:xfrm>
            <a:prstGeom prst="line">
              <a:avLst/>
            </a:prstGeom>
            <a:effectLst>
              <a:glow rad="63500">
                <a:schemeClr val="accent1">
                  <a:satMod val="175000"/>
                  <a:alpha val="40000"/>
                </a:schemeClr>
              </a:glow>
            </a:effectLst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grpSp>
        <p:nvGrpSpPr>
          <p:cNvPr id="9" name="Group 8">
            <a:extLst>
              <a:ext uri="{FF2B5EF4-FFF2-40B4-BE49-F238E27FC236}">
                <a16:creationId xmlns:a16="http://schemas.microsoft.com/office/drawing/2014/main" id="{7F522AF8-05FA-F0B8-1654-C4548BD00579}"/>
              </a:ext>
            </a:extLst>
          </p:cNvPr>
          <p:cNvGrpSpPr/>
          <p:nvPr/>
        </p:nvGrpSpPr>
        <p:grpSpPr>
          <a:xfrm>
            <a:off x="11157779" y="-216759"/>
            <a:ext cx="1260000" cy="1260000"/>
            <a:chOff x="7064043" y="3066250"/>
            <a:chExt cx="1260000" cy="1260000"/>
          </a:xfrm>
        </p:grpSpPr>
        <p:sp>
          <p:nvSpPr>
            <p:cNvPr id="10" name="Oval 9">
              <a:extLst>
                <a:ext uri="{FF2B5EF4-FFF2-40B4-BE49-F238E27FC236}">
                  <a16:creationId xmlns:a16="http://schemas.microsoft.com/office/drawing/2014/main" id="{CB361CE1-09BB-9139-950A-596CBA60ACA1}"/>
                </a:ext>
              </a:extLst>
            </p:cNvPr>
            <p:cNvSpPr/>
            <p:nvPr/>
          </p:nvSpPr>
          <p:spPr>
            <a:xfrm>
              <a:off x="7064043" y="3066250"/>
              <a:ext cx="1260000" cy="1260000"/>
            </a:xfrm>
            <a:prstGeom prst="ellipse">
              <a:avLst/>
            </a:prstGeom>
            <a:noFill/>
            <a:ln>
              <a:solidFill>
                <a:schemeClr val="bg1"/>
              </a:solidFill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IN"/>
            </a:p>
          </p:txBody>
        </p:sp>
        <p:grpSp>
          <p:nvGrpSpPr>
            <p:cNvPr id="11" name="Group 10">
              <a:extLst>
                <a:ext uri="{FF2B5EF4-FFF2-40B4-BE49-F238E27FC236}">
                  <a16:creationId xmlns:a16="http://schemas.microsoft.com/office/drawing/2014/main" id="{4FD14B00-188D-4C69-820F-098C2198A526}"/>
                </a:ext>
              </a:extLst>
            </p:cNvPr>
            <p:cNvGrpSpPr/>
            <p:nvPr/>
          </p:nvGrpSpPr>
          <p:grpSpPr>
            <a:xfrm>
              <a:off x="7330553" y="3336250"/>
              <a:ext cx="726980" cy="720000"/>
              <a:chOff x="9768840" y="2275840"/>
              <a:chExt cx="726980" cy="720000"/>
            </a:xfrm>
          </p:grpSpPr>
          <p:sp>
            <p:nvSpPr>
              <p:cNvPr id="12" name="Oval 11">
                <a:extLst>
                  <a:ext uri="{FF2B5EF4-FFF2-40B4-BE49-F238E27FC236}">
                    <a16:creationId xmlns:a16="http://schemas.microsoft.com/office/drawing/2014/main" id="{B3D7F8DB-89F0-D3D5-B166-BA7E487C050E}"/>
                  </a:ext>
                </a:extLst>
              </p:cNvPr>
              <p:cNvSpPr/>
              <p:nvPr/>
            </p:nvSpPr>
            <p:spPr>
              <a:xfrm>
                <a:off x="9768840" y="2275840"/>
                <a:ext cx="720000" cy="720000"/>
              </a:xfrm>
              <a:prstGeom prst="ellipse">
                <a:avLst/>
              </a:prstGeom>
              <a:noFill/>
              <a:ln>
                <a:solidFill>
                  <a:schemeClr val="bg1"/>
                </a:solidFill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IN"/>
              </a:p>
            </p:txBody>
          </p:sp>
          <p:cxnSp>
            <p:nvCxnSpPr>
              <p:cNvPr id="13" name="Straight Arrow Connector 12">
                <a:extLst>
                  <a:ext uri="{FF2B5EF4-FFF2-40B4-BE49-F238E27FC236}">
                    <a16:creationId xmlns:a16="http://schemas.microsoft.com/office/drawing/2014/main" id="{AC654786-C910-B0FB-1915-8FEEBE8911B9}"/>
                  </a:ext>
                </a:extLst>
              </p:cNvPr>
              <p:cNvCxnSpPr>
                <a:cxnSpLocks/>
              </p:cNvCxnSpPr>
              <p:nvPr/>
            </p:nvCxnSpPr>
            <p:spPr>
              <a:xfrm rot="7200000">
                <a:off x="9860407" y="2786655"/>
                <a:ext cx="360000" cy="6762"/>
              </a:xfrm>
              <a:prstGeom prst="straightConnector1">
                <a:avLst/>
              </a:prstGeom>
              <a:ln w="38100" cap="rnd">
                <a:solidFill>
                  <a:srgbClr val="FFFF00"/>
                </a:solidFill>
                <a:tailEnd type="triangle"/>
              </a:ln>
            </p:spPr>
            <p:style>
              <a:lnRef idx="2">
                <a:schemeClr val="accent3"/>
              </a:lnRef>
              <a:fillRef idx="0">
                <a:schemeClr val="accent3"/>
              </a:fillRef>
              <a:effectRef idx="1">
                <a:schemeClr val="accent3"/>
              </a:effectRef>
              <a:fontRef idx="minor">
                <a:schemeClr val="tx1"/>
              </a:fontRef>
            </p:style>
          </p:cxnSp>
          <p:cxnSp>
            <p:nvCxnSpPr>
              <p:cNvPr id="14" name="Straight Arrow Connector 13">
                <a:extLst>
                  <a:ext uri="{FF2B5EF4-FFF2-40B4-BE49-F238E27FC236}">
                    <a16:creationId xmlns:a16="http://schemas.microsoft.com/office/drawing/2014/main" id="{796CACF4-510D-E569-042F-D587282798B8}"/>
                  </a:ext>
                </a:extLst>
              </p:cNvPr>
              <p:cNvCxnSpPr>
                <a:cxnSpLocks/>
              </p:cNvCxnSpPr>
              <p:nvPr/>
            </p:nvCxnSpPr>
            <p:spPr>
              <a:xfrm rot="14400000">
                <a:off x="9861767" y="2473195"/>
                <a:ext cx="360000" cy="6762"/>
              </a:xfrm>
              <a:prstGeom prst="straightConnector1">
                <a:avLst/>
              </a:prstGeom>
              <a:ln w="38100" cap="rnd">
                <a:solidFill>
                  <a:srgbClr val="0070C0"/>
                </a:solidFill>
                <a:tailEnd type="triangle"/>
              </a:ln>
            </p:spPr>
            <p:style>
              <a:lnRef idx="2">
                <a:schemeClr val="accent3"/>
              </a:lnRef>
              <a:fillRef idx="0">
                <a:schemeClr val="accent3"/>
              </a:fillRef>
              <a:effectRef idx="1">
                <a:schemeClr val="accent3"/>
              </a:effectRef>
              <a:fontRef idx="minor">
                <a:schemeClr val="tx1"/>
              </a:fontRef>
            </p:style>
          </p:cxnSp>
          <p:cxnSp>
            <p:nvCxnSpPr>
              <p:cNvPr id="15" name="Straight Arrow Connector 14">
                <a:extLst>
                  <a:ext uri="{FF2B5EF4-FFF2-40B4-BE49-F238E27FC236}">
                    <a16:creationId xmlns:a16="http://schemas.microsoft.com/office/drawing/2014/main" id="{8B4BB803-7E37-BD4B-9A7E-ECBAA1A76847}"/>
                  </a:ext>
                </a:extLst>
              </p:cNvPr>
              <p:cNvCxnSpPr/>
              <p:nvPr/>
            </p:nvCxnSpPr>
            <p:spPr>
              <a:xfrm>
                <a:off x="10135820" y="2629924"/>
                <a:ext cx="360000" cy="6762"/>
              </a:xfrm>
              <a:prstGeom prst="straightConnector1">
                <a:avLst/>
              </a:prstGeom>
              <a:ln w="38100" cap="rnd">
                <a:solidFill>
                  <a:srgbClr val="FF0000"/>
                </a:solidFill>
                <a:tailEnd type="triangle"/>
              </a:ln>
            </p:spPr>
            <p:style>
              <a:lnRef idx="2">
                <a:schemeClr val="accent3"/>
              </a:lnRef>
              <a:fillRef idx="0">
                <a:schemeClr val="accent3"/>
              </a:fillRef>
              <a:effectRef idx="1">
                <a:schemeClr val="accent3"/>
              </a:effectRef>
              <a:fontRef idx="minor">
                <a:schemeClr val="tx1"/>
              </a:fontRef>
            </p:style>
          </p:cxnSp>
        </p:grpSp>
      </p:grpSp>
      <p:sp>
        <p:nvSpPr>
          <p:cNvPr id="16" name="Rectangle 15">
            <a:extLst>
              <a:ext uri="{FF2B5EF4-FFF2-40B4-BE49-F238E27FC236}">
                <a16:creationId xmlns:a16="http://schemas.microsoft.com/office/drawing/2014/main" id="{83EC831B-0D5D-2B8C-9DB6-06789733AFEF}"/>
              </a:ext>
            </a:extLst>
          </p:cNvPr>
          <p:cNvSpPr/>
          <p:nvPr/>
        </p:nvSpPr>
        <p:spPr>
          <a:xfrm>
            <a:off x="11033567" y="-86686"/>
            <a:ext cx="513657" cy="405484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2000" b="0" cap="none" spc="0" dirty="0">
                <a:ln w="0"/>
                <a:solidFill>
                  <a:srgbClr val="92D050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120</a:t>
            </a:r>
          </a:p>
        </p:txBody>
      </p:sp>
      <p:sp>
        <p:nvSpPr>
          <p:cNvPr id="17" name="Rectangle 16">
            <a:extLst>
              <a:ext uri="{FF2B5EF4-FFF2-40B4-BE49-F238E27FC236}">
                <a16:creationId xmlns:a16="http://schemas.microsoft.com/office/drawing/2014/main" id="{0D2AB957-49D1-7F9F-7F55-85CBFC36FE97}"/>
              </a:ext>
            </a:extLst>
          </p:cNvPr>
          <p:cNvSpPr/>
          <p:nvPr/>
        </p:nvSpPr>
        <p:spPr>
          <a:xfrm>
            <a:off x="11077769" y="566219"/>
            <a:ext cx="513657" cy="405484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2000" b="0" cap="none" spc="0" dirty="0">
                <a:ln w="0"/>
                <a:solidFill>
                  <a:srgbClr val="92D050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240</a:t>
            </a:r>
          </a:p>
        </p:txBody>
      </p:sp>
    </p:spTree>
    <p:extLst>
      <p:ext uri="{BB962C8B-B14F-4D97-AF65-F5344CB8AC3E}">
        <p14:creationId xmlns:p14="http://schemas.microsoft.com/office/powerpoint/2010/main" val="130907324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0">
        <p:cut/>
      </p:transition>
    </mc:Choice>
    <mc:Fallback xmlns="">
      <p:transition>
        <p:cut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8" presetClass="emph" presetSubtype="0" repeatCount="indefinite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Rot by="-21600000">
                                      <p:cBhvr>
                                        <p:cTn id="6" dur="20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94" name="Connector: Elbow 93">
            <a:extLst>
              <a:ext uri="{FF2B5EF4-FFF2-40B4-BE49-F238E27FC236}">
                <a16:creationId xmlns:a16="http://schemas.microsoft.com/office/drawing/2014/main" id="{0CDBC015-816F-53CD-A1A5-E05223FB519C}"/>
              </a:ext>
            </a:extLst>
          </p:cNvPr>
          <p:cNvCxnSpPr>
            <a:cxnSpLocks/>
          </p:cNvCxnSpPr>
          <p:nvPr/>
        </p:nvCxnSpPr>
        <p:spPr>
          <a:xfrm rot="16200000" flipV="1">
            <a:off x="3763538" y="3213505"/>
            <a:ext cx="1547578" cy="630127"/>
          </a:xfrm>
          <a:prstGeom prst="bentConnector3">
            <a:avLst>
              <a:gd name="adj1" fmla="val 100551"/>
            </a:avLst>
          </a:prstGeom>
          <a:ln w="38100">
            <a:solidFill>
              <a:srgbClr val="FFC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Title 2"/>
          <p:cNvSpPr>
            <a:spLocks noGrp="1"/>
          </p:cNvSpPr>
          <p:nvPr>
            <p:ph type="ctrTitle"/>
          </p:nvPr>
        </p:nvSpPr>
        <p:spPr>
          <a:xfrm>
            <a:off x="2991979" y="0"/>
            <a:ext cx="6208043" cy="633120"/>
          </a:xfrm>
        </p:spPr>
        <p:txBody>
          <a:bodyPr>
            <a:normAutofit/>
          </a:bodyPr>
          <a:lstStyle/>
          <a:p>
            <a:pPr algn="ctr"/>
            <a:r>
              <a:rPr lang="en-IN" sz="4000" i="1" u="sng" dirty="0">
                <a:solidFill>
                  <a:srgbClr val="00B050"/>
                </a:solidFill>
              </a:rPr>
              <a:t>400 kV feeders </a:t>
            </a:r>
            <a:r>
              <a:rPr lang="en-IN" sz="4000" i="1" u="sng">
                <a:solidFill>
                  <a:srgbClr val="00B050"/>
                </a:solidFill>
              </a:rPr>
              <a:t>CT wiring</a:t>
            </a:r>
            <a:endParaRPr lang="en-IN" sz="4000" i="1" u="sng" dirty="0">
              <a:solidFill>
                <a:srgbClr val="00B050"/>
              </a:solidFill>
            </a:endParaRPr>
          </a:p>
        </p:txBody>
      </p:sp>
      <p:pic>
        <p:nvPicPr>
          <p:cNvPr id="68" name="Picture 4" descr="APTRANSCO ⚡️⚡️ - Electricity Transmission Company - APTRANSCO | LinkedIn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7541" y="17768"/>
            <a:ext cx="1057360" cy="97547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cxnSp>
        <p:nvCxnSpPr>
          <p:cNvPr id="5" name="Straight Connector 4">
            <a:extLst>
              <a:ext uri="{FF2B5EF4-FFF2-40B4-BE49-F238E27FC236}">
                <a16:creationId xmlns:a16="http://schemas.microsoft.com/office/drawing/2014/main" id="{77A707E6-FA85-DBF9-06EA-BD50E97E8CEF}"/>
              </a:ext>
            </a:extLst>
          </p:cNvPr>
          <p:cNvCxnSpPr>
            <a:cxnSpLocks/>
          </p:cNvCxnSpPr>
          <p:nvPr/>
        </p:nvCxnSpPr>
        <p:spPr>
          <a:xfrm>
            <a:off x="11268174" y="1135679"/>
            <a:ext cx="17733" cy="3789695"/>
          </a:xfrm>
          <a:prstGeom prst="line">
            <a:avLst/>
          </a:prstGeom>
          <a:ln w="38100">
            <a:solidFill>
              <a:srgbClr val="92D050"/>
            </a:solidFill>
          </a:ln>
          <a:effectLst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4" name="Straight Connector 13">
            <a:extLst>
              <a:ext uri="{FF2B5EF4-FFF2-40B4-BE49-F238E27FC236}">
                <a16:creationId xmlns:a16="http://schemas.microsoft.com/office/drawing/2014/main" id="{B7C49E39-C9F5-3CD6-8509-C648EDB9F29A}"/>
              </a:ext>
            </a:extLst>
          </p:cNvPr>
          <p:cNvCxnSpPr>
            <a:cxnSpLocks/>
          </p:cNvCxnSpPr>
          <p:nvPr/>
        </p:nvCxnSpPr>
        <p:spPr>
          <a:xfrm flipH="1">
            <a:off x="1579223" y="1058365"/>
            <a:ext cx="33348" cy="3867009"/>
          </a:xfrm>
          <a:prstGeom prst="line">
            <a:avLst/>
          </a:prstGeom>
          <a:ln w="38100">
            <a:solidFill>
              <a:srgbClr val="92D050"/>
            </a:solidFill>
          </a:ln>
          <a:effectLst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7" name="Straight Connector 16">
            <a:extLst>
              <a:ext uri="{FF2B5EF4-FFF2-40B4-BE49-F238E27FC236}">
                <a16:creationId xmlns:a16="http://schemas.microsoft.com/office/drawing/2014/main" id="{B8C7DC0E-4EEB-5090-BB2B-55A2C1A1C15F}"/>
              </a:ext>
            </a:extLst>
          </p:cNvPr>
          <p:cNvCxnSpPr/>
          <p:nvPr/>
        </p:nvCxnSpPr>
        <p:spPr>
          <a:xfrm>
            <a:off x="1579223" y="4282443"/>
            <a:ext cx="496320" cy="9843"/>
          </a:xfrm>
          <a:prstGeom prst="line">
            <a:avLst/>
          </a:prstGeom>
          <a:ln w="38100">
            <a:solidFill>
              <a:srgbClr val="92D050"/>
            </a:solidFill>
          </a:ln>
          <a:effectLst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9" name="Straight Connector 18">
            <a:extLst>
              <a:ext uri="{FF2B5EF4-FFF2-40B4-BE49-F238E27FC236}">
                <a16:creationId xmlns:a16="http://schemas.microsoft.com/office/drawing/2014/main" id="{6E779FD3-8AD7-79BE-7DB7-708702FECF7D}"/>
              </a:ext>
            </a:extLst>
          </p:cNvPr>
          <p:cNvCxnSpPr>
            <a:cxnSpLocks/>
          </p:cNvCxnSpPr>
          <p:nvPr/>
        </p:nvCxnSpPr>
        <p:spPr>
          <a:xfrm>
            <a:off x="10979722" y="4277072"/>
            <a:ext cx="306185" cy="10292"/>
          </a:xfrm>
          <a:prstGeom prst="line">
            <a:avLst/>
          </a:prstGeom>
          <a:ln w="38100">
            <a:solidFill>
              <a:srgbClr val="92D050"/>
            </a:solidFill>
          </a:ln>
          <a:effectLst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3" name="Rounded Rectangle 15">
            <a:extLst>
              <a:ext uri="{FF2B5EF4-FFF2-40B4-BE49-F238E27FC236}">
                <a16:creationId xmlns:a16="http://schemas.microsoft.com/office/drawing/2014/main" id="{F73B94F2-5521-EF04-EAEB-BC8C0D1D981E}"/>
              </a:ext>
            </a:extLst>
          </p:cNvPr>
          <p:cNvSpPr/>
          <p:nvPr/>
        </p:nvSpPr>
        <p:spPr>
          <a:xfrm>
            <a:off x="9642450" y="3978387"/>
            <a:ext cx="471175" cy="627797"/>
          </a:xfrm>
          <a:prstGeom prst="roundRect">
            <a:avLst/>
          </a:prstGeom>
          <a:solidFill>
            <a:srgbClr val="FF0000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IN"/>
          </a:p>
        </p:txBody>
      </p:sp>
      <p:sp>
        <p:nvSpPr>
          <p:cNvPr id="24" name="Rounded Rectangle 16">
            <a:extLst>
              <a:ext uri="{FF2B5EF4-FFF2-40B4-BE49-F238E27FC236}">
                <a16:creationId xmlns:a16="http://schemas.microsoft.com/office/drawing/2014/main" id="{008E04FE-A91A-9913-AD12-7D2497E4AD1C}"/>
              </a:ext>
            </a:extLst>
          </p:cNvPr>
          <p:cNvSpPr/>
          <p:nvPr/>
        </p:nvSpPr>
        <p:spPr>
          <a:xfrm>
            <a:off x="9642450" y="3978387"/>
            <a:ext cx="471175" cy="627797"/>
          </a:xfrm>
          <a:prstGeom prst="roundRect">
            <a:avLst/>
          </a:prstGeom>
          <a:noFill/>
          <a:ln>
            <a:solidFill>
              <a:srgbClr val="FFFF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IN"/>
          </a:p>
        </p:txBody>
      </p:sp>
      <p:sp>
        <p:nvSpPr>
          <p:cNvPr id="30" name="Rounded Rectangle 17">
            <a:extLst>
              <a:ext uri="{FF2B5EF4-FFF2-40B4-BE49-F238E27FC236}">
                <a16:creationId xmlns:a16="http://schemas.microsoft.com/office/drawing/2014/main" id="{32106EC2-3D70-0692-5327-55BC27F5A196}"/>
              </a:ext>
            </a:extLst>
          </p:cNvPr>
          <p:cNvSpPr/>
          <p:nvPr/>
        </p:nvSpPr>
        <p:spPr>
          <a:xfrm>
            <a:off x="2913145" y="3978387"/>
            <a:ext cx="471175" cy="627797"/>
          </a:xfrm>
          <a:prstGeom prst="roundRect">
            <a:avLst/>
          </a:prstGeom>
          <a:solidFill>
            <a:srgbClr val="FF0000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IN"/>
          </a:p>
        </p:txBody>
      </p:sp>
      <p:sp>
        <p:nvSpPr>
          <p:cNvPr id="31" name="Rounded Rectangle 18">
            <a:extLst>
              <a:ext uri="{FF2B5EF4-FFF2-40B4-BE49-F238E27FC236}">
                <a16:creationId xmlns:a16="http://schemas.microsoft.com/office/drawing/2014/main" id="{6788403C-659C-51E6-8F32-CA745CF530FC}"/>
              </a:ext>
            </a:extLst>
          </p:cNvPr>
          <p:cNvSpPr/>
          <p:nvPr/>
        </p:nvSpPr>
        <p:spPr>
          <a:xfrm>
            <a:off x="2913145" y="3978387"/>
            <a:ext cx="471175" cy="627797"/>
          </a:xfrm>
          <a:prstGeom prst="roundRect">
            <a:avLst/>
          </a:prstGeom>
          <a:noFill/>
          <a:ln>
            <a:solidFill>
              <a:srgbClr val="FFFF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IN"/>
          </a:p>
        </p:txBody>
      </p:sp>
      <p:cxnSp>
        <p:nvCxnSpPr>
          <p:cNvPr id="32" name="Straight Connector 31">
            <a:extLst>
              <a:ext uri="{FF2B5EF4-FFF2-40B4-BE49-F238E27FC236}">
                <a16:creationId xmlns:a16="http://schemas.microsoft.com/office/drawing/2014/main" id="{A17A56D6-FF53-8D93-CD72-ECE9CDF2966E}"/>
              </a:ext>
            </a:extLst>
          </p:cNvPr>
          <p:cNvCxnSpPr>
            <a:cxnSpLocks/>
            <a:stCxn id="31" idx="3"/>
            <a:endCxn id="42" idx="2"/>
          </p:cNvCxnSpPr>
          <p:nvPr/>
        </p:nvCxnSpPr>
        <p:spPr>
          <a:xfrm flipV="1">
            <a:off x="3384320" y="4280461"/>
            <a:ext cx="243748" cy="11825"/>
          </a:xfrm>
          <a:prstGeom prst="line">
            <a:avLst/>
          </a:prstGeom>
          <a:ln w="38100">
            <a:solidFill>
              <a:srgbClr val="FFFF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3" name="Right Arrow 6">
            <a:extLst>
              <a:ext uri="{FF2B5EF4-FFF2-40B4-BE49-F238E27FC236}">
                <a16:creationId xmlns:a16="http://schemas.microsoft.com/office/drawing/2014/main" id="{FE0722CE-9B1D-AFA8-7DE3-07A7C9889928}"/>
              </a:ext>
            </a:extLst>
          </p:cNvPr>
          <p:cNvSpPr/>
          <p:nvPr/>
        </p:nvSpPr>
        <p:spPr>
          <a:xfrm>
            <a:off x="1700981" y="3706068"/>
            <a:ext cx="709684" cy="233486"/>
          </a:xfrm>
          <a:prstGeom prst="rightArrow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IN"/>
          </a:p>
        </p:txBody>
      </p:sp>
      <p:sp>
        <p:nvSpPr>
          <p:cNvPr id="34" name="Right Arrow 39">
            <a:extLst>
              <a:ext uri="{FF2B5EF4-FFF2-40B4-BE49-F238E27FC236}">
                <a16:creationId xmlns:a16="http://schemas.microsoft.com/office/drawing/2014/main" id="{85500EB8-6964-FF87-465B-4D27E7D516FA}"/>
              </a:ext>
            </a:extLst>
          </p:cNvPr>
          <p:cNvSpPr/>
          <p:nvPr/>
        </p:nvSpPr>
        <p:spPr>
          <a:xfrm flipH="1">
            <a:off x="10486529" y="3707875"/>
            <a:ext cx="709684" cy="197311"/>
          </a:xfrm>
          <a:prstGeom prst="rightArrow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IN"/>
          </a:p>
        </p:txBody>
      </p:sp>
      <p:sp>
        <p:nvSpPr>
          <p:cNvPr id="36" name="Title 2">
            <a:extLst>
              <a:ext uri="{FF2B5EF4-FFF2-40B4-BE49-F238E27FC236}">
                <a16:creationId xmlns:a16="http://schemas.microsoft.com/office/drawing/2014/main" id="{3BCA6A8D-1DB0-7722-2E29-DBA6357B8E75}"/>
              </a:ext>
            </a:extLst>
          </p:cNvPr>
          <p:cNvSpPr txBox="1">
            <a:spLocks/>
          </p:cNvSpPr>
          <p:nvPr/>
        </p:nvSpPr>
        <p:spPr>
          <a:xfrm>
            <a:off x="2989958" y="4139209"/>
            <a:ext cx="317549" cy="364618"/>
          </a:xfrm>
          <a:prstGeom prst="rect">
            <a:avLst/>
          </a:prstGeom>
        </p:spPr>
        <p:txBody>
          <a:bodyPr vert="horz" lIns="91440" tIns="45720" rIns="91440" bIns="45720" rtlCol="0" anchor="b">
            <a:normAutofit fontScale="90000" lnSpcReduction="10000"/>
          </a:bodyPr>
          <a:lstStyle>
            <a:lvl1pPr algn="l" defTabSz="914400" rtl="0" eaLnBrk="1" latinLnBrk="0" hangingPunct="1">
              <a:lnSpc>
                <a:spcPct val="85000"/>
              </a:lnSpc>
              <a:spcBef>
                <a:spcPct val="0"/>
              </a:spcBef>
              <a:buNone/>
              <a:defRPr sz="7200" kern="1200" spc="-50" baseline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IN" sz="2600" i="1" dirty="0"/>
              <a:t>1</a:t>
            </a:r>
          </a:p>
        </p:txBody>
      </p:sp>
      <p:sp>
        <p:nvSpPr>
          <p:cNvPr id="37" name="Title 2">
            <a:extLst>
              <a:ext uri="{FF2B5EF4-FFF2-40B4-BE49-F238E27FC236}">
                <a16:creationId xmlns:a16="http://schemas.microsoft.com/office/drawing/2014/main" id="{3C8B83E8-15C1-4BBC-225B-406EF9087273}"/>
              </a:ext>
            </a:extLst>
          </p:cNvPr>
          <p:cNvSpPr txBox="1">
            <a:spLocks/>
          </p:cNvSpPr>
          <p:nvPr/>
        </p:nvSpPr>
        <p:spPr>
          <a:xfrm>
            <a:off x="9719912" y="4123624"/>
            <a:ext cx="317549" cy="364618"/>
          </a:xfrm>
          <a:prstGeom prst="rect">
            <a:avLst/>
          </a:prstGeom>
        </p:spPr>
        <p:txBody>
          <a:bodyPr vert="horz" lIns="91440" tIns="45720" rIns="91440" bIns="45720" rtlCol="0" anchor="b">
            <a:normAutofit fontScale="90000" lnSpcReduction="10000"/>
          </a:bodyPr>
          <a:lstStyle>
            <a:lvl1pPr algn="l" defTabSz="914400" rtl="0" eaLnBrk="1" latinLnBrk="0" hangingPunct="1">
              <a:lnSpc>
                <a:spcPct val="85000"/>
              </a:lnSpc>
              <a:spcBef>
                <a:spcPct val="0"/>
              </a:spcBef>
              <a:buNone/>
              <a:defRPr sz="7200" kern="1200" spc="-50" baseline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IN" sz="2600" i="1" dirty="0"/>
              <a:t>3</a:t>
            </a:r>
          </a:p>
        </p:txBody>
      </p:sp>
      <p:sp>
        <p:nvSpPr>
          <p:cNvPr id="38" name="Title 2">
            <a:extLst>
              <a:ext uri="{FF2B5EF4-FFF2-40B4-BE49-F238E27FC236}">
                <a16:creationId xmlns:a16="http://schemas.microsoft.com/office/drawing/2014/main" id="{2E1F5BDB-8E5B-2FA9-68F9-01D7EE5F3266}"/>
              </a:ext>
            </a:extLst>
          </p:cNvPr>
          <p:cNvSpPr txBox="1">
            <a:spLocks/>
          </p:cNvSpPr>
          <p:nvPr/>
        </p:nvSpPr>
        <p:spPr>
          <a:xfrm>
            <a:off x="1132986" y="3625142"/>
            <a:ext cx="479585" cy="364618"/>
          </a:xfrm>
          <a:prstGeom prst="rect">
            <a:avLst/>
          </a:prstGeom>
        </p:spPr>
        <p:txBody>
          <a:bodyPr vert="horz" lIns="91440" tIns="45720" rIns="91440" bIns="45720" rtlCol="0" anchor="b">
            <a:normAutofit fontScale="67500" lnSpcReduction="20000"/>
          </a:bodyPr>
          <a:lstStyle>
            <a:lvl1pPr algn="l" defTabSz="914400" rtl="0" eaLnBrk="1" latinLnBrk="0" hangingPunct="1">
              <a:lnSpc>
                <a:spcPct val="85000"/>
              </a:lnSpc>
              <a:spcBef>
                <a:spcPct val="0"/>
              </a:spcBef>
              <a:buNone/>
              <a:defRPr sz="7200" kern="1200" spc="-50" baseline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IN" sz="2600" i="1" dirty="0"/>
              <a:t>B1</a:t>
            </a:r>
          </a:p>
        </p:txBody>
      </p:sp>
      <p:sp>
        <p:nvSpPr>
          <p:cNvPr id="39" name="Rounded Rectangle 55">
            <a:extLst>
              <a:ext uri="{FF2B5EF4-FFF2-40B4-BE49-F238E27FC236}">
                <a16:creationId xmlns:a16="http://schemas.microsoft.com/office/drawing/2014/main" id="{0E8B83B1-B59B-2CEA-6028-652BCFF8E626}"/>
              </a:ext>
            </a:extLst>
          </p:cNvPr>
          <p:cNvSpPr/>
          <p:nvPr/>
        </p:nvSpPr>
        <p:spPr>
          <a:xfrm>
            <a:off x="6130651" y="3963174"/>
            <a:ext cx="471175" cy="627797"/>
          </a:xfrm>
          <a:prstGeom prst="roundRect">
            <a:avLst/>
          </a:prstGeom>
          <a:solidFill>
            <a:srgbClr val="FF0000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IN"/>
          </a:p>
        </p:txBody>
      </p:sp>
      <p:sp>
        <p:nvSpPr>
          <p:cNvPr id="40" name="Rounded Rectangle 56">
            <a:extLst>
              <a:ext uri="{FF2B5EF4-FFF2-40B4-BE49-F238E27FC236}">
                <a16:creationId xmlns:a16="http://schemas.microsoft.com/office/drawing/2014/main" id="{2483F593-6A69-4525-DF6A-BE4A7E421B6A}"/>
              </a:ext>
            </a:extLst>
          </p:cNvPr>
          <p:cNvSpPr/>
          <p:nvPr/>
        </p:nvSpPr>
        <p:spPr>
          <a:xfrm>
            <a:off x="6130651" y="3963174"/>
            <a:ext cx="471175" cy="627797"/>
          </a:xfrm>
          <a:prstGeom prst="roundRect">
            <a:avLst/>
          </a:prstGeom>
          <a:noFill/>
          <a:ln>
            <a:solidFill>
              <a:srgbClr val="FFFF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IN"/>
          </a:p>
        </p:txBody>
      </p:sp>
      <p:sp>
        <p:nvSpPr>
          <p:cNvPr id="41" name="Title 2">
            <a:extLst>
              <a:ext uri="{FF2B5EF4-FFF2-40B4-BE49-F238E27FC236}">
                <a16:creationId xmlns:a16="http://schemas.microsoft.com/office/drawing/2014/main" id="{3B601B3C-B964-D416-3F0A-FCE7EEC5E437}"/>
              </a:ext>
            </a:extLst>
          </p:cNvPr>
          <p:cNvSpPr txBox="1">
            <a:spLocks/>
          </p:cNvSpPr>
          <p:nvPr/>
        </p:nvSpPr>
        <p:spPr>
          <a:xfrm>
            <a:off x="6075956" y="4102263"/>
            <a:ext cx="479585" cy="364618"/>
          </a:xfrm>
          <a:prstGeom prst="rect">
            <a:avLst/>
          </a:prstGeom>
        </p:spPr>
        <p:txBody>
          <a:bodyPr vert="horz" lIns="91440" tIns="45720" rIns="91440" bIns="45720" rtlCol="0" anchor="b">
            <a:normAutofit fontScale="90000" lnSpcReduction="10000"/>
          </a:bodyPr>
          <a:lstStyle>
            <a:lvl1pPr algn="l" defTabSz="914400" rtl="0" eaLnBrk="1" latinLnBrk="0" hangingPunct="1">
              <a:lnSpc>
                <a:spcPct val="85000"/>
              </a:lnSpc>
              <a:spcBef>
                <a:spcPct val="0"/>
              </a:spcBef>
              <a:buNone/>
              <a:defRPr sz="7200" kern="1200" spc="-50" baseline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IN" sz="2600" i="1" dirty="0"/>
              <a:t>2</a:t>
            </a:r>
          </a:p>
        </p:txBody>
      </p:sp>
      <p:sp>
        <p:nvSpPr>
          <p:cNvPr id="42" name="Oval 41">
            <a:extLst>
              <a:ext uri="{FF2B5EF4-FFF2-40B4-BE49-F238E27FC236}">
                <a16:creationId xmlns:a16="http://schemas.microsoft.com/office/drawing/2014/main" id="{F18DFDC9-EAC4-7DB8-8F96-7DC13CE4A53E}"/>
              </a:ext>
            </a:extLst>
          </p:cNvPr>
          <p:cNvSpPr/>
          <p:nvPr/>
        </p:nvSpPr>
        <p:spPr>
          <a:xfrm>
            <a:off x="3628068" y="4102263"/>
            <a:ext cx="355862" cy="356395"/>
          </a:xfrm>
          <a:prstGeom prst="ellipse">
            <a:avLst/>
          </a:prstGeom>
          <a:noFill/>
          <a:ln>
            <a:solidFill>
              <a:srgbClr val="FFC000"/>
            </a:solidFill>
          </a:ln>
          <a:effectLst>
            <a:glow rad="228600">
              <a:schemeClr val="accent5">
                <a:satMod val="175000"/>
                <a:alpha val="40000"/>
              </a:schemeClr>
            </a:glo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IN"/>
          </a:p>
        </p:txBody>
      </p:sp>
      <p:sp>
        <p:nvSpPr>
          <p:cNvPr id="43" name="Title 2">
            <a:extLst>
              <a:ext uri="{FF2B5EF4-FFF2-40B4-BE49-F238E27FC236}">
                <a16:creationId xmlns:a16="http://schemas.microsoft.com/office/drawing/2014/main" id="{96088D07-1D6E-3CA1-9F4D-A3FD2B315FCA}"/>
              </a:ext>
            </a:extLst>
          </p:cNvPr>
          <p:cNvSpPr txBox="1">
            <a:spLocks/>
          </p:cNvSpPr>
          <p:nvPr/>
        </p:nvSpPr>
        <p:spPr>
          <a:xfrm>
            <a:off x="6458610" y="4541797"/>
            <a:ext cx="522456" cy="288551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>
            <a:lvl1pPr algn="l" defTabSz="914400" rtl="0" eaLnBrk="1" latinLnBrk="0" hangingPunct="1">
              <a:lnSpc>
                <a:spcPct val="85000"/>
              </a:lnSpc>
              <a:spcBef>
                <a:spcPct val="0"/>
              </a:spcBef>
              <a:buNone/>
              <a:defRPr sz="7200" kern="1200" spc="-50" baseline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IN" sz="2000" i="1" dirty="0"/>
              <a:t>P1</a:t>
            </a:r>
          </a:p>
        </p:txBody>
      </p:sp>
      <p:sp>
        <p:nvSpPr>
          <p:cNvPr id="56" name="Title 2">
            <a:extLst>
              <a:ext uri="{FF2B5EF4-FFF2-40B4-BE49-F238E27FC236}">
                <a16:creationId xmlns:a16="http://schemas.microsoft.com/office/drawing/2014/main" id="{B01BA3A0-20BE-EB82-D3FC-66C59D8B68BD}"/>
              </a:ext>
            </a:extLst>
          </p:cNvPr>
          <p:cNvSpPr txBox="1">
            <a:spLocks/>
          </p:cNvSpPr>
          <p:nvPr/>
        </p:nvSpPr>
        <p:spPr>
          <a:xfrm>
            <a:off x="5749047" y="4486444"/>
            <a:ext cx="522456" cy="288551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>
            <a:lvl1pPr algn="l" defTabSz="914400" rtl="0" eaLnBrk="1" latinLnBrk="0" hangingPunct="1">
              <a:lnSpc>
                <a:spcPct val="85000"/>
              </a:lnSpc>
              <a:spcBef>
                <a:spcPct val="0"/>
              </a:spcBef>
              <a:buNone/>
              <a:defRPr sz="7200" kern="1200" spc="-50" baseline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IN" sz="2000" i="1" dirty="0"/>
              <a:t>P1</a:t>
            </a:r>
          </a:p>
        </p:txBody>
      </p:sp>
      <p:cxnSp>
        <p:nvCxnSpPr>
          <p:cNvPr id="57" name="Straight Connector 56">
            <a:extLst>
              <a:ext uri="{FF2B5EF4-FFF2-40B4-BE49-F238E27FC236}">
                <a16:creationId xmlns:a16="http://schemas.microsoft.com/office/drawing/2014/main" id="{49641897-FFA3-9E78-EAFE-0613286E2D6C}"/>
              </a:ext>
            </a:extLst>
          </p:cNvPr>
          <p:cNvCxnSpPr>
            <a:cxnSpLocks/>
            <a:endCxn id="39" idx="1"/>
          </p:cNvCxnSpPr>
          <p:nvPr/>
        </p:nvCxnSpPr>
        <p:spPr>
          <a:xfrm flipV="1">
            <a:off x="6049130" y="4277073"/>
            <a:ext cx="81521" cy="8781"/>
          </a:xfrm>
          <a:prstGeom prst="line">
            <a:avLst/>
          </a:prstGeom>
          <a:ln w="38100">
            <a:solidFill>
              <a:srgbClr val="FFFF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67" name="Oval 66">
            <a:extLst>
              <a:ext uri="{FF2B5EF4-FFF2-40B4-BE49-F238E27FC236}">
                <a16:creationId xmlns:a16="http://schemas.microsoft.com/office/drawing/2014/main" id="{99B85BF8-3B1A-3CE4-5ABA-515D091DD790}"/>
              </a:ext>
            </a:extLst>
          </p:cNvPr>
          <p:cNvSpPr/>
          <p:nvPr/>
        </p:nvSpPr>
        <p:spPr>
          <a:xfrm>
            <a:off x="5700642" y="4106374"/>
            <a:ext cx="355862" cy="356395"/>
          </a:xfrm>
          <a:prstGeom prst="ellipse">
            <a:avLst/>
          </a:prstGeom>
          <a:noFill/>
          <a:ln>
            <a:solidFill>
              <a:srgbClr val="FFC000"/>
            </a:solidFill>
          </a:ln>
          <a:effectLst>
            <a:glow rad="228600">
              <a:schemeClr val="accent5">
                <a:satMod val="175000"/>
                <a:alpha val="40000"/>
              </a:schemeClr>
            </a:glo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IN"/>
          </a:p>
        </p:txBody>
      </p:sp>
      <p:cxnSp>
        <p:nvCxnSpPr>
          <p:cNvPr id="69" name="Straight Connector 68">
            <a:extLst>
              <a:ext uri="{FF2B5EF4-FFF2-40B4-BE49-F238E27FC236}">
                <a16:creationId xmlns:a16="http://schemas.microsoft.com/office/drawing/2014/main" id="{FF14B5F0-18A9-9B76-7490-8E28214A40AB}"/>
              </a:ext>
            </a:extLst>
          </p:cNvPr>
          <p:cNvCxnSpPr>
            <a:cxnSpLocks/>
          </p:cNvCxnSpPr>
          <p:nvPr/>
        </p:nvCxnSpPr>
        <p:spPr>
          <a:xfrm>
            <a:off x="7078568" y="4310593"/>
            <a:ext cx="217897" cy="0"/>
          </a:xfrm>
          <a:prstGeom prst="line">
            <a:avLst/>
          </a:prstGeom>
          <a:ln w="38100">
            <a:solidFill>
              <a:srgbClr val="FFFF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70" name="Oval 69">
            <a:extLst>
              <a:ext uri="{FF2B5EF4-FFF2-40B4-BE49-F238E27FC236}">
                <a16:creationId xmlns:a16="http://schemas.microsoft.com/office/drawing/2014/main" id="{288F7E3B-007A-0CC0-4B32-342C8F87F1FE}"/>
              </a:ext>
            </a:extLst>
          </p:cNvPr>
          <p:cNvSpPr/>
          <p:nvPr/>
        </p:nvSpPr>
        <p:spPr>
          <a:xfrm>
            <a:off x="6730080" y="4131113"/>
            <a:ext cx="355862" cy="356395"/>
          </a:xfrm>
          <a:prstGeom prst="ellipse">
            <a:avLst/>
          </a:prstGeom>
          <a:noFill/>
          <a:ln>
            <a:solidFill>
              <a:srgbClr val="FFC000"/>
            </a:solidFill>
          </a:ln>
          <a:effectLst>
            <a:glow rad="228600">
              <a:schemeClr val="accent5">
                <a:satMod val="175000"/>
                <a:alpha val="40000"/>
              </a:schemeClr>
            </a:glo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IN"/>
          </a:p>
        </p:txBody>
      </p:sp>
      <p:cxnSp>
        <p:nvCxnSpPr>
          <p:cNvPr id="71" name="Straight Connector 70">
            <a:extLst>
              <a:ext uri="{FF2B5EF4-FFF2-40B4-BE49-F238E27FC236}">
                <a16:creationId xmlns:a16="http://schemas.microsoft.com/office/drawing/2014/main" id="{E73BDA04-A7C8-B9ED-3D2C-8731CCE8FE82}"/>
              </a:ext>
            </a:extLst>
          </p:cNvPr>
          <p:cNvCxnSpPr>
            <a:cxnSpLocks/>
            <a:endCxn id="70" idx="2"/>
          </p:cNvCxnSpPr>
          <p:nvPr/>
        </p:nvCxnSpPr>
        <p:spPr>
          <a:xfrm flipV="1">
            <a:off x="6601826" y="4309311"/>
            <a:ext cx="128254" cy="6224"/>
          </a:xfrm>
          <a:prstGeom prst="line">
            <a:avLst/>
          </a:prstGeom>
          <a:ln w="38100">
            <a:solidFill>
              <a:srgbClr val="FFFF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2" name="Straight Connector 71">
            <a:extLst>
              <a:ext uri="{FF2B5EF4-FFF2-40B4-BE49-F238E27FC236}">
                <a16:creationId xmlns:a16="http://schemas.microsoft.com/office/drawing/2014/main" id="{B7DCFA28-154A-37E2-A2BA-BDC6EF8A77EB}"/>
              </a:ext>
            </a:extLst>
          </p:cNvPr>
          <p:cNvCxnSpPr>
            <a:cxnSpLocks/>
          </p:cNvCxnSpPr>
          <p:nvPr/>
        </p:nvCxnSpPr>
        <p:spPr>
          <a:xfrm>
            <a:off x="9424153" y="4299663"/>
            <a:ext cx="217897" cy="0"/>
          </a:xfrm>
          <a:prstGeom prst="line">
            <a:avLst/>
          </a:prstGeom>
          <a:ln w="38100">
            <a:solidFill>
              <a:srgbClr val="FFFF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73" name="Oval 72">
            <a:extLst>
              <a:ext uri="{FF2B5EF4-FFF2-40B4-BE49-F238E27FC236}">
                <a16:creationId xmlns:a16="http://schemas.microsoft.com/office/drawing/2014/main" id="{1A508905-AB76-DB16-8BB2-7E1C2C490DAE}"/>
              </a:ext>
            </a:extLst>
          </p:cNvPr>
          <p:cNvSpPr/>
          <p:nvPr/>
        </p:nvSpPr>
        <p:spPr>
          <a:xfrm>
            <a:off x="9075665" y="4120183"/>
            <a:ext cx="355862" cy="356395"/>
          </a:xfrm>
          <a:prstGeom prst="ellipse">
            <a:avLst/>
          </a:prstGeom>
          <a:noFill/>
          <a:ln>
            <a:solidFill>
              <a:srgbClr val="FFC000"/>
            </a:solidFill>
          </a:ln>
          <a:effectLst>
            <a:glow rad="228600">
              <a:schemeClr val="accent5">
                <a:satMod val="175000"/>
                <a:alpha val="40000"/>
              </a:schemeClr>
            </a:glo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IN"/>
          </a:p>
        </p:txBody>
      </p:sp>
      <p:cxnSp>
        <p:nvCxnSpPr>
          <p:cNvPr id="74" name="Straight Connector 73">
            <a:extLst>
              <a:ext uri="{FF2B5EF4-FFF2-40B4-BE49-F238E27FC236}">
                <a16:creationId xmlns:a16="http://schemas.microsoft.com/office/drawing/2014/main" id="{B2BAA83B-B7A4-0D10-9933-CE48952525DF}"/>
              </a:ext>
            </a:extLst>
          </p:cNvPr>
          <p:cNvCxnSpPr>
            <a:cxnSpLocks/>
            <a:endCxn id="73" idx="2"/>
          </p:cNvCxnSpPr>
          <p:nvPr/>
        </p:nvCxnSpPr>
        <p:spPr>
          <a:xfrm flipV="1">
            <a:off x="8947411" y="4298381"/>
            <a:ext cx="128254" cy="6224"/>
          </a:xfrm>
          <a:prstGeom prst="line">
            <a:avLst/>
          </a:prstGeom>
          <a:ln w="38100">
            <a:solidFill>
              <a:srgbClr val="FFFF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5" name="Straight Connector 74">
            <a:extLst>
              <a:ext uri="{FF2B5EF4-FFF2-40B4-BE49-F238E27FC236}">
                <a16:creationId xmlns:a16="http://schemas.microsoft.com/office/drawing/2014/main" id="{5402A3B4-1BF9-0255-5AA4-1688651E224E}"/>
              </a:ext>
            </a:extLst>
          </p:cNvPr>
          <p:cNvCxnSpPr>
            <a:cxnSpLocks/>
          </p:cNvCxnSpPr>
          <p:nvPr/>
        </p:nvCxnSpPr>
        <p:spPr>
          <a:xfrm flipV="1">
            <a:off x="7988841" y="4304761"/>
            <a:ext cx="128254" cy="6224"/>
          </a:xfrm>
          <a:prstGeom prst="line">
            <a:avLst/>
          </a:prstGeom>
          <a:ln w="38100">
            <a:solidFill>
              <a:srgbClr val="FFFF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6" name="Connector: Elbow 75">
            <a:extLst>
              <a:ext uri="{FF2B5EF4-FFF2-40B4-BE49-F238E27FC236}">
                <a16:creationId xmlns:a16="http://schemas.microsoft.com/office/drawing/2014/main" id="{C0232154-A20E-BC8B-BA88-A211DD6C03ED}"/>
              </a:ext>
            </a:extLst>
          </p:cNvPr>
          <p:cNvCxnSpPr>
            <a:cxnSpLocks/>
          </p:cNvCxnSpPr>
          <p:nvPr/>
        </p:nvCxnSpPr>
        <p:spPr>
          <a:xfrm rot="5400000" flipH="1" flipV="1">
            <a:off x="7575090" y="3229182"/>
            <a:ext cx="1547578" cy="630127"/>
          </a:xfrm>
          <a:prstGeom prst="bentConnector3">
            <a:avLst>
              <a:gd name="adj1" fmla="val 100551"/>
            </a:avLst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78" name="Group 77">
            <a:extLst>
              <a:ext uri="{FF2B5EF4-FFF2-40B4-BE49-F238E27FC236}">
                <a16:creationId xmlns:a16="http://schemas.microsoft.com/office/drawing/2014/main" id="{B935B471-721C-F00B-CCAC-D318BFB77A59}"/>
              </a:ext>
            </a:extLst>
          </p:cNvPr>
          <p:cNvGrpSpPr/>
          <p:nvPr/>
        </p:nvGrpSpPr>
        <p:grpSpPr>
          <a:xfrm>
            <a:off x="8663943" y="2532904"/>
            <a:ext cx="854944" cy="236699"/>
            <a:chOff x="7547412" y="4240249"/>
            <a:chExt cx="1690686" cy="431330"/>
          </a:xfrm>
        </p:grpSpPr>
        <p:cxnSp>
          <p:nvCxnSpPr>
            <p:cNvPr id="79" name="Straight Connector 78">
              <a:extLst>
                <a:ext uri="{FF2B5EF4-FFF2-40B4-BE49-F238E27FC236}">
                  <a16:creationId xmlns:a16="http://schemas.microsoft.com/office/drawing/2014/main" id="{DFE94308-26A0-30F9-46AE-421AEBA61A95}"/>
                </a:ext>
              </a:extLst>
            </p:cNvPr>
            <p:cNvCxnSpPr/>
            <p:nvPr/>
          </p:nvCxnSpPr>
          <p:spPr>
            <a:xfrm>
              <a:off x="7547412" y="4659872"/>
              <a:ext cx="571500" cy="11707"/>
            </a:xfrm>
            <a:prstGeom prst="line">
              <a:avLst/>
            </a:prstGeom>
            <a:ln w="38100">
              <a:solidFill>
                <a:srgbClr val="00B0F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0" name="Straight Connector 79">
              <a:extLst>
                <a:ext uri="{FF2B5EF4-FFF2-40B4-BE49-F238E27FC236}">
                  <a16:creationId xmlns:a16="http://schemas.microsoft.com/office/drawing/2014/main" id="{A09C84F1-64D8-9CA7-E456-8697505FCAB0}"/>
                </a:ext>
              </a:extLst>
            </p:cNvPr>
            <p:cNvCxnSpPr/>
            <p:nvPr/>
          </p:nvCxnSpPr>
          <p:spPr>
            <a:xfrm flipH="1" flipV="1">
              <a:off x="8119416" y="4240249"/>
              <a:ext cx="547686" cy="412796"/>
            </a:xfrm>
            <a:prstGeom prst="line">
              <a:avLst/>
            </a:prstGeom>
            <a:ln w="38100">
              <a:solidFill>
                <a:srgbClr val="92D05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1" name="Straight Connector 80">
              <a:extLst>
                <a:ext uri="{FF2B5EF4-FFF2-40B4-BE49-F238E27FC236}">
                  <a16:creationId xmlns:a16="http://schemas.microsoft.com/office/drawing/2014/main" id="{8BBB8496-512C-7684-474C-364720923F3A}"/>
                </a:ext>
              </a:extLst>
            </p:cNvPr>
            <p:cNvCxnSpPr/>
            <p:nvPr/>
          </p:nvCxnSpPr>
          <p:spPr>
            <a:xfrm>
              <a:off x="8666598" y="4647191"/>
              <a:ext cx="571500" cy="11707"/>
            </a:xfrm>
            <a:prstGeom prst="line">
              <a:avLst/>
            </a:prstGeom>
            <a:ln w="38100">
              <a:solidFill>
                <a:srgbClr val="00B0F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cxnSp>
        <p:nvCxnSpPr>
          <p:cNvPr id="82" name="Straight Arrow Connector 81">
            <a:extLst>
              <a:ext uri="{FF2B5EF4-FFF2-40B4-BE49-F238E27FC236}">
                <a16:creationId xmlns:a16="http://schemas.microsoft.com/office/drawing/2014/main" id="{298B7061-8C8B-2D93-893B-6471025A0243}"/>
              </a:ext>
            </a:extLst>
          </p:cNvPr>
          <p:cNvCxnSpPr/>
          <p:nvPr/>
        </p:nvCxnSpPr>
        <p:spPr>
          <a:xfrm>
            <a:off x="9518887" y="2756220"/>
            <a:ext cx="1050359" cy="6424"/>
          </a:xfrm>
          <a:prstGeom prst="straightConnector1">
            <a:avLst/>
          </a:prstGeom>
          <a:ln w="38100">
            <a:solidFill>
              <a:srgbClr val="FFC000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9" name="Connector: Elbow 88">
            <a:extLst>
              <a:ext uri="{FF2B5EF4-FFF2-40B4-BE49-F238E27FC236}">
                <a16:creationId xmlns:a16="http://schemas.microsoft.com/office/drawing/2014/main" id="{91794741-FAA0-9C05-A682-03C95902709A}"/>
              </a:ext>
            </a:extLst>
          </p:cNvPr>
          <p:cNvCxnSpPr>
            <a:cxnSpLocks/>
          </p:cNvCxnSpPr>
          <p:nvPr/>
        </p:nvCxnSpPr>
        <p:spPr>
          <a:xfrm rot="5400000" flipH="1" flipV="1">
            <a:off x="7575091" y="3229182"/>
            <a:ext cx="1547578" cy="630127"/>
          </a:xfrm>
          <a:prstGeom prst="bentConnector3">
            <a:avLst>
              <a:gd name="adj1" fmla="val 100551"/>
            </a:avLst>
          </a:prstGeom>
          <a:ln w="38100">
            <a:solidFill>
              <a:srgbClr val="FFC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2" name="Straight Arrow Connector 91">
            <a:extLst>
              <a:ext uri="{FF2B5EF4-FFF2-40B4-BE49-F238E27FC236}">
                <a16:creationId xmlns:a16="http://schemas.microsoft.com/office/drawing/2014/main" id="{B52FDB87-E8EA-3194-BBED-A1FF4592A871}"/>
              </a:ext>
            </a:extLst>
          </p:cNvPr>
          <p:cNvCxnSpPr>
            <a:cxnSpLocks/>
          </p:cNvCxnSpPr>
          <p:nvPr/>
        </p:nvCxnSpPr>
        <p:spPr>
          <a:xfrm flipH="1">
            <a:off x="2328268" y="2744200"/>
            <a:ext cx="1050359" cy="6424"/>
          </a:xfrm>
          <a:prstGeom prst="straightConnector1">
            <a:avLst/>
          </a:prstGeom>
          <a:ln w="38100">
            <a:solidFill>
              <a:srgbClr val="FFC000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5" name="Straight Connector 94">
            <a:extLst>
              <a:ext uri="{FF2B5EF4-FFF2-40B4-BE49-F238E27FC236}">
                <a16:creationId xmlns:a16="http://schemas.microsoft.com/office/drawing/2014/main" id="{4C294D41-025D-F16F-CAD4-C955CE872F3D}"/>
              </a:ext>
            </a:extLst>
          </p:cNvPr>
          <p:cNvCxnSpPr/>
          <p:nvPr/>
        </p:nvCxnSpPr>
        <p:spPr>
          <a:xfrm>
            <a:off x="3374817" y="2742591"/>
            <a:ext cx="288995" cy="6424"/>
          </a:xfrm>
          <a:prstGeom prst="line">
            <a:avLst/>
          </a:prstGeom>
          <a:ln w="38100">
            <a:solidFill>
              <a:srgbClr val="00B0F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6" name="Straight Connector 95">
            <a:extLst>
              <a:ext uri="{FF2B5EF4-FFF2-40B4-BE49-F238E27FC236}">
                <a16:creationId xmlns:a16="http://schemas.microsoft.com/office/drawing/2014/main" id="{3262AD65-08F5-1C2A-57B9-F61C6112C4FE}"/>
              </a:ext>
            </a:extLst>
          </p:cNvPr>
          <p:cNvCxnSpPr/>
          <p:nvPr/>
        </p:nvCxnSpPr>
        <p:spPr>
          <a:xfrm flipH="1" flipV="1">
            <a:off x="3664067" y="2512316"/>
            <a:ext cx="276953" cy="226528"/>
          </a:xfrm>
          <a:prstGeom prst="line">
            <a:avLst/>
          </a:prstGeom>
          <a:ln w="38100">
            <a:solidFill>
              <a:srgbClr val="92D05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7" name="Straight Connector 96">
            <a:extLst>
              <a:ext uri="{FF2B5EF4-FFF2-40B4-BE49-F238E27FC236}">
                <a16:creationId xmlns:a16="http://schemas.microsoft.com/office/drawing/2014/main" id="{BE92A1BE-EEF1-0C16-B1FD-A4DCD4C89CE8}"/>
              </a:ext>
            </a:extLst>
          </p:cNvPr>
          <p:cNvCxnSpPr/>
          <p:nvPr/>
        </p:nvCxnSpPr>
        <p:spPr>
          <a:xfrm>
            <a:off x="3940766" y="2735632"/>
            <a:ext cx="288995" cy="6424"/>
          </a:xfrm>
          <a:prstGeom prst="line">
            <a:avLst/>
          </a:prstGeom>
          <a:ln w="38100">
            <a:solidFill>
              <a:srgbClr val="00B0F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8" name="Straight Connector 97">
            <a:extLst>
              <a:ext uri="{FF2B5EF4-FFF2-40B4-BE49-F238E27FC236}">
                <a16:creationId xmlns:a16="http://schemas.microsoft.com/office/drawing/2014/main" id="{5872DB2E-063E-7604-307D-65A083CB5D2E}"/>
              </a:ext>
            </a:extLst>
          </p:cNvPr>
          <p:cNvCxnSpPr>
            <a:cxnSpLocks/>
          </p:cNvCxnSpPr>
          <p:nvPr/>
        </p:nvCxnSpPr>
        <p:spPr>
          <a:xfrm>
            <a:off x="4758690" y="4312381"/>
            <a:ext cx="146639" cy="0"/>
          </a:xfrm>
          <a:prstGeom prst="line">
            <a:avLst/>
          </a:prstGeom>
          <a:ln w="38100">
            <a:solidFill>
              <a:srgbClr val="FFFF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3" name="Title 2">
            <a:extLst>
              <a:ext uri="{FF2B5EF4-FFF2-40B4-BE49-F238E27FC236}">
                <a16:creationId xmlns:a16="http://schemas.microsoft.com/office/drawing/2014/main" id="{6B50AF75-DCC2-394C-22D5-342CBB571452}"/>
              </a:ext>
            </a:extLst>
          </p:cNvPr>
          <p:cNvSpPr txBox="1">
            <a:spLocks/>
          </p:cNvSpPr>
          <p:nvPr/>
        </p:nvSpPr>
        <p:spPr>
          <a:xfrm>
            <a:off x="2194420" y="2368041"/>
            <a:ext cx="542683" cy="267288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>
            <a:lvl1pPr algn="l" defTabSz="914400" rtl="0" eaLnBrk="1" latinLnBrk="0" hangingPunct="1">
              <a:lnSpc>
                <a:spcPct val="85000"/>
              </a:lnSpc>
              <a:spcBef>
                <a:spcPct val="0"/>
              </a:spcBef>
              <a:buNone/>
              <a:defRPr sz="7200" kern="1200" spc="-50" baseline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IN" sz="2000" i="1" dirty="0"/>
              <a:t>F1</a:t>
            </a:r>
          </a:p>
        </p:txBody>
      </p:sp>
      <p:sp>
        <p:nvSpPr>
          <p:cNvPr id="111" name="Title 2">
            <a:extLst>
              <a:ext uri="{FF2B5EF4-FFF2-40B4-BE49-F238E27FC236}">
                <a16:creationId xmlns:a16="http://schemas.microsoft.com/office/drawing/2014/main" id="{B45ACE30-8AF1-BDD9-DA57-BBA7935A6860}"/>
              </a:ext>
            </a:extLst>
          </p:cNvPr>
          <p:cNvSpPr txBox="1">
            <a:spLocks/>
          </p:cNvSpPr>
          <p:nvPr/>
        </p:nvSpPr>
        <p:spPr>
          <a:xfrm>
            <a:off x="10132654" y="2461601"/>
            <a:ext cx="542683" cy="267288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>
            <a:lvl1pPr algn="l" defTabSz="914400" rtl="0" eaLnBrk="1" latinLnBrk="0" hangingPunct="1">
              <a:lnSpc>
                <a:spcPct val="85000"/>
              </a:lnSpc>
              <a:spcBef>
                <a:spcPct val="0"/>
              </a:spcBef>
              <a:buNone/>
              <a:defRPr sz="7200" kern="1200" spc="-50" baseline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IN" sz="2000" i="1" dirty="0"/>
              <a:t>F2</a:t>
            </a:r>
          </a:p>
        </p:txBody>
      </p:sp>
      <p:sp>
        <p:nvSpPr>
          <p:cNvPr id="112" name="Title 2">
            <a:extLst>
              <a:ext uri="{FF2B5EF4-FFF2-40B4-BE49-F238E27FC236}">
                <a16:creationId xmlns:a16="http://schemas.microsoft.com/office/drawing/2014/main" id="{1181A187-37B6-C0E5-EC85-477ABE156C26}"/>
              </a:ext>
            </a:extLst>
          </p:cNvPr>
          <p:cNvSpPr txBox="1">
            <a:spLocks/>
          </p:cNvSpPr>
          <p:nvPr/>
        </p:nvSpPr>
        <p:spPr>
          <a:xfrm>
            <a:off x="1108462" y="5024411"/>
            <a:ext cx="1009005" cy="288551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>
            <a:lvl1pPr algn="l" defTabSz="914400" rtl="0" eaLnBrk="1" latinLnBrk="0" hangingPunct="1">
              <a:lnSpc>
                <a:spcPct val="85000"/>
              </a:lnSpc>
              <a:spcBef>
                <a:spcPct val="0"/>
              </a:spcBef>
              <a:buNone/>
              <a:defRPr sz="7200" kern="1200" spc="-50" baseline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IN" sz="2000" i="1" dirty="0"/>
              <a:t>400 kV</a:t>
            </a:r>
          </a:p>
        </p:txBody>
      </p:sp>
      <p:sp>
        <p:nvSpPr>
          <p:cNvPr id="113" name="Title 2">
            <a:extLst>
              <a:ext uri="{FF2B5EF4-FFF2-40B4-BE49-F238E27FC236}">
                <a16:creationId xmlns:a16="http://schemas.microsoft.com/office/drawing/2014/main" id="{D2C8E1B0-9BE4-6E2B-1D37-5B897BBE417B}"/>
              </a:ext>
            </a:extLst>
          </p:cNvPr>
          <p:cNvSpPr txBox="1">
            <a:spLocks/>
          </p:cNvSpPr>
          <p:nvPr/>
        </p:nvSpPr>
        <p:spPr>
          <a:xfrm>
            <a:off x="11276778" y="3512088"/>
            <a:ext cx="479585" cy="364618"/>
          </a:xfrm>
          <a:prstGeom prst="rect">
            <a:avLst/>
          </a:prstGeom>
        </p:spPr>
        <p:txBody>
          <a:bodyPr vert="horz" lIns="91440" tIns="45720" rIns="91440" bIns="45720" rtlCol="0" anchor="b">
            <a:normAutofit fontScale="67500" lnSpcReduction="20000"/>
          </a:bodyPr>
          <a:lstStyle>
            <a:lvl1pPr algn="l" defTabSz="914400" rtl="0" eaLnBrk="1" latinLnBrk="0" hangingPunct="1">
              <a:lnSpc>
                <a:spcPct val="85000"/>
              </a:lnSpc>
              <a:spcBef>
                <a:spcPct val="0"/>
              </a:spcBef>
              <a:buNone/>
              <a:defRPr sz="7200" kern="1200" spc="-50" baseline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IN" sz="2600" i="1" dirty="0"/>
              <a:t>B2</a:t>
            </a:r>
          </a:p>
        </p:txBody>
      </p:sp>
      <p:sp>
        <p:nvSpPr>
          <p:cNvPr id="114" name="Title 2">
            <a:extLst>
              <a:ext uri="{FF2B5EF4-FFF2-40B4-BE49-F238E27FC236}">
                <a16:creationId xmlns:a16="http://schemas.microsoft.com/office/drawing/2014/main" id="{16868923-5F10-8A11-44A5-00F084713E44}"/>
              </a:ext>
            </a:extLst>
          </p:cNvPr>
          <p:cNvSpPr txBox="1">
            <a:spLocks/>
          </p:cNvSpPr>
          <p:nvPr/>
        </p:nvSpPr>
        <p:spPr>
          <a:xfrm>
            <a:off x="10812742" y="5002246"/>
            <a:ext cx="1009005" cy="288551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>
            <a:lvl1pPr algn="l" defTabSz="914400" rtl="0" eaLnBrk="1" latinLnBrk="0" hangingPunct="1">
              <a:lnSpc>
                <a:spcPct val="85000"/>
              </a:lnSpc>
              <a:spcBef>
                <a:spcPct val="0"/>
              </a:spcBef>
              <a:buNone/>
              <a:defRPr sz="7200" kern="1200" spc="-50" baseline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IN" sz="2000" i="1" dirty="0"/>
              <a:t>400 kV</a:t>
            </a:r>
          </a:p>
        </p:txBody>
      </p:sp>
      <p:cxnSp>
        <p:nvCxnSpPr>
          <p:cNvPr id="116" name="Straight Connector 115">
            <a:extLst>
              <a:ext uri="{FF2B5EF4-FFF2-40B4-BE49-F238E27FC236}">
                <a16:creationId xmlns:a16="http://schemas.microsoft.com/office/drawing/2014/main" id="{B31B7876-7700-6AE7-FC66-F992C13E1394}"/>
              </a:ext>
            </a:extLst>
          </p:cNvPr>
          <p:cNvCxnSpPr/>
          <p:nvPr/>
        </p:nvCxnSpPr>
        <p:spPr>
          <a:xfrm>
            <a:off x="2064176" y="4290114"/>
            <a:ext cx="288995" cy="6424"/>
          </a:xfrm>
          <a:prstGeom prst="line">
            <a:avLst/>
          </a:prstGeom>
          <a:ln w="38100">
            <a:solidFill>
              <a:srgbClr val="00B0F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7" name="Straight Connector 116">
            <a:extLst>
              <a:ext uri="{FF2B5EF4-FFF2-40B4-BE49-F238E27FC236}">
                <a16:creationId xmlns:a16="http://schemas.microsoft.com/office/drawing/2014/main" id="{C5B2D585-8B48-0ABB-64BA-807CF75D6932}"/>
              </a:ext>
            </a:extLst>
          </p:cNvPr>
          <p:cNvCxnSpPr/>
          <p:nvPr/>
        </p:nvCxnSpPr>
        <p:spPr>
          <a:xfrm flipH="1" flipV="1">
            <a:off x="2353426" y="4059839"/>
            <a:ext cx="276953" cy="226528"/>
          </a:xfrm>
          <a:prstGeom prst="line">
            <a:avLst/>
          </a:prstGeom>
          <a:ln w="38100">
            <a:solidFill>
              <a:srgbClr val="92D05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8" name="Straight Connector 117">
            <a:extLst>
              <a:ext uri="{FF2B5EF4-FFF2-40B4-BE49-F238E27FC236}">
                <a16:creationId xmlns:a16="http://schemas.microsoft.com/office/drawing/2014/main" id="{D11AC931-F16A-8931-CF70-AE629C3C8A58}"/>
              </a:ext>
            </a:extLst>
          </p:cNvPr>
          <p:cNvCxnSpPr/>
          <p:nvPr/>
        </p:nvCxnSpPr>
        <p:spPr>
          <a:xfrm>
            <a:off x="2630125" y="4283155"/>
            <a:ext cx="288995" cy="6424"/>
          </a:xfrm>
          <a:prstGeom prst="line">
            <a:avLst/>
          </a:prstGeom>
          <a:ln w="38100">
            <a:solidFill>
              <a:srgbClr val="00B0F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0" name="Straight Connector 119">
            <a:extLst>
              <a:ext uri="{FF2B5EF4-FFF2-40B4-BE49-F238E27FC236}">
                <a16:creationId xmlns:a16="http://schemas.microsoft.com/office/drawing/2014/main" id="{2A51B732-3025-C7CB-2DE2-9F8D92FF2EF1}"/>
              </a:ext>
            </a:extLst>
          </p:cNvPr>
          <p:cNvCxnSpPr/>
          <p:nvPr/>
        </p:nvCxnSpPr>
        <p:spPr>
          <a:xfrm>
            <a:off x="3968832" y="4312724"/>
            <a:ext cx="288995" cy="6424"/>
          </a:xfrm>
          <a:prstGeom prst="line">
            <a:avLst/>
          </a:prstGeom>
          <a:ln w="38100">
            <a:solidFill>
              <a:srgbClr val="00B0F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1" name="Straight Connector 120">
            <a:extLst>
              <a:ext uri="{FF2B5EF4-FFF2-40B4-BE49-F238E27FC236}">
                <a16:creationId xmlns:a16="http://schemas.microsoft.com/office/drawing/2014/main" id="{98656E89-C3B4-DBE2-8738-9A0767932171}"/>
              </a:ext>
            </a:extLst>
          </p:cNvPr>
          <p:cNvCxnSpPr/>
          <p:nvPr/>
        </p:nvCxnSpPr>
        <p:spPr>
          <a:xfrm flipH="1" flipV="1">
            <a:off x="4258082" y="4082449"/>
            <a:ext cx="276953" cy="226528"/>
          </a:xfrm>
          <a:prstGeom prst="line">
            <a:avLst/>
          </a:prstGeom>
          <a:ln w="38100">
            <a:solidFill>
              <a:srgbClr val="92D05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2" name="Straight Connector 121">
            <a:extLst>
              <a:ext uri="{FF2B5EF4-FFF2-40B4-BE49-F238E27FC236}">
                <a16:creationId xmlns:a16="http://schemas.microsoft.com/office/drawing/2014/main" id="{F1C39B20-52A6-BC76-607D-6EFD84C58A89}"/>
              </a:ext>
            </a:extLst>
          </p:cNvPr>
          <p:cNvCxnSpPr/>
          <p:nvPr/>
        </p:nvCxnSpPr>
        <p:spPr>
          <a:xfrm>
            <a:off x="4527161" y="4305765"/>
            <a:ext cx="288995" cy="6424"/>
          </a:xfrm>
          <a:prstGeom prst="line">
            <a:avLst/>
          </a:prstGeom>
          <a:ln w="38100">
            <a:solidFill>
              <a:srgbClr val="00B0F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4" name="Straight Connector 123">
            <a:extLst>
              <a:ext uri="{FF2B5EF4-FFF2-40B4-BE49-F238E27FC236}">
                <a16:creationId xmlns:a16="http://schemas.microsoft.com/office/drawing/2014/main" id="{4D48A9BB-D242-1F5B-A878-CF4422C3C08C}"/>
              </a:ext>
            </a:extLst>
          </p:cNvPr>
          <p:cNvCxnSpPr/>
          <p:nvPr/>
        </p:nvCxnSpPr>
        <p:spPr>
          <a:xfrm>
            <a:off x="10123171" y="4274361"/>
            <a:ext cx="288995" cy="6424"/>
          </a:xfrm>
          <a:prstGeom prst="line">
            <a:avLst/>
          </a:prstGeom>
          <a:ln w="38100">
            <a:solidFill>
              <a:srgbClr val="00B0F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5" name="Straight Connector 124">
            <a:extLst>
              <a:ext uri="{FF2B5EF4-FFF2-40B4-BE49-F238E27FC236}">
                <a16:creationId xmlns:a16="http://schemas.microsoft.com/office/drawing/2014/main" id="{4720A791-05FD-5829-5C2F-672F104CD7A0}"/>
              </a:ext>
            </a:extLst>
          </p:cNvPr>
          <p:cNvCxnSpPr/>
          <p:nvPr/>
        </p:nvCxnSpPr>
        <p:spPr>
          <a:xfrm flipH="1" flipV="1">
            <a:off x="10442901" y="4044086"/>
            <a:ext cx="276953" cy="226528"/>
          </a:xfrm>
          <a:prstGeom prst="line">
            <a:avLst/>
          </a:prstGeom>
          <a:ln w="38100">
            <a:solidFill>
              <a:srgbClr val="92D05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6" name="Straight Connector 125">
            <a:extLst>
              <a:ext uri="{FF2B5EF4-FFF2-40B4-BE49-F238E27FC236}">
                <a16:creationId xmlns:a16="http://schemas.microsoft.com/office/drawing/2014/main" id="{5A0DCE67-727E-1611-D905-64CFF8632BFC}"/>
              </a:ext>
            </a:extLst>
          </p:cNvPr>
          <p:cNvCxnSpPr/>
          <p:nvPr/>
        </p:nvCxnSpPr>
        <p:spPr>
          <a:xfrm>
            <a:off x="10719600" y="4267402"/>
            <a:ext cx="288995" cy="6424"/>
          </a:xfrm>
          <a:prstGeom prst="line">
            <a:avLst/>
          </a:prstGeom>
          <a:ln w="38100">
            <a:solidFill>
              <a:srgbClr val="00B0F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8" name="Straight Connector 127">
            <a:extLst>
              <a:ext uri="{FF2B5EF4-FFF2-40B4-BE49-F238E27FC236}">
                <a16:creationId xmlns:a16="http://schemas.microsoft.com/office/drawing/2014/main" id="{6CCED4E6-742B-8D86-47A7-5B14113E7BCE}"/>
              </a:ext>
            </a:extLst>
          </p:cNvPr>
          <p:cNvCxnSpPr/>
          <p:nvPr/>
        </p:nvCxnSpPr>
        <p:spPr>
          <a:xfrm>
            <a:off x="8085191" y="4303749"/>
            <a:ext cx="288995" cy="6424"/>
          </a:xfrm>
          <a:prstGeom prst="line">
            <a:avLst/>
          </a:prstGeom>
          <a:ln w="38100">
            <a:solidFill>
              <a:srgbClr val="00B0F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9" name="Straight Connector 128">
            <a:extLst>
              <a:ext uri="{FF2B5EF4-FFF2-40B4-BE49-F238E27FC236}">
                <a16:creationId xmlns:a16="http://schemas.microsoft.com/office/drawing/2014/main" id="{85FC76DF-3BF6-AB4E-9627-5E17F810F796}"/>
              </a:ext>
            </a:extLst>
          </p:cNvPr>
          <p:cNvCxnSpPr/>
          <p:nvPr/>
        </p:nvCxnSpPr>
        <p:spPr>
          <a:xfrm flipH="1" flipV="1">
            <a:off x="8382061" y="4081094"/>
            <a:ext cx="276953" cy="226528"/>
          </a:xfrm>
          <a:prstGeom prst="line">
            <a:avLst/>
          </a:prstGeom>
          <a:ln w="38100">
            <a:solidFill>
              <a:srgbClr val="92D05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0" name="Straight Connector 129">
            <a:extLst>
              <a:ext uri="{FF2B5EF4-FFF2-40B4-BE49-F238E27FC236}">
                <a16:creationId xmlns:a16="http://schemas.microsoft.com/office/drawing/2014/main" id="{1BCF3BA6-9ECE-E3A9-65C7-18E4987E3B3D}"/>
              </a:ext>
            </a:extLst>
          </p:cNvPr>
          <p:cNvCxnSpPr/>
          <p:nvPr/>
        </p:nvCxnSpPr>
        <p:spPr>
          <a:xfrm>
            <a:off x="8658760" y="4304410"/>
            <a:ext cx="288995" cy="6424"/>
          </a:xfrm>
          <a:prstGeom prst="line">
            <a:avLst/>
          </a:prstGeom>
          <a:ln w="38100">
            <a:solidFill>
              <a:srgbClr val="00B0F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2" name="Straight Connector 131">
            <a:extLst>
              <a:ext uri="{FF2B5EF4-FFF2-40B4-BE49-F238E27FC236}">
                <a16:creationId xmlns:a16="http://schemas.microsoft.com/office/drawing/2014/main" id="{DD487EE5-50CE-67E3-EB41-653F7DAD6FFC}"/>
              </a:ext>
            </a:extLst>
          </p:cNvPr>
          <p:cNvCxnSpPr/>
          <p:nvPr/>
        </p:nvCxnSpPr>
        <p:spPr>
          <a:xfrm>
            <a:off x="7171355" y="4310948"/>
            <a:ext cx="288995" cy="6424"/>
          </a:xfrm>
          <a:prstGeom prst="line">
            <a:avLst/>
          </a:prstGeom>
          <a:ln w="38100">
            <a:solidFill>
              <a:srgbClr val="00B0F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3" name="Straight Connector 132">
            <a:extLst>
              <a:ext uri="{FF2B5EF4-FFF2-40B4-BE49-F238E27FC236}">
                <a16:creationId xmlns:a16="http://schemas.microsoft.com/office/drawing/2014/main" id="{2839BB75-4D13-879E-0C81-B69D35F95005}"/>
              </a:ext>
            </a:extLst>
          </p:cNvPr>
          <p:cNvCxnSpPr/>
          <p:nvPr/>
        </p:nvCxnSpPr>
        <p:spPr>
          <a:xfrm flipH="1" flipV="1">
            <a:off x="7460605" y="4080673"/>
            <a:ext cx="276953" cy="226528"/>
          </a:xfrm>
          <a:prstGeom prst="line">
            <a:avLst/>
          </a:prstGeom>
          <a:ln w="38100">
            <a:solidFill>
              <a:srgbClr val="92D05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4" name="Straight Connector 133">
            <a:extLst>
              <a:ext uri="{FF2B5EF4-FFF2-40B4-BE49-F238E27FC236}">
                <a16:creationId xmlns:a16="http://schemas.microsoft.com/office/drawing/2014/main" id="{F9BC586C-CE46-4FA8-35A7-5BF922EFCFAB}"/>
              </a:ext>
            </a:extLst>
          </p:cNvPr>
          <p:cNvCxnSpPr/>
          <p:nvPr/>
        </p:nvCxnSpPr>
        <p:spPr>
          <a:xfrm>
            <a:off x="7737304" y="4303989"/>
            <a:ext cx="288995" cy="6424"/>
          </a:xfrm>
          <a:prstGeom prst="line">
            <a:avLst/>
          </a:prstGeom>
          <a:ln w="38100">
            <a:solidFill>
              <a:srgbClr val="00B0F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6" name="Straight Connector 135">
            <a:extLst>
              <a:ext uri="{FF2B5EF4-FFF2-40B4-BE49-F238E27FC236}">
                <a16:creationId xmlns:a16="http://schemas.microsoft.com/office/drawing/2014/main" id="{B9133E4D-7B39-56B0-F046-4550142BFA3F}"/>
              </a:ext>
            </a:extLst>
          </p:cNvPr>
          <p:cNvCxnSpPr/>
          <p:nvPr/>
        </p:nvCxnSpPr>
        <p:spPr>
          <a:xfrm>
            <a:off x="4876908" y="4311723"/>
            <a:ext cx="288995" cy="6424"/>
          </a:xfrm>
          <a:prstGeom prst="line">
            <a:avLst/>
          </a:prstGeom>
          <a:ln w="38100">
            <a:solidFill>
              <a:srgbClr val="00B0F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7" name="Straight Connector 136">
            <a:extLst>
              <a:ext uri="{FF2B5EF4-FFF2-40B4-BE49-F238E27FC236}">
                <a16:creationId xmlns:a16="http://schemas.microsoft.com/office/drawing/2014/main" id="{67B3610E-DE2E-47FE-DF8D-29F6A7AA3BDC}"/>
              </a:ext>
            </a:extLst>
          </p:cNvPr>
          <p:cNvCxnSpPr/>
          <p:nvPr/>
        </p:nvCxnSpPr>
        <p:spPr>
          <a:xfrm flipH="1" flipV="1">
            <a:off x="5128058" y="4081448"/>
            <a:ext cx="276953" cy="226528"/>
          </a:xfrm>
          <a:prstGeom prst="line">
            <a:avLst/>
          </a:prstGeom>
          <a:ln w="38100">
            <a:solidFill>
              <a:srgbClr val="92D05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8" name="Straight Connector 137">
            <a:extLst>
              <a:ext uri="{FF2B5EF4-FFF2-40B4-BE49-F238E27FC236}">
                <a16:creationId xmlns:a16="http://schemas.microsoft.com/office/drawing/2014/main" id="{1C6F4295-75D7-A7C6-506E-3EC8E57AFFE0}"/>
              </a:ext>
            </a:extLst>
          </p:cNvPr>
          <p:cNvCxnSpPr/>
          <p:nvPr/>
        </p:nvCxnSpPr>
        <p:spPr>
          <a:xfrm>
            <a:off x="5404757" y="4304764"/>
            <a:ext cx="288995" cy="6424"/>
          </a:xfrm>
          <a:prstGeom prst="line">
            <a:avLst/>
          </a:prstGeom>
          <a:ln w="38100">
            <a:solidFill>
              <a:srgbClr val="00B0F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41" name="Title 2">
            <a:extLst>
              <a:ext uri="{FF2B5EF4-FFF2-40B4-BE49-F238E27FC236}">
                <a16:creationId xmlns:a16="http://schemas.microsoft.com/office/drawing/2014/main" id="{55EA1D64-248B-B913-6CAC-5E377C6C3F52}"/>
              </a:ext>
            </a:extLst>
          </p:cNvPr>
          <p:cNvSpPr txBox="1">
            <a:spLocks/>
          </p:cNvSpPr>
          <p:nvPr/>
        </p:nvSpPr>
        <p:spPr>
          <a:xfrm>
            <a:off x="3844267" y="4368543"/>
            <a:ext cx="522456" cy="288551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>
            <a:lvl1pPr algn="l" defTabSz="914400" rtl="0" eaLnBrk="1" latinLnBrk="0" hangingPunct="1">
              <a:lnSpc>
                <a:spcPct val="85000"/>
              </a:lnSpc>
              <a:spcBef>
                <a:spcPct val="0"/>
              </a:spcBef>
              <a:buNone/>
              <a:defRPr sz="7200" kern="1200" spc="-50" baseline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IN" sz="2000" i="1" dirty="0"/>
              <a:t>P1</a:t>
            </a:r>
          </a:p>
        </p:txBody>
      </p:sp>
      <p:sp>
        <p:nvSpPr>
          <p:cNvPr id="142" name="Title 2">
            <a:extLst>
              <a:ext uri="{FF2B5EF4-FFF2-40B4-BE49-F238E27FC236}">
                <a16:creationId xmlns:a16="http://schemas.microsoft.com/office/drawing/2014/main" id="{F695E4EE-9780-8D4B-3716-FA593BDCE66A}"/>
              </a:ext>
            </a:extLst>
          </p:cNvPr>
          <p:cNvSpPr txBox="1">
            <a:spLocks/>
          </p:cNvSpPr>
          <p:nvPr/>
        </p:nvSpPr>
        <p:spPr>
          <a:xfrm>
            <a:off x="8656149" y="4427343"/>
            <a:ext cx="522456" cy="288551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>
            <a:lvl1pPr algn="l" defTabSz="914400" rtl="0" eaLnBrk="1" latinLnBrk="0" hangingPunct="1">
              <a:lnSpc>
                <a:spcPct val="85000"/>
              </a:lnSpc>
              <a:spcBef>
                <a:spcPct val="0"/>
              </a:spcBef>
              <a:buNone/>
              <a:defRPr sz="7200" kern="1200" spc="-50" baseline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IN" sz="2000" i="1" dirty="0"/>
              <a:t>P1</a:t>
            </a:r>
          </a:p>
        </p:txBody>
      </p:sp>
      <p:cxnSp>
        <p:nvCxnSpPr>
          <p:cNvPr id="143" name="Straight Connector 142">
            <a:extLst>
              <a:ext uri="{FF2B5EF4-FFF2-40B4-BE49-F238E27FC236}">
                <a16:creationId xmlns:a16="http://schemas.microsoft.com/office/drawing/2014/main" id="{A5E79B29-5AEA-9B20-1E26-5B9AA2156F40}"/>
              </a:ext>
            </a:extLst>
          </p:cNvPr>
          <p:cNvCxnSpPr/>
          <p:nvPr/>
        </p:nvCxnSpPr>
        <p:spPr>
          <a:xfrm>
            <a:off x="1579223" y="5290797"/>
            <a:ext cx="0" cy="796562"/>
          </a:xfrm>
          <a:prstGeom prst="line">
            <a:avLst/>
          </a:prstGeom>
          <a:ln w="28575">
            <a:solidFill>
              <a:srgbClr val="FFFF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44" name="Straight Connector 143">
            <a:extLst>
              <a:ext uri="{FF2B5EF4-FFF2-40B4-BE49-F238E27FC236}">
                <a16:creationId xmlns:a16="http://schemas.microsoft.com/office/drawing/2014/main" id="{B8111C5D-416B-C0B0-D7A3-C0C3B10BC13A}"/>
              </a:ext>
            </a:extLst>
          </p:cNvPr>
          <p:cNvCxnSpPr/>
          <p:nvPr/>
        </p:nvCxnSpPr>
        <p:spPr>
          <a:xfrm>
            <a:off x="4852391" y="5215258"/>
            <a:ext cx="0" cy="796562"/>
          </a:xfrm>
          <a:prstGeom prst="line">
            <a:avLst/>
          </a:prstGeom>
          <a:ln w="28575">
            <a:solidFill>
              <a:srgbClr val="FFFF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45" name="Straight Connector 144">
            <a:extLst>
              <a:ext uri="{FF2B5EF4-FFF2-40B4-BE49-F238E27FC236}">
                <a16:creationId xmlns:a16="http://schemas.microsoft.com/office/drawing/2014/main" id="{7B10962F-EC20-DF92-288A-2D2987A65030}"/>
              </a:ext>
            </a:extLst>
          </p:cNvPr>
          <p:cNvCxnSpPr/>
          <p:nvPr/>
        </p:nvCxnSpPr>
        <p:spPr>
          <a:xfrm>
            <a:off x="8085191" y="5168686"/>
            <a:ext cx="0" cy="796562"/>
          </a:xfrm>
          <a:prstGeom prst="line">
            <a:avLst/>
          </a:prstGeom>
          <a:ln w="28575">
            <a:solidFill>
              <a:srgbClr val="FFFF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46" name="Straight Connector 145">
            <a:extLst>
              <a:ext uri="{FF2B5EF4-FFF2-40B4-BE49-F238E27FC236}">
                <a16:creationId xmlns:a16="http://schemas.microsoft.com/office/drawing/2014/main" id="{2761325E-1356-124A-EC54-23C6D55EE73B}"/>
              </a:ext>
            </a:extLst>
          </p:cNvPr>
          <p:cNvCxnSpPr/>
          <p:nvPr/>
        </p:nvCxnSpPr>
        <p:spPr>
          <a:xfrm>
            <a:off x="11290330" y="5215258"/>
            <a:ext cx="0" cy="796562"/>
          </a:xfrm>
          <a:prstGeom prst="line">
            <a:avLst/>
          </a:prstGeom>
          <a:ln w="28575">
            <a:solidFill>
              <a:srgbClr val="FFFF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47" name="Title 2">
            <a:extLst>
              <a:ext uri="{FF2B5EF4-FFF2-40B4-BE49-F238E27FC236}">
                <a16:creationId xmlns:a16="http://schemas.microsoft.com/office/drawing/2014/main" id="{85E94991-845F-CF83-AE76-9E68560B605A}"/>
              </a:ext>
            </a:extLst>
          </p:cNvPr>
          <p:cNvSpPr txBox="1">
            <a:spLocks/>
          </p:cNvSpPr>
          <p:nvPr/>
        </p:nvSpPr>
        <p:spPr>
          <a:xfrm>
            <a:off x="2475925" y="5440144"/>
            <a:ext cx="831582" cy="339457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>
            <a:lvl1pPr algn="l" defTabSz="914400" rtl="0" eaLnBrk="1" latinLnBrk="0" hangingPunct="1">
              <a:lnSpc>
                <a:spcPct val="85000"/>
              </a:lnSpc>
              <a:spcBef>
                <a:spcPct val="0"/>
              </a:spcBef>
              <a:buNone/>
              <a:defRPr sz="7200" kern="1200" spc="-50" baseline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IN" sz="2000" i="1" dirty="0"/>
              <a:t>401</a:t>
            </a:r>
          </a:p>
        </p:txBody>
      </p:sp>
      <p:sp>
        <p:nvSpPr>
          <p:cNvPr id="148" name="Title 2">
            <a:extLst>
              <a:ext uri="{FF2B5EF4-FFF2-40B4-BE49-F238E27FC236}">
                <a16:creationId xmlns:a16="http://schemas.microsoft.com/office/drawing/2014/main" id="{7B5302E8-249B-C825-98B7-6B866135C817}"/>
              </a:ext>
            </a:extLst>
          </p:cNvPr>
          <p:cNvSpPr txBox="1">
            <a:spLocks/>
          </p:cNvSpPr>
          <p:nvPr/>
        </p:nvSpPr>
        <p:spPr>
          <a:xfrm>
            <a:off x="6042819" y="5446350"/>
            <a:ext cx="831582" cy="339457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>
            <a:lvl1pPr algn="l" defTabSz="914400" rtl="0" eaLnBrk="1" latinLnBrk="0" hangingPunct="1">
              <a:lnSpc>
                <a:spcPct val="85000"/>
              </a:lnSpc>
              <a:spcBef>
                <a:spcPct val="0"/>
              </a:spcBef>
              <a:buNone/>
              <a:defRPr sz="7200" kern="1200" spc="-50" baseline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IN" sz="2000" i="1" dirty="0"/>
              <a:t>402</a:t>
            </a:r>
          </a:p>
        </p:txBody>
      </p:sp>
      <p:sp>
        <p:nvSpPr>
          <p:cNvPr id="149" name="Title 2">
            <a:extLst>
              <a:ext uri="{FF2B5EF4-FFF2-40B4-BE49-F238E27FC236}">
                <a16:creationId xmlns:a16="http://schemas.microsoft.com/office/drawing/2014/main" id="{3CC67AF1-05B2-A77D-A308-6A565BEA811F}"/>
              </a:ext>
            </a:extLst>
          </p:cNvPr>
          <p:cNvSpPr txBox="1">
            <a:spLocks/>
          </p:cNvSpPr>
          <p:nvPr/>
        </p:nvSpPr>
        <p:spPr>
          <a:xfrm>
            <a:off x="9374389" y="5437878"/>
            <a:ext cx="831582" cy="339457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>
            <a:lvl1pPr algn="l" defTabSz="914400" rtl="0" eaLnBrk="1" latinLnBrk="0" hangingPunct="1">
              <a:lnSpc>
                <a:spcPct val="85000"/>
              </a:lnSpc>
              <a:spcBef>
                <a:spcPct val="0"/>
              </a:spcBef>
              <a:buNone/>
              <a:defRPr sz="7200" kern="1200" spc="-50" baseline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IN" sz="2000" i="1" dirty="0"/>
              <a:t>403</a:t>
            </a:r>
          </a:p>
        </p:txBody>
      </p:sp>
      <p:cxnSp>
        <p:nvCxnSpPr>
          <p:cNvPr id="150" name="Straight Connector 149">
            <a:extLst>
              <a:ext uri="{FF2B5EF4-FFF2-40B4-BE49-F238E27FC236}">
                <a16:creationId xmlns:a16="http://schemas.microsoft.com/office/drawing/2014/main" id="{07ACD171-F5AF-FB7D-1FD2-F3C5140778AF}"/>
              </a:ext>
            </a:extLst>
          </p:cNvPr>
          <p:cNvCxnSpPr>
            <a:cxnSpLocks/>
            <a:endCxn id="148" idx="1"/>
          </p:cNvCxnSpPr>
          <p:nvPr/>
        </p:nvCxnSpPr>
        <p:spPr>
          <a:xfrm flipV="1">
            <a:off x="3179473" y="5616079"/>
            <a:ext cx="2863346" cy="9855"/>
          </a:xfrm>
          <a:prstGeom prst="line">
            <a:avLst/>
          </a:prstGeom>
          <a:ln w="28575">
            <a:solidFill>
              <a:srgbClr val="FFFF00"/>
            </a:solidFill>
            <a:prstDash val="lg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51" name="Straight Connector 150">
            <a:extLst>
              <a:ext uri="{FF2B5EF4-FFF2-40B4-BE49-F238E27FC236}">
                <a16:creationId xmlns:a16="http://schemas.microsoft.com/office/drawing/2014/main" id="{894B4834-255E-7436-A764-9145B8E362C4}"/>
              </a:ext>
            </a:extLst>
          </p:cNvPr>
          <p:cNvCxnSpPr>
            <a:cxnSpLocks/>
          </p:cNvCxnSpPr>
          <p:nvPr/>
        </p:nvCxnSpPr>
        <p:spPr>
          <a:xfrm flipV="1">
            <a:off x="6737602" y="5625934"/>
            <a:ext cx="2693925" cy="518"/>
          </a:xfrm>
          <a:prstGeom prst="line">
            <a:avLst/>
          </a:prstGeom>
          <a:ln w="28575">
            <a:solidFill>
              <a:srgbClr val="FFFF00"/>
            </a:solidFill>
            <a:prstDash val="lg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52" name="Straight Connector 151">
            <a:extLst>
              <a:ext uri="{FF2B5EF4-FFF2-40B4-BE49-F238E27FC236}">
                <a16:creationId xmlns:a16="http://schemas.microsoft.com/office/drawing/2014/main" id="{99A09EB4-9280-8C16-5CD3-0160436C32DD}"/>
              </a:ext>
            </a:extLst>
          </p:cNvPr>
          <p:cNvCxnSpPr>
            <a:cxnSpLocks/>
            <a:stCxn id="149" idx="3"/>
          </p:cNvCxnSpPr>
          <p:nvPr/>
        </p:nvCxnSpPr>
        <p:spPr>
          <a:xfrm>
            <a:off x="10205971" y="5607607"/>
            <a:ext cx="1062203" cy="11922"/>
          </a:xfrm>
          <a:prstGeom prst="line">
            <a:avLst/>
          </a:prstGeom>
          <a:ln w="28575">
            <a:solidFill>
              <a:srgbClr val="FFFF00"/>
            </a:solidFill>
            <a:prstDash val="lg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53" name="Straight Connector 152">
            <a:extLst>
              <a:ext uri="{FF2B5EF4-FFF2-40B4-BE49-F238E27FC236}">
                <a16:creationId xmlns:a16="http://schemas.microsoft.com/office/drawing/2014/main" id="{D786151C-FAAD-6602-A748-05187794FC67}"/>
              </a:ext>
            </a:extLst>
          </p:cNvPr>
          <p:cNvCxnSpPr>
            <a:cxnSpLocks/>
            <a:endCxn id="147" idx="1"/>
          </p:cNvCxnSpPr>
          <p:nvPr/>
        </p:nvCxnSpPr>
        <p:spPr>
          <a:xfrm flipV="1">
            <a:off x="1592700" y="5609873"/>
            <a:ext cx="883225" cy="9243"/>
          </a:xfrm>
          <a:prstGeom prst="line">
            <a:avLst/>
          </a:prstGeom>
          <a:ln w="28575">
            <a:solidFill>
              <a:srgbClr val="FFFF00"/>
            </a:solidFill>
            <a:prstDash val="lg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" name="Title 2">
            <a:extLst>
              <a:ext uri="{FF2B5EF4-FFF2-40B4-BE49-F238E27FC236}">
                <a16:creationId xmlns:a16="http://schemas.microsoft.com/office/drawing/2014/main" id="{E619DCEE-B7B3-6637-C8BD-81E1EE50295A}"/>
              </a:ext>
            </a:extLst>
          </p:cNvPr>
          <p:cNvSpPr txBox="1">
            <a:spLocks/>
          </p:cNvSpPr>
          <p:nvPr/>
        </p:nvSpPr>
        <p:spPr>
          <a:xfrm>
            <a:off x="2159728" y="1163315"/>
            <a:ext cx="953049" cy="374928"/>
          </a:xfrm>
          <a:prstGeom prst="rect">
            <a:avLst/>
          </a:prstGeom>
          <a:effectLst/>
        </p:spPr>
        <p:txBody>
          <a:bodyPr vert="horz" lIns="91440" tIns="45720" rIns="91440" bIns="45720" rtlCol="0" anchor="b">
            <a:noAutofit/>
          </a:bodyPr>
          <a:lstStyle>
            <a:lvl1pPr algn="l" defTabSz="914400" rtl="0" eaLnBrk="1" latinLnBrk="0" hangingPunct="1">
              <a:lnSpc>
                <a:spcPct val="85000"/>
              </a:lnSpc>
              <a:spcBef>
                <a:spcPct val="0"/>
              </a:spcBef>
              <a:buNone/>
              <a:defRPr sz="7200" kern="1200" spc="-50" baseline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US" sz="2000" i="1" dirty="0">
                <a:solidFill>
                  <a:srgbClr val="FFFF00"/>
                </a:solidFill>
              </a:rPr>
              <a:t>CVT 1</a:t>
            </a:r>
            <a:endParaRPr lang="en-IN" sz="2000" i="1" dirty="0">
              <a:solidFill>
                <a:srgbClr val="FFFF00"/>
              </a:solidFill>
            </a:endParaRPr>
          </a:p>
        </p:txBody>
      </p:sp>
      <p:sp>
        <p:nvSpPr>
          <p:cNvPr id="6" name="Oval 5">
            <a:extLst>
              <a:ext uri="{FF2B5EF4-FFF2-40B4-BE49-F238E27FC236}">
                <a16:creationId xmlns:a16="http://schemas.microsoft.com/office/drawing/2014/main" id="{BC1E66BD-85C8-69B0-7DE1-F7D86E15BF23}"/>
              </a:ext>
            </a:extLst>
          </p:cNvPr>
          <p:cNvSpPr/>
          <p:nvPr/>
        </p:nvSpPr>
        <p:spPr>
          <a:xfrm>
            <a:off x="9499021" y="1800327"/>
            <a:ext cx="777923" cy="627797"/>
          </a:xfrm>
          <a:prstGeom prst="ellipse">
            <a:avLst/>
          </a:prstGeom>
          <a:noFill/>
          <a:ln>
            <a:solidFill>
              <a:srgbClr val="FFC000"/>
            </a:solidFill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IN"/>
          </a:p>
        </p:txBody>
      </p:sp>
      <p:sp>
        <p:nvSpPr>
          <p:cNvPr id="7" name="Title 2">
            <a:extLst>
              <a:ext uri="{FF2B5EF4-FFF2-40B4-BE49-F238E27FC236}">
                <a16:creationId xmlns:a16="http://schemas.microsoft.com/office/drawing/2014/main" id="{68AC77AC-CB8B-4F8D-6EF2-63354DA76B05}"/>
              </a:ext>
            </a:extLst>
          </p:cNvPr>
          <p:cNvSpPr txBox="1">
            <a:spLocks/>
          </p:cNvSpPr>
          <p:nvPr/>
        </p:nvSpPr>
        <p:spPr>
          <a:xfrm>
            <a:off x="9487827" y="1955100"/>
            <a:ext cx="773715" cy="374928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>
            <a:lvl1pPr algn="l" defTabSz="914400" rtl="0" eaLnBrk="1" latinLnBrk="0" hangingPunct="1">
              <a:lnSpc>
                <a:spcPct val="85000"/>
              </a:lnSpc>
              <a:spcBef>
                <a:spcPct val="0"/>
              </a:spcBef>
              <a:buNone/>
              <a:defRPr sz="7200" kern="1200" spc="-50" baseline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IN" sz="2000" i="1" dirty="0">
                <a:solidFill>
                  <a:srgbClr val="FFC000"/>
                </a:solidFill>
              </a:rPr>
              <a:t>CVT</a:t>
            </a:r>
          </a:p>
        </p:txBody>
      </p:sp>
      <p:sp>
        <p:nvSpPr>
          <p:cNvPr id="8" name="Oval 7">
            <a:extLst>
              <a:ext uri="{FF2B5EF4-FFF2-40B4-BE49-F238E27FC236}">
                <a16:creationId xmlns:a16="http://schemas.microsoft.com/office/drawing/2014/main" id="{58459ECA-82D7-E469-C27A-0BCE4ADCAFAD}"/>
              </a:ext>
            </a:extLst>
          </p:cNvPr>
          <p:cNvSpPr/>
          <p:nvPr/>
        </p:nvSpPr>
        <p:spPr>
          <a:xfrm>
            <a:off x="9677516" y="1065739"/>
            <a:ext cx="985512" cy="426203"/>
          </a:xfrm>
          <a:prstGeom prst="ellipse">
            <a:avLst/>
          </a:prstGeom>
          <a:noFill/>
          <a:ln>
            <a:solidFill>
              <a:srgbClr val="FFC000"/>
            </a:solidFill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IN" dirty="0"/>
          </a:p>
        </p:txBody>
      </p:sp>
      <p:sp>
        <p:nvSpPr>
          <p:cNvPr id="9" name="Title 2">
            <a:extLst>
              <a:ext uri="{FF2B5EF4-FFF2-40B4-BE49-F238E27FC236}">
                <a16:creationId xmlns:a16="http://schemas.microsoft.com/office/drawing/2014/main" id="{E87CB8C0-D97E-6D4D-D85E-2354620FBB7D}"/>
              </a:ext>
            </a:extLst>
          </p:cNvPr>
          <p:cNvSpPr txBox="1">
            <a:spLocks/>
          </p:cNvSpPr>
          <p:nvPr/>
        </p:nvSpPr>
        <p:spPr>
          <a:xfrm>
            <a:off x="9642050" y="1097303"/>
            <a:ext cx="1046849" cy="374928"/>
          </a:xfrm>
          <a:prstGeom prst="rect">
            <a:avLst/>
          </a:prstGeom>
          <a:effectLst/>
        </p:spPr>
        <p:txBody>
          <a:bodyPr vert="horz" lIns="91440" tIns="45720" rIns="91440" bIns="45720" rtlCol="0" anchor="b">
            <a:noAutofit/>
          </a:bodyPr>
          <a:lstStyle>
            <a:lvl1pPr algn="l" defTabSz="914400" rtl="0" eaLnBrk="1" latinLnBrk="0" hangingPunct="1">
              <a:lnSpc>
                <a:spcPct val="85000"/>
              </a:lnSpc>
              <a:spcBef>
                <a:spcPct val="0"/>
              </a:spcBef>
              <a:buNone/>
              <a:defRPr sz="7200" kern="1200" spc="-50" baseline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US" sz="2000" i="1" dirty="0">
                <a:solidFill>
                  <a:srgbClr val="FFFF00"/>
                </a:solidFill>
              </a:rPr>
              <a:t>CVT2</a:t>
            </a:r>
            <a:endParaRPr lang="en-IN" sz="2000" i="1" dirty="0">
              <a:solidFill>
                <a:srgbClr val="FFFF00"/>
              </a:solidFill>
            </a:endParaRPr>
          </a:p>
        </p:txBody>
      </p:sp>
      <p:sp>
        <p:nvSpPr>
          <p:cNvPr id="12" name="Oval 11">
            <a:extLst>
              <a:ext uri="{FF2B5EF4-FFF2-40B4-BE49-F238E27FC236}">
                <a16:creationId xmlns:a16="http://schemas.microsoft.com/office/drawing/2014/main" id="{586874F2-706E-ABC5-3E0E-0B01748E5F5D}"/>
              </a:ext>
            </a:extLst>
          </p:cNvPr>
          <p:cNvSpPr/>
          <p:nvPr/>
        </p:nvSpPr>
        <p:spPr>
          <a:xfrm>
            <a:off x="2704173" y="1758061"/>
            <a:ext cx="777923" cy="627797"/>
          </a:xfrm>
          <a:prstGeom prst="ellipse">
            <a:avLst/>
          </a:prstGeom>
          <a:noFill/>
          <a:ln>
            <a:solidFill>
              <a:srgbClr val="FFC000"/>
            </a:solidFill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IN"/>
          </a:p>
        </p:txBody>
      </p:sp>
      <p:sp>
        <p:nvSpPr>
          <p:cNvPr id="13" name="Title 2">
            <a:extLst>
              <a:ext uri="{FF2B5EF4-FFF2-40B4-BE49-F238E27FC236}">
                <a16:creationId xmlns:a16="http://schemas.microsoft.com/office/drawing/2014/main" id="{F8864F3A-667F-A44B-EB16-60C7FB4CE89A}"/>
              </a:ext>
            </a:extLst>
          </p:cNvPr>
          <p:cNvSpPr txBox="1">
            <a:spLocks/>
          </p:cNvSpPr>
          <p:nvPr/>
        </p:nvSpPr>
        <p:spPr>
          <a:xfrm>
            <a:off x="2692979" y="1912834"/>
            <a:ext cx="773715" cy="374928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>
            <a:lvl1pPr algn="l" defTabSz="914400" rtl="0" eaLnBrk="1" latinLnBrk="0" hangingPunct="1">
              <a:lnSpc>
                <a:spcPct val="85000"/>
              </a:lnSpc>
              <a:spcBef>
                <a:spcPct val="0"/>
              </a:spcBef>
              <a:buNone/>
              <a:defRPr sz="7200" kern="1200" spc="-50" baseline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IN" sz="2000" i="1" dirty="0">
                <a:solidFill>
                  <a:srgbClr val="FFC000"/>
                </a:solidFill>
              </a:rPr>
              <a:t>CVT</a:t>
            </a:r>
          </a:p>
        </p:txBody>
      </p:sp>
      <p:cxnSp>
        <p:nvCxnSpPr>
          <p:cNvPr id="15" name="Straight Connector 14">
            <a:extLst>
              <a:ext uri="{FF2B5EF4-FFF2-40B4-BE49-F238E27FC236}">
                <a16:creationId xmlns:a16="http://schemas.microsoft.com/office/drawing/2014/main" id="{AC9B7DBD-7658-A44E-F034-9F0FF6C6CFE6}"/>
              </a:ext>
            </a:extLst>
          </p:cNvPr>
          <p:cNvCxnSpPr>
            <a:cxnSpLocks/>
            <a:stCxn id="6" idx="4"/>
          </p:cNvCxnSpPr>
          <p:nvPr/>
        </p:nvCxnSpPr>
        <p:spPr>
          <a:xfrm>
            <a:off x="9887983" y="2428124"/>
            <a:ext cx="3545" cy="328096"/>
          </a:xfrm>
          <a:prstGeom prst="line">
            <a:avLst/>
          </a:prstGeom>
          <a:ln w="28575">
            <a:solidFill>
              <a:srgbClr val="FFFF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0" name="Straight Connector 19">
            <a:extLst>
              <a:ext uri="{FF2B5EF4-FFF2-40B4-BE49-F238E27FC236}">
                <a16:creationId xmlns:a16="http://schemas.microsoft.com/office/drawing/2014/main" id="{2804FF00-ABC8-E37E-5DAE-DF580A038FB1}"/>
              </a:ext>
            </a:extLst>
          </p:cNvPr>
          <p:cNvCxnSpPr>
            <a:cxnSpLocks/>
          </p:cNvCxnSpPr>
          <p:nvPr/>
        </p:nvCxnSpPr>
        <p:spPr>
          <a:xfrm>
            <a:off x="3088160" y="2407536"/>
            <a:ext cx="3545" cy="328096"/>
          </a:xfrm>
          <a:prstGeom prst="line">
            <a:avLst/>
          </a:prstGeom>
          <a:ln w="28575">
            <a:solidFill>
              <a:srgbClr val="FFFF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1" name="Straight Connector 20">
            <a:extLst>
              <a:ext uri="{FF2B5EF4-FFF2-40B4-BE49-F238E27FC236}">
                <a16:creationId xmlns:a16="http://schemas.microsoft.com/office/drawing/2014/main" id="{301877BD-47B6-4865-2350-DD0E567DBB16}"/>
              </a:ext>
            </a:extLst>
          </p:cNvPr>
          <p:cNvCxnSpPr>
            <a:cxnSpLocks/>
          </p:cNvCxnSpPr>
          <p:nvPr/>
        </p:nvCxnSpPr>
        <p:spPr>
          <a:xfrm flipH="1">
            <a:off x="1612571" y="1350779"/>
            <a:ext cx="583989" cy="1"/>
          </a:xfrm>
          <a:prstGeom prst="line">
            <a:avLst/>
          </a:prstGeom>
          <a:ln w="28575">
            <a:solidFill>
              <a:srgbClr val="FFFF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5" name="Straight Connector 24">
            <a:extLst>
              <a:ext uri="{FF2B5EF4-FFF2-40B4-BE49-F238E27FC236}">
                <a16:creationId xmlns:a16="http://schemas.microsoft.com/office/drawing/2014/main" id="{07532C9B-885B-516D-6F9E-8A8BDA6E9C20}"/>
              </a:ext>
            </a:extLst>
          </p:cNvPr>
          <p:cNvCxnSpPr>
            <a:cxnSpLocks/>
          </p:cNvCxnSpPr>
          <p:nvPr/>
        </p:nvCxnSpPr>
        <p:spPr>
          <a:xfrm flipH="1">
            <a:off x="10664259" y="1275550"/>
            <a:ext cx="583989" cy="1"/>
          </a:xfrm>
          <a:prstGeom prst="line">
            <a:avLst/>
          </a:prstGeom>
          <a:ln w="28575">
            <a:solidFill>
              <a:srgbClr val="FFFF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1" name="Callout: Right Arrow 10">
            <a:extLst>
              <a:ext uri="{FF2B5EF4-FFF2-40B4-BE49-F238E27FC236}">
                <a16:creationId xmlns:a16="http://schemas.microsoft.com/office/drawing/2014/main" id="{0814F324-82B4-F5AD-3E85-86D4D327CC19}"/>
              </a:ext>
            </a:extLst>
          </p:cNvPr>
          <p:cNvSpPr/>
          <p:nvPr/>
        </p:nvSpPr>
        <p:spPr>
          <a:xfrm rot="16200000">
            <a:off x="4160260" y="3056997"/>
            <a:ext cx="1412453" cy="1765110"/>
          </a:xfrm>
          <a:prstGeom prst="rightArrowCallout">
            <a:avLst/>
          </a:prstGeom>
          <a:noFill/>
          <a:ln w="38100">
            <a:solidFill>
              <a:srgbClr val="FFFF0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IN"/>
          </a:p>
        </p:txBody>
      </p:sp>
      <p:sp>
        <p:nvSpPr>
          <p:cNvPr id="16" name="Callout: Right Arrow 15">
            <a:extLst>
              <a:ext uri="{FF2B5EF4-FFF2-40B4-BE49-F238E27FC236}">
                <a16:creationId xmlns:a16="http://schemas.microsoft.com/office/drawing/2014/main" id="{84DBE43A-3253-BA91-E3BB-6094950A5092}"/>
              </a:ext>
            </a:extLst>
          </p:cNvPr>
          <p:cNvSpPr/>
          <p:nvPr/>
        </p:nvSpPr>
        <p:spPr>
          <a:xfrm rot="16200000">
            <a:off x="7374397" y="2943826"/>
            <a:ext cx="1412453" cy="1912262"/>
          </a:xfrm>
          <a:prstGeom prst="rightArrowCallout">
            <a:avLst/>
          </a:prstGeom>
          <a:noFill/>
          <a:ln w="38100">
            <a:solidFill>
              <a:srgbClr val="00B0F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IN"/>
          </a:p>
        </p:txBody>
      </p:sp>
      <p:sp>
        <p:nvSpPr>
          <p:cNvPr id="18" name="Callout: Right Arrow 17">
            <a:extLst>
              <a:ext uri="{FF2B5EF4-FFF2-40B4-BE49-F238E27FC236}">
                <a16:creationId xmlns:a16="http://schemas.microsoft.com/office/drawing/2014/main" id="{E4189DB4-F316-6E73-F23B-A175ACC1AF0D}"/>
              </a:ext>
            </a:extLst>
          </p:cNvPr>
          <p:cNvSpPr/>
          <p:nvPr/>
        </p:nvSpPr>
        <p:spPr>
          <a:xfrm rot="16200000">
            <a:off x="4663265" y="2595062"/>
            <a:ext cx="1412453" cy="2736222"/>
          </a:xfrm>
          <a:prstGeom prst="rightArrowCallout">
            <a:avLst/>
          </a:prstGeom>
          <a:noFill/>
          <a:ln w="38100">
            <a:solidFill>
              <a:srgbClr val="FFFF0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IN"/>
          </a:p>
        </p:txBody>
      </p:sp>
      <p:sp>
        <p:nvSpPr>
          <p:cNvPr id="22" name="Callout: Right Arrow 21">
            <a:extLst>
              <a:ext uri="{FF2B5EF4-FFF2-40B4-BE49-F238E27FC236}">
                <a16:creationId xmlns:a16="http://schemas.microsoft.com/office/drawing/2014/main" id="{9C91E1E1-4FF4-4BB1-F2FA-3B17210FEDC1}"/>
              </a:ext>
            </a:extLst>
          </p:cNvPr>
          <p:cNvSpPr/>
          <p:nvPr/>
        </p:nvSpPr>
        <p:spPr>
          <a:xfrm rot="16200000">
            <a:off x="6848977" y="2495497"/>
            <a:ext cx="1412453" cy="2958495"/>
          </a:xfrm>
          <a:prstGeom prst="rightArrowCallout">
            <a:avLst/>
          </a:prstGeom>
          <a:noFill/>
          <a:ln w="38100">
            <a:solidFill>
              <a:srgbClr val="00B0F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IN"/>
          </a:p>
        </p:txBody>
      </p:sp>
      <p:sp>
        <p:nvSpPr>
          <p:cNvPr id="10" name="Title 2">
            <a:extLst>
              <a:ext uri="{FF2B5EF4-FFF2-40B4-BE49-F238E27FC236}">
                <a16:creationId xmlns:a16="http://schemas.microsoft.com/office/drawing/2014/main" id="{A8F9E6D8-FEFF-72E5-B35E-2D0D46129ED0}"/>
              </a:ext>
            </a:extLst>
          </p:cNvPr>
          <p:cNvSpPr txBox="1">
            <a:spLocks/>
          </p:cNvSpPr>
          <p:nvPr/>
        </p:nvSpPr>
        <p:spPr>
          <a:xfrm>
            <a:off x="5271102" y="4414104"/>
            <a:ext cx="522456" cy="288551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>
            <a:lvl1pPr algn="l" defTabSz="914400" rtl="0" eaLnBrk="1" latinLnBrk="0" hangingPunct="1">
              <a:lnSpc>
                <a:spcPct val="85000"/>
              </a:lnSpc>
              <a:spcBef>
                <a:spcPct val="0"/>
              </a:spcBef>
              <a:buNone/>
              <a:defRPr sz="7200" kern="1200" spc="-50" baseline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IN" sz="2000" i="1" dirty="0"/>
              <a:t>P1</a:t>
            </a:r>
          </a:p>
        </p:txBody>
      </p:sp>
      <p:sp>
        <p:nvSpPr>
          <p:cNvPr id="26" name="Title 2">
            <a:extLst>
              <a:ext uri="{FF2B5EF4-FFF2-40B4-BE49-F238E27FC236}">
                <a16:creationId xmlns:a16="http://schemas.microsoft.com/office/drawing/2014/main" id="{FC831C21-A5C6-CF63-84D8-D793A47A483B}"/>
              </a:ext>
            </a:extLst>
          </p:cNvPr>
          <p:cNvSpPr txBox="1">
            <a:spLocks/>
          </p:cNvSpPr>
          <p:nvPr/>
        </p:nvSpPr>
        <p:spPr>
          <a:xfrm>
            <a:off x="7048053" y="4392321"/>
            <a:ext cx="522456" cy="288551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>
            <a:lvl1pPr algn="l" defTabSz="914400" rtl="0" eaLnBrk="1" latinLnBrk="0" hangingPunct="1">
              <a:lnSpc>
                <a:spcPct val="85000"/>
              </a:lnSpc>
              <a:spcBef>
                <a:spcPct val="0"/>
              </a:spcBef>
              <a:buNone/>
              <a:defRPr sz="7200" kern="1200" spc="-50" baseline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IN" sz="2000" i="1" dirty="0"/>
              <a:t>P1</a:t>
            </a:r>
          </a:p>
        </p:txBody>
      </p:sp>
      <p:sp>
        <p:nvSpPr>
          <p:cNvPr id="27" name="Slide Number Placeholder 26">
            <a:extLst>
              <a:ext uri="{FF2B5EF4-FFF2-40B4-BE49-F238E27FC236}">
                <a16:creationId xmlns:a16="http://schemas.microsoft.com/office/drawing/2014/main" id="{857C2287-3B51-352F-8FC2-9DB3FE0F119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>
            <a:normAutofit lnSpcReduction="10000"/>
          </a:bodyPr>
          <a:lstStyle/>
          <a:p>
            <a:fld id="{19C1AEB4-7037-4088-A46E-D96AF956DC0D}" type="slidenum">
              <a:rPr lang="en-IN" smtClean="0"/>
              <a:t>42</a:t>
            </a:fld>
            <a:endParaRPr lang="en-IN"/>
          </a:p>
        </p:txBody>
      </p:sp>
      <p:sp>
        <p:nvSpPr>
          <p:cNvPr id="29" name="Oval 28">
            <a:extLst>
              <a:ext uri="{FF2B5EF4-FFF2-40B4-BE49-F238E27FC236}">
                <a16:creationId xmlns:a16="http://schemas.microsoft.com/office/drawing/2014/main" id="{4F26DFB0-53FA-D800-2F11-2CC2CE11C355}"/>
              </a:ext>
            </a:extLst>
          </p:cNvPr>
          <p:cNvSpPr/>
          <p:nvPr/>
        </p:nvSpPr>
        <p:spPr>
          <a:xfrm>
            <a:off x="2168696" y="1146625"/>
            <a:ext cx="985512" cy="426203"/>
          </a:xfrm>
          <a:prstGeom prst="ellipse">
            <a:avLst/>
          </a:prstGeom>
          <a:noFill/>
          <a:ln>
            <a:solidFill>
              <a:srgbClr val="FFC000"/>
            </a:solidFill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IN" dirty="0"/>
          </a:p>
        </p:txBody>
      </p:sp>
      <p:sp>
        <p:nvSpPr>
          <p:cNvPr id="2" name="Title 2">
            <a:extLst>
              <a:ext uri="{FF2B5EF4-FFF2-40B4-BE49-F238E27FC236}">
                <a16:creationId xmlns:a16="http://schemas.microsoft.com/office/drawing/2014/main" id="{D178319B-7168-6F14-6DB7-AB5573350FDF}"/>
              </a:ext>
            </a:extLst>
          </p:cNvPr>
          <p:cNvSpPr txBox="1">
            <a:spLocks/>
          </p:cNvSpPr>
          <p:nvPr/>
        </p:nvSpPr>
        <p:spPr>
          <a:xfrm>
            <a:off x="6025066" y="3191486"/>
            <a:ext cx="773715" cy="584932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>
            <a:lvl1pPr algn="l" defTabSz="914400" rtl="0" eaLnBrk="1" latinLnBrk="0" hangingPunct="1">
              <a:lnSpc>
                <a:spcPct val="85000"/>
              </a:lnSpc>
              <a:spcBef>
                <a:spcPct val="0"/>
              </a:spcBef>
              <a:buNone/>
              <a:defRPr sz="7200" kern="1200" spc="-50" baseline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IN" sz="2000" i="1" dirty="0">
                <a:solidFill>
                  <a:srgbClr val="FFC000"/>
                </a:solidFill>
              </a:rPr>
              <a:t>Dead Zone</a:t>
            </a:r>
          </a:p>
        </p:txBody>
      </p:sp>
      <p:grpSp>
        <p:nvGrpSpPr>
          <p:cNvPr id="28" name="Group 27">
            <a:extLst>
              <a:ext uri="{FF2B5EF4-FFF2-40B4-BE49-F238E27FC236}">
                <a16:creationId xmlns:a16="http://schemas.microsoft.com/office/drawing/2014/main" id="{F0B0793A-033B-3895-91DC-56EBB733DCB1}"/>
              </a:ext>
            </a:extLst>
          </p:cNvPr>
          <p:cNvGrpSpPr/>
          <p:nvPr/>
        </p:nvGrpSpPr>
        <p:grpSpPr>
          <a:xfrm>
            <a:off x="11481757" y="74540"/>
            <a:ext cx="620304" cy="653010"/>
            <a:chOff x="8366841" y="1587144"/>
            <a:chExt cx="620304" cy="653010"/>
          </a:xfrm>
        </p:grpSpPr>
        <p:cxnSp>
          <p:nvCxnSpPr>
            <p:cNvPr id="35" name="Straight Connector 34">
              <a:extLst>
                <a:ext uri="{FF2B5EF4-FFF2-40B4-BE49-F238E27FC236}">
                  <a16:creationId xmlns:a16="http://schemas.microsoft.com/office/drawing/2014/main" id="{F91C1426-C4F4-23B1-F8FA-B2F43A6D8779}"/>
                </a:ext>
              </a:extLst>
            </p:cNvPr>
            <p:cNvCxnSpPr/>
            <p:nvPr/>
          </p:nvCxnSpPr>
          <p:spPr>
            <a:xfrm>
              <a:off x="8672017" y="1587144"/>
              <a:ext cx="0" cy="653010"/>
            </a:xfrm>
            <a:prstGeom prst="line">
              <a:avLst/>
            </a:prstGeom>
            <a:effectLst>
              <a:glow rad="63500">
                <a:schemeClr val="accent1">
                  <a:satMod val="175000"/>
                  <a:alpha val="40000"/>
                </a:schemeClr>
              </a:glow>
            </a:effectLst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2" name="Straight Connector 51">
              <a:extLst>
                <a:ext uri="{FF2B5EF4-FFF2-40B4-BE49-F238E27FC236}">
                  <a16:creationId xmlns:a16="http://schemas.microsoft.com/office/drawing/2014/main" id="{AB5FE66B-8886-42EF-E1C5-44E0B4E226D9}"/>
                </a:ext>
              </a:extLst>
            </p:cNvPr>
            <p:cNvCxnSpPr/>
            <p:nvPr/>
          </p:nvCxnSpPr>
          <p:spPr>
            <a:xfrm>
              <a:off x="8366841" y="1917229"/>
              <a:ext cx="620304" cy="0"/>
            </a:xfrm>
            <a:prstGeom prst="line">
              <a:avLst/>
            </a:prstGeom>
            <a:effectLst>
              <a:glow rad="63500">
                <a:schemeClr val="accent1">
                  <a:satMod val="175000"/>
                  <a:alpha val="40000"/>
                </a:schemeClr>
              </a:glow>
            </a:effectLst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grpSp>
        <p:nvGrpSpPr>
          <p:cNvPr id="53" name="Group 52">
            <a:extLst>
              <a:ext uri="{FF2B5EF4-FFF2-40B4-BE49-F238E27FC236}">
                <a16:creationId xmlns:a16="http://schemas.microsoft.com/office/drawing/2014/main" id="{452E290C-9F0D-9D12-B94B-37534E4253BA}"/>
              </a:ext>
            </a:extLst>
          </p:cNvPr>
          <p:cNvGrpSpPr/>
          <p:nvPr/>
        </p:nvGrpSpPr>
        <p:grpSpPr>
          <a:xfrm>
            <a:off x="11157779" y="-216759"/>
            <a:ext cx="1260000" cy="1260000"/>
            <a:chOff x="7064043" y="3066250"/>
            <a:chExt cx="1260000" cy="1260000"/>
          </a:xfrm>
        </p:grpSpPr>
        <p:sp>
          <p:nvSpPr>
            <p:cNvPr id="54" name="Oval 53">
              <a:extLst>
                <a:ext uri="{FF2B5EF4-FFF2-40B4-BE49-F238E27FC236}">
                  <a16:creationId xmlns:a16="http://schemas.microsoft.com/office/drawing/2014/main" id="{E7D245B2-1887-428B-7F5A-89C0C294110E}"/>
                </a:ext>
              </a:extLst>
            </p:cNvPr>
            <p:cNvSpPr/>
            <p:nvPr/>
          </p:nvSpPr>
          <p:spPr>
            <a:xfrm>
              <a:off x="7064043" y="3066250"/>
              <a:ext cx="1260000" cy="1260000"/>
            </a:xfrm>
            <a:prstGeom prst="ellipse">
              <a:avLst/>
            </a:prstGeom>
            <a:noFill/>
            <a:ln>
              <a:solidFill>
                <a:schemeClr val="bg1"/>
              </a:solidFill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IN"/>
            </a:p>
          </p:txBody>
        </p:sp>
        <p:grpSp>
          <p:nvGrpSpPr>
            <p:cNvPr id="55" name="Group 54">
              <a:extLst>
                <a:ext uri="{FF2B5EF4-FFF2-40B4-BE49-F238E27FC236}">
                  <a16:creationId xmlns:a16="http://schemas.microsoft.com/office/drawing/2014/main" id="{16FC94B5-66A0-B58D-19CF-B6B2B599E094}"/>
                </a:ext>
              </a:extLst>
            </p:cNvPr>
            <p:cNvGrpSpPr/>
            <p:nvPr/>
          </p:nvGrpSpPr>
          <p:grpSpPr>
            <a:xfrm>
              <a:off x="7330553" y="3336250"/>
              <a:ext cx="726980" cy="720000"/>
              <a:chOff x="9768840" y="2275840"/>
              <a:chExt cx="726980" cy="720000"/>
            </a:xfrm>
          </p:grpSpPr>
          <p:sp>
            <p:nvSpPr>
              <p:cNvPr id="58" name="Oval 57">
                <a:extLst>
                  <a:ext uri="{FF2B5EF4-FFF2-40B4-BE49-F238E27FC236}">
                    <a16:creationId xmlns:a16="http://schemas.microsoft.com/office/drawing/2014/main" id="{362A22B4-4566-1F96-5A13-DF3089D9A6E5}"/>
                  </a:ext>
                </a:extLst>
              </p:cNvPr>
              <p:cNvSpPr/>
              <p:nvPr/>
            </p:nvSpPr>
            <p:spPr>
              <a:xfrm>
                <a:off x="9768840" y="2275840"/>
                <a:ext cx="720000" cy="720000"/>
              </a:xfrm>
              <a:prstGeom prst="ellipse">
                <a:avLst/>
              </a:prstGeom>
              <a:noFill/>
              <a:ln>
                <a:solidFill>
                  <a:schemeClr val="bg1"/>
                </a:solidFill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IN"/>
              </a:p>
            </p:txBody>
          </p:sp>
          <p:cxnSp>
            <p:nvCxnSpPr>
              <p:cNvPr id="59" name="Straight Arrow Connector 58">
                <a:extLst>
                  <a:ext uri="{FF2B5EF4-FFF2-40B4-BE49-F238E27FC236}">
                    <a16:creationId xmlns:a16="http://schemas.microsoft.com/office/drawing/2014/main" id="{74347409-3034-BA92-C5CA-BAAFF5F34CA3}"/>
                  </a:ext>
                </a:extLst>
              </p:cNvPr>
              <p:cNvCxnSpPr>
                <a:cxnSpLocks/>
              </p:cNvCxnSpPr>
              <p:nvPr/>
            </p:nvCxnSpPr>
            <p:spPr>
              <a:xfrm rot="7200000">
                <a:off x="9860407" y="2786655"/>
                <a:ext cx="360000" cy="6762"/>
              </a:xfrm>
              <a:prstGeom prst="straightConnector1">
                <a:avLst/>
              </a:prstGeom>
              <a:ln w="38100" cap="rnd">
                <a:solidFill>
                  <a:srgbClr val="FFFF00"/>
                </a:solidFill>
                <a:tailEnd type="triangle"/>
              </a:ln>
            </p:spPr>
            <p:style>
              <a:lnRef idx="2">
                <a:schemeClr val="accent3"/>
              </a:lnRef>
              <a:fillRef idx="0">
                <a:schemeClr val="accent3"/>
              </a:fillRef>
              <a:effectRef idx="1">
                <a:schemeClr val="accent3"/>
              </a:effectRef>
              <a:fontRef idx="minor">
                <a:schemeClr val="tx1"/>
              </a:fontRef>
            </p:style>
          </p:cxnSp>
          <p:cxnSp>
            <p:nvCxnSpPr>
              <p:cNvPr id="60" name="Straight Arrow Connector 59">
                <a:extLst>
                  <a:ext uri="{FF2B5EF4-FFF2-40B4-BE49-F238E27FC236}">
                    <a16:creationId xmlns:a16="http://schemas.microsoft.com/office/drawing/2014/main" id="{A993304F-130E-748E-DA58-D1B49E6D466B}"/>
                  </a:ext>
                </a:extLst>
              </p:cNvPr>
              <p:cNvCxnSpPr>
                <a:cxnSpLocks/>
              </p:cNvCxnSpPr>
              <p:nvPr/>
            </p:nvCxnSpPr>
            <p:spPr>
              <a:xfrm rot="14400000">
                <a:off x="9861767" y="2473195"/>
                <a:ext cx="360000" cy="6762"/>
              </a:xfrm>
              <a:prstGeom prst="straightConnector1">
                <a:avLst/>
              </a:prstGeom>
              <a:ln w="38100" cap="rnd">
                <a:solidFill>
                  <a:srgbClr val="0070C0"/>
                </a:solidFill>
                <a:tailEnd type="triangle"/>
              </a:ln>
            </p:spPr>
            <p:style>
              <a:lnRef idx="2">
                <a:schemeClr val="accent3"/>
              </a:lnRef>
              <a:fillRef idx="0">
                <a:schemeClr val="accent3"/>
              </a:fillRef>
              <a:effectRef idx="1">
                <a:schemeClr val="accent3"/>
              </a:effectRef>
              <a:fontRef idx="minor">
                <a:schemeClr val="tx1"/>
              </a:fontRef>
            </p:style>
          </p:cxnSp>
          <p:cxnSp>
            <p:nvCxnSpPr>
              <p:cNvPr id="61" name="Straight Arrow Connector 60">
                <a:extLst>
                  <a:ext uri="{FF2B5EF4-FFF2-40B4-BE49-F238E27FC236}">
                    <a16:creationId xmlns:a16="http://schemas.microsoft.com/office/drawing/2014/main" id="{5541A880-C289-36DE-9D94-D51A0C009337}"/>
                  </a:ext>
                </a:extLst>
              </p:cNvPr>
              <p:cNvCxnSpPr/>
              <p:nvPr/>
            </p:nvCxnSpPr>
            <p:spPr>
              <a:xfrm>
                <a:off x="10135820" y="2629924"/>
                <a:ext cx="360000" cy="6762"/>
              </a:xfrm>
              <a:prstGeom prst="straightConnector1">
                <a:avLst/>
              </a:prstGeom>
              <a:ln w="38100" cap="rnd">
                <a:solidFill>
                  <a:srgbClr val="FF0000"/>
                </a:solidFill>
                <a:tailEnd type="triangle"/>
              </a:ln>
            </p:spPr>
            <p:style>
              <a:lnRef idx="2">
                <a:schemeClr val="accent3"/>
              </a:lnRef>
              <a:fillRef idx="0">
                <a:schemeClr val="accent3"/>
              </a:fillRef>
              <a:effectRef idx="1">
                <a:schemeClr val="accent3"/>
              </a:effectRef>
              <a:fontRef idx="minor">
                <a:schemeClr val="tx1"/>
              </a:fontRef>
            </p:style>
          </p:cxnSp>
        </p:grpSp>
      </p:grpSp>
      <p:sp>
        <p:nvSpPr>
          <p:cNvPr id="62" name="Rectangle 61">
            <a:extLst>
              <a:ext uri="{FF2B5EF4-FFF2-40B4-BE49-F238E27FC236}">
                <a16:creationId xmlns:a16="http://schemas.microsoft.com/office/drawing/2014/main" id="{4B97EE1A-1D7A-5634-D666-D8C8430AB86B}"/>
              </a:ext>
            </a:extLst>
          </p:cNvPr>
          <p:cNvSpPr/>
          <p:nvPr/>
        </p:nvSpPr>
        <p:spPr>
          <a:xfrm>
            <a:off x="11033567" y="-86686"/>
            <a:ext cx="513657" cy="405484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2000" b="0" cap="none" spc="0" dirty="0">
                <a:ln w="0"/>
                <a:solidFill>
                  <a:srgbClr val="92D050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120</a:t>
            </a:r>
          </a:p>
        </p:txBody>
      </p:sp>
      <p:sp>
        <p:nvSpPr>
          <p:cNvPr id="63" name="Rectangle 62">
            <a:extLst>
              <a:ext uri="{FF2B5EF4-FFF2-40B4-BE49-F238E27FC236}">
                <a16:creationId xmlns:a16="http://schemas.microsoft.com/office/drawing/2014/main" id="{3C9164E0-83A0-27DD-E4CA-0D54DEFAD2DF}"/>
              </a:ext>
            </a:extLst>
          </p:cNvPr>
          <p:cNvSpPr/>
          <p:nvPr/>
        </p:nvSpPr>
        <p:spPr>
          <a:xfrm>
            <a:off x="11077769" y="566219"/>
            <a:ext cx="513657" cy="405484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2000" b="0" cap="none" spc="0" dirty="0">
                <a:ln w="0"/>
                <a:solidFill>
                  <a:srgbClr val="92D050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240</a:t>
            </a:r>
          </a:p>
        </p:txBody>
      </p:sp>
    </p:spTree>
    <p:extLst>
      <p:ext uri="{BB962C8B-B14F-4D97-AF65-F5344CB8AC3E}">
        <p14:creationId xmlns:p14="http://schemas.microsoft.com/office/powerpoint/2010/main" val="117181091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0">
        <p:cut/>
      </p:transition>
    </mc:Choice>
    <mc:Fallback xmlns="">
      <p:transition>
        <p:cut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8" presetClass="emph" presetSubtype="0" repeatCount="indefinite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Rot by="-21600000">
                                      <p:cBhvr>
                                        <p:cTn id="6" dur="20000" fill="hold"/>
                                        <p:tgtEl>
                                          <p:spTgt spid="53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29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1" presetClass="exit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8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1" presetClass="exit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7" dur="5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8" presetID="22" presetClass="exit" presetSubtype="1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up)">
                                      <p:cBhvr>
                                        <p:cTn id="49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2" presetClass="exit" presetSubtype="1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up)">
                                      <p:cBhvr>
                                        <p:cTn id="54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56" presetID="22" presetClass="exit" presetSubtype="1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up)">
                                      <p:cBhvr>
                                        <p:cTn id="57" dur="5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9" fill="hold">
                            <p:stCondLst>
                              <p:cond delay="500"/>
                            </p:stCondLst>
                            <p:childTnLst>
                              <p:par>
                                <p:cTn id="60" presetID="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62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3" grpId="0"/>
      <p:bldP spid="56" grpId="0"/>
      <p:bldP spid="11" grpId="0" animBg="1"/>
      <p:bldP spid="11" grpId="1" animBg="1"/>
      <p:bldP spid="16" grpId="0" animBg="1"/>
      <p:bldP spid="16" grpId="1" animBg="1"/>
      <p:bldP spid="18" grpId="0" animBg="1"/>
      <p:bldP spid="22" grpId="0" animBg="1"/>
      <p:bldP spid="10" grpId="0"/>
      <p:bldP spid="10" grpId="1"/>
      <p:bldP spid="26" grpId="0"/>
      <p:bldP spid="26" grpId="1"/>
      <p:bldP spid="2" grpId="0"/>
      <p:bldP spid="2" grpId="1"/>
    </p:bldLst>
  </p:timing>
</p:sld>
</file>

<file path=ppt/slides/slide4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/>
          <p:cNvSpPr>
            <a:spLocks noGrp="1"/>
          </p:cNvSpPr>
          <p:nvPr>
            <p:ph type="ctrTitle"/>
          </p:nvPr>
        </p:nvSpPr>
        <p:spPr>
          <a:xfrm>
            <a:off x="3071948" y="107119"/>
            <a:ext cx="6048104" cy="633120"/>
          </a:xfrm>
        </p:spPr>
        <p:txBody>
          <a:bodyPr>
            <a:normAutofit fontScale="90000"/>
          </a:bodyPr>
          <a:lstStyle/>
          <a:p>
            <a:pPr algn="ctr"/>
            <a:r>
              <a:rPr lang="en-IN" sz="4000" i="1" u="sng" dirty="0"/>
              <a:t>400 kV Line Stub protection</a:t>
            </a:r>
          </a:p>
        </p:txBody>
      </p:sp>
      <p:pic>
        <p:nvPicPr>
          <p:cNvPr id="43" name="Picture 4" descr="APTRANSCO ⚡️⚡️ - Electricity Transmission Company - APTRANSCO | LinkedIn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7541" y="17768"/>
            <a:ext cx="1057360" cy="97547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cxnSp>
        <p:nvCxnSpPr>
          <p:cNvPr id="2" name="Straight Connector 1">
            <a:extLst>
              <a:ext uri="{FF2B5EF4-FFF2-40B4-BE49-F238E27FC236}">
                <a16:creationId xmlns:a16="http://schemas.microsoft.com/office/drawing/2014/main" id="{6181EE80-3072-C1AE-F584-39164E743B35}"/>
              </a:ext>
            </a:extLst>
          </p:cNvPr>
          <p:cNvCxnSpPr>
            <a:cxnSpLocks/>
          </p:cNvCxnSpPr>
          <p:nvPr/>
        </p:nvCxnSpPr>
        <p:spPr>
          <a:xfrm>
            <a:off x="11285907" y="3822811"/>
            <a:ext cx="0" cy="1102563"/>
          </a:xfrm>
          <a:prstGeom prst="line">
            <a:avLst/>
          </a:prstGeom>
          <a:ln w="38100">
            <a:solidFill>
              <a:srgbClr val="92D050"/>
            </a:solidFill>
          </a:ln>
          <a:effectLst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" name="Straight Connector 4">
            <a:extLst>
              <a:ext uri="{FF2B5EF4-FFF2-40B4-BE49-F238E27FC236}">
                <a16:creationId xmlns:a16="http://schemas.microsoft.com/office/drawing/2014/main" id="{9C3318B7-15F7-4BFE-B5AA-20302F99FA40}"/>
              </a:ext>
            </a:extLst>
          </p:cNvPr>
          <p:cNvCxnSpPr>
            <a:cxnSpLocks/>
          </p:cNvCxnSpPr>
          <p:nvPr/>
        </p:nvCxnSpPr>
        <p:spPr>
          <a:xfrm>
            <a:off x="1579223" y="3822811"/>
            <a:ext cx="0" cy="1102563"/>
          </a:xfrm>
          <a:prstGeom prst="line">
            <a:avLst/>
          </a:prstGeom>
          <a:ln w="38100">
            <a:solidFill>
              <a:srgbClr val="92D050"/>
            </a:solidFill>
          </a:ln>
          <a:effectLst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" name="Straight Connector 5">
            <a:extLst>
              <a:ext uri="{FF2B5EF4-FFF2-40B4-BE49-F238E27FC236}">
                <a16:creationId xmlns:a16="http://schemas.microsoft.com/office/drawing/2014/main" id="{FBDAA3F1-154B-8431-5136-993DE974FFEE}"/>
              </a:ext>
            </a:extLst>
          </p:cNvPr>
          <p:cNvCxnSpPr/>
          <p:nvPr/>
        </p:nvCxnSpPr>
        <p:spPr>
          <a:xfrm>
            <a:off x="1579223" y="4282443"/>
            <a:ext cx="496320" cy="9843"/>
          </a:xfrm>
          <a:prstGeom prst="line">
            <a:avLst/>
          </a:prstGeom>
          <a:ln w="38100">
            <a:solidFill>
              <a:srgbClr val="92D050"/>
            </a:solidFill>
          </a:ln>
          <a:effectLst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" name="Straight Connector 6">
            <a:extLst>
              <a:ext uri="{FF2B5EF4-FFF2-40B4-BE49-F238E27FC236}">
                <a16:creationId xmlns:a16="http://schemas.microsoft.com/office/drawing/2014/main" id="{217E34ED-D5E4-4606-8214-5355A0E22BD4}"/>
              </a:ext>
            </a:extLst>
          </p:cNvPr>
          <p:cNvCxnSpPr>
            <a:cxnSpLocks/>
          </p:cNvCxnSpPr>
          <p:nvPr/>
        </p:nvCxnSpPr>
        <p:spPr>
          <a:xfrm>
            <a:off x="10979722" y="4270976"/>
            <a:ext cx="306185" cy="10292"/>
          </a:xfrm>
          <a:prstGeom prst="line">
            <a:avLst/>
          </a:prstGeom>
          <a:ln w="38100">
            <a:solidFill>
              <a:srgbClr val="92D050"/>
            </a:solidFill>
          </a:ln>
          <a:effectLst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8" name="Rounded Rectangle 15">
            <a:extLst>
              <a:ext uri="{FF2B5EF4-FFF2-40B4-BE49-F238E27FC236}">
                <a16:creationId xmlns:a16="http://schemas.microsoft.com/office/drawing/2014/main" id="{54715F50-2842-1535-3AB1-37E6D25F7204}"/>
              </a:ext>
            </a:extLst>
          </p:cNvPr>
          <p:cNvSpPr/>
          <p:nvPr/>
        </p:nvSpPr>
        <p:spPr>
          <a:xfrm>
            <a:off x="9642450" y="3978387"/>
            <a:ext cx="471175" cy="627797"/>
          </a:xfrm>
          <a:prstGeom prst="roundRect">
            <a:avLst/>
          </a:prstGeom>
          <a:solidFill>
            <a:srgbClr val="FF0000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IN"/>
          </a:p>
        </p:txBody>
      </p:sp>
      <p:sp>
        <p:nvSpPr>
          <p:cNvPr id="9" name="Rounded Rectangle 16">
            <a:extLst>
              <a:ext uri="{FF2B5EF4-FFF2-40B4-BE49-F238E27FC236}">
                <a16:creationId xmlns:a16="http://schemas.microsoft.com/office/drawing/2014/main" id="{E06205DF-BABD-AE7F-C09F-308829845C94}"/>
              </a:ext>
            </a:extLst>
          </p:cNvPr>
          <p:cNvSpPr/>
          <p:nvPr/>
        </p:nvSpPr>
        <p:spPr>
          <a:xfrm>
            <a:off x="9642450" y="3978387"/>
            <a:ext cx="471175" cy="627797"/>
          </a:xfrm>
          <a:prstGeom prst="roundRect">
            <a:avLst/>
          </a:prstGeom>
          <a:noFill/>
          <a:ln>
            <a:solidFill>
              <a:srgbClr val="FFFF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IN"/>
          </a:p>
        </p:txBody>
      </p:sp>
      <p:sp>
        <p:nvSpPr>
          <p:cNvPr id="10" name="Rounded Rectangle 17">
            <a:extLst>
              <a:ext uri="{FF2B5EF4-FFF2-40B4-BE49-F238E27FC236}">
                <a16:creationId xmlns:a16="http://schemas.microsoft.com/office/drawing/2014/main" id="{0CA04E5B-DE70-5876-31D7-0877313BC789}"/>
              </a:ext>
            </a:extLst>
          </p:cNvPr>
          <p:cNvSpPr/>
          <p:nvPr/>
        </p:nvSpPr>
        <p:spPr>
          <a:xfrm>
            <a:off x="2913145" y="3978387"/>
            <a:ext cx="471175" cy="627797"/>
          </a:xfrm>
          <a:prstGeom prst="roundRect">
            <a:avLst/>
          </a:prstGeom>
          <a:solidFill>
            <a:srgbClr val="FF0000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IN"/>
          </a:p>
        </p:txBody>
      </p:sp>
      <p:sp>
        <p:nvSpPr>
          <p:cNvPr id="11" name="Rounded Rectangle 18">
            <a:extLst>
              <a:ext uri="{FF2B5EF4-FFF2-40B4-BE49-F238E27FC236}">
                <a16:creationId xmlns:a16="http://schemas.microsoft.com/office/drawing/2014/main" id="{DE87552E-51E6-B255-475A-C046E84D7E49}"/>
              </a:ext>
            </a:extLst>
          </p:cNvPr>
          <p:cNvSpPr/>
          <p:nvPr/>
        </p:nvSpPr>
        <p:spPr>
          <a:xfrm>
            <a:off x="2913145" y="3978387"/>
            <a:ext cx="471175" cy="627797"/>
          </a:xfrm>
          <a:prstGeom prst="roundRect">
            <a:avLst/>
          </a:prstGeom>
          <a:noFill/>
          <a:ln>
            <a:solidFill>
              <a:srgbClr val="FFFF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IN"/>
          </a:p>
        </p:txBody>
      </p:sp>
      <p:cxnSp>
        <p:nvCxnSpPr>
          <p:cNvPr id="12" name="Straight Connector 11">
            <a:extLst>
              <a:ext uri="{FF2B5EF4-FFF2-40B4-BE49-F238E27FC236}">
                <a16:creationId xmlns:a16="http://schemas.microsoft.com/office/drawing/2014/main" id="{20255AAB-D82D-DA83-35C4-F4149500C89D}"/>
              </a:ext>
            </a:extLst>
          </p:cNvPr>
          <p:cNvCxnSpPr>
            <a:cxnSpLocks/>
            <a:stCxn id="11" idx="3"/>
            <a:endCxn id="84" idx="2"/>
          </p:cNvCxnSpPr>
          <p:nvPr/>
        </p:nvCxnSpPr>
        <p:spPr>
          <a:xfrm flipV="1">
            <a:off x="3384320" y="4280461"/>
            <a:ext cx="243748" cy="11825"/>
          </a:xfrm>
          <a:prstGeom prst="line">
            <a:avLst/>
          </a:prstGeom>
          <a:ln w="38100">
            <a:solidFill>
              <a:srgbClr val="FFFF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5" name="Right Arrow 6">
            <a:extLst>
              <a:ext uri="{FF2B5EF4-FFF2-40B4-BE49-F238E27FC236}">
                <a16:creationId xmlns:a16="http://schemas.microsoft.com/office/drawing/2014/main" id="{5B344252-4025-52E3-B4E6-0DBB42E14E73}"/>
              </a:ext>
            </a:extLst>
          </p:cNvPr>
          <p:cNvSpPr/>
          <p:nvPr/>
        </p:nvSpPr>
        <p:spPr>
          <a:xfrm>
            <a:off x="1700981" y="3706068"/>
            <a:ext cx="709684" cy="233486"/>
          </a:xfrm>
          <a:prstGeom prst="rightArrow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IN"/>
          </a:p>
        </p:txBody>
      </p:sp>
      <p:sp>
        <p:nvSpPr>
          <p:cNvPr id="28" name="Right Arrow 39">
            <a:extLst>
              <a:ext uri="{FF2B5EF4-FFF2-40B4-BE49-F238E27FC236}">
                <a16:creationId xmlns:a16="http://schemas.microsoft.com/office/drawing/2014/main" id="{4A86B8A5-5783-B67C-AF4B-58BBA67B0323}"/>
              </a:ext>
            </a:extLst>
          </p:cNvPr>
          <p:cNvSpPr/>
          <p:nvPr/>
        </p:nvSpPr>
        <p:spPr>
          <a:xfrm flipH="1">
            <a:off x="10486529" y="3707875"/>
            <a:ext cx="709684" cy="197311"/>
          </a:xfrm>
          <a:prstGeom prst="rightArrow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IN"/>
          </a:p>
        </p:txBody>
      </p:sp>
      <p:sp>
        <p:nvSpPr>
          <p:cNvPr id="31" name="Lightning Bolt 30">
            <a:extLst>
              <a:ext uri="{FF2B5EF4-FFF2-40B4-BE49-F238E27FC236}">
                <a16:creationId xmlns:a16="http://schemas.microsoft.com/office/drawing/2014/main" id="{EADD9708-38A8-AD8F-09D9-EA02CC12859F}"/>
              </a:ext>
            </a:extLst>
          </p:cNvPr>
          <p:cNvSpPr/>
          <p:nvPr/>
        </p:nvSpPr>
        <p:spPr>
          <a:xfrm>
            <a:off x="8112323" y="2665159"/>
            <a:ext cx="461926" cy="1157652"/>
          </a:xfrm>
          <a:prstGeom prst="lightningBolt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IN"/>
          </a:p>
        </p:txBody>
      </p:sp>
      <p:sp>
        <p:nvSpPr>
          <p:cNvPr id="32" name="Title 2">
            <a:extLst>
              <a:ext uri="{FF2B5EF4-FFF2-40B4-BE49-F238E27FC236}">
                <a16:creationId xmlns:a16="http://schemas.microsoft.com/office/drawing/2014/main" id="{9394022F-F154-8DA9-B0D7-06AC0FB599B9}"/>
              </a:ext>
            </a:extLst>
          </p:cNvPr>
          <p:cNvSpPr txBox="1">
            <a:spLocks/>
          </p:cNvSpPr>
          <p:nvPr/>
        </p:nvSpPr>
        <p:spPr>
          <a:xfrm>
            <a:off x="2989958" y="4139209"/>
            <a:ext cx="317549" cy="364618"/>
          </a:xfrm>
          <a:prstGeom prst="rect">
            <a:avLst/>
          </a:prstGeom>
        </p:spPr>
        <p:txBody>
          <a:bodyPr vert="horz" lIns="91440" tIns="45720" rIns="91440" bIns="45720" rtlCol="0" anchor="b">
            <a:normAutofit fontScale="90000" lnSpcReduction="10000"/>
          </a:bodyPr>
          <a:lstStyle>
            <a:lvl1pPr algn="l" defTabSz="914400" rtl="0" eaLnBrk="1" latinLnBrk="0" hangingPunct="1">
              <a:lnSpc>
                <a:spcPct val="85000"/>
              </a:lnSpc>
              <a:spcBef>
                <a:spcPct val="0"/>
              </a:spcBef>
              <a:buNone/>
              <a:defRPr sz="7200" kern="1200" spc="-50" baseline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IN" sz="2600" i="1" dirty="0"/>
              <a:t>1</a:t>
            </a:r>
          </a:p>
        </p:txBody>
      </p:sp>
      <p:sp>
        <p:nvSpPr>
          <p:cNvPr id="33" name="Title 2">
            <a:extLst>
              <a:ext uri="{FF2B5EF4-FFF2-40B4-BE49-F238E27FC236}">
                <a16:creationId xmlns:a16="http://schemas.microsoft.com/office/drawing/2014/main" id="{9310ED69-7D41-CB6B-E6CE-E3C2E59546A1}"/>
              </a:ext>
            </a:extLst>
          </p:cNvPr>
          <p:cNvSpPr txBox="1">
            <a:spLocks/>
          </p:cNvSpPr>
          <p:nvPr/>
        </p:nvSpPr>
        <p:spPr>
          <a:xfrm>
            <a:off x="9719912" y="4123624"/>
            <a:ext cx="317549" cy="364618"/>
          </a:xfrm>
          <a:prstGeom prst="rect">
            <a:avLst/>
          </a:prstGeom>
        </p:spPr>
        <p:txBody>
          <a:bodyPr vert="horz" lIns="91440" tIns="45720" rIns="91440" bIns="45720" rtlCol="0" anchor="b">
            <a:normAutofit fontScale="90000" lnSpcReduction="10000"/>
          </a:bodyPr>
          <a:lstStyle>
            <a:lvl1pPr algn="l" defTabSz="914400" rtl="0" eaLnBrk="1" latinLnBrk="0" hangingPunct="1">
              <a:lnSpc>
                <a:spcPct val="85000"/>
              </a:lnSpc>
              <a:spcBef>
                <a:spcPct val="0"/>
              </a:spcBef>
              <a:buNone/>
              <a:defRPr sz="7200" kern="1200" spc="-50" baseline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IN" sz="2600" i="1" dirty="0"/>
              <a:t>3</a:t>
            </a:r>
          </a:p>
        </p:txBody>
      </p:sp>
      <p:sp>
        <p:nvSpPr>
          <p:cNvPr id="38" name="Title 2">
            <a:extLst>
              <a:ext uri="{FF2B5EF4-FFF2-40B4-BE49-F238E27FC236}">
                <a16:creationId xmlns:a16="http://schemas.microsoft.com/office/drawing/2014/main" id="{8A5BCE54-206E-48A2-CE44-E599260F9BEB}"/>
              </a:ext>
            </a:extLst>
          </p:cNvPr>
          <p:cNvSpPr txBox="1">
            <a:spLocks/>
          </p:cNvSpPr>
          <p:nvPr/>
        </p:nvSpPr>
        <p:spPr>
          <a:xfrm>
            <a:off x="1132986" y="3625142"/>
            <a:ext cx="479585" cy="364618"/>
          </a:xfrm>
          <a:prstGeom prst="rect">
            <a:avLst/>
          </a:prstGeom>
        </p:spPr>
        <p:txBody>
          <a:bodyPr vert="horz" lIns="91440" tIns="45720" rIns="91440" bIns="45720" rtlCol="0" anchor="b">
            <a:normAutofit fontScale="67500" lnSpcReduction="20000"/>
          </a:bodyPr>
          <a:lstStyle>
            <a:lvl1pPr algn="l" defTabSz="914400" rtl="0" eaLnBrk="1" latinLnBrk="0" hangingPunct="1">
              <a:lnSpc>
                <a:spcPct val="85000"/>
              </a:lnSpc>
              <a:spcBef>
                <a:spcPct val="0"/>
              </a:spcBef>
              <a:buNone/>
              <a:defRPr sz="7200" kern="1200" spc="-50" baseline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IN" sz="2600" i="1" dirty="0"/>
              <a:t>B1</a:t>
            </a:r>
          </a:p>
        </p:txBody>
      </p:sp>
      <p:sp>
        <p:nvSpPr>
          <p:cNvPr id="44" name="Rounded Rectangle 55">
            <a:extLst>
              <a:ext uri="{FF2B5EF4-FFF2-40B4-BE49-F238E27FC236}">
                <a16:creationId xmlns:a16="http://schemas.microsoft.com/office/drawing/2014/main" id="{E17A161E-E59D-A358-2CBB-FD7305FCDF5B}"/>
              </a:ext>
            </a:extLst>
          </p:cNvPr>
          <p:cNvSpPr/>
          <p:nvPr/>
        </p:nvSpPr>
        <p:spPr>
          <a:xfrm>
            <a:off x="6130651" y="3963174"/>
            <a:ext cx="471175" cy="627797"/>
          </a:xfrm>
          <a:prstGeom prst="roundRect">
            <a:avLst/>
          </a:prstGeom>
          <a:solidFill>
            <a:srgbClr val="FF0000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IN"/>
          </a:p>
        </p:txBody>
      </p:sp>
      <p:sp>
        <p:nvSpPr>
          <p:cNvPr id="45" name="Rounded Rectangle 56">
            <a:extLst>
              <a:ext uri="{FF2B5EF4-FFF2-40B4-BE49-F238E27FC236}">
                <a16:creationId xmlns:a16="http://schemas.microsoft.com/office/drawing/2014/main" id="{CB3FF907-C3DF-36BF-AA41-C36F6EDFC2C0}"/>
              </a:ext>
            </a:extLst>
          </p:cNvPr>
          <p:cNvSpPr/>
          <p:nvPr/>
        </p:nvSpPr>
        <p:spPr>
          <a:xfrm>
            <a:off x="6130651" y="3963174"/>
            <a:ext cx="471175" cy="627797"/>
          </a:xfrm>
          <a:prstGeom prst="roundRect">
            <a:avLst/>
          </a:prstGeom>
          <a:noFill/>
          <a:ln>
            <a:solidFill>
              <a:srgbClr val="FFFF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IN"/>
          </a:p>
        </p:txBody>
      </p:sp>
      <p:sp>
        <p:nvSpPr>
          <p:cNvPr id="47" name="Title 2">
            <a:extLst>
              <a:ext uri="{FF2B5EF4-FFF2-40B4-BE49-F238E27FC236}">
                <a16:creationId xmlns:a16="http://schemas.microsoft.com/office/drawing/2014/main" id="{E3A5CF47-476A-9A42-0EB3-2369C84DCC23}"/>
              </a:ext>
            </a:extLst>
          </p:cNvPr>
          <p:cNvSpPr txBox="1">
            <a:spLocks/>
          </p:cNvSpPr>
          <p:nvPr/>
        </p:nvSpPr>
        <p:spPr>
          <a:xfrm>
            <a:off x="6075956" y="4102263"/>
            <a:ext cx="479585" cy="364618"/>
          </a:xfrm>
          <a:prstGeom prst="rect">
            <a:avLst/>
          </a:prstGeom>
        </p:spPr>
        <p:txBody>
          <a:bodyPr vert="horz" lIns="91440" tIns="45720" rIns="91440" bIns="45720" rtlCol="0" anchor="b">
            <a:normAutofit fontScale="90000" lnSpcReduction="10000"/>
          </a:bodyPr>
          <a:lstStyle>
            <a:lvl1pPr algn="l" defTabSz="914400" rtl="0" eaLnBrk="1" latinLnBrk="0" hangingPunct="1">
              <a:lnSpc>
                <a:spcPct val="85000"/>
              </a:lnSpc>
              <a:spcBef>
                <a:spcPct val="0"/>
              </a:spcBef>
              <a:buNone/>
              <a:defRPr sz="7200" kern="1200" spc="-50" baseline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IN" sz="2600" i="1" dirty="0"/>
              <a:t>2</a:t>
            </a:r>
          </a:p>
        </p:txBody>
      </p:sp>
      <p:sp>
        <p:nvSpPr>
          <p:cNvPr id="84" name="Oval 83">
            <a:extLst>
              <a:ext uri="{FF2B5EF4-FFF2-40B4-BE49-F238E27FC236}">
                <a16:creationId xmlns:a16="http://schemas.microsoft.com/office/drawing/2014/main" id="{F186E0EE-DDA8-6E0D-E2F2-5FA25897B771}"/>
              </a:ext>
            </a:extLst>
          </p:cNvPr>
          <p:cNvSpPr/>
          <p:nvPr/>
        </p:nvSpPr>
        <p:spPr>
          <a:xfrm>
            <a:off x="3628068" y="4102263"/>
            <a:ext cx="355862" cy="356395"/>
          </a:xfrm>
          <a:prstGeom prst="ellipse">
            <a:avLst/>
          </a:prstGeom>
          <a:noFill/>
          <a:ln>
            <a:solidFill>
              <a:srgbClr val="FFC000"/>
            </a:solidFill>
          </a:ln>
          <a:effectLst>
            <a:glow rad="228600">
              <a:schemeClr val="accent5">
                <a:satMod val="175000"/>
                <a:alpha val="40000"/>
              </a:schemeClr>
            </a:glo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IN"/>
          </a:p>
        </p:txBody>
      </p:sp>
      <p:sp>
        <p:nvSpPr>
          <p:cNvPr id="85" name="Title 2">
            <a:extLst>
              <a:ext uri="{FF2B5EF4-FFF2-40B4-BE49-F238E27FC236}">
                <a16:creationId xmlns:a16="http://schemas.microsoft.com/office/drawing/2014/main" id="{CAB1A21B-130B-721A-0C13-8DABB364CD1B}"/>
              </a:ext>
            </a:extLst>
          </p:cNvPr>
          <p:cNvSpPr txBox="1">
            <a:spLocks/>
          </p:cNvSpPr>
          <p:nvPr/>
        </p:nvSpPr>
        <p:spPr>
          <a:xfrm>
            <a:off x="6458610" y="4541797"/>
            <a:ext cx="522456" cy="288551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>
            <a:lvl1pPr algn="l" defTabSz="914400" rtl="0" eaLnBrk="1" latinLnBrk="0" hangingPunct="1">
              <a:lnSpc>
                <a:spcPct val="85000"/>
              </a:lnSpc>
              <a:spcBef>
                <a:spcPct val="0"/>
              </a:spcBef>
              <a:buNone/>
              <a:defRPr sz="7200" kern="1200" spc="-50" baseline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IN" sz="2000" i="1" dirty="0"/>
              <a:t>P1</a:t>
            </a:r>
          </a:p>
        </p:txBody>
      </p:sp>
      <p:sp>
        <p:nvSpPr>
          <p:cNvPr id="86" name="Title 2">
            <a:extLst>
              <a:ext uri="{FF2B5EF4-FFF2-40B4-BE49-F238E27FC236}">
                <a16:creationId xmlns:a16="http://schemas.microsoft.com/office/drawing/2014/main" id="{ED98EA57-C339-5DDC-ABB2-AADC22E99947}"/>
              </a:ext>
            </a:extLst>
          </p:cNvPr>
          <p:cNvSpPr txBox="1">
            <a:spLocks/>
          </p:cNvSpPr>
          <p:nvPr/>
        </p:nvSpPr>
        <p:spPr>
          <a:xfrm>
            <a:off x="5749047" y="4486444"/>
            <a:ext cx="522456" cy="288551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>
            <a:lvl1pPr algn="l" defTabSz="914400" rtl="0" eaLnBrk="1" latinLnBrk="0" hangingPunct="1">
              <a:lnSpc>
                <a:spcPct val="85000"/>
              </a:lnSpc>
              <a:spcBef>
                <a:spcPct val="0"/>
              </a:spcBef>
              <a:buNone/>
              <a:defRPr sz="7200" kern="1200" spc="-50" baseline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IN" sz="2000" i="1" dirty="0"/>
              <a:t>P1</a:t>
            </a:r>
          </a:p>
        </p:txBody>
      </p:sp>
      <p:cxnSp>
        <p:nvCxnSpPr>
          <p:cNvPr id="102" name="Straight Connector 101">
            <a:extLst>
              <a:ext uri="{FF2B5EF4-FFF2-40B4-BE49-F238E27FC236}">
                <a16:creationId xmlns:a16="http://schemas.microsoft.com/office/drawing/2014/main" id="{BCA5A02D-0090-0D59-30B5-9AE27EFBE3B8}"/>
              </a:ext>
            </a:extLst>
          </p:cNvPr>
          <p:cNvCxnSpPr>
            <a:cxnSpLocks/>
            <a:endCxn id="44" idx="1"/>
          </p:cNvCxnSpPr>
          <p:nvPr/>
        </p:nvCxnSpPr>
        <p:spPr>
          <a:xfrm flipV="1">
            <a:off x="6049130" y="4277073"/>
            <a:ext cx="81521" cy="8781"/>
          </a:xfrm>
          <a:prstGeom prst="line">
            <a:avLst/>
          </a:prstGeom>
          <a:ln w="38100">
            <a:solidFill>
              <a:srgbClr val="FFFF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11" name="Oval 110">
            <a:extLst>
              <a:ext uri="{FF2B5EF4-FFF2-40B4-BE49-F238E27FC236}">
                <a16:creationId xmlns:a16="http://schemas.microsoft.com/office/drawing/2014/main" id="{AEF7A794-388E-AC82-B080-6223D31DE605}"/>
              </a:ext>
            </a:extLst>
          </p:cNvPr>
          <p:cNvSpPr/>
          <p:nvPr/>
        </p:nvSpPr>
        <p:spPr>
          <a:xfrm>
            <a:off x="5700642" y="4106374"/>
            <a:ext cx="355862" cy="356395"/>
          </a:xfrm>
          <a:prstGeom prst="ellipse">
            <a:avLst/>
          </a:prstGeom>
          <a:noFill/>
          <a:ln>
            <a:solidFill>
              <a:srgbClr val="FFC000"/>
            </a:solidFill>
          </a:ln>
          <a:effectLst>
            <a:glow rad="228600">
              <a:schemeClr val="accent5">
                <a:satMod val="175000"/>
                <a:alpha val="40000"/>
              </a:schemeClr>
            </a:glo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IN"/>
          </a:p>
        </p:txBody>
      </p:sp>
      <p:cxnSp>
        <p:nvCxnSpPr>
          <p:cNvPr id="113" name="Straight Connector 112">
            <a:extLst>
              <a:ext uri="{FF2B5EF4-FFF2-40B4-BE49-F238E27FC236}">
                <a16:creationId xmlns:a16="http://schemas.microsoft.com/office/drawing/2014/main" id="{AB4945FE-AEDE-D70B-29A5-ED09B280D15E}"/>
              </a:ext>
            </a:extLst>
          </p:cNvPr>
          <p:cNvCxnSpPr>
            <a:cxnSpLocks/>
          </p:cNvCxnSpPr>
          <p:nvPr/>
        </p:nvCxnSpPr>
        <p:spPr>
          <a:xfrm>
            <a:off x="7078568" y="4310593"/>
            <a:ext cx="217897" cy="0"/>
          </a:xfrm>
          <a:prstGeom prst="line">
            <a:avLst/>
          </a:prstGeom>
          <a:ln w="38100">
            <a:solidFill>
              <a:srgbClr val="FFFF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14" name="Oval 113">
            <a:extLst>
              <a:ext uri="{FF2B5EF4-FFF2-40B4-BE49-F238E27FC236}">
                <a16:creationId xmlns:a16="http://schemas.microsoft.com/office/drawing/2014/main" id="{51CACD7B-3C92-8761-6B93-6E0C28A1F094}"/>
              </a:ext>
            </a:extLst>
          </p:cNvPr>
          <p:cNvSpPr/>
          <p:nvPr/>
        </p:nvSpPr>
        <p:spPr>
          <a:xfrm>
            <a:off x="6730080" y="4131113"/>
            <a:ext cx="355862" cy="356395"/>
          </a:xfrm>
          <a:prstGeom prst="ellipse">
            <a:avLst/>
          </a:prstGeom>
          <a:noFill/>
          <a:ln>
            <a:solidFill>
              <a:srgbClr val="FFC000"/>
            </a:solidFill>
          </a:ln>
          <a:effectLst>
            <a:glow rad="228600">
              <a:schemeClr val="accent5">
                <a:satMod val="175000"/>
                <a:alpha val="40000"/>
              </a:schemeClr>
            </a:glo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IN"/>
          </a:p>
        </p:txBody>
      </p:sp>
      <p:cxnSp>
        <p:nvCxnSpPr>
          <p:cNvPr id="115" name="Straight Connector 114">
            <a:extLst>
              <a:ext uri="{FF2B5EF4-FFF2-40B4-BE49-F238E27FC236}">
                <a16:creationId xmlns:a16="http://schemas.microsoft.com/office/drawing/2014/main" id="{85B4AD1D-6584-029E-9A76-1017C5E63209}"/>
              </a:ext>
            </a:extLst>
          </p:cNvPr>
          <p:cNvCxnSpPr>
            <a:cxnSpLocks/>
            <a:endCxn id="114" idx="2"/>
          </p:cNvCxnSpPr>
          <p:nvPr/>
        </p:nvCxnSpPr>
        <p:spPr>
          <a:xfrm flipV="1">
            <a:off x="6601826" y="4309311"/>
            <a:ext cx="128254" cy="6224"/>
          </a:xfrm>
          <a:prstGeom prst="line">
            <a:avLst/>
          </a:prstGeom>
          <a:ln w="38100">
            <a:solidFill>
              <a:srgbClr val="FFFF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7" name="Straight Connector 116">
            <a:extLst>
              <a:ext uri="{FF2B5EF4-FFF2-40B4-BE49-F238E27FC236}">
                <a16:creationId xmlns:a16="http://schemas.microsoft.com/office/drawing/2014/main" id="{69B277E1-7918-B647-1C0E-A7B98872B8CF}"/>
              </a:ext>
            </a:extLst>
          </p:cNvPr>
          <p:cNvCxnSpPr>
            <a:cxnSpLocks/>
          </p:cNvCxnSpPr>
          <p:nvPr/>
        </p:nvCxnSpPr>
        <p:spPr>
          <a:xfrm>
            <a:off x="9424153" y="4299663"/>
            <a:ext cx="217897" cy="0"/>
          </a:xfrm>
          <a:prstGeom prst="line">
            <a:avLst/>
          </a:prstGeom>
          <a:ln w="38100">
            <a:solidFill>
              <a:srgbClr val="FFFF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18" name="Oval 117">
            <a:extLst>
              <a:ext uri="{FF2B5EF4-FFF2-40B4-BE49-F238E27FC236}">
                <a16:creationId xmlns:a16="http://schemas.microsoft.com/office/drawing/2014/main" id="{F7C1E1F8-7707-3AD6-1EB9-43E4AF88C76D}"/>
              </a:ext>
            </a:extLst>
          </p:cNvPr>
          <p:cNvSpPr/>
          <p:nvPr/>
        </p:nvSpPr>
        <p:spPr>
          <a:xfrm>
            <a:off x="9075665" y="4120183"/>
            <a:ext cx="355862" cy="356395"/>
          </a:xfrm>
          <a:prstGeom prst="ellipse">
            <a:avLst/>
          </a:prstGeom>
          <a:noFill/>
          <a:ln>
            <a:solidFill>
              <a:srgbClr val="FFC000"/>
            </a:solidFill>
          </a:ln>
          <a:effectLst>
            <a:glow rad="228600">
              <a:schemeClr val="accent5">
                <a:satMod val="175000"/>
                <a:alpha val="40000"/>
              </a:schemeClr>
            </a:glo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IN"/>
          </a:p>
        </p:txBody>
      </p:sp>
      <p:cxnSp>
        <p:nvCxnSpPr>
          <p:cNvPr id="119" name="Straight Connector 118">
            <a:extLst>
              <a:ext uri="{FF2B5EF4-FFF2-40B4-BE49-F238E27FC236}">
                <a16:creationId xmlns:a16="http://schemas.microsoft.com/office/drawing/2014/main" id="{0DFFA680-8B2B-3FD6-B4FB-264E2F200125}"/>
              </a:ext>
            </a:extLst>
          </p:cNvPr>
          <p:cNvCxnSpPr>
            <a:cxnSpLocks/>
            <a:endCxn id="118" idx="2"/>
          </p:cNvCxnSpPr>
          <p:nvPr/>
        </p:nvCxnSpPr>
        <p:spPr>
          <a:xfrm flipV="1">
            <a:off x="8947411" y="4298381"/>
            <a:ext cx="128254" cy="6224"/>
          </a:xfrm>
          <a:prstGeom prst="line">
            <a:avLst/>
          </a:prstGeom>
          <a:ln w="38100">
            <a:solidFill>
              <a:srgbClr val="FFFF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4" name="Straight Connector 123">
            <a:extLst>
              <a:ext uri="{FF2B5EF4-FFF2-40B4-BE49-F238E27FC236}">
                <a16:creationId xmlns:a16="http://schemas.microsoft.com/office/drawing/2014/main" id="{2557BDC5-B899-0C7B-6F4E-6E345E5B9BF9}"/>
              </a:ext>
            </a:extLst>
          </p:cNvPr>
          <p:cNvCxnSpPr>
            <a:cxnSpLocks/>
          </p:cNvCxnSpPr>
          <p:nvPr/>
        </p:nvCxnSpPr>
        <p:spPr>
          <a:xfrm flipV="1">
            <a:off x="7981221" y="4304761"/>
            <a:ext cx="128254" cy="6224"/>
          </a:xfrm>
          <a:prstGeom prst="line">
            <a:avLst/>
          </a:prstGeom>
          <a:ln w="38100">
            <a:solidFill>
              <a:srgbClr val="FFFF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9" name="Connector: Elbow 128">
            <a:extLst>
              <a:ext uri="{FF2B5EF4-FFF2-40B4-BE49-F238E27FC236}">
                <a16:creationId xmlns:a16="http://schemas.microsoft.com/office/drawing/2014/main" id="{42804AC4-E184-9E98-3C8E-E93D4727BB0F}"/>
              </a:ext>
            </a:extLst>
          </p:cNvPr>
          <p:cNvCxnSpPr>
            <a:cxnSpLocks/>
          </p:cNvCxnSpPr>
          <p:nvPr/>
        </p:nvCxnSpPr>
        <p:spPr>
          <a:xfrm rot="5400000" flipH="1" flipV="1">
            <a:off x="7575090" y="3229182"/>
            <a:ext cx="1547578" cy="630127"/>
          </a:xfrm>
          <a:prstGeom prst="bentConnector3">
            <a:avLst>
              <a:gd name="adj1" fmla="val 100551"/>
            </a:avLst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132" name="Group 131">
            <a:extLst>
              <a:ext uri="{FF2B5EF4-FFF2-40B4-BE49-F238E27FC236}">
                <a16:creationId xmlns:a16="http://schemas.microsoft.com/office/drawing/2014/main" id="{3D5799A5-6335-40D0-B9ED-AE54016D2C69}"/>
              </a:ext>
            </a:extLst>
          </p:cNvPr>
          <p:cNvGrpSpPr/>
          <p:nvPr/>
        </p:nvGrpSpPr>
        <p:grpSpPr>
          <a:xfrm>
            <a:off x="8663943" y="2532904"/>
            <a:ext cx="854944" cy="236699"/>
            <a:chOff x="7547412" y="4240249"/>
            <a:chExt cx="1690686" cy="431330"/>
          </a:xfrm>
        </p:grpSpPr>
        <p:cxnSp>
          <p:nvCxnSpPr>
            <p:cNvPr id="133" name="Straight Connector 132">
              <a:extLst>
                <a:ext uri="{FF2B5EF4-FFF2-40B4-BE49-F238E27FC236}">
                  <a16:creationId xmlns:a16="http://schemas.microsoft.com/office/drawing/2014/main" id="{81E22C78-C1D1-5963-2724-7056384AFF87}"/>
                </a:ext>
              </a:extLst>
            </p:cNvPr>
            <p:cNvCxnSpPr/>
            <p:nvPr/>
          </p:nvCxnSpPr>
          <p:spPr>
            <a:xfrm>
              <a:off x="7547412" y="4659872"/>
              <a:ext cx="571500" cy="11707"/>
            </a:xfrm>
            <a:prstGeom prst="line">
              <a:avLst/>
            </a:prstGeom>
            <a:ln w="38100">
              <a:solidFill>
                <a:srgbClr val="00B0F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34" name="Straight Connector 133">
              <a:extLst>
                <a:ext uri="{FF2B5EF4-FFF2-40B4-BE49-F238E27FC236}">
                  <a16:creationId xmlns:a16="http://schemas.microsoft.com/office/drawing/2014/main" id="{69982D40-370D-740C-F4C0-0252E7FDCC14}"/>
                </a:ext>
              </a:extLst>
            </p:cNvPr>
            <p:cNvCxnSpPr/>
            <p:nvPr/>
          </p:nvCxnSpPr>
          <p:spPr>
            <a:xfrm flipH="1" flipV="1">
              <a:off x="8119416" y="4240249"/>
              <a:ext cx="547686" cy="412796"/>
            </a:xfrm>
            <a:prstGeom prst="line">
              <a:avLst/>
            </a:prstGeom>
            <a:ln w="38100">
              <a:solidFill>
                <a:srgbClr val="92D05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35" name="Straight Connector 134">
              <a:extLst>
                <a:ext uri="{FF2B5EF4-FFF2-40B4-BE49-F238E27FC236}">
                  <a16:creationId xmlns:a16="http://schemas.microsoft.com/office/drawing/2014/main" id="{8696ABB6-0F15-0C45-9B69-2D8F52A82841}"/>
                </a:ext>
              </a:extLst>
            </p:cNvPr>
            <p:cNvCxnSpPr/>
            <p:nvPr/>
          </p:nvCxnSpPr>
          <p:spPr>
            <a:xfrm>
              <a:off x="8666598" y="4647191"/>
              <a:ext cx="571500" cy="11707"/>
            </a:xfrm>
            <a:prstGeom prst="line">
              <a:avLst/>
            </a:prstGeom>
            <a:ln w="38100">
              <a:solidFill>
                <a:srgbClr val="00B0F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cxnSp>
        <p:nvCxnSpPr>
          <p:cNvPr id="137" name="Straight Arrow Connector 136">
            <a:extLst>
              <a:ext uri="{FF2B5EF4-FFF2-40B4-BE49-F238E27FC236}">
                <a16:creationId xmlns:a16="http://schemas.microsoft.com/office/drawing/2014/main" id="{A5268852-F591-A309-820C-6FDE2A38E69B}"/>
              </a:ext>
            </a:extLst>
          </p:cNvPr>
          <p:cNvCxnSpPr/>
          <p:nvPr/>
        </p:nvCxnSpPr>
        <p:spPr>
          <a:xfrm>
            <a:off x="9508830" y="2756220"/>
            <a:ext cx="1537832" cy="6424"/>
          </a:xfrm>
          <a:prstGeom prst="straightConnector1">
            <a:avLst/>
          </a:prstGeom>
          <a:ln w="38100">
            <a:solidFill>
              <a:srgbClr val="FFC000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8" name="Connector: Elbow 137">
            <a:extLst>
              <a:ext uri="{FF2B5EF4-FFF2-40B4-BE49-F238E27FC236}">
                <a16:creationId xmlns:a16="http://schemas.microsoft.com/office/drawing/2014/main" id="{C76AD92D-D11F-F838-EE52-EB23CE627DE8}"/>
              </a:ext>
            </a:extLst>
          </p:cNvPr>
          <p:cNvCxnSpPr>
            <a:cxnSpLocks/>
          </p:cNvCxnSpPr>
          <p:nvPr/>
        </p:nvCxnSpPr>
        <p:spPr>
          <a:xfrm rot="5400000" flipH="1" flipV="1">
            <a:off x="7575091" y="3229182"/>
            <a:ext cx="1547578" cy="630127"/>
          </a:xfrm>
          <a:prstGeom prst="bentConnector3">
            <a:avLst>
              <a:gd name="adj1" fmla="val 100551"/>
            </a:avLst>
          </a:prstGeom>
          <a:ln w="38100">
            <a:solidFill>
              <a:srgbClr val="FFC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47" name="Straight Arrow Connector 146">
            <a:extLst>
              <a:ext uri="{FF2B5EF4-FFF2-40B4-BE49-F238E27FC236}">
                <a16:creationId xmlns:a16="http://schemas.microsoft.com/office/drawing/2014/main" id="{03BB3DE5-75CA-4DA5-4695-CF01BF922C09}"/>
              </a:ext>
            </a:extLst>
          </p:cNvPr>
          <p:cNvCxnSpPr>
            <a:cxnSpLocks/>
          </p:cNvCxnSpPr>
          <p:nvPr/>
        </p:nvCxnSpPr>
        <p:spPr>
          <a:xfrm flipH="1">
            <a:off x="2328268" y="2744200"/>
            <a:ext cx="1050359" cy="6424"/>
          </a:xfrm>
          <a:prstGeom prst="straightConnector1">
            <a:avLst/>
          </a:prstGeom>
          <a:ln w="38100">
            <a:solidFill>
              <a:srgbClr val="FFC000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48" name="Connector: Elbow 147">
            <a:extLst>
              <a:ext uri="{FF2B5EF4-FFF2-40B4-BE49-F238E27FC236}">
                <a16:creationId xmlns:a16="http://schemas.microsoft.com/office/drawing/2014/main" id="{7718973C-70B1-4C80-981E-716CBA81B3DD}"/>
              </a:ext>
            </a:extLst>
          </p:cNvPr>
          <p:cNvCxnSpPr>
            <a:cxnSpLocks/>
          </p:cNvCxnSpPr>
          <p:nvPr/>
        </p:nvCxnSpPr>
        <p:spPr>
          <a:xfrm rot="16200000" flipV="1">
            <a:off x="3763538" y="3213505"/>
            <a:ext cx="1547578" cy="630127"/>
          </a:xfrm>
          <a:prstGeom prst="bentConnector3">
            <a:avLst>
              <a:gd name="adj1" fmla="val 100551"/>
            </a:avLst>
          </a:prstGeom>
          <a:ln w="38100">
            <a:solidFill>
              <a:srgbClr val="FFC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50" name="Straight Connector 149">
            <a:extLst>
              <a:ext uri="{FF2B5EF4-FFF2-40B4-BE49-F238E27FC236}">
                <a16:creationId xmlns:a16="http://schemas.microsoft.com/office/drawing/2014/main" id="{01C1636E-EB66-7E0A-A7F6-61CBB734039A}"/>
              </a:ext>
            </a:extLst>
          </p:cNvPr>
          <p:cNvCxnSpPr/>
          <p:nvPr/>
        </p:nvCxnSpPr>
        <p:spPr>
          <a:xfrm>
            <a:off x="3374817" y="2742591"/>
            <a:ext cx="288995" cy="6424"/>
          </a:xfrm>
          <a:prstGeom prst="line">
            <a:avLst/>
          </a:prstGeom>
          <a:ln w="38100">
            <a:solidFill>
              <a:srgbClr val="00B0F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51" name="Straight Connector 150">
            <a:extLst>
              <a:ext uri="{FF2B5EF4-FFF2-40B4-BE49-F238E27FC236}">
                <a16:creationId xmlns:a16="http://schemas.microsoft.com/office/drawing/2014/main" id="{EE6AD8C3-B994-EA54-DC9A-BD792746786A}"/>
              </a:ext>
            </a:extLst>
          </p:cNvPr>
          <p:cNvCxnSpPr/>
          <p:nvPr/>
        </p:nvCxnSpPr>
        <p:spPr>
          <a:xfrm flipH="1" flipV="1">
            <a:off x="3664067" y="2512316"/>
            <a:ext cx="276953" cy="226528"/>
          </a:xfrm>
          <a:prstGeom prst="line">
            <a:avLst/>
          </a:prstGeom>
          <a:ln w="38100">
            <a:solidFill>
              <a:srgbClr val="92D05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52" name="Straight Connector 151">
            <a:extLst>
              <a:ext uri="{FF2B5EF4-FFF2-40B4-BE49-F238E27FC236}">
                <a16:creationId xmlns:a16="http://schemas.microsoft.com/office/drawing/2014/main" id="{0BEF580D-5A20-776F-64EF-73752A5BC72C}"/>
              </a:ext>
            </a:extLst>
          </p:cNvPr>
          <p:cNvCxnSpPr/>
          <p:nvPr/>
        </p:nvCxnSpPr>
        <p:spPr>
          <a:xfrm>
            <a:off x="3940766" y="2735632"/>
            <a:ext cx="288995" cy="6424"/>
          </a:xfrm>
          <a:prstGeom prst="line">
            <a:avLst/>
          </a:prstGeom>
          <a:ln w="38100">
            <a:solidFill>
              <a:srgbClr val="00B0F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53" name="Straight Connector 152">
            <a:extLst>
              <a:ext uri="{FF2B5EF4-FFF2-40B4-BE49-F238E27FC236}">
                <a16:creationId xmlns:a16="http://schemas.microsoft.com/office/drawing/2014/main" id="{6230CE5F-69B6-9EA8-030C-B38A83D375C0}"/>
              </a:ext>
            </a:extLst>
          </p:cNvPr>
          <p:cNvCxnSpPr>
            <a:cxnSpLocks/>
          </p:cNvCxnSpPr>
          <p:nvPr/>
        </p:nvCxnSpPr>
        <p:spPr>
          <a:xfrm>
            <a:off x="4785360" y="4310173"/>
            <a:ext cx="119969" cy="6018"/>
          </a:xfrm>
          <a:prstGeom prst="line">
            <a:avLst/>
          </a:prstGeom>
          <a:ln w="38100">
            <a:solidFill>
              <a:srgbClr val="FFFF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4" name="Title 2">
            <a:extLst>
              <a:ext uri="{FF2B5EF4-FFF2-40B4-BE49-F238E27FC236}">
                <a16:creationId xmlns:a16="http://schemas.microsoft.com/office/drawing/2014/main" id="{B92AED12-57F2-7E4F-1391-5A198B54BBAD}"/>
              </a:ext>
            </a:extLst>
          </p:cNvPr>
          <p:cNvSpPr txBox="1">
            <a:spLocks/>
          </p:cNvSpPr>
          <p:nvPr/>
        </p:nvSpPr>
        <p:spPr>
          <a:xfrm>
            <a:off x="2194420" y="2368041"/>
            <a:ext cx="542683" cy="267288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>
            <a:lvl1pPr algn="l" defTabSz="914400" rtl="0" eaLnBrk="1" latinLnBrk="0" hangingPunct="1">
              <a:lnSpc>
                <a:spcPct val="85000"/>
              </a:lnSpc>
              <a:spcBef>
                <a:spcPct val="0"/>
              </a:spcBef>
              <a:buNone/>
              <a:defRPr sz="7200" kern="1200" spc="-50" baseline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IN" sz="2000" i="1" dirty="0"/>
              <a:t>F1</a:t>
            </a:r>
          </a:p>
        </p:txBody>
      </p:sp>
      <p:sp>
        <p:nvSpPr>
          <p:cNvPr id="155" name="Title 2">
            <a:extLst>
              <a:ext uri="{FF2B5EF4-FFF2-40B4-BE49-F238E27FC236}">
                <a16:creationId xmlns:a16="http://schemas.microsoft.com/office/drawing/2014/main" id="{2BA7F607-1CA1-3CB2-1FE4-7220588B6810}"/>
              </a:ext>
            </a:extLst>
          </p:cNvPr>
          <p:cNvSpPr txBox="1">
            <a:spLocks/>
          </p:cNvSpPr>
          <p:nvPr/>
        </p:nvSpPr>
        <p:spPr>
          <a:xfrm>
            <a:off x="10132654" y="2461601"/>
            <a:ext cx="542683" cy="267288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>
            <a:lvl1pPr algn="l" defTabSz="914400" rtl="0" eaLnBrk="1" latinLnBrk="0" hangingPunct="1">
              <a:lnSpc>
                <a:spcPct val="85000"/>
              </a:lnSpc>
              <a:spcBef>
                <a:spcPct val="0"/>
              </a:spcBef>
              <a:buNone/>
              <a:defRPr sz="7200" kern="1200" spc="-50" baseline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IN" sz="2000" i="1" dirty="0"/>
              <a:t>F2</a:t>
            </a:r>
          </a:p>
        </p:txBody>
      </p:sp>
      <p:sp>
        <p:nvSpPr>
          <p:cNvPr id="157" name="Title 2">
            <a:extLst>
              <a:ext uri="{FF2B5EF4-FFF2-40B4-BE49-F238E27FC236}">
                <a16:creationId xmlns:a16="http://schemas.microsoft.com/office/drawing/2014/main" id="{F44D9E1D-848C-094C-9214-C84C92214FEA}"/>
              </a:ext>
            </a:extLst>
          </p:cNvPr>
          <p:cNvSpPr txBox="1">
            <a:spLocks/>
          </p:cNvSpPr>
          <p:nvPr/>
        </p:nvSpPr>
        <p:spPr>
          <a:xfrm>
            <a:off x="1108462" y="5024411"/>
            <a:ext cx="1009005" cy="288551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>
            <a:lvl1pPr algn="l" defTabSz="914400" rtl="0" eaLnBrk="1" latinLnBrk="0" hangingPunct="1">
              <a:lnSpc>
                <a:spcPct val="85000"/>
              </a:lnSpc>
              <a:spcBef>
                <a:spcPct val="0"/>
              </a:spcBef>
              <a:buNone/>
              <a:defRPr sz="7200" kern="1200" spc="-50" baseline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IN" sz="2000" i="1" dirty="0"/>
              <a:t>400 kV</a:t>
            </a:r>
          </a:p>
        </p:txBody>
      </p:sp>
      <p:sp>
        <p:nvSpPr>
          <p:cNvPr id="158" name="Title 2">
            <a:extLst>
              <a:ext uri="{FF2B5EF4-FFF2-40B4-BE49-F238E27FC236}">
                <a16:creationId xmlns:a16="http://schemas.microsoft.com/office/drawing/2014/main" id="{CD91FD5E-0674-D976-374C-19EACA7CB375}"/>
              </a:ext>
            </a:extLst>
          </p:cNvPr>
          <p:cNvSpPr txBox="1">
            <a:spLocks/>
          </p:cNvSpPr>
          <p:nvPr/>
        </p:nvSpPr>
        <p:spPr>
          <a:xfrm>
            <a:off x="11276778" y="3512088"/>
            <a:ext cx="479585" cy="364618"/>
          </a:xfrm>
          <a:prstGeom prst="rect">
            <a:avLst/>
          </a:prstGeom>
        </p:spPr>
        <p:txBody>
          <a:bodyPr vert="horz" lIns="91440" tIns="45720" rIns="91440" bIns="45720" rtlCol="0" anchor="b">
            <a:normAutofit fontScale="67500" lnSpcReduction="20000"/>
          </a:bodyPr>
          <a:lstStyle>
            <a:lvl1pPr algn="l" defTabSz="914400" rtl="0" eaLnBrk="1" latinLnBrk="0" hangingPunct="1">
              <a:lnSpc>
                <a:spcPct val="85000"/>
              </a:lnSpc>
              <a:spcBef>
                <a:spcPct val="0"/>
              </a:spcBef>
              <a:buNone/>
              <a:defRPr sz="7200" kern="1200" spc="-50" baseline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IN" sz="2600" i="1" dirty="0"/>
              <a:t>B2</a:t>
            </a:r>
          </a:p>
        </p:txBody>
      </p:sp>
      <p:sp>
        <p:nvSpPr>
          <p:cNvPr id="159" name="Title 2">
            <a:extLst>
              <a:ext uri="{FF2B5EF4-FFF2-40B4-BE49-F238E27FC236}">
                <a16:creationId xmlns:a16="http://schemas.microsoft.com/office/drawing/2014/main" id="{455C38A1-05A6-5357-E062-0D017898075B}"/>
              </a:ext>
            </a:extLst>
          </p:cNvPr>
          <p:cNvSpPr txBox="1">
            <a:spLocks/>
          </p:cNvSpPr>
          <p:nvPr/>
        </p:nvSpPr>
        <p:spPr>
          <a:xfrm>
            <a:off x="10812742" y="5002246"/>
            <a:ext cx="1009005" cy="288551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>
            <a:lvl1pPr algn="l" defTabSz="914400" rtl="0" eaLnBrk="1" latinLnBrk="0" hangingPunct="1">
              <a:lnSpc>
                <a:spcPct val="85000"/>
              </a:lnSpc>
              <a:spcBef>
                <a:spcPct val="0"/>
              </a:spcBef>
              <a:buNone/>
              <a:defRPr sz="7200" kern="1200" spc="-50" baseline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IN" sz="2000" i="1" dirty="0"/>
              <a:t>400 kV</a:t>
            </a:r>
          </a:p>
        </p:txBody>
      </p:sp>
      <p:cxnSp>
        <p:nvCxnSpPr>
          <p:cNvPr id="160" name="Straight Connector 159">
            <a:extLst>
              <a:ext uri="{FF2B5EF4-FFF2-40B4-BE49-F238E27FC236}">
                <a16:creationId xmlns:a16="http://schemas.microsoft.com/office/drawing/2014/main" id="{3E21E914-4515-B509-B80A-A07072E7BDC6}"/>
              </a:ext>
            </a:extLst>
          </p:cNvPr>
          <p:cNvCxnSpPr>
            <a:cxnSpLocks/>
          </p:cNvCxnSpPr>
          <p:nvPr/>
        </p:nvCxnSpPr>
        <p:spPr>
          <a:xfrm flipH="1">
            <a:off x="3648049" y="2735632"/>
            <a:ext cx="298865" cy="6424"/>
          </a:xfrm>
          <a:prstGeom prst="line">
            <a:avLst/>
          </a:prstGeom>
          <a:ln w="38100">
            <a:solidFill>
              <a:srgbClr val="92D05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62" name="Straight Connector 161">
            <a:extLst>
              <a:ext uri="{FF2B5EF4-FFF2-40B4-BE49-F238E27FC236}">
                <a16:creationId xmlns:a16="http://schemas.microsoft.com/office/drawing/2014/main" id="{CDAE7587-D4E7-61AF-D11F-A83A6AE21F2F}"/>
              </a:ext>
            </a:extLst>
          </p:cNvPr>
          <p:cNvCxnSpPr/>
          <p:nvPr/>
        </p:nvCxnSpPr>
        <p:spPr>
          <a:xfrm>
            <a:off x="2064176" y="4290114"/>
            <a:ext cx="288995" cy="6424"/>
          </a:xfrm>
          <a:prstGeom prst="line">
            <a:avLst/>
          </a:prstGeom>
          <a:ln w="38100">
            <a:solidFill>
              <a:srgbClr val="00B0F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63" name="Straight Connector 162">
            <a:extLst>
              <a:ext uri="{FF2B5EF4-FFF2-40B4-BE49-F238E27FC236}">
                <a16:creationId xmlns:a16="http://schemas.microsoft.com/office/drawing/2014/main" id="{7F5DFFF4-76D5-9AB5-8A78-17AB11022EDE}"/>
              </a:ext>
            </a:extLst>
          </p:cNvPr>
          <p:cNvCxnSpPr/>
          <p:nvPr/>
        </p:nvCxnSpPr>
        <p:spPr>
          <a:xfrm flipH="1" flipV="1">
            <a:off x="2353426" y="4059839"/>
            <a:ext cx="276953" cy="226528"/>
          </a:xfrm>
          <a:prstGeom prst="line">
            <a:avLst/>
          </a:prstGeom>
          <a:ln w="38100">
            <a:solidFill>
              <a:srgbClr val="92D05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64" name="Straight Connector 163">
            <a:extLst>
              <a:ext uri="{FF2B5EF4-FFF2-40B4-BE49-F238E27FC236}">
                <a16:creationId xmlns:a16="http://schemas.microsoft.com/office/drawing/2014/main" id="{385EB815-8E32-B486-732A-3FA6DAA5AB68}"/>
              </a:ext>
            </a:extLst>
          </p:cNvPr>
          <p:cNvCxnSpPr/>
          <p:nvPr/>
        </p:nvCxnSpPr>
        <p:spPr>
          <a:xfrm>
            <a:off x="2630125" y="4283155"/>
            <a:ext cx="288995" cy="6424"/>
          </a:xfrm>
          <a:prstGeom prst="line">
            <a:avLst/>
          </a:prstGeom>
          <a:ln w="38100">
            <a:solidFill>
              <a:srgbClr val="00B0F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65" name="Straight Connector 164">
            <a:extLst>
              <a:ext uri="{FF2B5EF4-FFF2-40B4-BE49-F238E27FC236}">
                <a16:creationId xmlns:a16="http://schemas.microsoft.com/office/drawing/2014/main" id="{D0032720-25CB-9576-26BD-2DAEE1F6DE7C}"/>
              </a:ext>
            </a:extLst>
          </p:cNvPr>
          <p:cNvCxnSpPr>
            <a:cxnSpLocks/>
          </p:cNvCxnSpPr>
          <p:nvPr/>
        </p:nvCxnSpPr>
        <p:spPr>
          <a:xfrm flipH="1">
            <a:off x="2337408" y="4283155"/>
            <a:ext cx="298865" cy="6424"/>
          </a:xfrm>
          <a:prstGeom prst="line">
            <a:avLst/>
          </a:prstGeom>
          <a:ln w="38100">
            <a:solidFill>
              <a:srgbClr val="92D05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66" name="Straight Connector 165">
            <a:extLst>
              <a:ext uri="{FF2B5EF4-FFF2-40B4-BE49-F238E27FC236}">
                <a16:creationId xmlns:a16="http://schemas.microsoft.com/office/drawing/2014/main" id="{CE1CB7D2-ABED-8BE4-4D9F-228792DACC29}"/>
              </a:ext>
            </a:extLst>
          </p:cNvPr>
          <p:cNvCxnSpPr/>
          <p:nvPr/>
        </p:nvCxnSpPr>
        <p:spPr>
          <a:xfrm>
            <a:off x="3968832" y="4312724"/>
            <a:ext cx="288995" cy="6424"/>
          </a:xfrm>
          <a:prstGeom prst="line">
            <a:avLst/>
          </a:prstGeom>
          <a:ln w="38100">
            <a:solidFill>
              <a:srgbClr val="00B0F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67" name="Straight Connector 166">
            <a:extLst>
              <a:ext uri="{FF2B5EF4-FFF2-40B4-BE49-F238E27FC236}">
                <a16:creationId xmlns:a16="http://schemas.microsoft.com/office/drawing/2014/main" id="{0E1C0CE3-927B-B009-FC24-9B62054F8C62}"/>
              </a:ext>
            </a:extLst>
          </p:cNvPr>
          <p:cNvCxnSpPr/>
          <p:nvPr/>
        </p:nvCxnSpPr>
        <p:spPr>
          <a:xfrm flipH="1" flipV="1">
            <a:off x="4258082" y="4082449"/>
            <a:ext cx="276953" cy="226528"/>
          </a:xfrm>
          <a:prstGeom prst="line">
            <a:avLst/>
          </a:prstGeom>
          <a:ln w="38100">
            <a:solidFill>
              <a:srgbClr val="92D05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68" name="Straight Connector 167">
            <a:extLst>
              <a:ext uri="{FF2B5EF4-FFF2-40B4-BE49-F238E27FC236}">
                <a16:creationId xmlns:a16="http://schemas.microsoft.com/office/drawing/2014/main" id="{B1917178-1E78-8C26-44F8-5742FAA8F026}"/>
              </a:ext>
            </a:extLst>
          </p:cNvPr>
          <p:cNvCxnSpPr/>
          <p:nvPr/>
        </p:nvCxnSpPr>
        <p:spPr>
          <a:xfrm>
            <a:off x="4534781" y="4305765"/>
            <a:ext cx="288995" cy="6424"/>
          </a:xfrm>
          <a:prstGeom prst="line">
            <a:avLst/>
          </a:prstGeom>
          <a:ln w="38100">
            <a:solidFill>
              <a:srgbClr val="00B0F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69" name="Straight Connector 168">
            <a:extLst>
              <a:ext uri="{FF2B5EF4-FFF2-40B4-BE49-F238E27FC236}">
                <a16:creationId xmlns:a16="http://schemas.microsoft.com/office/drawing/2014/main" id="{4FCB3055-0DC8-7237-F900-18EBCC125703}"/>
              </a:ext>
            </a:extLst>
          </p:cNvPr>
          <p:cNvCxnSpPr>
            <a:cxnSpLocks/>
          </p:cNvCxnSpPr>
          <p:nvPr/>
        </p:nvCxnSpPr>
        <p:spPr>
          <a:xfrm flipH="1">
            <a:off x="4242064" y="4305765"/>
            <a:ext cx="298865" cy="6424"/>
          </a:xfrm>
          <a:prstGeom prst="line">
            <a:avLst/>
          </a:prstGeom>
          <a:ln w="38100">
            <a:solidFill>
              <a:srgbClr val="92D05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70" name="Straight Connector 169">
            <a:extLst>
              <a:ext uri="{FF2B5EF4-FFF2-40B4-BE49-F238E27FC236}">
                <a16:creationId xmlns:a16="http://schemas.microsoft.com/office/drawing/2014/main" id="{ABBB048A-0917-74E3-FDB3-46A22889C9FC}"/>
              </a:ext>
            </a:extLst>
          </p:cNvPr>
          <p:cNvCxnSpPr>
            <a:cxnSpLocks/>
          </p:cNvCxnSpPr>
          <p:nvPr/>
        </p:nvCxnSpPr>
        <p:spPr>
          <a:xfrm flipV="1">
            <a:off x="10113625" y="4274689"/>
            <a:ext cx="329021" cy="11501"/>
          </a:xfrm>
          <a:prstGeom prst="line">
            <a:avLst/>
          </a:prstGeom>
          <a:ln w="38100">
            <a:solidFill>
              <a:srgbClr val="00B0F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71" name="Straight Connector 170">
            <a:extLst>
              <a:ext uri="{FF2B5EF4-FFF2-40B4-BE49-F238E27FC236}">
                <a16:creationId xmlns:a16="http://schemas.microsoft.com/office/drawing/2014/main" id="{20E78B40-5E7B-CDBE-6F74-B3518003A4D3}"/>
              </a:ext>
            </a:extLst>
          </p:cNvPr>
          <p:cNvCxnSpPr/>
          <p:nvPr/>
        </p:nvCxnSpPr>
        <p:spPr>
          <a:xfrm flipH="1" flipV="1">
            <a:off x="10442901" y="4044086"/>
            <a:ext cx="276953" cy="226528"/>
          </a:xfrm>
          <a:prstGeom prst="line">
            <a:avLst/>
          </a:prstGeom>
          <a:ln w="38100">
            <a:solidFill>
              <a:srgbClr val="92D05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72" name="Straight Connector 171">
            <a:extLst>
              <a:ext uri="{FF2B5EF4-FFF2-40B4-BE49-F238E27FC236}">
                <a16:creationId xmlns:a16="http://schemas.microsoft.com/office/drawing/2014/main" id="{2A6E05B8-999F-9AAC-D105-0D9469E801E8}"/>
              </a:ext>
            </a:extLst>
          </p:cNvPr>
          <p:cNvCxnSpPr/>
          <p:nvPr/>
        </p:nvCxnSpPr>
        <p:spPr>
          <a:xfrm>
            <a:off x="10719600" y="4267402"/>
            <a:ext cx="288995" cy="6424"/>
          </a:xfrm>
          <a:prstGeom prst="line">
            <a:avLst/>
          </a:prstGeom>
          <a:ln w="38100">
            <a:solidFill>
              <a:srgbClr val="00B0F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73" name="Straight Connector 172">
            <a:extLst>
              <a:ext uri="{FF2B5EF4-FFF2-40B4-BE49-F238E27FC236}">
                <a16:creationId xmlns:a16="http://schemas.microsoft.com/office/drawing/2014/main" id="{9D835B1F-BAC5-74F6-11F6-699C45CD3EBD}"/>
              </a:ext>
            </a:extLst>
          </p:cNvPr>
          <p:cNvCxnSpPr>
            <a:cxnSpLocks/>
          </p:cNvCxnSpPr>
          <p:nvPr/>
        </p:nvCxnSpPr>
        <p:spPr>
          <a:xfrm flipH="1">
            <a:off x="10426883" y="4267402"/>
            <a:ext cx="298865" cy="6424"/>
          </a:xfrm>
          <a:prstGeom prst="line">
            <a:avLst/>
          </a:prstGeom>
          <a:ln w="38100">
            <a:solidFill>
              <a:srgbClr val="92D05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74" name="Straight Connector 173">
            <a:extLst>
              <a:ext uri="{FF2B5EF4-FFF2-40B4-BE49-F238E27FC236}">
                <a16:creationId xmlns:a16="http://schemas.microsoft.com/office/drawing/2014/main" id="{A1645378-17C1-D254-9D08-0F904981E137}"/>
              </a:ext>
            </a:extLst>
          </p:cNvPr>
          <p:cNvCxnSpPr/>
          <p:nvPr/>
        </p:nvCxnSpPr>
        <p:spPr>
          <a:xfrm>
            <a:off x="8085191" y="4303749"/>
            <a:ext cx="288995" cy="6424"/>
          </a:xfrm>
          <a:prstGeom prst="line">
            <a:avLst/>
          </a:prstGeom>
          <a:ln w="38100">
            <a:solidFill>
              <a:srgbClr val="00B0F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75" name="Straight Connector 174">
            <a:extLst>
              <a:ext uri="{FF2B5EF4-FFF2-40B4-BE49-F238E27FC236}">
                <a16:creationId xmlns:a16="http://schemas.microsoft.com/office/drawing/2014/main" id="{B23794B0-0AC7-378C-F0E6-EEB6CE5D66DE}"/>
              </a:ext>
            </a:extLst>
          </p:cNvPr>
          <p:cNvCxnSpPr/>
          <p:nvPr/>
        </p:nvCxnSpPr>
        <p:spPr>
          <a:xfrm flipH="1" flipV="1">
            <a:off x="8382061" y="4081094"/>
            <a:ext cx="276953" cy="226528"/>
          </a:xfrm>
          <a:prstGeom prst="line">
            <a:avLst/>
          </a:prstGeom>
          <a:ln w="38100">
            <a:solidFill>
              <a:srgbClr val="92D05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76" name="Straight Connector 175">
            <a:extLst>
              <a:ext uri="{FF2B5EF4-FFF2-40B4-BE49-F238E27FC236}">
                <a16:creationId xmlns:a16="http://schemas.microsoft.com/office/drawing/2014/main" id="{CC85AFA8-4A15-AC2F-835E-20B033A89A8B}"/>
              </a:ext>
            </a:extLst>
          </p:cNvPr>
          <p:cNvCxnSpPr/>
          <p:nvPr/>
        </p:nvCxnSpPr>
        <p:spPr>
          <a:xfrm>
            <a:off x="8658760" y="4304410"/>
            <a:ext cx="288995" cy="6424"/>
          </a:xfrm>
          <a:prstGeom prst="line">
            <a:avLst/>
          </a:prstGeom>
          <a:ln w="38100">
            <a:solidFill>
              <a:srgbClr val="00B0F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77" name="Straight Connector 176">
            <a:extLst>
              <a:ext uri="{FF2B5EF4-FFF2-40B4-BE49-F238E27FC236}">
                <a16:creationId xmlns:a16="http://schemas.microsoft.com/office/drawing/2014/main" id="{D9061214-C94C-1F66-AD1A-10F27E865641}"/>
              </a:ext>
            </a:extLst>
          </p:cNvPr>
          <p:cNvCxnSpPr>
            <a:cxnSpLocks/>
          </p:cNvCxnSpPr>
          <p:nvPr/>
        </p:nvCxnSpPr>
        <p:spPr>
          <a:xfrm flipH="1">
            <a:off x="8366043" y="4304410"/>
            <a:ext cx="298865" cy="6424"/>
          </a:xfrm>
          <a:prstGeom prst="line">
            <a:avLst/>
          </a:prstGeom>
          <a:ln w="38100">
            <a:solidFill>
              <a:srgbClr val="92D05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78" name="Straight Connector 177">
            <a:extLst>
              <a:ext uri="{FF2B5EF4-FFF2-40B4-BE49-F238E27FC236}">
                <a16:creationId xmlns:a16="http://schemas.microsoft.com/office/drawing/2014/main" id="{67DDF54A-7321-8BDE-EF3E-52EDFB3DA06E}"/>
              </a:ext>
            </a:extLst>
          </p:cNvPr>
          <p:cNvCxnSpPr/>
          <p:nvPr/>
        </p:nvCxnSpPr>
        <p:spPr>
          <a:xfrm>
            <a:off x="7171355" y="4310948"/>
            <a:ext cx="288995" cy="6424"/>
          </a:xfrm>
          <a:prstGeom prst="line">
            <a:avLst/>
          </a:prstGeom>
          <a:ln w="38100">
            <a:solidFill>
              <a:srgbClr val="00B0F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79" name="Straight Connector 178">
            <a:extLst>
              <a:ext uri="{FF2B5EF4-FFF2-40B4-BE49-F238E27FC236}">
                <a16:creationId xmlns:a16="http://schemas.microsoft.com/office/drawing/2014/main" id="{F9A49023-F9E2-6C5F-A4F3-32C523C76291}"/>
              </a:ext>
            </a:extLst>
          </p:cNvPr>
          <p:cNvCxnSpPr/>
          <p:nvPr/>
        </p:nvCxnSpPr>
        <p:spPr>
          <a:xfrm flipH="1" flipV="1">
            <a:off x="7460605" y="4080673"/>
            <a:ext cx="276953" cy="226528"/>
          </a:xfrm>
          <a:prstGeom prst="line">
            <a:avLst/>
          </a:prstGeom>
          <a:ln w="38100">
            <a:solidFill>
              <a:srgbClr val="92D05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80" name="Straight Connector 179">
            <a:extLst>
              <a:ext uri="{FF2B5EF4-FFF2-40B4-BE49-F238E27FC236}">
                <a16:creationId xmlns:a16="http://schemas.microsoft.com/office/drawing/2014/main" id="{1ACFBA30-C4D4-014F-72BD-FBF61D45066B}"/>
              </a:ext>
            </a:extLst>
          </p:cNvPr>
          <p:cNvCxnSpPr/>
          <p:nvPr/>
        </p:nvCxnSpPr>
        <p:spPr>
          <a:xfrm>
            <a:off x="7737304" y="4303989"/>
            <a:ext cx="288995" cy="6424"/>
          </a:xfrm>
          <a:prstGeom prst="line">
            <a:avLst/>
          </a:prstGeom>
          <a:ln w="38100">
            <a:solidFill>
              <a:srgbClr val="00B0F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81" name="Straight Connector 180">
            <a:extLst>
              <a:ext uri="{FF2B5EF4-FFF2-40B4-BE49-F238E27FC236}">
                <a16:creationId xmlns:a16="http://schemas.microsoft.com/office/drawing/2014/main" id="{933DFAC0-6BAB-FE82-D207-12AEDCCAA940}"/>
              </a:ext>
            </a:extLst>
          </p:cNvPr>
          <p:cNvCxnSpPr>
            <a:cxnSpLocks/>
          </p:cNvCxnSpPr>
          <p:nvPr/>
        </p:nvCxnSpPr>
        <p:spPr>
          <a:xfrm flipH="1">
            <a:off x="7444587" y="4303989"/>
            <a:ext cx="298865" cy="6424"/>
          </a:xfrm>
          <a:prstGeom prst="line">
            <a:avLst/>
          </a:prstGeom>
          <a:ln w="38100">
            <a:solidFill>
              <a:srgbClr val="92D05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82" name="Straight Connector 181">
            <a:extLst>
              <a:ext uri="{FF2B5EF4-FFF2-40B4-BE49-F238E27FC236}">
                <a16:creationId xmlns:a16="http://schemas.microsoft.com/office/drawing/2014/main" id="{072230B1-1CA6-2661-7EAB-128778A647DC}"/>
              </a:ext>
            </a:extLst>
          </p:cNvPr>
          <p:cNvCxnSpPr/>
          <p:nvPr/>
        </p:nvCxnSpPr>
        <p:spPr>
          <a:xfrm>
            <a:off x="4838808" y="4311723"/>
            <a:ext cx="288995" cy="6424"/>
          </a:xfrm>
          <a:prstGeom prst="line">
            <a:avLst/>
          </a:prstGeom>
          <a:ln w="38100">
            <a:solidFill>
              <a:srgbClr val="00B0F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83" name="Straight Connector 182">
            <a:extLst>
              <a:ext uri="{FF2B5EF4-FFF2-40B4-BE49-F238E27FC236}">
                <a16:creationId xmlns:a16="http://schemas.microsoft.com/office/drawing/2014/main" id="{7F4ED4F1-9B00-C613-592B-A34B0C65B677}"/>
              </a:ext>
            </a:extLst>
          </p:cNvPr>
          <p:cNvCxnSpPr/>
          <p:nvPr/>
        </p:nvCxnSpPr>
        <p:spPr>
          <a:xfrm flipH="1" flipV="1">
            <a:off x="5128058" y="4081448"/>
            <a:ext cx="276953" cy="226528"/>
          </a:xfrm>
          <a:prstGeom prst="line">
            <a:avLst/>
          </a:prstGeom>
          <a:ln w="38100">
            <a:solidFill>
              <a:srgbClr val="92D05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84" name="Straight Connector 183">
            <a:extLst>
              <a:ext uri="{FF2B5EF4-FFF2-40B4-BE49-F238E27FC236}">
                <a16:creationId xmlns:a16="http://schemas.microsoft.com/office/drawing/2014/main" id="{216B3FF6-D8F7-8AC4-961A-B08766F8B619}"/>
              </a:ext>
            </a:extLst>
          </p:cNvPr>
          <p:cNvCxnSpPr/>
          <p:nvPr/>
        </p:nvCxnSpPr>
        <p:spPr>
          <a:xfrm>
            <a:off x="5404757" y="4304764"/>
            <a:ext cx="288995" cy="6424"/>
          </a:xfrm>
          <a:prstGeom prst="line">
            <a:avLst/>
          </a:prstGeom>
          <a:ln w="38100">
            <a:solidFill>
              <a:srgbClr val="00B0F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86" name="Straight Connector 185">
            <a:extLst>
              <a:ext uri="{FF2B5EF4-FFF2-40B4-BE49-F238E27FC236}">
                <a16:creationId xmlns:a16="http://schemas.microsoft.com/office/drawing/2014/main" id="{9A7E289A-65B0-E251-1546-FCB7F6F7251C}"/>
              </a:ext>
            </a:extLst>
          </p:cNvPr>
          <p:cNvCxnSpPr>
            <a:cxnSpLocks/>
          </p:cNvCxnSpPr>
          <p:nvPr/>
        </p:nvCxnSpPr>
        <p:spPr>
          <a:xfrm flipH="1">
            <a:off x="5112040" y="4304764"/>
            <a:ext cx="298865" cy="6424"/>
          </a:xfrm>
          <a:prstGeom prst="line">
            <a:avLst/>
          </a:prstGeom>
          <a:ln w="38100">
            <a:solidFill>
              <a:srgbClr val="92D05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87" name="Connector: Elbow 186">
            <a:extLst>
              <a:ext uri="{FF2B5EF4-FFF2-40B4-BE49-F238E27FC236}">
                <a16:creationId xmlns:a16="http://schemas.microsoft.com/office/drawing/2014/main" id="{FDD3782B-4B01-823A-66AC-B404659FD27D}"/>
              </a:ext>
            </a:extLst>
          </p:cNvPr>
          <p:cNvCxnSpPr>
            <a:cxnSpLocks/>
          </p:cNvCxnSpPr>
          <p:nvPr/>
        </p:nvCxnSpPr>
        <p:spPr>
          <a:xfrm rot="5400000" flipH="1" flipV="1">
            <a:off x="7573380" y="3225446"/>
            <a:ext cx="1547578" cy="630127"/>
          </a:xfrm>
          <a:prstGeom prst="bentConnector3">
            <a:avLst>
              <a:gd name="adj1" fmla="val 100551"/>
            </a:avLst>
          </a:prstGeom>
          <a:ln w="38100">
            <a:solidFill>
              <a:srgbClr val="FF0000"/>
            </a:solidFill>
          </a:ln>
          <a:effectLst>
            <a:glow rad="63500">
              <a:schemeClr val="accent5">
                <a:satMod val="175000"/>
                <a:alpha val="40000"/>
              </a:schemeClr>
            </a:glow>
          </a:effectLst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88" name="Title 2">
            <a:extLst>
              <a:ext uri="{FF2B5EF4-FFF2-40B4-BE49-F238E27FC236}">
                <a16:creationId xmlns:a16="http://schemas.microsoft.com/office/drawing/2014/main" id="{E35A1061-7FE3-3127-C0A9-AAF68E04F0AF}"/>
              </a:ext>
            </a:extLst>
          </p:cNvPr>
          <p:cNvSpPr txBox="1">
            <a:spLocks/>
          </p:cNvSpPr>
          <p:nvPr/>
        </p:nvSpPr>
        <p:spPr>
          <a:xfrm>
            <a:off x="3844267" y="4368543"/>
            <a:ext cx="522456" cy="288551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>
            <a:lvl1pPr algn="l" defTabSz="914400" rtl="0" eaLnBrk="1" latinLnBrk="0" hangingPunct="1">
              <a:lnSpc>
                <a:spcPct val="85000"/>
              </a:lnSpc>
              <a:spcBef>
                <a:spcPct val="0"/>
              </a:spcBef>
              <a:buNone/>
              <a:defRPr sz="7200" kern="1200" spc="-50" baseline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IN" sz="2000" i="1" dirty="0"/>
              <a:t>P1</a:t>
            </a:r>
          </a:p>
        </p:txBody>
      </p:sp>
      <p:sp>
        <p:nvSpPr>
          <p:cNvPr id="189" name="Title 2">
            <a:extLst>
              <a:ext uri="{FF2B5EF4-FFF2-40B4-BE49-F238E27FC236}">
                <a16:creationId xmlns:a16="http://schemas.microsoft.com/office/drawing/2014/main" id="{01C63CC1-0FDF-110A-12D2-5EC8419C7B74}"/>
              </a:ext>
            </a:extLst>
          </p:cNvPr>
          <p:cNvSpPr txBox="1">
            <a:spLocks/>
          </p:cNvSpPr>
          <p:nvPr/>
        </p:nvSpPr>
        <p:spPr>
          <a:xfrm>
            <a:off x="8656149" y="4427343"/>
            <a:ext cx="522456" cy="288551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>
            <a:lvl1pPr algn="l" defTabSz="914400" rtl="0" eaLnBrk="1" latinLnBrk="0" hangingPunct="1">
              <a:lnSpc>
                <a:spcPct val="85000"/>
              </a:lnSpc>
              <a:spcBef>
                <a:spcPct val="0"/>
              </a:spcBef>
              <a:buNone/>
              <a:defRPr sz="7200" kern="1200" spc="-50" baseline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IN" sz="2000" i="1" dirty="0"/>
              <a:t>P1</a:t>
            </a:r>
          </a:p>
        </p:txBody>
      </p:sp>
      <p:cxnSp>
        <p:nvCxnSpPr>
          <p:cNvPr id="191" name="Straight Connector 190">
            <a:extLst>
              <a:ext uri="{FF2B5EF4-FFF2-40B4-BE49-F238E27FC236}">
                <a16:creationId xmlns:a16="http://schemas.microsoft.com/office/drawing/2014/main" id="{7E4449C7-8A45-3AB6-1873-97F0E45D2471}"/>
              </a:ext>
            </a:extLst>
          </p:cNvPr>
          <p:cNvCxnSpPr/>
          <p:nvPr/>
        </p:nvCxnSpPr>
        <p:spPr>
          <a:xfrm>
            <a:off x="1579223" y="5290797"/>
            <a:ext cx="0" cy="796562"/>
          </a:xfrm>
          <a:prstGeom prst="line">
            <a:avLst/>
          </a:prstGeom>
          <a:ln w="28575">
            <a:solidFill>
              <a:srgbClr val="FFFF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92" name="Straight Connector 191">
            <a:extLst>
              <a:ext uri="{FF2B5EF4-FFF2-40B4-BE49-F238E27FC236}">
                <a16:creationId xmlns:a16="http://schemas.microsoft.com/office/drawing/2014/main" id="{3FB0C540-AD10-54F3-DAEB-0281FD58723A}"/>
              </a:ext>
            </a:extLst>
          </p:cNvPr>
          <p:cNvCxnSpPr/>
          <p:nvPr/>
        </p:nvCxnSpPr>
        <p:spPr>
          <a:xfrm>
            <a:off x="4852391" y="5215258"/>
            <a:ext cx="0" cy="796562"/>
          </a:xfrm>
          <a:prstGeom prst="line">
            <a:avLst/>
          </a:prstGeom>
          <a:ln w="28575">
            <a:solidFill>
              <a:srgbClr val="FFFF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93" name="Straight Connector 192">
            <a:extLst>
              <a:ext uri="{FF2B5EF4-FFF2-40B4-BE49-F238E27FC236}">
                <a16:creationId xmlns:a16="http://schemas.microsoft.com/office/drawing/2014/main" id="{8DAD9D25-8845-DDDF-BC82-72932CB6699B}"/>
              </a:ext>
            </a:extLst>
          </p:cNvPr>
          <p:cNvCxnSpPr/>
          <p:nvPr/>
        </p:nvCxnSpPr>
        <p:spPr>
          <a:xfrm>
            <a:off x="8085191" y="5168686"/>
            <a:ext cx="0" cy="796562"/>
          </a:xfrm>
          <a:prstGeom prst="line">
            <a:avLst/>
          </a:prstGeom>
          <a:ln w="28575">
            <a:solidFill>
              <a:srgbClr val="FFFF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94" name="Straight Connector 193">
            <a:extLst>
              <a:ext uri="{FF2B5EF4-FFF2-40B4-BE49-F238E27FC236}">
                <a16:creationId xmlns:a16="http://schemas.microsoft.com/office/drawing/2014/main" id="{589CBE2C-E502-9AF9-F924-67CDFF07218E}"/>
              </a:ext>
            </a:extLst>
          </p:cNvPr>
          <p:cNvCxnSpPr/>
          <p:nvPr/>
        </p:nvCxnSpPr>
        <p:spPr>
          <a:xfrm>
            <a:off x="11290330" y="5215258"/>
            <a:ext cx="0" cy="796562"/>
          </a:xfrm>
          <a:prstGeom prst="line">
            <a:avLst/>
          </a:prstGeom>
          <a:ln w="28575">
            <a:solidFill>
              <a:srgbClr val="FFFF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95" name="Title 2">
            <a:extLst>
              <a:ext uri="{FF2B5EF4-FFF2-40B4-BE49-F238E27FC236}">
                <a16:creationId xmlns:a16="http://schemas.microsoft.com/office/drawing/2014/main" id="{911EDD7D-95D1-8F39-34DE-451C8D5E3C4F}"/>
              </a:ext>
            </a:extLst>
          </p:cNvPr>
          <p:cNvSpPr txBox="1">
            <a:spLocks/>
          </p:cNvSpPr>
          <p:nvPr/>
        </p:nvSpPr>
        <p:spPr>
          <a:xfrm>
            <a:off x="2475925" y="5440144"/>
            <a:ext cx="831582" cy="339457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>
            <a:lvl1pPr algn="l" defTabSz="914400" rtl="0" eaLnBrk="1" latinLnBrk="0" hangingPunct="1">
              <a:lnSpc>
                <a:spcPct val="85000"/>
              </a:lnSpc>
              <a:spcBef>
                <a:spcPct val="0"/>
              </a:spcBef>
              <a:buNone/>
              <a:defRPr sz="7200" kern="1200" spc="-50" baseline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IN" sz="2000" i="1" dirty="0"/>
              <a:t>401</a:t>
            </a:r>
          </a:p>
        </p:txBody>
      </p:sp>
      <p:sp>
        <p:nvSpPr>
          <p:cNvPr id="196" name="Title 2">
            <a:extLst>
              <a:ext uri="{FF2B5EF4-FFF2-40B4-BE49-F238E27FC236}">
                <a16:creationId xmlns:a16="http://schemas.microsoft.com/office/drawing/2014/main" id="{52319C51-5B7B-4B1B-F5DF-D93C75A19F23}"/>
              </a:ext>
            </a:extLst>
          </p:cNvPr>
          <p:cNvSpPr txBox="1">
            <a:spLocks/>
          </p:cNvSpPr>
          <p:nvPr/>
        </p:nvSpPr>
        <p:spPr>
          <a:xfrm>
            <a:off x="6042819" y="5446350"/>
            <a:ext cx="831582" cy="339457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>
            <a:lvl1pPr algn="l" defTabSz="914400" rtl="0" eaLnBrk="1" latinLnBrk="0" hangingPunct="1">
              <a:lnSpc>
                <a:spcPct val="85000"/>
              </a:lnSpc>
              <a:spcBef>
                <a:spcPct val="0"/>
              </a:spcBef>
              <a:buNone/>
              <a:defRPr sz="7200" kern="1200" spc="-50" baseline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IN" sz="2000" i="1" dirty="0"/>
              <a:t>402</a:t>
            </a:r>
          </a:p>
        </p:txBody>
      </p:sp>
      <p:sp>
        <p:nvSpPr>
          <p:cNvPr id="197" name="Title 2">
            <a:extLst>
              <a:ext uri="{FF2B5EF4-FFF2-40B4-BE49-F238E27FC236}">
                <a16:creationId xmlns:a16="http://schemas.microsoft.com/office/drawing/2014/main" id="{7D707F8C-6A5B-75DD-403F-AE7B5758BB2F}"/>
              </a:ext>
            </a:extLst>
          </p:cNvPr>
          <p:cNvSpPr txBox="1">
            <a:spLocks/>
          </p:cNvSpPr>
          <p:nvPr/>
        </p:nvSpPr>
        <p:spPr>
          <a:xfrm>
            <a:off x="9374389" y="5437878"/>
            <a:ext cx="831582" cy="339457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>
            <a:lvl1pPr algn="l" defTabSz="914400" rtl="0" eaLnBrk="1" latinLnBrk="0" hangingPunct="1">
              <a:lnSpc>
                <a:spcPct val="85000"/>
              </a:lnSpc>
              <a:spcBef>
                <a:spcPct val="0"/>
              </a:spcBef>
              <a:buNone/>
              <a:defRPr sz="7200" kern="1200" spc="-50" baseline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IN" sz="2000" i="1" dirty="0"/>
              <a:t>403</a:t>
            </a:r>
          </a:p>
        </p:txBody>
      </p:sp>
      <p:cxnSp>
        <p:nvCxnSpPr>
          <p:cNvPr id="199" name="Straight Connector 198">
            <a:extLst>
              <a:ext uri="{FF2B5EF4-FFF2-40B4-BE49-F238E27FC236}">
                <a16:creationId xmlns:a16="http://schemas.microsoft.com/office/drawing/2014/main" id="{B22B44FE-00F6-A4C8-C7E6-5429D655D56B}"/>
              </a:ext>
            </a:extLst>
          </p:cNvPr>
          <p:cNvCxnSpPr>
            <a:cxnSpLocks/>
            <a:endCxn id="196" idx="1"/>
          </p:cNvCxnSpPr>
          <p:nvPr/>
        </p:nvCxnSpPr>
        <p:spPr>
          <a:xfrm flipV="1">
            <a:off x="3179473" y="5616079"/>
            <a:ext cx="2863346" cy="9855"/>
          </a:xfrm>
          <a:prstGeom prst="line">
            <a:avLst/>
          </a:prstGeom>
          <a:ln w="28575">
            <a:solidFill>
              <a:srgbClr val="FFFF00"/>
            </a:solidFill>
            <a:prstDash val="lg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03" name="Straight Connector 202">
            <a:extLst>
              <a:ext uri="{FF2B5EF4-FFF2-40B4-BE49-F238E27FC236}">
                <a16:creationId xmlns:a16="http://schemas.microsoft.com/office/drawing/2014/main" id="{2A129D85-89AE-A229-073B-306FCBD25384}"/>
              </a:ext>
            </a:extLst>
          </p:cNvPr>
          <p:cNvCxnSpPr>
            <a:cxnSpLocks/>
          </p:cNvCxnSpPr>
          <p:nvPr/>
        </p:nvCxnSpPr>
        <p:spPr>
          <a:xfrm flipV="1">
            <a:off x="6737602" y="5625934"/>
            <a:ext cx="2693925" cy="518"/>
          </a:xfrm>
          <a:prstGeom prst="line">
            <a:avLst/>
          </a:prstGeom>
          <a:ln w="28575">
            <a:solidFill>
              <a:srgbClr val="FFFF00"/>
            </a:solidFill>
            <a:prstDash val="lg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06" name="Straight Connector 205">
            <a:extLst>
              <a:ext uri="{FF2B5EF4-FFF2-40B4-BE49-F238E27FC236}">
                <a16:creationId xmlns:a16="http://schemas.microsoft.com/office/drawing/2014/main" id="{BE760836-9462-B3AF-F587-DF80999ACBF0}"/>
              </a:ext>
            </a:extLst>
          </p:cNvPr>
          <p:cNvCxnSpPr>
            <a:cxnSpLocks/>
            <a:stCxn id="197" idx="3"/>
          </p:cNvCxnSpPr>
          <p:nvPr/>
        </p:nvCxnSpPr>
        <p:spPr>
          <a:xfrm>
            <a:off x="10205971" y="5607607"/>
            <a:ext cx="1062203" cy="11922"/>
          </a:xfrm>
          <a:prstGeom prst="line">
            <a:avLst/>
          </a:prstGeom>
          <a:ln w="28575">
            <a:solidFill>
              <a:srgbClr val="FFFF00"/>
            </a:solidFill>
            <a:prstDash val="lg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07" name="Straight Connector 206">
            <a:extLst>
              <a:ext uri="{FF2B5EF4-FFF2-40B4-BE49-F238E27FC236}">
                <a16:creationId xmlns:a16="http://schemas.microsoft.com/office/drawing/2014/main" id="{6FF8E3FA-7608-09E0-8E14-8623F9B3E6D3}"/>
              </a:ext>
            </a:extLst>
          </p:cNvPr>
          <p:cNvCxnSpPr>
            <a:cxnSpLocks/>
            <a:endCxn id="195" idx="1"/>
          </p:cNvCxnSpPr>
          <p:nvPr/>
        </p:nvCxnSpPr>
        <p:spPr>
          <a:xfrm flipV="1">
            <a:off x="1592700" y="5609873"/>
            <a:ext cx="883225" cy="9243"/>
          </a:xfrm>
          <a:prstGeom prst="line">
            <a:avLst/>
          </a:prstGeom>
          <a:ln w="28575">
            <a:solidFill>
              <a:srgbClr val="FFFF00"/>
            </a:solidFill>
            <a:prstDash val="lg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13A26579-C990-0CE3-0063-363F8BE2191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>
            <a:normAutofit lnSpcReduction="10000"/>
          </a:bodyPr>
          <a:lstStyle/>
          <a:p>
            <a:fld id="{19C1AEB4-7037-4088-A46E-D96AF956DC0D}" type="slidenum">
              <a:rPr lang="en-IN" smtClean="0"/>
              <a:t>43</a:t>
            </a:fld>
            <a:endParaRPr lang="en-IN"/>
          </a:p>
        </p:txBody>
      </p:sp>
      <p:sp>
        <p:nvSpPr>
          <p:cNvPr id="13" name="Rectangle: Rounded Corners 12">
            <a:extLst>
              <a:ext uri="{FF2B5EF4-FFF2-40B4-BE49-F238E27FC236}">
                <a16:creationId xmlns:a16="http://schemas.microsoft.com/office/drawing/2014/main" id="{CCEBD947-E411-FF67-BBDC-D22159A14FF4}"/>
              </a:ext>
            </a:extLst>
          </p:cNvPr>
          <p:cNvSpPr/>
          <p:nvPr/>
        </p:nvSpPr>
        <p:spPr>
          <a:xfrm>
            <a:off x="8663943" y="3129280"/>
            <a:ext cx="978107" cy="382807"/>
          </a:xfrm>
          <a:prstGeom prst="roundRect">
            <a:avLst/>
          </a:prstGeom>
          <a:noFill/>
          <a:ln>
            <a:solidFill>
              <a:srgbClr val="FF000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IN"/>
          </a:p>
        </p:txBody>
      </p:sp>
      <p:sp>
        <p:nvSpPr>
          <p:cNvPr id="14" name="Title 2">
            <a:extLst>
              <a:ext uri="{FF2B5EF4-FFF2-40B4-BE49-F238E27FC236}">
                <a16:creationId xmlns:a16="http://schemas.microsoft.com/office/drawing/2014/main" id="{37973175-76F6-63A0-DEC7-A97C83DC690E}"/>
              </a:ext>
            </a:extLst>
          </p:cNvPr>
          <p:cNvSpPr txBox="1">
            <a:spLocks/>
          </p:cNvSpPr>
          <p:nvPr/>
        </p:nvSpPr>
        <p:spPr>
          <a:xfrm>
            <a:off x="8763576" y="3144489"/>
            <a:ext cx="778840" cy="352389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>
            <a:lvl1pPr algn="l" defTabSz="914400" rtl="0" eaLnBrk="1" latinLnBrk="0" hangingPunct="1">
              <a:lnSpc>
                <a:spcPct val="85000"/>
              </a:lnSpc>
              <a:spcBef>
                <a:spcPct val="0"/>
              </a:spcBef>
              <a:buNone/>
              <a:defRPr sz="7200" kern="1200" spc="-50" baseline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IN" sz="2000" i="1" dirty="0"/>
              <a:t>DPS</a:t>
            </a:r>
          </a:p>
        </p:txBody>
      </p:sp>
      <p:sp>
        <p:nvSpPr>
          <p:cNvPr id="15" name="Oval 14">
            <a:extLst>
              <a:ext uri="{FF2B5EF4-FFF2-40B4-BE49-F238E27FC236}">
                <a16:creationId xmlns:a16="http://schemas.microsoft.com/office/drawing/2014/main" id="{34580B1D-13B3-A59F-F596-1F38ECA9848A}"/>
              </a:ext>
            </a:extLst>
          </p:cNvPr>
          <p:cNvSpPr/>
          <p:nvPr/>
        </p:nvSpPr>
        <p:spPr>
          <a:xfrm>
            <a:off x="10205971" y="2976880"/>
            <a:ext cx="709684" cy="480429"/>
          </a:xfrm>
          <a:prstGeom prst="ellipse">
            <a:avLst/>
          </a:prstGeom>
          <a:noFill/>
          <a:ln w="25400">
            <a:solidFill>
              <a:srgbClr val="00B05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IN"/>
          </a:p>
        </p:txBody>
      </p:sp>
      <p:sp>
        <p:nvSpPr>
          <p:cNvPr id="16" name="Title 2">
            <a:extLst>
              <a:ext uri="{FF2B5EF4-FFF2-40B4-BE49-F238E27FC236}">
                <a16:creationId xmlns:a16="http://schemas.microsoft.com/office/drawing/2014/main" id="{B6E48836-ACEC-FFA9-65F0-4C60B9D34682}"/>
              </a:ext>
            </a:extLst>
          </p:cNvPr>
          <p:cNvSpPr txBox="1">
            <a:spLocks/>
          </p:cNvSpPr>
          <p:nvPr/>
        </p:nvSpPr>
        <p:spPr>
          <a:xfrm>
            <a:off x="10171393" y="3073465"/>
            <a:ext cx="778840" cy="352389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>
            <a:lvl1pPr algn="l" defTabSz="914400" rtl="0" eaLnBrk="1" latinLnBrk="0" hangingPunct="1">
              <a:lnSpc>
                <a:spcPct val="85000"/>
              </a:lnSpc>
              <a:spcBef>
                <a:spcPct val="0"/>
              </a:spcBef>
              <a:buNone/>
              <a:defRPr sz="7200" kern="1200" spc="-50" baseline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IN" sz="2000" i="1" dirty="0"/>
              <a:t>CVT</a:t>
            </a:r>
          </a:p>
        </p:txBody>
      </p:sp>
      <p:cxnSp>
        <p:nvCxnSpPr>
          <p:cNvPr id="18" name="Straight Connector 17">
            <a:extLst>
              <a:ext uri="{FF2B5EF4-FFF2-40B4-BE49-F238E27FC236}">
                <a16:creationId xmlns:a16="http://schemas.microsoft.com/office/drawing/2014/main" id="{0831B468-1091-C207-B7A0-D0A3FEFC426C}"/>
              </a:ext>
            </a:extLst>
          </p:cNvPr>
          <p:cNvCxnSpPr>
            <a:stCxn id="15" idx="0"/>
          </p:cNvCxnSpPr>
          <p:nvPr/>
        </p:nvCxnSpPr>
        <p:spPr>
          <a:xfrm flipV="1">
            <a:off x="10560813" y="2742056"/>
            <a:ext cx="0" cy="234824"/>
          </a:xfrm>
          <a:prstGeom prst="line">
            <a:avLst/>
          </a:prstGeom>
          <a:ln w="25400">
            <a:solidFill>
              <a:srgbClr val="92D05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9" name="Straight Connector 18">
            <a:extLst>
              <a:ext uri="{FF2B5EF4-FFF2-40B4-BE49-F238E27FC236}">
                <a16:creationId xmlns:a16="http://schemas.microsoft.com/office/drawing/2014/main" id="{F5D381FF-DAA3-9CE9-B397-261469338960}"/>
              </a:ext>
            </a:extLst>
          </p:cNvPr>
          <p:cNvCxnSpPr/>
          <p:nvPr/>
        </p:nvCxnSpPr>
        <p:spPr>
          <a:xfrm flipV="1">
            <a:off x="9228689" y="3512621"/>
            <a:ext cx="0" cy="609076"/>
          </a:xfrm>
          <a:prstGeom prst="line">
            <a:avLst/>
          </a:prstGeom>
          <a:ln w="38100">
            <a:solidFill>
              <a:srgbClr val="FFC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0" name="Straight Connector 19">
            <a:extLst>
              <a:ext uri="{FF2B5EF4-FFF2-40B4-BE49-F238E27FC236}">
                <a16:creationId xmlns:a16="http://schemas.microsoft.com/office/drawing/2014/main" id="{15433122-783E-2FB5-098F-49D59B0EF390}"/>
              </a:ext>
            </a:extLst>
          </p:cNvPr>
          <p:cNvCxnSpPr>
            <a:cxnSpLocks/>
          </p:cNvCxnSpPr>
          <p:nvPr/>
        </p:nvCxnSpPr>
        <p:spPr>
          <a:xfrm rot="5400000" flipV="1">
            <a:off x="9946588" y="2994968"/>
            <a:ext cx="0" cy="609076"/>
          </a:xfrm>
          <a:prstGeom prst="line">
            <a:avLst/>
          </a:prstGeom>
          <a:ln w="38100">
            <a:solidFill>
              <a:schemeClr val="tx1">
                <a:lumMod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17" name="Group 16">
            <a:extLst>
              <a:ext uri="{FF2B5EF4-FFF2-40B4-BE49-F238E27FC236}">
                <a16:creationId xmlns:a16="http://schemas.microsoft.com/office/drawing/2014/main" id="{F22AEB38-5AAD-70BF-2CBD-A380DA8B8EE6}"/>
              </a:ext>
            </a:extLst>
          </p:cNvPr>
          <p:cNvGrpSpPr/>
          <p:nvPr/>
        </p:nvGrpSpPr>
        <p:grpSpPr>
          <a:xfrm>
            <a:off x="11481757" y="74540"/>
            <a:ext cx="620304" cy="653010"/>
            <a:chOff x="8366841" y="1587144"/>
            <a:chExt cx="620304" cy="653010"/>
          </a:xfrm>
        </p:grpSpPr>
        <p:cxnSp>
          <p:nvCxnSpPr>
            <p:cNvPr id="21" name="Straight Connector 20">
              <a:extLst>
                <a:ext uri="{FF2B5EF4-FFF2-40B4-BE49-F238E27FC236}">
                  <a16:creationId xmlns:a16="http://schemas.microsoft.com/office/drawing/2014/main" id="{F4111276-0F7D-6F05-790F-A7503DC1ABCD}"/>
                </a:ext>
              </a:extLst>
            </p:cNvPr>
            <p:cNvCxnSpPr/>
            <p:nvPr/>
          </p:nvCxnSpPr>
          <p:spPr>
            <a:xfrm>
              <a:off x="8672017" y="1587144"/>
              <a:ext cx="0" cy="653010"/>
            </a:xfrm>
            <a:prstGeom prst="line">
              <a:avLst/>
            </a:prstGeom>
            <a:effectLst>
              <a:glow rad="63500">
                <a:schemeClr val="accent1">
                  <a:satMod val="175000"/>
                  <a:alpha val="40000"/>
                </a:schemeClr>
              </a:glow>
            </a:effectLst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" name="Straight Connector 21">
              <a:extLst>
                <a:ext uri="{FF2B5EF4-FFF2-40B4-BE49-F238E27FC236}">
                  <a16:creationId xmlns:a16="http://schemas.microsoft.com/office/drawing/2014/main" id="{013EA2E0-A2EA-F15F-A1DB-67DA2522A903}"/>
                </a:ext>
              </a:extLst>
            </p:cNvPr>
            <p:cNvCxnSpPr/>
            <p:nvPr/>
          </p:nvCxnSpPr>
          <p:spPr>
            <a:xfrm>
              <a:off x="8366841" y="1917229"/>
              <a:ext cx="620304" cy="0"/>
            </a:xfrm>
            <a:prstGeom prst="line">
              <a:avLst/>
            </a:prstGeom>
            <a:effectLst>
              <a:glow rad="63500">
                <a:schemeClr val="accent1">
                  <a:satMod val="175000"/>
                  <a:alpha val="40000"/>
                </a:schemeClr>
              </a:glow>
            </a:effectLst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grpSp>
        <p:nvGrpSpPr>
          <p:cNvPr id="23" name="Group 22">
            <a:extLst>
              <a:ext uri="{FF2B5EF4-FFF2-40B4-BE49-F238E27FC236}">
                <a16:creationId xmlns:a16="http://schemas.microsoft.com/office/drawing/2014/main" id="{758F4F33-CA61-2938-8B4B-5767778CCB5C}"/>
              </a:ext>
            </a:extLst>
          </p:cNvPr>
          <p:cNvGrpSpPr/>
          <p:nvPr/>
        </p:nvGrpSpPr>
        <p:grpSpPr>
          <a:xfrm>
            <a:off x="11157779" y="-216759"/>
            <a:ext cx="1260000" cy="1260000"/>
            <a:chOff x="7064043" y="3066250"/>
            <a:chExt cx="1260000" cy="1260000"/>
          </a:xfrm>
        </p:grpSpPr>
        <p:sp>
          <p:nvSpPr>
            <p:cNvPr id="24" name="Oval 23">
              <a:extLst>
                <a:ext uri="{FF2B5EF4-FFF2-40B4-BE49-F238E27FC236}">
                  <a16:creationId xmlns:a16="http://schemas.microsoft.com/office/drawing/2014/main" id="{52ECE685-B745-68B2-9269-3814A6487330}"/>
                </a:ext>
              </a:extLst>
            </p:cNvPr>
            <p:cNvSpPr/>
            <p:nvPr/>
          </p:nvSpPr>
          <p:spPr>
            <a:xfrm>
              <a:off x="7064043" y="3066250"/>
              <a:ext cx="1260000" cy="1260000"/>
            </a:xfrm>
            <a:prstGeom prst="ellipse">
              <a:avLst/>
            </a:prstGeom>
            <a:noFill/>
            <a:ln>
              <a:solidFill>
                <a:schemeClr val="bg1"/>
              </a:solidFill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IN"/>
            </a:p>
          </p:txBody>
        </p:sp>
        <p:grpSp>
          <p:nvGrpSpPr>
            <p:cNvPr id="26" name="Group 25">
              <a:extLst>
                <a:ext uri="{FF2B5EF4-FFF2-40B4-BE49-F238E27FC236}">
                  <a16:creationId xmlns:a16="http://schemas.microsoft.com/office/drawing/2014/main" id="{862D53CA-3A8B-99AD-19A8-3DBDFB76E102}"/>
                </a:ext>
              </a:extLst>
            </p:cNvPr>
            <p:cNvGrpSpPr/>
            <p:nvPr/>
          </p:nvGrpSpPr>
          <p:grpSpPr>
            <a:xfrm>
              <a:off x="7330553" y="3336250"/>
              <a:ext cx="726980" cy="720000"/>
              <a:chOff x="9768840" y="2275840"/>
              <a:chExt cx="726980" cy="720000"/>
            </a:xfrm>
          </p:grpSpPr>
          <p:sp>
            <p:nvSpPr>
              <p:cNvPr id="27" name="Oval 26">
                <a:extLst>
                  <a:ext uri="{FF2B5EF4-FFF2-40B4-BE49-F238E27FC236}">
                    <a16:creationId xmlns:a16="http://schemas.microsoft.com/office/drawing/2014/main" id="{DC7C9100-A64E-1253-F8C0-3C580459D068}"/>
                  </a:ext>
                </a:extLst>
              </p:cNvPr>
              <p:cNvSpPr/>
              <p:nvPr/>
            </p:nvSpPr>
            <p:spPr>
              <a:xfrm>
                <a:off x="9768840" y="2275840"/>
                <a:ext cx="720000" cy="720000"/>
              </a:xfrm>
              <a:prstGeom prst="ellipse">
                <a:avLst/>
              </a:prstGeom>
              <a:noFill/>
              <a:ln>
                <a:solidFill>
                  <a:schemeClr val="bg1"/>
                </a:solidFill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IN"/>
              </a:p>
            </p:txBody>
          </p:sp>
          <p:cxnSp>
            <p:nvCxnSpPr>
              <p:cNvPr id="29" name="Straight Arrow Connector 28">
                <a:extLst>
                  <a:ext uri="{FF2B5EF4-FFF2-40B4-BE49-F238E27FC236}">
                    <a16:creationId xmlns:a16="http://schemas.microsoft.com/office/drawing/2014/main" id="{45404388-0619-F78C-DD38-3D5AA20EBED2}"/>
                  </a:ext>
                </a:extLst>
              </p:cNvPr>
              <p:cNvCxnSpPr>
                <a:cxnSpLocks/>
              </p:cNvCxnSpPr>
              <p:nvPr/>
            </p:nvCxnSpPr>
            <p:spPr>
              <a:xfrm rot="7200000">
                <a:off x="9860407" y="2786655"/>
                <a:ext cx="360000" cy="6762"/>
              </a:xfrm>
              <a:prstGeom prst="straightConnector1">
                <a:avLst/>
              </a:prstGeom>
              <a:ln w="38100" cap="rnd">
                <a:solidFill>
                  <a:srgbClr val="FFFF00"/>
                </a:solidFill>
                <a:tailEnd type="triangle"/>
              </a:ln>
            </p:spPr>
            <p:style>
              <a:lnRef idx="2">
                <a:schemeClr val="accent3"/>
              </a:lnRef>
              <a:fillRef idx="0">
                <a:schemeClr val="accent3"/>
              </a:fillRef>
              <a:effectRef idx="1">
                <a:schemeClr val="accent3"/>
              </a:effectRef>
              <a:fontRef idx="minor">
                <a:schemeClr val="tx1"/>
              </a:fontRef>
            </p:style>
          </p:cxnSp>
          <p:cxnSp>
            <p:nvCxnSpPr>
              <p:cNvPr id="30" name="Straight Arrow Connector 29">
                <a:extLst>
                  <a:ext uri="{FF2B5EF4-FFF2-40B4-BE49-F238E27FC236}">
                    <a16:creationId xmlns:a16="http://schemas.microsoft.com/office/drawing/2014/main" id="{9ECBF239-796E-F6A9-1389-D18FC1E5175E}"/>
                  </a:ext>
                </a:extLst>
              </p:cNvPr>
              <p:cNvCxnSpPr>
                <a:cxnSpLocks/>
              </p:cNvCxnSpPr>
              <p:nvPr/>
            </p:nvCxnSpPr>
            <p:spPr>
              <a:xfrm rot="14400000">
                <a:off x="9861767" y="2473195"/>
                <a:ext cx="360000" cy="6762"/>
              </a:xfrm>
              <a:prstGeom prst="straightConnector1">
                <a:avLst/>
              </a:prstGeom>
              <a:ln w="38100" cap="rnd">
                <a:solidFill>
                  <a:srgbClr val="0070C0"/>
                </a:solidFill>
                <a:tailEnd type="triangle"/>
              </a:ln>
            </p:spPr>
            <p:style>
              <a:lnRef idx="2">
                <a:schemeClr val="accent3"/>
              </a:lnRef>
              <a:fillRef idx="0">
                <a:schemeClr val="accent3"/>
              </a:fillRef>
              <a:effectRef idx="1">
                <a:schemeClr val="accent3"/>
              </a:effectRef>
              <a:fontRef idx="minor">
                <a:schemeClr val="tx1"/>
              </a:fontRef>
            </p:style>
          </p:cxnSp>
          <p:cxnSp>
            <p:nvCxnSpPr>
              <p:cNvPr id="34" name="Straight Arrow Connector 33">
                <a:extLst>
                  <a:ext uri="{FF2B5EF4-FFF2-40B4-BE49-F238E27FC236}">
                    <a16:creationId xmlns:a16="http://schemas.microsoft.com/office/drawing/2014/main" id="{E47A19BD-C784-70A9-448C-80B486C3181E}"/>
                  </a:ext>
                </a:extLst>
              </p:cNvPr>
              <p:cNvCxnSpPr/>
              <p:nvPr/>
            </p:nvCxnSpPr>
            <p:spPr>
              <a:xfrm>
                <a:off x="10135820" y="2629924"/>
                <a:ext cx="360000" cy="6762"/>
              </a:xfrm>
              <a:prstGeom prst="straightConnector1">
                <a:avLst/>
              </a:prstGeom>
              <a:ln w="38100" cap="rnd">
                <a:solidFill>
                  <a:srgbClr val="FF0000"/>
                </a:solidFill>
                <a:tailEnd type="triangle"/>
              </a:ln>
            </p:spPr>
            <p:style>
              <a:lnRef idx="2">
                <a:schemeClr val="accent3"/>
              </a:lnRef>
              <a:fillRef idx="0">
                <a:schemeClr val="accent3"/>
              </a:fillRef>
              <a:effectRef idx="1">
                <a:schemeClr val="accent3"/>
              </a:effectRef>
              <a:fontRef idx="minor">
                <a:schemeClr val="tx1"/>
              </a:fontRef>
            </p:style>
          </p:cxnSp>
        </p:grpSp>
      </p:grpSp>
      <p:sp>
        <p:nvSpPr>
          <p:cNvPr id="35" name="Rectangle 34">
            <a:extLst>
              <a:ext uri="{FF2B5EF4-FFF2-40B4-BE49-F238E27FC236}">
                <a16:creationId xmlns:a16="http://schemas.microsoft.com/office/drawing/2014/main" id="{4A7EA0EB-D103-0799-EFFB-2AC75A6F406D}"/>
              </a:ext>
            </a:extLst>
          </p:cNvPr>
          <p:cNvSpPr/>
          <p:nvPr/>
        </p:nvSpPr>
        <p:spPr>
          <a:xfrm>
            <a:off x="11033567" y="-86686"/>
            <a:ext cx="513657" cy="405484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2000" b="0" cap="none" spc="0" dirty="0">
                <a:ln w="0"/>
                <a:solidFill>
                  <a:srgbClr val="92D050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120</a:t>
            </a:r>
          </a:p>
        </p:txBody>
      </p:sp>
      <p:sp>
        <p:nvSpPr>
          <p:cNvPr id="36" name="Rectangle 35">
            <a:extLst>
              <a:ext uri="{FF2B5EF4-FFF2-40B4-BE49-F238E27FC236}">
                <a16:creationId xmlns:a16="http://schemas.microsoft.com/office/drawing/2014/main" id="{50B5DA04-A09E-0F16-133A-9AB122D7EB37}"/>
              </a:ext>
            </a:extLst>
          </p:cNvPr>
          <p:cNvSpPr/>
          <p:nvPr/>
        </p:nvSpPr>
        <p:spPr>
          <a:xfrm>
            <a:off x="11077769" y="566219"/>
            <a:ext cx="513657" cy="405484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2000" b="0" cap="none" spc="0" dirty="0">
                <a:ln w="0"/>
                <a:solidFill>
                  <a:srgbClr val="92D050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240</a:t>
            </a:r>
          </a:p>
        </p:txBody>
      </p:sp>
    </p:spTree>
    <p:extLst>
      <p:ext uri="{BB962C8B-B14F-4D97-AF65-F5344CB8AC3E}">
        <p14:creationId xmlns:p14="http://schemas.microsoft.com/office/powerpoint/2010/main" val="60046544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0">
        <p:cut/>
      </p:transition>
    </mc:Choice>
    <mc:Fallback xmlns="">
      <p:transition>
        <p:cut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8" presetClass="emph" presetSubtype="0" repeatCount="indefinite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Rot by="-21600000">
                                      <p:cBhvr>
                                        <p:cTn id="6" dur="200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22" presetClass="exit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10" dur="500"/>
                                        <p:tgtEl>
                                          <p:spTgt spid="15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500"/>
                            </p:stCondLst>
                            <p:childTnLst>
                              <p:par>
                                <p:cTn id="13" presetID="22" presetClass="entr" presetSubtype="1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5" dur="500"/>
                                        <p:tgtEl>
                                          <p:spTgt spid="16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1000"/>
                            </p:stCondLst>
                            <p:childTnLst>
                              <p:par>
                                <p:cTn id="17" presetID="22" presetClass="exit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18" dur="500"/>
                                        <p:tgtEl>
                                          <p:spTgt spid="16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6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>
                            <p:stCondLst>
                              <p:cond delay="1500"/>
                            </p:stCondLst>
                            <p:childTnLst>
                              <p:par>
                                <p:cTn id="21" presetID="22" presetClass="entr" presetSubtype="1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23" dur="500"/>
                                        <p:tgtEl>
                                          <p:spTgt spid="16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" fill="hold">
                            <p:stCondLst>
                              <p:cond delay="2000"/>
                            </p:stCondLst>
                            <p:childTnLst>
                              <p:par>
                                <p:cTn id="25" presetID="22" presetClass="exit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26" dur="500"/>
                                        <p:tgtEl>
                                          <p:spTgt spid="16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6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" fill="hold">
                            <p:stCondLst>
                              <p:cond delay="2500"/>
                            </p:stCondLst>
                            <p:childTnLst>
                              <p:par>
                                <p:cTn id="29" presetID="22" presetClass="entr" presetSubtype="1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31" dur="500"/>
                                        <p:tgtEl>
                                          <p:spTgt spid="16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22" presetClass="exit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35" dur="500"/>
                                        <p:tgtEl>
                                          <p:spTgt spid="17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7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7" fill="hold">
                            <p:stCondLst>
                              <p:cond delay="500"/>
                            </p:stCondLst>
                            <p:childTnLst>
                              <p:par>
                                <p:cTn id="38" presetID="22" presetClass="entr" presetSubtype="1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40" dur="500"/>
                                        <p:tgtEl>
                                          <p:spTgt spid="17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1" fill="hold">
                            <p:stCondLst>
                              <p:cond delay="1000"/>
                            </p:stCondLst>
                            <p:childTnLst>
                              <p:par>
                                <p:cTn id="42" presetID="22" presetClass="exit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43" dur="500"/>
                                        <p:tgtEl>
                                          <p:spTgt spid="17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7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5" fill="hold">
                            <p:stCondLst>
                              <p:cond delay="1500"/>
                            </p:stCondLst>
                            <p:childTnLst>
                              <p:par>
                                <p:cTn id="46" presetID="22" presetClass="entr" presetSubtype="1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48" dur="500"/>
                                        <p:tgtEl>
                                          <p:spTgt spid="17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9" fill="hold">
                            <p:stCondLst>
                              <p:cond delay="2000"/>
                            </p:stCondLst>
                            <p:childTnLst>
                              <p:par>
                                <p:cTn id="50" presetID="22" presetClass="exit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51" dur="500"/>
                                        <p:tgtEl>
                                          <p:spTgt spid="17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7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3" fill="hold">
                            <p:stCondLst>
                              <p:cond delay="2500"/>
                            </p:stCondLst>
                            <p:childTnLst>
                              <p:par>
                                <p:cTn id="54" presetID="22" presetClass="entr" presetSubtype="1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56" dur="500"/>
                                        <p:tgtEl>
                                          <p:spTgt spid="18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7" fill="hold">
                            <p:stCondLst>
                              <p:cond delay="3000"/>
                            </p:stCondLst>
                            <p:childTnLst>
                              <p:par>
                                <p:cTn id="58" presetID="22" presetClass="exit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59" dur="500"/>
                                        <p:tgtEl>
                                          <p:spTgt spid="18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8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1" fill="hold">
                            <p:stCondLst>
                              <p:cond delay="3500"/>
                            </p:stCondLst>
                            <p:childTnLst>
                              <p:par>
                                <p:cTn id="62" presetID="22" presetClass="entr" presetSubtype="1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64" dur="500"/>
                                        <p:tgtEl>
                                          <p:spTgt spid="18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5" fill="hold">
                      <p:stCondLst>
                        <p:cond delay="indefinite"/>
                      </p:stCondLst>
                      <p:childTnLst>
                        <p:par>
                          <p:cTn id="66" fill="hold">
                            <p:stCondLst>
                              <p:cond delay="0"/>
                            </p:stCondLst>
                            <p:childTnLst>
                              <p:par>
                                <p:cTn id="67" presetID="1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9" dur="500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up)">
                                      <p:cBhvr>
                                        <p:cTn id="70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1" fill="hold">
                      <p:stCondLst>
                        <p:cond delay="indefinite"/>
                      </p:stCondLst>
                      <p:childTnLst>
                        <p:par>
                          <p:cTn id="72" fill="hold">
                            <p:stCondLst>
                              <p:cond delay="0"/>
                            </p:stCondLst>
                            <p:childTnLst>
                              <p:par>
                                <p:cTn id="73" presetID="1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5" dur="500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up)">
                                      <p:cBhvr>
                                        <p:cTn id="76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7" fill="hold">
                      <p:stCondLst>
                        <p:cond delay="indefinite"/>
                      </p:stCondLst>
                      <p:childTnLst>
                        <p:par>
                          <p:cTn id="78" fill="hold">
                            <p:stCondLst>
                              <p:cond delay="0"/>
                            </p:stCondLst>
                            <p:childTnLst>
                              <p:par>
                                <p:cTn id="79" presetID="1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1" dur="500"/>
                                        <p:tgtEl>
                                          <p:spTgt spid="4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up)">
                                      <p:cBhvr>
                                        <p:cTn id="82" dur="500"/>
                                        <p:tgtEl>
                                          <p:spTgt spid="4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3" fill="hold">
                      <p:stCondLst>
                        <p:cond delay="indefinite"/>
                      </p:stCondLst>
                      <p:childTnLst>
                        <p:par>
                          <p:cTn id="84" fill="hold">
                            <p:stCondLst>
                              <p:cond delay="0"/>
                            </p:stCondLst>
                            <p:childTnLst>
                              <p:par>
                                <p:cTn id="85" presetID="22" presetClass="entr" presetSubtype="8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87" dur="5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8" fill="hold">
                            <p:stCondLst>
                              <p:cond delay="500"/>
                            </p:stCondLst>
                            <p:childTnLst>
                              <p:par>
                                <p:cTn id="89" presetID="63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2.08333E-7 2.59259E-6 L 0.19701 0.00208 " pathEditMode="relative" rAng="0" ptsTypes="AA">
                                      <p:cBhvr>
                                        <p:cTn id="90" dur="20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9844" y="93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1" fill="hold">
                            <p:stCondLst>
                              <p:cond delay="2500"/>
                            </p:stCondLst>
                            <p:childTnLst>
                              <p:par>
                                <p:cTn id="92" presetID="22" presetClass="entr" presetSubtype="2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right)">
                                      <p:cBhvr>
                                        <p:cTn id="94" dur="5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5" fill="hold">
                            <p:stCondLst>
                              <p:cond delay="3000"/>
                            </p:stCondLst>
                            <p:childTnLst>
                              <p:par>
                                <p:cTn id="96" presetID="35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2.70833E-6 -2.59259E-6 L -0.45234 -0.00347 " pathEditMode="relative" rAng="0" ptsTypes="AA">
                                      <p:cBhvr>
                                        <p:cTn id="97" dur="20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22617" y="-185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8" fill="hold">
                      <p:stCondLst>
                        <p:cond delay="indefinite"/>
                      </p:stCondLst>
                      <p:childTnLst>
                        <p:par>
                          <p:cTn id="99" fill="hold">
                            <p:stCondLst>
                              <p:cond delay="0"/>
                            </p:stCondLst>
                            <p:childTnLst>
                              <p:par>
                                <p:cTn id="100" presetID="1" presetClass="exit" presetSubtype="0" fill="hold" grpId="2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02" presetID="1" presetClass="exit" presetSubtype="0" fill="hold" grpId="2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4" fill="hold">
                            <p:stCondLst>
                              <p:cond delay="0"/>
                            </p:stCondLst>
                            <p:childTnLst>
                              <p:par>
                                <p:cTn id="105" presetID="2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07" dur="500"/>
                                        <p:tgtEl>
                                          <p:spTgt spid="18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8" fill="hold">
                      <p:stCondLst>
                        <p:cond delay="indefinite"/>
                      </p:stCondLst>
                      <p:childTnLst>
                        <p:par>
                          <p:cTn id="109" fill="hold">
                            <p:stCondLst>
                              <p:cond delay="0"/>
                            </p:stCondLst>
                            <p:childTnLst>
                              <p:par>
                                <p:cTn id="110" presetID="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2" dur="5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13" dur="5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4" fill="hold">
                      <p:stCondLst>
                        <p:cond delay="indefinite"/>
                      </p:stCondLst>
                      <p:childTnLst>
                        <p:par>
                          <p:cTn id="115" fill="hold">
                            <p:stCondLst>
                              <p:cond delay="0"/>
                            </p:stCondLst>
                            <p:childTnLst>
                              <p:par>
                                <p:cTn id="116" presetID="35" presetClass="emph" presetSubtype="0" repeatCount="300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discrete" valueType="str">
                                      <p:cBhvr>
                                        <p:cTn id="117" dur="5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hidden"/>
                                          </p:val>
                                        </p:tav>
                                        <p:tav tm="50000">
                                          <p:val>
                                            <p:strVal val="visible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8" fill="hold">
                      <p:stCondLst>
                        <p:cond delay="indefinite"/>
                      </p:stCondLst>
                      <p:childTnLst>
                        <p:par>
                          <p:cTn id="119" fill="hold">
                            <p:stCondLst>
                              <p:cond delay="0"/>
                            </p:stCondLst>
                            <p:childTnLst>
                              <p:par>
                                <p:cTn id="120" presetID="12" presetClass="exit" presetSubtype="4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21" dur="500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#ppt_h*1.125000"/>
                                          </p:val>
                                        </p:tav>
                                      </p:tavLst>
                                    </p:anim>
                                    <p:animEffect transition="out" filter="wipe(down)">
                                      <p:cBhvr>
                                        <p:cTn id="122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2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24" presetID="12" presetClass="exit" presetSubtype="4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25" dur="500"/>
                                        <p:tgtEl>
                                          <p:spTgt spid="4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#ppt_h*1.125000"/>
                                          </p:val>
                                        </p:tav>
                                      </p:tavLst>
                                    </p:anim>
                                    <p:animEffect transition="out" filter="wipe(down)">
                                      <p:cBhvr>
                                        <p:cTn id="126" dur="500"/>
                                        <p:tgtEl>
                                          <p:spTgt spid="4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2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8" fill="hold">
                            <p:stCondLst>
                              <p:cond delay="500"/>
                            </p:stCondLst>
                            <p:childTnLst>
                              <p:par>
                                <p:cTn id="129" presetID="2" presetClass="exit" presetSubtype="4" fill="hold" grpId="2" nodeType="afterEffect">
                                  <p:stCondLst>
                                    <p:cond delay="200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30" dur="500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1" dur="500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3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3" fill="hold">
                            <p:stCondLst>
                              <p:cond delay="3000"/>
                            </p:stCondLst>
                            <p:childTnLst>
                              <p:par>
                                <p:cTn id="134" presetID="9" presetClass="exit" presetSubtype="0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animEffect transition="out" filter="dissolve">
                                      <p:cBhvr>
                                        <p:cTn id="135" dur="500"/>
                                        <p:tgtEl>
                                          <p:spTgt spid="18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3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8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7" fill="hold">
                            <p:stCondLst>
                              <p:cond delay="4500"/>
                            </p:stCondLst>
                            <p:childTnLst>
                              <p:par>
                                <p:cTn id="138" presetID="35" presetClass="emph" presetSubtype="0" repeatCount="indefinite" fill="hold" nodeType="afterEffect">
                                  <p:stCondLst>
                                    <p:cond delay="0"/>
                                  </p:stCondLst>
                                  <p:endCondLst>
                                    <p:cond evt="onNext" delay="0">
                                      <p:tgtEl>
                                        <p:sldTgt/>
                                      </p:tgtEl>
                                    </p:cond>
                                  </p:endCondLst>
                                  <p:childTnLst>
                                    <p:anim calcmode="discrete" valueType="str">
                                      <p:cBhvr>
                                        <p:cTn id="139" dur="500" fill="hold"/>
                                        <p:tgtEl>
                                          <p:spTgt spid="1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hidden"/>
                                          </p:val>
                                        </p:tav>
                                        <p:tav tm="50000">
                                          <p:val>
                                            <p:strVal val="visible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 animBg="1"/>
      <p:bldP spid="8" grpId="1" animBg="1"/>
      <p:bldP spid="10" grpId="0" animBg="1"/>
      <p:bldP spid="25" grpId="0" animBg="1"/>
      <p:bldP spid="25" grpId="1" animBg="1"/>
      <p:bldP spid="25" grpId="2" animBg="1"/>
      <p:bldP spid="28" grpId="0" animBg="1"/>
      <p:bldP spid="28" grpId="1" animBg="1"/>
      <p:bldP spid="28" grpId="2" animBg="1"/>
      <p:bldP spid="31" grpId="0" animBg="1"/>
      <p:bldP spid="31" grpId="1" animBg="1"/>
      <p:bldP spid="31" grpId="2" animBg="1"/>
      <p:bldP spid="44" grpId="0" animBg="1"/>
      <p:bldP spid="44" grpId="1" animBg="1"/>
    </p:bldLst>
  </p:timing>
</p:sld>
</file>

<file path=ppt/slides/slide4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/>
          <p:cNvSpPr>
            <a:spLocks noGrp="1"/>
          </p:cNvSpPr>
          <p:nvPr>
            <p:ph type="ctrTitle"/>
          </p:nvPr>
        </p:nvSpPr>
        <p:spPr>
          <a:xfrm>
            <a:off x="3071948" y="107119"/>
            <a:ext cx="6048104" cy="633120"/>
          </a:xfrm>
        </p:spPr>
        <p:txBody>
          <a:bodyPr>
            <a:normAutofit fontScale="90000"/>
          </a:bodyPr>
          <a:lstStyle/>
          <a:p>
            <a:pPr algn="ctr"/>
            <a:r>
              <a:rPr lang="en-IN" sz="4000" i="1" u="sng" dirty="0"/>
              <a:t>400 kV Line Stub protection</a:t>
            </a:r>
          </a:p>
        </p:txBody>
      </p:sp>
      <p:pic>
        <p:nvPicPr>
          <p:cNvPr id="43" name="Picture 4" descr="APTRANSCO ⚡️⚡️ - Electricity Transmission Company - APTRANSCO | LinkedIn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7541" y="17768"/>
            <a:ext cx="1057360" cy="97547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4" name="Picture 13">
            <a:extLst>
              <a:ext uri="{FF2B5EF4-FFF2-40B4-BE49-F238E27FC236}">
                <a16:creationId xmlns:a16="http://schemas.microsoft.com/office/drawing/2014/main" id="{6AD08B83-440B-7580-15A5-2550CFF22086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57540" y="1052092"/>
            <a:ext cx="11734459" cy="5805908"/>
          </a:xfrm>
          <a:prstGeom prst="rect">
            <a:avLst/>
          </a:prstGeom>
        </p:spPr>
      </p:pic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13A26579-C990-0CE3-0063-363F8BE2191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>
            <a:normAutofit lnSpcReduction="10000"/>
          </a:bodyPr>
          <a:lstStyle/>
          <a:p>
            <a:fld id="{19C1AEB4-7037-4088-A46E-D96AF956DC0D}" type="slidenum">
              <a:rPr lang="en-IN" smtClean="0"/>
              <a:t>44</a:t>
            </a:fld>
            <a:endParaRPr lang="en-IN"/>
          </a:p>
        </p:txBody>
      </p:sp>
      <p:grpSp>
        <p:nvGrpSpPr>
          <p:cNvPr id="2" name="Group 1">
            <a:extLst>
              <a:ext uri="{FF2B5EF4-FFF2-40B4-BE49-F238E27FC236}">
                <a16:creationId xmlns:a16="http://schemas.microsoft.com/office/drawing/2014/main" id="{A637BCE0-C203-82C6-CFDB-3DB01612340B}"/>
              </a:ext>
            </a:extLst>
          </p:cNvPr>
          <p:cNvGrpSpPr/>
          <p:nvPr/>
        </p:nvGrpSpPr>
        <p:grpSpPr>
          <a:xfrm>
            <a:off x="11481757" y="74540"/>
            <a:ext cx="620304" cy="653010"/>
            <a:chOff x="8366841" y="1587144"/>
            <a:chExt cx="620304" cy="653010"/>
          </a:xfrm>
        </p:grpSpPr>
        <p:cxnSp>
          <p:nvCxnSpPr>
            <p:cNvPr id="5" name="Straight Connector 4">
              <a:extLst>
                <a:ext uri="{FF2B5EF4-FFF2-40B4-BE49-F238E27FC236}">
                  <a16:creationId xmlns:a16="http://schemas.microsoft.com/office/drawing/2014/main" id="{6FDB158A-BE96-C976-6CE2-AC16A284CA4A}"/>
                </a:ext>
              </a:extLst>
            </p:cNvPr>
            <p:cNvCxnSpPr/>
            <p:nvPr/>
          </p:nvCxnSpPr>
          <p:spPr>
            <a:xfrm>
              <a:off x="8672017" y="1587144"/>
              <a:ext cx="0" cy="653010"/>
            </a:xfrm>
            <a:prstGeom prst="line">
              <a:avLst/>
            </a:prstGeom>
            <a:effectLst>
              <a:glow rad="63500">
                <a:schemeClr val="accent1">
                  <a:satMod val="175000"/>
                  <a:alpha val="40000"/>
                </a:schemeClr>
              </a:glow>
            </a:effectLst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" name="Straight Connector 5">
              <a:extLst>
                <a:ext uri="{FF2B5EF4-FFF2-40B4-BE49-F238E27FC236}">
                  <a16:creationId xmlns:a16="http://schemas.microsoft.com/office/drawing/2014/main" id="{86E695C0-1C4B-3CA2-49FD-FDAC3DCD2EA7}"/>
                </a:ext>
              </a:extLst>
            </p:cNvPr>
            <p:cNvCxnSpPr/>
            <p:nvPr/>
          </p:nvCxnSpPr>
          <p:spPr>
            <a:xfrm>
              <a:off x="8366841" y="1917229"/>
              <a:ext cx="620304" cy="0"/>
            </a:xfrm>
            <a:prstGeom prst="line">
              <a:avLst/>
            </a:prstGeom>
            <a:effectLst>
              <a:glow rad="63500">
                <a:schemeClr val="accent1">
                  <a:satMod val="175000"/>
                  <a:alpha val="40000"/>
                </a:schemeClr>
              </a:glow>
            </a:effectLst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grpSp>
        <p:nvGrpSpPr>
          <p:cNvPr id="7" name="Group 6">
            <a:extLst>
              <a:ext uri="{FF2B5EF4-FFF2-40B4-BE49-F238E27FC236}">
                <a16:creationId xmlns:a16="http://schemas.microsoft.com/office/drawing/2014/main" id="{61F63131-3300-8018-077C-1770345DB0C9}"/>
              </a:ext>
            </a:extLst>
          </p:cNvPr>
          <p:cNvGrpSpPr/>
          <p:nvPr/>
        </p:nvGrpSpPr>
        <p:grpSpPr>
          <a:xfrm>
            <a:off x="11157779" y="-216759"/>
            <a:ext cx="1260000" cy="1260000"/>
            <a:chOff x="7064043" y="3066250"/>
            <a:chExt cx="1260000" cy="1260000"/>
          </a:xfrm>
        </p:grpSpPr>
        <p:sp>
          <p:nvSpPr>
            <p:cNvPr id="8" name="Oval 7">
              <a:extLst>
                <a:ext uri="{FF2B5EF4-FFF2-40B4-BE49-F238E27FC236}">
                  <a16:creationId xmlns:a16="http://schemas.microsoft.com/office/drawing/2014/main" id="{103B62DF-C63E-C97F-AE73-56470C745E70}"/>
                </a:ext>
              </a:extLst>
            </p:cNvPr>
            <p:cNvSpPr/>
            <p:nvPr/>
          </p:nvSpPr>
          <p:spPr>
            <a:xfrm>
              <a:off x="7064043" y="3066250"/>
              <a:ext cx="1260000" cy="1260000"/>
            </a:xfrm>
            <a:prstGeom prst="ellipse">
              <a:avLst/>
            </a:prstGeom>
            <a:noFill/>
            <a:ln>
              <a:solidFill>
                <a:schemeClr val="bg1"/>
              </a:solidFill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IN"/>
            </a:p>
          </p:txBody>
        </p:sp>
        <p:grpSp>
          <p:nvGrpSpPr>
            <p:cNvPr id="9" name="Group 8">
              <a:extLst>
                <a:ext uri="{FF2B5EF4-FFF2-40B4-BE49-F238E27FC236}">
                  <a16:creationId xmlns:a16="http://schemas.microsoft.com/office/drawing/2014/main" id="{769F55D6-5C32-52AD-9DE2-14B4FF675E6E}"/>
                </a:ext>
              </a:extLst>
            </p:cNvPr>
            <p:cNvGrpSpPr/>
            <p:nvPr/>
          </p:nvGrpSpPr>
          <p:grpSpPr>
            <a:xfrm>
              <a:off x="7330553" y="3336250"/>
              <a:ext cx="726980" cy="720000"/>
              <a:chOff x="9768840" y="2275840"/>
              <a:chExt cx="726980" cy="720000"/>
            </a:xfrm>
          </p:grpSpPr>
          <p:sp>
            <p:nvSpPr>
              <p:cNvPr id="10" name="Oval 9">
                <a:extLst>
                  <a:ext uri="{FF2B5EF4-FFF2-40B4-BE49-F238E27FC236}">
                    <a16:creationId xmlns:a16="http://schemas.microsoft.com/office/drawing/2014/main" id="{CB654B4E-B1C5-113C-C2A8-29480C2ABA03}"/>
                  </a:ext>
                </a:extLst>
              </p:cNvPr>
              <p:cNvSpPr/>
              <p:nvPr/>
            </p:nvSpPr>
            <p:spPr>
              <a:xfrm>
                <a:off x="9768840" y="2275840"/>
                <a:ext cx="720000" cy="720000"/>
              </a:xfrm>
              <a:prstGeom prst="ellipse">
                <a:avLst/>
              </a:prstGeom>
              <a:noFill/>
              <a:ln>
                <a:solidFill>
                  <a:schemeClr val="bg1"/>
                </a:solidFill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IN"/>
              </a:p>
            </p:txBody>
          </p:sp>
          <p:cxnSp>
            <p:nvCxnSpPr>
              <p:cNvPr id="11" name="Straight Arrow Connector 10">
                <a:extLst>
                  <a:ext uri="{FF2B5EF4-FFF2-40B4-BE49-F238E27FC236}">
                    <a16:creationId xmlns:a16="http://schemas.microsoft.com/office/drawing/2014/main" id="{C561FD98-DAB2-2A6C-3077-E3770D1B31FB}"/>
                  </a:ext>
                </a:extLst>
              </p:cNvPr>
              <p:cNvCxnSpPr>
                <a:cxnSpLocks/>
              </p:cNvCxnSpPr>
              <p:nvPr/>
            </p:nvCxnSpPr>
            <p:spPr>
              <a:xfrm rot="7200000">
                <a:off x="9860407" y="2786655"/>
                <a:ext cx="360000" cy="6762"/>
              </a:xfrm>
              <a:prstGeom prst="straightConnector1">
                <a:avLst/>
              </a:prstGeom>
              <a:ln w="38100" cap="rnd">
                <a:solidFill>
                  <a:srgbClr val="FFFF00"/>
                </a:solidFill>
                <a:tailEnd type="triangle"/>
              </a:ln>
            </p:spPr>
            <p:style>
              <a:lnRef idx="2">
                <a:schemeClr val="accent3"/>
              </a:lnRef>
              <a:fillRef idx="0">
                <a:schemeClr val="accent3"/>
              </a:fillRef>
              <a:effectRef idx="1">
                <a:schemeClr val="accent3"/>
              </a:effectRef>
              <a:fontRef idx="minor">
                <a:schemeClr val="tx1"/>
              </a:fontRef>
            </p:style>
          </p:cxnSp>
          <p:cxnSp>
            <p:nvCxnSpPr>
              <p:cNvPr id="12" name="Straight Arrow Connector 11">
                <a:extLst>
                  <a:ext uri="{FF2B5EF4-FFF2-40B4-BE49-F238E27FC236}">
                    <a16:creationId xmlns:a16="http://schemas.microsoft.com/office/drawing/2014/main" id="{F842257F-3533-96FA-196F-15BD9B901A65}"/>
                  </a:ext>
                </a:extLst>
              </p:cNvPr>
              <p:cNvCxnSpPr>
                <a:cxnSpLocks/>
              </p:cNvCxnSpPr>
              <p:nvPr/>
            </p:nvCxnSpPr>
            <p:spPr>
              <a:xfrm rot="14400000">
                <a:off x="9861767" y="2473195"/>
                <a:ext cx="360000" cy="6762"/>
              </a:xfrm>
              <a:prstGeom prst="straightConnector1">
                <a:avLst/>
              </a:prstGeom>
              <a:ln w="38100" cap="rnd">
                <a:solidFill>
                  <a:srgbClr val="0070C0"/>
                </a:solidFill>
                <a:tailEnd type="triangle"/>
              </a:ln>
            </p:spPr>
            <p:style>
              <a:lnRef idx="2">
                <a:schemeClr val="accent3"/>
              </a:lnRef>
              <a:fillRef idx="0">
                <a:schemeClr val="accent3"/>
              </a:fillRef>
              <a:effectRef idx="1">
                <a:schemeClr val="accent3"/>
              </a:effectRef>
              <a:fontRef idx="minor">
                <a:schemeClr val="tx1"/>
              </a:fontRef>
            </p:style>
          </p:cxnSp>
          <p:cxnSp>
            <p:nvCxnSpPr>
              <p:cNvPr id="13" name="Straight Arrow Connector 12">
                <a:extLst>
                  <a:ext uri="{FF2B5EF4-FFF2-40B4-BE49-F238E27FC236}">
                    <a16:creationId xmlns:a16="http://schemas.microsoft.com/office/drawing/2014/main" id="{BBA48AF2-948C-6B33-375E-441D607F1FB7}"/>
                  </a:ext>
                </a:extLst>
              </p:cNvPr>
              <p:cNvCxnSpPr/>
              <p:nvPr/>
            </p:nvCxnSpPr>
            <p:spPr>
              <a:xfrm>
                <a:off x="10135820" y="2629924"/>
                <a:ext cx="360000" cy="6762"/>
              </a:xfrm>
              <a:prstGeom prst="straightConnector1">
                <a:avLst/>
              </a:prstGeom>
              <a:ln w="38100" cap="rnd">
                <a:solidFill>
                  <a:srgbClr val="FF0000"/>
                </a:solidFill>
                <a:tailEnd type="triangle"/>
              </a:ln>
            </p:spPr>
            <p:style>
              <a:lnRef idx="2">
                <a:schemeClr val="accent3"/>
              </a:lnRef>
              <a:fillRef idx="0">
                <a:schemeClr val="accent3"/>
              </a:fillRef>
              <a:effectRef idx="1">
                <a:schemeClr val="accent3"/>
              </a:effectRef>
              <a:fontRef idx="minor">
                <a:schemeClr val="tx1"/>
              </a:fontRef>
            </p:style>
          </p:cxnSp>
        </p:grpSp>
      </p:grpSp>
      <p:sp>
        <p:nvSpPr>
          <p:cNvPr id="15" name="Rectangle 14">
            <a:extLst>
              <a:ext uri="{FF2B5EF4-FFF2-40B4-BE49-F238E27FC236}">
                <a16:creationId xmlns:a16="http://schemas.microsoft.com/office/drawing/2014/main" id="{D2E57756-E765-C616-C1A5-9E9FAD23C71C}"/>
              </a:ext>
            </a:extLst>
          </p:cNvPr>
          <p:cNvSpPr/>
          <p:nvPr/>
        </p:nvSpPr>
        <p:spPr>
          <a:xfrm>
            <a:off x="11033567" y="-86686"/>
            <a:ext cx="513657" cy="405484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2000" b="0" cap="none" spc="0" dirty="0">
                <a:ln w="0"/>
                <a:solidFill>
                  <a:srgbClr val="92D050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120</a:t>
            </a:r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3981790E-8448-32DE-FE43-0199D4FDC1BB}"/>
              </a:ext>
            </a:extLst>
          </p:cNvPr>
          <p:cNvSpPr/>
          <p:nvPr/>
        </p:nvSpPr>
        <p:spPr>
          <a:xfrm>
            <a:off x="11077769" y="566219"/>
            <a:ext cx="513657" cy="405484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2000" b="0" cap="none" spc="0" dirty="0">
                <a:ln w="0"/>
                <a:solidFill>
                  <a:srgbClr val="92D050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240</a:t>
            </a:r>
          </a:p>
        </p:txBody>
      </p:sp>
    </p:spTree>
    <p:extLst>
      <p:ext uri="{BB962C8B-B14F-4D97-AF65-F5344CB8AC3E}">
        <p14:creationId xmlns:p14="http://schemas.microsoft.com/office/powerpoint/2010/main" val="350537637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0">
        <p:cut/>
      </p:transition>
    </mc:Choice>
    <mc:Fallback xmlns="">
      <p:transition>
        <p:cut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8" presetClass="emph" presetSubtype="0" repeatCount="indefinite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Rot by="-21600000">
                                      <p:cBhvr>
                                        <p:cTn id="6" dur="20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/>
          <p:cNvSpPr>
            <a:spLocks noGrp="1"/>
          </p:cNvSpPr>
          <p:nvPr>
            <p:ph type="ctrTitle"/>
          </p:nvPr>
        </p:nvSpPr>
        <p:spPr>
          <a:xfrm>
            <a:off x="3071948" y="107119"/>
            <a:ext cx="6048104" cy="633120"/>
          </a:xfrm>
        </p:spPr>
        <p:txBody>
          <a:bodyPr>
            <a:normAutofit fontScale="90000"/>
          </a:bodyPr>
          <a:lstStyle/>
          <a:p>
            <a:pPr algn="ctr"/>
            <a:r>
              <a:rPr lang="en-IN" sz="4000" i="1" u="sng" dirty="0"/>
              <a:t>400 kV ICT Stub protection</a:t>
            </a:r>
          </a:p>
        </p:txBody>
      </p:sp>
      <p:pic>
        <p:nvPicPr>
          <p:cNvPr id="43" name="Picture 4" descr="APTRANSCO ⚡️⚡️ - Electricity Transmission Company - APTRANSCO | LinkedIn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7541" y="17768"/>
            <a:ext cx="1057360" cy="97547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13A26579-C990-0CE3-0063-363F8BE2191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>
            <a:normAutofit lnSpcReduction="10000"/>
          </a:bodyPr>
          <a:lstStyle/>
          <a:p>
            <a:fld id="{19C1AEB4-7037-4088-A46E-D96AF956DC0D}" type="slidenum">
              <a:rPr lang="en-IN" smtClean="0"/>
              <a:t>45</a:t>
            </a:fld>
            <a:endParaRPr lang="en-IN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8795EA04-EBAF-9C7C-45A3-A78734908242}"/>
              </a:ext>
            </a:extLst>
          </p:cNvPr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524000" y="733986"/>
            <a:ext cx="9144000" cy="6124014"/>
          </a:xfrm>
          <a:prstGeom prst="rect">
            <a:avLst/>
          </a:prstGeom>
        </p:spPr>
      </p:pic>
      <p:grpSp>
        <p:nvGrpSpPr>
          <p:cNvPr id="2" name="Group 1">
            <a:extLst>
              <a:ext uri="{FF2B5EF4-FFF2-40B4-BE49-F238E27FC236}">
                <a16:creationId xmlns:a16="http://schemas.microsoft.com/office/drawing/2014/main" id="{8D211010-3315-D6E4-AC85-E87003AA085E}"/>
              </a:ext>
            </a:extLst>
          </p:cNvPr>
          <p:cNvGrpSpPr/>
          <p:nvPr/>
        </p:nvGrpSpPr>
        <p:grpSpPr>
          <a:xfrm>
            <a:off x="11481757" y="74540"/>
            <a:ext cx="620304" cy="653010"/>
            <a:chOff x="8366841" y="1587144"/>
            <a:chExt cx="620304" cy="653010"/>
          </a:xfrm>
        </p:grpSpPr>
        <p:cxnSp>
          <p:nvCxnSpPr>
            <p:cNvPr id="6" name="Straight Connector 5">
              <a:extLst>
                <a:ext uri="{FF2B5EF4-FFF2-40B4-BE49-F238E27FC236}">
                  <a16:creationId xmlns:a16="http://schemas.microsoft.com/office/drawing/2014/main" id="{2168072C-B92E-5414-75F9-27D7D1023088}"/>
                </a:ext>
              </a:extLst>
            </p:cNvPr>
            <p:cNvCxnSpPr/>
            <p:nvPr/>
          </p:nvCxnSpPr>
          <p:spPr>
            <a:xfrm>
              <a:off x="8672017" y="1587144"/>
              <a:ext cx="0" cy="653010"/>
            </a:xfrm>
            <a:prstGeom prst="line">
              <a:avLst/>
            </a:prstGeom>
            <a:effectLst>
              <a:glow rad="63500">
                <a:schemeClr val="accent1">
                  <a:satMod val="175000"/>
                  <a:alpha val="40000"/>
                </a:schemeClr>
              </a:glow>
            </a:effectLst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" name="Straight Connector 6">
              <a:extLst>
                <a:ext uri="{FF2B5EF4-FFF2-40B4-BE49-F238E27FC236}">
                  <a16:creationId xmlns:a16="http://schemas.microsoft.com/office/drawing/2014/main" id="{1569F058-A8B4-C43E-2206-9B998ECF3453}"/>
                </a:ext>
              </a:extLst>
            </p:cNvPr>
            <p:cNvCxnSpPr/>
            <p:nvPr/>
          </p:nvCxnSpPr>
          <p:spPr>
            <a:xfrm>
              <a:off x="8366841" y="1917229"/>
              <a:ext cx="620304" cy="0"/>
            </a:xfrm>
            <a:prstGeom prst="line">
              <a:avLst/>
            </a:prstGeom>
            <a:effectLst>
              <a:glow rad="63500">
                <a:schemeClr val="accent1">
                  <a:satMod val="175000"/>
                  <a:alpha val="40000"/>
                </a:schemeClr>
              </a:glow>
            </a:effectLst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grpSp>
        <p:nvGrpSpPr>
          <p:cNvPr id="8" name="Group 7">
            <a:extLst>
              <a:ext uri="{FF2B5EF4-FFF2-40B4-BE49-F238E27FC236}">
                <a16:creationId xmlns:a16="http://schemas.microsoft.com/office/drawing/2014/main" id="{6C8D8DB7-EE1D-50AE-3779-231583468D17}"/>
              </a:ext>
            </a:extLst>
          </p:cNvPr>
          <p:cNvGrpSpPr/>
          <p:nvPr/>
        </p:nvGrpSpPr>
        <p:grpSpPr>
          <a:xfrm>
            <a:off x="11157779" y="-216759"/>
            <a:ext cx="1260000" cy="1260000"/>
            <a:chOff x="7064043" y="3066250"/>
            <a:chExt cx="1260000" cy="1260000"/>
          </a:xfrm>
        </p:grpSpPr>
        <p:sp>
          <p:nvSpPr>
            <p:cNvPr id="9" name="Oval 8">
              <a:extLst>
                <a:ext uri="{FF2B5EF4-FFF2-40B4-BE49-F238E27FC236}">
                  <a16:creationId xmlns:a16="http://schemas.microsoft.com/office/drawing/2014/main" id="{183ACA7E-A845-2787-3FFF-8F980ADFB669}"/>
                </a:ext>
              </a:extLst>
            </p:cNvPr>
            <p:cNvSpPr/>
            <p:nvPr/>
          </p:nvSpPr>
          <p:spPr>
            <a:xfrm>
              <a:off x="7064043" y="3066250"/>
              <a:ext cx="1260000" cy="1260000"/>
            </a:xfrm>
            <a:prstGeom prst="ellipse">
              <a:avLst/>
            </a:prstGeom>
            <a:noFill/>
            <a:ln>
              <a:solidFill>
                <a:schemeClr val="bg1"/>
              </a:solidFill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IN"/>
            </a:p>
          </p:txBody>
        </p:sp>
        <p:grpSp>
          <p:nvGrpSpPr>
            <p:cNvPr id="10" name="Group 9">
              <a:extLst>
                <a:ext uri="{FF2B5EF4-FFF2-40B4-BE49-F238E27FC236}">
                  <a16:creationId xmlns:a16="http://schemas.microsoft.com/office/drawing/2014/main" id="{099E0753-26A8-7167-EB4C-8592E4C38B13}"/>
                </a:ext>
              </a:extLst>
            </p:cNvPr>
            <p:cNvGrpSpPr/>
            <p:nvPr/>
          </p:nvGrpSpPr>
          <p:grpSpPr>
            <a:xfrm>
              <a:off x="7330553" y="3336250"/>
              <a:ext cx="726980" cy="720000"/>
              <a:chOff x="9768840" y="2275840"/>
              <a:chExt cx="726980" cy="720000"/>
            </a:xfrm>
          </p:grpSpPr>
          <p:sp>
            <p:nvSpPr>
              <p:cNvPr id="11" name="Oval 10">
                <a:extLst>
                  <a:ext uri="{FF2B5EF4-FFF2-40B4-BE49-F238E27FC236}">
                    <a16:creationId xmlns:a16="http://schemas.microsoft.com/office/drawing/2014/main" id="{6829604A-2DE8-E698-DDEB-6FF36EC38326}"/>
                  </a:ext>
                </a:extLst>
              </p:cNvPr>
              <p:cNvSpPr/>
              <p:nvPr/>
            </p:nvSpPr>
            <p:spPr>
              <a:xfrm>
                <a:off x="9768840" y="2275840"/>
                <a:ext cx="720000" cy="720000"/>
              </a:xfrm>
              <a:prstGeom prst="ellipse">
                <a:avLst/>
              </a:prstGeom>
              <a:noFill/>
              <a:ln>
                <a:solidFill>
                  <a:schemeClr val="bg1"/>
                </a:solidFill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IN"/>
              </a:p>
            </p:txBody>
          </p:sp>
          <p:cxnSp>
            <p:nvCxnSpPr>
              <p:cNvPr id="12" name="Straight Arrow Connector 11">
                <a:extLst>
                  <a:ext uri="{FF2B5EF4-FFF2-40B4-BE49-F238E27FC236}">
                    <a16:creationId xmlns:a16="http://schemas.microsoft.com/office/drawing/2014/main" id="{835761CE-6412-3E63-12FD-DA1CB17F4F3C}"/>
                  </a:ext>
                </a:extLst>
              </p:cNvPr>
              <p:cNvCxnSpPr>
                <a:cxnSpLocks/>
              </p:cNvCxnSpPr>
              <p:nvPr/>
            </p:nvCxnSpPr>
            <p:spPr>
              <a:xfrm rot="7200000">
                <a:off x="9860407" y="2786655"/>
                <a:ext cx="360000" cy="6762"/>
              </a:xfrm>
              <a:prstGeom prst="straightConnector1">
                <a:avLst/>
              </a:prstGeom>
              <a:ln w="38100" cap="rnd">
                <a:solidFill>
                  <a:srgbClr val="FFFF00"/>
                </a:solidFill>
                <a:tailEnd type="triangle"/>
              </a:ln>
            </p:spPr>
            <p:style>
              <a:lnRef idx="2">
                <a:schemeClr val="accent3"/>
              </a:lnRef>
              <a:fillRef idx="0">
                <a:schemeClr val="accent3"/>
              </a:fillRef>
              <a:effectRef idx="1">
                <a:schemeClr val="accent3"/>
              </a:effectRef>
              <a:fontRef idx="minor">
                <a:schemeClr val="tx1"/>
              </a:fontRef>
            </p:style>
          </p:cxnSp>
          <p:cxnSp>
            <p:nvCxnSpPr>
              <p:cNvPr id="13" name="Straight Arrow Connector 12">
                <a:extLst>
                  <a:ext uri="{FF2B5EF4-FFF2-40B4-BE49-F238E27FC236}">
                    <a16:creationId xmlns:a16="http://schemas.microsoft.com/office/drawing/2014/main" id="{C4A3A278-85EC-D4B7-FD0C-98AC039ED931}"/>
                  </a:ext>
                </a:extLst>
              </p:cNvPr>
              <p:cNvCxnSpPr>
                <a:cxnSpLocks/>
              </p:cNvCxnSpPr>
              <p:nvPr/>
            </p:nvCxnSpPr>
            <p:spPr>
              <a:xfrm rot="14400000">
                <a:off x="9861767" y="2473195"/>
                <a:ext cx="360000" cy="6762"/>
              </a:xfrm>
              <a:prstGeom prst="straightConnector1">
                <a:avLst/>
              </a:prstGeom>
              <a:ln w="38100" cap="rnd">
                <a:solidFill>
                  <a:srgbClr val="0070C0"/>
                </a:solidFill>
                <a:tailEnd type="triangle"/>
              </a:ln>
            </p:spPr>
            <p:style>
              <a:lnRef idx="2">
                <a:schemeClr val="accent3"/>
              </a:lnRef>
              <a:fillRef idx="0">
                <a:schemeClr val="accent3"/>
              </a:fillRef>
              <a:effectRef idx="1">
                <a:schemeClr val="accent3"/>
              </a:effectRef>
              <a:fontRef idx="minor">
                <a:schemeClr val="tx1"/>
              </a:fontRef>
            </p:style>
          </p:cxnSp>
          <p:cxnSp>
            <p:nvCxnSpPr>
              <p:cNvPr id="14" name="Straight Arrow Connector 13">
                <a:extLst>
                  <a:ext uri="{FF2B5EF4-FFF2-40B4-BE49-F238E27FC236}">
                    <a16:creationId xmlns:a16="http://schemas.microsoft.com/office/drawing/2014/main" id="{2B00FFC5-2CBA-D128-B440-3319B18932A8}"/>
                  </a:ext>
                </a:extLst>
              </p:cNvPr>
              <p:cNvCxnSpPr/>
              <p:nvPr/>
            </p:nvCxnSpPr>
            <p:spPr>
              <a:xfrm>
                <a:off x="10135820" y="2629924"/>
                <a:ext cx="360000" cy="6762"/>
              </a:xfrm>
              <a:prstGeom prst="straightConnector1">
                <a:avLst/>
              </a:prstGeom>
              <a:ln w="38100" cap="rnd">
                <a:solidFill>
                  <a:srgbClr val="FF0000"/>
                </a:solidFill>
                <a:tailEnd type="triangle"/>
              </a:ln>
            </p:spPr>
            <p:style>
              <a:lnRef idx="2">
                <a:schemeClr val="accent3"/>
              </a:lnRef>
              <a:fillRef idx="0">
                <a:schemeClr val="accent3"/>
              </a:fillRef>
              <a:effectRef idx="1">
                <a:schemeClr val="accent3"/>
              </a:effectRef>
              <a:fontRef idx="minor">
                <a:schemeClr val="tx1"/>
              </a:fontRef>
            </p:style>
          </p:cxnSp>
        </p:grpSp>
      </p:grpSp>
      <p:sp>
        <p:nvSpPr>
          <p:cNvPr id="15" name="Rectangle 14">
            <a:extLst>
              <a:ext uri="{FF2B5EF4-FFF2-40B4-BE49-F238E27FC236}">
                <a16:creationId xmlns:a16="http://schemas.microsoft.com/office/drawing/2014/main" id="{C0AB4FD4-E76A-AA52-E982-023B65719657}"/>
              </a:ext>
            </a:extLst>
          </p:cNvPr>
          <p:cNvSpPr/>
          <p:nvPr/>
        </p:nvSpPr>
        <p:spPr>
          <a:xfrm>
            <a:off x="11033567" y="-86686"/>
            <a:ext cx="513657" cy="405484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2000" b="0" cap="none" spc="0" dirty="0">
                <a:ln w="0"/>
                <a:solidFill>
                  <a:srgbClr val="92D050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120</a:t>
            </a:r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910A050E-780D-A4A7-888D-19F77990F587}"/>
              </a:ext>
            </a:extLst>
          </p:cNvPr>
          <p:cNvSpPr/>
          <p:nvPr/>
        </p:nvSpPr>
        <p:spPr>
          <a:xfrm>
            <a:off x="11077769" y="566219"/>
            <a:ext cx="513657" cy="405484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2000" b="0" cap="none" spc="0" dirty="0">
                <a:ln w="0"/>
                <a:solidFill>
                  <a:srgbClr val="92D050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240</a:t>
            </a:r>
          </a:p>
        </p:txBody>
      </p:sp>
    </p:spTree>
    <p:extLst>
      <p:ext uri="{BB962C8B-B14F-4D97-AF65-F5344CB8AC3E}">
        <p14:creationId xmlns:p14="http://schemas.microsoft.com/office/powerpoint/2010/main" val="420259477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0">
        <p:cut/>
      </p:transition>
    </mc:Choice>
    <mc:Fallback xmlns="">
      <p:transition>
        <p:cut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8" presetClass="emph" presetSubtype="0" repeatCount="indefinite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Rot by="-21600000">
                                      <p:cBhvr>
                                        <p:cTn id="6" dur="20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/>
          <p:cNvSpPr>
            <a:spLocks noGrp="1"/>
          </p:cNvSpPr>
          <p:nvPr>
            <p:ph type="ctrTitle"/>
          </p:nvPr>
        </p:nvSpPr>
        <p:spPr>
          <a:xfrm>
            <a:off x="2991979" y="0"/>
            <a:ext cx="6208043" cy="633120"/>
          </a:xfrm>
        </p:spPr>
        <p:txBody>
          <a:bodyPr>
            <a:normAutofit/>
          </a:bodyPr>
          <a:lstStyle/>
          <a:p>
            <a:pPr algn="ctr"/>
            <a:r>
              <a:rPr lang="en-IN" sz="4000" i="1" u="sng" dirty="0">
                <a:solidFill>
                  <a:srgbClr val="00B050"/>
                </a:solidFill>
              </a:rPr>
              <a:t>Cores in a CT</a:t>
            </a:r>
          </a:p>
        </p:txBody>
      </p:sp>
      <p:cxnSp>
        <p:nvCxnSpPr>
          <p:cNvPr id="77" name="Straight Connector 76"/>
          <p:cNvCxnSpPr/>
          <p:nvPr/>
        </p:nvCxnSpPr>
        <p:spPr>
          <a:xfrm flipV="1">
            <a:off x="991742" y="1152172"/>
            <a:ext cx="20471" cy="1091820"/>
          </a:xfrm>
          <a:prstGeom prst="line">
            <a:avLst/>
          </a:prstGeom>
          <a:effectLst/>
          <a:scene3d>
            <a:camera prst="orthographicFront">
              <a:rot lat="0" lon="0" rev="0"/>
            </a:camera>
            <a:lightRig rig="brightRoom" dir="tl"/>
          </a:scene3d>
        </p:spPr>
        <p:style>
          <a:lnRef idx="3">
            <a:schemeClr val="accent4"/>
          </a:lnRef>
          <a:fillRef idx="0">
            <a:schemeClr val="accent4"/>
          </a:fillRef>
          <a:effectRef idx="2">
            <a:schemeClr val="accent4"/>
          </a:effectRef>
          <a:fontRef idx="minor">
            <a:schemeClr val="tx1"/>
          </a:fontRef>
        </p:style>
      </p:cxnSp>
      <p:sp>
        <p:nvSpPr>
          <p:cNvPr id="88" name="Oval 87"/>
          <p:cNvSpPr/>
          <p:nvPr/>
        </p:nvSpPr>
        <p:spPr>
          <a:xfrm>
            <a:off x="3782710" y="1343237"/>
            <a:ext cx="777923" cy="627797"/>
          </a:xfrm>
          <a:prstGeom prst="ellipse">
            <a:avLst/>
          </a:prstGeom>
          <a:noFill/>
          <a:ln>
            <a:solidFill>
              <a:srgbClr val="FFC000"/>
            </a:solidFill>
          </a:ln>
          <a:effectLst>
            <a:glow rad="228600">
              <a:schemeClr val="accent5">
                <a:satMod val="175000"/>
                <a:alpha val="40000"/>
              </a:schemeClr>
            </a:glo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IN"/>
          </a:p>
        </p:txBody>
      </p:sp>
      <p:sp>
        <p:nvSpPr>
          <p:cNvPr id="90" name="Rectangle 89"/>
          <p:cNvSpPr/>
          <p:nvPr/>
        </p:nvSpPr>
        <p:spPr>
          <a:xfrm>
            <a:off x="2602165" y="1336412"/>
            <a:ext cx="668740" cy="627797"/>
          </a:xfrm>
          <a:prstGeom prst="rect">
            <a:avLst/>
          </a:prstGeom>
          <a:solidFill>
            <a:srgbClr val="FF5050"/>
          </a:solidFill>
          <a:ln>
            <a:solidFill>
              <a:srgbClr val="FFC000"/>
            </a:solidFill>
          </a:ln>
          <a:effectLst>
            <a:glow rad="228600">
              <a:schemeClr val="accent5">
                <a:satMod val="175000"/>
                <a:alpha val="40000"/>
              </a:schemeClr>
            </a:glo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IN"/>
          </a:p>
        </p:txBody>
      </p:sp>
      <p:cxnSp>
        <p:nvCxnSpPr>
          <p:cNvPr id="99" name="Straight Connector 98"/>
          <p:cNvCxnSpPr/>
          <p:nvPr/>
        </p:nvCxnSpPr>
        <p:spPr>
          <a:xfrm flipH="1">
            <a:off x="1012213" y="1643488"/>
            <a:ext cx="272954" cy="0"/>
          </a:xfrm>
          <a:prstGeom prst="line">
            <a:avLst/>
          </a:prstGeom>
          <a:ln>
            <a:solidFill>
              <a:srgbClr val="FFC000"/>
            </a:solidFill>
          </a:ln>
          <a:effectLst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0" name="Straight Connector 99"/>
          <p:cNvCxnSpPr>
            <a:stCxn id="90" idx="3"/>
            <a:endCxn id="88" idx="2"/>
          </p:cNvCxnSpPr>
          <p:nvPr/>
        </p:nvCxnSpPr>
        <p:spPr>
          <a:xfrm>
            <a:off x="3270905" y="1650311"/>
            <a:ext cx="511805" cy="6825"/>
          </a:xfrm>
          <a:prstGeom prst="line">
            <a:avLst/>
          </a:prstGeom>
          <a:ln>
            <a:solidFill>
              <a:srgbClr val="FFC000"/>
            </a:solidFill>
          </a:ln>
          <a:effectLst>
            <a:glow rad="228600">
              <a:schemeClr val="accent5">
                <a:satMod val="175000"/>
                <a:alpha val="40000"/>
              </a:schemeClr>
            </a:glow>
          </a:effectLst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1" name="Straight Arrow Connector 100"/>
          <p:cNvCxnSpPr/>
          <p:nvPr/>
        </p:nvCxnSpPr>
        <p:spPr>
          <a:xfrm>
            <a:off x="5842785" y="1663412"/>
            <a:ext cx="1065563" cy="0"/>
          </a:xfrm>
          <a:prstGeom prst="straightConnector1">
            <a:avLst/>
          </a:prstGeom>
          <a:ln>
            <a:solidFill>
              <a:srgbClr val="FFC000"/>
            </a:solidFill>
            <a:tailEnd type="triangle"/>
          </a:ln>
          <a:effectLst>
            <a:glow rad="228600">
              <a:schemeClr val="accent5">
                <a:satMod val="175000"/>
                <a:alpha val="40000"/>
              </a:schemeClr>
            </a:glow>
          </a:effectLst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2" name="Right Arrow 101"/>
          <p:cNvSpPr/>
          <p:nvPr/>
        </p:nvSpPr>
        <p:spPr>
          <a:xfrm>
            <a:off x="6649041" y="1567879"/>
            <a:ext cx="259307" cy="184245"/>
          </a:xfrm>
          <a:prstGeom prst="rightArrow">
            <a:avLst/>
          </a:prstGeom>
          <a:ln>
            <a:solidFill>
              <a:srgbClr val="FFC000"/>
            </a:solidFill>
          </a:ln>
          <a:effectLst>
            <a:glow rad="228600">
              <a:schemeClr val="accent5">
                <a:satMod val="175000"/>
                <a:alpha val="40000"/>
              </a:schemeClr>
            </a:glo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IN"/>
          </a:p>
        </p:txBody>
      </p:sp>
      <p:grpSp>
        <p:nvGrpSpPr>
          <p:cNvPr id="66" name="Group 65"/>
          <p:cNvGrpSpPr/>
          <p:nvPr/>
        </p:nvGrpSpPr>
        <p:grpSpPr>
          <a:xfrm>
            <a:off x="1285161" y="1643487"/>
            <a:ext cx="1309494" cy="13648"/>
            <a:chOff x="1285161" y="3455156"/>
            <a:chExt cx="1309494" cy="13648"/>
          </a:xfrm>
          <a:effectLst/>
        </p:grpSpPr>
        <p:cxnSp>
          <p:nvCxnSpPr>
            <p:cNvPr id="104" name="Straight Connector 103"/>
            <p:cNvCxnSpPr/>
            <p:nvPr/>
          </p:nvCxnSpPr>
          <p:spPr>
            <a:xfrm>
              <a:off x="1285161" y="3455156"/>
              <a:ext cx="529299" cy="0"/>
            </a:xfrm>
            <a:prstGeom prst="line">
              <a:avLst/>
            </a:prstGeom>
            <a:ln>
              <a:solidFill>
                <a:srgbClr val="FFC00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05" name="Straight Connector 104"/>
            <p:cNvCxnSpPr/>
            <p:nvPr/>
          </p:nvCxnSpPr>
          <p:spPr>
            <a:xfrm flipH="1">
              <a:off x="1608512" y="3468804"/>
              <a:ext cx="578726" cy="0"/>
            </a:xfrm>
            <a:prstGeom prst="line">
              <a:avLst/>
            </a:prstGeom>
            <a:ln w="38100">
              <a:solidFill>
                <a:srgbClr val="92D050"/>
              </a:solidFill>
            </a:ln>
            <a:effectLst>
              <a:glow rad="139700">
                <a:schemeClr val="accent4">
                  <a:satMod val="175000"/>
                  <a:alpha val="40000"/>
                </a:schemeClr>
              </a:glow>
            </a:effectLst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06" name="Straight Connector 105"/>
            <p:cNvCxnSpPr/>
            <p:nvPr/>
          </p:nvCxnSpPr>
          <p:spPr>
            <a:xfrm>
              <a:off x="2065356" y="3457431"/>
              <a:ext cx="529299" cy="0"/>
            </a:xfrm>
            <a:prstGeom prst="line">
              <a:avLst/>
            </a:prstGeom>
            <a:ln>
              <a:solidFill>
                <a:srgbClr val="FFC00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grpSp>
        <p:nvGrpSpPr>
          <p:cNvPr id="107" name="Group 106"/>
          <p:cNvGrpSpPr/>
          <p:nvPr/>
        </p:nvGrpSpPr>
        <p:grpSpPr>
          <a:xfrm>
            <a:off x="4563210" y="1660695"/>
            <a:ext cx="1309494" cy="13648"/>
            <a:chOff x="1285161" y="3455156"/>
            <a:chExt cx="1309494" cy="13648"/>
          </a:xfrm>
          <a:effectLst>
            <a:glow rad="228600">
              <a:schemeClr val="accent5">
                <a:satMod val="175000"/>
                <a:alpha val="40000"/>
              </a:schemeClr>
            </a:glow>
          </a:effectLst>
        </p:grpSpPr>
        <p:cxnSp>
          <p:nvCxnSpPr>
            <p:cNvPr id="108" name="Straight Connector 107"/>
            <p:cNvCxnSpPr/>
            <p:nvPr/>
          </p:nvCxnSpPr>
          <p:spPr>
            <a:xfrm>
              <a:off x="1285161" y="3455156"/>
              <a:ext cx="529299" cy="0"/>
            </a:xfrm>
            <a:prstGeom prst="line">
              <a:avLst/>
            </a:prstGeom>
            <a:ln>
              <a:solidFill>
                <a:srgbClr val="FFC00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09" name="Straight Connector 108"/>
            <p:cNvCxnSpPr/>
            <p:nvPr/>
          </p:nvCxnSpPr>
          <p:spPr>
            <a:xfrm flipH="1">
              <a:off x="1608512" y="3468804"/>
              <a:ext cx="578726" cy="0"/>
            </a:xfrm>
            <a:prstGeom prst="line">
              <a:avLst/>
            </a:prstGeom>
            <a:ln w="38100">
              <a:solidFill>
                <a:srgbClr val="92D050"/>
              </a:solidFill>
            </a:ln>
            <a:effectLst>
              <a:glow rad="139700">
                <a:schemeClr val="accent4">
                  <a:satMod val="175000"/>
                  <a:alpha val="40000"/>
                </a:schemeClr>
              </a:glow>
            </a:effectLst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10" name="Straight Connector 109"/>
            <p:cNvCxnSpPr/>
            <p:nvPr/>
          </p:nvCxnSpPr>
          <p:spPr>
            <a:xfrm>
              <a:off x="2065356" y="3457431"/>
              <a:ext cx="529299" cy="0"/>
            </a:xfrm>
            <a:prstGeom prst="line">
              <a:avLst/>
            </a:prstGeom>
            <a:ln>
              <a:solidFill>
                <a:srgbClr val="FFC00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83" name="Rectangle 82"/>
          <p:cNvSpPr/>
          <p:nvPr/>
        </p:nvSpPr>
        <p:spPr>
          <a:xfrm flipV="1">
            <a:off x="3704961" y="2044602"/>
            <a:ext cx="405239" cy="106401"/>
          </a:xfrm>
          <a:prstGeom prst="rect">
            <a:avLst/>
          </a:prstGeom>
          <a:solidFill>
            <a:srgbClr val="92D050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IN"/>
          </a:p>
        </p:txBody>
      </p:sp>
      <p:sp>
        <p:nvSpPr>
          <p:cNvPr id="84" name="Rectangle 83"/>
          <p:cNvSpPr/>
          <p:nvPr/>
        </p:nvSpPr>
        <p:spPr>
          <a:xfrm flipV="1">
            <a:off x="4226745" y="2044782"/>
            <a:ext cx="405239" cy="106401"/>
          </a:xfrm>
          <a:prstGeom prst="rect">
            <a:avLst/>
          </a:prstGeom>
          <a:solidFill>
            <a:srgbClr val="92D050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IN"/>
          </a:p>
        </p:txBody>
      </p:sp>
      <p:sp>
        <p:nvSpPr>
          <p:cNvPr id="85" name="Title 2"/>
          <p:cNvSpPr txBox="1">
            <a:spLocks/>
          </p:cNvSpPr>
          <p:nvPr/>
        </p:nvSpPr>
        <p:spPr>
          <a:xfrm>
            <a:off x="8259969" y="1307217"/>
            <a:ext cx="1915118" cy="581317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>
            <a:lvl1pPr algn="l" defTabSz="914400" rtl="0" eaLnBrk="1" latinLnBrk="0" hangingPunct="1">
              <a:lnSpc>
                <a:spcPct val="85000"/>
              </a:lnSpc>
              <a:spcBef>
                <a:spcPct val="0"/>
              </a:spcBef>
              <a:buNone/>
              <a:defRPr sz="7200" kern="1200" spc="-50" baseline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IN" sz="2000" i="1" dirty="0"/>
              <a:t>Protection core 5P20</a:t>
            </a:r>
          </a:p>
        </p:txBody>
      </p:sp>
      <p:sp>
        <p:nvSpPr>
          <p:cNvPr id="86" name="Title 2"/>
          <p:cNvSpPr txBox="1">
            <a:spLocks/>
          </p:cNvSpPr>
          <p:nvPr/>
        </p:nvSpPr>
        <p:spPr>
          <a:xfrm>
            <a:off x="9949280" y="1316547"/>
            <a:ext cx="1915118" cy="581317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>
            <a:lvl1pPr algn="l" defTabSz="914400" rtl="0" eaLnBrk="1" latinLnBrk="0" hangingPunct="1">
              <a:lnSpc>
                <a:spcPct val="85000"/>
              </a:lnSpc>
              <a:spcBef>
                <a:spcPct val="0"/>
              </a:spcBef>
              <a:buNone/>
              <a:defRPr sz="7200" kern="1200" spc="-50" baseline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IN" sz="2000" i="1" dirty="0"/>
              <a:t>Metering core 0.2S</a:t>
            </a:r>
          </a:p>
        </p:txBody>
      </p:sp>
      <p:sp>
        <p:nvSpPr>
          <p:cNvPr id="87" name="Title 2"/>
          <p:cNvSpPr txBox="1">
            <a:spLocks/>
          </p:cNvSpPr>
          <p:nvPr/>
        </p:nvSpPr>
        <p:spPr>
          <a:xfrm>
            <a:off x="3300142" y="1647662"/>
            <a:ext cx="548062" cy="374928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>
            <a:lvl1pPr algn="l" defTabSz="914400" rtl="0" eaLnBrk="1" latinLnBrk="0" hangingPunct="1">
              <a:lnSpc>
                <a:spcPct val="85000"/>
              </a:lnSpc>
              <a:spcBef>
                <a:spcPct val="0"/>
              </a:spcBef>
              <a:buNone/>
              <a:defRPr sz="7200" kern="1200" spc="-50" baseline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IN" sz="2000" i="1" dirty="0"/>
              <a:t>P1</a:t>
            </a:r>
          </a:p>
        </p:txBody>
      </p:sp>
      <p:sp>
        <p:nvSpPr>
          <p:cNvPr id="91" name="Title 2"/>
          <p:cNvSpPr txBox="1">
            <a:spLocks/>
          </p:cNvSpPr>
          <p:nvPr/>
        </p:nvSpPr>
        <p:spPr>
          <a:xfrm>
            <a:off x="3268666" y="1005038"/>
            <a:ext cx="1915118" cy="374928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>
            <a:lvl1pPr algn="l" defTabSz="914400" rtl="0" eaLnBrk="1" latinLnBrk="0" hangingPunct="1">
              <a:lnSpc>
                <a:spcPct val="85000"/>
              </a:lnSpc>
              <a:spcBef>
                <a:spcPct val="0"/>
              </a:spcBef>
              <a:buNone/>
              <a:defRPr sz="7200" kern="1200" spc="-50" baseline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IN" sz="2000" i="1" dirty="0"/>
              <a:t>400 / 1 - 1 A</a:t>
            </a:r>
          </a:p>
        </p:txBody>
      </p:sp>
      <p:sp>
        <p:nvSpPr>
          <p:cNvPr id="93" name="Title 2"/>
          <p:cNvSpPr txBox="1">
            <a:spLocks/>
          </p:cNvSpPr>
          <p:nvPr/>
        </p:nvSpPr>
        <p:spPr>
          <a:xfrm>
            <a:off x="4437782" y="1639549"/>
            <a:ext cx="548062" cy="374928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>
            <a:lvl1pPr algn="l" defTabSz="914400" rtl="0" eaLnBrk="1" latinLnBrk="0" hangingPunct="1">
              <a:lnSpc>
                <a:spcPct val="85000"/>
              </a:lnSpc>
              <a:spcBef>
                <a:spcPct val="0"/>
              </a:spcBef>
              <a:buNone/>
              <a:defRPr sz="7200" kern="1200" spc="-50" baseline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IN" sz="2000" i="1" dirty="0"/>
              <a:t>P2</a:t>
            </a:r>
          </a:p>
        </p:txBody>
      </p:sp>
      <p:sp>
        <p:nvSpPr>
          <p:cNvPr id="173" name="Oval 172"/>
          <p:cNvSpPr/>
          <p:nvPr/>
        </p:nvSpPr>
        <p:spPr>
          <a:xfrm>
            <a:off x="3862539" y="3365079"/>
            <a:ext cx="777923" cy="627797"/>
          </a:xfrm>
          <a:prstGeom prst="ellipse">
            <a:avLst/>
          </a:prstGeom>
          <a:noFill/>
          <a:ln>
            <a:solidFill>
              <a:srgbClr val="FFC000"/>
            </a:solidFill>
          </a:ln>
          <a:effectLst>
            <a:glow rad="228600">
              <a:schemeClr val="accent5">
                <a:satMod val="175000"/>
                <a:alpha val="40000"/>
              </a:schemeClr>
            </a:glo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IN"/>
          </a:p>
        </p:txBody>
      </p:sp>
      <p:sp>
        <p:nvSpPr>
          <p:cNvPr id="174" name="Rectangle 173"/>
          <p:cNvSpPr/>
          <p:nvPr/>
        </p:nvSpPr>
        <p:spPr>
          <a:xfrm flipV="1">
            <a:off x="3520630" y="4066444"/>
            <a:ext cx="405239" cy="106401"/>
          </a:xfrm>
          <a:prstGeom prst="rect">
            <a:avLst/>
          </a:prstGeom>
          <a:solidFill>
            <a:srgbClr val="92D050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IN"/>
          </a:p>
        </p:txBody>
      </p:sp>
      <p:sp>
        <p:nvSpPr>
          <p:cNvPr id="175" name="Rectangle 174"/>
          <p:cNvSpPr/>
          <p:nvPr/>
        </p:nvSpPr>
        <p:spPr>
          <a:xfrm flipV="1">
            <a:off x="4042414" y="4066624"/>
            <a:ext cx="405239" cy="106401"/>
          </a:xfrm>
          <a:prstGeom prst="rect">
            <a:avLst/>
          </a:prstGeom>
          <a:solidFill>
            <a:srgbClr val="92D050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IN"/>
          </a:p>
        </p:txBody>
      </p:sp>
      <p:sp>
        <p:nvSpPr>
          <p:cNvPr id="177" name="Oval 176"/>
          <p:cNvSpPr/>
          <p:nvPr/>
        </p:nvSpPr>
        <p:spPr>
          <a:xfrm>
            <a:off x="3884309" y="5019706"/>
            <a:ext cx="777923" cy="627797"/>
          </a:xfrm>
          <a:prstGeom prst="ellipse">
            <a:avLst/>
          </a:prstGeom>
          <a:noFill/>
          <a:ln>
            <a:solidFill>
              <a:srgbClr val="FFC000"/>
            </a:solidFill>
          </a:ln>
          <a:effectLst>
            <a:glow rad="228600">
              <a:schemeClr val="accent5">
                <a:satMod val="175000"/>
                <a:alpha val="40000"/>
              </a:schemeClr>
            </a:glo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IN"/>
          </a:p>
        </p:txBody>
      </p:sp>
      <p:sp>
        <p:nvSpPr>
          <p:cNvPr id="179" name="Rectangle 178"/>
          <p:cNvSpPr/>
          <p:nvPr/>
        </p:nvSpPr>
        <p:spPr>
          <a:xfrm flipV="1">
            <a:off x="4365360" y="5721071"/>
            <a:ext cx="405239" cy="106401"/>
          </a:xfrm>
          <a:prstGeom prst="rect">
            <a:avLst/>
          </a:prstGeom>
          <a:solidFill>
            <a:srgbClr val="92D050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IN"/>
          </a:p>
        </p:txBody>
      </p:sp>
      <p:sp>
        <p:nvSpPr>
          <p:cNvPr id="181" name="Rectangle 180"/>
          <p:cNvSpPr/>
          <p:nvPr/>
        </p:nvSpPr>
        <p:spPr>
          <a:xfrm flipV="1">
            <a:off x="4887144" y="5721251"/>
            <a:ext cx="405239" cy="106401"/>
          </a:xfrm>
          <a:prstGeom prst="rect">
            <a:avLst/>
          </a:prstGeom>
          <a:solidFill>
            <a:srgbClr val="92D050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IN"/>
          </a:p>
        </p:txBody>
      </p:sp>
      <p:sp>
        <p:nvSpPr>
          <p:cNvPr id="52" name="Title 2"/>
          <p:cNvSpPr txBox="1">
            <a:spLocks/>
          </p:cNvSpPr>
          <p:nvPr/>
        </p:nvSpPr>
        <p:spPr>
          <a:xfrm>
            <a:off x="4376024" y="2180557"/>
            <a:ext cx="391376" cy="191295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>
            <a:lvl1pPr algn="l" defTabSz="914400" rtl="0" eaLnBrk="1" latinLnBrk="0" hangingPunct="1">
              <a:lnSpc>
                <a:spcPct val="85000"/>
              </a:lnSpc>
              <a:spcBef>
                <a:spcPct val="0"/>
              </a:spcBef>
              <a:buNone/>
              <a:defRPr sz="7200" kern="1200" spc="-50" baseline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IN" sz="1000" i="1" dirty="0"/>
              <a:t>S2</a:t>
            </a:r>
          </a:p>
        </p:txBody>
      </p:sp>
      <p:sp>
        <p:nvSpPr>
          <p:cNvPr id="53" name="Title 2"/>
          <p:cNvSpPr txBox="1">
            <a:spLocks/>
          </p:cNvSpPr>
          <p:nvPr/>
        </p:nvSpPr>
        <p:spPr>
          <a:xfrm>
            <a:off x="4110200" y="2173015"/>
            <a:ext cx="391376" cy="191295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>
            <a:lvl1pPr algn="l" defTabSz="914400" rtl="0" eaLnBrk="1" latinLnBrk="0" hangingPunct="1">
              <a:lnSpc>
                <a:spcPct val="85000"/>
              </a:lnSpc>
              <a:spcBef>
                <a:spcPct val="0"/>
              </a:spcBef>
              <a:buNone/>
              <a:defRPr sz="7200" kern="1200" spc="-50" baseline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IN" sz="1000" i="1" dirty="0"/>
              <a:t>S1</a:t>
            </a:r>
          </a:p>
        </p:txBody>
      </p:sp>
      <p:sp>
        <p:nvSpPr>
          <p:cNvPr id="54" name="Title 2"/>
          <p:cNvSpPr txBox="1">
            <a:spLocks/>
          </p:cNvSpPr>
          <p:nvPr/>
        </p:nvSpPr>
        <p:spPr>
          <a:xfrm>
            <a:off x="3835004" y="2188177"/>
            <a:ext cx="391376" cy="191295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>
            <a:lvl1pPr algn="l" defTabSz="914400" rtl="0" eaLnBrk="1" latinLnBrk="0" hangingPunct="1">
              <a:lnSpc>
                <a:spcPct val="85000"/>
              </a:lnSpc>
              <a:spcBef>
                <a:spcPct val="0"/>
              </a:spcBef>
              <a:buNone/>
              <a:defRPr sz="7200" kern="1200" spc="-50" baseline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IN" sz="1000" i="1" dirty="0"/>
              <a:t>S2</a:t>
            </a:r>
          </a:p>
        </p:txBody>
      </p:sp>
      <p:sp>
        <p:nvSpPr>
          <p:cNvPr id="55" name="Title 2"/>
          <p:cNvSpPr txBox="1">
            <a:spLocks/>
          </p:cNvSpPr>
          <p:nvPr/>
        </p:nvSpPr>
        <p:spPr>
          <a:xfrm>
            <a:off x="3569180" y="2180635"/>
            <a:ext cx="391376" cy="191295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>
            <a:lvl1pPr algn="l" defTabSz="914400" rtl="0" eaLnBrk="1" latinLnBrk="0" hangingPunct="1">
              <a:lnSpc>
                <a:spcPct val="85000"/>
              </a:lnSpc>
              <a:spcBef>
                <a:spcPct val="0"/>
              </a:spcBef>
              <a:buNone/>
              <a:defRPr sz="7200" kern="1200" spc="-50" baseline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IN" sz="1000" i="1" dirty="0"/>
              <a:t>S1</a:t>
            </a:r>
          </a:p>
        </p:txBody>
      </p:sp>
      <p:sp>
        <p:nvSpPr>
          <p:cNvPr id="58" name="Title 2"/>
          <p:cNvSpPr txBox="1">
            <a:spLocks/>
          </p:cNvSpPr>
          <p:nvPr/>
        </p:nvSpPr>
        <p:spPr>
          <a:xfrm>
            <a:off x="4188064" y="4227797"/>
            <a:ext cx="391376" cy="191295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>
            <a:lvl1pPr algn="l" defTabSz="914400" rtl="0" eaLnBrk="1" latinLnBrk="0" hangingPunct="1">
              <a:lnSpc>
                <a:spcPct val="85000"/>
              </a:lnSpc>
              <a:spcBef>
                <a:spcPct val="0"/>
              </a:spcBef>
              <a:buNone/>
              <a:defRPr sz="7200" kern="1200" spc="-50" baseline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IN" sz="1000" i="1" dirty="0"/>
              <a:t>S2</a:t>
            </a:r>
          </a:p>
        </p:txBody>
      </p:sp>
      <p:sp>
        <p:nvSpPr>
          <p:cNvPr id="59" name="Title 2"/>
          <p:cNvSpPr txBox="1">
            <a:spLocks/>
          </p:cNvSpPr>
          <p:nvPr/>
        </p:nvSpPr>
        <p:spPr>
          <a:xfrm>
            <a:off x="3922240" y="4220255"/>
            <a:ext cx="391376" cy="191295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>
            <a:lvl1pPr algn="l" defTabSz="914400" rtl="0" eaLnBrk="1" latinLnBrk="0" hangingPunct="1">
              <a:lnSpc>
                <a:spcPct val="85000"/>
              </a:lnSpc>
              <a:spcBef>
                <a:spcPct val="0"/>
              </a:spcBef>
              <a:buNone/>
              <a:defRPr sz="7200" kern="1200" spc="-50" baseline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IN" sz="1000" i="1" dirty="0"/>
              <a:t>S1</a:t>
            </a:r>
          </a:p>
        </p:txBody>
      </p:sp>
      <p:sp>
        <p:nvSpPr>
          <p:cNvPr id="60" name="Title 2"/>
          <p:cNvSpPr txBox="1">
            <a:spLocks/>
          </p:cNvSpPr>
          <p:nvPr/>
        </p:nvSpPr>
        <p:spPr>
          <a:xfrm>
            <a:off x="3647044" y="4235417"/>
            <a:ext cx="391376" cy="191295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>
            <a:lvl1pPr algn="l" defTabSz="914400" rtl="0" eaLnBrk="1" latinLnBrk="0" hangingPunct="1">
              <a:lnSpc>
                <a:spcPct val="85000"/>
              </a:lnSpc>
              <a:spcBef>
                <a:spcPct val="0"/>
              </a:spcBef>
              <a:buNone/>
              <a:defRPr sz="7200" kern="1200" spc="-50" baseline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IN" sz="1000" i="1" dirty="0"/>
              <a:t>S2</a:t>
            </a:r>
          </a:p>
        </p:txBody>
      </p:sp>
      <p:sp>
        <p:nvSpPr>
          <p:cNvPr id="61" name="Title 2"/>
          <p:cNvSpPr txBox="1">
            <a:spLocks/>
          </p:cNvSpPr>
          <p:nvPr/>
        </p:nvSpPr>
        <p:spPr>
          <a:xfrm>
            <a:off x="3381220" y="4227875"/>
            <a:ext cx="391376" cy="191295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>
            <a:lvl1pPr algn="l" defTabSz="914400" rtl="0" eaLnBrk="1" latinLnBrk="0" hangingPunct="1">
              <a:lnSpc>
                <a:spcPct val="85000"/>
              </a:lnSpc>
              <a:spcBef>
                <a:spcPct val="0"/>
              </a:spcBef>
              <a:buNone/>
              <a:defRPr sz="7200" kern="1200" spc="-50" baseline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IN" sz="1000" i="1" dirty="0"/>
              <a:t>S1</a:t>
            </a:r>
          </a:p>
        </p:txBody>
      </p:sp>
      <p:sp>
        <p:nvSpPr>
          <p:cNvPr id="62" name="Title 2"/>
          <p:cNvSpPr txBox="1">
            <a:spLocks/>
          </p:cNvSpPr>
          <p:nvPr/>
        </p:nvSpPr>
        <p:spPr>
          <a:xfrm>
            <a:off x="5049124" y="5866097"/>
            <a:ext cx="391376" cy="191295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>
            <a:lvl1pPr algn="l" defTabSz="914400" rtl="0" eaLnBrk="1" latinLnBrk="0" hangingPunct="1">
              <a:lnSpc>
                <a:spcPct val="85000"/>
              </a:lnSpc>
              <a:spcBef>
                <a:spcPct val="0"/>
              </a:spcBef>
              <a:buNone/>
              <a:defRPr sz="7200" kern="1200" spc="-50" baseline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IN" sz="1000" i="1" dirty="0"/>
              <a:t>S2</a:t>
            </a:r>
          </a:p>
        </p:txBody>
      </p:sp>
      <p:sp>
        <p:nvSpPr>
          <p:cNvPr id="63" name="Title 2"/>
          <p:cNvSpPr txBox="1">
            <a:spLocks/>
          </p:cNvSpPr>
          <p:nvPr/>
        </p:nvSpPr>
        <p:spPr>
          <a:xfrm>
            <a:off x="4783300" y="5858555"/>
            <a:ext cx="391376" cy="191295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>
            <a:lvl1pPr algn="l" defTabSz="914400" rtl="0" eaLnBrk="1" latinLnBrk="0" hangingPunct="1">
              <a:lnSpc>
                <a:spcPct val="85000"/>
              </a:lnSpc>
              <a:spcBef>
                <a:spcPct val="0"/>
              </a:spcBef>
              <a:buNone/>
              <a:defRPr sz="7200" kern="1200" spc="-50" baseline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IN" sz="1000" i="1" dirty="0"/>
              <a:t>S1</a:t>
            </a:r>
          </a:p>
        </p:txBody>
      </p:sp>
      <p:sp>
        <p:nvSpPr>
          <p:cNvPr id="64" name="Title 2"/>
          <p:cNvSpPr txBox="1">
            <a:spLocks/>
          </p:cNvSpPr>
          <p:nvPr/>
        </p:nvSpPr>
        <p:spPr>
          <a:xfrm>
            <a:off x="4508104" y="5873717"/>
            <a:ext cx="391376" cy="191295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>
            <a:lvl1pPr algn="l" defTabSz="914400" rtl="0" eaLnBrk="1" latinLnBrk="0" hangingPunct="1">
              <a:lnSpc>
                <a:spcPct val="85000"/>
              </a:lnSpc>
              <a:spcBef>
                <a:spcPct val="0"/>
              </a:spcBef>
              <a:buNone/>
              <a:defRPr sz="7200" kern="1200" spc="-50" baseline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IN" sz="1000" i="1" dirty="0"/>
              <a:t>S2</a:t>
            </a:r>
          </a:p>
        </p:txBody>
      </p:sp>
      <p:sp>
        <p:nvSpPr>
          <p:cNvPr id="65" name="Title 2"/>
          <p:cNvSpPr txBox="1">
            <a:spLocks/>
          </p:cNvSpPr>
          <p:nvPr/>
        </p:nvSpPr>
        <p:spPr>
          <a:xfrm>
            <a:off x="4242280" y="5866175"/>
            <a:ext cx="391376" cy="191295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>
            <a:lvl1pPr algn="l" defTabSz="914400" rtl="0" eaLnBrk="1" latinLnBrk="0" hangingPunct="1">
              <a:lnSpc>
                <a:spcPct val="85000"/>
              </a:lnSpc>
              <a:spcBef>
                <a:spcPct val="0"/>
              </a:spcBef>
              <a:buNone/>
              <a:defRPr sz="7200" kern="1200" spc="-50" baseline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IN" sz="1000" i="1" dirty="0"/>
              <a:t>S1</a:t>
            </a:r>
          </a:p>
        </p:txBody>
      </p:sp>
      <p:pic>
        <p:nvPicPr>
          <p:cNvPr id="68" name="Picture 4" descr="APTRANSCO ⚡️⚡️ - Electricity Transmission Company - APTRANSCO | LinkedIn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7541" y="17768"/>
            <a:ext cx="1057360" cy="97547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itle 2">
            <a:extLst>
              <a:ext uri="{FF2B5EF4-FFF2-40B4-BE49-F238E27FC236}">
                <a16:creationId xmlns:a16="http://schemas.microsoft.com/office/drawing/2014/main" id="{6CB21530-58F0-D41D-62A5-2B33849F3975}"/>
              </a:ext>
            </a:extLst>
          </p:cNvPr>
          <p:cNvSpPr txBox="1">
            <a:spLocks/>
          </p:cNvSpPr>
          <p:nvPr/>
        </p:nvSpPr>
        <p:spPr>
          <a:xfrm>
            <a:off x="2460470" y="1985551"/>
            <a:ext cx="939320" cy="374928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>
            <a:lvl1pPr algn="l" defTabSz="914400" rtl="0" eaLnBrk="1" latinLnBrk="0" hangingPunct="1">
              <a:lnSpc>
                <a:spcPct val="85000"/>
              </a:lnSpc>
              <a:spcBef>
                <a:spcPct val="0"/>
              </a:spcBef>
              <a:buNone/>
              <a:defRPr sz="7200" kern="1200" spc="-50" baseline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IN" sz="2000" i="1" dirty="0"/>
              <a:t>33 kV</a:t>
            </a:r>
          </a:p>
        </p:txBody>
      </p:sp>
      <p:sp>
        <p:nvSpPr>
          <p:cNvPr id="4" name="Title 2">
            <a:extLst>
              <a:ext uri="{FF2B5EF4-FFF2-40B4-BE49-F238E27FC236}">
                <a16:creationId xmlns:a16="http://schemas.microsoft.com/office/drawing/2014/main" id="{EB7E9F16-CB42-FD61-8302-75B470551DCD}"/>
              </a:ext>
            </a:extLst>
          </p:cNvPr>
          <p:cNvSpPr txBox="1">
            <a:spLocks/>
          </p:cNvSpPr>
          <p:nvPr/>
        </p:nvSpPr>
        <p:spPr>
          <a:xfrm>
            <a:off x="2334889" y="3491513"/>
            <a:ext cx="1190482" cy="374928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>
            <a:lvl1pPr algn="l" defTabSz="914400" rtl="0" eaLnBrk="1" latinLnBrk="0" hangingPunct="1">
              <a:lnSpc>
                <a:spcPct val="85000"/>
              </a:lnSpc>
              <a:spcBef>
                <a:spcPct val="0"/>
              </a:spcBef>
              <a:buNone/>
              <a:defRPr sz="7200" kern="1200" spc="-50" baseline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IN" sz="2000" i="1" dirty="0"/>
              <a:t>132 kV</a:t>
            </a:r>
          </a:p>
        </p:txBody>
      </p:sp>
      <p:sp>
        <p:nvSpPr>
          <p:cNvPr id="6" name="Title 2">
            <a:extLst>
              <a:ext uri="{FF2B5EF4-FFF2-40B4-BE49-F238E27FC236}">
                <a16:creationId xmlns:a16="http://schemas.microsoft.com/office/drawing/2014/main" id="{2B114727-963D-EFFA-1344-AEA833C425CF}"/>
              </a:ext>
            </a:extLst>
          </p:cNvPr>
          <p:cNvSpPr txBox="1">
            <a:spLocks/>
          </p:cNvSpPr>
          <p:nvPr/>
        </p:nvSpPr>
        <p:spPr>
          <a:xfrm>
            <a:off x="2334889" y="5147492"/>
            <a:ext cx="1190482" cy="374928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>
            <a:lvl1pPr algn="l" defTabSz="914400" rtl="0" eaLnBrk="1" latinLnBrk="0" hangingPunct="1">
              <a:lnSpc>
                <a:spcPct val="85000"/>
              </a:lnSpc>
              <a:spcBef>
                <a:spcPct val="0"/>
              </a:spcBef>
              <a:buNone/>
              <a:defRPr sz="7200" kern="1200" spc="-50" baseline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IN" sz="2000" i="1" dirty="0"/>
              <a:t>220 kV</a:t>
            </a:r>
          </a:p>
        </p:txBody>
      </p:sp>
      <p:sp>
        <p:nvSpPr>
          <p:cNvPr id="7" name="Title 2">
            <a:extLst>
              <a:ext uri="{FF2B5EF4-FFF2-40B4-BE49-F238E27FC236}">
                <a16:creationId xmlns:a16="http://schemas.microsoft.com/office/drawing/2014/main" id="{9C6BA3B1-5CD7-8AF8-0A24-1856B139EA8F}"/>
              </a:ext>
            </a:extLst>
          </p:cNvPr>
          <p:cNvSpPr txBox="1">
            <a:spLocks/>
          </p:cNvSpPr>
          <p:nvPr/>
        </p:nvSpPr>
        <p:spPr>
          <a:xfrm>
            <a:off x="8261354" y="3419670"/>
            <a:ext cx="1915118" cy="581317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>
            <a:lvl1pPr algn="l" defTabSz="914400" rtl="0" eaLnBrk="1" latinLnBrk="0" hangingPunct="1">
              <a:lnSpc>
                <a:spcPct val="85000"/>
              </a:lnSpc>
              <a:spcBef>
                <a:spcPct val="0"/>
              </a:spcBef>
              <a:buNone/>
              <a:defRPr sz="7200" kern="1200" spc="-50" baseline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IN" sz="2000" i="1" dirty="0"/>
              <a:t>Protection core 5P20</a:t>
            </a:r>
          </a:p>
        </p:txBody>
      </p:sp>
      <p:sp>
        <p:nvSpPr>
          <p:cNvPr id="8" name="Title 2">
            <a:extLst>
              <a:ext uri="{FF2B5EF4-FFF2-40B4-BE49-F238E27FC236}">
                <a16:creationId xmlns:a16="http://schemas.microsoft.com/office/drawing/2014/main" id="{4F0FB523-7158-5492-6389-507AA5078FFD}"/>
              </a:ext>
            </a:extLst>
          </p:cNvPr>
          <p:cNvSpPr txBox="1">
            <a:spLocks/>
          </p:cNvSpPr>
          <p:nvPr/>
        </p:nvSpPr>
        <p:spPr>
          <a:xfrm>
            <a:off x="9950665" y="3429000"/>
            <a:ext cx="1915118" cy="581317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>
            <a:lvl1pPr algn="l" defTabSz="914400" rtl="0" eaLnBrk="1" latinLnBrk="0" hangingPunct="1">
              <a:lnSpc>
                <a:spcPct val="85000"/>
              </a:lnSpc>
              <a:spcBef>
                <a:spcPct val="0"/>
              </a:spcBef>
              <a:buNone/>
              <a:defRPr sz="7200" kern="1200" spc="-50" baseline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IN" sz="2000" i="1" dirty="0"/>
              <a:t>Metering core 0.2S</a:t>
            </a:r>
          </a:p>
        </p:txBody>
      </p:sp>
      <p:sp>
        <p:nvSpPr>
          <p:cNvPr id="9" name="Title 2">
            <a:extLst>
              <a:ext uri="{FF2B5EF4-FFF2-40B4-BE49-F238E27FC236}">
                <a16:creationId xmlns:a16="http://schemas.microsoft.com/office/drawing/2014/main" id="{24667B0C-BC6F-A04B-23F9-4F1C995D8EED}"/>
              </a:ext>
            </a:extLst>
          </p:cNvPr>
          <p:cNvSpPr txBox="1">
            <a:spLocks/>
          </p:cNvSpPr>
          <p:nvPr/>
        </p:nvSpPr>
        <p:spPr>
          <a:xfrm>
            <a:off x="6449326" y="3388318"/>
            <a:ext cx="1915118" cy="581317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>
            <a:lvl1pPr algn="l" defTabSz="914400" rtl="0" eaLnBrk="1" latinLnBrk="0" hangingPunct="1">
              <a:lnSpc>
                <a:spcPct val="85000"/>
              </a:lnSpc>
              <a:spcBef>
                <a:spcPct val="0"/>
              </a:spcBef>
              <a:buNone/>
              <a:defRPr sz="7200" kern="1200" spc="-50" baseline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IN" sz="2000" i="1" dirty="0"/>
              <a:t>Protection core PS</a:t>
            </a:r>
          </a:p>
        </p:txBody>
      </p:sp>
      <p:sp>
        <p:nvSpPr>
          <p:cNvPr id="10" name="Title 2">
            <a:extLst>
              <a:ext uri="{FF2B5EF4-FFF2-40B4-BE49-F238E27FC236}">
                <a16:creationId xmlns:a16="http://schemas.microsoft.com/office/drawing/2014/main" id="{5B9DD9B9-6B3D-D889-85F5-7F5E702E1981}"/>
              </a:ext>
            </a:extLst>
          </p:cNvPr>
          <p:cNvSpPr txBox="1">
            <a:spLocks/>
          </p:cNvSpPr>
          <p:nvPr/>
        </p:nvSpPr>
        <p:spPr>
          <a:xfrm>
            <a:off x="8271595" y="5283070"/>
            <a:ext cx="1915118" cy="581317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>
            <a:lvl1pPr algn="l" defTabSz="914400" rtl="0" eaLnBrk="1" latinLnBrk="0" hangingPunct="1">
              <a:lnSpc>
                <a:spcPct val="85000"/>
              </a:lnSpc>
              <a:spcBef>
                <a:spcPct val="0"/>
              </a:spcBef>
              <a:buNone/>
              <a:defRPr sz="7200" kern="1200" spc="-50" baseline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IN" sz="2000" i="1" dirty="0"/>
              <a:t>Protection core PS</a:t>
            </a:r>
          </a:p>
        </p:txBody>
      </p:sp>
      <p:sp>
        <p:nvSpPr>
          <p:cNvPr id="11" name="Title 2">
            <a:extLst>
              <a:ext uri="{FF2B5EF4-FFF2-40B4-BE49-F238E27FC236}">
                <a16:creationId xmlns:a16="http://schemas.microsoft.com/office/drawing/2014/main" id="{EA0342BD-745E-249B-8218-23DEF4164BD6}"/>
              </a:ext>
            </a:extLst>
          </p:cNvPr>
          <p:cNvSpPr txBox="1">
            <a:spLocks/>
          </p:cNvSpPr>
          <p:nvPr/>
        </p:nvSpPr>
        <p:spPr>
          <a:xfrm>
            <a:off x="9960906" y="5292400"/>
            <a:ext cx="1915118" cy="581317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>
            <a:lvl1pPr algn="l" defTabSz="914400" rtl="0" eaLnBrk="1" latinLnBrk="0" hangingPunct="1">
              <a:lnSpc>
                <a:spcPct val="85000"/>
              </a:lnSpc>
              <a:spcBef>
                <a:spcPct val="0"/>
              </a:spcBef>
              <a:buNone/>
              <a:defRPr sz="7200" kern="1200" spc="-50" baseline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IN" sz="2000" i="1" dirty="0"/>
              <a:t>Metering core 0.2S</a:t>
            </a:r>
          </a:p>
        </p:txBody>
      </p:sp>
      <p:sp>
        <p:nvSpPr>
          <p:cNvPr id="12" name="Title 2">
            <a:extLst>
              <a:ext uri="{FF2B5EF4-FFF2-40B4-BE49-F238E27FC236}">
                <a16:creationId xmlns:a16="http://schemas.microsoft.com/office/drawing/2014/main" id="{AF64A33F-6460-AEAB-6696-CA3B79DD73AD}"/>
              </a:ext>
            </a:extLst>
          </p:cNvPr>
          <p:cNvSpPr txBox="1">
            <a:spLocks/>
          </p:cNvSpPr>
          <p:nvPr/>
        </p:nvSpPr>
        <p:spPr>
          <a:xfrm>
            <a:off x="6459567" y="5251718"/>
            <a:ext cx="1915118" cy="581317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>
            <a:lvl1pPr algn="l" defTabSz="914400" rtl="0" eaLnBrk="1" latinLnBrk="0" hangingPunct="1">
              <a:lnSpc>
                <a:spcPct val="85000"/>
              </a:lnSpc>
              <a:spcBef>
                <a:spcPct val="0"/>
              </a:spcBef>
              <a:buNone/>
              <a:defRPr sz="7200" kern="1200" spc="-50" baseline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IN" sz="2000" i="1" dirty="0"/>
              <a:t>Protection core PS</a:t>
            </a:r>
          </a:p>
        </p:txBody>
      </p:sp>
      <p:sp>
        <p:nvSpPr>
          <p:cNvPr id="13" name="Title 2">
            <a:extLst>
              <a:ext uri="{FF2B5EF4-FFF2-40B4-BE49-F238E27FC236}">
                <a16:creationId xmlns:a16="http://schemas.microsoft.com/office/drawing/2014/main" id="{4E866562-0F73-67B3-4D73-7E54F8587B10}"/>
              </a:ext>
            </a:extLst>
          </p:cNvPr>
          <p:cNvSpPr txBox="1">
            <a:spLocks/>
          </p:cNvSpPr>
          <p:nvPr/>
        </p:nvSpPr>
        <p:spPr>
          <a:xfrm>
            <a:off x="4743981" y="5231761"/>
            <a:ext cx="1915118" cy="581317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>
            <a:lvl1pPr algn="l" defTabSz="914400" rtl="0" eaLnBrk="1" latinLnBrk="0" hangingPunct="1">
              <a:lnSpc>
                <a:spcPct val="85000"/>
              </a:lnSpc>
              <a:spcBef>
                <a:spcPct val="0"/>
              </a:spcBef>
              <a:buNone/>
              <a:defRPr sz="7200" kern="1200" spc="-50" baseline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IN" sz="2000" i="1" dirty="0"/>
              <a:t>Protection core PS</a:t>
            </a:r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BB38E3C4-C7F0-AE77-492A-67FF7FF0F104}"/>
              </a:ext>
            </a:extLst>
          </p:cNvPr>
          <p:cNvSpPr/>
          <p:nvPr/>
        </p:nvSpPr>
        <p:spPr>
          <a:xfrm flipV="1">
            <a:off x="4560152" y="4075203"/>
            <a:ext cx="405239" cy="106401"/>
          </a:xfrm>
          <a:prstGeom prst="rect">
            <a:avLst/>
          </a:prstGeom>
          <a:solidFill>
            <a:srgbClr val="92D050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IN"/>
          </a:p>
        </p:txBody>
      </p:sp>
      <p:sp>
        <p:nvSpPr>
          <p:cNvPr id="16" name="Title 2">
            <a:extLst>
              <a:ext uri="{FF2B5EF4-FFF2-40B4-BE49-F238E27FC236}">
                <a16:creationId xmlns:a16="http://schemas.microsoft.com/office/drawing/2014/main" id="{095C6F73-8B97-B2B4-1089-C16692462926}"/>
              </a:ext>
            </a:extLst>
          </p:cNvPr>
          <p:cNvSpPr txBox="1">
            <a:spLocks/>
          </p:cNvSpPr>
          <p:nvPr/>
        </p:nvSpPr>
        <p:spPr>
          <a:xfrm>
            <a:off x="4705802" y="4236376"/>
            <a:ext cx="391376" cy="191295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>
            <a:lvl1pPr algn="l" defTabSz="914400" rtl="0" eaLnBrk="1" latinLnBrk="0" hangingPunct="1">
              <a:lnSpc>
                <a:spcPct val="85000"/>
              </a:lnSpc>
              <a:spcBef>
                <a:spcPct val="0"/>
              </a:spcBef>
              <a:buNone/>
              <a:defRPr sz="7200" kern="1200" spc="-50" baseline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IN" sz="1000" i="1" dirty="0"/>
              <a:t>S2</a:t>
            </a:r>
          </a:p>
        </p:txBody>
      </p:sp>
      <p:sp>
        <p:nvSpPr>
          <p:cNvPr id="18" name="Title 2">
            <a:extLst>
              <a:ext uri="{FF2B5EF4-FFF2-40B4-BE49-F238E27FC236}">
                <a16:creationId xmlns:a16="http://schemas.microsoft.com/office/drawing/2014/main" id="{707355B7-1192-D107-6FF0-17B0B761E69A}"/>
              </a:ext>
            </a:extLst>
          </p:cNvPr>
          <p:cNvSpPr txBox="1">
            <a:spLocks/>
          </p:cNvSpPr>
          <p:nvPr/>
        </p:nvSpPr>
        <p:spPr>
          <a:xfrm>
            <a:off x="4439978" y="4228834"/>
            <a:ext cx="391376" cy="191295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>
            <a:lvl1pPr algn="l" defTabSz="914400" rtl="0" eaLnBrk="1" latinLnBrk="0" hangingPunct="1">
              <a:lnSpc>
                <a:spcPct val="85000"/>
              </a:lnSpc>
              <a:spcBef>
                <a:spcPct val="0"/>
              </a:spcBef>
              <a:buNone/>
              <a:defRPr sz="7200" kern="1200" spc="-50" baseline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IN" sz="1000" i="1" dirty="0"/>
              <a:t>S1</a:t>
            </a:r>
          </a:p>
        </p:txBody>
      </p:sp>
      <p:sp>
        <p:nvSpPr>
          <p:cNvPr id="20" name="Rectangle 19">
            <a:extLst>
              <a:ext uri="{FF2B5EF4-FFF2-40B4-BE49-F238E27FC236}">
                <a16:creationId xmlns:a16="http://schemas.microsoft.com/office/drawing/2014/main" id="{9B98E758-6653-FA7E-1519-F489ED81E798}"/>
              </a:ext>
            </a:extLst>
          </p:cNvPr>
          <p:cNvSpPr/>
          <p:nvPr/>
        </p:nvSpPr>
        <p:spPr>
          <a:xfrm flipV="1">
            <a:off x="3298799" y="5721071"/>
            <a:ext cx="405239" cy="106401"/>
          </a:xfrm>
          <a:prstGeom prst="rect">
            <a:avLst/>
          </a:prstGeom>
          <a:solidFill>
            <a:srgbClr val="92D050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IN"/>
          </a:p>
        </p:txBody>
      </p:sp>
      <p:sp>
        <p:nvSpPr>
          <p:cNvPr id="21" name="Rectangle 20">
            <a:extLst>
              <a:ext uri="{FF2B5EF4-FFF2-40B4-BE49-F238E27FC236}">
                <a16:creationId xmlns:a16="http://schemas.microsoft.com/office/drawing/2014/main" id="{3AE31DA3-9D35-593A-D310-CFF442BE2895}"/>
              </a:ext>
            </a:extLst>
          </p:cNvPr>
          <p:cNvSpPr/>
          <p:nvPr/>
        </p:nvSpPr>
        <p:spPr>
          <a:xfrm flipV="1">
            <a:off x="3820583" y="5721251"/>
            <a:ext cx="405239" cy="106401"/>
          </a:xfrm>
          <a:prstGeom prst="rect">
            <a:avLst/>
          </a:prstGeom>
          <a:solidFill>
            <a:srgbClr val="92D050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IN"/>
          </a:p>
        </p:txBody>
      </p:sp>
      <p:sp>
        <p:nvSpPr>
          <p:cNvPr id="22" name="Title 2">
            <a:extLst>
              <a:ext uri="{FF2B5EF4-FFF2-40B4-BE49-F238E27FC236}">
                <a16:creationId xmlns:a16="http://schemas.microsoft.com/office/drawing/2014/main" id="{B77E6FA3-3AA2-8853-6BE8-0F334A2EC81A}"/>
              </a:ext>
            </a:extLst>
          </p:cNvPr>
          <p:cNvSpPr txBox="1">
            <a:spLocks/>
          </p:cNvSpPr>
          <p:nvPr/>
        </p:nvSpPr>
        <p:spPr>
          <a:xfrm>
            <a:off x="3982563" y="5866097"/>
            <a:ext cx="391376" cy="191295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>
            <a:lvl1pPr algn="l" defTabSz="914400" rtl="0" eaLnBrk="1" latinLnBrk="0" hangingPunct="1">
              <a:lnSpc>
                <a:spcPct val="85000"/>
              </a:lnSpc>
              <a:spcBef>
                <a:spcPct val="0"/>
              </a:spcBef>
              <a:buNone/>
              <a:defRPr sz="7200" kern="1200" spc="-50" baseline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IN" sz="1000" i="1" dirty="0"/>
              <a:t>S2</a:t>
            </a:r>
          </a:p>
        </p:txBody>
      </p:sp>
      <p:sp>
        <p:nvSpPr>
          <p:cNvPr id="25" name="Title 2">
            <a:extLst>
              <a:ext uri="{FF2B5EF4-FFF2-40B4-BE49-F238E27FC236}">
                <a16:creationId xmlns:a16="http://schemas.microsoft.com/office/drawing/2014/main" id="{52C41B5C-5000-9824-EB44-54B5328FB013}"/>
              </a:ext>
            </a:extLst>
          </p:cNvPr>
          <p:cNvSpPr txBox="1">
            <a:spLocks/>
          </p:cNvSpPr>
          <p:nvPr/>
        </p:nvSpPr>
        <p:spPr>
          <a:xfrm>
            <a:off x="3716739" y="5858555"/>
            <a:ext cx="391376" cy="191295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>
            <a:lvl1pPr algn="l" defTabSz="914400" rtl="0" eaLnBrk="1" latinLnBrk="0" hangingPunct="1">
              <a:lnSpc>
                <a:spcPct val="85000"/>
              </a:lnSpc>
              <a:spcBef>
                <a:spcPct val="0"/>
              </a:spcBef>
              <a:buNone/>
              <a:defRPr sz="7200" kern="1200" spc="-50" baseline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IN" sz="1000" i="1" dirty="0"/>
              <a:t>S1</a:t>
            </a:r>
          </a:p>
        </p:txBody>
      </p:sp>
      <p:sp>
        <p:nvSpPr>
          <p:cNvPr id="26" name="Title 2">
            <a:extLst>
              <a:ext uri="{FF2B5EF4-FFF2-40B4-BE49-F238E27FC236}">
                <a16:creationId xmlns:a16="http://schemas.microsoft.com/office/drawing/2014/main" id="{9E9139A1-F7B0-34B4-58E8-E92045D9D0BD}"/>
              </a:ext>
            </a:extLst>
          </p:cNvPr>
          <p:cNvSpPr txBox="1">
            <a:spLocks/>
          </p:cNvSpPr>
          <p:nvPr/>
        </p:nvSpPr>
        <p:spPr>
          <a:xfrm>
            <a:off x="3441543" y="5873717"/>
            <a:ext cx="391376" cy="191295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>
            <a:lvl1pPr algn="l" defTabSz="914400" rtl="0" eaLnBrk="1" latinLnBrk="0" hangingPunct="1">
              <a:lnSpc>
                <a:spcPct val="85000"/>
              </a:lnSpc>
              <a:spcBef>
                <a:spcPct val="0"/>
              </a:spcBef>
              <a:buNone/>
              <a:defRPr sz="7200" kern="1200" spc="-50" baseline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IN" sz="1000" i="1" dirty="0"/>
              <a:t>S2</a:t>
            </a:r>
          </a:p>
        </p:txBody>
      </p:sp>
      <p:sp>
        <p:nvSpPr>
          <p:cNvPr id="27" name="Title 2">
            <a:extLst>
              <a:ext uri="{FF2B5EF4-FFF2-40B4-BE49-F238E27FC236}">
                <a16:creationId xmlns:a16="http://schemas.microsoft.com/office/drawing/2014/main" id="{2EF89D7F-D642-2F6E-082D-EA85A270326A}"/>
              </a:ext>
            </a:extLst>
          </p:cNvPr>
          <p:cNvSpPr txBox="1">
            <a:spLocks/>
          </p:cNvSpPr>
          <p:nvPr/>
        </p:nvSpPr>
        <p:spPr>
          <a:xfrm>
            <a:off x="3175719" y="5866175"/>
            <a:ext cx="391376" cy="191295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>
            <a:lvl1pPr algn="l" defTabSz="914400" rtl="0" eaLnBrk="1" latinLnBrk="0" hangingPunct="1">
              <a:lnSpc>
                <a:spcPct val="85000"/>
              </a:lnSpc>
              <a:spcBef>
                <a:spcPct val="0"/>
              </a:spcBef>
              <a:buNone/>
              <a:defRPr sz="7200" kern="1200" spc="-50" baseline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IN" sz="1000" i="1" dirty="0"/>
              <a:t>S1</a:t>
            </a:r>
          </a:p>
        </p:txBody>
      </p:sp>
      <p:sp>
        <p:nvSpPr>
          <p:cNvPr id="28" name="Title 2">
            <a:extLst>
              <a:ext uri="{FF2B5EF4-FFF2-40B4-BE49-F238E27FC236}">
                <a16:creationId xmlns:a16="http://schemas.microsoft.com/office/drawing/2014/main" id="{29C379F3-5C8D-9903-5DE3-131A1411E246}"/>
              </a:ext>
            </a:extLst>
          </p:cNvPr>
          <p:cNvSpPr txBox="1">
            <a:spLocks/>
          </p:cNvSpPr>
          <p:nvPr/>
        </p:nvSpPr>
        <p:spPr>
          <a:xfrm>
            <a:off x="3268666" y="2905388"/>
            <a:ext cx="1915118" cy="374928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>
            <a:lvl1pPr algn="l" defTabSz="914400" rtl="0" eaLnBrk="1" latinLnBrk="0" hangingPunct="1">
              <a:lnSpc>
                <a:spcPct val="85000"/>
              </a:lnSpc>
              <a:spcBef>
                <a:spcPct val="0"/>
              </a:spcBef>
              <a:buNone/>
              <a:defRPr sz="7200" kern="1200" spc="-50" baseline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IN" sz="2000" i="1" dirty="0"/>
              <a:t>600 / 1 - 1 - 1 A</a:t>
            </a:r>
          </a:p>
        </p:txBody>
      </p:sp>
      <p:sp>
        <p:nvSpPr>
          <p:cNvPr id="29" name="Title 2">
            <a:extLst>
              <a:ext uri="{FF2B5EF4-FFF2-40B4-BE49-F238E27FC236}">
                <a16:creationId xmlns:a16="http://schemas.microsoft.com/office/drawing/2014/main" id="{194B87EF-96A6-6C19-0F33-98CD54203B52}"/>
              </a:ext>
            </a:extLst>
          </p:cNvPr>
          <p:cNvSpPr txBox="1">
            <a:spLocks/>
          </p:cNvSpPr>
          <p:nvPr/>
        </p:nvSpPr>
        <p:spPr>
          <a:xfrm>
            <a:off x="2820586" y="4670822"/>
            <a:ext cx="2811279" cy="374928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>
            <a:lvl1pPr algn="l" defTabSz="914400" rtl="0" eaLnBrk="1" latinLnBrk="0" hangingPunct="1">
              <a:lnSpc>
                <a:spcPct val="85000"/>
              </a:lnSpc>
              <a:spcBef>
                <a:spcPct val="0"/>
              </a:spcBef>
              <a:buNone/>
              <a:defRPr sz="7200" kern="1200" spc="-50" baseline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IN" sz="2000" i="1" dirty="0"/>
              <a:t>800 / 1 – 1 - 1 - 1 - 1 A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3AEB32EB-1E62-C79D-1D05-429668133BE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>
            <a:normAutofit lnSpcReduction="10000"/>
          </a:bodyPr>
          <a:lstStyle/>
          <a:p>
            <a:fld id="{19C1AEB4-7037-4088-A46E-D96AF956DC0D}" type="slidenum">
              <a:rPr lang="en-IN" smtClean="0"/>
              <a:t>46</a:t>
            </a:fld>
            <a:endParaRPr lang="en-IN"/>
          </a:p>
        </p:txBody>
      </p:sp>
      <p:grpSp>
        <p:nvGrpSpPr>
          <p:cNvPr id="14" name="Group 13">
            <a:extLst>
              <a:ext uri="{FF2B5EF4-FFF2-40B4-BE49-F238E27FC236}">
                <a16:creationId xmlns:a16="http://schemas.microsoft.com/office/drawing/2014/main" id="{57DDA304-A544-02B8-0225-77ECE2CCAA19}"/>
              </a:ext>
            </a:extLst>
          </p:cNvPr>
          <p:cNvGrpSpPr/>
          <p:nvPr/>
        </p:nvGrpSpPr>
        <p:grpSpPr>
          <a:xfrm>
            <a:off x="11481757" y="74540"/>
            <a:ext cx="620304" cy="653010"/>
            <a:chOff x="8366841" y="1587144"/>
            <a:chExt cx="620304" cy="653010"/>
          </a:xfrm>
        </p:grpSpPr>
        <p:cxnSp>
          <p:nvCxnSpPr>
            <p:cNvPr id="17" name="Straight Connector 16">
              <a:extLst>
                <a:ext uri="{FF2B5EF4-FFF2-40B4-BE49-F238E27FC236}">
                  <a16:creationId xmlns:a16="http://schemas.microsoft.com/office/drawing/2014/main" id="{2392052D-BFC9-2447-836F-DD39CD54F94C}"/>
                </a:ext>
              </a:extLst>
            </p:cNvPr>
            <p:cNvCxnSpPr/>
            <p:nvPr/>
          </p:nvCxnSpPr>
          <p:spPr>
            <a:xfrm>
              <a:off x="8672017" y="1587144"/>
              <a:ext cx="0" cy="653010"/>
            </a:xfrm>
            <a:prstGeom prst="line">
              <a:avLst/>
            </a:prstGeom>
            <a:effectLst>
              <a:glow rad="63500">
                <a:schemeClr val="accent1">
                  <a:satMod val="175000"/>
                  <a:alpha val="40000"/>
                </a:schemeClr>
              </a:glow>
            </a:effectLst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9" name="Straight Connector 18">
              <a:extLst>
                <a:ext uri="{FF2B5EF4-FFF2-40B4-BE49-F238E27FC236}">
                  <a16:creationId xmlns:a16="http://schemas.microsoft.com/office/drawing/2014/main" id="{C7D51CE1-1FF5-FFDA-6B05-0C33161C1CE2}"/>
                </a:ext>
              </a:extLst>
            </p:cNvPr>
            <p:cNvCxnSpPr/>
            <p:nvPr/>
          </p:nvCxnSpPr>
          <p:spPr>
            <a:xfrm>
              <a:off x="8366841" y="1917229"/>
              <a:ext cx="620304" cy="0"/>
            </a:xfrm>
            <a:prstGeom prst="line">
              <a:avLst/>
            </a:prstGeom>
            <a:effectLst>
              <a:glow rad="63500">
                <a:schemeClr val="accent1">
                  <a:satMod val="175000"/>
                  <a:alpha val="40000"/>
                </a:schemeClr>
              </a:glow>
            </a:effectLst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grpSp>
        <p:nvGrpSpPr>
          <p:cNvPr id="23" name="Group 22">
            <a:extLst>
              <a:ext uri="{FF2B5EF4-FFF2-40B4-BE49-F238E27FC236}">
                <a16:creationId xmlns:a16="http://schemas.microsoft.com/office/drawing/2014/main" id="{6709CAE9-7F8F-39F7-74CE-53AB70B25461}"/>
              </a:ext>
            </a:extLst>
          </p:cNvPr>
          <p:cNvGrpSpPr/>
          <p:nvPr/>
        </p:nvGrpSpPr>
        <p:grpSpPr>
          <a:xfrm>
            <a:off x="11157779" y="-216759"/>
            <a:ext cx="1260000" cy="1260000"/>
            <a:chOff x="7064043" y="3066250"/>
            <a:chExt cx="1260000" cy="1260000"/>
          </a:xfrm>
        </p:grpSpPr>
        <p:sp>
          <p:nvSpPr>
            <p:cNvPr id="24" name="Oval 23">
              <a:extLst>
                <a:ext uri="{FF2B5EF4-FFF2-40B4-BE49-F238E27FC236}">
                  <a16:creationId xmlns:a16="http://schemas.microsoft.com/office/drawing/2014/main" id="{12ABAEF5-343A-8288-5808-510E74C772C0}"/>
                </a:ext>
              </a:extLst>
            </p:cNvPr>
            <p:cNvSpPr/>
            <p:nvPr/>
          </p:nvSpPr>
          <p:spPr>
            <a:xfrm>
              <a:off x="7064043" y="3066250"/>
              <a:ext cx="1260000" cy="1260000"/>
            </a:xfrm>
            <a:prstGeom prst="ellipse">
              <a:avLst/>
            </a:prstGeom>
            <a:noFill/>
            <a:ln>
              <a:solidFill>
                <a:schemeClr val="bg1"/>
              </a:solidFill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IN"/>
            </a:p>
          </p:txBody>
        </p:sp>
        <p:grpSp>
          <p:nvGrpSpPr>
            <p:cNvPr id="30" name="Group 29">
              <a:extLst>
                <a:ext uri="{FF2B5EF4-FFF2-40B4-BE49-F238E27FC236}">
                  <a16:creationId xmlns:a16="http://schemas.microsoft.com/office/drawing/2014/main" id="{B2842B1F-D74D-C74E-5C92-5047997B63B7}"/>
                </a:ext>
              </a:extLst>
            </p:cNvPr>
            <p:cNvGrpSpPr/>
            <p:nvPr/>
          </p:nvGrpSpPr>
          <p:grpSpPr>
            <a:xfrm>
              <a:off x="7330553" y="3336250"/>
              <a:ext cx="726980" cy="720000"/>
              <a:chOff x="9768840" y="2275840"/>
              <a:chExt cx="726980" cy="720000"/>
            </a:xfrm>
          </p:grpSpPr>
          <p:sp>
            <p:nvSpPr>
              <p:cNvPr id="31" name="Oval 30">
                <a:extLst>
                  <a:ext uri="{FF2B5EF4-FFF2-40B4-BE49-F238E27FC236}">
                    <a16:creationId xmlns:a16="http://schemas.microsoft.com/office/drawing/2014/main" id="{1663AE47-F5BE-37EE-D92E-269CE3EF924E}"/>
                  </a:ext>
                </a:extLst>
              </p:cNvPr>
              <p:cNvSpPr/>
              <p:nvPr/>
            </p:nvSpPr>
            <p:spPr>
              <a:xfrm>
                <a:off x="9768840" y="2275840"/>
                <a:ext cx="720000" cy="720000"/>
              </a:xfrm>
              <a:prstGeom prst="ellipse">
                <a:avLst/>
              </a:prstGeom>
              <a:noFill/>
              <a:ln>
                <a:solidFill>
                  <a:schemeClr val="bg1"/>
                </a:solidFill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IN"/>
              </a:p>
            </p:txBody>
          </p:sp>
          <p:cxnSp>
            <p:nvCxnSpPr>
              <p:cNvPr id="32" name="Straight Arrow Connector 31">
                <a:extLst>
                  <a:ext uri="{FF2B5EF4-FFF2-40B4-BE49-F238E27FC236}">
                    <a16:creationId xmlns:a16="http://schemas.microsoft.com/office/drawing/2014/main" id="{3A5CD250-5D37-6DE5-B61A-8A7D45D17865}"/>
                  </a:ext>
                </a:extLst>
              </p:cNvPr>
              <p:cNvCxnSpPr>
                <a:cxnSpLocks/>
              </p:cNvCxnSpPr>
              <p:nvPr/>
            </p:nvCxnSpPr>
            <p:spPr>
              <a:xfrm rot="7200000">
                <a:off x="9860407" y="2786655"/>
                <a:ext cx="360000" cy="6762"/>
              </a:xfrm>
              <a:prstGeom prst="straightConnector1">
                <a:avLst/>
              </a:prstGeom>
              <a:ln w="38100" cap="rnd">
                <a:solidFill>
                  <a:srgbClr val="FFFF00"/>
                </a:solidFill>
                <a:tailEnd type="triangle"/>
              </a:ln>
            </p:spPr>
            <p:style>
              <a:lnRef idx="2">
                <a:schemeClr val="accent3"/>
              </a:lnRef>
              <a:fillRef idx="0">
                <a:schemeClr val="accent3"/>
              </a:fillRef>
              <a:effectRef idx="1">
                <a:schemeClr val="accent3"/>
              </a:effectRef>
              <a:fontRef idx="minor">
                <a:schemeClr val="tx1"/>
              </a:fontRef>
            </p:style>
          </p:cxnSp>
          <p:cxnSp>
            <p:nvCxnSpPr>
              <p:cNvPr id="33" name="Straight Arrow Connector 32">
                <a:extLst>
                  <a:ext uri="{FF2B5EF4-FFF2-40B4-BE49-F238E27FC236}">
                    <a16:creationId xmlns:a16="http://schemas.microsoft.com/office/drawing/2014/main" id="{C9D1C180-2E0D-F8F7-C941-D45BFF825CC3}"/>
                  </a:ext>
                </a:extLst>
              </p:cNvPr>
              <p:cNvCxnSpPr>
                <a:cxnSpLocks/>
              </p:cNvCxnSpPr>
              <p:nvPr/>
            </p:nvCxnSpPr>
            <p:spPr>
              <a:xfrm rot="14400000">
                <a:off x="9861767" y="2473195"/>
                <a:ext cx="360000" cy="6762"/>
              </a:xfrm>
              <a:prstGeom prst="straightConnector1">
                <a:avLst/>
              </a:prstGeom>
              <a:ln w="38100" cap="rnd">
                <a:solidFill>
                  <a:srgbClr val="0070C0"/>
                </a:solidFill>
                <a:tailEnd type="triangle"/>
              </a:ln>
            </p:spPr>
            <p:style>
              <a:lnRef idx="2">
                <a:schemeClr val="accent3"/>
              </a:lnRef>
              <a:fillRef idx="0">
                <a:schemeClr val="accent3"/>
              </a:fillRef>
              <a:effectRef idx="1">
                <a:schemeClr val="accent3"/>
              </a:effectRef>
              <a:fontRef idx="minor">
                <a:schemeClr val="tx1"/>
              </a:fontRef>
            </p:style>
          </p:cxnSp>
          <p:cxnSp>
            <p:nvCxnSpPr>
              <p:cNvPr id="34" name="Straight Arrow Connector 33">
                <a:extLst>
                  <a:ext uri="{FF2B5EF4-FFF2-40B4-BE49-F238E27FC236}">
                    <a16:creationId xmlns:a16="http://schemas.microsoft.com/office/drawing/2014/main" id="{52D29AE5-0E11-C41B-2D0E-7C19D737D47C}"/>
                  </a:ext>
                </a:extLst>
              </p:cNvPr>
              <p:cNvCxnSpPr/>
              <p:nvPr/>
            </p:nvCxnSpPr>
            <p:spPr>
              <a:xfrm>
                <a:off x="10135820" y="2629924"/>
                <a:ext cx="360000" cy="6762"/>
              </a:xfrm>
              <a:prstGeom prst="straightConnector1">
                <a:avLst/>
              </a:prstGeom>
              <a:ln w="38100" cap="rnd">
                <a:solidFill>
                  <a:srgbClr val="FF0000"/>
                </a:solidFill>
                <a:tailEnd type="triangle"/>
              </a:ln>
            </p:spPr>
            <p:style>
              <a:lnRef idx="2">
                <a:schemeClr val="accent3"/>
              </a:lnRef>
              <a:fillRef idx="0">
                <a:schemeClr val="accent3"/>
              </a:fillRef>
              <a:effectRef idx="1">
                <a:schemeClr val="accent3"/>
              </a:effectRef>
              <a:fontRef idx="minor">
                <a:schemeClr val="tx1"/>
              </a:fontRef>
            </p:style>
          </p:cxnSp>
        </p:grpSp>
      </p:grpSp>
      <p:sp>
        <p:nvSpPr>
          <p:cNvPr id="35" name="Rectangle 34">
            <a:extLst>
              <a:ext uri="{FF2B5EF4-FFF2-40B4-BE49-F238E27FC236}">
                <a16:creationId xmlns:a16="http://schemas.microsoft.com/office/drawing/2014/main" id="{3B7DB4C5-2A3C-2BB3-C6F1-077C3435D215}"/>
              </a:ext>
            </a:extLst>
          </p:cNvPr>
          <p:cNvSpPr/>
          <p:nvPr/>
        </p:nvSpPr>
        <p:spPr>
          <a:xfrm>
            <a:off x="11033567" y="-86686"/>
            <a:ext cx="513657" cy="405484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2000" b="0" cap="none" spc="0" dirty="0">
                <a:ln w="0"/>
                <a:solidFill>
                  <a:srgbClr val="92D050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120</a:t>
            </a:r>
          </a:p>
        </p:txBody>
      </p:sp>
      <p:sp>
        <p:nvSpPr>
          <p:cNvPr id="36" name="Rectangle 35">
            <a:extLst>
              <a:ext uri="{FF2B5EF4-FFF2-40B4-BE49-F238E27FC236}">
                <a16:creationId xmlns:a16="http://schemas.microsoft.com/office/drawing/2014/main" id="{90BDDADE-4A18-BED7-3F1D-B02DB1352895}"/>
              </a:ext>
            </a:extLst>
          </p:cNvPr>
          <p:cNvSpPr/>
          <p:nvPr/>
        </p:nvSpPr>
        <p:spPr>
          <a:xfrm>
            <a:off x="11077769" y="566219"/>
            <a:ext cx="513657" cy="405484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2000" b="0" cap="none" spc="0" dirty="0">
                <a:ln w="0"/>
                <a:solidFill>
                  <a:srgbClr val="92D050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240</a:t>
            </a:r>
          </a:p>
        </p:txBody>
      </p:sp>
    </p:spTree>
    <p:extLst>
      <p:ext uri="{BB962C8B-B14F-4D97-AF65-F5344CB8AC3E}">
        <p14:creationId xmlns:p14="http://schemas.microsoft.com/office/powerpoint/2010/main" val="400251212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0">
        <p:cut/>
      </p:transition>
    </mc:Choice>
    <mc:Fallback xmlns="">
      <p:transition>
        <p:cut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8" presetClass="emph" presetSubtype="0" repeatCount="indefinite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Rot by="-21600000">
                                      <p:cBhvr>
                                        <p:cTn id="6" dur="200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3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5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" fill="hold">
                      <p:stCondLst>
                        <p:cond delay="indefinite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5" fill="hold">
                      <p:stCondLst>
                        <p:cond delay="indefinite"/>
                      </p:stCondLst>
                      <p:childTnLst>
                        <p:par>
                          <p:cTn id="56" fill="hold">
                            <p:stCondLst>
                              <p:cond delay="0"/>
                            </p:stCondLst>
                            <p:childTnLst>
                              <p:par>
                                <p:cTn id="57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9" dur="500"/>
                                        <p:tgtEl>
                                          <p:spTgt spid="17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0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2" dur="500"/>
                                        <p:tgtEl>
                                          <p:spTgt spid="17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3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5" dur="500"/>
                                        <p:tgtEl>
                                          <p:spTgt spid="17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6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8" dur="500"/>
                                        <p:tgtEl>
                                          <p:spTgt spid="5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9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1" dur="500"/>
                                        <p:tgtEl>
                                          <p:spTgt spid="5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72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4" dur="500"/>
                                        <p:tgtEl>
                                          <p:spTgt spid="6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75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7" dur="500"/>
                                        <p:tgtEl>
                                          <p:spTgt spid="6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78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0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1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3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4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6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7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9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90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2" dur="5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3" fill="hold">
                      <p:stCondLst>
                        <p:cond delay="indefinite"/>
                      </p:stCondLst>
                      <p:childTnLst>
                        <p:par>
                          <p:cTn id="94" fill="hold">
                            <p:stCondLst>
                              <p:cond delay="0"/>
                            </p:stCondLst>
                            <p:childTnLst>
                              <p:par>
                                <p:cTn id="9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7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8" fill="hold">
                      <p:stCondLst>
                        <p:cond delay="indefinite"/>
                      </p:stCondLst>
                      <p:childTnLst>
                        <p:par>
                          <p:cTn id="99" fill="hold">
                            <p:stCondLst>
                              <p:cond delay="0"/>
                            </p:stCondLst>
                            <p:childTnLst>
                              <p:par>
                                <p:cTn id="10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2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3" fill="hold">
                      <p:stCondLst>
                        <p:cond delay="indefinite"/>
                      </p:stCondLst>
                      <p:childTnLst>
                        <p:par>
                          <p:cTn id="104" fill="hold">
                            <p:stCondLst>
                              <p:cond delay="0"/>
                            </p:stCondLst>
                            <p:childTnLst>
                              <p:par>
                                <p:cTn id="10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7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8" fill="hold">
                      <p:stCondLst>
                        <p:cond delay="indefinite"/>
                      </p:stCondLst>
                      <p:childTnLst>
                        <p:par>
                          <p:cTn id="109" fill="hold">
                            <p:stCondLst>
                              <p:cond delay="0"/>
                            </p:stCondLst>
                            <p:childTnLst>
                              <p:par>
                                <p:cTn id="11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12" dur="500"/>
                                        <p:tgtEl>
                                          <p:spTgt spid="17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3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15" dur="500"/>
                                        <p:tgtEl>
                                          <p:spTgt spid="17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6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18" dur="500"/>
                                        <p:tgtEl>
                                          <p:spTgt spid="18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9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1" dur="500"/>
                                        <p:tgtEl>
                                          <p:spTgt spid="6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22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4" dur="500"/>
                                        <p:tgtEl>
                                          <p:spTgt spid="6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25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7" dur="500"/>
                                        <p:tgtEl>
                                          <p:spTgt spid="6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28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30" dur="500"/>
                                        <p:tgtEl>
                                          <p:spTgt spid="6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1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33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4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36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7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39" dur="5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0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42" dur="5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3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45" dur="5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6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48" dur="5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9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51" dur="5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52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54" dur="500"/>
                                        <p:tgtEl>
                                          <p:spTgt spid="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5" fill="hold">
                      <p:stCondLst>
                        <p:cond delay="indefinite"/>
                      </p:stCondLst>
                      <p:childTnLst>
                        <p:par>
                          <p:cTn id="156" fill="hold">
                            <p:stCondLst>
                              <p:cond delay="0"/>
                            </p:stCondLst>
                            <p:childTnLst>
                              <p:par>
                                <p:cTn id="157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59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0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62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3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65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6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68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8" grpId="0" animBg="1"/>
      <p:bldP spid="90" grpId="0" animBg="1"/>
      <p:bldP spid="102" grpId="0" animBg="1"/>
      <p:bldP spid="83" grpId="0" animBg="1"/>
      <p:bldP spid="84" grpId="0" animBg="1"/>
      <p:bldP spid="85" grpId="0"/>
      <p:bldP spid="86" grpId="0"/>
      <p:bldP spid="87" grpId="0"/>
      <p:bldP spid="91" grpId="0"/>
      <p:bldP spid="93" grpId="0"/>
      <p:bldP spid="173" grpId="0" animBg="1"/>
      <p:bldP spid="174" grpId="0" animBg="1"/>
      <p:bldP spid="175" grpId="0" animBg="1"/>
      <p:bldP spid="177" grpId="0" animBg="1"/>
      <p:bldP spid="179" grpId="0" animBg="1"/>
      <p:bldP spid="181" grpId="0" animBg="1"/>
      <p:bldP spid="52" grpId="0"/>
      <p:bldP spid="53" grpId="0"/>
      <p:bldP spid="54" grpId="0"/>
      <p:bldP spid="55" grpId="0"/>
      <p:bldP spid="58" grpId="0"/>
      <p:bldP spid="59" grpId="0"/>
      <p:bldP spid="60" grpId="0"/>
      <p:bldP spid="61" grpId="0"/>
      <p:bldP spid="62" grpId="0"/>
      <p:bldP spid="63" grpId="0"/>
      <p:bldP spid="64" grpId="0"/>
      <p:bldP spid="65" grpId="0"/>
      <p:bldP spid="2" grpId="0"/>
      <p:bldP spid="4" grpId="0"/>
      <p:bldP spid="6" grpId="0"/>
      <p:bldP spid="7" grpId="0"/>
      <p:bldP spid="8" grpId="0"/>
      <p:bldP spid="9" grpId="0"/>
      <p:bldP spid="10" grpId="0"/>
      <p:bldP spid="11" grpId="0"/>
      <p:bldP spid="12" grpId="0"/>
      <p:bldP spid="13" grpId="0"/>
      <p:bldP spid="15" grpId="0" animBg="1"/>
      <p:bldP spid="16" grpId="0"/>
      <p:bldP spid="18" grpId="0"/>
      <p:bldP spid="20" grpId="0" animBg="1"/>
      <p:bldP spid="21" grpId="0" animBg="1"/>
      <p:bldP spid="22" grpId="0"/>
      <p:bldP spid="25" grpId="0"/>
      <p:bldP spid="26" grpId="0"/>
      <p:bldP spid="27" grpId="0"/>
      <p:bldP spid="28" grpId="0"/>
      <p:bldP spid="29" grpId="0"/>
    </p:bldLst>
  </p:timing>
</p:sld>
</file>

<file path=ppt/slides/slide4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/>
          <p:cNvSpPr>
            <a:spLocks noGrp="1"/>
          </p:cNvSpPr>
          <p:nvPr>
            <p:ph type="ctrTitle"/>
          </p:nvPr>
        </p:nvSpPr>
        <p:spPr>
          <a:xfrm>
            <a:off x="2991979" y="0"/>
            <a:ext cx="6208043" cy="633120"/>
          </a:xfrm>
        </p:spPr>
        <p:txBody>
          <a:bodyPr>
            <a:normAutofit/>
          </a:bodyPr>
          <a:lstStyle/>
          <a:p>
            <a:pPr algn="ctr"/>
            <a:r>
              <a:rPr lang="en-IN" sz="4000" i="1" u="sng" dirty="0">
                <a:solidFill>
                  <a:srgbClr val="FFFF00"/>
                </a:solidFill>
              </a:rPr>
              <a:t>CTs specifications</a:t>
            </a:r>
          </a:p>
        </p:txBody>
      </p:sp>
      <p:pic>
        <p:nvPicPr>
          <p:cNvPr id="68" name="Picture 4" descr="APTRANSCO ⚡️⚡️ - Electricity Transmission Company - APTRANSCO | LinkedIn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7541" y="17768"/>
            <a:ext cx="1057360" cy="97547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4" name="Picture 13">
            <a:extLst>
              <a:ext uri="{FF2B5EF4-FFF2-40B4-BE49-F238E27FC236}">
                <a16:creationId xmlns:a16="http://schemas.microsoft.com/office/drawing/2014/main" id="{849EF32F-DB3F-DD99-46FE-4E084F30B2E9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724025" y="1052512"/>
            <a:ext cx="8743950" cy="5260739"/>
          </a:xfrm>
          <a:prstGeom prst="rect">
            <a:avLst/>
          </a:prstGeom>
        </p:spPr>
      </p:pic>
      <p:grpSp>
        <p:nvGrpSpPr>
          <p:cNvPr id="2" name="Group 1">
            <a:extLst>
              <a:ext uri="{FF2B5EF4-FFF2-40B4-BE49-F238E27FC236}">
                <a16:creationId xmlns:a16="http://schemas.microsoft.com/office/drawing/2014/main" id="{6DBD1A7F-23A2-A134-6531-0E463C28C206}"/>
              </a:ext>
            </a:extLst>
          </p:cNvPr>
          <p:cNvGrpSpPr/>
          <p:nvPr/>
        </p:nvGrpSpPr>
        <p:grpSpPr>
          <a:xfrm>
            <a:off x="11481757" y="74540"/>
            <a:ext cx="620304" cy="653010"/>
            <a:chOff x="8366841" y="1587144"/>
            <a:chExt cx="620304" cy="653010"/>
          </a:xfrm>
        </p:grpSpPr>
        <p:cxnSp>
          <p:nvCxnSpPr>
            <p:cNvPr id="4" name="Straight Connector 3">
              <a:extLst>
                <a:ext uri="{FF2B5EF4-FFF2-40B4-BE49-F238E27FC236}">
                  <a16:creationId xmlns:a16="http://schemas.microsoft.com/office/drawing/2014/main" id="{033FBB8E-68C9-5EFE-E530-71EE944C6553}"/>
                </a:ext>
              </a:extLst>
            </p:cNvPr>
            <p:cNvCxnSpPr/>
            <p:nvPr/>
          </p:nvCxnSpPr>
          <p:spPr>
            <a:xfrm>
              <a:off x="8672017" y="1587144"/>
              <a:ext cx="0" cy="653010"/>
            </a:xfrm>
            <a:prstGeom prst="line">
              <a:avLst/>
            </a:prstGeom>
            <a:effectLst>
              <a:glow rad="63500">
                <a:schemeClr val="accent1">
                  <a:satMod val="175000"/>
                  <a:alpha val="40000"/>
                </a:schemeClr>
              </a:glow>
            </a:effectLst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" name="Straight Connector 4">
              <a:extLst>
                <a:ext uri="{FF2B5EF4-FFF2-40B4-BE49-F238E27FC236}">
                  <a16:creationId xmlns:a16="http://schemas.microsoft.com/office/drawing/2014/main" id="{6FAC4470-276A-3868-6F86-A9592B12CAA3}"/>
                </a:ext>
              </a:extLst>
            </p:cNvPr>
            <p:cNvCxnSpPr/>
            <p:nvPr/>
          </p:nvCxnSpPr>
          <p:spPr>
            <a:xfrm>
              <a:off x="8366841" y="1917229"/>
              <a:ext cx="620304" cy="0"/>
            </a:xfrm>
            <a:prstGeom prst="line">
              <a:avLst/>
            </a:prstGeom>
            <a:effectLst>
              <a:glow rad="63500">
                <a:schemeClr val="accent1">
                  <a:satMod val="175000"/>
                  <a:alpha val="40000"/>
                </a:schemeClr>
              </a:glow>
            </a:effectLst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grpSp>
        <p:nvGrpSpPr>
          <p:cNvPr id="6" name="Group 5">
            <a:extLst>
              <a:ext uri="{FF2B5EF4-FFF2-40B4-BE49-F238E27FC236}">
                <a16:creationId xmlns:a16="http://schemas.microsoft.com/office/drawing/2014/main" id="{B18DD853-7694-365B-24B8-A3D0BB0A5E00}"/>
              </a:ext>
            </a:extLst>
          </p:cNvPr>
          <p:cNvGrpSpPr/>
          <p:nvPr/>
        </p:nvGrpSpPr>
        <p:grpSpPr>
          <a:xfrm>
            <a:off x="11157779" y="-216759"/>
            <a:ext cx="1260000" cy="1260000"/>
            <a:chOff x="7064043" y="3066250"/>
            <a:chExt cx="1260000" cy="1260000"/>
          </a:xfrm>
        </p:grpSpPr>
        <p:sp>
          <p:nvSpPr>
            <p:cNvPr id="7" name="Oval 6">
              <a:extLst>
                <a:ext uri="{FF2B5EF4-FFF2-40B4-BE49-F238E27FC236}">
                  <a16:creationId xmlns:a16="http://schemas.microsoft.com/office/drawing/2014/main" id="{5B984AB0-4792-C52D-4D13-2ED7A2806ADD}"/>
                </a:ext>
              </a:extLst>
            </p:cNvPr>
            <p:cNvSpPr/>
            <p:nvPr/>
          </p:nvSpPr>
          <p:spPr>
            <a:xfrm>
              <a:off x="7064043" y="3066250"/>
              <a:ext cx="1260000" cy="1260000"/>
            </a:xfrm>
            <a:prstGeom prst="ellipse">
              <a:avLst/>
            </a:prstGeom>
            <a:noFill/>
            <a:ln>
              <a:solidFill>
                <a:schemeClr val="bg1"/>
              </a:solidFill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IN"/>
            </a:p>
          </p:txBody>
        </p:sp>
        <p:grpSp>
          <p:nvGrpSpPr>
            <p:cNvPr id="8" name="Group 7">
              <a:extLst>
                <a:ext uri="{FF2B5EF4-FFF2-40B4-BE49-F238E27FC236}">
                  <a16:creationId xmlns:a16="http://schemas.microsoft.com/office/drawing/2014/main" id="{896F3CDC-74DE-ECD2-B20E-34AD5FCF958E}"/>
                </a:ext>
              </a:extLst>
            </p:cNvPr>
            <p:cNvGrpSpPr/>
            <p:nvPr/>
          </p:nvGrpSpPr>
          <p:grpSpPr>
            <a:xfrm>
              <a:off x="7330553" y="3336250"/>
              <a:ext cx="726980" cy="720000"/>
              <a:chOff x="9768840" y="2275840"/>
              <a:chExt cx="726980" cy="720000"/>
            </a:xfrm>
          </p:grpSpPr>
          <p:sp>
            <p:nvSpPr>
              <p:cNvPr id="9" name="Oval 8">
                <a:extLst>
                  <a:ext uri="{FF2B5EF4-FFF2-40B4-BE49-F238E27FC236}">
                    <a16:creationId xmlns:a16="http://schemas.microsoft.com/office/drawing/2014/main" id="{1D6F9B80-75A2-06C3-6DC6-186E3EB92D7E}"/>
                  </a:ext>
                </a:extLst>
              </p:cNvPr>
              <p:cNvSpPr/>
              <p:nvPr/>
            </p:nvSpPr>
            <p:spPr>
              <a:xfrm>
                <a:off x="9768840" y="2275840"/>
                <a:ext cx="720000" cy="720000"/>
              </a:xfrm>
              <a:prstGeom prst="ellipse">
                <a:avLst/>
              </a:prstGeom>
              <a:noFill/>
              <a:ln>
                <a:solidFill>
                  <a:schemeClr val="bg1"/>
                </a:solidFill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IN"/>
              </a:p>
            </p:txBody>
          </p:sp>
          <p:cxnSp>
            <p:nvCxnSpPr>
              <p:cNvPr id="10" name="Straight Arrow Connector 9">
                <a:extLst>
                  <a:ext uri="{FF2B5EF4-FFF2-40B4-BE49-F238E27FC236}">
                    <a16:creationId xmlns:a16="http://schemas.microsoft.com/office/drawing/2014/main" id="{CF6E3413-65E0-78B7-BB35-EEDE8E6E0D8E}"/>
                  </a:ext>
                </a:extLst>
              </p:cNvPr>
              <p:cNvCxnSpPr>
                <a:cxnSpLocks/>
              </p:cNvCxnSpPr>
              <p:nvPr/>
            </p:nvCxnSpPr>
            <p:spPr>
              <a:xfrm rot="7200000">
                <a:off x="9860407" y="2786655"/>
                <a:ext cx="360000" cy="6762"/>
              </a:xfrm>
              <a:prstGeom prst="straightConnector1">
                <a:avLst/>
              </a:prstGeom>
              <a:ln w="38100" cap="rnd">
                <a:solidFill>
                  <a:srgbClr val="FFFF00"/>
                </a:solidFill>
                <a:tailEnd type="triangle"/>
              </a:ln>
            </p:spPr>
            <p:style>
              <a:lnRef idx="2">
                <a:schemeClr val="accent3"/>
              </a:lnRef>
              <a:fillRef idx="0">
                <a:schemeClr val="accent3"/>
              </a:fillRef>
              <a:effectRef idx="1">
                <a:schemeClr val="accent3"/>
              </a:effectRef>
              <a:fontRef idx="minor">
                <a:schemeClr val="tx1"/>
              </a:fontRef>
            </p:style>
          </p:cxnSp>
          <p:cxnSp>
            <p:nvCxnSpPr>
              <p:cNvPr id="11" name="Straight Arrow Connector 10">
                <a:extLst>
                  <a:ext uri="{FF2B5EF4-FFF2-40B4-BE49-F238E27FC236}">
                    <a16:creationId xmlns:a16="http://schemas.microsoft.com/office/drawing/2014/main" id="{6AB8A415-9D80-8D8F-B4E6-42D8FB634C24}"/>
                  </a:ext>
                </a:extLst>
              </p:cNvPr>
              <p:cNvCxnSpPr>
                <a:cxnSpLocks/>
              </p:cNvCxnSpPr>
              <p:nvPr/>
            </p:nvCxnSpPr>
            <p:spPr>
              <a:xfrm rot="14400000">
                <a:off x="9861767" y="2473195"/>
                <a:ext cx="360000" cy="6762"/>
              </a:xfrm>
              <a:prstGeom prst="straightConnector1">
                <a:avLst/>
              </a:prstGeom>
              <a:ln w="38100" cap="rnd">
                <a:solidFill>
                  <a:srgbClr val="0070C0"/>
                </a:solidFill>
                <a:tailEnd type="triangle"/>
              </a:ln>
            </p:spPr>
            <p:style>
              <a:lnRef idx="2">
                <a:schemeClr val="accent3"/>
              </a:lnRef>
              <a:fillRef idx="0">
                <a:schemeClr val="accent3"/>
              </a:fillRef>
              <a:effectRef idx="1">
                <a:schemeClr val="accent3"/>
              </a:effectRef>
              <a:fontRef idx="minor">
                <a:schemeClr val="tx1"/>
              </a:fontRef>
            </p:style>
          </p:cxnSp>
          <p:cxnSp>
            <p:nvCxnSpPr>
              <p:cNvPr id="12" name="Straight Arrow Connector 11">
                <a:extLst>
                  <a:ext uri="{FF2B5EF4-FFF2-40B4-BE49-F238E27FC236}">
                    <a16:creationId xmlns:a16="http://schemas.microsoft.com/office/drawing/2014/main" id="{A3A02131-69D3-D41B-8968-6A831A46765E}"/>
                  </a:ext>
                </a:extLst>
              </p:cNvPr>
              <p:cNvCxnSpPr/>
              <p:nvPr/>
            </p:nvCxnSpPr>
            <p:spPr>
              <a:xfrm>
                <a:off x="10135820" y="2629924"/>
                <a:ext cx="360000" cy="6762"/>
              </a:xfrm>
              <a:prstGeom prst="straightConnector1">
                <a:avLst/>
              </a:prstGeom>
              <a:ln w="38100" cap="rnd">
                <a:solidFill>
                  <a:srgbClr val="FF0000"/>
                </a:solidFill>
                <a:tailEnd type="triangle"/>
              </a:ln>
            </p:spPr>
            <p:style>
              <a:lnRef idx="2">
                <a:schemeClr val="accent3"/>
              </a:lnRef>
              <a:fillRef idx="0">
                <a:schemeClr val="accent3"/>
              </a:fillRef>
              <a:effectRef idx="1">
                <a:schemeClr val="accent3"/>
              </a:effectRef>
              <a:fontRef idx="minor">
                <a:schemeClr val="tx1"/>
              </a:fontRef>
            </p:style>
          </p:cxnSp>
        </p:grpSp>
      </p:grpSp>
      <p:sp>
        <p:nvSpPr>
          <p:cNvPr id="13" name="Rectangle 12">
            <a:extLst>
              <a:ext uri="{FF2B5EF4-FFF2-40B4-BE49-F238E27FC236}">
                <a16:creationId xmlns:a16="http://schemas.microsoft.com/office/drawing/2014/main" id="{F43472AD-AE60-0AB2-962B-BF9ABEB6BD42}"/>
              </a:ext>
            </a:extLst>
          </p:cNvPr>
          <p:cNvSpPr/>
          <p:nvPr/>
        </p:nvSpPr>
        <p:spPr>
          <a:xfrm>
            <a:off x="11033567" y="-86686"/>
            <a:ext cx="513657" cy="405484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2000" b="0" cap="none" spc="0" dirty="0">
                <a:ln w="0"/>
                <a:solidFill>
                  <a:srgbClr val="92D050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120</a:t>
            </a:r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317AC9B7-6ECC-9D56-245B-369BB647E3C8}"/>
              </a:ext>
            </a:extLst>
          </p:cNvPr>
          <p:cNvSpPr/>
          <p:nvPr/>
        </p:nvSpPr>
        <p:spPr>
          <a:xfrm>
            <a:off x="11077769" y="566219"/>
            <a:ext cx="513657" cy="405484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2000" b="0" cap="none" spc="0" dirty="0">
                <a:ln w="0"/>
                <a:solidFill>
                  <a:srgbClr val="92D050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240</a:t>
            </a:r>
          </a:p>
        </p:txBody>
      </p:sp>
    </p:spTree>
    <p:extLst>
      <p:ext uri="{BB962C8B-B14F-4D97-AF65-F5344CB8AC3E}">
        <p14:creationId xmlns:p14="http://schemas.microsoft.com/office/powerpoint/2010/main" val="411396063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0">
        <p:cut/>
      </p:transition>
    </mc:Choice>
    <mc:Fallback xmlns="">
      <p:transition>
        <p:cut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8" presetClass="emph" presetSubtype="0" repeatCount="indefinite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Rot by="-21600000">
                                      <p:cBhvr>
                                        <p:cTn id="6" dur="20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/>
          <p:cNvSpPr>
            <a:spLocks noGrp="1"/>
          </p:cNvSpPr>
          <p:nvPr>
            <p:ph type="ctrTitle"/>
          </p:nvPr>
        </p:nvSpPr>
        <p:spPr>
          <a:xfrm>
            <a:off x="2991979" y="0"/>
            <a:ext cx="6208043" cy="633120"/>
          </a:xfrm>
        </p:spPr>
        <p:txBody>
          <a:bodyPr>
            <a:normAutofit/>
          </a:bodyPr>
          <a:lstStyle/>
          <a:p>
            <a:pPr algn="ctr"/>
            <a:r>
              <a:rPr lang="en-IN" sz="4000" i="1" u="sng" dirty="0">
                <a:solidFill>
                  <a:srgbClr val="FFFF00"/>
                </a:solidFill>
              </a:rPr>
              <a:t>CTs specifications</a:t>
            </a:r>
          </a:p>
        </p:txBody>
      </p:sp>
      <p:pic>
        <p:nvPicPr>
          <p:cNvPr id="68" name="Picture 4" descr="APTRANSCO ⚡️⚡️ - Electricity Transmission Company - APTRANSCO | LinkedIn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7541" y="17768"/>
            <a:ext cx="1057360" cy="97547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" name="Picture 3">
            <a:extLst>
              <a:ext uri="{FF2B5EF4-FFF2-40B4-BE49-F238E27FC236}">
                <a16:creationId xmlns:a16="http://schemas.microsoft.com/office/drawing/2014/main" id="{8CD74193-F36A-58F2-FFF5-729228535DF5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496587" y="771524"/>
            <a:ext cx="7120647" cy="6086475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CF732912-14FC-1E0B-9329-8FBBC254F5D6}"/>
              </a:ext>
            </a:extLst>
          </p:cNvPr>
          <p:cNvSpPr txBox="1"/>
          <p:nvPr/>
        </p:nvSpPr>
        <p:spPr>
          <a:xfrm>
            <a:off x="8767086" y="1126806"/>
            <a:ext cx="3057786" cy="120032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b="0" i="0" dirty="0">
                <a:solidFill>
                  <a:srgbClr val="FF0000"/>
                </a:solidFill>
                <a:effectLst/>
                <a:latin typeface="SegoeUIVariable"/>
              </a:rPr>
              <a:t>ISF:</a:t>
            </a:r>
          </a:p>
          <a:p>
            <a:r>
              <a:rPr lang="en-US" dirty="0">
                <a:solidFill>
                  <a:srgbClr val="FF0000"/>
                </a:solidFill>
                <a:latin typeface="SegoeUIVariable"/>
              </a:rPr>
              <a:t>Maximum value of primary current after which the CT core becomes </a:t>
            </a:r>
            <a:r>
              <a:rPr lang="en-US" dirty="0" err="1">
                <a:solidFill>
                  <a:srgbClr val="FF0000"/>
                </a:solidFill>
                <a:latin typeface="SegoeUIVariable"/>
              </a:rPr>
              <a:t>saturaed</a:t>
            </a:r>
            <a:endParaRPr lang="en-IN" dirty="0">
              <a:solidFill>
                <a:srgbClr val="FF0000"/>
              </a:solidFill>
            </a:endParaRP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280F294A-C6B6-2E1F-8C09-D7D108916AD3}"/>
              </a:ext>
            </a:extLst>
          </p:cNvPr>
          <p:cNvSpPr txBox="1"/>
          <p:nvPr/>
        </p:nvSpPr>
        <p:spPr>
          <a:xfrm>
            <a:off x="8753461" y="5974757"/>
            <a:ext cx="3057786" cy="92333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b="0" i="0" dirty="0">
                <a:solidFill>
                  <a:srgbClr val="00B0F0"/>
                </a:solidFill>
                <a:effectLst/>
                <a:latin typeface="SegoeUIVariable"/>
              </a:rPr>
              <a:t>5P20 : for OL &amp; EF core</a:t>
            </a:r>
          </a:p>
          <a:p>
            <a:r>
              <a:rPr lang="en-US" dirty="0">
                <a:solidFill>
                  <a:srgbClr val="00B0F0"/>
                </a:solidFill>
                <a:latin typeface="SegoeUIVariable"/>
              </a:rPr>
              <a:t>Tolerance +/- 5% </a:t>
            </a:r>
            <a:r>
              <a:rPr lang="en-US" dirty="0" err="1">
                <a:solidFill>
                  <a:srgbClr val="00B0F0"/>
                </a:solidFill>
                <a:latin typeface="SegoeUIVariable"/>
              </a:rPr>
              <a:t>upto</a:t>
            </a:r>
            <a:r>
              <a:rPr lang="en-US" dirty="0">
                <a:solidFill>
                  <a:srgbClr val="00B0F0"/>
                </a:solidFill>
                <a:latin typeface="SegoeUIVariable"/>
              </a:rPr>
              <a:t> 20 times the rated current.</a:t>
            </a:r>
            <a:endParaRPr lang="en-IN" dirty="0">
              <a:solidFill>
                <a:srgbClr val="00B0F0"/>
              </a:solidFill>
            </a:endParaRP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4F3D9605-D399-566B-6A96-46B84197E9C5}"/>
              </a:ext>
            </a:extLst>
          </p:cNvPr>
          <p:cNvSpPr txBox="1"/>
          <p:nvPr/>
        </p:nvSpPr>
        <p:spPr>
          <a:xfrm>
            <a:off x="8767086" y="3652876"/>
            <a:ext cx="3057786" cy="2308324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b="0" i="0" dirty="0">
                <a:solidFill>
                  <a:srgbClr val="FFFF00"/>
                </a:solidFill>
                <a:effectLst/>
                <a:latin typeface="SegoeUIVariable"/>
              </a:rPr>
              <a:t>PS : Purchaser’s specification</a:t>
            </a:r>
          </a:p>
          <a:p>
            <a:r>
              <a:rPr lang="en-IN" dirty="0">
                <a:solidFill>
                  <a:srgbClr val="FFFF00"/>
                </a:solidFill>
              </a:rPr>
              <a:t>For Distance, Differential, REF &amp; Bus bar protection</a:t>
            </a:r>
          </a:p>
          <a:p>
            <a:endParaRPr lang="en-IN" dirty="0">
              <a:solidFill>
                <a:srgbClr val="FFFF00"/>
              </a:solidFill>
            </a:endParaRPr>
          </a:p>
          <a:p>
            <a:r>
              <a:rPr lang="en-IN" dirty="0">
                <a:solidFill>
                  <a:srgbClr val="FFFF00"/>
                </a:solidFill>
              </a:rPr>
              <a:t>It mainly defines knee point voltage of the core pertaining to a specific application.</a:t>
            </a: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438318F2-26F9-D1E8-DB99-9C687337B36F}"/>
              </a:ext>
            </a:extLst>
          </p:cNvPr>
          <p:cNvSpPr txBox="1"/>
          <p:nvPr/>
        </p:nvSpPr>
        <p:spPr>
          <a:xfrm>
            <a:off x="8767086" y="2327135"/>
            <a:ext cx="3057786" cy="120032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b="0" i="0" dirty="0">
                <a:solidFill>
                  <a:srgbClr val="FF0000"/>
                </a:solidFill>
                <a:effectLst/>
                <a:latin typeface="SegoeUIVariable"/>
              </a:rPr>
              <a:t>0.2S : For metering core defines +/- 0.2% tolerance from 20% to 120% of load current</a:t>
            </a:r>
            <a:endParaRPr lang="en-IN" dirty="0">
              <a:solidFill>
                <a:srgbClr val="FF0000"/>
              </a:solidFill>
            </a:endParaRPr>
          </a:p>
        </p:txBody>
      </p:sp>
      <p:grpSp>
        <p:nvGrpSpPr>
          <p:cNvPr id="2" name="Group 1">
            <a:extLst>
              <a:ext uri="{FF2B5EF4-FFF2-40B4-BE49-F238E27FC236}">
                <a16:creationId xmlns:a16="http://schemas.microsoft.com/office/drawing/2014/main" id="{4DF06DD6-0935-C000-FDE5-A6CA29D4A945}"/>
              </a:ext>
            </a:extLst>
          </p:cNvPr>
          <p:cNvGrpSpPr/>
          <p:nvPr/>
        </p:nvGrpSpPr>
        <p:grpSpPr>
          <a:xfrm>
            <a:off x="11481757" y="74540"/>
            <a:ext cx="620304" cy="653010"/>
            <a:chOff x="8366841" y="1587144"/>
            <a:chExt cx="620304" cy="653010"/>
          </a:xfrm>
        </p:grpSpPr>
        <p:cxnSp>
          <p:nvCxnSpPr>
            <p:cNvPr id="5" name="Straight Connector 4">
              <a:extLst>
                <a:ext uri="{FF2B5EF4-FFF2-40B4-BE49-F238E27FC236}">
                  <a16:creationId xmlns:a16="http://schemas.microsoft.com/office/drawing/2014/main" id="{3579746B-47B5-C3E6-B339-319708CE8464}"/>
                </a:ext>
              </a:extLst>
            </p:cNvPr>
            <p:cNvCxnSpPr/>
            <p:nvPr/>
          </p:nvCxnSpPr>
          <p:spPr>
            <a:xfrm>
              <a:off x="8672017" y="1587144"/>
              <a:ext cx="0" cy="653010"/>
            </a:xfrm>
            <a:prstGeom prst="line">
              <a:avLst/>
            </a:prstGeom>
            <a:effectLst>
              <a:glow rad="63500">
                <a:schemeClr val="accent1">
                  <a:satMod val="175000"/>
                  <a:alpha val="40000"/>
                </a:schemeClr>
              </a:glow>
            </a:effectLst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" name="Straight Connector 6">
              <a:extLst>
                <a:ext uri="{FF2B5EF4-FFF2-40B4-BE49-F238E27FC236}">
                  <a16:creationId xmlns:a16="http://schemas.microsoft.com/office/drawing/2014/main" id="{23DF5E39-E085-2876-8B5F-64E98D26F235}"/>
                </a:ext>
              </a:extLst>
            </p:cNvPr>
            <p:cNvCxnSpPr/>
            <p:nvPr/>
          </p:nvCxnSpPr>
          <p:spPr>
            <a:xfrm>
              <a:off x="8366841" y="1917229"/>
              <a:ext cx="620304" cy="0"/>
            </a:xfrm>
            <a:prstGeom prst="line">
              <a:avLst/>
            </a:prstGeom>
            <a:effectLst>
              <a:glow rad="63500">
                <a:schemeClr val="accent1">
                  <a:satMod val="175000"/>
                  <a:alpha val="40000"/>
                </a:schemeClr>
              </a:glow>
            </a:effectLst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grpSp>
        <p:nvGrpSpPr>
          <p:cNvPr id="8" name="Group 7">
            <a:extLst>
              <a:ext uri="{FF2B5EF4-FFF2-40B4-BE49-F238E27FC236}">
                <a16:creationId xmlns:a16="http://schemas.microsoft.com/office/drawing/2014/main" id="{20B96C10-6B57-AD8C-9F61-26A42DD0B584}"/>
              </a:ext>
            </a:extLst>
          </p:cNvPr>
          <p:cNvGrpSpPr/>
          <p:nvPr/>
        </p:nvGrpSpPr>
        <p:grpSpPr>
          <a:xfrm>
            <a:off x="11157779" y="-216759"/>
            <a:ext cx="1260000" cy="1260000"/>
            <a:chOff x="7064043" y="3066250"/>
            <a:chExt cx="1260000" cy="1260000"/>
          </a:xfrm>
        </p:grpSpPr>
        <p:sp>
          <p:nvSpPr>
            <p:cNvPr id="12" name="Oval 11">
              <a:extLst>
                <a:ext uri="{FF2B5EF4-FFF2-40B4-BE49-F238E27FC236}">
                  <a16:creationId xmlns:a16="http://schemas.microsoft.com/office/drawing/2014/main" id="{645E5885-231F-99A3-BF9F-5920884D1EDF}"/>
                </a:ext>
              </a:extLst>
            </p:cNvPr>
            <p:cNvSpPr/>
            <p:nvPr/>
          </p:nvSpPr>
          <p:spPr>
            <a:xfrm>
              <a:off x="7064043" y="3066250"/>
              <a:ext cx="1260000" cy="1260000"/>
            </a:xfrm>
            <a:prstGeom prst="ellipse">
              <a:avLst/>
            </a:prstGeom>
            <a:noFill/>
            <a:ln>
              <a:solidFill>
                <a:schemeClr val="bg1"/>
              </a:solidFill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IN"/>
            </a:p>
          </p:txBody>
        </p:sp>
        <p:grpSp>
          <p:nvGrpSpPr>
            <p:cNvPr id="13" name="Group 12">
              <a:extLst>
                <a:ext uri="{FF2B5EF4-FFF2-40B4-BE49-F238E27FC236}">
                  <a16:creationId xmlns:a16="http://schemas.microsoft.com/office/drawing/2014/main" id="{4C322B92-7DCF-E3D1-1FC8-6E5CEEC897F5}"/>
                </a:ext>
              </a:extLst>
            </p:cNvPr>
            <p:cNvGrpSpPr/>
            <p:nvPr/>
          </p:nvGrpSpPr>
          <p:grpSpPr>
            <a:xfrm>
              <a:off x="7330553" y="3336250"/>
              <a:ext cx="726980" cy="720000"/>
              <a:chOff x="9768840" y="2275840"/>
              <a:chExt cx="726980" cy="720000"/>
            </a:xfrm>
          </p:grpSpPr>
          <p:sp>
            <p:nvSpPr>
              <p:cNvPr id="14" name="Oval 13">
                <a:extLst>
                  <a:ext uri="{FF2B5EF4-FFF2-40B4-BE49-F238E27FC236}">
                    <a16:creationId xmlns:a16="http://schemas.microsoft.com/office/drawing/2014/main" id="{357A532D-3CCD-F53A-2220-3E71EC9BC165}"/>
                  </a:ext>
                </a:extLst>
              </p:cNvPr>
              <p:cNvSpPr/>
              <p:nvPr/>
            </p:nvSpPr>
            <p:spPr>
              <a:xfrm>
                <a:off x="9768840" y="2275840"/>
                <a:ext cx="720000" cy="720000"/>
              </a:xfrm>
              <a:prstGeom prst="ellipse">
                <a:avLst/>
              </a:prstGeom>
              <a:noFill/>
              <a:ln>
                <a:solidFill>
                  <a:schemeClr val="bg1"/>
                </a:solidFill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IN"/>
              </a:p>
            </p:txBody>
          </p:sp>
          <p:cxnSp>
            <p:nvCxnSpPr>
              <p:cNvPr id="15" name="Straight Arrow Connector 14">
                <a:extLst>
                  <a:ext uri="{FF2B5EF4-FFF2-40B4-BE49-F238E27FC236}">
                    <a16:creationId xmlns:a16="http://schemas.microsoft.com/office/drawing/2014/main" id="{BD137816-04E1-922E-7E30-F702E526FABC}"/>
                  </a:ext>
                </a:extLst>
              </p:cNvPr>
              <p:cNvCxnSpPr>
                <a:cxnSpLocks/>
              </p:cNvCxnSpPr>
              <p:nvPr/>
            </p:nvCxnSpPr>
            <p:spPr>
              <a:xfrm rot="7200000">
                <a:off x="9860407" y="2786655"/>
                <a:ext cx="360000" cy="6762"/>
              </a:xfrm>
              <a:prstGeom prst="straightConnector1">
                <a:avLst/>
              </a:prstGeom>
              <a:ln w="38100" cap="rnd">
                <a:solidFill>
                  <a:srgbClr val="FFFF00"/>
                </a:solidFill>
                <a:tailEnd type="triangle"/>
              </a:ln>
            </p:spPr>
            <p:style>
              <a:lnRef idx="2">
                <a:schemeClr val="accent3"/>
              </a:lnRef>
              <a:fillRef idx="0">
                <a:schemeClr val="accent3"/>
              </a:fillRef>
              <a:effectRef idx="1">
                <a:schemeClr val="accent3"/>
              </a:effectRef>
              <a:fontRef idx="minor">
                <a:schemeClr val="tx1"/>
              </a:fontRef>
            </p:style>
          </p:cxnSp>
          <p:cxnSp>
            <p:nvCxnSpPr>
              <p:cNvPr id="16" name="Straight Arrow Connector 15">
                <a:extLst>
                  <a:ext uri="{FF2B5EF4-FFF2-40B4-BE49-F238E27FC236}">
                    <a16:creationId xmlns:a16="http://schemas.microsoft.com/office/drawing/2014/main" id="{60CEB8D5-2D1D-80EA-D1D8-8DF344789891}"/>
                  </a:ext>
                </a:extLst>
              </p:cNvPr>
              <p:cNvCxnSpPr>
                <a:cxnSpLocks/>
              </p:cNvCxnSpPr>
              <p:nvPr/>
            </p:nvCxnSpPr>
            <p:spPr>
              <a:xfrm rot="14400000">
                <a:off x="9861767" y="2473195"/>
                <a:ext cx="360000" cy="6762"/>
              </a:xfrm>
              <a:prstGeom prst="straightConnector1">
                <a:avLst/>
              </a:prstGeom>
              <a:ln w="38100" cap="rnd">
                <a:solidFill>
                  <a:srgbClr val="0070C0"/>
                </a:solidFill>
                <a:tailEnd type="triangle"/>
              </a:ln>
            </p:spPr>
            <p:style>
              <a:lnRef idx="2">
                <a:schemeClr val="accent3"/>
              </a:lnRef>
              <a:fillRef idx="0">
                <a:schemeClr val="accent3"/>
              </a:fillRef>
              <a:effectRef idx="1">
                <a:schemeClr val="accent3"/>
              </a:effectRef>
              <a:fontRef idx="minor">
                <a:schemeClr val="tx1"/>
              </a:fontRef>
            </p:style>
          </p:cxnSp>
          <p:cxnSp>
            <p:nvCxnSpPr>
              <p:cNvPr id="17" name="Straight Arrow Connector 16">
                <a:extLst>
                  <a:ext uri="{FF2B5EF4-FFF2-40B4-BE49-F238E27FC236}">
                    <a16:creationId xmlns:a16="http://schemas.microsoft.com/office/drawing/2014/main" id="{B1E68C15-D6B7-D9F4-A7A4-3B4B5D7C5CBC}"/>
                  </a:ext>
                </a:extLst>
              </p:cNvPr>
              <p:cNvCxnSpPr/>
              <p:nvPr/>
            </p:nvCxnSpPr>
            <p:spPr>
              <a:xfrm>
                <a:off x="10135820" y="2629924"/>
                <a:ext cx="360000" cy="6762"/>
              </a:xfrm>
              <a:prstGeom prst="straightConnector1">
                <a:avLst/>
              </a:prstGeom>
              <a:ln w="38100" cap="rnd">
                <a:solidFill>
                  <a:srgbClr val="FF0000"/>
                </a:solidFill>
                <a:tailEnd type="triangle"/>
              </a:ln>
            </p:spPr>
            <p:style>
              <a:lnRef idx="2">
                <a:schemeClr val="accent3"/>
              </a:lnRef>
              <a:fillRef idx="0">
                <a:schemeClr val="accent3"/>
              </a:fillRef>
              <a:effectRef idx="1">
                <a:schemeClr val="accent3"/>
              </a:effectRef>
              <a:fontRef idx="minor">
                <a:schemeClr val="tx1"/>
              </a:fontRef>
            </p:style>
          </p:cxnSp>
        </p:grpSp>
      </p:grpSp>
      <p:sp>
        <p:nvSpPr>
          <p:cNvPr id="18" name="Rectangle 17">
            <a:extLst>
              <a:ext uri="{FF2B5EF4-FFF2-40B4-BE49-F238E27FC236}">
                <a16:creationId xmlns:a16="http://schemas.microsoft.com/office/drawing/2014/main" id="{37FD596B-1642-9FF4-6EF7-0F4786E6B68C}"/>
              </a:ext>
            </a:extLst>
          </p:cNvPr>
          <p:cNvSpPr/>
          <p:nvPr/>
        </p:nvSpPr>
        <p:spPr>
          <a:xfrm>
            <a:off x="11033567" y="-86686"/>
            <a:ext cx="513657" cy="405484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2000" b="0" cap="none" spc="0" dirty="0">
                <a:ln w="0"/>
                <a:solidFill>
                  <a:srgbClr val="92D050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120</a:t>
            </a:r>
          </a:p>
        </p:txBody>
      </p:sp>
      <p:sp>
        <p:nvSpPr>
          <p:cNvPr id="19" name="Rectangle 18">
            <a:extLst>
              <a:ext uri="{FF2B5EF4-FFF2-40B4-BE49-F238E27FC236}">
                <a16:creationId xmlns:a16="http://schemas.microsoft.com/office/drawing/2014/main" id="{BF343119-D690-039F-E1FA-F56FF919FDE9}"/>
              </a:ext>
            </a:extLst>
          </p:cNvPr>
          <p:cNvSpPr/>
          <p:nvPr/>
        </p:nvSpPr>
        <p:spPr>
          <a:xfrm>
            <a:off x="11077769" y="566219"/>
            <a:ext cx="513657" cy="405484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2000" b="0" cap="none" spc="0" dirty="0">
                <a:ln w="0"/>
                <a:solidFill>
                  <a:srgbClr val="92D050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240</a:t>
            </a:r>
          </a:p>
        </p:txBody>
      </p:sp>
    </p:spTree>
    <p:extLst>
      <p:ext uri="{BB962C8B-B14F-4D97-AF65-F5344CB8AC3E}">
        <p14:creationId xmlns:p14="http://schemas.microsoft.com/office/powerpoint/2010/main" val="83168964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0">
        <p:cut/>
      </p:transition>
    </mc:Choice>
    <mc:Fallback xmlns="">
      <p:transition>
        <p:cut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8" presetClass="emph" presetSubtype="0" repeatCount="indefinite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Rot by="-21600000">
                                      <p:cBhvr>
                                        <p:cTn id="6" dur="20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94" name="Connector: Elbow 93">
            <a:extLst>
              <a:ext uri="{FF2B5EF4-FFF2-40B4-BE49-F238E27FC236}">
                <a16:creationId xmlns:a16="http://schemas.microsoft.com/office/drawing/2014/main" id="{0CDBC015-816F-53CD-A1A5-E05223FB519C}"/>
              </a:ext>
            </a:extLst>
          </p:cNvPr>
          <p:cNvCxnSpPr>
            <a:cxnSpLocks/>
          </p:cNvCxnSpPr>
          <p:nvPr/>
        </p:nvCxnSpPr>
        <p:spPr>
          <a:xfrm rot="16200000" flipV="1">
            <a:off x="3763538" y="3213505"/>
            <a:ext cx="1547578" cy="630127"/>
          </a:xfrm>
          <a:prstGeom prst="bentConnector3">
            <a:avLst>
              <a:gd name="adj1" fmla="val 100551"/>
            </a:avLst>
          </a:prstGeom>
          <a:ln w="38100">
            <a:solidFill>
              <a:srgbClr val="FFC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Title 2"/>
          <p:cNvSpPr>
            <a:spLocks noGrp="1"/>
          </p:cNvSpPr>
          <p:nvPr>
            <p:ph type="ctrTitle"/>
          </p:nvPr>
        </p:nvSpPr>
        <p:spPr>
          <a:xfrm>
            <a:off x="2991979" y="0"/>
            <a:ext cx="6208043" cy="633120"/>
          </a:xfrm>
        </p:spPr>
        <p:txBody>
          <a:bodyPr>
            <a:normAutofit/>
          </a:bodyPr>
          <a:lstStyle/>
          <a:p>
            <a:pPr algn="ctr"/>
            <a:r>
              <a:rPr lang="en-IN" sz="4000" i="1" u="sng" dirty="0">
                <a:solidFill>
                  <a:srgbClr val="00B050"/>
                </a:solidFill>
              </a:rPr>
              <a:t>Cores in a CT</a:t>
            </a:r>
          </a:p>
        </p:txBody>
      </p:sp>
      <p:sp>
        <p:nvSpPr>
          <p:cNvPr id="177" name="Oval 176"/>
          <p:cNvSpPr/>
          <p:nvPr/>
        </p:nvSpPr>
        <p:spPr>
          <a:xfrm>
            <a:off x="3524856" y="1208200"/>
            <a:ext cx="777923" cy="627797"/>
          </a:xfrm>
          <a:prstGeom prst="ellipse">
            <a:avLst/>
          </a:prstGeom>
          <a:noFill/>
          <a:ln>
            <a:solidFill>
              <a:srgbClr val="FFC000"/>
            </a:solidFill>
          </a:ln>
          <a:effectLst>
            <a:glow rad="228600">
              <a:schemeClr val="accent5">
                <a:satMod val="175000"/>
                <a:alpha val="40000"/>
              </a:schemeClr>
            </a:glo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IN"/>
          </a:p>
        </p:txBody>
      </p:sp>
      <p:sp>
        <p:nvSpPr>
          <p:cNvPr id="179" name="Rectangle 178"/>
          <p:cNvSpPr/>
          <p:nvPr/>
        </p:nvSpPr>
        <p:spPr>
          <a:xfrm flipV="1">
            <a:off x="4005907" y="1909565"/>
            <a:ext cx="405239" cy="106401"/>
          </a:xfrm>
          <a:prstGeom prst="rect">
            <a:avLst/>
          </a:prstGeom>
          <a:solidFill>
            <a:srgbClr val="92D050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IN"/>
          </a:p>
        </p:txBody>
      </p:sp>
      <p:sp>
        <p:nvSpPr>
          <p:cNvPr id="181" name="Rectangle 180"/>
          <p:cNvSpPr/>
          <p:nvPr/>
        </p:nvSpPr>
        <p:spPr>
          <a:xfrm flipV="1">
            <a:off x="4527691" y="1909745"/>
            <a:ext cx="405239" cy="106401"/>
          </a:xfrm>
          <a:prstGeom prst="rect">
            <a:avLst/>
          </a:prstGeom>
          <a:solidFill>
            <a:srgbClr val="92D050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IN"/>
          </a:p>
        </p:txBody>
      </p:sp>
      <p:sp>
        <p:nvSpPr>
          <p:cNvPr id="62" name="Title 2"/>
          <p:cNvSpPr txBox="1">
            <a:spLocks/>
          </p:cNvSpPr>
          <p:nvPr/>
        </p:nvSpPr>
        <p:spPr>
          <a:xfrm>
            <a:off x="4689671" y="2054591"/>
            <a:ext cx="391376" cy="191295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>
            <a:lvl1pPr algn="l" defTabSz="914400" rtl="0" eaLnBrk="1" latinLnBrk="0" hangingPunct="1">
              <a:lnSpc>
                <a:spcPct val="85000"/>
              </a:lnSpc>
              <a:spcBef>
                <a:spcPct val="0"/>
              </a:spcBef>
              <a:buNone/>
              <a:defRPr sz="7200" kern="1200" spc="-50" baseline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IN" sz="1000" i="1" dirty="0"/>
              <a:t>S2</a:t>
            </a:r>
          </a:p>
        </p:txBody>
      </p:sp>
      <p:sp>
        <p:nvSpPr>
          <p:cNvPr id="63" name="Title 2"/>
          <p:cNvSpPr txBox="1">
            <a:spLocks/>
          </p:cNvSpPr>
          <p:nvPr/>
        </p:nvSpPr>
        <p:spPr>
          <a:xfrm>
            <a:off x="4423847" y="2047049"/>
            <a:ext cx="391376" cy="191295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>
            <a:lvl1pPr algn="l" defTabSz="914400" rtl="0" eaLnBrk="1" latinLnBrk="0" hangingPunct="1">
              <a:lnSpc>
                <a:spcPct val="85000"/>
              </a:lnSpc>
              <a:spcBef>
                <a:spcPct val="0"/>
              </a:spcBef>
              <a:buNone/>
              <a:defRPr sz="7200" kern="1200" spc="-50" baseline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IN" sz="1000" i="1" dirty="0"/>
              <a:t>S1</a:t>
            </a:r>
          </a:p>
        </p:txBody>
      </p:sp>
      <p:sp>
        <p:nvSpPr>
          <p:cNvPr id="64" name="Title 2"/>
          <p:cNvSpPr txBox="1">
            <a:spLocks/>
          </p:cNvSpPr>
          <p:nvPr/>
        </p:nvSpPr>
        <p:spPr>
          <a:xfrm>
            <a:off x="4148651" y="2062211"/>
            <a:ext cx="391376" cy="191295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>
            <a:lvl1pPr algn="l" defTabSz="914400" rtl="0" eaLnBrk="1" latinLnBrk="0" hangingPunct="1">
              <a:lnSpc>
                <a:spcPct val="85000"/>
              </a:lnSpc>
              <a:spcBef>
                <a:spcPct val="0"/>
              </a:spcBef>
              <a:buNone/>
              <a:defRPr sz="7200" kern="1200" spc="-50" baseline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IN" sz="1000" i="1" dirty="0"/>
              <a:t>S2</a:t>
            </a:r>
          </a:p>
        </p:txBody>
      </p:sp>
      <p:sp>
        <p:nvSpPr>
          <p:cNvPr id="65" name="Title 2"/>
          <p:cNvSpPr txBox="1">
            <a:spLocks/>
          </p:cNvSpPr>
          <p:nvPr/>
        </p:nvSpPr>
        <p:spPr>
          <a:xfrm>
            <a:off x="3882827" y="2054669"/>
            <a:ext cx="391376" cy="191295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>
            <a:lvl1pPr algn="l" defTabSz="914400" rtl="0" eaLnBrk="1" latinLnBrk="0" hangingPunct="1">
              <a:lnSpc>
                <a:spcPct val="85000"/>
              </a:lnSpc>
              <a:spcBef>
                <a:spcPct val="0"/>
              </a:spcBef>
              <a:buNone/>
              <a:defRPr sz="7200" kern="1200" spc="-50" baseline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IN" sz="1000" i="1" dirty="0"/>
              <a:t>S1</a:t>
            </a:r>
          </a:p>
        </p:txBody>
      </p:sp>
      <p:pic>
        <p:nvPicPr>
          <p:cNvPr id="68" name="Picture 4" descr="APTRANSCO ⚡️⚡️ - Electricity Transmission Company - APTRANSCO | LinkedIn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7541" y="17768"/>
            <a:ext cx="1057360" cy="97547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Title 2">
            <a:extLst>
              <a:ext uri="{FF2B5EF4-FFF2-40B4-BE49-F238E27FC236}">
                <a16:creationId xmlns:a16="http://schemas.microsoft.com/office/drawing/2014/main" id="{2B114727-963D-EFFA-1344-AEA833C425CF}"/>
              </a:ext>
            </a:extLst>
          </p:cNvPr>
          <p:cNvSpPr txBox="1">
            <a:spLocks/>
          </p:cNvSpPr>
          <p:nvPr/>
        </p:nvSpPr>
        <p:spPr>
          <a:xfrm>
            <a:off x="1975436" y="1335986"/>
            <a:ext cx="1190482" cy="374928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>
            <a:lvl1pPr algn="l" defTabSz="914400" rtl="0" eaLnBrk="1" latinLnBrk="0" hangingPunct="1">
              <a:lnSpc>
                <a:spcPct val="85000"/>
              </a:lnSpc>
              <a:spcBef>
                <a:spcPct val="0"/>
              </a:spcBef>
              <a:buNone/>
              <a:defRPr sz="7200" kern="1200" spc="-50" baseline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IN" sz="2000" i="1" dirty="0"/>
              <a:t>400 kV</a:t>
            </a:r>
          </a:p>
        </p:txBody>
      </p:sp>
      <p:sp>
        <p:nvSpPr>
          <p:cNvPr id="10" name="Title 2">
            <a:extLst>
              <a:ext uri="{FF2B5EF4-FFF2-40B4-BE49-F238E27FC236}">
                <a16:creationId xmlns:a16="http://schemas.microsoft.com/office/drawing/2014/main" id="{5B9DD9B9-6B3D-D889-85F5-7F5E702E1981}"/>
              </a:ext>
            </a:extLst>
          </p:cNvPr>
          <p:cNvSpPr txBox="1">
            <a:spLocks/>
          </p:cNvSpPr>
          <p:nvPr/>
        </p:nvSpPr>
        <p:spPr>
          <a:xfrm>
            <a:off x="7912142" y="1471564"/>
            <a:ext cx="1915118" cy="581317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>
            <a:lvl1pPr algn="l" defTabSz="914400" rtl="0" eaLnBrk="1" latinLnBrk="0" hangingPunct="1">
              <a:lnSpc>
                <a:spcPct val="85000"/>
              </a:lnSpc>
              <a:spcBef>
                <a:spcPct val="0"/>
              </a:spcBef>
              <a:buNone/>
              <a:defRPr sz="7200" kern="1200" spc="-50" baseline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IN" sz="2000" i="1" dirty="0"/>
              <a:t>Dist. Prot. M2 PS</a:t>
            </a:r>
          </a:p>
        </p:txBody>
      </p:sp>
      <p:sp>
        <p:nvSpPr>
          <p:cNvPr id="11" name="Title 2">
            <a:extLst>
              <a:ext uri="{FF2B5EF4-FFF2-40B4-BE49-F238E27FC236}">
                <a16:creationId xmlns:a16="http://schemas.microsoft.com/office/drawing/2014/main" id="{EA0342BD-745E-249B-8218-23DEF4164BD6}"/>
              </a:ext>
            </a:extLst>
          </p:cNvPr>
          <p:cNvSpPr txBox="1">
            <a:spLocks/>
          </p:cNvSpPr>
          <p:nvPr/>
        </p:nvSpPr>
        <p:spPr>
          <a:xfrm>
            <a:off x="9601453" y="1480894"/>
            <a:ext cx="1915118" cy="581317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>
            <a:lvl1pPr algn="l" defTabSz="914400" rtl="0" eaLnBrk="1" latinLnBrk="0" hangingPunct="1">
              <a:lnSpc>
                <a:spcPct val="85000"/>
              </a:lnSpc>
              <a:spcBef>
                <a:spcPct val="0"/>
              </a:spcBef>
              <a:buNone/>
              <a:defRPr sz="7200" kern="1200" spc="-50" baseline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IN" sz="2000" i="1" dirty="0"/>
              <a:t>Metering core 0.2S</a:t>
            </a:r>
          </a:p>
        </p:txBody>
      </p:sp>
      <p:sp>
        <p:nvSpPr>
          <p:cNvPr id="12" name="Title 2">
            <a:extLst>
              <a:ext uri="{FF2B5EF4-FFF2-40B4-BE49-F238E27FC236}">
                <a16:creationId xmlns:a16="http://schemas.microsoft.com/office/drawing/2014/main" id="{AF64A33F-6460-AEAB-6696-CA3B79DD73AD}"/>
              </a:ext>
            </a:extLst>
          </p:cNvPr>
          <p:cNvSpPr txBox="1">
            <a:spLocks/>
          </p:cNvSpPr>
          <p:nvPr/>
        </p:nvSpPr>
        <p:spPr>
          <a:xfrm>
            <a:off x="6100114" y="1440212"/>
            <a:ext cx="1915118" cy="581317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>
            <a:lvl1pPr algn="l" defTabSz="914400" rtl="0" eaLnBrk="1" latinLnBrk="0" hangingPunct="1">
              <a:lnSpc>
                <a:spcPct val="85000"/>
              </a:lnSpc>
              <a:spcBef>
                <a:spcPct val="0"/>
              </a:spcBef>
              <a:buNone/>
              <a:defRPr sz="7200" kern="1200" spc="-50" baseline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IN" sz="2000" i="1" dirty="0"/>
              <a:t>Dist. Prot. M1 PS</a:t>
            </a:r>
          </a:p>
        </p:txBody>
      </p:sp>
      <p:sp>
        <p:nvSpPr>
          <p:cNvPr id="13" name="Title 2">
            <a:extLst>
              <a:ext uri="{FF2B5EF4-FFF2-40B4-BE49-F238E27FC236}">
                <a16:creationId xmlns:a16="http://schemas.microsoft.com/office/drawing/2014/main" id="{4E866562-0F73-67B3-4D73-7E54F8587B10}"/>
              </a:ext>
            </a:extLst>
          </p:cNvPr>
          <p:cNvSpPr txBox="1">
            <a:spLocks/>
          </p:cNvSpPr>
          <p:nvPr/>
        </p:nvSpPr>
        <p:spPr>
          <a:xfrm>
            <a:off x="4384528" y="1420255"/>
            <a:ext cx="1915118" cy="581317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>
            <a:lvl1pPr algn="l" defTabSz="914400" rtl="0" eaLnBrk="1" latinLnBrk="0" hangingPunct="1">
              <a:lnSpc>
                <a:spcPct val="85000"/>
              </a:lnSpc>
              <a:spcBef>
                <a:spcPct val="0"/>
              </a:spcBef>
              <a:buNone/>
              <a:defRPr sz="7200" kern="1200" spc="-50" baseline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IN" sz="2000" i="1" dirty="0"/>
              <a:t>BB Protection PS</a:t>
            </a:r>
          </a:p>
        </p:txBody>
      </p:sp>
      <p:sp>
        <p:nvSpPr>
          <p:cNvPr id="20" name="Rectangle 19">
            <a:extLst>
              <a:ext uri="{FF2B5EF4-FFF2-40B4-BE49-F238E27FC236}">
                <a16:creationId xmlns:a16="http://schemas.microsoft.com/office/drawing/2014/main" id="{9B98E758-6653-FA7E-1519-F489ED81E798}"/>
              </a:ext>
            </a:extLst>
          </p:cNvPr>
          <p:cNvSpPr/>
          <p:nvPr/>
        </p:nvSpPr>
        <p:spPr>
          <a:xfrm flipV="1">
            <a:off x="2939346" y="1909565"/>
            <a:ext cx="405239" cy="106401"/>
          </a:xfrm>
          <a:prstGeom prst="rect">
            <a:avLst/>
          </a:prstGeom>
          <a:solidFill>
            <a:srgbClr val="92D050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IN"/>
          </a:p>
        </p:txBody>
      </p:sp>
      <p:sp>
        <p:nvSpPr>
          <p:cNvPr id="21" name="Rectangle 20">
            <a:extLst>
              <a:ext uri="{FF2B5EF4-FFF2-40B4-BE49-F238E27FC236}">
                <a16:creationId xmlns:a16="http://schemas.microsoft.com/office/drawing/2014/main" id="{3AE31DA3-9D35-593A-D310-CFF442BE2895}"/>
              </a:ext>
            </a:extLst>
          </p:cNvPr>
          <p:cNvSpPr/>
          <p:nvPr/>
        </p:nvSpPr>
        <p:spPr>
          <a:xfrm flipV="1">
            <a:off x="3461130" y="1909745"/>
            <a:ext cx="405239" cy="106401"/>
          </a:xfrm>
          <a:prstGeom prst="rect">
            <a:avLst/>
          </a:prstGeom>
          <a:solidFill>
            <a:srgbClr val="92D050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IN"/>
          </a:p>
        </p:txBody>
      </p:sp>
      <p:sp>
        <p:nvSpPr>
          <p:cNvPr id="22" name="Title 2">
            <a:extLst>
              <a:ext uri="{FF2B5EF4-FFF2-40B4-BE49-F238E27FC236}">
                <a16:creationId xmlns:a16="http://schemas.microsoft.com/office/drawing/2014/main" id="{B77E6FA3-3AA2-8853-6BE8-0F334A2EC81A}"/>
              </a:ext>
            </a:extLst>
          </p:cNvPr>
          <p:cNvSpPr txBox="1">
            <a:spLocks/>
          </p:cNvSpPr>
          <p:nvPr/>
        </p:nvSpPr>
        <p:spPr>
          <a:xfrm>
            <a:off x="3623110" y="2054591"/>
            <a:ext cx="391376" cy="191295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>
            <a:lvl1pPr algn="l" defTabSz="914400" rtl="0" eaLnBrk="1" latinLnBrk="0" hangingPunct="1">
              <a:lnSpc>
                <a:spcPct val="85000"/>
              </a:lnSpc>
              <a:spcBef>
                <a:spcPct val="0"/>
              </a:spcBef>
              <a:buNone/>
              <a:defRPr sz="7200" kern="1200" spc="-50" baseline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IN" sz="1000" i="1" dirty="0"/>
              <a:t>S2</a:t>
            </a:r>
          </a:p>
        </p:txBody>
      </p:sp>
      <p:sp>
        <p:nvSpPr>
          <p:cNvPr id="25" name="Title 2">
            <a:extLst>
              <a:ext uri="{FF2B5EF4-FFF2-40B4-BE49-F238E27FC236}">
                <a16:creationId xmlns:a16="http://schemas.microsoft.com/office/drawing/2014/main" id="{52C41B5C-5000-9824-EB44-54B5328FB013}"/>
              </a:ext>
            </a:extLst>
          </p:cNvPr>
          <p:cNvSpPr txBox="1">
            <a:spLocks/>
          </p:cNvSpPr>
          <p:nvPr/>
        </p:nvSpPr>
        <p:spPr>
          <a:xfrm>
            <a:off x="3357286" y="2047049"/>
            <a:ext cx="391376" cy="191295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>
            <a:lvl1pPr algn="l" defTabSz="914400" rtl="0" eaLnBrk="1" latinLnBrk="0" hangingPunct="1">
              <a:lnSpc>
                <a:spcPct val="85000"/>
              </a:lnSpc>
              <a:spcBef>
                <a:spcPct val="0"/>
              </a:spcBef>
              <a:buNone/>
              <a:defRPr sz="7200" kern="1200" spc="-50" baseline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IN" sz="1000" i="1" dirty="0"/>
              <a:t>S1</a:t>
            </a:r>
          </a:p>
        </p:txBody>
      </p:sp>
      <p:sp>
        <p:nvSpPr>
          <p:cNvPr id="26" name="Title 2">
            <a:extLst>
              <a:ext uri="{FF2B5EF4-FFF2-40B4-BE49-F238E27FC236}">
                <a16:creationId xmlns:a16="http://schemas.microsoft.com/office/drawing/2014/main" id="{9E9139A1-F7B0-34B4-58E8-E92045D9D0BD}"/>
              </a:ext>
            </a:extLst>
          </p:cNvPr>
          <p:cNvSpPr txBox="1">
            <a:spLocks/>
          </p:cNvSpPr>
          <p:nvPr/>
        </p:nvSpPr>
        <p:spPr>
          <a:xfrm>
            <a:off x="3082090" y="2062211"/>
            <a:ext cx="391376" cy="191295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>
            <a:lvl1pPr algn="l" defTabSz="914400" rtl="0" eaLnBrk="1" latinLnBrk="0" hangingPunct="1">
              <a:lnSpc>
                <a:spcPct val="85000"/>
              </a:lnSpc>
              <a:spcBef>
                <a:spcPct val="0"/>
              </a:spcBef>
              <a:buNone/>
              <a:defRPr sz="7200" kern="1200" spc="-50" baseline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IN" sz="1000" i="1" dirty="0"/>
              <a:t>S2</a:t>
            </a:r>
          </a:p>
        </p:txBody>
      </p:sp>
      <p:sp>
        <p:nvSpPr>
          <p:cNvPr id="27" name="Title 2">
            <a:extLst>
              <a:ext uri="{FF2B5EF4-FFF2-40B4-BE49-F238E27FC236}">
                <a16:creationId xmlns:a16="http://schemas.microsoft.com/office/drawing/2014/main" id="{2EF89D7F-D642-2F6E-082D-EA85A270326A}"/>
              </a:ext>
            </a:extLst>
          </p:cNvPr>
          <p:cNvSpPr txBox="1">
            <a:spLocks/>
          </p:cNvSpPr>
          <p:nvPr/>
        </p:nvSpPr>
        <p:spPr>
          <a:xfrm>
            <a:off x="2816266" y="2054669"/>
            <a:ext cx="391376" cy="191295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>
            <a:lvl1pPr algn="l" defTabSz="914400" rtl="0" eaLnBrk="1" latinLnBrk="0" hangingPunct="1">
              <a:lnSpc>
                <a:spcPct val="85000"/>
              </a:lnSpc>
              <a:spcBef>
                <a:spcPct val="0"/>
              </a:spcBef>
              <a:buNone/>
              <a:defRPr sz="7200" kern="1200" spc="-50" baseline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IN" sz="1000" i="1" dirty="0"/>
              <a:t>S1</a:t>
            </a:r>
          </a:p>
        </p:txBody>
      </p:sp>
      <p:sp>
        <p:nvSpPr>
          <p:cNvPr id="29" name="Title 2">
            <a:extLst>
              <a:ext uri="{FF2B5EF4-FFF2-40B4-BE49-F238E27FC236}">
                <a16:creationId xmlns:a16="http://schemas.microsoft.com/office/drawing/2014/main" id="{194B87EF-96A6-6C19-0F33-98CD54203B52}"/>
              </a:ext>
            </a:extLst>
          </p:cNvPr>
          <p:cNvSpPr txBox="1">
            <a:spLocks/>
          </p:cNvSpPr>
          <p:nvPr/>
        </p:nvSpPr>
        <p:spPr>
          <a:xfrm>
            <a:off x="2461133" y="859316"/>
            <a:ext cx="2811279" cy="374928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>
            <a:lvl1pPr algn="l" defTabSz="914400" rtl="0" eaLnBrk="1" latinLnBrk="0" hangingPunct="1">
              <a:lnSpc>
                <a:spcPct val="85000"/>
              </a:lnSpc>
              <a:spcBef>
                <a:spcPct val="0"/>
              </a:spcBef>
              <a:buNone/>
              <a:defRPr sz="7200" kern="1200" spc="-50" baseline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IN" sz="2000" i="1" dirty="0"/>
              <a:t>2000 / 1 – 1 - 1 - 1 - 1 A</a:t>
            </a:r>
          </a:p>
        </p:txBody>
      </p:sp>
      <p:cxnSp>
        <p:nvCxnSpPr>
          <p:cNvPr id="5" name="Straight Connector 4">
            <a:extLst>
              <a:ext uri="{FF2B5EF4-FFF2-40B4-BE49-F238E27FC236}">
                <a16:creationId xmlns:a16="http://schemas.microsoft.com/office/drawing/2014/main" id="{77A707E6-FA85-DBF9-06EA-BD50E97E8CEF}"/>
              </a:ext>
            </a:extLst>
          </p:cNvPr>
          <p:cNvCxnSpPr>
            <a:cxnSpLocks/>
          </p:cNvCxnSpPr>
          <p:nvPr/>
        </p:nvCxnSpPr>
        <p:spPr>
          <a:xfrm>
            <a:off x="11285907" y="3822811"/>
            <a:ext cx="0" cy="1102563"/>
          </a:xfrm>
          <a:prstGeom prst="line">
            <a:avLst/>
          </a:prstGeom>
          <a:ln w="38100">
            <a:solidFill>
              <a:srgbClr val="92D050"/>
            </a:solidFill>
          </a:ln>
          <a:effectLst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4" name="Straight Connector 13">
            <a:extLst>
              <a:ext uri="{FF2B5EF4-FFF2-40B4-BE49-F238E27FC236}">
                <a16:creationId xmlns:a16="http://schemas.microsoft.com/office/drawing/2014/main" id="{B7C49E39-C9F5-3CD6-8509-C648EDB9F29A}"/>
              </a:ext>
            </a:extLst>
          </p:cNvPr>
          <p:cNvCxnSpPr>
            <a:cxnSpLocks/>
          </p:cNvCxnSpPr>
          <p:nvPr/>
        </p:nvCxnSpPr>
        <p:spPr>
          <a:xfrm>
            <a:off x="1579223" y="3822811"/>
            <a:ext cx="0" cy="1102563"/>
          </a:xfrm>
          <a:prstGeom prst="line">
            <a:avLst/>
          </a:prstGeom>
          <a:ln w="38100">
            <a:solidFill>
              <a:srgbClr val="92D050"/>
            </a:solidFill>
          </a:ln>
          <a:effectLst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7" name="Straight Connector 16">
            <a:extLst>
              <a:ext uri="{FF2B5EF4-FFF2-40B4-BE49-F238E27FC236}">
                <a16:creationId xmlns:a16="http://schemas.microsoft.com/office/drawing/2014/main" id="{B8C7DC0E-4EEB-5090-BB2B-55A2C1A1C15F}"/>
              </a:ext>
            </a:extLst>
          </p:cNvPr>
          <p:cNvCxnSpPr/>
          <p:nvPr/>
        </p:nvCxnSpPr>
        <p:spPr>
          <a:xfrm>
            <a:off x="1579223" y="4282443"/>
            <a:ext cx="496320" cy="9843"/>
          </a:xfrm>
          <a:prstGeom prst="line">
            <a:avLst/>
          </a:prstGeom>
          <a:ln w="38100">
            <a:solidFill>
              <a:srgbClr val="92D050"/>
            </a:solidFill>
          </a:ln>
          <a:effectLst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9" name="Straight Connector 18">
            <a:extLst>
              <a:ext uri="{FF2B5EF4-FFF2-40B4-BE49-F238E27FC236}">
                <a16:creationId xmlns:a16="http://schemas.microsoft.com/office/drawing/2014/main" id="{6E779FD3-8AD7-79BE-7DB7-708702FECF7D}"/>
              </a:ext>
            </a:extLst>
          </p:cNvPr>
          <p:cNvCxnSpPr>
            <a:cxnSpLocks/>
          </p:cNvCxnSpPr>
          <p:nvPr/>
        </p:nvCxnSpPr>
        <p:spPr>
          <a:xfrm>
            <a:off x="10979722" y="4277072"/>
            <a:ext cx="306185" cy="10292"/>
          </a:xfrm>
          <a:prstGeom prst="line">
            <a:avLst/>
          </a:prstGeom>
          <a:ln w="38100">
            <a:solidFill>
              <a:srgbClr val="92D050"/>
            </a:solidFill>
          </a:ln>
          <a:effectLst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3" name="Rounded Rectangle 15">
            <a:extLst>
              <a:ext uri="{FF2B5EF4-FFF2-40B4-BE49-F238E27FC236}">
                <a16:creationId xmlns:a16="http://schemas.microsoft.com/office/drawing/2014/main" id="{F73B94F2-5521-EF04-EAEB-BC8C0D1D981E}"/>
              </a:ext>
            </a:extLst>
          </p:cNvPr>
          <p:cNvSpPr/>
          <p:nvPr/>
        </p:nvSpPr>
        <p:spPr>
          <a:xfrm>
            <a:off x="9642450" y="3978387"/>
            <a:ext cx="471175" cy="627797"/>
          </a:xfrm>
          <a:prstGeom prst="roundRect">
            <a:avLst/>
          </a:prstGeom>
          <a:solidFill>
            <a:srgbClr val="FF0000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IN"/>
          </a:p>
        </p:txBody>
      </p:sp>
      <p:sp>
        <p:nvSpPr>
          <p:cNvPr id="24" name="Rounded Rectangle 16">
            <a:extLst>
              <a:ext uri="{FF2B5EF4-FFF2-40B4-BE49-F238E27FC236}">
                <a16:creationId xmlns:a16="http://schemas.microsoft.com/office/drawing/2014/main" id="{008E04FE-A91A-9913-AD12-7D2497E4AD1C}"/>
              </a:ext>
            </a:extLst>
          </p:cNvPr>
          <p:cNvSpPr/>
          <p:nvPr/>
        </p:nvSpPr>
        <p:spPr>
          <a:xfrm>
            <a:off x="9642450" y="3978387"/>
            <a:ext cx="471175" cy="627797"/>
          </a:xfrm>
          <a:prstGeom prst="roundRect">
            <a:avLst/>
          </a:prstGeom>
          <a:noFill/>
          <a:ln>
            <a:solidFill>
              <a:srgbClr val="FFFF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IN"/>
          </a:p>
        </p:txBody>
      </p:sp>
      <p:sp>
        <p:nvSpPr>
          <p:cNvPr id="30" name="Rounded Rectangle 17">
            <a:extLst>
              <a:ext uri="{FF2B5EF4-FFF2-40B4-BE49-F238E27FC236}">
                <a16:creationId xmlns:a16="http://schemas.microsoft.com/office/drawing/2014/main" id="{32106EC2-3D70-0692-5327-55BC27F5A196}"/>
              </a:ext>
            </a:extLst>
          </p:cNvPr>
          <p:cNvSpPr/>
          <p:nvPr/>
        </p:nvSpPr>
        <p:spPr>
          <a:xfrm>
            <a:off x="2913145" y="3978387"/>
            <a:ext cx="471175" cy="627797"/>
          </a:xfrm>
          <a:prstGeom prst="roundRect">
            <a:avLst/>
          </a:prstGeom>
          <a:solidFill>
            <a:srgbClr val="FF0000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IN"/>
          </a:p>
        </p:txBody>
      </p:sp>
      <p:sp>
        <p:nvSpPr>
          <p:cNvPr id="31" name="Rounded Rectangle 18">
            <a:extLst>
              <a:ext uri="{FF2B5EF4-FFF2-40B4-BE49-F238E27FC236}">
                <a16:creationId xmlns:a16="http://schemas.microsoft.com/office/drawing/2014/main" id="{6788403C-659C-51E6-8F32-CA745CF530FC}"/>
              </a:ext>
            </a:extLst>
          </p:cNvPr>
          <p:cNvSpPr/>
          <p:nvPr/>
        </p:nvSpPr>
        <p:spPr>
          <a:xfrm>
            <a:off x="2913145" y="3978387"/>
            <a:ext cx="471175" cy="627797"/>
          </a:xfrm>
          <a:prstGeom prst="roundRect">
            <a:avLst/>
          </a:prstGeom>
          <a:noFill/>
          <a:ln>
            <a:solidFill>
              <a:srgbClr val="FFFF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IN"/>
          </a:p>
        </p:txBody>
      </p:sp>
      <p:cxnSp>
        <p:nvCxnSpPr>
          <p:cNvPr id="32" name="Straight Connector 31">
            <a:extLst>
              <a:ext uri="{FF2B5EF4-FFF2-40B4-BE49-F238E27FC236}">
                <a16:creationId xmlns:a16="http://schemas.microsoft.com/office/drawing/2014/main" id="{A17A56D6-FF53-8D93-CD72-ECE9CDF2966E}"/>
              </a:ext>
            </a:extLst>
          </p:cNvPr>
          <p:cNvCxnSpPr>
            <a:cxnSpLocks/>
            <a:stCxn id="31" idx="3"/>
            <a:endCxn id="42" idx="2"/>
          </p:cNvCxnSpPr>
          <p:nvPr/>
        </p:nvCxnSpPr>
        <p:spPr>
          <a:xfrm flipV="1">
            <a:off x="3384320" y="4280461"/>
            <a:ext cx="243748" cy="11825"/>
          </a:xfrm>
          <a:prstGeom prst="line">
            <a:avLst/>
          </a:prstGeom>
          <a:ln w="38100">
            <a:solidFill>
              <a:srgbClr val="FFFF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3" name="Right Arrow 6">
            <a:extLst>
              <a:ext uri="{FF2B5EF4-FFF2-40B4-BE49-F238E27FC236}">
                <a16:creationId xmlns:a16="http://schemas.microsoft.com/office/drawing/2014/main" id="{FE0722CE-9B1D-AFA8-7DE3-07A7C9889928}"/>
              </a:ext>
            </a:extLst>
          </p:cNvPr>
          <p:cNvSpPr/>
          <p:nvPr/>
        </p:nvSpPr>
        <p:spPr>
          <a:xfrm>
            <a:off x="1700981" y="3706068"/>
            <a:ext cx="709684" cy="233486"/>
          </a:xfrm>
          <a:prstGeom prst="rightArrow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IN"/>
          </a:p>
        </p:txBody>
      </p:sp>
      <p:sp>
        <p:nvSpPr>
          <p:cNvPr id="34" name="Right Arrow 39">
            <a:extLst>
              <a:ext uri="{FF2B5EF4-FFF2-40B4-BE49-F238E27FC236}">
                <a16:creationId xmlns:a16="http://schemas.microsoft.com/office/drawing/2014/main" id="{85500EB8-6964-FF87-465B-4D27E7D516FA}"/>
              </a:ext>
            </a:extLst>
          </p:cNvPr>
          <p:cNvSpPr/>
          <p:nvPr/>
        </p:nvSpPr>
        <p:spPr>
          <a:xfrm flipH="1">
            <a:off x="10486529" y="3707875"/>
            <a:ext cx="709684" cy="197311"/>
          </a:xfrm>
          <a:prstGeom prst="rightArrow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IN"/>
          </a:p>
        </p:txBody>
      </p:sp>
      <p:sp>
        <p:nvSpPr>
          <p:cNvPr id="36" name="Title 2">
            <a:extLst>
              <a:ext uri="{FF2B5EF4-FFF2-40B4-BE49-F238E27FC236}">
                <a16:creationId xmlns:a16="http://schemas.microsoft.com/office/drawing/2014/main" id="{3BCA6A8D-1DB0-7722-2E29-DBA6357B8E75}"/>
              </a:ext>
            </a:extLst>
          </p:cNvPr>
          <p:cNvSpPr txBox="1">
            <a:spLocks/>
          </p:cNvSpPr>
          <p:nvPr/>
        </p:nvSpPr>
        <p:spPr>
          <a:xfrm>
            <a:off x="2989958" y="4139209"/>
            <a:ext cx="317549" cy="364618"/>
          </a:xfrm>
          <a:prstGeom prst="rect">
            <a:avLst/>
          </a:prstGeom>
        </p:spPr>
        <p:txBody>
          <a:bodyPr vert="horz" lIns="91440" tIns="45720" rIns="91440" bIns="45720" rtlCol="0" anchor="b">
            <a:normAutofit fontScale="90000" lnSpcReduction="10000"/>
          </a:bodyPr>
          <a:lstStyle>
            <a:lvl1pPr algn="l" defTabSz="914400" rtl="0" eaLnBrk="1" latinLnBrk="0" hangingPunct="1">
              <a:lnSpc>
                <a:spcPct val="85000"/>
              </a:lnSpc>
              <a:spcBef>
                <a:spcPct val="0"/>
              </a:spcBef>
              <a:buNone/>
              <a:defRPr sz="7200" kern="1200" spc="-50" baseline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IN" sz="2600" i="1" dirty="0"/>
              <a:t>1</a:t>
            </a:r>
          </a:p>
        </p:txBody>
      </p:sp>
      <p:sp>
        <p:nvSpPr>
          <p:cNvPr id="37" name="Title 2">
            <a:extLst>
              <a:ext uri="{FF2B5EF4-FFF2-40B4-BE49-F238E27FC236}">
                <a16:creationId xmlns:a16="http://schemas.microsoft.com/office/drawing/2014/main" id="{3C8B83E8-15C1-4BBC-225B-406EF9087273}"/>
              </a:ext>
            </a:extLst>
          </p:cNvPr>
          <p:cNvSpPr txBox="1">
            <a:spLocks/>
          </p:cNvSpPr>
          <p:nvPr/>
        </p:nvSpPr>
        <p:spPr>
          <a:xfrm>
            <a:off x="9719912" y="4123624"/>
            <a:ext cx="317549" cy="364618"/>
          </a:xfrm>
          <a:prstGeom prst="rect">
            <a:avLst/>
          </a:prstGeom>
        </p:spPr>
        <p:txBody>
          <a:bodyPr vert="horz" lIns="91440" tIns="45720" rIns="91440" bIns="45720" rtlCol="0" anchor="b">
            <a:normAutofit fontScale="90000" lnSpcReduction="10000"/>
          </a:bodyPr>
          <a:lstStyle>
            <a:lvl1pPr algn="l" defTabSz="914400" rtl="0" eaLnBrk="1" latinLnBrk="0" hangingPunct="1">
              <a:lnSpc>
                <a:spcPct val="85000"/>
              </a:lnSpc>
              <a:spcBef>
                <a:spcPct val="0"/>
              </a:spcBef>
              <a:buNone/>
              <a:defRPr sz="7200" kern="1200" spc="-50" baseline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IN" sz="2600" i="1" dirty="0"/>
              <a:t>3</a:t>
            </a:r>
          </a:p>
        </p:txBody>
      </p:sp>
      <p:sp>
        <p:nvSpPr>
          <p:cNvPr id="38" name="Title 2">
            <a:extLst>
              <a:ext uri="{FF2B5EF4-FFF2-40B4-BE49-F238E27FC236}">
                <a16:creationId xmlns:a16="http://schemas.microsoft.com/office/drawing/2014/main" id="{2E1F5BDB-8E5B-2FA9-68F9-01D7EE5F3266}"/>
              </a:ext>
            </a:extLst>
          </p:cNvPr>
          <p:cNvSpPr txBox="1">
            <a:spLocks/>
          </p:cNvSpPr>
          <p:nvPr/>
        </p:nvSpPr>
        <p:spPr>
          <a:xfrm>
            <a:off x="1132986" y="3625142"/>
            <a:ext cx="479585" cy="364618"/>
          </a:xfrm>
          <a:prstGeom prst="rect">
            <a:avLst/>
          </a:prstGeom>
        </p:spPr>
        <p:txBody>
          <a:bodyPr vert="horz" lIns="91440" tIns="45720" rIns="91440" bIns="45720" rtlCol="0" anchor="b">
            <a:normAutofit fontScale="67500" lnSpcReduction="20000"/>
          </a:bodyPr>
          <a:lstStyle>
            <a:lvl1pPr algn="l" defTabSz="914400" rtl="0" eaLnBrk="1" latinLnBrk="0" hangingPunct="1">
              <a:lnSpc>
                <a:spcPct val="85000"/>
              </a:lnSpc>
              <a:spcBef>
                <a:spcPct val="0"/>
              </a:spcBef>
              <a:buNone/>
              <a:defRPr sz="7200" kern="1200" spc="-50" baseline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IN" sz="2600" i="1" dirty="0"/>
              <a:t>B1</a:t>
            </a:r>
          </a:p>
        </p:txBody>
      </p:sp>
      <p:sp>
        <p:nvSpPr>
          <p:cNvPr id="39" name="Rounded Rectangle 55">
            <a:extLst>
              <a:ext uri="{FF2B5EF4-FFF2-40B4-BE49-F238E27FC236}">
                <a16:creationId xmlns:a16="http://schemas.microsoft.com/office/drawing/2014/main" id="{0E8B83B1-B59B-2CEA-6028-652BCFF8E626}"/>
              </a:ext>
            </a:extLst>
          </p:cNvPr>
          <p:cNvSpPr/>
          <p:nvPr/>
        </p:nvSpPr>
        <p:spPr>
          <a:xfrm>
            <a:off x="6130651" y="3963174"/>
            <a:ext cx="471175" cy="627797"/>
          </a:xfrm>
          <a:prstGeom prst="roundRect">
            <a:avLst/>
          </a:prstGeom>
          <a:solidFill>
            <a:srgbClr val="FF0000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IN"/>
          </a:p>
        </p:txBody>
      </p:sp>
      <p:sp>
        <p:nvSpPr>
          <p:cNvPr id="40" name="Rounded Rectangle 56">
            <a:extLst>
              <a:ext uri="{FF2B5EF4-FFF2-40B4-BE49-F238E27FC236}">
                <a16:creationId xmlns:a16="http://schemas.microsoft.com/office/drawing/2014/main" id="{2483F593-6A69-4525-DF6A-BE4A7E421B6A}"/>
              </a:ext>
            </a:extLst>
          </p:cNvPr>
          <p:cNvSpPr/>
          <p:nvPr/>
        </p:nvSpPr>
        <p:spPr>
          <a:xfrm>
            <a:off x="6130651" y="3963174"/>
            <a:ext cx="471175" cy="627797"/>
          </a:xfrm>
          <a:prstGeom prst="roundRect">
            <a:avLst/>
          </a:prstGeom>
          <a:noFill/>
          <a:ln>
            <a:solidFill>
              <a:srgbClr val="FFFF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IN"/>
          </a:p>
        </p:txBody>
      </p:sp>
      <p:sp>
        <p:nvSpPr>
          <p:cNvPr id="41" name="Title 2">
            <a:extLst>
              <a:ext uri="{FF2B5EF4-FFF2-40B4-BE49-F238E27FC236}">
                <a16:creationId xmlns:a16="http://schemas.microsoft.com/office/drawing/2014/main" id="{3B601B3C-B964-D416-3F0A-FCE7EEC5E437}"/>
              </a:ext>
            </a:extLst>
          </p:cNvPr>
          <p:cNvSpPr txBox="1">
            <a:spLocks/>
          </p:cNvSpPr>
          <p:nvPr/>
        </p:nvSpPr>
        <p:spPr>
          <a:xfrm>
            <a:off x="6075956" y="4102263"/>
            <a:ext cx="479585" cy="364618"/>
          </a:xfrm>
          <a:prstGeom prst="rect">
            <a:avLst/>
          </a:prstGeom>
        </p:spPr>
        <p:txBody>
          <a:bodyPr vert="horz" lIns="91440" tIns="45720" rIns="91440" bIns="45720" rtlCol="0" anchor="b">
            <a:normAutofit fontScale="90000" lnSpcReduction="10000"/>
          </a:bodyPr>
          <a:lstStyle>
            <a:lvl1pPr algn="l" defTabSz="914400" rtl="0" eaLnBrk="1" latinLnBrk="0" hangingPunct="1">
              <a:lnSpc>
                <a:spcPct val="85000"/>
              </a:lnSpc>
              <a:spcBef>
                <a:spcPct val="0"/>
              </a:spcBef>
              <a:buNone/>
              <a:defRPr sz="7200" kern="1200" spc="-50" baseline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IN" sz="2600" i="1" dirty="0"/>
              <a:t>2</a:t>
            </a:r>
          </a:p>
        </p:txBody>
      </p:sp>
      <p:sp>
        <p:nvSpPr>
          <p:cNvPr id="42" name="Oval 41">
            <a:extLst>
              <a:ext uri="{FF2B5EF4-FFF2-40B4-BE49-F238E27FC236}">
                <a16:creationId xmlns:a16="http://schemas.microsoft.com/office/drawing/2014/main" id="{F18DFDC9-EAC4-7DB8-8F96-7DC13CE4A53E}"/>
              </a:ext>
            </a:extLst>
          </p:cNvPr>
          <p:cNvSpPr/>
          <p:nvPr/>
        </p:nvSpPr>
        <p:spPr>
          <a:xfrm>
            <a:off x="3628068" y="4102263"/>
            <a:ext cx="355862" cy="356395"/>
          </a:xfrm>
          <a:prstGeom prst="ellipse">
            <a:avLst/>
          </a:prstGeom>
          <a:noFill/>
          <a:ln>
            <a:solidFill>
              <a:srgbClr val="FFC000"/>
            </a:solidFill>
          </a:ln>
          <a:effectLst>
            <a:glow rad="228600">
              <a:schemeClr val="accent5">
                <a:satMod val="175000"/>
                <a:alpha val="40000"/>
              </a:schemeClr>
            </a:glo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IN"/>
          </a:p>
        </p:txBody>
      </p:sp>
      <p:sp>
        <p:nvSpPr>
          <p:cNvPr id="43" name="Title 2">
            <a:extLst>
              <a:ext uri="{FF2B5EF4-FFF2-40B4-BE49-F238E27FC236}">
                <a16:creationId xmlns:a16="http://schemas.microsoft.com/office/drawing/2014/main" id="{96088D07-1D6E-3CA1-9F4D-A3FD2B315FCA}"/>
              </a:ext>
            </a:extLst>
          </p:cNvPr>
          <p:cNvSpPr txBox="1">
            <a:spLocks/>
          </p:cNvSpPr>
          <p:nvPr/>
        </p:nvSpPr>
        <p:spPr>
          <a:xfrm>
            <a:off x="6458610" y="4541797"/>
            <a:ext cx="522456" cy="288551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>
            <a:lvl1pPr algn="l" defTabSz="914400" rtl="0" eaLnBrk="1" latinLnBrk="0" hangingPunct="1">
              <a:lnSpc>
                <a:spcPct val="85000"/>
              </a:lnSpc>
              <a:spcBef>
                <a:spcPct val="0"/>
              </a:spcBef>
              <a:buNone/>
              <a:defRPr sz="7200" kern="1200" spc="-50" baseline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IN" sz="2000" i="1" dirty="0"/>
              <a:t>P1</a:t>
            </a:r>
          </a:p>
        </p:txBody>
      </p:sp>
      <p:sp>
        <p:nvSpPr>
          <p:cNvPr id="56" name="Title 2">
            <a:extLst>
              <a:ext uri="{FF2B5EF4-FFF2-40B4-BE49-F238E27FC236}">
                <a16:creationId xmlns:a16="http://schemas.microsoft.com/office/drawing/2014/main" id="{B01BA3A0-20BE-EB82-D3FC-66C59D8B68BD}"/>
              </a:ext>
            </a:extLst>
          </p:cNvPr>
          <p:cNvSpPr txBox="1">
            <a:spLocks/>
          </p:cNvSpPr>
          <p:nvPr/>
        </p:nvSpPr>
        <p:spPr>
          <a:xfrm>
            <a:off x="5749047" y="4486444"/>
            <a:ext cx="522456" cy="288551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>
            <a:lvl1pPr algn="l" defTabSz="914400" rtl="0" eaLnBrk="1" latinLnBrk="0" hangingPunct="1">
              <a:lnSpc>
                <a:spcPct val="85000"/>
              </a:lnSpc>
              <a:spcBef>
                <a:spcPct val="0"/>
              </a:spcBef>
              <a:buNone/>
              <a:defRPr sz="7200" kern="1200" spc="-50" baseline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IN" sz="2000" i="1" dirty="0"/>
              <a:t>P1</a:t>
            </a:r>
          </a:p>
        </p:txBody>
      </p:sp>
      <p:cxnSp>
        <p:nvCxnSpPr>
          <p:cNvPr id="57" name="Straight Connector 56">
            <a:extLst>
              <a:ext uri="{FF2B5EF4-FFF2-40B4-BE49-F238E27FC236}">
                <a16:creationId xmlns:a16="http://schemas.microsoft.com/office/drawing/2014/main" id="{49641897-FFA3-9E78-EAFE-0613286E2D6C}"/>
              </a:ext>
            </a:extLst>
          </p:cNvPr>
          <p:cNvCxnSpPr>
            <a:cxnSpLocks/>
            <a:endCxn id="39" idx="1"/>
          </p:cNvCxnSpPr>
          <p:nvPr/>
        </p:nvCxnSpPr>
        <p:spPr>
          <a:xfrm flipV="1">
            <a:off x="6049130" y="4277073"/>
            <a:ext cx="81521" cy="8781"/>
          </a:xfrm>
          <a:prstGeom prst="line">
            <a:avLst/>
          </a:prstGeom>
          <a:ln w="38100">
            <a:solidFill>
              <a:srgbClr val="FFFF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67" name="Oval 66">
            <a:extLst>
              <a:ext uri="{FF2B5EF4-FFF2-40B4-BE49-F238E27FC236}">
                <a16:creationId xmlns:a16="http://schemas.microsoft.com/office/drawing/2014/main" id="{99B85BF8-3B1A-3CE4-5ABA-515D091DD790}"/>
              </a:ext>
            </a:extLst>
          </p:cNvPr>
          <p:cNvSpPr/>
          <p:nvPr/>
        </p:nvSpPr>
        <p:spPr>
          <a:xfrm>
            <a:off x="5700642" y="4106374"/>
            <a:ext cx="355862" cy="356395"/>
          </a:xfrm>
          <a:prstGeom prst="ellipse">
            <a:avLst/>
          </a:prstGeom>
          <a:noFill/>
          <a:ln>
            <a:solidFill>
              <a:srgbClr val="FFC000"/>
            </a:solidFill>
          </a:ln>
          <a:effectLst>
            <a:glow rad="228600">
              <a:schemeClr val="accent5">
                <a:satMod val="175000"/>
                <a:alpha val="40000"/>
              </a:schemeClr>
            </a:glo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IN"/>
          </a:p>
        </p:txBody>
      </p:sp>
      <p:cxnSp>
        <p:nvCxnSpPr>
          <p:cNvPr id="69" name="Straight Connector 68">
            <a:extLst>
              <a:ext uri="{FF2B5EF4-FFF2-40B4-BE49-F238E27FC236}">
                <a16:creationId xmlns:a16="http://schemas.microsoft.com/office/drawing/2014/main" id="{FF14B5F0-18A9-9B76-7490-8E28214A40AB}"/>
              </a:ext>
            </a:extLst>
          </p:cNvPr>
          <p:cNvCxnSpPr>
            <a:cxnSpLocks/>
          </p:cNvCxnSpPr>
          <p:nvPr/>
        </p:nvCxnSpPr>
        <p:spPr>
          <a:xfrm>
            <a:off x="7078568" y="4310593"/>
            <a:ext cx="217897" cy="0"/>
          </a:xfrm>
          <a:prstGeom prst="line">
            <a:avLst/>
          </a:prstGeom>
          <a:ln w="38100">
            <a:solidFill>
              <a:srgbClr val="FFFF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70" name="Oval 69">
            <a:extLst>
              <a:ext uri="{FF2B5EF4-FFF2-40B4-BE49-F238E27FC236}">
                <a16:creationId xmlns:a16="http://schemas.microsoft.com/office/drawing/2014/main" id="{288F7E3B-007A-0CC0-4B32-342C8F87F1FE}"/>
              </a:ext>
            </a:extLst>
          </p:cNvPr>
          <p:cNvSpPr/>
          <p:nvPr/>
        </p:nvSpPr>
        <p:spPr>
          <a:xfrm>
            <a:off x="6730080" y="4131113"/>
            <a:ext cx="355862" cy="356395"/>
          </a:xfrm>
          <a:prstGeom prst="ellipse">
            <a:avLst/>
          </a:prstGeom>
          <a:noFill/>
          <a:ln>
            <a:solidFill>
              <a:srgbClr val="FFC000"/>
            </a:solidFill>
          </a:ln>
          <a:effectLst>
            <a:glow rad="228600">
              <a:schemeClr val="accent5">
                <a:satMod val="175000"/>
                <a:alpha val="40000"/>
              </a:schemeClr>
            </a:glo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IN"/>
          </a:p>
        </p:txBody>
      </p:sp>
      <p:cxnSp>
        <p:nvCxnSpPr>
          <p:cNvPr id="71" name="Straight Connector 70">
            <a:extLst>
              <a:ext uri="{FF2B5EF4-FFF2-40B4-BE49-F238E27FC236}">
                <a16:creationId xmlns:a16="http://schemas.microsoft.com/office/drawing/2014/main" id="{E73BDA04-A7C8-B9ED-3D2C-8731CCE8FE82}"/>
              </a:ext>
            </a:extLst>
          </p:cNvPr>
          <p:cNvCxnSpPr>
            <a:cxnSpLocks/>
            <a:endCxn id="70" idx="2"/>
          </p:cNvCxnSpPr>
          <p:nvPr/>
        </p:nvCxnSpPr>
        <p:spPr>
          <a:xfrm flipV="1">
            <a:off x="6601826" y="4309311"/>
            <a:ext cx="128254" cy="6224"/>
          </a:xfrm>
          <a:prstGeom prst="line">
            <a:avLst/>
          </a:prstGeom>
          <a:ln w="38100">
            <a:solidFill>
              <a:srgbClr val="FFFF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2" name="Straight Connector 71">
            <a:extLst>
              <a:ext uri="{FF2B5EF4-FFF2-40B4-BE49-F238E27FC236}">
                <a16:creationId xmlns:a16="http://schemas.microsoft.com/office/drawing/2014/main" id="{B7DCFA28-154A-37E2-A2BA-BDC6EF8A77EB}"/>
              </a:ext>
            </a:extLst>
          </p:cNvPr>
          <p:cNvCxnSpPr>
            <a:cxnSpLocks/>
          </p:cNvCxnSpPr>
          <p:nvPr/>
        </p:nvCxnSpPr>
        <p:spPr>
          <a:xfrm>
            <a:off x="9424153" y="4299663"/>
            <a:ext cx="217897" cy="0"/>
          </a:xfrm>
          <a:prstGeom prst="line">
            <a:avLst/>
          </a:prstGeom>
          <a:ln w="38100">
            <a:solidFill>
              <a:srgbClr val="FFFF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73" name="Oval 72">
            <a:extLst>
              <a:ext uri="{FF2B5EF4-FFF2-40B4-BE49-F238E27FC236}">
                <a16:creationId xmlns:a16="http://schemas.microsoft.com/office/drawing/2014/main" id="{1A508905-AB76-DB16-8BB2-7E1C2C490DAE}"/>
              </a:ext>
            </a:extLst>
          </p:cNvPr>
          <p:cNvSpPr/>
          <p:nvPr/>
        </p:nvSpPr>
        <p:spPr>
          <a:xfrm>
            <a:off x="9075665" y="4120183"/>
            <a:ext cx="355862" cy="356395"/>
          </a:xfrm>
          <a:prstGeom prst="ellipse">
            <a:avLst/>
          </a:prstGeom>
          <a:noFill/>
          <a:ln>
            <a:solidFill>
              <a:srgbClr val="FFC000"/>
            </a:solidFill>
          </a:ln>
          <a:effectLst>
            <a:glow rad="228600">
              <a:schemeClr val="accent5">
                <a:satMod val="175000"/>
                <a:alpha val="40000"/>
              </a:schemeClr>
            </a:glo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IN"/>
          </a:p>
        </p:txBody>
      </p:sp>
      <p:cxnSp>
        <p:nvCxnSpPr>
          <p:cNvPr id="74" name="Straight Connector 73">
            <a:extLst>
              <a:ext uri="{FF2B5EF4-FFF2-40B4-BE49-F238E27FC236}">
                <a16:creationId xmlns:a16="http://schemas.microsoft.com/office/drawing/2014/main" id="{B2BAA83B-B7A4-0D10-9933-CE48952525DF}"/>
              </a:ext>
            </a:extLst>
          </p:cNvPr>
          <p:cNvCxnSpPr>
            <a:cxnSpLocks/>
            <a:endCxn id="73" idx="2"/>
          </p:cNvCxnSpPr>
          <p:nvPr/>
        </p:nvCxnSpPr>
        <p:spPr>
          <a:xfrm flipV="1">
            <a:off x="8947411" y="4298381"/>
            <a:ext cx="128254" cy="6224"/>
          </a:xfrm>
          <a:prstGeom prst="line">
            <a:avLst/>
          </a:prstGeom>
          <a:ln w="38100">
            <a:solidFill>
              <a:srgbClr val="FFFF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5" name="Straight Connector 74">
            <a:extLst>
              <a:ext uri="{FF2B5EF4-FFF2-40B4-BE49-F238E27FC236}">
                <a16:creationId xmlns:a16="http://schemas.microsoft.com/office/drawing/2014/main" id="{5402A3B4-1BF9-0255-5AA4-1688651E224E}"/>
              </a:ext>
            </a:extLst>
          </p:cNvPr>
          <p:cNvCxnSpPr>
            <a:cxnSpLocks/>
          </p:cNvCxnSpPr>
          <p:nvPr/>
        </p:nvCxnSpPr>
        <p:spPr>
          <a:xfrm flipV="1">
            <a:off x="7988841" y="4304761"/>
            <a:ext cx="128254" cy="6224"/>
          </a:xfrm>
          <a:prstGeom prst="line">
            <a:avLst/>
          </a:prstGeom>
          <a:ln w="38100">
            <a:solidFill>
              <a:srgbClr val="FFFF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6" name="Connector: Elbow 75">
            <a:extLst>
              <a:ext uri="{FF2B5EF4-FFF2-40B4-BE49-F238E27FC236}">
                <a16:creationId xmlns:a16="http://schemas.microsoft.com/office/drawing/2014/main" id="{C0232154-A20E-BC8B-BA88-A211DD6C03ED}"/>
              </a:ext>
            </a:extLst>
          </p:cNvPr>
          <p:cNvCxnSpPr>
            <a:cxnSpLocks/>
          </p:cNvCxnSpPr>
          <p:nvPr/>
        </p:nvCxnSpPr>
        <p:spPr>
          <a:xfrm rot="5400000" flipH="1" flipV="1">
            <a:off x="7575090" y="3229182"/>
            <a:ext cx="1547578" cy="630127"/>
          </a:xfrm>
          <a:prstGeom prst="bentConnector3">
            <a:avLst>
              <a:gd name="adj1" fmla="val 100551"/>
            </a:avLst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78" name="Group 77">
            <a:extLst>
              <a:ext uri="{FF2B5EF4-FFF2-40B4-BE49-F238E27FC236}">
                <a16:creationId xmlns:a16="http://schemas.microsoft.com/office/drawing/2014/main" id="{B935B471-721C-F00B-CCAC-D318BFB77A59}"/>
              </a:ext>
            </a:extLst>
          </p:cNvPr>
          <p:cNvGrpSpPr/>
          <p:nvPr/>
        </p:nvGrpSpPr>
        <p:grpSpPr>
          <a:xfrm>
            <a:off x="8663943" y="2532904"/>
            <a:ext cx="854944" cy="236699"/>
            <a:chOff x="7547412" y="4240249"/>
            <a:chExt cx="1690686" cy="431330"/>
          </a:xfrm>
        </p:grpSpPr>
        <p:cxnSp>
          <p:nvCxnSpPr>
            <p:cNvPr id="79" name="Straight Connector 78">
              <a:extLst>
                <a:ext uri="{FF2B5EF4-FFF2-40B4-BE49-F238E27FC236}">
                  <a16:creationId xmlns:a16="http://schemas.microsoft.com/office/drawing/2014/main" id="{DFE94308-26A0-30F9-46AE-421AEBA61A95}"/>
                </a:ext>
              </a:extLst>
            </p:cNvPr>
            <p:cNvCxnSpPr/>
            <p:nvPr/>
          </p:nvCxnSpPr>
          <p:spPr>
            <a:xfrm>
              <a:off x="7547412" y="4659872"/>
              <a:ext cx="571500" cy="11707"/>
            </a:xfrm>
            <a:prstGeom prst="line">
              <a:avLst/>
            </a:prstGeom>
            <a:ln w="38100">
              <a:solidFill>
                <a:srgbClr val="00B0F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0" name="Straight Connector 79">
              <a:extLst>
                <a:ext uri="{FF2B5EF4-FFF2-40B4-BE49-F238E27FC236}">
                  <a16:creationId xmlns:a16="http://schemas.microsoft.com/office/drawing/2014/main" id="{A09C84F1-64D8-9CA7-E456-8697505FCAB0}"/>
                </a:ext>
              </a:extLst>
            </p:cNvPr>
            <p:cNvCxnSpPr/>
            <p:nvPr/>
          </p:nvCxnSpPr>
          <p:spPr>
            <a:xfrm flipH="1" flipV="1">
              <a:off x="8119416" y="4240249"/>
              <a:ext cx="547686" cy="412796"/>
            </a:xfrm>
            <a:prstGeom prst="line">
              <a:avLst/>
            </a:prstGeom>
            <a:ln w="38100">
              <a:solidFill>
                <a:srgbClr val="92D05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1" name="Straight Connector 80">
              <a:extLst>
                <a:ext uri="{FF2B5EF4-FFF2-40B4-BE49-F238E27FC236}">
                  <a16:creationId xmlns:a16="http://schemas.microsoft.com/office/drawing/2014/main" id="{8BBB8496-512C-7684-474C-364720923F3A}"/>
                </a:ext>
              </a:extLst>
            </p:cNvPr>
            <p:cNvCxnSpPr/>
            <p:nvPr/>
          </p:nvCxnSpPr>
          <p:spPr>
            <a:xfrm>
              <a:off x="8666598" y="4647191"/>
              <a:ext cx="571500" cy="11707"/>
            </a:xfrm>
            <a:prstGeom prst="line">
              <a:avLst/>
            </a:prstGeom>
            <a:ln w="38100">
              <a:solidFill>
                <a:srgbClr val="00B0F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cxnSp>
        <p:nvCxnSpPr>
          <p:cNvPr id="82" name="Straight Arrow Connector 81">
            <a:extLst>
              <a:ext uri="{FF2B5EF4-FFF2-40B4-BE49-F238E27FC236}">
                <a16:creationId xmlns:a16="http://schemas.microsoft.com/office/drawing/2014/main" id="{298B7061-8C8B-2D93-893B-6471025A0243}"/>
              </a:ext>
            </a:extLst>
          </p:cNvPr>
          <p:cNvCxnSpPr/>
          <p:nvPr/>
        </p:nvCxnSpPr>
        <p:spPr>
          <a:xfrm>
            <a:off x="9518887" y="2756220"/>
            <a:ext cx="1050359" cy="6424"/>
          </a:xfrm>
          <a:prstGeom prst="straightConnector1">
            <a:avLst/>
          </a:prstGeom>
          <a:ln w="38100">
            <a:solidFill>
              <a:srgbClr val="FFC000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9" name="Connector: Elbow 88">
            <a:extLst>
              <a:ext uri="{FF2B5EF4-FFF2-40B4-BE49-F238E27FC236}">
                <a16:creationId xmlns:a16="http://schemas.microsoft.com/office/drawing/2014/main" id="{91794741-FAA0-9C05-A682-03C95902709A}"/>
              </a:ext>
            </a:extLst>
          </p:cNvPr>
          <p:cNvCxnSpPr>
            <a:cxnSpLocks/>
          </p:cNvCxnSpPr>
          <p:nvPr/>
        </p:nvCxnSpPr>
        <p:spPr>
          <a:xfrm rot="5400000" flipH="1" flipV="1">
            <a:off x="7575091" y="3229182"/>
            <a:ext cx="1547578" cy="630127"/>
          </a:xfrm>
          <a:prstGeom prst="bentConnector3">
            <a:avLst>
              <a:gd name="adj1" fmla="val 100551"/>
            </a:avLst>
          </a:prstGeom>
          <a:ln w="38100">
            <a:solidFill>
              <a:srgbClr val="FFC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2" name="Straight Arrow Connector 91">
            <a:extLst>
              <a:ext uri="{FF2B5EF4-FFF2-40B4-BE49-F238E27FC236}">
                <a16:creationId xmlns:a16="http://schemas.microsoft.com/office/drawing/2014/main" id="{B52FDB87-E8EA-3194-BBED-A1FF4592A871}"/>
              </a:ext>
            </a:extLst>
          </p:cNvPr>
          <p:cNvCxnSpPr>
            <a:cxnSpLocks/>
          </p:cNvCxnSpPr>
          <p:nvPr/>
        </p:nvCxnSpPr>
        <p:spPr>
          <a:xfrm flipH="1">
            <a:off x="2328268" y="2744200"/>
            <a:ext cx="1050359" cy="6424"/>
          </a:xfrm>
          <a:prstGeom prst="straightConnector1">
            <a:avLst/>
          </a:prstGeom>
          <a:ln w="38100">
            <a:solidFill>
              <a:srgbClr val="FFC000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5" name="Straight Connector 94">
            <a:extLst>
              <a:ext uri="{FF2B5EF4-FFF2-40B4-BE49-F238E27FC236}">
                <a16:creationId xmlns:a16="http://schemas.microsoft.com/office/drawing/2014/main" id="{4C294D41-025D-F16F-CAD4-C955CE872F3D}"/>
              </a:ext>
            </a:extLst>
          </p:cNvPr>
          <p:cNvCxnSpPr/>
          <p:nvPr/>
        </p:nvCxnSpPr>
        <p:spPr>
          <a:xfrm>
            <a:off x="3374817" y="2742591"/>
            <a:ext cx="288995" cy="6424"/>
          </a:xfrm>
          <a:prstGeom prst="line">
            <a:avLst/>
          </a:prstGeom>
          <a:ln w="38100">
            <a:solidFill>
              <a:srgbClr val="00B0F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6" name="Straight Connector 95">
            <a:extLst>
              <a:ext uri="{FF2B5EF4-FFF2-40B4-BE49-F238E27FC236}">
                <a16:creationId xmlns:a16="http://schemas.microsoft.com/office/drawing/2014/main" id="{3262AD65-08F5-1C2A-57B9-F61C6112C4FE}"/>
              </a:ext>
            </a:extLst>
          </p:cNvPr>
          <p:cNvCxnSpPr/>
          <p:nvPr/>
        </p:nvCxnSpPr>
        <p:spPr>
          <a:xfrm flipH="1" flipV="1">
            <a:off x="3664067" y="2512316"/>
            <a:ext cx="276953" cy="226528"/>
          </a:xfrm>
          <a:prstGeom prst="line">
            <a:avLst/>
          </a:prstGeom>
          <a:ln w="38100">
            <a:solidFill>
              <a:srgbClr val="92D05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7" name="Straight Connector 96">
            <a:extLst>
              <a:ext uri="{FF2B5EF4-FFF2-40B4-BE49-F238E27FC236}">
                <a16:creationId xmlns:a16="http://schemas.microsoft.com/office/drawing/2014/main" id="{BE92A1BE-EEF1-0C16-B1FD-A4DCD4C89CE8}"/>
              </a:ext>
            </a:extLst>
          </p:cNvPr>
          <p:cNvCxnSpPr/>
          <p:nvPr/>
        </p:nvCxnSpPr>
        <p:spPr>
          <a:xfrm>
            <a:off x="3940766" y="2735632"/>
            <a:ext cx="288995" cy="6424"/>
          </a:xfrm>
          <a:prstGeom prst="line">
            <a:avLst/>
          </a:prstGeom>
          <a:ln w="38100">
            <a:solidFill>
              <a:srgbClr val="00B0F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8" name="Straight Connector 97">
            <a:extLst>
              <a:ext uri="{FF2B5EF4-FFF2-40B4-BE49-F238E27FC236}">
                <a16:creationId xmlns:a16="http://schemas.microsoft.com/office/drawing/2014/main" id="{5872DB2E-063E-7604-307D-65A083CB5D2E}"/>
              </a:ext>
            </a:extLst>
          </p:cNvPr>
          <p:cNvCxnSpPr>
            <a:cxnSpLocks/>
          </p:cNvCxnSpPr>
          <p:nvPr/>
        </p:nvCxnSpPr>
        <p:spPr>
          <a:xfrm>
            <a:off x="4758690" y="4312381"/>
            <a:ext cx="146639" cy="0"/>
          </a:xfrm>
          <a:prstGeom prst="line">
            <a:avLst/>
          </a:prstGeom>
          <a:ln w="38100">
            <a:solidFill>
              <a:srgbClr val="FFFF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3" name="Title 2">
            <a:extLst>
              <a:ext uri="{FF2B5EF4-FFF2-40B4-BE49-F238E27FC236}">
                <a16:creationId xmlns:a16="http://schemas.microsoft.com/office/drawing/2014/main" id="{6B50AF75-DCC2-394C-22D5-342CBB571452}"/>
              </a:ext>
            </a:extLst>
          </p:cNvPr>
          <p:cNvSpPr txBox="1">
            <a:spLocks/>
          </p:cNvSpPr>
          <p:nvPr/>
        </p:nvSpPr>
        <p:spPr>
          <a:xfrm>
            <a:off x="2194420" y="2368041"/>
            <a:ext cx="542683" cy="267288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>
            <a:lvl1pPr algn="l" defTabSz="914400" rtl="0" eaLnBrk="1" latinLnBrk="0" hangingPunct="1">
              <a:lnSpc>
                <a:spcPct val="85000"/>
              </a:lnSpc>
              <a:spcBef>
                <a:spcPct val="0"/>
              </a:spcBef>
              <a:buNone/>
              <a:defRPr sz="7200" kern="1200" spc="-50" baseline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IN" sz="2000" i="1" dirty="0"/>
              <a:t>F1</a:t>
            </a:r>
          </a:p>
        </p:txBody>
      </p:sp>
      <p:sp>
        <p:nvSpPr>
          <p:cNvPr id="111" name="Title 2">
            <a:extLst>
              <a:ext uri="{FF2B5EF4-FFF2-40B4-BE49-F238E27FC236}">
                <a16:creationId xmlns:a16="http://schemas.microsoft.com/office/drawing/2014/main" id="{B45ACE30-8AF1-BDD9-DA57-BBA7935A6860}"/>
              </a:ext>
            </a:extLst>
          </p:cNvPr>
          <p:cNvSpPr txBox="1">
            <a:spLocks/>
          </p:cNvSpPr>
          <p:nvPr/>
        </p:nvSpPr>
        <p:spPr>
          <a:xfrm>
            <a:off x="10132654" y="2461601"/>
            <a:ext cx="542683" cy="267288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>
            <a:lvl1pPr algn="l" defTabSz="914400" rtl="0" eaLnBrk="1" latinLnBrk="0" hangingPunct="1">
              <a:lnSpc>
                <a:spcPct val="85000"/>
              </a:lnSpc>
              <a:spcBef>
                <a:spcPct val="0"/>
              </a:spcBef>
              <a:buNone/>
              <a:defRPr sz="7200" kern="1200" spc="-50" baseline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IN" sz="2000" i="1" dirty="0"/>
              <a:t>F2</a:t>
            </a:r>
          </a:p>
        </p:txBody>
      </p:sp>
      <p:sp>
        <p:nvSpPr>
          <p:cNvPr id="112" name="Title 2">
            <a:extLst>
              <a:ext uri="{FF2B5EF4-FFF2-40B4-BE49-F238E27FC236}">
                <a16:creationId xmlns:a16="http://schemas.microsoft.com/office/drawing/2014/main" id="{1181A187-37B6-C0E5-EC85-477ABE156C26}"/>
              </a:ext>
            </a:extLst>
          </p:cNvPr>
          <p:cNvSpPr txBox="1">
            <a:spLocks/>
          </p:cNvSpPr>
          <p:nvPr/>
        </p:nvSpPr>
        <p:spPr>
          <a:xfrm>
            <a:off x="1108462" y="5024411"/>
            <a:ext cx="1009005" cy="288551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>
            <a:lvl1pPr algn="l" defTabSz="914400" rtl="0" eaLnBrk="1" latinLnBrk="0" hangingPunct="1">
              <a:lnSpc>
                <a:spcPct val="85000"/>
              </a:lnSpc>
              <a:spcBef>
                <a:spcPct val="0"/>
              </a:spcBef>
              <a:buNone/>
              <a:defRPr sz="7200" kern="1200" spc="-50" baseline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IN" sz="2000" i="1" dirty="0"/>
              <a:t>400 kV</a:t>
            </a:r>
          </a:p>
        </p:txBody>
      </p:sp>
      <p:sp>
        <p:nvSpPr>
          <p:cNvPr id="113" name="Title 2">
            <a:extLst>
              <a:ext uri="{FF2B5EF4-FFF2-40B4-BE49-F238E27FC236}">
                <a16:creationId xmlns:a16="http://schemas.microsoft.com/office/drawing/2014/main" id="{D2C8E1B0-9BE4-6E2B-1D37-5B897BBE417B}"/>
              </a:ext>
            </a:extLst>
          </p:cNvPr>
          <p:cNvSpPr txBox="1">
            <a:spLocks/>
          </p:cNvSpPr>
          <p:nvPr/>
        </p:nvSpPr>
        <p:spPr>
          <a:xfrm>
            <a:off x="11276778" y="3512088"/>
            <a:ext cx="479585" cy="364618"/>
          </a:xfrm>
          <a:prstGeom prst="rect">
            <a:avLst/>
          </a:prstGeom>
        </p:spPr>
        <p:txBody>
          <a:bodyPr vert="horz" lIns="91440" tIns="45720" rIns="91440" bIns="45720" rtlCol="0" anchor="b">
            <a:normAutofit fontScale="67500" lnSpcReduction="20000"/>
          </a:bodyPr>
          <a:lstStyle>
            <a:lvl1pPr algn="l" defTabSz="914400" rtl="0" eaLnBrk="1" latinLnBrk="0" hangingPunct="1">
              <a:lnSpc>
                <a:spcPct val="85000"/>
              </a:lnSpc>
              <a:spcBef>
                <a:spcPct val="0"/>
              </a:spcBef>
              <a:buNone/>
              <a:defRPr sz="7200" kern="1200" spc="-50" baseline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IN" sz="2600" i="1" dirty="0"/>
              <a:t>B2</a:t>
            </a:r>
          </a:p>
        </p:txBody>
      </p:sp>
      <p:sp>
        <p:nvSpPr>
          <p:cNvPr id="114" name="Title 2">
            <a:extLst>
              <a:ext uri="{FF2B5EF4-FFF2-40B4-BE49-F238E27FC236}">
                <a16:creationId xmlns:a16="http://schemas.microsoft.com/office/drawing/2014/main" id="{16868923-5F10-8A11-44A5-00F084713E44}"/>
              </a:ext>
            </a:extLst>
          </p:cNvPr>
          <p:cNvSpPr txBox="1">
            <a:spLocks/>
          </p:cNvSpPr>
          <p:nvPr/>
        </p:nvSpPr>
        <p:spPr>
          <a:xfrm>
            <a:off x="10812742" y="5002246"/>
            <a:ext cx="1009005" cy="288551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>
            <a:lvl1pPr algn="l" defTabSz="914400" rtl="0" eaLnBrk="1" latinLnBrk="0" hangingPunct="1">
              <a:lnSpc>
                <a:spcPct val="85000"/>
              </a:lnSpc>
              <a:spcBef>
                <a:spcPct val="0"/>
              </a:spcBef>
              <a:buNone/>
              <a:defRPr sz="7200" kern="1200" spc="-50" baseline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IN" sz="2000" i="1" dirty="0"/>
              <a:t>400 kV</a:t>
            </a:r>
          </a:p>
        </p:txBody>
      </p:sp>
      <p:cxnSp>
        <p:nvCxnSpPr>
          <p:cNvPr id="116" name="Straight Connector 115">
            <a:extLst>
              <a:ext uri="{FF2B5EF4-FFF2-40B4-BE49-F238E27FC236}">
                <a16:creationId xmlns:a16="http://schemas.microsoft.com/office/drawing/2014/main" id="{B31B7876-7700-6AE7-FC66-F992C13E1394}"/>
              </a:ext>
            </a:extLst>
          </p:cNvPr>
          <p:cNvCxnSpPr/>
          <p:nvPr/>
        </p:nvCxnSpPr>
        <p:spPr>
          <a:xfrm>
            <a:off x="2064176" y="4290114"/>
            <a:ext cx="288995" cy="6424"/>
          </a:xfrm>
          <a:prstGeom prst="line">
            <a:avLst/>
          </a:prstGeom>
          <a:ln w="38100">
            <a:solidFill>
              <a:srgbClr val="00B0F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7" name="Straight Connector 116">
            <a:extLst>
              <a:ext uri="{FF2B5EF4-FFF2-40B4-BE49-F238E27FC236}">
                <a16:creationId xmlns:a16="http://schemas.microsoft.com/office/drawing/2014/main" id="{C5B2D585-8B48-0ABB-64BA-807CF75D6932}"/>
              </a:ext>
            </a:extLst>
          </p:cNvPr>
          <p:cNvCxnSpPr/>
          <p:nvPr/>
        </p:nvCxnSpPr>
        <p:spPr>
          <a:xfrm flipH="1" flipV="1">
            <a:off x="2353426" y="4059839"/>
            <a:ext cx="276953" cy="226528"/>
          </a:xfrm>
          <a:prstGeom prst="line">
            <a:avLst/>
          </a:prstGeom>
          <a:ln w="38100">
            <a:solidFill>
              <a:srgbClr val="92D05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8" name="Straight Connector 117">
            <a:extLst>
              <a:ext uri="{FF2B5EF4-FFF2-40B4-BE49-F238E27FC236}">
                <a16:creationId xmlns:a16="http://schemas.microsoft.com/office/drawing/2014/main" id="{D11AC931-F16A-8931-CF70-AE629C3C8A58}"/>
              </a:ext>
            </a:extLst>
          </p:cNvPr>
          <p:cNvCxnSpPr/>
          <p:nvPr/>
        </p:nvCxnSpPr>
        <p:spPr>
          <a:xfrm>
            <a:off x="2630125" y="4283155"/>
            <a:ext cx="288995" cy="6424"/>
          </a:xfrm>
          <a:prstGeom prst="line">
            <a:avLst/>
          </a:prstGeom>
          <a:ln w="38100">
            <a:solidFill>
              <a:srgbClr val="00B0F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0" name="Straight Connector 119">
            <a:extLst>
              <a:ext uri="{FF2B5EF4-FFF2-40B4-BE49-F238E27FC236}">
                <a16:creationId xmlns:a16="http://schemas.microsoft.com/office/drawing/2014/main" id="{2A51B732-3025-C7CB-2DE2-9F8D92FF2EF1}"/>
              </a:ext>
            </a:extLst>
          </p:cNvPr>
          <p:cNvCxnSpPr/>
          <p:nvPr/>
        </p:nvCxnSpPr>
        <p:spPr>
          <a:xfrm>
            <a:off x="3968832" y="4312724"/>
            <a:ext cx="288995" cy="6424"/>
          </a:xfrm>
          <a:prstGeom prst="line">
            <a:avLst/>
          </a:prstGeom>
          <a:ln w="38100">
            <a:solidFill>
              <a:srgbClr val="00B0F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1" name="Straight Connector 120">
            <a:extLst>
              <a:ext uri="{FF2B5EF4-FFF2-40B4-BE49-F238E27FC236}">
                <a16:creationId xmlns:a16="http://schemas.microsoft.com/office/drawing/2014/main" id="{98656E89-C3B4-DBE2-8738-9A0767932171}"/>
              </a:ext>
            </a:extLst>
          </p:cNvPr>
          <p:cNvCxnSpPr/>
          <p:nvPr/>
        </p:nvCxnSpPr>
        <p:spPr>
          <a:xfrm flipH="1" flipV="1">
            <a:off x="4258082" y="4082449"/>
            <a:ext cx="276953" cy="226528"/>
          </a:xfrm>
          <a:prstGeom prst="line">
            <a:avLst/>
          </a:prstGeom>
          <a:ln w="38100">
            <a:solidFill>
              <a:srgbClr val="92D05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2" name="Straight Connector 121">
            <a:extLst>
              <a:ext uri="{FF2B5EF4-FFF2-40B4-BE49-F238E27FC236}">
                <a16:creationId xmlns:a16="http://schemas.microsoft.com/office/drawing/2014/main" id="{F1C39B20-52A6-BC76-607D-6EFD84C58A89}"/>
              </a:ext>
            </a:extLst>
          </p:cNvPr>
          <p:cNvCxnSpPr/>
          <p:nvPr/>
        </p:nvCxnSpPr>
        <p:spPr>
          <a:xfrm>
            <a:off x="4527161" y="4305765"/>
            <a:ext cx="288995" cy="6424"/>
          </a:xfrm>
          <a:prstGeom prst="line">
            <a:avLst/>
          </a:prstGeom>
          <a:ln w="38100">
            <a:solidFill>
              <a:srgbClr val="00B0F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4" name="Straight Connector 123">
            <a:extLst>
              <a:ext uri="{FF2B5EF4-FFF2-40B4-BE49-F238E27FC236}">
                <a16:creationId xmlns:a16="http://schemas.microsoft.com/office/drawing/2014/main" id="{4D48A9BB-D242-1F5B-A878-CF4422C3C08C}"/>
              </a:ext>
            </a:extLst>
          </p:cNvPr>
          <p:cNvCxnSpPr/>
          <p:nvPr/>
        </p:nvCxnSpPr>
        <p:spPr>
          <a:xfrm>
            <a:off x="10123171" y="4274361"/>
            <a:ext cx="288995" cy="6424"/>
          </a:xfrm>
          <a:prstGeom prst="line">
            <a:avLst/>
          </a:prstGeom>
          <a:ln w="38100">
            <a:solidFill>
              <a:srgbClr val="00B0F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5" name="Straight Connector 124">
            <a:extLst>
              <a:ext uri="{FF2B5EF4-FFF2-40B4-BE49-F238E27FC236}">
                <a16:creationId xmlns:a16="http://schemas.microsoft.com/office/drawing/2014/main" id="{4720A791-05FD-5829-5C2F-672F104CD7A0}"/>
              </a:ext>
            </a:extLst>
          </p:cNvPr>
          <p:cNvCxnSpPr/>
          <p:nvPr/>
        </p:nvCxnSpPr>
        <p:spPr>
          <a:xfrm flipH="1" flipV="1">
            <a:off x="10442901" y="4044086"/>
            <a:ext cx="276953" cy="226528"/>
          </a:xfrm>
          <a:prstGeom prst="line">
            <a:avLst/>
          </a:prstGeom>
          <a:ln w="38100">
            <a:solidFill>
              <a:srgbClr val="92D05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6" name="Straight Connector 125">
            <a:extLst>
              <a:ext uri="{FF2B5EF4-FFF2-40B4-BE49-F238E27FC236}">
                <a16:creationId xmlns:a16="http://schemas.microsoft.com/office/drawing/2014/main" id="{5A0DCE67-727E-1611-D905-64CFF8632BFC}"/>
              </a:ext>
            </a:extLst>
          </p:cNvPr>
          <p:cNvCxnSpPr/>
          <p:nvPr/>
        </p:nvCxnSpPr>
        <p:spPr>
          <a:xfrm>
            <a:off x="10719600" y="4267402"/>
            <a:ext cx="288995" cy="6424"/>
          </a:xfrm>
          <a:prstGeom prst="line">
            <a:avLst/>
          </a:prstGeom>
          <a:ln w="38100">
            <a:solidFill>
              <a:srgbClr val="00B0F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8" name="Straight Connector 127">
            <a:extLst>
              <a:ext uri="{FF2B5EF4-FFF2-40B4-BE49-F238E27FC236}">
                <a16:creationId xmlns:a16="http://schemas.microsoft.com/office/drawing/2014/main" id="{6CCED4E6-742B-8D86-47A7-5B14113E7BCE}"/>
              </a:ext>
            </a:extLst>
          </p:cNvPr>
          <p:cNvCxnSpPr/>
          <p:nvPr/>
        </p:nvCxnSpPr>
        <p:spPr>
          <a:xfrm>
            <a:off x="8085191" y="4303749"/>
            <a:ext cx="288995" cy="6424"/>
          </a:xfrm>
          <a:prstGeom prst="line">
            <a:avLst/>
          </a:prstGeom>
          <a:ln w="38100">
            <a:solidFill>
              <a:srgbClr val="00B0F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9" name="Straight Connector 128">
            <a:extLst>
              <a:ext uri="{FF2B5EF4-FFF2-40B4-BE49-F238E27FC236}">
                <a16:creationId xmlns:a16="http://schemas.microsoft.com/office/drawing/2014/main" id="{85FC76DF-3BF6-AB4E-9627-5E17F810F796}"/>
              </a:ext>
            </a:extLst>
          </p:cNvPr>
          <p:cNvCxnSpPr/>
          <p:nvPr/>
        </p:nvCxnSpPr>
        <p:spPr>
          <a:xfrm flipH="1" flipV="1">
            <a:off x="8382061" y="4081094"/>
            <a:ext cx="276953" cy="226528"/>
          </a:xfrm>
          <a:prstGeom prst="line">
            <a:avLst/>
          </a:prstGeom>
          <a:ln w="38100">
            <a:solidFill>
              <a:srgbClr val="92D05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0" name="Straight Connector 129">
            <a:extLst>
              <a:ext uri="{FF2B5EF4-FFF2-40B4-BE49-F238E27FC236}">
                <a16:creationId xmlns:a16="http://schemas.microsoft.com/office/drawing/2014/main" id="{1BCF3BA6-9ECE-E3A9-65C7-18E4987E3B3D}"/>
              </a:ext>
            </a:extLst>
          </p:cNvPr>
          <p:cNvCxnSpPr/>
          <p:nvPr/>
        </p:nvCxnSpPr>
        <p:spPr>
          <a:xfrm>
            <a:off x="8658760" y="4304410"/>
            <a:ext cx="288995" cy="6424"/>
          </a:xfrm>
          <a:prstGeom prst="line">
            <a:avLst/>
          </a:prstGeom>
          <a:ln w="38100">
            <a:solidFill>
              <a:srgbClr val="00B0F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2" name="Straight Connector 131">
            <a:extLst>
              <a:ext uri="{FF2B5EF4-FFF2-40B4-BE49-F238E27FC236}">
                <a16:creationId xmlns:a16="http://schemas.microsoft.com/office/drawing/2014/main" id="{DD487EE5-50CE-67E3-EB41-653F7DAD6FFC}"/>
              </a:ext>
            </a:extLst>
          </p:cNvPr>
          <p:cNvCxnSpPr/>
          <p:nvPr/>
        </p:nvCxnSpPr>
        <p:spPr>
          <a:xfrm>
            <a:off x="7171355" y="4310948"/>
            <a:ext cx="288995" cy="6424"/>
          </a:xfrm>
          <a:prstGeom prst="line">
            <a:avLst/>
          </a:prstGeom>
          <a:ln w="38100">
            <a:solidFill>
              <a:srgbClr val="00B0F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3" name="Straight Connector 132">
            <a:extLst>
              <a:ext uri="{FF2B5EF4-FFF2-40B4-BE49-F238E27FC236}">
                <a16:creationId xmlns:a16="http://schemas.microsoft.com/office/drawing/2014/main" id="{2839BB75-4D13-879E-0C81-B69D35F95005}"/>
              </a:ext>
            </a:extLst>
          </p:cNvPr>
          <p:cNvCxnSpPr/>
          <p:nvPr/>
        </p:nvCxnSpPr>
        <p:spPr>
          <a:xfrm flipH="1" flipV="1">
            <a:off x="7460605" y="4080673"/>
            <a:ext cx="276953" cy="226528"/>
          </a:xfrm>
          <a:prstGeom prst="line">
            <a:avLst/>
          </a:prstGeom>
          <a:ln w="38100">
            <a:solidFill>
              <a:srgbClr val="92D05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4" name="Straight Connector 133">
            <a:extLst>
              <a:ext uri="{FF2B5EF4-FFF2-40B4-BE49-F238E27FC236}">
                <a16:creationId xmlns:a16="http://schemas.microsoft.com/office/drawing/2014/main" id="{F9BC586C-CE46-4FA8-35A7-5BF922EFCFAB}"/>
              </a:ext>
            </a:extLst>
          </p:cNvPr>
          <p:cNvCxnSpPr/>
          <p:nvPr/>
        </p:nvCxnSpPr>
        <p:spPr>
          <a:xfrm>
            <a:off x="7737304" y="4303989"/>
            <a:ext cx="288995" cy="6424"/>
          </a:xfrm>
          <a:prstGeom prst="line">
            <a:avLst/>
          </a:prstGeom>
          <a:ln w="38100">
            <a:solidFill>
              <a:srgbClr val="00B0F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6" name="Straight Connector 135">
            <a:extLst>
              <a:ext uri="{FF2B5EF4-FFF2-40B4-BE49-F238E27FC236}">
                <a16:creationId xmlns:a16="http://schemas.microsoft.com/office/drawing/2014/main" id="{B9133E4D-7B39-56B0-F046-4550142BFA3F}"/>
              </a:ext>
            </a:extLst>
          </p:cNvPr>
          <p:cNvCxnSpPr/>
          <p:nvPr/>
        </p:nvCxnSpPr>
        <p:spPr>
          <a:xfrm>
            <a:off x="4876908" y="4311723"/>
            <a:ext cx="288995" cy="6424"/>
          </a:xfrm>
          <a:prstGeom prst="line">
            <a:avLst/>
          </a:prstGeom>
          <a:ln w="38100">
            <a:solidFill>
              <a:srgbClr val="00B0F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7" name="Straight Connector 136">
            <a:extLst>
              <a:ext uri="{FF2B5EF4-FFF2-40B4-BE49-F238E27FC236}">
                <a16:creationId xmlns:a16="http://schemas.microsoft.com/office/drawing/2014/main" id="{67B3610E-DE2E-47FE-DF8D-29F6A7AA3BDC}"/>
              </a:ext>
            </a:extLst>
          </p:cNvPr>
          <p:cNvCxnSpPr/>
          <p:nvPr/>
        </p:nvCxnSpPr>
        <p:spPr>
          <a:xfrm flipH="1" flipV="1">
            <a:off x="5128058" y="4081448"/>
            <a:ext cx="276953" cy="226528"/>
          </a:xfrm>
          <a:prstGeom prst="line">
            <a:avLst/>
          </a:prstGeom>
          <a:ln w="38100">
            <a:solidFill>
              <a:srgbClr val="92D05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8" name="Straight Connector 137">
            <a:extLst>
              <a:ext uri="{FF2B5EF4-FFF2-40B4-BE49-F238E27FC236}">
                <a16:creationId xmlns:a16="http://schemas.microsoft.com/office/drawing/2014/main" id="{1C6F4295-75D7-A7C6-506E-3EC8E57AFFE0}"/>
              </a:ext>
            </a:extLst>
          </p:cNvPr>
          <p:cNvCxnSpPr/>
          <p:nvPr/>
        </p:nvCxnSpPr>
        <p:spPr>
          <a:xfrm>
            <a:off x="5404757" y="4304764"/>
            <a:ext cx="288995" cy="6424"/>
          </a:xfrm>
          <a:prstGeom prst="line">
            <a:avLst/>
          </a:prstGeom>
          <a:ln w="38100">
            <a:solidFill>
              <a:srgbClr val="00B0F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41" name="Title 2">
            <a:extLst>
              <a:ext uri="{FF2B5EF4-FFF2-40B4-BE49-F238E27FC236}">
                <a16:creationId xmlns:a16="http://schemas.microsoft.com/office/drawing/2014/main" id="{55EA1D64-248B-B913-6CAC-5E377C6C3F52}"/>
              </a:ext>
            </a:extLst>
          </p:cNvPr>
          <p:cNvSpPr txBox="1">
            <a:spLocks/>
          </p:cNvSpPr>
          <p:nvPr/>
        </p:nvSpPr>
        <p:spPr>
          <a:xfrm>
            <a:off x="3844267" y="4368543"/>
            <a:ext cx="522456" cy="288551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>
            <a:lvl1pPr algn="l" defTabSz="914400" rtl="0" eaLnBrk="1" latinLnBrk="0" hangingPunct="1">
              <a:lnSpc>
                <a:spcPct val="85000"/>
              </a:lnSpc>
              <a:spcBef>
                <a:spcPct val="0"/>
              </a:spcBef>
              <a:buNone/>
              <a:defRPr sz="7200" kern="1200" spc="-50" baseline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IN" sz="2000" i="1" dirty="0"/>
              <a:t>P1</a:t>
            </a:r>
          </a:p>
        </p:txBody>
      </p:sp>
      <p:sp>
        <p:nvSpPr>
          <p:cNvPr id="142" name="Title 2">
            <a:extLst>
              <a:ext uri="{FF2B5EF4-FFF2-40B4-BE49-F238E27FC236}">
                <a16:creationId xmlns:a16="http://schemas.microsoft.com/office/drawing/2014/main" id="{F695E4EE-9780-8D4B-3716-FA593BDCE66A}"/>
              </a:ext>
            </a:extLst>
          </p:cNvPr>
          <p:cNvSpPr txBox="1">
            <a:spLocks/>
          </p:cNvSpPr>
          <p:nvPr/>
        </p:nvSpPr>
        <p:spPr>
          <a:xfrm>
            <a:off x="8656149" y="4427343"/>
            <a:ext cx="522456" cy="288551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>
            <a:lvl1pPr algn="l" defTabSz="914400" rtl="0" eaLnBrk="1" latinLnBrk="0" hangingPunct="1">
              <a:lnSpc>
                <a:spcPct val="85000"/>
              </a:lnSpc>
              <a:spcBef>
                <a:spcPct val="0"/>
              </a:spcBef>
              <a:buNone/>
              <a:defRPr sz="7200" kern="1200" spc="-50" baseline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IN" sz="2000" i="1" dirty="0"/>
              <a:t>P1</a:t>
            </a:r>
          </a:p>
        </p:txBody>
      </p:sp>
      <p:cxnSp>
        <p:nvCxnSpPr>
          <p:cNvPr id="143" name="Straight Connector 142">
            <a:extLst>
              <a:ext uri="{FF2B5EF4-FFF2-40B4-BE49-F238E27FC236}">
                <a16:creationId xmlns:a16="http://schemas.microsoft.com/office/drawing/2014/main" id="{A5E79B29-5AEA-9B20-1E26-5B9AA2156F40}"/>
              </a:ext>
            </a:extLst>
          </p:cNvPr>
          <p:cNvCxnSpPr/>
          <p:nvPr/>
        </p:nvCxnSpPr>
        <p:spPr>
          <a:xfrm>
            <a:off x="1579223" y="5290797"/>
            <a:ext cx="0" cy="796562"/>
          </a:xfrm>
          <a:prstGeom prst="line">
            <a:avLst/>
          </a:prstGeom>
          <a:ln w="28575">
            <a:solidFill>
              <a:srgbClr val="FFFF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44" name="Straight Connector 143">
            <a:extLst>
              <a:ext uri="{FF2B5EF4-FFF2-40B4-BE49-F238E27FC236}">
                <a16:creationId xmlns:a16="http://schemas.microsoft.com/office/drawing/2014/main" id="{B8111C5D-416B-C0B0-D7A3-C0C3B10BC13A}"/>
              </a:ext>
            </a:extLst>
          </p:cNvPr>
          <p:cNvCxnSpPr/>
          <p:nvPr/>
        </p:nvCxnSpPr>
        <p:spPr>
          <a:xfrm>
            <a:off x="4852391" y="5215258"/>
            <a:ext cx="0" cy="796562"/>
          </a:xfrm>
          <a:prstGeom prst="line">
            <a:avLst/>
          </a:prstGeom>
          <a:ln w="28575">
            <a:solidFill>
              <a:srgbClr val="FFFF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45" name="Straight Connector 144">
            <a:extLst>
              <a:ext uri="{FF2B5EF4-FFF2-40B4-BE49-F238E27FC236}">
                <a16:creationId xmlns:a16="http://schemas.microsoft.com/office/drawing/2014/main" id="{7B10962F-EC20-DF92-288A-2D2987A65030}"/>
              </a:ext>
            </a:extLst>
          </p:cNvPr>
          <p:cNvCxnSpPr/>
          <p:nvPr/>
        </p:nvCxnSpPr>
        <p:spPr>
          <a:xfrm>
            <a:off x="8085191" y="5168686"/>
            <a:ext cx="0" cy="796562"/>
          </a:xfrm>
          <a:prstGeom prst="line">
            <a:avLst/>
          </a:prstGeom>
          <a:ln w="28575">
            <a:solidFill>
              <a:srgbClr val="FFFF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46" name="Straight Connector 145">
            <a:extLst>
              <a:ext uri="{FF2B5EF4-FFF2-40B4-BE49-F238E27FC236}">
                <a16:creationId xmlns:a16="http://schemas.microsoft.com/office/drawing/2014/main" id="{2761325E-1356-124A-EC54-23C6D55EE73B}"/>
              </a:ext>
            </a:extLst>
          </p:cNvPr>
          <p:cNvCxnSpPr/>
          <p:nvPr/>
        </p:nvCxnSpPr>
        <p:spPr>
          <a:xfrm>
            <a:off x="11290330" y="5215258"/>
            <a:ext cx="0" cy="796562"/>
          </a:xfrm>
          <a:prstGeom prst="line">
            <a:avLst/>
          </a:prstGeom>
          <a:ln w="28575">
            <a:solidFill>
              <a:srgbClr val="FFFF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47" name="Title 2">
            <a:extLst>
              <a:ext uri="{FF2B5EF4-FFF2-40B4-BE49-F238E27FC236}">
                <a16:creationId xmlns:a16="http://schemas.microsoft.com/office/drawing/2014/main" id="{85E94991-845F-CF83-AE76-9E68560B605A}"/>
              </a:ext>
            </a:extLst>
          </p:cNvPr>
          <p:cNvSpPr txBox="1">
            <a:spLocks/>
          </p:cNvSpPr>
          <p:nvPr/>
        </p:nvSpPr>
        <p:spPr>
          <a:xfrm>
            <a:off x="2475925" y="5440144"/>
            <a:ext cx="831582" cy="339457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>
            <a:lvl1pPr algn="l" defTabSz="914400" rtl="0" eaLnBrk="1" latinLnBrk="0" hangingPunct="1">
              <a:lnSpc>
                <a:spcPct val="85000"/>
              </a:lnSpc>
              <a:spcBef>
                <a:spcPct val="0"/>
              </a:spcBef>
              <a:buNone/>
              <a:defRPr sz="7200" kern="1200" spc="-50" baseline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IN" sz="2000" i="1" dirty="0"/>
              <a:t>401</a:t>
            </a:r>
          </a:p>
        </p:txBody>
      </p:sp>
      <p:sp>
        <p:nvSpPr>
          <p:cNvPr id="148" name="Title 2">
            <a:extLst>
              <a:ext uri="{FF2B5EF4-FFF2-40B4-BE49-F238E27FC236}">
                <a16:creationId xmlns:a16="http://schemas.microsoft.com/office/drawing/2014/main" id="{7B5302E8-249B-C825-98B7-6B866135C817}"/>
              </a:ext>
            </a:extLst>
          </p:cNvPr>
          <p:cNvSpPr txBox="1">
            <a:spLocks/>
          </p:cNvSpPr>
          <p:nvPr/>
        </p:nvSpPr>
        <p:spPr>
          <a:xfrm>
            <a:off x="6042819" y="5446350"/>
            <a:ext cx="831582" cy="339457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>
            <a:lvl1pPr algn="l" defTabSz="914400" rtl="0" eaLnBrk="1" latinLnBrk="0" hangingPunct="1">
              <a:lnSpc>
                <a:spcPct val="85000"/>
              </a:lnSpc>
              <a:spcBef>
                <a:spcPct val="0"/>
              </a:spcBef>
              <a:buNone/>
              <a:defRPr sz="7200" kern="1200" spc="-50" baseline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IN" sz="2000" i="1" dirty="0"/>
              <a:t>402</a:t>
            </a:r>
          </a:p>
        </p:txBody>
      </p:sp>
      <p:sp>
        <p:nvSpPr>
          <p:cNvPr id="149" name="Title 2">
            <a:extLst>
              <a:ext uri="{FF2B5EF4-FFF2-40B4-BE49-F238E27FC236}">
                <a16:creationId xmlns:a16="http://schemas.microsoft.com/office/drawing/2014/main" id="{3CC67AF1-05B2-A77D-A308-6A565BEA811F}"/>
              </a:ext>
            </a:extLst>
          </p:cNvPr>
          <p:cNvSpPr txBox="1">
            <a:spLocks/>
          </p:cNvSpPr>
          <p:nvPr/>
        </p:nvSpPr>
        <p:spPr>
          <a:xfrm>
            <a:off x="9374389" y="5437878"/>
            <a:ext cx="831582" cy="339457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>
            <a:lvl1pPr algn="l" defTabSz="914400" rtl="0" eaLnBrk="1" latinLnBrk="0" hangingPunct="1">
              <a:lnSpc>
                <a:spcPct val="85000"/>
              </a:lnSpc>
              <a:spcBef>
                <a:spcPct val="0"/>
              </a:spcBef>
              <a:buNone/>
              <a:defRPr sz="7200" kern="1200" spc="-50" baseline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IN" sz="2000" i="1" dirty="0"/>
              <a:t>403</a:t>
            </a:r>
          </a:p>
        </p:txBody>
      </p:sp>
      <p:cxnSp>
        <p:nvCxnSpPr>
          <p:cNvPr id="152" name="Straight Connector 151">
            <a:extLst>
              <a:ext uri="{FF2B5EF4-FFF2-40B4-BE49-F238E27FC236}">
                <a16:creationId xmlns:a16="http://schemas.microsoft.com/office/drawing/2014/main" id="{99A09EB4-9280-8C16-5CD3-0160436C32DD}"/>
              </a:ext>
            </a:extLst>
          </p:cNvPr>
          <p:cNvCxnSpPr>
            <a:cxnSpLocks/>
          </p:cNvCxnSpPr>
          <p:nvPr/>
        </p:nvCxnSpPr>
        <p:spPr>
          <a:xfrm>
            <a:off x="10205971" y="5593648"/>
            <a:ext cx="1062203" cy="11922"/>
          </a:xfrm>
          <a:prstGeom prst="line">
            <a:avLst/>
          </a:prstGeom>
          <a:ln w="28575">
            <a:solidFill>
              <a:srgbClr val="FFFF00"/>
            </a:solidFill>
            <a:prstDash val="lg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53" name="Straight Connector 152">
            <a:extLst>
              <a:ext uri="{FF2B5EF4-FFF2-40B4-BE49-F238E27FC236}">
                <a16:creationId xmlns:a16="http://schemas.microsoft.com/office/drawing/2014/main" id="{D786151C-FAAD-6602-A748-05187794FC67}"/>
              </a:ext>
            </a:extLst>
          </p:cNvPr>
          <p:cNvCxnSpPr>
            <a:cxnSpLocks/>
          </p:cNvCxnSpPr>
          <p:nvPr/>
        </p:nvCxnSpPr>
        <p:spPr>
          <a:xfrm flipV="1">
            <a:off x="1589178" y="5594988"/>
            <a:ext cx="971548" cy="9243"/>
          </a:xfrm>
          <a:prstGeom prst="line">
            <a:avLst/>
          </a:prstGeom>
          <a:ln w="28575">
            <a:solidFill>
              <a:srgbClr val="FFFF00"/>
            </a:solidFill>
            <a:prstDash val="lg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" name="Slide Number Placeholder 1">
            <a:extLst>
              <a:ext uri="{FF2B5EF4-FFF2-40B4-BE49-F238E27FC236}">
                <a16:creationId xmlns:a16="http://schemas.microsoft.com/office/drawing/2014/main" id="{A7B2C9DE-D660-286B-601A-AB648D6C131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>
            <a:normAutofit lnSpcReduction="10000"/>
          </a:bodyPr>
          <a:lstStyle/>
          <a:p>
            <a:fld id="{19C1AEB4-7037-4088-A46E-D96AF956DC0D}" type="slidenum">
              <a:rPr lang="en-IN" smtClean="0"/>
              <a:t>49</a:t>
            </a:fld>
            <a:endParaRPr lang="en-IN"/>
          </a:p>
        </p:txBody>
      </p:sp>
      <p:cxnSp>
        <p:nvCxnSpPr>
          <p:cNvPr id="7" name="Straight Connector 6">
            <a:extLst>
              <a:ext uri="{FF2B5EF4-FFF2-40B4-BE49-F238E27FC236}">
                <a16:creationId xmlns:a16="http://schemas.microsoft.com/office/drawing/2014/main" id="{0D160179-1FCD-4F67-8F1D-B683D9891245}"/>
              </a:ext>
            </a:extLst>
          </p:cNvPr>
          <p:cNvCxnSpPr>
            <a:cxnSpLocks/>
          </p:cNvCxnSpPr>
          <p:nvPr/>
        </p:nvCxnSpPr>
        <p:spPr>
          <a:xfrm flipV="1">
            <a:off x="3135011" y="5594988"/>
            <a:ext cx="1721156" cy="9243"/>
          </a:xfrm>
          <a:prstGeom prst="line">
            <a:avLst/>
          </a:prstGeom>
          <a:ln w="28575">
            <a:solidFill>
              <a:srgbClr val="FFFF00"/>
            </a:solidFill>
            <a:prstDash val="lg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Straight Connector 7">
            <a:extLst>
              <a:ext uri="{FF2B5EF4-FFF2-40B4-BE49-F238E27FC236}">
                <a16:creationId xmlns:a16="http://schemas.microsoft.com/office/drawing/2014/main" id="{1D796344-571C-1613-248D-E4C70FA7FDFF}"/>
              </a:ext>
            </a:extLst>
          </p:cNvPr>
          <p:cNvCxnSpPr>
            <a:cxnSpLocks/>
          </p:cNvCxnSpPr>
          <p:nvPr/>
        </p:nvCxnSpPr>
        <p:spPr>
          <a:xfrm flipV="1">
            <a:off x="4851332" y="5594988"/>
            <a:ext cx="1293130" cy="9243"/>
          </a:xfrm>
          <a:prstGeom prst="line">
            <a:avLst/>
          </a:prstGeom>
          <a:ln w="28575">
            <a:solidFill>
              <a:srgbClr val="FFFF00"/>
            </a:solidFill>
            <a:prstDash val="lg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" name="Straight Connector 8">
            <a:extLst>
              <a:ext uri="{FF2B5EF4-FFF2-40B4-BE49-F238E27FC236}">
                <a16:creationId xmlns:a16="http://schemas.microsoft.com/office/drawing/2014/main" id="{DC8FD9DE-D25E-13B4-A7EB-6A00480015E1}"/>
              </a:ext>
            </a:extLst>
          </p:cNvPr>
          <p:cNvCxnSpPr>
            <a:cxnSpLocks/>
          </p:cNvCxnSpPr>
          <p:nvPr/>
        </p:nvCxnSpPr>
        <p:spPr>
          <a:xfrm flipV="1">
            <a:off x="6718747" y="5589403"/>
            <a:ext cx="1383203" cy="20412"/>
          </a:xfrm>
          <a:prstGeom prst="line">
            <a:avLst/>
          </a:prstGeom>
          <a:ln w="28575">
            <a:solidFill>
              <a:srgbClr val="FFFF00"/>
            </a:solidFill>
            <a:prstDash val="lg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5" name="Straight Connector 14">
            <a:extLst>
              <a:ext uri="{FF2B5EF4-FFF2-40B4-BE49-F238E27FC236}">
                <a16:creationId xmlns:a16="http://schemas.microsoft.com/office/drawing/2014/main" id="{9C129759-41CF-3AF3-CEBA-D9E86B947250}"/>
              </a:ext>
            </a:extLst>
          </p:cNvPr>
          <p:cNvCxnSpPr>
            <a:cxnSpLocks/>
          </p:cNvCxnSpPr>
          <p:nvPr/>
        </p:nvCxnSpPr>
        <p:spPr>
          <a:xfrm>
            <a:off x="8117095" y="5587859"/>
            <a:ext cx="1469905" cy="0"/>
          </a:xfrm>
          <a:prstGeom prst="line">
            <a:avLst/>
          </a:prstGeom>
          <a:ln w="28575">
            <a:solidFill>
              <a:srgbClr val="FFFF00"/>
            </a:solidFill>
            <a:prstDash val="lg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4" name="Group 3">
            <a:extLst>
              <a:ext uri="{FF2B5EF4-FFF2-40B4-BE49-F238E27FC236}">
                <a16:creationId xmlns:a16="http://schemas.microsoft.com/office/drawing/2014/main" id="{2705F8E7-4742-7ACF-03AE-6A84D70BF96F}"/>
              </a:ext>
            </a:extLst>
          </p:cNvPr>
          <p:cNvGrpSpPr/>
          <p:nvPr/>
        </p:nvGrpSpPr>
        <p:grpSpPr>
          <a:xfrm>
            <a:off x="11481757" y="74540"/>
            <a:ext cx="620304" cy="653010"/>
            <a:chOff x="8366841" y="1587144"/>
            <a:chExt cx="620304" cy="653010"/>
          </a:xfrm>
        </p:grpSpPr>
        <p:cxnSp>
          <p:nvCxnSpPr>
            <p:cNvPr id="16" name="Straight Connector 15">
              <a:extLst>
                <a:ext uri="{FF2B5EF4-FFF2-40B4-BE49-F238E27FC236}">
                  <a16:creationId xmlns:a16="http://schemas.microsoft.com/office/drawing/2014/main" id="{6E901D71-15FB-0821-0BEC-D82EBF74D299}"/>
                </a:ext>
              </a:extLst>
            </p:cNvPr>
            <p:cNvCxnSpPr/>
            <p:nvPr/>
          </p:nvCxnSpPr>
          <p:spPr>
            <a:xfrm>
              <a:off x="8672017" y="1587144"/>
              <a:ext cx="0" cy="653010"/>
            </a:xfrm>
            <a:prstGeom prst="line">
              <a:avLst/>
            </a:prstGeom>
            <a:effectLst>
              <a:glow rad="63500">
                <a:schemeClr val="accent1">
                  <a:satMod val="175000"/>
                  <a:alpha val="40000"/>
                </a:schemeClr>
              </a:glow>
            </a:effectLst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" name="Straight Connector 17">
              <a:extLst>
                <a:ext uri="{FF2B5EF4-FFF2-40B4-BE49-F238E27FC236}">
                  <a16:creationId xmlns:a16="http://schemas.microsoft.com/office/drawing/2014/main" id="{3A32545D-99BC-3AAE-AEB7-DE609FFA9BFD}"/>
                </a:ext>
              </a:extLst>
            </p:cNvPr>
            <p:cNvCxnSpPr/>
            <p:nvPr/>
          </p:nvCxnSpPr>
          <p:spPr>
            <a:xfrm>
              <a:off x="8366841" y="1917229"/>
              <a:ext cx="620304" cy="0"/>
            </a:xfrm>
            <a:prstGeom prst="line">
              <a:avLst/>
            </a:prstGeom>
            <a:effectLst>
              <a:glow rad="63500">
                <a:schemeClr val="accent1">
                  <a:satMod val="175000"/>
                  <a:alpha val="40000"/>
                </a:schemeClr>
              </a:glow>
            </a:effectLst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grpSp>
        <p:nvGrpSpPr>
          <p:cNvPr id="28" name="Group 27">
            <a:extLst>
              <a:ext uri="{FF2B5EF4-FFF2-40B4-BE49-F238E27FC236}">
                <a16:creationId xmlns:a16="http://schemas.microsoft.com/office/drawing/2014/main" id="{9CF75162-8027-7D80-E7A5-BDC608D18D48}"/>
              </a:ext>
            </a:extLst>
          </p:cNvPr>
          <p:cNvGrpSpPr/>
          <p:nvPr/>
        </p:nvGrpSpPr>
        <p:grpSpPr>
          <a:xfrm>
            <a:off x="11157779" y="-216759"/>
            <a:ext cx="1260000" cy="1260000"/>
            <a:chOff x="7064043" y="3066250"/>
            <a:chExt cx="1260000" cy="1260000"/>
          </a:xfrm>
        </p:grpSpPr>
        <p:sp>
          <p:nvSpPr>
            <p:cNvPr id="35" name="Oval 34">
              <a:extLst>
                <a:ext uri="{FF2B5EF4-FFF2-40B4-BE49-F238E27FC236}">
                  <a16:creationId xmlns:a16="http://schemas.microsoft.com/office/drawing/2014/main" id="{F96B6EE8-9164-45AC-3817-BA1B297B243B}"/>
                </a:ext>
              </a:extLst>
            </p:cNvPr>
            <p:cNvSpPr/>
            <p:nvPr/>
          </p:nvSpPr>
          <p:spPr>
            <a:xfrm>
              <a:off x="7064043" y="3066250"/>
              <a:ext cx="1260000" cy="1260000"/>
            </a:xfrm>
            <a:prstGeom prst="ellipse">
              <a:avLst/>
            </a:prstGeom>
            <a:noFill/>
            <a:ln>
              <a:solidFill>
                <a:schemeClr val="bg1"/>
              </a:solidFill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IN"/>
            </a:p>
          </p:txBody>
        </p:sp>
        <p:grpSp>
          <p:nvGrpSpPr>
            <p:cNvPr id="52" name="Group 51">
              <a:extLst>
                <a:ext uri="{FF2B5EF4-FFF2-40B4-BE49-F238E27FC236}">
                  <a16:creationId xmlns:a16="http://schemas.microsoft.com/office/drawing/2014/main" id="{DC2838C0-63DA-EE98-AFF5-FA2AFCD07AA0}"/>
                </a:ext>
              </a:extLst>
            </p:cNvPr>
            <p:cNvGrpSpPr/>
            <p:nvPr/>
          </p:nvGrpSpPr>
          <p:grpSpPr>
            <a:xfrm>
              <a:off x="7330553" y="3336250"/>
              <a:ext cx="726980" cy="720000"/>
              <a:chOff x="9768840" y="2275840"/>
              <a:chExt cx="726980" cy="720000"/>
            </a:xfrm>
          </p:grpSpPr>
          <p:sp>
            <p:nvSpPr>
              <p:cNvPr id="53" name="Oval 52">
                <a:extLst>
                  <a:ext uri="{FF2B5EF4-FFF2-40B4-BE49-F238E27FC236}">
                    <a16:creationId xmlns:a16="http://schemas.microsoft.com/office/drawing/2014/main" id="{1423A63C-1691-8DE6-3873-03B4474E998B}"/>
                  </a:ext>
                </a:extLst>
              </p:cNvPr>
              <p:cNvSpPr/>
              <p:nvPr/>
            </p:nvSpPr>
            <p:spPr>
              <a:xfrm>
                <a:off x="9768840" y="2275840"/>
                <a:ext cx="720000" cy="720000"/>
              </a:xfrm>
              <a:prstGeom prst="ellipse">
                <a:avLst/>
              </a:prstGeom>
              <a:noFill/>
              <a:ln>
                <a:solidFill>
                  <a:schemeClr val="bg1"/>
                </a:solidFill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IN"/>
              </a:p>
            </p:txBody>
          </p:sp>
          <p:cxnSp>
            <p:nvCxnSpPr>
              <p:cNvPr id="54" name="Straight Arrow Connector 53">
                <a:extLst>
                  <a:ext uri="{FF2B5EF4-FFF2-40B4-BE49-F238E27FC236}">
                    <a16:creationId xmlns:a16="http://schemas.microsoft.com/office/drawing/2014/main" id="{A70E9781-038F-5B6B-2CC1-CDFA58FC8017}"/>
                  </a:ext>
                </a:extLst>
              </p:cNvPr>
              <p:cNvCxnSpPr>
                <a:cxnSpLocks/>
              </p:cNvCxnSpPr>
              <p:nvPr/>
            </p:nvCxnSpPr>
            <p:spPr>
              <a:xfrm rot="7200000">
                <a:off x="9860407" y="2786655"/>
                <a:ext cx="360000" cy="6762"/>
              </a:xfrm>
              <a:prstGeom prst="straightConnector1">
                <a:avLst/>
              </a:prstGeom>
              <a:ln w="38100" cap="rnd">
                <a:solidFill>
                  <a:srgbClr val="FFFF00"/>
                </a:solidFill>
                <a:tailEnd type="triangle"/>
              </a:ln>
            </p:spPr>
            <p:style>
              <a:lnRef idx="2">
                <a:schemeClr val="accent3"/>
              </a:lnRef>
              <a:fillRef idx="0">
                <a:schemeClr val="accent3"/>
              </a:fillRef>
              <a:effectRef idx="1">
                <a:schemeClr val="accent3"/>
              </a:effectRef>
              <a:fontRef idx="minor">
                <a:schemeClr val="tx1"/>
              </a:fontRef>
            </p:style>
          </p:cxnSp>
          <p:cxnSp>
            <p:nvCxnSpPr>
              <p:cNvPr id="55" name="Straight Arrow Connector 54">
                <a:extLst>
                  <a:ext uri="{FF2B5EF4-FFF2-40B4-BE49-F238E27FC236}">
                    <a16:creationId xmlns:a16="http://schemas.microsoft.com/office/drawing/2014/main" id="{8F52CF89-0D5B-8818-A9D8-C4BE396DCBB5}"/>
                  </a:ext>
                </a:extLst>
              </p:cNvPr>
              <p:cNvCxnSpPr>
                <a:cxnSpLocks/>
              </p:cNvCxnSpPr>
              <p:nvPr/>
            </p:nvCxnSpPr>
            <p:spPr>
              <a:xfrm rot="14400000">
                <a:off x="9861767" y="2473195"/>
                <a:ext cx="360000" cy="6762"/>
              </a:xfrm>
              <a:prstGeom prst="straightConnector1">
                <a:avLst/>
              </a:prstGeom>
              <a:ln w="38100" cap="rnd">
                <a:solidFill>
                  <a:srgbClr val="0070C0"/>
                </a:solidFill>
                <a:tailEnd type="triangle"/>
              </a:ln>
            </p:spPr>
            <p:style>
              <a:lnRef idx="2">
                <a:schemeClr val="accent3"/>
              </a:lnRef>
              <a:fillRef idx="0">
                <a:schemeClr val="accent3"/>
              </a:fillRef>
              <a:effectRef idx="1">
                <a:schemeClr val="accent3"/>
              </a:effectRef>
              <a:fontRef idx="minor">
                <a:schemeClr val="tx1"/>
              </a:fontRef>
            </p:style>
          </p:cxnSp>
          <p:cxnSp>
            <p:nvCxnSpPr>
              <p:cNvPr id="58" name="Straight Arrow Connector 57">
                <a:extLst>
                  <a:ext uri="{FF2B5EF4-FFF2-40B4-BE49-F238E27FC236}">
                    <a16:creationId xmlns:a16="http://schemas.microsoft.com/office/drawing/2014/main" id="{61173A2B-A023-682D-12C3-9AB6ADB05F69}"/>
                  </a:ext>
                </a:extLst>
              </p:cNvPr>
              <p:cNvCxnSpPr/>
              <p:nvPr/>
            </p:nvCxnSpPr>
            <p:spPr>
              <a:xfrm>
                <a:off x="10135820" y="2629924"/>
                <a:ext cx="360000" cy="6762"/>
              </a:xfrm>
              <a:prstGeom prst="straightConnector1">
                <a:avLst/>
              </a:prstGeom>
              <a:ln w="38100" cap="rnd">
                <a:solidFill>
                  <a:srgbClr val="FF0000"/>
                </a:solidFill>
                <a:tailEnd type="triangle"/>
              </a:ln>
            </p:spPr>
            <p:style>
              <a:lnRef idx="2">
                <a:schemeClr val="accent3"/>
              </a:lnRef>
              <a:fillRef idx="0">
                <a:schemeClr val="accent3"/>
              </a:fillRef>
              <a:effectRef idx="1">
                <a:schemeClr val="accent3"/>
              </a:effectRef>
              <a:fontRef idx="minor">
                <a:schemeClr val="tx1"/>
              </a:fontRef>
            </p:style>
          </p:cxnSp>
        </p:grpSp>
      </p:grpSp>
      <p:sp>
        <p:nvSpPr>
          <p:cNvPr id="59" name="Rectangle 58">
            <a:extLst>
              <a:ext uri="{FF2B5EF4-FFF2-40B4-BE49-F238E27FC236}">
                <a16:creationId xmlns:a16="http://schemas.microsoft.com/office/drawing/2014/main" id="{4E90E043-4157-EFD2-98C3-581BFCAD757B}"/>
              </a:ext>
            </a:extLst>
          </p:cNvPr>
          <p:cNvSpPr/>
          <p:nvPr/>
        </p:nvSpPr>
        <p:spPr>
          <a:xfrm>
            <a:off x="11033567" y="-86686"/>
            <a:ext cx="513657" cy="405484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2000" b="0" cap="none" spc="0" dirty="0">
                <a:ln w="0"/>
                <a:solidFill>
                  <a:srgbClr val="92D050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120</a:t>
            </a:r>
          </a:p>
        </p:txBody>
      </p:sp>
      <p:sp>
        <p:nvSpPr>
          <p:cNvPr id="60" name="Rectangle 59">
            <a:extLst>
              <a:ext uri="{FF2B5EF4-FFF2-40B4-BE49-F238E27FC236}">
                <a16:creationId xmlns:a16="http://schemas.microsoft.com/office/drawing/2014/main" id="{0946A8ED-5164-9695-E377-A2BA827FBC54}"/>
              </a:ext>
            </a:extLst>
          </p:cNvPr>
          <p:cNvSpPr/>
          <p:nvPr/>
        </p:nvSpPr>
        <p:spPr>
          <a:xfrm>
            <a:off x="11077769" y="566219"/>
            <a:ext cx="513657" cy="405484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2000" b="0" cap="none" spc="0" dirty="0">
                <a:ln w="0"/>
                <a:solidFill>
                  <a:srgbClr val="92D050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240</a:t>
            </a:r>
          </a:p>
        </p:txBody>
      </p:sp>
    </p:spTree>
    <p:extLst>
      <p:ext uri="{BB962C8B-B14F-4D97-AF65-F5344CB8AC3E}">
        <p14:creationId xmlns:p14="http://schemas.microsoft.com/office/powerpoint/2010/main" val="201207797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0">
        <p:cut/>
      </p:transition>
    </mc:Choice>
    <mc:Fallback xmlns="">
      <p:transition>
        <p:cut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8" presetClass="emph" presetSubtype="0" repeatCount="indefinite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Rot by="-21600000">
                                      <p:cBhvr>
                                        <p:cTn id="6" dur="200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94" name="Connector: Elbow 93">
            <a:extLst>
              <a:ext uri="{FF2B5EF4-FFF2-40B4-BE49-F238E27FC236}">
                <a16:creationId xmlns:a16="http://schemas.microsoft.com/office/drawing/2014/main" id="{0CDBC015-816F-53CD-A1A5-E05223FB519C}"/>
              </a:ext>
            </a:extLst>
          </p:cNvPr>
          <p:cNvCxnSpPr>
            <a:cxnSpLocks/>
          </p:cNvCxnSpPr>
          <p:nvPr/>
        </p:nvCxnSpPr>
        <p:spPr>
          <a:xfrm rot="16200000" flipV="1">
            <a:off x="3763538" y="3213505"/>
            <a:ext cx="1547578" cy="630127"/>
          </a:xfrm>
          <a:prstGeom prst="bentConnector3">
            <a:avLst>
              <a:gd name="adj1" fmla="val 100551"/>
            </a:avLst>
          </a:prstGeom>
          <a:ln w="38100">
            <a:solidFill>
              <a:srgbClr val="FFC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Title 2"/>
          <p:cNvSpPr>
            <a:spLocks noGrp="1"/>
          </p:cNvSpPr>
          <p:nvPr>
            <p:ph type="ctrTitle"/>
          </p:nvPr>
        </p:nvSpPr>
        <p:spPr>
          <a:xfrm>
            <a:off x="2202432" y="0"/>
            <a:ext cx="7787137" cy="633120"/>
          </a:xfrm>
        </p:spPr>
        <p:txBody>
          <a:bodyPr anchor="ctr">
            <a:normAutofit fontScale="90000"/>
          </a:bodyPr>
          <a:lstStyle/>
          <a:p>
            <a:pPr algn="ctr"/>
            <a:r>
              <a:rPr lang="en-IN" sz="4000" i="1" u="sng" dirty="0">
                <a:solidFill>
                  <a:srgbClr val="FFFF00"/>
                </a:solidFill>
              </a:rPr>
              <a:t>400 kV Bus bar protection operation</a:t>
            </a:r>
          </a:p>
        </p:txBody>
      </p:sp>
      <p:pic>
        <p:nvPicPr>
          <p:cNvPr id="68" name="Picture 4" descr="APTRANSCO ⚡️⚡️ - Electricity Transmission Company - APTRANSCO | LinkedIn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7541" y="17768"/>
            <a:ext cx="1057360" cy="97547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cxnSp>
        <p:nvCxnSpPr>
          <p:cNvPr id="5" name="Straight Connector 4">
            <a:extLst>
              <a:ext uri="{FF2B5EF4-FFF2-40B4-BE49-F238E27FC236}">
                <a16:creationId xmlns:a16="http://schemas.microsoft.com/office/drawing/2014/main" id="{77A707E6-FA85-DBF9-06EA-BD50E97E8CEF}"/>
              </a:ext>
            </a:extLst>
          </p:cNvPr>
          <p:cNvCxnSpPr>
            <a:cxnSpLocks/>
          </p:cNvCxnSpPr>
          <p:nvPr/>
        </p:nvCxnSpPr>
        <p:spPr>
          <a:xfrm>
            <a:off x="11285907" y="3822811"/>
            <a:ext cx="0" cy="1102563"/>
          </a:xfrm>
          <a:prstGeom prst="line">
            <a:avLst/>
          </a:prstGeom>
          <a:ln w="38100">
            <a:solidFill>
              <a:srgbClr val="92D050"/>
            </a:solidFill>
          </a:ln>
          <a:effectLst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4" name="Straight Connector 13">
            <a:extLst>
              <a:ext uri="{FF2B5EF4-FFF2-40B4-BE49-F238E27FC236}">
                <a16:creationId xmlns:a16="http://schemas.microsoft.com/office/drawing/2014/main" id="{B7C49E39-C9F5-3CD6-8509-C648EDB9F29A}"/>
              </a:ext>
            </a:extLst>
          </p:cNvPr>
          <p:cNvCxnSpPr>
            <a:cxnSpLocks/>
          </p:cNvCxnSpPr>
          <p:nvPr/>
        </p:nvCxnSpPr>
        <p:spPr>
          <a:xfrm>
            <a:off x="1579223" y="3822811"/>
            <a:ext cx="0" cy="1102563"/>
          </a:xfrm>
          <a:prstGeom prst="line">
            <a:avLst/>
          </a:prstGeom>
          <a:ln w="38100">
            <a:solidFill>
              <a:srgbClr val="92D050"/>
            </a:solidFill>
          </a:ln>
          <a:effectLst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7" name="Straight Connector 16">
            <a:extLst>
              <a:ext uri="{FF2B5EF4-FFF2-40B4-BE49-F238E27FC236}">
                <a16:creationId xmlns:a16="http://schemas.microsoft.com/office/drawing/2014/main" id="{B8C7DC0E-4EEB-5090-BB2B-55A2C1A1C15F}"/>
              </a:ext>
            </a:extLst>
          </p:cNvPr>
          <p:cNvCxnSpPr/>
          <p:nvPr/>
        </p:nvCxnSpPr>
        <p:spPr>
          <a:xfrm>
            <a:off x="1579223" y="4282443"/>
            <a:ext cx="496320" cy="9843"/>
          </a:xfrm>
          <a:prstGeom prst="line">
            <a:avLst/>
          </a:prstGeom>
          <a:ln w="38100">
            <a:solidFill>
              <a:srgbClr val="92D050"/>
            </a:solidFill>
          </a:ln>
          <a:effectLst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9" name="Straight Connector 18">
            <a:extLst>
              <a:ext uri="{FF2B5EF4-FFF2-40B4-BE49-F238E27FC236}">
                <a16:creationId xmlns:a16="http://schemas.microsoft.com/office/drawing/2014/main" id="{6E779FD3-8AD7-79BE-7DB7-708702FECF7D}"/>
              </a:ext>
            </a:extLst>
          </p:cNvPr>
          <p:cNvCxnSpPr>
            <a:cxnSpLocks/>
          </p:cNvCxnSpPr>
          <p:nvPr/>
        </p:nvCxnSpPr>
        <p:spPr>
          <a:xfrm>
            <a:off x="10979722" y="4277072"/>
            <a:ext cx="306185" cy="10292"/>
          </a:xfrm>
          <a:prstGeom prst="line">
            <a:avLst/>
          </a:prstGeom>
          <a:ln w="38100">
            <a:solidFill>
              <a:srgbClr val="92D050"/>
            </a:solidFill>
          </a:ln>
          <a:effectLst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3" name="Rounded Rectangle 15">
            <a:extLst>
              <a:ext uri="{FF2B5EF4-FFF2-40B4-BE49-F238E27FC236}">
                <a16:creationId xmlns:a16="http://schemas.microsoft.com/office/drawing/2014/main" id="{F73B94F2-5521-EF04-EAEB-BC8C0D1D981E}"/>
              </a:ext>
            </a:extLst>
          </p:cNvPr>
          <p:cNvSpPr/>
          <p:nvPr/>
        </p:nvSpPr>
        <p:spPr>
          <a:xfrm>
            <a:off x="9642450" y="3978387"/>
            <a:ext cx="471175" cy="627797"/>
          </a:xfrm>
          <a:prstGeom prst="roundRect">
            <a:avLst/>
          </a:prstGeom>
          <a:solidFill>
            <a:srgbClr val="FF0000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IN"/>
          </a:p>
        </p:txBody>
      </p:sp>
      <p:sp>
        <p:nvSpPr>
          <p:cNvPr id="24" name="Rounded Rectangle 16">
            <a:extLst>
              <a:ext uri="{FF2B5EF4-FFF2-40B4-BE49-F238E27FC236}">
                <a16:creationId xmlns:a16="http://schemas.microsoft.com/office/drawing/2014/main" id="{008E04FE-A91A-9913-AD12-7D2497E4AD1C}"/>
              </a:ext>
            </a:extLst>
          </p:cNvPr>
          <p:cNvSpPr/>
          <p:nvPr/>
        </p:nvSpPr>
        <p:spPr>
          <a:xfrm>
            <a:off x="9642450" y="3978387"/>
            <a:ext cx="471175" cy="627797"/>
          </a:xfrm>
          <a:prstGeom prst="roundRect">
            <a:avLst/>
          </a:prstGeom>
          <a:noFill/>
          <a:ln>
            <a:solidFill>
              <a:srgbClr val="FFFF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IN"/>
          </a:p>
        </p:txBody>
      </p:sp>
      <p:sp>
        <p:nvSpPr>
          <p:cNvPr id="30" name="Rounded Rectangle 17">
            <a:extLst>
              <a:ext uri="{FF2B5EF4-FFF2-40B4-BE49-F238E27FC236}">
                <a16:creationId xmlns:a16="http://schemas.microsoft.com/office/drawing/2014/main" id="{32106EC2-3D70-0692-5327-55BC27F5A196}"/>
              </a:ext>
            </a:extLst>
          </p:cNvPr>
          <p:cNvSpPr/>
          <p:nvPr/>
        </p:nvSpPr>
        <p:spPr>
          <a:xfrm>
            <a:off x="2913145" y="3978387"/>
            <a:ext cx="471175" cy="627797"/>
          </a:xfrm>
          <a:prstGeom prst="roundRect">
            <a:avLst/>
          </a:prstGeom>
          <a:solidFill>
            <a:srgbClr val="FF0000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IN"/>
          </a:p>
        </p:txBody>
      </p:sp>
      <p:sp>
        <p:nvSpPr>
          <p:cNvPr id="31" name="Rounded Rectangle 18">
            <a:extLst>
              <a:ext uri="{FF2B5EF4-FFF2-40B4-BE49-F238E27FC236}">
                <a16:creationId xmlns:a16="http://schemas.microsoft.com/office/drawing/2014/main" id="{6788403C-659C-51E6-8F32-CA745CF530FC}"/>
              </a:ext>
            </a:extLst>
          </p:cNvPr>
          <p:cNvSpPr/>
          <p:nvPr/>
        </p:nvSpPr>
        <p:spPr>
          <a:xfrm>
            <a:off x="2913145" y="3978387"/>
            <a:ext cx="471175" cy="627797"/>
          </a:xfrm>
          <a:prstGeom prst="roundRect">
            <a:avLst/>
          </a:prstGeom>
          <a:noFill/>
          <a:ln>
            <a:solidFill>
              <a:srgbClr val="FFFF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IN"/>
          </a:p>
        </p:txBody>
      </p:sp>
      <p:cxnSp>
        <p:nvCxnSpPr>
          <p:cNvPr id="32" name="Straight Connector 31">
            <a:extLst>
              <a:ext uri="{FF2B5EF4-FFF2-40B4-BE49-F238E27FC236}">
                <a16:creationId xmlns:a16="http://schemas.microsoft.com/office/drawing/2014/main" id="{A17A56D6-FF53-8D93-CD72-ECE9CDF2966E}"/>
              </a:ext>
            </a:extLst>
          </p:cNvPr>
          <p:cNvCxnSpPr>
            <a:cxnSpLocks/>
            <a:stCxn id="31" idx="3"/>
            <a:endCxn id="42" idx="2"/>
          </p:cNvCxnSpPr>
          <p:nvPr/>
        </p:nvCxnSpPr>
        <p:spPr>
          <a:xfrm flipV="1">
            <a:off x="3384320" y="4280461"/>
            <a:ext cx="243748" cy="11825"/>
          </a:xfrm>
          <a:prstGeom prst="line">
            <a:avLst/>
          </a:prstGeom>
          <a:ln w="38100">
            <a:solidFill>
              <a:srgbClr val="FFFF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6" name="Title 2">
            <a:extLst>
              <a:ext uri="{FF2B5EF4-FFF2-40B4-BE49-F238E27FC236}">
                <a16:creationId xmlns:a16="http://schemas.microsoft.com/office/drawing/2014/main" id="{3BCA6A8D-1DB0-7722-2E29-DBA6357B8E75}"/>
              </a:ext>
            </a:extLst>
          </p:cNvPr>
          <p:cNvSpPr txBox="1">
            <a:spLocks/>
          </p:cNvSpPr>
          <p:nvPr/>
        </p:nvSpPr>
        <p:spPr>
          <a:xfrm>
            <a:off x="2989958" y="4139209"/>
            <a:ext cx="317549" cy="364618"/>
          </a:xfrm>
          <a:prstGeom prst="rect">
            <a:avLst/>
          </a:prstGeom>
        </p:spPr>
        <p:txBody>
          <a:bodyPr vert="horz" lIns="91440" tIns="45720" rIns="91440" bIns="45720" rtlCol="0" anchor="b">
            <a:normAutofit fontScale="90000" lnSpcReduction="10000"/>
          </a:bodyPr>
          <a:lstStyle>
            <a:lvl1pPr algn="l" defTabSz="914400" rtl="0" eaLnBrk="1" latinLnBrk="0" hangingPunct="1">
              <a:lnSpc>
                <a:spcPct val="85000"/>
              </a:lnSpc>
              <a:spcBef>
                <a:spcPct val="0"/>
              </a:spcBef>
              <a:buNone/>
              <a:defRPr sz="7200" kern="1200" spc="-50" baseline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IN" sz="2600" i="1" dirty="0"/>
              <a:t>1</a:t>
            </a:r>
          </a:p>
        </p:txBody>
      </p:sp>
      <p:sp>
        <p:nvSpPr>
          <p:cNvPr id="37" name="Title 2">
            <a:extLst>
              <a:ext uri="{FF2B5EF4-FFF2-40B4-BE49-F238E27FC236}">
                <a16:creationId xmlns:a16="http://schemas.microsoft.com/office/drawing/2014/main" id="{3C8B83E8-15C1-4BBC-225B-406EF9087273}"/>
              </a:ext>
            </a:extLst>
          </p:cNvPr>
          <p:cNvSpPr txBox="1">
            <a:spLocks/>
          </p:cNvSpPr>
          <p:nvPr/>
        </p:nvSpPr>
        <p:spPr>
          <a:xfrm>
            <a:off x="9719912" y="4123624"/>
            <a:ext cx="317549" cy="364618"/>
          </a:xfrm>
          <a:prstGeom prst="rect">
            <a:avLst/>
          </a:prstGeom>
        </p:spPr>
        <p:txBody>
          <a:bodyPr vert="horz" lIns="91440" tIns="45720" rIns="91440" bIns="45720" rtlCol="0" anchor="b">
            <a:normAutofit fontScale="90000" lnSpcReduction="10000"/>
          </a:bodyPr>
          <a:lstStyle>
            <a:lvl1pPr algn="l" defTabSz="914400" rtl="0" eaLnBrk="1" latinLnBrk="0" hangingPunct="1">
              <a:lnSpc>
                <a:spcPct val="85000"/>
              </a:lnSpc>
              <a:spcBef>
                <a:spcPct val="0"/>
              </a:spcBef>
              <a:buNone/>
              <a:defRPr sz="7200" kern="1200" spc="-50" baseline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IN" sz="2600" i="1" dirty="0"/>
              <a:t>3</a:t>
            </a:r>
          </a:p>
        </p:txBody>
      </p:sp>
      <p:sp>
        <p:nvSpPr>
          <p:cNvPr id="38" name="Title 2">
            <a:extLst>
              <a:ext uri="{FF2B5EF4-FFF2-40B4-BE49-F238E27FC236}">
                <a16:creationId xmlns:a16="http://schemas.microsoft.com/office/drawing/2014/main" id="{2E1F5BDB-8E5B-2FA9-68F9-01D7EE5F3266}"/>
              </a:ext>
            </a:extLst>
          </p:cNvPr>
          <p:cNvSpPr txBox="1">
            <a:spLocks/>
          </p:cNvSpPr>
          <p:nvPr/>
        </p:nvSpPr>
        <p:spPr>
          <a:xfrm>
            <a:off x="1132986" y="3625142"/>
            <a:ext cx="479585" cy="364618"/>
          </a:xfrm>
          <a:prstGeom prst="rect">
            <a:avLst/>
          </a:prstGeom>
        </p:spPr>
        <p:txBody>
          <a:bodyPr vert="horz" lIns="91440" tIns="45720" rIns="91440" bIns="45720" rtlCol="0" anchor="b">
            <a:normAutofit fontScale="67500" lnSpcReduction="20000"/>
          </a:bodyPr>
          <a:lstStyle>
            <a:lvl1pPr algn="l" defTabSz="914400" rtl="0" eaLnBrk="1" latinLnBrk="0" hangingPunct="1">
              <a:lnSpc>
                <a:spcPct val="85000"/>
              </a:lnSpc>
              <a:spcBef>
                <a:spcPct val="0"/>
              </a:spcBef>
              <a:buNone/>
              <a:defRPr sz="7200" kern="1200" spc="-50" baseline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IN" sz="2600" i="1" dirty="0"/>
              <a:t>B1</a:t>
            </a:r>
          </a:p>
        </p:txBody>
      </p:sp>
      <p:sp>
        <p:nvSpPr>
          <p:cNvPr id="39" name="Rounded Rectangle 55">
            <a:extLst>
              <a:ext uri="{FF2B5EF4-FFF2-40B4-BE49-F238E27FC236}">
                <a16:creationId xmlns:a16="http://schemas.microsoft.com/office/drawing/2014/main" id="{0E8B83B1-B59B-2CEA-6028-652BCFF8E626}"/>
              </a:ext>
            </a:extLst>
          </p:cNvPr>
          <p:cNvSpPr/>
          <p:nvPr/>
        </p:nvSpPr>
        <p:spPr>
          <a:xfrm>
            <a:off x="6130651" y="3963174"/>
            <a:ext cx="471175" cy="627797"/>
          </a:xfrm>
          <a:prstGeom prst="roundRect">
            <a:avLst/>
          </a:prstGeom>
          <a:solidFill>
            <a:srgbClr val="FF0000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IN"/>
          </a:p>
        </p:txBody>
      </p:sp>
      <p:sp>
        <p:nvSpPr>
          <p:cNvPr id="40" name="Rounded Rectangle 56">
            <a:extLst>
              <a:ext uri="{FF2B5EF4-FFF2-40B4-BE49-F238E27FC236}">
                <a16:creationId xmlns:a16="http://schemas.microsoft.com/office/drawing/2014/main" id="{2483F593-6A69-4525-DF6A-BE4A7E421B6A}"/>
              </a:ext>
            </a:extLst>
          </p:cNvPr>
          <p:cNvSpPr/>
          <p:nvPr/>
        </p:nvSpPr>
        <p:spPr>
          <a:xfrm>
            <a:off x="6130651" y="3963174"/>
            <a:ext cx="471175" cy="627797"/>
          </a:xfrm>
          <a:prstGeom prst="roundRect">
            <a:avLst/>
          </a:prstGeom>
          <a:noFill/>
          <a:ln>
            <a:solidFill>
              <a:srgbClr val="FFFF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IN"/>
          </a:p>
        </p:txBody>
      </p:sp>
      <p:sp>
        <p:nvSpPr>
          <p:cNvPr id="41" name="Title 2">
            <a:extLst>
              <a:ext uri="{FF2B5EF4-FFF2-40B4-BE49-F238E27FC236}">
                <a16:creationId xmlns:a16="http://schemas.microsoft.com/office/drawing/2014/main" id="{3B601B3C-B964-D416-3F0A-FCE7EEC5E437}"/>
              </a:ext>
            </a:extLst>
          </p:cNvPr>
          <p:cNvSpPr txBox="1">
            <a:spLocks/>
          </p:cNvSpPr>
          <p:nvPr/>
        </p:nvSpPr>
        <p:spPr>
          <a:xfrm>
            <a:off x="6075956" y="4102263"/>
            <a:ext cx="479585" cy="364618"/>
          </a:xfrm>
          <a:prstGeom prst="rect">
            <a:avLst/>
          </a:prstGeom>
        </p:spPr>
        <p:txBody>
          <a:bodyPr vert="horz" lIns="91440" tIns="45720" rIns="91440" bIns="45720" rtlCol="0" anchor="b">
            <a:normAutofit fontScale="90000" lnSpcReduction="10000"/>
          </a:bodyPr>
          <a:lstStyle>
            <a:lvl1pPr algn="l" defTabSz="914400" rtl="0" eaLnBrk="1" latinLnBrk="0" hangingPunct="1">
              <a:lnSpc>
                <a:spcPct val="85000"/>
              </a:lnSpc>
              <a:spcBef>
                <a:spcPct val="0"/>
              </a:spcBef>
              <a:buNone/>
              <a:defRPr sz="7200" kern="1200" spc="-50" baseline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IN" sz="2600" i="1" dirty="0"/>
              <a:t>2</a:t>
            </a:r>
          </a:p>
        </p:txBody>
      </p:sp>
      <p:sp>
        <p:nvSpPr>
          <p:cNvPr id="42" name="Oval 41">
            <a:extLst>
              <a:ext uri="{FF2B5EF4-FFF2-40B4-BE49-F238E27FC236}">
                <a16:creationId xmlns:a16="http://schemas.microsoft.com/office/drawing/2014/main" id="{F18DFDC9-EAC4-7DB8-8F96-7DC13CE4A53E}"/>
              </a:ext>
            </a:extLst>
          </p:cNvPr>
          <p:cNvSpPr/>
          <p:nvPr/>
        </p:nvSpPr>
        <p:spPr>
          <a:xfrm>
            <a:off x="3628068" y="4102263"/>
            <a:ext cx="355862" cy="356395"/>
          </a:xfrm>
          <a:prstGeom prst="ellipse">
            <a:avLst/>
          </a:prstGeom>
          <a:noFill/>
          <a:ln>
            <a:solidFill>
              <a:srgbClr val="FFC000"/>
            </a:solidFill>
          </a:ln>
          <a:effectLst>
            <a:glow rad="228600">
              <a:schemeClr val="accent5">
                <a:satMod val="175000"/>
                <a:alpha val="40000"/>
              </a:schemeClr>
            </a:glo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IN"/>
          </a:p>
        </p:txBody>
      </p:sp>
      <p:sp>
        <p:nvSpPr>
          <p:cNvPr id="43" name="Title 2">
            <a:extLst>
              <a:ext uri="{FF2B5EF4-FFF2-40B4-BE49-F238E27FC236}">
                <a16:creationId xmlns:a16="http://schemas.microsoft.com/office/drawing/2014/main" id="{96088D07-1D6E-3CA1-9F4D-A3FD2B315FCA}"/>
              </a:ext>
            </a:extLst>
          </p:cNvPr>
          <p:cNvSpPr txBox="1">
            <a:spLocks/>
          </p:cNvSpPr>
          <p:nvPr/>
        </p:nvSpPr>
        <p:spPr>
          <a:xfrm>
            <a:off x="6458610" y="4541797"/>
            <a:ext cx="522456" cy="288551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>
            <a:lvl1pPr algn="l" defTabSz="914400" rtl="0" eaLnBrk="1" latinLnBrk="0" hangingPunct="1">
              <a:lnSpc>
                <a:spcPct val="85000"/>
              </a:lnSpc>
              <a:spcBef>
                <a:spcPct val="0"/>
              </a:spcBef>
              <a:buNone/>
              <a:defRPr sz="7200" kern="1200" spc="-50" baseline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IN" sz="2000" i="1" dirty="0"/>
              <a:t>P1</a:t>
            </a:r>
          </a:p>
        </p:txBody>
      </p:sp>
      <p:sp>
        <p:nvSpPr>
          <p:cNvPr id="56" name="Title 2">
            <a:extLst>
              <a:ext uri="{FF2B5EF4-FFF2-40B4-BE49-F238E27FC236}">
                <a16:creationId xmlns:a16="http://schemas.microsoft.com/office/drawing/2014/main" id="{B01BA3A0-20BE-EB82-D3FC-66C59D8B68BD}"/>
              </a:ext>
            </a:extLst>
          </p:cNvPr>
          <p:cNvSpPr txBox="1">
            <a:spLocks/>
          </p:cNvSpPr>
          <p:nvPr/>
        </p:nvSpPr>
        <p:spPr>
          <a:xfrm>
            <a:off x="5749047" y="4486444"/>
            <a:ext cx="522456" cy="288551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>
            <a:lvl1pPr algn="l" defTabSz="914400" rtl="0" eaLnBrk="1" latinLnBrk="0" hangingPunct="1">
              <a:lnSpc>
                <a:spcPct val="85000"/>
              </a:lnSpc>
              <a:spcBef>
                <a:spcPct val="0"/>
              </a:spcBef>
              <a:buNone/>
              <a:defRPr sz="7200" kern="1200" spc="-50" baseline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IN" sz="2000" i="1" dirty="0"/>
              <a:t>P1</a:t>
            </a:r>
          </a:p>
        </p:txBody>
      </p:sp>
      <p:cxnSp>
        <p:nvCxnSpPr>
          <p:cNvPr id="57" name="Straight Connector 56">
            <a:extLst>
              <a:ext uri="{FF2B5EF4-FFF2-40B4-BE49-F238E27FC236}">
                <a16:creationId xmlns:a16="http://schemas.microsoft.com/office/drawing/2014/main" id="{49641897-FFA3-9E78-EAFE-0613286E2D6C}"/>
              </a:ext>
            </a:extLst>
          </p:cNvPr>
          <p:cNvCxnSpPr>
            <a:cxnSpLocks/>
            <a:endCxn id="39" idx="1"/>
          </p:cNvCxnSpPr>
          <p:nvPr/>
        </p:nvCxnSpPr>
        <p:spPr>
          <a:xfrm flipV="1">
            <a:off x="6049130" y="4277073"/>
            <a:ext cx="81521" cy="8781"/>
          </a:xfrm>
          <a:prstGeom prst="line">
            <a:avLst/>
          </a:prstGeom>
          <a:ln w="38100">
            <a:solidFill>
              <a:srgbClr val="FFFF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67" name="Oval 66">
            <a:extLst>
              <a:ext uri="{FF2B5EF4-FFF2-40B4-BE49-F238E27FC236}">
                <a16:creationId xmlns:a16="http://schemas.microsoft.com/office/drawing/2014/main" id="{99B85BF8-3B1A-3CE4-5ABA-515D091DD790}"/>
              </a:ext>
            </a:extLst>
          </p:cNvPr>
          <p:cNvSpPr/>
          <p:nvPr/>
        </p:nvSpPr>
        <p:spPr>
          <a:xfrm>
            <a:off x="5700642" y="4106374"/>
            <a:ext cx="355862" cy="356395"/>
          </a:xfrm>
          <a:prstGeom prst="ellipse">
            <a:avLst/>
          </a:prstGeom>
          <a:noFill/>
          <a:ln>
            <a:solidFill>
              <a:srgbClr val="FFC000"/>
            </a:solidFill>
          </a:ln>
          <a:effectLst>
            <a:glow rad="228600">
              <a:schemeClr val="accent5">
                <a:satMod val="175000"/>
                <a:alpha val="40000"/>
              </a:schemeClr>
            </a:glo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IN"/>
          </a:p>
        </p:txBody>
      </p:sp>
      <p:cxnSp>
        <p:nvCxnSpPr>
          <p:cNvPr id="69" name="Straight Connector 68">
            <a:extLst>
              <a:ext uri="{FF2B5EF4-FFF2-40B4-BE49-F238E27FC236}">
                <a16:creationId xmlns:a16="http://schemas.microsoft.com/office/drawing/2014/main" id="{FF14B5F0-18A9-9B76-7490-8E28214A40AB}"/>
              </a:ext>
            </a:extLst>
          </p:cNvPr>
          <p:cNvCxnSpPr>
            <a:cxnSpLocks/>
          </p:cNvCxnSpPr>
          <p:nvPr/>
        </p:nvCxnSpPr>
        <p:spPr>
          <a:xfrm>
            <a:off x="7078568" y="4310593"/>
            <a:ext cx="217897" cy="0"/>
          </a:xfrm>
          <a:prstGeom prst="line">
            <a:avLst/>
          </a:prstGeom>
          <a:ln w="38100">
            <a:solidFill>
              <a:srgbClr val="FFFF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70" name="Oval 69">
            <a:extLst>
              <a:ext uri="{FF2B5EF4-FFF2-40B4-BE49-F238E27FC236}">
                <a16:creationId xmlns:a16="http://schemas.microsoft.com/office/drawing/2014/main" id="{288F7E3B-007A-0CC0-4B32-342C8F87F1FE}"/>
              </a:ext>
            </a:extLst>
          </p:cNvPr>
          <p:cNvSpPr/>
          <p:nvPr/>
        </p:nvSpPr>
        <p:spPr>
          <a:xfrm>
            <a:off x="6730080" y="4131113"/>
            <a:ext cx="355862" cy="356395"/>
          </a:xfrm>
          <a:prstGeom prst="ellipse">
            <a:avLst/>
          </a:prstGeom>
          <a:noFill/>
          <a:ln>
            <a:solidFill>
              <a:srgbClr val="FFC000"/>
            </a:solidFill>
          </a:ln>
          <a:effectLst>
            <a:glow rad="228600">
              <a:schemeClr val="accent5">
                <a:satMod val="175000"/>
                <a:alpha val="40000"/>
              </a:schemeClr>
            </a:glo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IN"/>
          </a:p>
        </p:txBody>
      </p:sp>
      <p:cxnSp>
        <p:nvCxnSpPr>
          <p:cNvPr id="71" name="Straight Connector 70">
            <a:extLst>
              <a:ext uri="{FF2B5EF4-FFF2-40B4-BE49-F238E27FC236}">
                <a16:creationId xmlns:a16="http://schemas.microsoft.com/office/drawing/2014/main" id="{E73BDA04-A7C8-B9ED-3D2C-8731CCE8FE82}"/>
              </a:ext>
            </a:extLst>
          </p:cNvPr>
          <p:cNvCxnSpPr>
            <a:cxnSpLocks/>
            <a:endCxn id="70" idx="2"/>
          </p:cNvCxnSpPr>
          <p:nvPr/>
        </p:nvCxnSpPr>
        <p:spPr>
          <a:xfrm flipV="1">
            <a:off x="6601826" y="4309311"/>
            <a:ext cx="128254" cy="6224"/>
          </a:xfrm>
          <a:prstGeom prst="line">
            <a:avLst/>
          </a:prstGeom>
          <a:ln w="38100">
            <a:solidFill>
              <a:srgbClr val="FFFF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2" name="Straight Connector 71">
            <a:extLst>
              <a:ext uri="{FF2B5EF4-FFF2-40B4-BE49-F238E27FC236}">
                <a16:creationId xmlns:a16="http://schemas.microsoft.com/office/drawing/2014/main" id="{B7DCFA28-154A-37E2-A2BA-BDC6EF8A77EB}"/>
              </a:ext>
            </a:extLst>
          </p:cNvPr>
          <p:cNvCxnSpPr>
            <a:cxnSpLocks/>
          </p:cNvCxnSpPr>
          <p:nvPr/>
        </p:nvCxnSpPr>
        <p:spPr>
          <a:xfrm>
            <a:off x="9424153" y="4299663"/>
            <a:ext cx="217897" cy="0"/>
          </a:xfrm>
          <a:prstGeom prst="line">
            <a:avLst/>
          </a:prstGeom>
          <a:ln w="38100">
            <a:solidFill>
              <a:srgbClr val="FFFF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73" name="Oval 72">
            <a:extLst>
              <a:ext uri="{FF2B5EF4-FFF2-40B4-BE49-F238E27FC236}">
                <a16:creationId xmlns:a16="http://schemas.microsoft.com/office/drawing/2014/main" id="{1A508905-AB76-DB16-8BB2-7E1C2C490DAE}"/>
              </a:ext>
            </a:extLst>
          </p:cNvPr>
          <p:cNvSpPr/>
          <p:nvPr/>
        </p:nvSpPr>
        <p:spPr>
          <a:xfrm>
            <a:off x="9075665" y="4120183"/>
            <a:ext cx="355862" cy="356395"/>
          </a:xfrm>
          <a:prstGeom prst="ellipse">
            <a:avLst/>
          </a:prstGeom>
          <a:noFill/>
          <a:ln>
            <a:solidFill>
              <a:srgbClr val="FFC000"/>
            </a:solidFill>
          </a:ln>
          <a:effectLst>
            <a:glow rad="228600">
              <a:schemeClr val="accent5">
                <a:satMod val="175000"/>
                <a:alpha val="40000"/>
              </a:schemeClr>
            </a:glo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IN"/>
          </a:p>
        </p:txBody>
      </p:sp>
      <p:cxnSp>
        <p:nvCxnSpPr>
          <p:cNvPr id="74" name="Straight Connector 73">
            <a:extLst>
              <a:ext uri="{FF2B5EF4-FFF2-40B4-BE49-F238E27FC236}">
                <a16:creationId xmlns:a16="http://schemas.microsoft.com/office/drawing/2014/main" id="{B2BAA83B-B7A4-0D10-9933-CE48952525DF}"/>
              </a:ext>
            </a:extLst>
          </p:cNvPr>
          <p:cNvCxnSpPr>
            <a:cxnSpLocks/>
            <a:endCxn id="73" idx="2"/>
          </p:cNvCxnSpPr>
          <p:nvPr/>
        </p:nvCxnSpPr>
        <p:spPr>
          <a:xfrm flipV="1">
            <a:off x="8947411" y="4298381"/>
            <a:ext cx="128254" cy="6224"/>
          </a:xfrm>
          <a:prstGeom prst="line">
            <a:avLst/>
          </a:prstGeom>
          <a:ln w="38100">
            <a:solidFill>
              <a:srgbClr val="FFFF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5" name="Straight Connector 74">
            <a:extLst>
              <a:ext uri="{FF2B5EF4-FFF2-40B4-BE49-F238E27FC236}">
                <a16:creationId xmlns:a16="http://schemas.microsoft.com/office/drawing/2014/main" id="{5402A3B4-1BF9-0255-5AA4-1688651E224E}"/>
              </a:ext>
            </a:extLst>
          </p:cNvPr>
          <p:cNvCxnSpPr>
            <a:cxnSpLocks/>
          </p:cNvCxnSpPr>
          <p:nvPr/>
        </p:nvCxnSpPr>
        <p:spPr>
          <a:xfrm flipV="1">
            <a:off x="7988841" y="4304761"/>
            <a:ext cx="128254" cy="6224"/>
          </a:xfrm>
          <a:prstGeom prst="line">
            <a:avLst/>
          </a:prstGeom>
          <a:ln w="38100">
            <a:solidFill>
              <a:srgbClr val="FFFF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6" name="Connector: Elbow 75">
            <a:extLst>
              <a:ext uri="{FF2B5EF4-FFF2-40B4-BE49-F238E27FC236}">
                <a16:creationId xmlns:a16="http://schemas.microsoft.com/office/drawing/2014/main" id="{C0232154-A20E-BC8B-BA88-A211DD6C03ED}"/>
              </a:ext>
            </a:extLst>
          </p:cNvPr>
          <p:cNvCxnSpPr>
            <a:cxnSpLocks/>
          </p:cNvCxnSpPr>
          <p:nvPr/>
        </p:nvCxnSpPr>
        <p:spPr>
          <a:xfrm rot="5400000" flipH="1" flipV="1">
            <a:off x="7575090" y="3229182"/>
            <a:ext cx="1547578" cy="630127"/>
          </a:xfrm>
          <a:prstGeom prst="bentConnector3">
            <a:avLst>
              <a:gd name="adj1" fmla="val 100551"/>
            </a:avLst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78" name="Group 77">
            <a:extLst>
              <a:ext uri="{FF2B5EF4-FFF2-40B4-BE49-F238E27FC236}">
                <a16:creationId xmlns:a16="http://schemas.microsoft.com/office/drawing/2014/main" id="{B935B471-721C-F00B-CCAC-D318BFB77A59}"/>
              </a:ext>
            </a:extLst>
          </p:cNvPr>
          <p:cNvGrpSpPr/>
          <p:nvPr/>
        </p:nvGrpSpPr>
        <p:grpSpPr>
          <a:xfrm>
            <a:off x="8663943" y="2532904"/>
            <a:ext cx="854944" cy="236699"/>
            <a:chOff x="7547412" y="4240249"/>
            <a:chExt cx="1690686" cy="431330"/>
          </a:xfrm>
        </p:grpSpPr>
        <p:cxnSp>
          <p:nvCxnSpPr>
            <p:cNvPr id="79" name="Straight Connector 78">
              <a:extLst>
                <a:ext uri="{FF2B5EF4-FFF2-40B4-BE49-F238E27FC236}">
                  <a16:creationId xmlns:a16="http://schemas.microsoft.com/office/drawing/2014/main" id="{DFE94308-26A0-30F9-46AE-421AEBA61A95}"/>
                </a:ext>
              </a:extLst>
            </p:cNvPr>
            <p:cNvCxnSpPr/>
            <p:nvPr/>
          </p:nvCxnSpPr>
          <p:spPr>
            <a:xfrm>
              <a:off x="7547412" y="4659872"/>
              <a:ext cx="571500" cy="11707"/>
            </a:xfrm>
            <a:prstGeom prst="line">
              <a:avLst/>
            </a:prstGeom>
            <a:ln w="38100">
              <a:solidFill>
                <a:srgbClr val="00B0F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0" name="Straight Connector 79">
              <a:extLst>
                <a:ext uri="{FF2B5EF4-FFF2-40B4-BE49-F238E27FC236}">
                  <a16:creationId xmlns:a16="http://schemas.microsoft.com/office/drawing/2014/main" id="{A09C84F1-64D8-9CA7-E456-8697505FCAB0}"/>
                </a:ext>
              </a:extLst>
            </p:cNvPr>
            <p:cNvCxnSpPr/>
            <p:nvPr/>
          </p:nvCxnSpPr>
          <p:spPr>
            <a:xfrm flipH="1" flipV="1">
              <a:off x="8119416" y="4240249"/>
              <a:ext cx="547686" cy="412796"/>
            </a:xfrm>
            <a:prstGeom prst="line">
              <a:avLst/>
            </a:prstGeom>
            <a:ln w="38100">
              <a:solidFill>
                <a:srgbClr val="92D05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1" name="Straight Connector 80">
              <a:extLst>
                <a:ext uri="{FF2B5EF4-FFF2-40B4-BE49-F238E27FC236}">
                  <a16:creationId xmlns:a16="http://schemas.microsoft.com/office/drawing/2014/main" id="{8BBB8496-512C-7684-474C-364720923F3A}"/>
                </a:ext>
              </a:extLst>
            </p:cNvPr>
            <p:cNvCxnSpPr/>
            <p:nvPr/>
          </p:nvCxnSpPr>
          <p:spPr>
            <a:xfrm>
              <a:off x="8666598" y="4647191"/>
              <a:ext cx="571500" cy="11707"/>
            </a:xfrm>
            <a:prstGeom prst="line">
              <a:avLst/>
            </a:prstGeom>
            <a:ln w="38100">
              <a:solidFill>
                <a:srgbClr val="00B0F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cxnSp>
        <p:nvCxnSpPr>
          <p:cNvPr id="82" name="Straight Arrow Connector 81">
            <a:extLst>
              <a:ext uri="{FF2B5EF4-FFF2-40B4-BE49-F238E27FC236}">
                <a16:creationId xmlns:a16="http://schemas.microsoft.com/office/drawing/2014/main" id="{298B7061-8C8B-2D93-893B-6471025A0243}"/>
              </a:ext>
            </a:extLst>
          </p:cNvPr>
          <p:cNvCxnSpPr/>
          <p:nvPr/>
        </p:nvCxnSpPr>
        <p:spPr>
          <a:xfrm>
            <a:off x="9518887" y="2756220"/>
            <a:ext cx="1050359" cy="6424"/>
          </a:xfrm>
          <a:prstGeom prst="straightConnector1">
            <a:avLst/>
          </a:prstGeom>
          <a:ln w="38100">
            <a:solidFill>
              <a:srgbClr val="FFC000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9" name="Connector: Elbow 88">
            <a:extLst>
              <a:ext uri="{FF2B5EF4-FFF2-40B4-BE49-F238E27FC236}">
                <a16:creationId xmlns:a16="http://schemas.microsoft.com/office/drawing/2014/main" id="{91794741-FAA0-9C05-A682-03C95902709A}"/>
              </a:ext>
            </a:extLst>
          </p:cNvPr>
          <p:cNvCxnSpPr>
            <a:cxnSpLocks/>
          </p:cNvCxnSpPr>
          <p:nvPr/>
        </p:nvCxnSpPr>
        <p:spPr>
          <a:xfrm rot="5400000" flipH="1" flipV="1">
            <a:off x="7575091" y="3229182"/>
            <a:ext cx="1547578" cy="630127"/>
          </a:xfrm>
          <a:prstGeom prst="bentConnector3">
            <a:avLst>
              <a:gd name="adj1" fmla="val 100551"/>
            </a:avLst>
          </a:prstGeom>
          <a:ln w="38100">
            <a:solidFill>
              <a:srgbClr val="FFC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2" name="Straight Arrow Connector 91">
            <a:extLst>
              <a:ext uri="{FF2B5EF4-FFF2-40B4-BE49-F238E27FC236}">
                <a16:creationId xmlns:a16="http://schemas.microsoft.com/office/drawing/2014/main" id="{B52FDB87-E8EA-3194-BBED-A1FF4592A871}"/>
              </a:ext>
            </a:extLst>
          </p:cNvPr>
          <p:cNvCxnSpPr>
            <a:cxnSpLocks/>
          </p:cNvCxnSpPr>
          <p:nvPr/>
        </p:nvCxnSpPr>
        <p:spPr>
          <a:xfrm flipH="1">
            <a:off x="2328268" y="2744200"/>
            <a:ext cx="1050359" cy="6424"/>
          </a:xfrm>
          <a:prstGeom prst="straightConnector1">
            <a:avLst/>
          </a:prstGeom>
          <a:ln w="38100">
            <a:solidFill>
              <a:srgbClr val="FFC000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5" name="Straight Connector 94">
            <a:extLst>
              <a:ext uri="{FF2B5EF4-FFF2-40B4-BE49-F238E27FC236}">
                <a16:creationId xmlns:a16="http://schemas.microsoft.com/office/drawing/2014/main" id="{4C294D41-025D-F16F-CAD4-C955CE872F3D}"/>
              </a:ext>
            </a:extLst>
          </p:cNvPr>
          <p:cNvCxnSpPr/>
          <p:nvPr/>
        </p:nvCxnSpPr>
        <p:spPr>
          <a:xfrm>
            <a:off x="3374817" y="2742591"/>
            <a:ext cx="288995" cy="6424"/>
          </a:xfrm>
          <a:prstGeom prst="line">
            <a:avLst/>
          </a:prstGeom>
          <a:ln w="38100">
            <a:solidFill>
              <a:srgbClr val="00B0F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6" name="Straight Connector 95">
            <a:extLst>
              <a:ext uri="{FF2B5EF4-FFF2-40B4-BE49-F238E27FC236}">
                <a16:creationId xmlns:a16="http://schemas.microsoft.com/office/drawing/2014/main" id="{3262AD65-08F5-1C2A-57B9-F61C6112C4FE}"/>
              </a:ext>
            </a:extLst>
          </p:cNvPr>
          <p:cNvCxnSpPr/>
          <p:nvPr/>
        </p:nvCxnSpPr>
        <p:spPr>
          <a:xfrm flipH="1" flipV="1">
            <a:off x="3664067" y="2512316"/>
            <a:ext cx="276953" cy="226528"/>
          </a:xfrm>
          <a:prstGeom prst="line">
            <a:avLst/>
          </a:prstGeom>
          <a:ln w="38100">
            <a:solidFill>
              <a:srgbClr val="92D05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7" name="Straight Connector 96">
            <a:extLst>
              <a:ext uri="{FF2B5EF4-FFF2-40B4-BE49-F238E27FC236}">
                <a16:creationId xmlns:a16="http://schemas.microsoft.com/office/drawing/2014/main" id="{BE92A1BE-EEF1-0C16-B1FD-A4DCD4C89CE8}"/>
              </a:ext>
            </a:extLst>
          </p:cNvPr>
          <p:cNvCxnSpPr/>
          <p:nvPr/>
        </p:nvCxnSpPr>
        <p:spPr>
          <a:xfrm>
            <a:off x="3940766" y="2735632"/>
            <a:ext cx="288995" cy="6424"/>
          </a:xfrm>
          <a:prstGeom prst="line">
            <a:avLst/>
          </a:prstGeom>
          <a:ln w="38100">
            <a:solidFill>
              <a:srgbClr val="00B0F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8" name="Straight Connector 97">
            <a:extLst>
              <a:ext uri="{FF2B5EF4-FFF2-40B4-BE49-F238E27FC236}">
                <a16:creationId xmlns:a16="http://schemas.microsoft.com/office/drawing/2014/main" id="{5872DB2E-063E-7604-307D-65A083CB5D2E}"/>
              </a:ext>
            </a:extLst>
          </p:cNvPr>
          <p:cNvCxnSpPr>
            <a:cxnSpLocks/>
          </p:cNvCxnSpPr>
          <p:nvPr/>
        </p:nvCxnSpPr>
        <p:spPr>
          <a:xfrm>
            <a:off x="4758690" y="4312381"/>
            <a:ext cx="146639" cy="0"/>
          </a:xfrm>
          <a:prstGeom prst="line">
            <a:avLst/>
          </a:prstGeom>
          <a:ln w="38100">
            <a:solidFill>
              <a:srgbClr val="FFFF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3" name="Title 2">
            <a:extLst>
              <a:ext uri="{FF2B5EF4-FFF2-40B4-BE49-F238E27FC236}">
                <a16:creationId xmlns:a16="http://schemas.microsoft.com/office/drawing/2014/main" id="{6B50AF75-DCC2-394C-22D5-342CBB571452}"/>
              </a:ext>
            </a:extLst>
          </p:cNvPr>
          <p:cNvSpPr txBox="1">
            <a:spLocks/>
          </p:cNvSpPr>
          <p:nvPr/>
        </p:nvSpPr>
        <p:spPr>
          <a:xfrm>
            <a:off x="2194420" y="2368041"/>
            <a:ext cx="542683" cy="267288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>
            <a:lvl1pPr algn="l" defTabSz="914400" rtl="0" eaLnBrk="1" latinLnBrk="0" hangingPunct="1">
              <a:lnSpc>
                <a:spcPct val="85000"/>
              </a:lnSpc>
              <a:spcBef>
                <a:spcPct val="0"/>
              </a:spcBef>
              <a:buNone/>
              <a:defRPr sz="7200" kern="1200" spc="-50" baseline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IN" sz="2000" i="1" dirty="0"/>
              <a:t>F1</a:t>
            </a:r>
          </a:p>
        </p:txBody>
      </p:sp>
      <p:sp>
        <p:nvSpPr>
          <p:cNvPr id="111" name="Title 2">
            <a:extLst>
              <a:ext uri="{FF2B5EF4-FFF2-40B4-BE49-F238E27FC236}">
                <a16:creationId xmlns:a16="http://schemas.microsoft.com/office/drawing/2014/main" id="{B45ACE30-8AF1-BDD9-DA57-BBA7935A6860}"/>
              </a:ext>
            </a:extLst>
          </p:cNvPr>
          <p:cNvSpPr txBox="1">
            <a:spLocks/>
          </p:cNvSpPr>
          <p:nvPr/>
        </p:nvSpPr>
        <p:spPr>
          <a:xfrm>
            <a:off x="10132654" y="2461601"/>
            <a:ext cx="542683" cy="267288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>
            <a:lvl1pPr algn="l" defTabSz="914400" rtl="0" eaLnBrk="1" latinLnBrk="0" hangingPunct="1">
              <a:lnSpc>
                <a:spcPct val="85000"/>
              </a:lnSpc>
              <a:spcBef>
                <a:spcPct val="0"/>
              </a:spcBef>
              <a:buNone/>
              <a:defRPr sz="7200" kern="1200" spc="-50" baseline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IN" sz="2000" i="1" dirty="0"/>
              <a:t>F2</a:t>
            </a:r>
          </a:p>
        </p:txBody>
      </p:sp>
      <p:sp>
        <p:nvSpPr>
          <p:cNvPr id="112" name="Title 2">
            <a:extLst>
              <a:ext uri="{FF2B5EF4-FFF2-40B4-BE49-F238E27FC236}">
                <a16:creationId xmlns:a16="http://schemas.microsoft.com/office/drawing/2014/main" id="{1181A187-37B6-C0E5-EC85-477ABE156C26}"/>
              </a:ext>
            </a:extLst>
          </p:cNvPr>
          <p:cNvSpPr txBox="1">
            <a:spLocks/>
          </p:cNvSpPr>
          <p:nvPr/>
        </p:nvSpPr>
        <p:spPr>
          <a:xfrm>
            <a:off x="1108462" y="5024411"/>
            <a:ext cx="1009005" cy="288551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>
            <a:lvl1pPr algn="l" defTabSz="914400" rtl="0" eaLnBrk="1" latinLnBrk="0" hangingPunct="1">
              <a:lnSpc>
                <a:spcPct val="85000"/>
              </a:lnSpc>
              <a:spcBef>
                <a:spcPct val="0"/>
              </a:spcBef>
              <a:buNone/>
              <a:defRPr sz="7200" kern="1200" spc="-50" baseline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IN" sz="2000" i="1" dirty="0"/>
              <a:t>400 kV</a:t>
            </a:r>
          </a:p>
        </p:txBody>
      </p:sp>
      <p:sp>
        <p:nvSpPr>
          <p:cNvPr id="113" name="Title 2">
            <a:extLst>
              <a:ext uri="{FF2B5EF4-FFF2-40B4-BE49-F238E27FC236}">
                <a16:creationId xmlns:a16="http://schemas.microsoft.com/office/drawing/2014/main" id="{D2C8E1B0-9BE4-6E2B-1D37-5B897BBE417B}"/>
              </a:ext>
            </a:extLst>
          </p:cNvPr>
          <p:cNvSpPr txBox="1">
            <a:spLocks/>
          </p:cNvSpPr>
          <p:nvPr/>
        </p:nvSpPr>
        <p:spPr>
          <a:xfrm>
            <a:off x="11276778" y="3512088"/>
            <a:ext cx="479585" cy="364618"/>
          </a:xfrm>
          <a:prstGeom prst="rect">
            <a:avLst/>
          </a:prstGeom>
        </p:spPr>
        <p:txBody>
          <a:bodyPr vert="horz" lIns="91440" tIns="45720" rIns="91440" bIns="45720" rtlCol="0" anchor="b">
            <a:normAutofit fontScale="67500" lnSpcReduction="20000"/>
          </a:bodyPr>
          <a:lstStyle>
            <a:lvl1pPr algn="l" defTabSz="914400" rtl="0" eaLnBrk="1" latinLnBrk="0" hangingPunct="1">
              <a:lnSpc>
                <a:spcPct val="85000"/>
              </a:lnSpc>
              <a:spcBef>
                <a:spcPct val="0"/>
              </a:spcBef>
              <a:buNone/>
              <a:defRPr sz="7200" kern="1200" spc="-50" baseline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IN" sz="2600" i="1" dirty="0"/>
              <a:t>B2</a:t>
            </a:r>
          </a:p>
        </p:txBody>
      </p:sp>
      <p:sp>
        <p:nvSpPr>
          <p:cNvPr id="114" name="Title 2">
            <a:extLst>
              <a:ext uri="{FF2B5EF4-FFF2-40B4-BE49-F238E27FC236}">
                <a16:creationId xmlns:a16="http://schemas.microsoft.com/office/drawing/2014/main" id="{16868923-5F10-8A11-44A5-00F084713E44}"/>
              </a:ext>
            </a:extLst>
          </p:cNvPr>
          <p:cNvSpPr txBox="1">
            <a:spLocks/>
          </p:cNvSpPr>
          <p:nvPr/>
        </p:nvSpPr>
        <p:spPr>
          <a:xfrm>
            <a:off x="10812742" y="5002246"/>
            <a:ext cx="1009005" cy="288551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>
            <a:lvl1pPr algn="l" defTabSz="914400" rtl="0" eaLnBrk="1" latinLnBrk="0" hangingPunct="1">
              <a:lnSpc>
                <a:spcPct val="85000"/>
              </a:lnSpc>
              <a:spcBef>
                <a:spcPct val="0"/>
              </a:spcBef>
              <a:buNone/>
              <a:defRPr sz="7200" kern="1200" spc="-50" baseline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IN" sz="2000" i="1" dirty="0"/>
              <a:t>400 kV</a:t>
            </a:r>
          </a:p>
        </p:txBody>
      </p:sp>
      <p:cxnSp>
        <p:nvCxnSpPr>
          <p:cNvPr id="116" name="Straight Connector 115">
            <a:extLst>
              <a:ext uri="{FF2B5EF4-FFF2-40B4-BE49-F238E27FC236}">
                <a16:creationId xmlns:a16="http://schemas.microsoft.com/office/drawing/2014/main" id="{B31B7876-7700-6AE7-FC66-F992C13E1394}"/>
              </a:ext>
            </a:extLst>
          </p:cNvPr>
          <p:cNvCxnSpPr/>
          <p:nvPr/>
        </p:nvCxnSpPr>
        <p:spPr>
          <a:xfrm>
            <a:off x="2064176" y="4290114"/>
            <a:ext cx="288995" cy="6424"/>
          </a:xfrm>
          <a:prstGeom prst="line">
            <a:avLst/>
          </a:prstGeom>
          <a:ln w="38100">
            <a:solidFill>
              <a:srgbClr val="00B0F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7" name="Straight Connector 116">
            <a:extLst>
              <a:ext uri="{FF2B5EF4-FFF2-40B4-BE49-F238E27FC236}">
                <a16:creationId xmlns:a16="http://schemas.microsoft.com/office/drawing/2014/main" id="{C5B2D585-8B48-0ABB-64BA-807CF75D6932}"/>
              </a:ext>
            </a:extLst>
          </p:cNvPr>
          <p:cNvCxnSpPr/>
          <p:nvPr/>
        </p:nvCxnSpPr>
        <p:spPr>
          <a:xfrm flipH="1" flipV="1">
            <a:off x="2353426" y="4059839"/>
            <a:ext cx="276953" cy="226528"/>
          </a:xfrm>
          <a:prstGeom prst="line">
            <a:avLst/>
          </a:prstGeom>
          <a:ln w="38100">
            <a:solidFill>
              <a:srgbClr val="92D05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8" name="Straight Connector 117">
            <a:extLst>
              <a:ext uri="{FF2B5EF4-FFF2-40B4-BE49-F238E27FC236}">
                <a16:creationId xmlns:a16="http://schemas.microsoft.com/office/drawing/2014/main" id="{D11AC931-F16A-8931-CF70-AE629C3C8A58}"/>
              </a:ext>
            </a:extLst>
          </p:cNvPr>
          <p:cNvCxnSpPr/>
          <p:nvPr/>
        </p:nvCxnSpPr>
        <p:spPr>
          <a:xfrm>
            <a:off x="2630125" y="4283155"/>
            <a:ext cx="288995" cy="6424"/>
          </a:xfrm>
          <a:prstGeom prst="line">
            <a:avLst/>
          </a:prstGeom>
          <a:ln w="38100">
            <a:solidFill>
              <a:srgbClr val="00B0F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0" name="Straight Connector 119">
            <a:extLst>
              <a:ext uri="{FF2B5EF4-FFF2-40B4-BE49-F238E27FC236}">
                <a16:creationId xmlns:a16="http://schemas.microsoft.com/office/drawing/2014/main" id="{2A51B732-3025-C7CB-2DE2-9F8D92FF2EF1}"/>
              </a:ext>
            </a:extLst>
          </p:cNvPr>
          <p:cNvCxnSpPr/>
          <p:nvPr/>
        </p:nvCxnSpPr>
        <p:spPr>
          <a:xfrm>
            <a:off x="3968832" y="4312724"/>
            <a:ext cx="288995" cy="6424"/>
          </a:xfrm>
          <a:prstGeom prst="line">
            <a:avLst/>
          </a:prstGeom>
          <a:ln w="38100">
            <a:solidFill>
              <a:srgbClr val="00B0F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1" name="Straight Connector 120">
            <a:extLst>
              <a:ext uri="{FF2B5EF4-FFF2-40B4-BE49-F238E27FC236}">
                <a16:creationId xmlns:a16="http://schemas.microsoft.com/office/drawing/2014/main" id="{98656E89-C3B4-DBE2-8738-9A0767932171}"/>
              </a:ext>
            </a:extLst>
          </p:cNvPr>
          <p:cNvCxnSpPr/>
          <p:nvPr/>
        </p:nvCxnSpPr>
        <p:spPr>
          <a:xfrm flipH="1" flipV="1">
            <a:off x="4258082" y="4082449"/>
            <a:ext cx="276953" cy="226528"/>
          </a:xfrm>
          <a:prstGeom prst="line">
            <a:avLst/>
          </a:prstGeom>
          <a:ln w="38100">
            <a:solidFill>
              <a:srgbClr val="92D05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2" name="Straight Connector 121">
            <a:extLst>
              <a:ext uri="{FF2B5EF4-FFF2-40B4-BE49-F238E27FC236}">
                <a16:creationId xmlns:a16="http://schemas.microsoft.com/office/drawing/2014/main" id="{F1C39B20-52A6-BC76-607D-6EFD84C58A89}"/>
              </a:ext>
            </a:extLst>
          </p:cNvPr>
          <p:cNvCxnSpPr/>
          <p:nvPr/>
        </p:nvCxnSpPr>
        <p:spPr>
          <a:xfrm>
            <a:off x="4527161" y="4305765"/>
            <a:ext cx="288995" cy="6424"/>
          </a:xfrm>
          <a:prstGeom prst="line">
            <a:avLst/>
          </a:prstGeom>
          <a:ln w="38100">
            <a:solidFill>
              <a:srgbClr val="00B0F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4" name="Straight Connector 123">
            <a:extLst>
              <a:ext uri="{FF2B5EF4-FFF2-40B4-BE49-F238E27FC236}">
                <a16:creationId xmlns:a16="http://schemas.microsoft.com/office/drawing/2014/main" id="{4D48A9BB-D242-1F5B-A878-CF4422C3C08C}"/>
              </a:ext>
            </a:extLst>
          </p:cNvPr>
          <p:cNvCxnSpPr/>
          <p:nvPr/>
        </p:nvCxnSpPr>
        <p:spPr>
          <a:xfrm>
            <a:off x="10123171" y="4274361"/>
            <a:ext cx="288995" cy="6424"/>
          </a:xfrm>
          <a:prstGeom prst="line">
            <a:avLst/>
          </a:prstGeom>
          <a:ln w="38100">
            <a:solidFill>
              <a:srgbClr val="00B0F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5" name="Straight Connector 124">
            <a:extLst>
              <a:ext uri="{FF2B5EF4-FFF2-40B4-BE49-F238E27FC236}">
                <a16:creationId xmlns:a16="http://schemas.microsoft.com/office/drawing/2014/main" id="{4720A791-05FD-5829-5C2F-672F104CD7A0}"/>
              </a:ext>
            </a:extLst>
          </p:cNvPr>
          <p:cNvCxnSpPr/>
          <p:nvPr/>
        </p:nvCxnSpPr>
        <p:spPr>
          <a:xfrm flipH="1" flipV="1">
            <a:off x="10442901" y="4044086"/>
            <a:ext cx="276953" cy="226528"/>
          </a:xfrm>
          <a:prstGeom prst="line">
            <a:avLst/>
          </a:prstGeom>
          <a:ln w="38100">
            <a:solidFill>
              <a:srgbClr val="92D05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6" name="Straight Connector 125">
            <a:extLst>
              <a:ext uri="{FF2B5EF4-FFF2-40B4-BE49-F238E27FC236}">
                <a16:creationId xmlns:a16="http://schemas.microsoft.com/office/drawing/2014/main" id="{5A0DCE67-727E-1611-D905-64CFF8632BFC}"/>
              </a:ext>
            </a:extLst>
          </p:cNvPr>
          <p:cNvCxnSpPr/>
          <p:nvPr/>
        </p:nvCxnSpPr>
        <p:spPr>
          <a:xfrm>
            <a:off x="10719600" y="4267402"/>
            <a:ext cx="288995" cy="6424"/>
          </a:xfrm>
          <a:prstGeom prst="line">
            <a:avLst/>
          </a:prstGeom>
          <a:ln w="38100">
            <a:solidFill>
              <a:srgbClr val="00B0F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8" name="Straight Connector 127">
            <a:extLst>
              <a:ext uri="{FF2B5EF4-FFF2-40B4-BE49-F238E27FC236}">
                <a16:creationId xmlns:a16="http://schemas.microsoft.com/office/drawing/2014/main" id="{6CCED4E6-742B-8D86-47A7-5B14113E7BCE}"/>
              </a:ext>
            </a:extLst>
          </p:cNvPr>
          <p:cNvCxnSpPr/>
          <p:nvPr/>
        </p:nvCxnSpPr>
        <p:spPr>
          <a:xfrm>
            <a:off x="8085191" y="4303749"/>
            <a:ext cx="288995" cy="6424"/>
          </a:xfrm>
          <a:prstGeom prst="line">
            <a:avLst/>
          </a:prstGeom>
          <a:ln w="38100">
            <a:solidFill>
              <a:srgbClr val="00B0F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9" name="Straight Connector 128">
            <a:extLst>
              <a:ext uri="{FF2B5EF4-FFF2-40B4-BE49-F238E27FC236}">
                <a16:creationId xmlns:a16="http://schemas.microsoft.com/office/drawing/2014/main" id="{85FC76DF-3BF6-AB4E-9627-5E17F810F796}"/>
              </a:ext>
            </a:extLst>
          </p:cNvPr>
          <p:cNvCxnSpPr/>
          <p:nvPr/>
        </p:nvCxnSpPr>
        <p:spPr>
          <a:xfrm flipH="1" flipV="1">
            <a:off x="8382061" y="4081094"/>
            <a:ext cx="276953" cy="226528"/>
          </a:xfrm>
          <a:prstGeom prst="line">
            <a:avLst/>
          </a:prstGeom>
          <a:ln w="38100">
            <a:solidFill>
              <a:srgbClr val="92D05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0" name="Straight Connector 129">
            <a:extLst>
              <a:ext uri="{FF2B5EF4-FFF2-40B4-BE49-F238E27FC236}">
                <a16:creationId xmlns:a16="http://schemas.microsoft.com/office/drawing/2014/main" id="{1BCF3BA6-9ECE-E3A9-65C7-18E4987E3B3D}"/>
              </a:ext>
            </a:extLst>
          </p:cNvPr>
          <p:cNvCxnSpPr/>
          <p:nvPr/>
        </p:nvCxnSpPr>
        <p:spPr>
          <a:xfrm>
            <a:off x="8658760" y="4304410"/>
            <a:ext cx="288995" cy="6424"/>
          </a:xfrm>
          <a:prstGeom prst="line">
            <a:avLst/>
          </a:prstGeom>
          <a:ln w="38100">
            <a:solidFill>
              <a:srgbClr val="00B0F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2" name="Straight Connector 131">
            <a:extLst>
              <a:ext uri="{FF2B5EF4-FFF2-40B4-BE49-F238E27FC236}">
                <a16:creationId xmlns:a16="http://schemas.microsoft.com/office/drawing/2014/main" id="{DD487EE5-50CE-67E3-EB41-653F7DAD6FFC}"/>
              </a:ext>
            </a:extLst>
          </p:cNvPr>
          <p:cNvCxnSpPr/>
          <p:nvPr/>
        </p:nvCxnSpPr>
        <p:spPr>
          <a:xfrm>
            <a:off x="7171355" y="4310948"/>
            <a:ext cx="288995" cy="6424"/>
          </a:xfrm>
          <a:prstGeom prst="line">
            <a:avLst/>
          </a:prstGeom>
          <a:ln w="38100">
            <a:solidFill>
              <a:srgbClr val="00B0F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3" name="Straight Connector 132">
            <a:extLst>
              <a:ext uri="{FF2B5EF4-FFF2-40B4-BE49-F238E27FC236}">
                <a16:creationId xmlns:a16="http://schemas.microsoft.com/office/drawing/2014/main" id="{2839BB75-4D13-879E-0C81-B69D35F95005}"/>
              </a:ext>
            </a:extLst>
          </p:cNvPr>
          <p:cNvCxnSpPr/>
          <p:nvPr/>
        </p:nvCxnSpPr>
        <p:spPr>
          <a:xfrm flipH="1" flipV="1">
            <a:off x="7460605" y="4080673"/>
            <a:ext cx="276953" cy="226528"/>
          </a:xfrm>
          <a:prstGeom prst="line">
            <a:avLst/>
          </a:prstGeom>
          <a:ln w="38100">
            <a:solidFill>
              <a:srgbClr val="92D05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4" name="Straight Connector 133">
            <a:extLst>
              <a:ext uri="{FF2B5EF4-FFF2-40B4-BE49-F238E27FC236}">
                <a16:creationId xmlns:a16="http://schemas.microsoft.com/office/drawing/2014/main" id="{F9BC586C-CE46-4FA8-35A7-5BF922EFCFAB}"/>
              </a:ext>
            </a:extLst>
          </p:cNvPr>
          <p:cNvCxnSpPr/>
          <p:nvPr/>
        </p:nvCxnSpPr>
        <p:spPr>
          <a:xfrm>
            <a:off x="7737304" y="4303989"/>
            <a:ext cx="288995" cy="6424"/>
          </a:xfrm>
          <a:prstGeom prst="line">
            <a:avLst/>
          </a:prstGeom>
          <a:ln w="38100">
            <a:solidFill>
              <a:srgbClr val="00B0F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6" name="Straight Connector 135">
            <a:extLst>
              <a:ext uri="{FF2B5EF4-FFF2-40B4-BE49-F238E27FC236}">
                <a16:creationId xmlns:a16="http://schemas.microsoft.com/office/drawing/2014/main" id="{B9133E4D-7B39-56B0-F046-4550142BFA3F}"/>
              </a:ext>
            </a:extLst>
          </p:cNvPr>
          <p:cNvCxnSpPr/>
          <p:nvPr/>
        </p:nvCxnSpPr>
        <p:spPr>
          <a:xfrm>
            <a:off x="4876908" y="4311723"/>
            <a:ext cx="288995" cy="6424"/>
          </a:xfrm>
          <a:prstGeom prst="line">
            <a:avLst/>
          </a:prstGeom>
          <a:ln w="38100">
            <a:solidFill>
              <a:srgbClr val="00B0F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7" name="Straight Connector 136">
            <a:extLst>
              <a:ext uri="{FF2B5EF4-FFF2-40B4-BE49-F238E27FC236}">
                <a16:creationId xmlns:a16="http://schemas.microsoft.com/office/drawing/2014/main" id="{67B3610E-DE2E-47FE-DF8D-29F6A7AA3BDC}"/>
              </a:ext>
            </a:extLst>
          </p:cNvPr>
          <p:cNvCxnSpPr/>
          <p:nvPr/>
        </p:nvCxnSpPr>
        <p:spPr>
          <a:xfrm flipH="1" flipV="1">
            <a:off x="5128058" y="4081448"/>
            <a:ext cx="276953" cy="226528"/>
          </a:xfrm>
          <a:prstGeom prst="line">
            <a:avLst/>
          </a:prstGeom>
          <a:ln w="38100">
            <a:solidFill>
              <a:srgbClr val="92D05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8" name="Straight Connector 137">
            <a:extLst>
              <a:ext uri="{FF2B5EF4-FFF2-40B4-BE49-F238E27FC236}">
                <a16:creationId xmlns:a16="http://schemas.microsoft.com/office/drawing/2014/main" id="{1C6F4295-75D7-A7C6-506E-3EC8E57AFFE0}"/>
              </a:ext>
            </a:extLst>
          </p:cNvPr>
          <p:cNvCxnSpPr/>
          <p:nvPr/>
        </p:nvCxnSpPr>
        <p:spPr>
          <a:xfrm>
            <a:off x="5404757" y="4304764"/>
            <a:ext cx="288995" cy="6424"/>
          </a:xfrm>
          <a:prstGeom prst="line">
            <a:avLst/>
          </a:prstGeom>
          <a:ln w="38100">
            <a:solidFill>
              <a:srgbClr val="00B0F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41" name="Title 2">
            <a:extLst>
              <a:ext uri="{FF2B5EF4-FFF2-40B4-BE49-F238E27FC236}">
                <a16:creationId xmlns:a16="http://schemas.microsoft.com/office/drawing/2014/main" id="{55EA1D64-248B-B913-6CAC-5E377C6C3F52}"/>
              </a:ext>
            </a:extLst>
          </p:cNvPr>
          <p:cNvSpPr txBox="1">
            <a:spLocks/>
          </p:cNvSpPr>
          <p:nvPr/>
        </p:nvSpPr>
        <p:spPr>
          <a:xfrm>
            <a:off x="3844267" y="4368543"/>
            <a:ext cx="522456" cy="288551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>
            <a:lvl1pPr algn="l" defTabSz="914400" rtl="0" eaLnBrk="1" latinLnBrk="0" hangingPunct="1">
              <a:lnSpc>
                <a:spcPct val="85000"/>
              </a:lnSpc>
              <a:spcBef>
                <a:spcPct val="0"/>
              </a:spcBef>
              <a:buNone/>
              <a:defRPr sz="7200" kern="1200" spc="-50" baseline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IN" sz="2000" i="1" dirty="0"/>
              <a:t>P1</a:t>
            </a:r>
          </a:p>
        </p:txBody>
      </p:sp>
      <p:sp>
        <p:nvSpPr>
          <p:cNvPr id="142" name="Title 2">
            <a:extLst>
              <a:ext uri="{FF2B5EF4-FFF2-40B4-BE49-F238E27FC236}">
                <a16:creationId xmlns:a16="http://schemas.microsoft.com/office/drawing/2014/main" id="{F695E4EE-9780-8D4B-3716-FA593BDCE66A}"/>
              </a:ext>
            </a:extLst>
          </p:cNvPr>
          <p:cNvSpPr txBox="1">
            <a:spLocks/>
          </p:cNvSpPr>
          <p:nvPr/>
        </p:nvSpPr>
        <p:spPr>
          <a:xfrm>
            <a:off x="8656149" y="4427343"/>
            <a:ext cx="522456" cy="288551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>
            <a:lvl1pPr algn="l" defTabSz="914400" rtl="0" eaLnBrk="1" latinLnBrk="0" hangingPunct="1">
              <a:lnSpc>
                <a:spcPct val="85000"/>
              </a:lnSpc>
              <a:spcBef>
                <a:spcPct val="0"/>
              </a:spcBef>
              <a:buNone/>
              <a:defRPr sz="7200" kern="1200" spc="-50" baseline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IN" sz="2000" i="1" dirty="0"/>
              <a:t>P1</a:t>
            </a:r>
          </a:p>
        </p:txBody>
      </p:sp>
      <p:cxnSp>
        <p:nvCxnSpPr>
          <p:cNvPr id="143" name="Straight Connector 142">
            <a:extLst>
              <a:ext uri="{FF2B5EF4-FFF2-40B4-BE49-F238E27FC236}">
                <a16:creationId xmlns:a16="http://schemas.microsoft.com/office/drawing/2014/main" id="{A5E79B29-5AEA-9B20-1E26-5B9AA2156F40}"/>
              </a:ext>
            </a:extLst>
          </p:cNvPr>
          <p:cNvCxnSpPr/>
          <p:nvPr/>
        </p:nvCxnSpPr>
        <p:spPr>
          <a:xfrm>
            <a:off x="1579223" y="5290797"/>
            <a:ext cx="0" cy="796562"/>
          </a:xfrm>
          <a:prstGeom prst="line">
            <a:avLst/>
          </a:prstGeom>
          <a:ln w="28575">
            <a:solidFill>
              <a:srgbClr val="FFFF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44" name="Straight Connector 143">
            <a:extLst>
              <a:ext uri="{FF2B5EF4-FFF2-40B4-BE49-F238E27FC236}">
                <a16:creationId xmlns:a16="http://schemas.microsoft.com/office/drawing/2014/main" id="{B8111C5D-416B-C0B0-D7A3-C0C3B10BC13A}"/>
              </a:ext>
            </a:extLst>
          </p:cNvPr>
          <p:cNvCxnSpPr/>
          <p:nvPr/>
        </p:nvCxnSpPr>
        <p:spPr>
          <a:xfrm>
            <a:off x="4852391" y="5215258"/>
            <a:ext cx="0" cy="796562"/>
          </a:xfrm>
          <a:prstGeom prst="line">
            <a:avLst/>
          </a:prstGeom>
          <a:ln w="28575">
            <a:solidFill>
              <a:srgbClr val="FFFF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45" name="Straight Connector 144">
            <a:extLst>
              <a:ext uri="{FF2B5EF4-FFF2-40B4-BE49-F238E27FC236}">
                <a16:creationId xmlns:a16="http://schemas.microsoft.com/office/drawing/2014/main" id="{7B10962F-EC20-DF92-288A-2D2987A65030}"/>
              </a:ext>
            </a:extLst>
          </p:cNvPr>
          <p:cNvCxnSpPr/>
          <p:nvPr/>
        </p:nvCxnSpPr>
        <p:spPr>
          <a:xfrm>
            <a:off x="8085191" y="5168686"/>
            <a:ext cx="0" cy="796562"/>
          </a:xfrm>
          <a:prstGeom prst="line">
            <a:avLst/>
          </a:prstGeom>
          <a:ln w="28575">
            <a:solidFill>
              <a:srgbClr val="FFFF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46" name="Straight Connector 145">
            <a:extLst>
              <a:ext uri="{FF2B5EF4-FFF2-40B4-BE49-F238E27FC236}">
                <a16:creationId xmlns:a16="http://schemas.microsoft.com/office/drawing/2014/main" id="{2761325E-1356-124A-EC54-23C6D55EE73B}"/>
              </a:ext>
            </a:extLst>
          </p:cNvPr>
          <p:cNvCxnSpPr/>
          <p:nvPr/>
        </p:nvCxnSpPr>
        <p:spPr>
          <a:xfrm>
            <a:off x="11290330" y="5215258"/>
            <a:ext cx="0" cy="796562"/>
          </a:xfrm>
          <a:prstGeom prst="line">
            <a:avLst/>
          </a:prstGeom>
          <a:ln w="28575">
            <a:solidFill>
              <a:srgbClr val="FFFF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47" name="Title 2">
            <a:extLst>
              <a:ext uri="{FF2B5EF4-FFF2-40B4-BE49-F238E27FC236}">
                <a16:creationId xmlns:a16="http://schemas.microsoft.com/office/drawing/2014/main" id="{85E94991-845F-CF83-AE76-9E68560B605A}"/>
              </a:ext>
            </a:extLst>
          </p:cNvPr>
          <p:cNvSpPr txBox="1">
            <a:spLocks/>
          </p:cNvSpPr>
          <p:nvPr/>
        </p:nvSpPr>
        <p:spPr>
          <a:xfrm>
            <a:off x="2475925" y="5440144"/>
            <a:ext cx="831582" cy="339457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>
            <a:lvl1pPr algn="l" defTabSz="914400" rtl="0" eaLnBrk="1" latinLnBrk="0" hangingPunct="1">
              <a:lnSpc>
                <a:spcPct val="85000"/>
              </a:lnSpc>
              <a:spcBef>
                <a:spcPct val="0"/>
              </a:spcBef>
              <a:buNone/>
              <a:defRPr sz="7200" kern="1200" spc="-50" baseline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IN" sz="2000" i="1" dirty="0"/>
              <a:t>401</a:t>
            </a:r>
          </a:p>
        </p:txBody>
      </p:sp>
      <p:sp>
        <p:nvSpPr>
          <p:cNvPr id="148" name="Title 2">
            <a:extLst>
              <a:ext uri="{FF2B5EF4-FFF2-40B4-BE49-F238E27FC236}">
                <a16:creationId xmlns:a16="http://schemas.microsoft.com/office/drawing/2014/main" id="{7B5302E8-249B-C825-98B7-6B866135C817}"/>
              </a:ext>
            </a:extLst>
          </p:cNvPr>
          <p:cNvSpPr txBox="1">
            <a:spLocks/>
          </p:cNvSpPr>
          <p:nvPr/>
        </p:nvSpPr>
        <p:spPr>
          <a:xfrm>
            <a:off x="6042819" y="5446350"/>
            <a:ext cx="831582" cy="339457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>
            <a:lvl1pPr algn="l" defTabSz="914400" rtl="0" eaLnBrk="1" latinLnBrk="0" hangingPunct="1">
              <a:lnSpc>
                <a:spcPct val="85000"/>
              </a:lnSpc>
              <a:spcBef>
                <a:spcPct val="0"/>
              </a:spcBef>
              <a:buNone/>
              <a:defRPr sz="7200" kern="1200" spc="-50" baseline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IN" sz="2000" i="1" dirty="0"/>
              <a:t>402</a:t>
            </a:r>
          </a:p>
        </p:txBody>
      </p:sp>
      <p:sp>
        <p:nvSpPr>
          <p:cNvPr id="149" name="Title 2">
            <a:extLst>
              <a:ext uri="{FF2B5EF4-FFF2-40B4-BE49-F238E27FC236}">
                <a16:creationId xmlns:a16="http://schemas.microsoft.com/office/drawing/2014/main" id="{3CC67AF1-05B2-A77D-A308-6A565BEA811F}"/>
              </a:ext>
            </a:extLst>
          </p:cNvPr>
          <p:cNvSpPr txBox="1">
            <a:spLocks/>
          </p:cNvSpPr>
          <p:nvPr/>
        </p:nvSpPr>
        <p:spPr>
          <a:xfrm>
            <a:off x="9374389" y="5437878"/>
            <a:ext cx="831582" cy="339457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>
            <a:lvl1pPr algn="l" defTabSz="914400" rtl="0" eaLnBrk="1" latinLnBrk="0" hangingPunct="1">
              <a:lnSpc>
                <a:spcPct val="85000"/>
              </a:lnSpc>
              <a:spcBef>
                <a:spcPct val="0"/>
              </a:spcBef>
              <a:buNone/>
              <a:defRPr sz="7200" kern="1200" spc="-50" baseline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IN" sz="2000" i="1" dirty="0"/>
              <a:t>403</a:t>
            </a:r>
          </a:p>
        </p:txBody>
      </p:sp>
      <p:cxnSp>
        <p:nvCxnSpPr>
          <p:cNvPr id="150" name="Straight Connector 149">
            <a:extLst>
              <a:ext uri="{FF2B5EF4-FFF2-40B4-BE49-F238E27FC236}">
                <a16:creationId xmlns:a16="http://schemas.microsoft.com/office/drawing/2014/main" id="{07ACD171-F5AF-FB7D-1FD2-F3C5140778AF}"/>
              </a:ext>
            </a:extLst>
          </p:cNvPr>
          <p:cNvCxnSpPr>
            <a:cxnSpLocks/>
            <a:endCxn id="148" idx="1"/>
          </p:cNvCxnSpPr>
          <p:nvPr/>
        </p:nvCxnSpPr>
        <p:spPr>
          <a:xfrm flipV="1">
            <a:off x="3179473" y="5616079"/>
            <a:ext cx="2863346" cy="9855"/>
          </a:xfrm>
          <a:prstGeom prst="line">
            <a:avLst/>
          </a:prstGeom>
          <a:ln w="28575">
            <a:solidFill>
              <a:srgbClr val="FFFF00"/>
            </a:solidFill>
            <a:prstDash val="lg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51" name="Straight Connector 150">
            <a:extLst>
              <a:ext uri="{FF2B5EF4-FFF2-40B4-BE49-F238E27FC236}">
                <a16:creationId xmlns:a16="http://schemas.microsoft.com/office/drawing/2014/main" id="{894B4834-255E-7436-A764-9145B8E362C4}"/>
              </a:ext>
            </a:extLst>
          </p:cNvPr>
          <p:cNvCxnSpPr>
            <a:cxnSpLocks/>
          </p:cNvCxnSpPr>
          <p:nvPr/>
        </p:nvCxnSpPr>
        <p:spPr>
          <a:xfrm flipV="1">
            <a:off x="6737602" y="5625934"/>
            <a:ext cx="2693925" cy="518"/>
          </a:xfrm>
          <a:prstGeom prst="line">
            <a:avLst/>
          </a:prstGeom>
          <a:ln w="28575">
            <a:solidFill>
              <a:srgbClr val="FFFF00"/>
            </a:solidFill>
            <a:prstDash val="lg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52" name="Straight Connector 151">
            <a:extLst>
              <a:ext uri="{FF2B5EF4-FFF2-40B4-BE49-F238E27FC236}">
                <a16:creationId xmlns:a16="http://schemas.microsoft.com/office/drawing/2014/main" id="{99A09EB4-9280-8C16-5CD3-0160436C32DD}"/>
              </a:ext>
            </a:extLst>
          </p:cNvPr>
          <p:cNvCxnSpPr>
            <a:cxnSpLocks/>
            <a:stCxn id="149" idx="3"/>
          </p:cNvCxnSpPr>
          <p:nvPr/>
        </p:nvCxnSpPr>
        <p:spPr>
          <a:xfrm>
            <a:off x="10205971" y="5607607"/>
            <a:ext cx="1062203" cy="11922"/>
          </a:xfrm>
          <a:prstGeom prst="line">
            <a:avLst/>
          </a:prstGeom>
          <a:ln w="28575">
            <a:solidFill>
              <a:srgbClr val="FFFF00"/>
            </a:solidFill>
            <a:prstDash val="lg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53" name="Straight Connector 152">
            <a:extLst>
              <a:ext uri="{FF2B5EF4-FFF2-40B4-BE49-F238E27FC236}">
                <a16:creationId xmlns:a16="http://schemas.microsoft.com/office/drawing/2014/main" id="{D786151C-FAAD-6602-A748-05187794FC67}"/>
              </a:ext>
            </a:extLst>
          </p:cNvPr>
          <p:cNvCxnSpPr>
            <a:cxnSpLocks/>
            <a:endCxn id="147" idx="1"/>
          </p:cNvCxnSpPr>
          <p:nvPr/>
        </p:nvCxnSpPr>
        <p:spPr>
          <a:xfrm flipV="1">
            <a:off x="1592700" y="5609873"/>
            <a:ext cx="883225" cy="9243"/>
          </a:xfrm>
          <a:prstGeom prst="line">
            <a:avLst/>
          </a:prstGeom>
          <a:ln w="28575">
            <a:solidFill>
              <a:srgbClr val="FFFF00"/>
            </a:solidFill>
            <a:prstDash val="lg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" name="Slide Number Placeholder 1">
            <a:extLst>
              <a:ext uri="{FF2B5EF4-FFF2-40B4-BE49-F238E27FC236}">
                <a16:creationId xmlns:a16="http://schemas.microsoft.com/office/drawing/2014/main" id="{C7973E36-D4C9-50B5-7F00-0ACEB260184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>
            <a:normAutofit lnSpcReduction="10000"/>
          </a:bodyPr>
          <a:lstStyle/>
          <a:p>
            <a:fld id="{19C1AEB4-7037-4088-A46E-D96AF956DC0D}" type="slidenum">
              <a:rPr lang="en-IN" smtClean="0"/>
              <a:t>50</a:t>
            </a:fld>
            <a:endParaRPr lang="en-IN"/>
          </a:p>
        </p:txBody>
      </p:sp>
      <p:grpSp>
        <p:nvGrpSpPr>
          <p:cNvPr id="4" name="Group 3">
            <a:extLst>
              <a:ext uri="{FF2B5EF4-FFF2-40B4-BE49-F238E27FC236}">
                <a16:creationId xmlns:a16="http://schemas.microsoft.com/office/drawing/2014/main" id="{F42F9407-01D0-64F2-A487-5A8FE6F4C614}"/>
              </a:ext>
            </a:extLst>
          </p:cNvPr>
          <p:cNvGrpSpPr/>
          <p:nvPr/>
        </p:nvGrpSpPr>
        <p:grpSpPr>
          <a:xfrm>
            <a:off x="11481757" y="74540"/>
            <a:ext cx="620304" cy="653010"/>
            <a:chOff x="8366841" y="1587144"/>
            <a:chExt cx="620304" cy="653010"/>
          </a:xfrm>
        </p:grpSpPr>
        <p:cxnSp>
          <p:nvCxnSpPr>
            <p:cNvPr id="6" name="Straight Connector 5">
              <a:extLst>
                <a:ext uri="{FF2B5EF4-FFF2-40B4-BE49-F238E27FC236}">
                  <a16:creationId xmlns:a16="http://schemas.microsoft.com/office/drawing/2014/main" id="{C9EDD0D2-2777-E0E5-14C1-3F699AF92811}"/>
                </a:ext>
              </a:extLst>
            </p:cNvPr>
            <p:cNvCxnSpPr/>
            <p:nvPr/>
          </p:nvCxnSpPr>
          <p:spPr>
            <a:xfrm>
              <a:off x="8672017" y="1587144"/>
              <a:ext cx="0" cy="653010"/>
            </a:xfrm>
            <a:prstGeom prst="line">
              <a:avLst/>
            </a:prstGeom>
            <a:effectLst>
              <a:glow rad="63500">
                <a:schemeClr val="accent1">
                  <a:satMod val="175000"/>
                  <a:alpha val="40000"/>
                </a:schemeClr>
              </a:glow>
            </a:effectLst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" name="Straight Connector 6">
              <a:extLst>
                <a:ext uri="{FF2B5EF4-FFF2-40B4-BE49-F238E27FC236}">
                  <a16:creationId xmlns:a16="http://schemas.microsoft.com/office/drawing/2014/main" id="{FD5F8B78-F4C6-82E0-01C7-996242115016}"/>
                </a:ext>
              </a:extLst>
            </p:cNvPr>
            <p:cNvCxnSpPr/>
            <p:nvPr/>
          </p:nvCxnSpPr>
          <p:spPr>
            <a:xfrm>
              <a:off x="8366841" y="1917229"/>
              <a:ext cx="620304" cy="0"/>
            </a:xfrm>
            <a:prstGeom prst="line">
              <a:avLst/>
            </a:prstGeom>
            <a:effectLst>
              <a:glow rad="63500">
                <a:schemeClr val="accent1">
                  <a:satMod val="175000"/>
                  <a:alpha val="40000"/>
                </a:schemeClr>
              </a:glow>
            </a:effectLst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grpSp>
        <p:nvGrpSpPr>
          <p:cNvPr id="8" name="Group 7">
            <a:extLst>
              <a:ext uri="{FF2B5EF4-FFF2-40B4-BE49-F238E27FC236}">
                <a16:creationId xmlns:a16="http://schemas.microsoft.com/office/drawing/2014/main" id="{123877E5-F417-E493-0EDC-60D130B198F1}"/>
              </a:ext>
            </a:extLst>
          </p:cNvPr>
          <p:cNvGrpSpPr/>
          <p:nvPr/>
        </p:nvGrpSpPr>
        <p:grpSpPr>
          <a:xfrm>
            <a:off x="11157779" y="-216759"/>
            <a:ext cx="1260000" cy="1260000"/>
            <a:chOff x="7064043" y="3066250"/>
            <a:chExt cx="1260000" cy="1260000"/>
          </a:xfrm>
        </p:grpSpPr>
        <p:sp>
          <p:nvSpPr>
            <p:cNvPr id="9" name="Oval 8">
              <a:extLst>
                <a:ext uri="{FF2B5EF4-FFF2-40B4-BE49-F238E27FC236}">
                  <a16:creationId xmlns:a16="http://schemas.microsoft.com/office/drawing/2014/main" id="{78D8BC90-C280-7459-B186-A8DD423E8575}"/>
                </a:ext>
              </a:extLst>
            </p:cNvPr>
            <p:cNvSpPr/>
            <p:nvPr/>
          </p:nvSpPr>
          <p:spPr>
            <a:xfrm>
              <a:off x="7064043" y="3066250"/>
              <a:ext cx="1260000" cy="1260000"/>
            </a:xfrm>
            <a:prstGeom prst="ellipse">
              <a:avLst/>
            </a:prstGeom>
            <a:noFill/>
            <a:ln>
              <a:solidFill>
                <a:schemeClr val="bg1"/>
              </a:solidFill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IN"/>
            </a:p>
          </p:txBody>
        </p:sp>
        <p:grpSp>
          <p:nvGrpSpPr>
            <p:cNvPr id="10" name="Group 9">
              <a:extLst>
                <a:ext uri="{FF2B5EF4-FFF2-40B4-BE49-F238E27FC236}">
                  <a16:creationId xmlns:a16="http://schemas.microsoft.com/office/drawing/2014/main" id="{DBFC8AFD-7BE4-60A5-6C9B-FF6FFA474561}"/>
                </a:ext>
              </a:extLst>
            </p:cNvPr>
            <p:cNvGrpSpPr/>
            <p:nvPr/>
          </p:nvGrpSpPr>
          <p:grpSpPr>
            <a:xfrm>
              <a:off x="7330553" y="3336250"/>
              <a:ext cx="726980" cy="720000"/>
              <a:chOff x="9768840" y="2275840"/>
              <a:chExt cx="726980" cy="720000"/>
            </a:xfrm>
          </p:grpSpPr>
          <p:sp>
            <p:nvSpPr>
              <p:cNvPr id="11" name="Oval 10">
                <a:extLst>
                  <a:ext uri="{FF2B5EF4-FFF2-40B4-BE49-F238E27FC236}">
                    <a16:creationId xmlns:a16="http://schemas.microsoft.com/office/drawing/2014/main" id="{AA51A3DE-BFA1-436E-E1FC-71FB7FFB16B4}"/>
                  </a:ext>
                </a:extLst>
              </p:cNvPr>
              <p:cNvSpPr/>
              <p:nvPr/>
            </p:nvSpPr>
            <p:spPr>
              <a:xfrm>
                <a:off x="9768840" y="2275840"/>
                <a:ext cx="720000" cy="720000"/>
              </a:xfrm>
              <a:prstGeom prst="ellipse">
                <a:avLst/>
              </a:prstGeom>
              <a:noFill/>
              <a:ln>
                <a:solidFill>
                  <a:schemeClr val="bg1"/>
                </a:solidFill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IN"/>
              </a:p>
            </p:txBody>
          </p:sp>
          <p:cxnSp>
            <p:nvCxnSpPr>
              <p:cNvPr id="12" name="Straight Arrow Connector 11">
                <a:extLst>
                  <a:ext uri="{FF2B5EF4-FFF2-40B4-BE49-F238E27FC236}">
                    <a16:creationId xmlns:a16="http://schemas.microsoft.com/office/drawing/2014/main" id="{EC9C5390-58C0-5CC9-4A44-2A7F45950742}"/>
                  </a:ext>
                </a:extLst>
              </p:cNvPr>
              <p:cNvCxnSpPr>
                <a:cxnSpLocks/>
              </p:cNvCxnSpPr>
              <p:nvPr/>
            </p:nvCxnSpPr>
            <p:spPr>
              <a:xfrm rot="7200000">
                <a:off x="9860407" y="2786655"/>
                <a:ext cx="360000" cy="6762"/>
              </a:xfrm>
              <a:prstGeom prst="straightConnector1">
                <a:avLst/>
              </a:prstGeom>
              <a:ln w="38100" cap="rnd">
                <a:solidFill>
                  <a:srgbClr val="FFFF00"/>
                </a:solidFill>
                <a:tailEnd type="triangle"/>
              </a:ln>
            </p:spPr>
            <p:style>
              <a:lnRef idx="2">
                <a:schemeClr val="accent3"/>
              </a:lnRef>
              <a:fillRef idx="0">
                <a:schemeClr val="accent3"/>
              </a:fillRef>
              <a:effectRef idx="1">
                <a:schemeClr val="accent3"/>
              </a:effectRef>
              <a:fontRef idx="minor">
                <a:schemeClr val="tx1"/>
              </a:fontRef>
            </p:style>
          </p:cxnSp>
          <p:cxnSp>
            <p:nvCxnSpPr>
              <p:cNvPr id="13" name="Straight Arrow Connector 12">
                <a:extLst>
                  <a:ext uri="{FF2B5EF4-FFF2-40B4-BE49-F238E27FC236}">
                    <a16:creationId xmlns:a16="http://schemas.microsoft.com/office/drawing/2014/main" id="{51546406-AF27-DECA-4E66-CB2C8CADD368}"/>
                  </a:ext>
                </a:extLst>
              </p:cNvPr>
              <p:cNvCxnSpPr>
                <a:cxnSpLocks/>
              </p:cNvCxnSpPr>
              <p:nvPr/>
            </p:nvCxnSpPr>
            <p:spPr>
              <a:xfrm rot="14400000">
                <a:off x="9861767" y="2473195"/>
                <a:ext cx="360000" cy="6762"/>
              </a:xfrm>
              <a:prstGeom prst="straightConnector1">
                <a:avLst/>
              </a:prstGeom>
              <a:ln w="38100" cap="rnd">
                <a:solidFill>
                  <a:srgbClr val="0070C0"/>
                </a:solidFill>
                <a:tailEnd type="triangle"/>
              </a:ln>
            </p:spPr>
            <p:style>
              <a:lnRef idx="2">
                <a:schemeClr val="accent3"/>
              </a:lnRef>
              <a:fillRef idx="0">
                <a:schemeClr val="accent3"/>
              </a:fillRef>
              <a:effectRef idx="1">
                <a:schemeClr val="accent3"/>
              </a:effectRef>
              <a:fontRef idx="minor">
                <a:schemeClr val="tx1"/>
              </a:fontRef>
            </p:style>
          </p:cxnSp>
          <p:cxnSp>
            <p:nvCxnSpPr>
              <p:cNvPr id="15" name="Straight Arrow Connector 14">
                <a:extLst>
                  <a:ext uri="{FF2B5EF4-FFF2-40B4-BE49-F238E27FC236}">
                    <a16:creationId xmlns:a16="http://schemas.microsoft.com/office/drawing/2014/main" id="{E868AF77-F1E2-2147-5DED-B7E5E5EDD1AF}"/>
                  </a:ext>
                </a:extLst>
              </p:cNvPr>
              <p:cNvCxnSpPr/>
              <p:nvPr/>
            </p:nvCxnSpPr>
            <p:spPr>
              <a:xfrm>
                <a:off x="10135820" y="2629924"/>
                <a:ext cx="360000" cy="6762"/>
              </a:xfrm>
              <a:prstGeom prst="straightConnector1">
                <a:avLst/>
              </a:prstGeom>
              <a:ln w="38100" cap="rnd">
                <a:solidFill>
                  <a:srgbClr val="FF0000"/>
                </a:solidFill>
                <a:tailEnd type="triangle"/>
              </a:ln>
            </p:spPr>
            <p:style>
              <a:lnRef idx="2">
                <a:schemeClr val="accent3"/>
              </a:lnRef>
              <a:fillRef idx="0">
                <a:schemeClr val="accent3"/>
              </a:fillRef>
              <a:effectRef idx="1">
                <a:schemeClr val="accent3"/>
              </a:effectRef>
              <a:fontRef idx="minor">
                <a:schemeClr val="tx1"/>
              </a:fontRef>
            </p:style>
          </p:cxnSp>
        </p:grpSp>
      </p:grpSp>
      <p:sp>
        <p:nvSpPr>
          <p:cNvPr id="16" name="Rectangle 15">
            <a:extLst>
              <a:ext uri="{FF2B5EF4-FFF2-40B4-BE49-F238E27FC236}">
                <a16:creationId xmlns:a16="http://schemas.microsoft.com/office/drawing/2014/main" id="{8B129846-1710-CF45-132D-F33F8BA306D1}"/>
              </a:ext>
            </a:extLst>
          </p:cNvPr>
          <p:cNvSpPr/>
          <p:nvPr/>
        </p:nvSpPr>
        <p:spPr>
          <a:xfrm>
            <a:off x="11033567" y="-86686"/>
            <a:ext cx="513657" cy="405484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2000" b="0" cap="none" spc="0" dirty="0">
                <a:ln w="0"/>
                <a:solidFill>
                  <a:srgbClr val="92D050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120</a:t>
            </a:r>
          </a:p>
        </p:txBody>
      </p:sp>
      <p:sp>
        <p:nvSpPr>
          <p:cNvPr id="18" name="Rectangle 17">
            <a:extLst>
              <a:ext uri="{FF2B5EF4-FFF2-40B4-BE49-F238E27FC236}">
                <a16:creationId xmlns:a16="http://schemas.microsoft.com/office/drawing/2014/main" id="{3EAD6513-0FE9-A4E4-E58D-B2AF35E3AFA7}"/>
              </a:ext>
            </a:extLst>
          </p:cNvPr>
          <p:cNvSpPr/>
          <p:nvPr/>
        </p:nvSpPr>
        <p:spPr>
          <a:xfrm>
            <a:off x="11077769" y="566219"/>
            <a:ext cx="513657" cy="405484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2000" b="0" cap="none" spc="0" dirty="0">
                <a:ln w="0"/>
                <a:solidFill>
                  <a:srgbClr val="92D050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240</a:t>
            </a:r>
          </a:p>
        </p:txBody>
      </p:sp>
    </p:spTree>
    <p:extLst>
      <p:ext uri="{BB962C8B-B14F-4D97-AF65-F5344CB8AC3E}">
        <p14:creationId xmlns:p14="http://schemas.microsoft.com/office/powerpoint/2010/main" val="139618144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0">
        <p:cut/>
      </p:transition>
    </mc:Choice>
    <mc:Fallback xmlns="">
      <p:transition>
        <p:cut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8" presetClass="emph" presetSubtype="0" repeatCount="indefinite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Rot by="-21600000">
                                      <p:cBhvr>
                                        <p:cTn id="6" dur="20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0" dur="500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#ppt_h*1.125000"/>
                                          </p:val>
                                        </p:tav>
                                      </p:tavLst>
                                    </p:anim>
                                    <p:animEffect transition="out" filter="wipe(down)">
                                      <p:cBhvr>
                                        <p:cTn id="11" dur="500"/>
                                        <p:tgtEl>
                                          <p:spTgt spid="3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6" dur="500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#ppt_h*1.125000"/>
                                          </p:val>
                                        </p:tav>
                                      </p:tavLst>
                                    </p:anim>
                                    <p:animEffect transition="out" filter="wipe(down)">
                                      <p:cBhvr>
                                        <p:cTn id="17" dur="5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3" grpId="0" animBg="1"/>
      <p:bldP spid="30" grpId="0" animBg="1"/>
    </p:bldLst>
  </p:timing>
</p:sld>
</file>

<file path=ppt/slides/slide5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/>
          <p:cNvSpPr>
            <a:spLocks noGrp="1"/>
          </p:cNvSpPr>
          <p:nvPr>
            <p:ph type="ctrTitle"/>
          </p:nvPr>
        </p:nvSpPr>
        <p:spPr>
          <a:xfrm>
            <a:off x="3456650" y="107119"/>
            <a:ext cx="5826244" cy="633120"/>
          </a:xfrm>
          <a:effectLst/>
        </p:spPr>
        <p:txBody>
          <a:bodyPr>
            <a:normAutofit fontScale="90000"/>
          </a:bodyPr>
          <a:lstStyle/>
          <a:p>
            <a:pPr algn="ctr"/>
            <a:r>
              <a:rPr lang="en-IN" sz="4000" i="1" u="sng" dirty="0"/>
              <a:t>Wiring in Marshalling box</a:t>
            </a:r>
          </a:p>
        </p:txBody>
      </p:sp>
      <p:cxnSp>
        <p:nvCxnSpPr>
          <p:cNvPr id="77" name="Straight Connector 76"/>
          <p:cNvCxnSpPr/>
          <p:nvPr/>
        </p:nvCxnSpPr>
        <p:spPr>
          <a:xfrm flipV="1">
            <a:off x="1001902" y="814210"/>
            <a:ext cx="20471" cy="1091820"/>
          </a:xfrm>
          <a:prstGeom prst="line">
            <a:avLst/>
          </a:prstGeom>
          <a:effectLst>
            <a:outerShdw blurRad="50800" dist="15240" dir="5400000" algn="tl" rotWithShape="0">
              <a:srgbClr val="000000">
                <a:alpha val="75000"/>
              </a:srgbClr>
            </a:outerShdw>
          </a:effectLst>
        </p:spPr>
        <p:style>
          <a:lnRef idx="3">
            <a:schemeClr val="accent4"/>
          </a:lnRef>
          <a:fillRef idx="0">
            <a:schemeClr val="accent4"/>
          </a:fillRef>
          <a:effectRef idx="2">
            <a:schemeClr val="accent4"/>
          </a:effectRef>
          <a:fontRef idx="minor">
            <a:schemeClr val="tx1"/>
          </a:fontRef>
        </p:style>
      </p:cxnSp>
      <p:sp>
        <p:nvSpPr>
          <p:cNvPr id="88" name="Oval 87"/>
          <p:cNvSpPr/>
          <p:nvPr/>
        </p:nvSpPr>
        <p:spPr>
          <a:xfrm>
            <a:off x="3782710" y="1005275"/>
            <a:ext cx="777923" cy="627797"/>
          </a:xfrm>
          <a:prstGeom prst="ellipse">
            <a:avLst/>
          </a:prstGeom>
          <a:noFill/>
          <a:ln>
            <a:solidFill>
              <a:srgbClr val="FFC000"/>
            </a:solidFill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IN"/>
          </a:p>
        </p:txBody>
      </p:sp>
      <p:sp>
        <p:nvSpPr>
          <p:cNvPr id="90" name="Rectangle 89"/>
          <p:cNvSpPr/>
          <p:nvPr/>
        </p:nvSpPr>
        <p:spPr>
          <a:xfrm>
            <a:off x="2602165" y="998450"/>
            <a:ext cx="668740" cy="627797"/>
          </a:xfrm>
          <a:prstGeom prst="rect">
            <a:avLst/>
          </a:prstGeom>
          <a:solidFill>
            <a:srgbClr val="FF5050"/>
          </a:solidFill>
          <a:ln>
            <a:solidFill>
              <a:srgbClr val="FFC000"/>
            </a:solidFill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IN"/>
          </a:p>
        </p:txBody>
      </p:sp>
      <p:cxnSp>
        <p:nvCxnSpPr>
          <p:cNvPr id="99" name="Straight Connector 98"/>
          <p:cNvCxnSpPr>
            <a:cxnSpLocks/>
          </p:cNvCxnSpPr>
          <p:nvPr/>
        </p:nvCxnSpPr>
        <p:spPr>
          <a:xfrm flipH="1">
            <a:off x="1012213" y="1313333"/>
            <a:ext cx="272954" cy="0"/>
          </a:xfrm>
          <a:prstGeom prst="line">
            <a:avLst/>
          </a:prstGeom>
          <a:ln w="25400">
            <a:solidFill>
              <a:srgbClr val="FFC000"/>
            </a:solidFill>
          </a:ln>
          <a:effectLst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0" name="Straight Connector 99"/>
          <p:cNvCxnSpPr>
            <a:cxnSpLocks/>
          </p:cNvCxnSpPr>
          <p:nvPr/>
        </p:nvCxnSpPr>
        <p:spPr>
          <a:xfrm>
            <a:off x="3270905" y="1309921"/>
            <a:ext cx="511805" cy="6825"/>
          </a:xfrm>
          <a:prstGeom prst="line">
            <a:avLst/>
          </a:prstGeom>
          <a:ln w="25400">
            <a:solidFill>
              <a:srgbClr val="FFC000"/>
            </a:solidFill>
          </a:ln>
          <a:effectLst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1" name="Straight Arrow Connector 100"/>
          <p:cNvCxnSpPr/>
          <p:nvPr/>
        </p:nvCxnSpPr>
        <p:spPr>
          <a:xfrm>
            <a:off x="5852945" y="1310210"/>
            <a:ext cx="1065563" cy="0"/>
          </a:xfrm>
          <a:prstGeom prst="straightConnector1">
            <a:avLst/>
          </a:prstGeom>
          <a:ln>
            <a:solidFill>
              <a:srgbClr val="FFC000"/>
            </a:solidFill>
            <a:tailEnd type="triangle"/>
          </a:ln>
          <a:effectLst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2" name="Right Arrow 101"/>
          <p:cNvSpPr/>
          <p:nvPr/>
        </p:nvSpPr>
        <p:spPr>
          <a:xfrm>
            <a:off x="6659201" y="1214677"/>
            <a:ext cx="259307" cy="184245"/>
          </a:xfrm>
          <a:prstGeom prst="rightArrow">
            <a:avLst/>
          </a:prstGeom>
          <a:ln>
            <a:solidFill>
              <a:srgbClr val="FFC000"/>
            </a:solidFill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IN"/>
          </a:p>
        </p:txBody>
      </p:sp>
      <p:cxnSp>
        <p:nvCxnSpPr>
          <p:cNvPr id="104" name="Straight Connector 103"/>
          <p:cNvCxnSpPr>
            <a:cxnSpLocks/>
          </p:cNvCxnSpPr>
          <p:nvPr/>
        </p:nvCxnSpPr>
        <p:spPr>
          <a:xfrm>
            <a:off x="1285161" y="1313333"/>
            <a:ext cx="529299" cy="0"/>
          </a:xfrm>
          <a:prstGeom prst="line">
            <a:avLst/>
          </a:prstGeom>
          <a:ln w="25400">
            <a:solidFill>
              <a:srgbClr val="FFC000"/>
            </a:solidFill>
          </a:ln>
          <a:effectLst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5" name="Straight Connector 104"/>
          <p:cNvCxnSpPr>
            <a:cxnSpLocks/>
          </p:cNvCxnSpPr>
          <p:nvPr/>
        </p:nvCxnSpPr>
        <p:spPr>
          <a:xfrm flipH="1">
            <a:off x="1608512" y="1313333"/>
            <a:ext cx="578726" cy="0"/>
          </a:xfrm>
          <a:prstGeom prst="line">
            <a:avLst/>
          </a:prstGeom>
          <a:ln w="50800">
            <a:solidFill>
              <a:srgbClr val="92D050"/>
            </a:solidFill>
          </a:ln>
          <a:effectLst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6" name="Straight Connector 105"/>
          <p:cNvCxnSpPr>
            <a:cxnSpLocks/>
          </p:cNvCxnSpPr>
          <p:nvPr/>
        </p:nvCxnSpPr>
        <p:spPr>
          <a:xfrm>
            <a:off x="2065356" y="1313333"/>
            <a:ext cx="529299" cy="0"/>
          </a:xfrm>
          <a:prstGeom prst="line">
            <a:avLst/>
          </a:prstGeom>
          <a:ln w="25400">
            <a:solidFill>
              <a:srgbClr val="FFC000"/>
            </a:solidFill>
          </a:ln>
          <a:effectLst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8" name="Straight Connector 107"/>
          <p:cNvCxnSpPr>
            <a:cxnSpLocks/>
          </p:cNvCxnSpPr>
          <p:nvPr/>
        </p:nvCxnSpPr>
        <p:spPr>
          <a:xfrm>
            <a:off x="4573370" y="1313333"/>
            <a:ext cx="529299" cy="0"/>
          </a:xfrm>
          <a:prstGeom prst="line">
            <a:avLst/>
          </a:prstGeom>
          <a:ln w="25400">
            <a:solidFill>
              <a:srgbClr val="FFC000"/>
            </a:solidFill>
          </a:ln>
          <a:effectLst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9" name="Straight Connector 108"/>
          <p:cNvCxnSpPr>
            <a:cxnSpLocks/>
          </p:cNvCxnSpPr>
          <p:nvPr/>
        </p:nvCxnSpPr>
        <p:spPr>
          <a:xfrm flipH="1">
            <a:off x="4896721" y="1313333"/>
            <a:ext cx="578726" cy="0"/>
          </a:xfrm>
          <a:prstGeom prst="line">
            <a:avLst/>
          </a:prstGeom>
          <a:ln w="50800">
            <a:solidFill>
              <a:srgbClr val="92D050"/>
            </a:solidFill>
          </a:ln>
          <a:effectLst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0" name="Straight Connector 109"/>
          <p:cNvCxnSpPr>
            <a:cxnSpLocks/>
          </p:cNvCxnSpPr>
          <p:nvPr/>
        </p:nvCxnSpPr>
        <p:spPr>
          <a:xfrm>
            <a:off x="5353565" y="1313333"/>
            <a:ext cx="529299" cy="0"/>
          </a:xfrm>
          <a:prstGeom prst="line">
            <a:avLst/>
          </a:prstGeom>
          <a:ln w="25400">
            <a:solidFill>
              <a:srgbClr val="FFC000"/>
            </a:solidFill>
          </a:ln>
          <a:effectLst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83" name="Rectangle 82"/>
          <p:cNvSpPr/>
          <p:nvPr/>
        </p:nvSpPr>
        <p:spPr>
          <a:xfrm flipV="1">
            <a:off x="3977913" y="1830465"/>
            <a:ext cx="405239" cy="106401"/>
          </a:xfrm>
          <a:prstGeom prst="rect">
            <a:avLst/>
          </a:prstGeom>
          <a:solidFill>
            <a:srgbClr val="92D050"/>
          </a:solidFill>
          <a:ln>
            <a:solidFill>
              <a:srgbClr val="FF0000"/>
            </a:solidFill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IN"/>
          </a:p>
        </p:txBody>
      </p:sp>
      <p:sp>
        <p:nvSpPr>
          <p:cNvPr id="85" name="Title 2"/>
          <p:cNvSpPr txBox="1">
            <a:spLocks/>
          </p:cNvSpPr>
          <p:nvPr/>
        </p:nvSpPr>
        <p:spPr>
          <a:xfrm>
            <a:off x="687047" y="2404624"/>
            <a:ext cx="1915118" cy="374928"/>
          </a:xfrm>
          <a:prstGeom prst="rect">
            <a:avLst/>
          </a:prstGeom>
          <a:effectLst/>
        </p:spPr>
        <p:txBody>
          <a:bodyPr vert="horz" lIns="91440" tIns="45720" rIns="91440" bIns="45720" rtlCol="0" anchor="b">
            <a:noAutofit/>
          </a:bodyPr>
          <a:lstStyle>
            <a:lvl1pPr algn="l" defTabSz="914400" rtl="0" eaLnBrk="1" latinLnBrk="0" hangingPunct="1">
              <a:lnSpc>
                <a:spcPct val="85000"/>
              </a:lnSpc>
              <a:spcBef>
                <a:spcPct val="0"/>
              </a:spcBef>
              <a:buNone/>
              <a:defRPr sz="7200" kern="1200" spc="-50" baseline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IN" sz="2000" i="1" dirty="0"/>
              <a:t>Protection core 5P20</a:t>
            </a:r>
          </a:p>
        </p:txBody>
      </p:sp>
      <p:sp>
        <p:nvSpPr>
          <p:cNvPr id="87" name="Title 2"/>
          <p:cNvSpPr txBox="1">
            <a:spLocks/>
          </p:cNvSpPr>
          <p:nvPr/>
        </p:nvSpPr>
        <p:spPr>
          <a:xfrm>
            <a:off x="3300142" y="1309700"/>
            <a:ext cx="548062" cy="374928"/>
          </a:xfrm>
          <a:prstGeom prst="rect">
            <a:avLst/>
          </a:prstGeom>
          <a:effectLst/>
        </p:spPr>
        <p:txBody>
          <a:bodyPr vert="horz" lIns="91440" tIns="45720" rIns="91440" bIns="45720" rtlCol="0" anchor="b">
            <a:noAutofit/>
          </a:bodyPr>
          <a:lstStyle>
            <a:lvl1pPr algn="l" defTabSz="914400" rtl="0" eaLnBrk="1" latinLnBrk="0" hangingPunct="1">
              <a:lnSpc>
                <a:spcPct val="85000"/>
              </a:lnSpc>
              <a:spcBef>
                <a:spcPct val="0"/>
              </a:spcBef>
              <a:buNone/>
              <a:defRPr sz="7200" kern="1200" spc="-50" baseline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IN" sz="2000" i="1" dirty="0"/>
              <a:t>P1</a:t>
            </a:r>
          </a:p>
        </p:txBody>
      </p:sp>
      <p:sp>
        <p:nvSpPr>
          <p:cNvPr id="91" name="Title 2"/>
          <p:cNvSpPr txBox="1">
            <a:spLocks/>
          </p:cNvSpPr>
          <p:nvPr/>
        </p:nvSpPr>
        <p:spPr>
          <a:xfrm>
            <a:off x="3250532" y="697556"/>
            <a:ext cx="1915118" cy="374928"/>
          </a:xfrm>
          <a:prstGeom prst="rect">
            <a:avLst/>
          </a:prstGeom>
          <a:effectLst/>
        </p:spPr>
        <p:txBody>
          <a:bodyPr vert="horz" lIns="91440" tIns="45720" rIns="91440" bIns="45720" rtlCol="0" anchor="b">
            <a:noAutofit/>
          </a:bodyPr>
          <a:lstStyle>
            <a:lvl1pPr algn="l" defTabSz="914400" rtl="0" eaLnBrk="1" latinLnBrk="0" hangingPunct="1">
              <a:lnSpc>
                <a:spcPct val="85000"/>
              </a:lnSpc>
              <a:spcBef>
                <a:spcPct val="0"/>
              </a:spcBef>
              <a:buNone/>
              <a:defRPr sz="7200" kern="1200" spc="-50" baseline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IN" sz="2000" i="1" dirty="0"/>
              <a:t>400 / 1 - 1 A</a:t>
            </a:r>
          </a:p>
        </p:txBody>
      </p:sp>
      <p:sp>
        <p:nvSpPr>
          <p:cNvPr id="93" name="Title 2"/>
          <p:cNvSpPr txBox="1">
            <a:spLocks/>
          </p:cNvSpPr>
          <p:nvPr/>
        </p:nvSpPr>
        <p:spPr>
          <a:xfrm>
            <a:off x="4437782" y="1301587"/>
            <a:ext cx="548062" cy="374928"/>
          </a:xfrm>
          <a:prstGeom prst="rect">
            <a:avLst/>
          </a:prstGeom>
          <a:effectLst/>
        </p:spPr>
        <p:txBody>
          <a:bodyPr vert="horz" lIns="91440" tIns="45720" rIns="91440" bIns="45720" rtlCol="0" anchor="b">
            <a:noAutofit/>
          </a:bodyPr>
          <a:lstStyle>
            <a:lvl1pPr algn="l" defTabSz="914400" rtl="0" eaLnBrk="1" latinLnBrk="0" hangingPunct="1">
              <a:lnSpc>
                <a:spcPct val="85000"/>
              </a:lnSpc>
              <a:spcBef>
                <a:spcPct val="0"/>
              </a:spcBef>
              <a:buNone/>
              <a:defRPr sz="7200" kern="1200" spc="-50" baseline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IN" sz="2000" i="1" dirty="0"/>
              <a:t>P2</a:t>
            </a:r>
          </a:p>
        </p:txBody>
      </p:sp>
      <p:sp>
        <p:nvSpPr>
          <p:cNvPr id="173" name="Oval 172"/>
          <p:cNvSpPr/>
          <p:nvPr/>
        </p:nvSpPr>
        <p:spPr>
          <a:xfrm>
            <a:off x="3862539" y="2090273"/>
            <a:ext cx="777923" cy="627797"/>
          </a:xfrm>
          <a:prstGeom prst="ellipse">
            <a:avLst/>
          </a:prstGeom>
          <a:noFill/>
          <a:ln>
            <a:solidFill>
              <a:srgbClr val="FFC000"/>
            </a:solidFill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IN"/>
          </a:p>
        </p:txBody>
      </p:sp>
      <p:sp>
        <p:nvSpPr>
          <p:cNvPr id="174" name="Rectangle 173"/>
          <p:cNvSpPr/>
          <p:nvPr/>
        </p:nvSpPr>
        <p:spPr>
          <a:xfrm flipV="1">
            <a:off x="4038610" y="2833921"/>
            <a:ext cx="405239" cy="106401"/>
          </a:xfrm>
          <a:prstGeom prst="rect">
            <a:avLst/>
          </a:prstGeom>
          <a:solidFill>
            <a:srgbClr val="92D050"/>
          </a:solidFill>
          <a:ln>
            <a:solidFill>
              <a:srgbClr val="FF0000"/>
            </a:solidFill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IN"/>
          </a:p>
        </p:txBody>
      </p:sp>
      <p:sp>
        <p:nvSpPr>
          <p:cNvPr id="177" name="Oval 176"/>
          <p:cNvSpPr/>
          <p:nvPr/>
        </p:nvSpPr>
        <p:spPr>
          <a:xfrm>
            <a:off x="3884309" y="3310977"/>
            <a:ext cx="777923" cy="627797"/>
          </a:xfrm>
          <a:prstGeom prst="ellipse">
            <a:avLst/>
          </a:prstGeom>
          <a:noFill/>
          <a:ln>
            <a:solidFill>
              <a:srgbClr val="FFC000"/>
            </a:solidFill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IN"/>
          </a:p>
        </p:txBody>
      </p:sp>
      <p:sp>
        <p:nvSpPr>
          <p:cNvPr id="179" name="Rectangle 178"/>
          <p:cNvSpPr/>
          <p:nvPr/>
        </p:nvSpPr>
        <p:spPr>
          <a:xfrm flipV="1">
            <a:off x="4079512" y="4118387"/>
            <a:ext cx="405239" cy="106401"/>
          </a:xfrm>
          <a:prstGeom prst="rect">
            <a:avLst/>
          </a:prstGeom>
          <a:solidFill>
            <a:srgbClr val="92D050"/>
          </a:solidFill>
          <a:ln>
            <a:solidFill>
              <a:srgbClr val="FF0000"/>
            </a:solidFill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IN"/>
          </a:p>
        </p:txBody>
      </p:sp>
      <p:sp>
        <p:nvSpPr>
          <p:cNvPr id="54" name="Title 2"/>
          <p:cNvSpPr txBox="1">
            <a:spLocks/>
          </p:cNvSpPr>
          <p:nvPr/>
        </p:nvSpPr>
        <p:spPr>
          <a:xfrm>
            <a:off x="4107956" y="1974040"/>
            <a:ext cx="391376" cy="191295"/>
          </a:xfrm>
          <a:prstGeom prst="rect">
            <a:avLst/>
          </a:prstGeom>
          <a:effectLst/>
        </p:spPr>
        <p:txBody>
          <a:bodyPr vert="horz" lIns="91440" tIns="45720" rIns="91440" bIns="45720" rtlCol="0" anchor="b">
            <a:noAutofit/>
          </a:bodyPr>
          <a:lstStyle>
            <a:lvl1pPr algn="l" defTabSz="914400" rtl="0" eaLnBrk="1" latinLnBrk="0" hangingPunct="1">
              <a:lnSpc>
                <a:spcPct val="85000"/>
              </a:lnSpc>
              <a:spcBef>
                <a:spcPct val="0"/>
              </a:spcBef>
              <a:buNone/>
              <a:defRPr sz="7200" kern="1200" spc="-50" baseline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IN" sz="1000" i="1" dirty="0"/>
              <a:t>S2</a:t>
            </a:r>
          </a:p>
        </p:txBody>
      </p:sp>
      <p:sp>
        <p:nvSpPr>
          <p:cNvPr id="55" name="Title 2"/>
          <p:cNvSpPr txBox="1">
            <a:spLocks/>
          </p:cNvSpPr>
          <p:nvPr/>
        </p:nvSpPr>
        <p:spPr>
          <a:xfrm>
            <a:off x="3842132" y="1966498"/>
            <a:ext cx="391376" cy="191295"/>
          </a:xfrm>
          <a:prstGeom prst="rect">
            <a:avLst/>
          </a:prstGeom>
          <a:effectLst/>
        </p:spPr>
        <p:txBody>
          <a:bodyPr vert="horz" lIns="91440" tIns="45720" rIns="91440" bIns="45720" rtlCol="0" anchor="b">
            <a:noAutofit/>
          </a:bodyPr>
          <a:lstStyle>
            <a:lvl1pPr algn="l" defTabSz="914400" rtl="0" eaLnBrk="1" latinLnBrk="0" hangingPunct="1">
              <a:lnSpc>
                <a:spcPct val="85000"/>
              </a:lnSpc>
              <a:spcBef>
                <a:spcPct val="0"/>
              </a:spcBef>
              <a:buNone/>
              <a:defRPr sz="7200" kern="1200" spc="-50" baseline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IN" sz="1000" i="1" dirty="0"/>
              <a:t>S1</a:t>
            </a:r>
          </a:p>
        </p:txBody>
      </p:sp>
      <p:sp>
        <p:nvSpPr>
          <p:cNvPr id="60" name="Title 2"/>
          <p:cNvSpPr txBox="1">
            <a:spLocks/>
          </p:cNvSpPr>
          <p:nvPr/>
        </p:nvSpPr>
        <p:spPr>
          <a:xfrm>
            <a:off x="4165024" y="3002894"/>
            <a:ext cx="391376" cy="191295"/>
          </a:xfrm>
          <a:prstGeom prst="rect">
            <a:avLst/>
          </a:prstGeom>
          <a:effectLst/>
        </p:spPr>
        <p:txBody>
          <a:bodyPr vert="horz" lIns="91440" tIns="45720" rIns="91440" bIns="45720" rtlCol="0" anchor="b">
            <a:noAutofit/>
          </a:bodyPr>
          <a:lstStyle>
            <a:lvl1pPr algn="l" defTabSz="914400" rtl="0" eaLnBrk="1" latinLnBrk="0" hangingPunct="1">
              <a:lnSpc>
                <a:spcPct val="85000"/>
              </a:lnSpc>
              <a:spcBef>
                <a:spcPct val="0"/>
              </a:spcBef>
              <a:buNone/>
              <a:defRPr sz="7200" kern="1200" spc="-50" baseline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IN" sz="1000" i="1" dirty="0"/>
              <a:t>S2</a:t>
            </a:r>
          </a:p>
        </p:txBody>
      </p:sp>
      <p:sp>
        <p:nvSpPr>
          <p:cNvPr id="61" name="Title 2"/>
          <p:cNvSpPr txBox="1">
            <a:spLocks/>
          </p:cNvSpPr>
          <p:nvPr/>
        </p:nvSpPr>
        <p:spPr>
          <a:xfrm>
            <a:off x="3899200" y="2995352"/>
            <a:ext cx="391376" cy="191295"/>
          </a:xfrm>
          <a:prstGeom prst="rect">
            <a:avLst/>
          </a:prstGeom>
          <a:effectLst/>
        </p:spPr>
        <p:txBody>
          <a:bodyPr vert="horz" lIns="91440" tIns="45720" rIns="91440" bIns="45720" rtlCol="0" anchor="b">
            <a:noAutofit/>
          </a:bodyPr>
          <a:lstStyle>
            <a:lvl1pPr algn="l" defTabSz="914400" rtl="0" eaLnBrk="1" latinLnBrk="0" hangingPunct="1">
              <a:lnSpc>
                <a:spcPct val="85000"/>
              </a:lnSpc>
              <a:spcBef>
                <a:spcPct val="0"/>
              </a:spcBef>
              <a:buNone/>
              <a:defRPr sz="7200" kern="1200" spc="-50" baseline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IN" sz="1000" i="1" dirty="0"/>
              <a:t>S1</a:t>
            </a:r>
          </a:p>
        </p:txBody>
      </p:sp>
      <p:sp>
        <p:nvSpPr>
          <p:cNvPr id="64" name="Title 2"/>
          <p:cNvSpPr txBox="1">
            <a:spLocks/>
          </p:cNvSpPr>
          <p:nvPr/>
        </p:nvSpPr>
        <p:spPr>
          <a:xfrm>
            <a:off x="4217691" y="4228375"/>
            <a:ext cx="391376" cy="191295"/>
          </a:xfrm>
          <a:prstGeom prst="rect">
            <a:avLst/>
          </a:prstGeom>
          <a:effectLst/>
        </p:spPr>
        <p:txBody>
          <a:bodyPr vert="horz" lIns="91440" tIns="45720" rIns="91440" bIns="45720" rtlCol="0" anchor="b">
            <a:noAutofit/>
          </a:bodyPr>
          <a:lstStyle>
            <a:lvl1pPr algn="l" defTabSz="914400" rtl="0" eaLnBrk="1" latinLnBrk="0" hangingPunct="1">
              <a:lnSpc>
                <a:spcPct val="85000"/>
              </a:lnSpc>
              <a:spcBef>
                <a:spcPct val="0"/>
              </a:spcBef>
              <a:buNone/>
              <a:defRPr sz="7200" kern="1200" spc="-50" baseline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IN" sz="1000" i="1" dirty="0"/>
              <a:t>S2</a:t>
            </a:r>
          </a:p>
        </p:txBody>
      </p:sp>
      <p:sp>
        <p:nvSpPr>
          <p:cNvPr id="65" name="Title 2"/>
          <p:cNvSpPr txBox="1">
            <a:spLocks/>
          </p:cNvSpPr>
          <p:nvPr/>
        </p:nvSpPr>
        <p:spPr>
          <a:xfrm>
            <a:off x="3956732" y="4228375"/>
            <a:ext cx="391376" cy="191295"/>
          </a:xfrm>
          <a:prstGeom prst="rect">
            <a:avLst/>
          </a:prstGeom>
          <a:effectLst/>
        </p:spPr>
        <p:txBody>
          <a:bodyPr vert="horz" lIns="91440" tIns="45720" rIns="91440" bIns="45720" rtlCol="0" anchor="b">
            <a:noAutofit/>
          </a:bodyPr>
          <a:lstStyle>
            <a:lvl1pPr algn="l" defTabSz="914400" rtl="0" eaLnBrk="1" latinLnBrk="0" hangingPunct="1">
              <a:lnSpc>
                <a:spcPct val="85000"/>
              </a:lnSpc>
              <a:spcBef>
                <a:spcPct val="0"/>
              </a:spcBef>
              <a:buNone/>
              <a:defRPr sz="7200" kern="1200" spc="-50" baseline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IN" sz="1000" i="1" dirty="0"/>
              <a:t>S1</a:t>
            </a:r>
          </a:p>
        </p:txBody>
      </p:sp>
      <p:sp>
        <p:nvSpPr>
          <p:cNvPr id="68" name="Title 2"/>
          <p:cNvSpPr txBox="1">
            <a:spLocks/>
          </p:cNvSpPr>
          <p:nvPr/>
        </p:nvSpPr>
        <p:spPr>
          <a:xfrm>
            <a:off x="3999239" y="3440121"/>
            <a:ext cx="548062" cy="374928"/>
          </a:xfrm>
          <a:prstGeom prst="rect">
            <a:avLst/>
          </a:prstGeom>
          <a:effectLst/>
        </p:spPr>
        <p:txBody>
          <a:bodyPr vert="horz" lIns="91440" tIns="45720" rIns="91440" bIns="45720" rtlCol="0" anchor="b">
            <a:noAutofit/>
          </a:bodyPr>
          <a:lstStyle>
            <a:lvl1pPr algn="l" defTabSz="914400" rtl="0" eaLnBrk="1" latinLnBrk="0" hangingPunct="1">
              <a:lnSpc>
                <a:spcPct val="85000"/>
              </a:lnSpc>
              <a:spcBef>
                <a:spcPct val="0"/>
              </a:spcBef>
              <a:buNone/>
              <a:defRPr sz="7200" kern="1200" spc="-50" baseline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IN" sz="2000" i="1" dirty="0">
                <a:solidFill>
                  <a:srgbClr val="FF0000"/>
                </a:solidFill>
              </a:rPr>
              <a:t>R</a:t>
            </a:r>
          </a:p>
        </p:txBody>
      </p:sp>
      <p:sp>
        <p:nvSpPr>
          <p:cNvPr id="69" name="Title 2"/>
          <p:cNvSpPr txBox="1">
            <a:spLocks/>
          </p:cNvSpPr>
          <p:nvPr/>
        </p:nvSpPr>
        <p:spPr>
          <a:xfrm>
            <a:off x="3960556" y="2206124"/>
            <a:ext cx="548062" cy="374928"/>
          </a:xfrm>
          <a:prstGeom prst="rect">
            <a:avLst/>
          </a:prstGeom>
          <a:effectLst/>
        </p:spPr>
        <p:txBody>
          <a:bodyPr vert="horz" lIns="91440" tIns="45720" rIns="91440" bIns="45720" rtlCol="0" anchor="b">
            <a:noAutofit/>
          </a:bodyPr>
          <a:lstStyle>
            <a:lvl1pPr algn="l" defTabSz="914400" rtl="0" eaLnBrk="1" latinLnBrk="0" hangingPunct="1">
              <a:lnSpc>
                <a:spcPct val="85000"/>
              </a:lnSpc>
              <a:spcBef>
                <a:spcPct val="0"/>
              </a:spcBef>
              <a:buNone/>
              <a:defRPr sz="7200" kern="1200" spc="-50" baseline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IN" sz="2000" i="1" dirty="0">
                <a:solidFill>
                  <a:srgbClr val="FFC000"/>
                </a:solidFill>
              </a:rPr>
              <a:t>Y</a:t>
            </a:r>
          </a:p>
        </p:txBody>
      </p:sp>
      <p:sp>
        <p:nvSpPr>
          <p:cNvPr id="73" name="Title 2"/>
          <p:cNvSpPr txBox="1">
            <a:spLocks/>
          </p:cNvSpPr>
          <p:nvPr/>
        </p:nvSpPr>
        <p:spPr>
          <a:xfrm>
            <a:off x="3907026" y="1128939"/>
            <a:ext cx="548062" cy="374928"/>
          </a:xfrm>
          <a:prstGeom prst="rect">
            <a:avLst/>
          </a:prstGeom>
          <a:effectLst/>
        </p:spPr>
        <p:txBody>
          <a:bodyPr vert="horz" lIns="91440" tIns="45720" rIns="91440" bIns="45720" rtlCol="0" anchor="b">
            <a:noAutofit/>
          </a:bodyPr>
          <a:lstStyle>
            <a:lvl1pPr algn="l" defTabSz="914400" rtl="0" eaLnBrk="1" latinLnBrk="0" hangingPunct="1">
              <a:lnSpc>
                <a:spcPct val="85000"/>
              </a:lnSpc>
              <a:spcBef>
                <a:spcPct val="0"/>
              </a:spcBef>
              <a:buNone/>
              <a:defRPr sz="7200" kern="1200" spc="-50" baseline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IN" sz="2000" i="1" dirty="0">
                <a:solidFill>
                  <a:srgbClr val="00B0F0"/>
                </a:solidFill>
              </a:rPr>
              <a:t>B</a:t>
            </a:r>
          </a:p>
        </p:txBody>
      </p:sp>
      <p:cxnSp>
        <p:nvCxnSpPr>
          <p:cNvPr id="4" name="Elbow Connector 3"/>
          <p:cNvCxnSpPr>
            <a:stCxn id="179" idx="1"/>
            <a:endCxn id="195" idx="1"/>
          </p:cNvCxnSpPr>
          <p:nvPr/>
        </p:nvCxnSpPr>
        <p:spPr>
          <a:xfrm rot="10800000" flipH="1" flipV="1">
            <a:off x="4079511" y="4171586"/>
            <a:ext cx="936299" cy="742427"/>
          </a:xfrm>
          <a:prstGeom prst="bentConnector4">
            <a:avLst>
              <a:gd name="adj1" fmla="val -24415"/>
              <a:gd name="adj2" fmla="val 107386"/>
            </a:avLst>
          </a:prstGeom>
          <a:ln>
            <a:solidFill>
              <a:srgbClr val="FF0000"/>
            </a:solidFill>
          </a:ln>
          <a:effectLst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Elbow Connector 7"/>
          <p:cNvCxnSpPr/>
          <p:nvPr/>
        </p:nvCxnSpPr>
        <p:spPr>
          <a:xfrm rot="5400000">
            <a:off x="2345153" y="3822531"/>
            <a:ext cx="2637753" cy="751376"/>
          </a:xfrm>
          <a:prstGeom prst="bentConnector3">
            <a:avLst>
              <a:gd name="adj1" fmla="val 529"/>
            </a:avLst>
          </a:prstGeom>
          <a:ln>
            <a:solidFill>
              <a:srgbClr val="FFFF00"/>
            </a:solidFill>
          </a:ln>
          <a:effectLst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" name="Elbow Connector 12"/>
          <p:cNvCxnSpPr/>
          <p:nvPr/>
        </p:nvCxnSpPr>
        <p:spPr>
          <a:xfrm rot="10800000" flipV="1">
            <a:off x="2746972" y="1882372"/>
            <a:ext cx="1231662" cy="4078985"/>
          </a:xfrm>
          <a:prstGeom prst="bentConnector2">
            <a:avLst/>
          </a:prstGeom>
          <a:ln>
            <a:solidFill>
              <a:srgbClr val="00B0F0"/>
            </a:solidFill>
          </a:ln>
          <a:effectLst/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30" name="Elbow Connector 29"/>
          <p:cNvCxnSpPr/>
          <p:nvPr/>
        </p:nvCxnSpPr>
        <p:spPr>
          <a:xfrm rot="16200000" flipH="1">
            <a:off x="5235608" y="5431880"/>
            <a:ext cx="1144544" cy="714960"/>
          </a:xfrm>
          <a:prstGeom prst="bentConnector3">
            <a:avLst>
              <a:gd name="adj1" fmla="val 1177"/>
            </a:avLst>
          </a:prstGeom>
          <a:ln w="25400">
            <a:solidFill>
              <a:srgbClr val="00B050"/>
            </a:solidFill>
          </a:ln>
          <a:effectLst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2" name="Straight Connector 31"/>
          <p:cNvCxnSpPr/>
          <p:nvPr/>
        </p:nvCxnSpPr>
        <p:spPr>
          <a:xfrm flipV="1">
            <a:off x="5471035" y="5724092"/>
            <a:ext cx="670168" cy="5498"/>
          </a:xfrm>
          <a:prstGeom prst="line">
            <a:avLst/>
          </a:prstGeom>
          <a:ln w="25400">
            <a:solidFill>
              <a:srgbClr val="00B050"/>
            </a:solidFill>
          </a:ln>
          <a:effectLst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4" name="Straight Connector 33"/>
          <p:cNvCxnSpPr/>
          <p:nvPr/>
        </p:nvCxnSpPr>
        <p:spPr>
          <a:xfrm>
            <a:off x="5508754" y="6209415"/>
            <a:ext cx="648217" cy="8788"/>
          </a:xfrm>
          <a:prstGeom prst="line">
            <a:avLst/>
          </a:prstGeom>
          <a:ln>
            <a:solidFill>
              <a:srgbClr val="00B050"/>
            </a:solidFill>
          </a:ln>
          <a:effectLst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1" name="Straight Connector 120"/>
          <p:cNvCxnSpPr>
            <a:cxnSpLocks/>
          </p:cNvCxnSpPr>
          <p:nvPr/>
        </p:nvCxnSpPr>
        <p:spPr>
          <a:xfrm>
            <a:off x="6155200" y="6367666"/>
            <a:ext cx="1781686" cy="0"/>
          </a:xfrm>
          <a:prstGeom prst="line">
            <a:avLst/>
          </a:prstGeom>
          <a:ln w="25400">
            <a:solidFill>
              <a:srgbClr val="00B050"/>
            </a:solidFill>
          </a:ln>
          <a:effectLst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3" name="Straight Connector 122"/>
          <p:cNvCxnSpPr>
            <a:cxnSpLocks/>
          </p:cNvCxnSpPr>
          <p:nvPr/>
        </p:nvCxnSpPr>
        <p:spPr>
          <a:xfrm>
            <a:off x="7791076" y="6647862"/>
            <a:ext cx="273790" cy="0"/>
          </a:xfrm>
          <a:prstGeom prst="line">
            <a:avLst/>
          </a:prstGeom>
          <a:ln w="25400">
            <a:solidFill>
              <a:srgbClr val="00B050"/>
            </a:solidFill>
          </a:ln>
          <a:effectLst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4" name="Straight Connector 123"/>
          <p:cNvCxnSpPr>
            <a:cxnSpLocks/>
          </p:cNvCxnSpPr>
          <p:nvPr/>
        </p:nvCxnSpPr>
        <p:spPr>
          <a:xfrm>
            <a:off x="7654181" y="6490341"/>
            <a:ext cx="545198" cy="0"/>
          </a:xfrm>
          <a:prstGeom prst="line">
            <a:avLst/>
          </a:prstGeom>
          <a:ln w="25400">
            <a:solidFill>
              <a:srgbClr val="00B050"/>
            </a:solidFill>
          </a:ln>
          <a:effectLst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5" name="Straight Connector 124"/>
          <p:cNvCxnSpPr>
            <a:cxnSpLocks/>
          </p:cNvCxnSpPr>
          <p:nvPr/>
        </p:nvCxnSpPr>
        <p:spPr>
          <a:xfrm>
            <a:off x="7708842" y="6566720"/>
            <a:ext cx="435769" cy="4763"/>
          </a:xfrm>
          <a:prstGeom prst="line">
            <a:avLst/>
          </a:prstGeom>
          <a:ln w="25400">
            <a:solidFill>
              <a:srgbClr val="00B050"/>
            </a:solidFill>
          </a:ln>
          <a:effectLst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6" name="Straight Connector 125"/>
          <p:cNvCxnSpPr>
            <a:cxnSpLocks/>
          </p:cNvCxnSpPr>
          <p:nvPr/>
        </p:nvCxnSpPr>
        <p:spPr>
          <a:xfrm>
            <a:off x="7859523" y="6724241"/>
            <a:ext cx="142213" cy="0"/>
          </a:xfrm>
          <a:prstGeom prst="line">
            <a:avLst/>
          </a:prstGeom>
          <a:ln w="25400">
            <a:solidFill>
              <a:srgbClr val="00B050"/>
            </a:solidFill>
          </a:ln>
          <a:effectLst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7" name="Straight Connector 126"/>
          <p:cNvCxnSpPr>
            <a:cxnSpLocks/>
          </p:cNvCxnSpPr>
          <p:nvPr/>
        </p:nvCxnSpPr>
        <p:spPr>
          <a:xfrm flipV="1">
            <a:off x="7926726" y="6357614"/>
            <a:ext cx="1191" cy="365697"/>
          </a:xfrm>
          <a:prstGeom prst="line">
            <a:avLst/>
          </a:prstGeom>
          <a:ln w="25400">
            <a:solidFill>
              <a:srgbClr val="00B050"/>
            </a:solidFill>
          </a:ln>
          <a:effectLst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" name="Elbow Connector 30"/>
          <p:cNvCxnSpPr>
            <a:stCxn id="179" idx="3"/>
          </p:cNvCxnSpPr>
          <p:nvPr/>
        </p:nvCxnSpPr>
        <p:spPr>
          <a:xfrm flipH="1" flipV="1">
            <a:off x="3456650" y="3996047"/>
            <a:ext cx="1028101" cy="175540"/>
          </a:xfrm>
          <a:prstGeom prst="bentConnector3">
            <a:avLst>
              <a:gd name="adj1" fmla="val -22235"/>
            </a:avLst>
          </a:prstGeom>
          <a:ln>
            <a:solidFill>
              <a:srgbClr val="FF0000"/>
            </a:solidFill>
          </a:ln>
          <a:effectLst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5" name="Elbow Connector 34"/>
          <p:cNvCxnSpPr>
            <a:endCxn id="199" idx="2"/>
          </p:cNvCxnSpPr>
          <p:nvPr/>
        </p:nvCxnSpPr>
        <p:spPr>
          <a:xfrm>
            <a:off x="3452250" y="3996047"/>
            <a:ext cx="1534188" cy="1263738"/>
          </a:xfrm>
          <a:prstGeom prst="bentConnector3">
            <a:avLst>
              <a:gd name="adj1" fmla="val 1073"/>
            </a:avLst>
          </a:prstGeom>
          <a:ln>
            <a:solidFill>
              <a:srgbClr val="FF0000"/>
            </a:solidFill>
          </a:ln>
          <a:effectLst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3" name="Straight Connector 42"/>
          <p:cNvCxnSpPr>
            <a:cxnSpLocks/>
            <a:endCxn id="183" idx="2"/>
          </p:cNvCxnSpPr>
          <p:nvPr/>
        </p:nvCxnSpPr>
        <p:spPr>
          <a:xfrm>
            <a:off x="3288341" y="5511467"/>
            <a:ext cx="1689305" cy="22943"/>
          </a:xfrm>
          <a:prstGeom prst="line">
            <a:avLst/>
          </a:prstGeom>
          <a:ln>
            <a:solidFill>
              <a:srgbClr val="FFFF00"/>
            </a:solidFill>
          </a:ln>
          <a:effectLst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3" name="Elbow Connector 52"/>
          <p:cNvCxnSpPr>
            <a:stCxn id="174" idx="3"/>
          </p:cNvCxnSpPr>
          <p:nvPr/>
        </p:nvCxnSpPr>
        <p:spPr>
          <a:xfrm flipH="1" flipV="1">
            <a:off x="3095625" y="2779552"/>
            <a:ext cx="1348224" cy="107569"/>
          </a:xfrm>
          <a:prstGeom prst="bentConnector3">
            <a:avLst>
              <a:gd name="adj1" fmla="val -16956"/>
            </a:avLst>
          </a:prstGeom>
          <a:ln>
            <a:solidFill>
              <a:srgbClr val="FFFF00"/>
            </a:solidFill>
          </a:ln>
          <a:effectLst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8" name="Elbow Connector 57"/>
          <p:cNvCxnSpPr>
            <a:cxnSpLocks/>
          </p:cNvCxnSpPr>
          <p:nvPr/>
        </p:nvCxnSpPr>
        <p:spPr>
          <a:xfrm rot="16200000" flipH="1">
            <a:off x="2552071" y="3314798"/>
            <a:ext cx="2981502" cy="1912177"/>
          </a:xfrm>
          <a:prstGeom prst="bentConnector2">
            <a:avLst/>
          </a:prstGeom>
          <a:ln>
            <a:solidFill>
              <a:srgbClr val="FFFF00"/>
            </a:solidFill>
          </a:ln>
          <a:effectLst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7" name="Straight Connector 66"/>
          <p:cNvCxnSpPr>
            <a:endCxn id="186" idx="1"/>
          </p:cNvCxnSpPr>
          <p:nvPr/>
        </p:nvCxnSpPr>
        <p:spPr>
          <a:xfrm flipV="1">
            <a:off x="2740221" y="5960067"/>
            <a:ext cx="2217634" cy="12108"/>
          </a:xfrm>
          <a:prstGeom prst="line">
            <a:avLst/>
          </a:prstGeom>
          <a:ln>
            <a:solidFill>
              <a:srgbClr val="00B0F0"/>
            </a:solidFill>
          </a:ln>
          <a:effectLst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1" name="Elbow Connector 70"/>
          <p:cNvCxnSpPr>
            <a:stCxn id="83" idx="3"/>
          </p:cNvCxnSpPr>
          <p:nvPr/>
        </p:nvCxnSpPr>
        <p:spPr>
          <a:xfrm flipH="1" flipV="1">
            <a:off x="2495550" y="1759939"/>
            <a:ext cx="1887602" cy="123726"/>
          </a:xfrm>
          <a:prstGeom prst="bentConnector3">
            <a:avLst>
              <a:gd name="adj1" fmla="val -12111"/>
            </a:avLst>
          </a:prstGeom>
          <a:effectLst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59" name="Elbow Connector 158"/>
          <p:cNvCxnSpPr/>
          <p:nvPr/>
        </p:nvCxnSpPr>
        <p:spPr>
          <a:xfrm flipH="1" flipV="1">
            <a:off x="2495550" y="1759940"/>
            <a:ext cx="1887602" cy="123726"/>
          </a:xfrm>
          <a:prstGeom prst="bentConnector3">
            <a:avLst>
              <a:gd name="adj1" fmla="val -12111"/>
            </a:avLst>
          </a:prstGeom>
          <a:ln>
            <a:solidFill>
              <a:srgbClr val="00B0F0"/>
            </a:solidFill>
          </a:ln>
          <a:effectLst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60" name="Elbow Connector 159"/>
          <p:cNvCxnSpPr>
            <a:endCxn id="191" idx="1"/>
          </p:cNvCxnSpPr>
          <p:nvPr/>
        </p:nvCxnSpPr>
        <p:spPr>
          <a:xfrm rot="16200000" flipH="1">
            <a:off x="1557415" y="2721678"/>
            <a:ext cx="4399649" cy="2504326"/>
          </a:xfrm>
          <a:prstGeom prst="bentConnector3">
            <a:avLst>
              <a:gd name="adj1" fmla="val 101493"/>
            </a:avLst>
          </a:prstGeom>
          <a:ln>
            <a:solidFill>
              <a:srgbClr val="00B0F0"/>
            </a:solidFill>
          </a:ln>
          <a:effectLst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64" name="Rounded Rectangle 163"/>
          <p:cNvSpPr/>
          <p:nvPr/>
        </p:nvSpPr>
        <p:spPr>
          <a:xfrm>
            <a:off x="7999884" y="5229701"/>
            <a:ext cx="3947612" cy="732948"/>
          </a:xfrm>
          <a:prstGeom prst="roundRect">
            <a:avLst/>
          </a:prstGeom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IN"/>
          </a:p>
        </p:txBody>
      </p:sp>
      <p:sp>
        <p:nvSpPr>
          <p:cNvPr id="167" name="Freeform 166"/>
          <p:cNvSpPr/>
          <p:nvPr/>
        </p:nvSpPr>
        <p:spPr>
          <a:xfrm>
            <a:off x="5530304" y="4920484"/>
            <a:ext cx="2594492" cy="515116"/>
          </a:xfrm>
          <a:custGeom>
            <a:avLst/>
            <a:gdLst>
              <a:gd name="connsiteX0" fmla="*/ 0 w 2717800"/>
              <a:gd name="connsiteY0" fmla="*/ 45216 h 515116"/>
              <a:gd name="connsiteX1" fmla="*/ 1282700 w 2717800"/>
              <a:gd name="connsiteY1" fmla="*/ 45216 h 515116"/>
              <a:gd name="connsiteX2" fmla="*/ 2717800 w 2717800"/>
              <a:gd name="connsiteY2" fmla="*/ 515116 h 51511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2717800" h="515116">
                <a:moveTo>
                  <a:pt x="0" y="45216"/>
                </a:moveTo>
                <a:cubicBezTo>
                  <a:pt x="414866" y="6057"/>
                  <a:pt x="829733" y="-33101"/>
                  <a:pt x="1282700" y="45216"/>
                </a:cubicBezTo>
                <a:cubicBezTo>
                  <a:pt x="1735667" y="123533"/>
                  <a:pt x="2465917" y="428333"/>
                  <a:pt x="2717800" y="515116"/>
                </a:cubicBezTo>
              </a:path>
            </a:pathLst>
          </a:custGeom>
          <a:noFill/>
          <a:ln w="38100">
            <a:solidFill>
              <a:srgbClr val="FF0000"/>
            </a:solidFill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IN"/>
          </a:p>
        </p:txBody>
      </p:sp>
      <p:sp>
        <p:nvSpPr>
          <p:cNvPr id="168" name="Freeform 167"/>
          <p:cNvSpPr/>
          <p:nvPr/>
        </p:nvSpPr>
        <p:spPr>
          <a:xfrm>
            <a:off x="5432396" y="5511467"/>
            <a:ext cx="2768600" cy="38433"/>
          </a:xfrm>
          <a:custGeom>
            <a:avLst/>
            <a:gdLst>
              <a:gd name="connsiteX0" fmla="*/ 0 w 2768600"/>
              <a:gd name="connsiteY0" fmla="*/ 333 h 38433"/>
              <a:gd name="connsiteX1" fmla="*/ 1549400 w 2768600"/>
              <a:gd name="connsiteY1" fmla="*/ 333 h 38433"/>
              <a:gd name="connsiteX2" fmla="*/ 2768600 w 2768600"/>
              <a:gd name="connsiteY2" fmla="*/ 38433 h 3843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2768600" h="38433">
                <a:moveTo>
                  <a:pt x="0" y="333"/>
                </a:moveTo>
                <a:lnTo>
                  <a:pt x="1549400" y="333"/>
                </a:lnTo>
                <a:cubicBezTo>
                  <a:pt x="2010833" y="6683"/>
                  <a:pt x="2702983" y="-18717"/>
                  <a:pt x="2768600" y="38433"/>
                </a:cubicBezTo>
              </a:path>
            </a:pathLst>
          </a:custGeom>
          <a:noFill/>
          <a:ln w="38100">
            <a:solidFill>
              <a:srgbClr val="FFC000"/>
            </a:solidFill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IN"/>
          </a:p>
        </p:txBody>
      </p:sp>
      <p:sp>
        <p:nvSpPr>
          <p:cNvPr id="170" name="Freeform 169"/>
          <p:cNvSpPr/>
          <p:nvPr/>
        </p:nvSpPr>
        <p:spPr>
          <a:xfrm>
            <a:off x="5478996" y="5651500"/>
            <a:ext cx="2671200" cy="330200"/>
          </a:xfrm>
          <a:custGeom>
            <a:avLst/>
            <a:gdLst>
              <a:gd name="connsiteX0" fmla="*/ 27432 w 2745232"/>
              <a:gd name="connsiteY0" fmla="*/ 330200 h 330200"/>
              <a:gd name="connsiteX1" fmla="*/ 167132 w 2745232"/>
              <a:gd name="connsiteY1" fmla="*/ 292100 h 330200"/>
              <a:gd name="connsiteX2" fmla="*/ 1297432 w 2745232"/>
              <a:gd name="connsiteY2" fmla="*/ 114300 h 330200"/>
              <a:gd name="connsiteX3" fmla="*/ 2745232 w 2745232"/>
              <a:gd name="connsiteY3" fmla="*/ 0 h 3302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2745232" h="330200">
                <a:moveTo>
                  <a:pt x="27432" y="330200"/>
                </a:moveTo>
                <a:cubicBezTo>
                  <a:pt x="-8552" y="329141"/>
                  <a:pt x="-44535" y="328083"/>
                  <a:pt x="167132" y="292100"/>
                </a:cubicBezTo>
                <a:cubicBezTo>
                  <a:pt x="378799" y="256117"/>
                  <a:pt x="867749" y="162983"/>
                  <a:pt x="1297432" y="114300"/>
                </a:cubicBezTo>
                <a:cubicBezTo>
                  <a:pt x="1727115" y="65617"/>
                  <a:pt x="2495465" y="19050"/>
                  <a:pt x="2745232" y="0"/>
                </a:cubicBezTo>
              </a:path>
            </a:pathLst>
          </a:custGeom>
          <a:ln w="38100">
            <a:solidFill>
              <a:srgbClr val="00B0F0"/>
            </a:solidFill>
          </a:ln>
          <a:effectLst/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n-IN"/>
          </a:p>
        </p:txBody>
      </p:sp>
      <p:sp>
        <p:nvSpPr>
          <p:cNvPr id="171" name="Freeform 170"/>
          <p:cNvSpPr/>
          <p:nvPr/>
        </p:nvSpPr>
        <p:spPr>
          <a:xfrm>
            <a:off x="5432396" y="5778500"/>
            <a:ext cx="2857500" cy="444500"/>
          </a:xfrm>
          <a:custGeom>
            <a:avLst/>
            <a:gdLst>
              <a:gd name="connsiteX0" fmla="*/ 0 w 2857500"/>
              <a:gd name="connsiteY0" fmla="*/ 444500 h 444500"/>
              <a:gd name="connsiteX1" fmla="*/ 1739900 w 2857500"/>
              <a:gd name="connsiteY1" fmla="*/ 152400 h 444500"/>
              <a:gd name="connsiteX2" fmla="*/ 2857500 w 2857500"/>
              <a:gd name="connsiteY2" fmla="*/ 0 h 4445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2857500" h="444500">
                <a:moveTo>
                  <a:pt x="0" y="444500"/>
                </a:moveTo>
                <a:lnTo>
                  <a:pt x="1739900" y="152400"/>
                </a:lnTo>
                <a:cubicBezTo>
                  <a:pt x="2216150" y="78317"/>
                  <a:pt x="2536825" y="39158"/>
                  <a:pt x="2857500" y="0"/>
                </a:cubicBezTo>
              </a:path>
            </a:pathLst>
          </a:custGeom>
          <a:ln>
            <a:solidFill>
              <a:srgbClr val="B7E709">
                <a:alpha val="95000"/>
              </a:srgbClr>
            </a:solidFill>
          </a:ln>
          <a:effectLst>
            <a:outerShdw blurRad="50800" dist="15240" dir="5400000" algn="tl" rotWithShape="0">
              <a:srgbClr val="000000">
                <a:alpha val="75000"/>
              </a:srgbClr>
            </a:outerShdw>
          </a:effectLst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n-IN"/>
          </a:p>
        </p:txBody>
      </p:sp>
      <p:sp>
        <p:nvSpPr>
          <p:cNvPr id="176" name="Title 2"/>
          <p:cNvSpPr txBox="1">
            <a:spLocks/>
          </p:cNvSpPr>
          <p:nvPr/>
        </p:nvSpPr>
        <p:spPr>
          <a:xfrm>
            <a:off x="8515806" y="5274768"/>
            <a:ext cx="2848686" cy="609466"/>
          </a:xfrm>
          <a:prstGeom prst="rect">
            <a:avLst/>
          </a:prstGeom>
          <a:effectLst/>
        </p:spPr>
        <p:txBody>
          <a:bodyPr vert="horz" lIns="91440" tIns="45720" rIns="91440" bIns="45720" rtlCol="0" anchor="b">
            <a:noAutofit/>
          </a:bodyPr>
          <a:lstStyle>
            <a:lvl1pPr algn="l" defTabSz="914400" rtl="0" eaLnBrk="1" latinLnBrk="0" hangingPunct="1">
              <a:lnSpc>
                <a:spcPct val="85000"/>
              </a:lnSpc>
              <a:spcBef>
                <a:spcPct val="0"/>
              </a:spcBef>
              <a:buNone/>
              <a:defRPr sz="7200" kern="1200" spc="-50" baseline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IN" sz="2000" i="1" dirty="0"/>
              <a:t>4 Core Copper</a:t>
            </a:r>
          </a:p>
          <a:p>
            <a:pPr algn="ctr"/>
            <a:r>
              <a:rPr lang="en-IN" sz="2000" i="1" dirty="0"/>
              <a:t>2.5 Sq.mm Cable</a:t>
            </a:r>
          </a:p>
        </p:txBody>
      </p:sp>
      <p:sp>
        <p:nvSpPr>
          <p:cNvPr id="172" name="Rectangle 171"/>
          <p:cNvSpPr/>
          <p:nvPr/>
        </p:nvSpPr>
        <p:spPr>
          <a:xfrm>
            <a:off x="4493835" y="4623120"/>
            <a:ext cx="2771427" cy="2184079"/>
          </a:xfrm>
          <a:prstGeom prst="rect">
            <a:avLst/>
          </a:prstGeom>
          <a:noFill/>
          <a:ln>
            <a:solidFill>
              <a:srgbClr val="00B050"/>
            </a:solidFill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IN"/>
          </a:p>
        </p:txBody>
      </p:sp>
      <p:sp>
        <p:nvSpPr>
          <p:cNvPr id="175" name="Rectangle 174"/>
          <p:cNvSpPr/>
          <p:nvPr/>
        </p:nvSpPr>
        <p:spPr>
          <a:xfrm>
            <a:off x="4988751" y="5693129"/>
            <a:ext cx="667747" cy="137018"/>
          </a:xfrm>
          <a:prstGeom prst="rect">
            <a:avLst/>
          </a:prstGeom>
          <a:noFill/>
          <a:ln>
            <a:solidFill>
              <a:schemeClr val="accent4">
                <a:lumMod val="75000"/>
              </a:schemeClr>
            </a:solidFill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IN"/>
          </a:p>
        </p:txBody>
      </p:sp>
      <p:sp>
        <p:nvSpPr>
          <p:cNvPr id="178" name="Oval 177"/>
          <p:cNvSpPr/>
          <p:nvPr/>
        </p:nvSpPr>
        <p:spPr>
          <a:xfrm>
            <a:off x="4988751" y="5691381"/>
            <a:ext cx="195262" cy="136364"/>
          </a:xfrm>
          <a:prstGeom prst="ellipse">
            <a:avLst/>
          </a:prstGeom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IN"/>
          </a:p>
        </p:txBody>
      </p:sp>
      <p:sp>
        <p:nvSpPr>
          <p:cNvPr id="180" name="Oval 179"/>
          <p:cNvSpPr/>
          <p:nvPr/>
        </p:nvSpPr>
        <p:spPr>
          <a:xfrm>
            <a:off x="5222115" y="5691376"/>
            <a:ext cx="195262" cy="136364"/>
          </a:xfrm>
          <a:prstGeom prst="ellipse">
            <a:avLst/>
          </a:prstGeom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IN"/>
          </a:p>
        </p:txBody>
      </p:sp>
      <p:sp>
        <p:nvSpPr>
          <p:cNvPr id="181" name="Oval 180"/>
          <p:cNvSpPr/>
          <p:nvPr/>
        </p:nvSpPr>
        <p:spPr>
          <a:xfrm>
            <a:off x="5445960" y="5691379"/>
            <a:ext cx="195262" cy="136364"/>
          </a:xfrm>
          <a:prstGeom prst="ellipse">
            <a:avLst/>
          </a:prstGeom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IN"/>
          </a:p>
        </p:txBody>
      </p:sp>
      <p:sp>
        <p:nvSpPr>
          <p:cNvPr id="182" name="Rectangle 181"/>
          <p:cNvSpPr/>
          <p:nvPr/>
        </p:nvSpPr>
        <p:spPr>
          <a:xfrm>
            <a:off x="4977646" y="5467976"/>
            <a:ext cx="667747" cy="137018"/>
          </a:xfrm>
          <a:prstGeom prst="rect">
            <a:avLst/>
          </a:prstGeom>
          <a:noFill/>
          <a:ln>
            <a:solidFill>
              <a:schemeClr val="accent4">
                <a:lumMod val="75000"/>
              </a:schemeClr>
            </a:solidFill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IN"/>
          </a:p>
        </p:txBody>
      </p:sp>
      <p:sp>
        <p:nvSpPr>
          <p:cNvPr id="183" name="Oval 182"/>
          <p:cNvSpPr/>
          <p:nvPr/>
        </p:nvSpPr>
        <p:spPr>
          <a:xfrm>
            <a:off x="4977646" y="5466228"/>
            <a:ext cx="195262" cy="136364"/>
          </a:xfrm>
          <a:prstGeom prst="ellipse">
            <a:avLst/>
          </a:prstGeom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IN"/>
          </a:p>
        </p:txBody>
      </p:sp>
      <p:sp>
        <p:nvSpPr>
          <p:cNvPr id="184" name="Oval 183"/>
          <p:cNvSpPr/>
          <p:nvPr/>
        </p:nvSpPr>
        <p:spPr>
          <a:xfrm>
            <a:off x="5211010" y="5466223"/>
            <a:ext cx="195262" cy="136364"/>
          </a:xfrm>
          <a:prstGeom prst="ellipse">
            <a:avLst/>
          </a:prstGeom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IN"/>
          </a:p>
        </p:txBody>
      </p:sp>
      <p:sp>
        <p:nvSpPr>
          <p:cNvPr id="185" name="Oval 184"/>
          <p:cNvSpPr/>
          <p:nvPr/>
        </p:nvSpPr>
        <p:spPr>
          <a:xfrm>
            <a:off x="5434855" y="5466226"/>
            <a:ext cx="195262" cy="136364"/>
          </a:xfrm>
          <a:prstGeom prst="ellipse">
            <a:avLst/>
          </a:prstGeom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IN"/>
          </a:p>
        </p:txBody>
      </p:sp>
      <p:sp>
        <p:nvSpPr>
          <p:cNvPr id="186" name="Rectangle 185"/>
          <p:cNvSpPr/>
          <p:nvPr/>
        </p:nvSpPr>
        <p:spPr>
          <a:xfrm>
            <a:off x="4957855" y="5891558"/>
            <a:ext cx="667747" cy="137018"/>
          </a:xfrm>
          <a:prstGeom prst="rect">
            <a:avLst/>
          </a:prstGeom>
          <a:noFill/>
          <a:ln>
            <a:solidFill>
              <a:schemeClr val="accent4">
                <a:lumMod val="75000"/>
              </a:schemeClr>
            </a:solidFill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IN"/>
          </a:p>
        </p:txBody>
      </p:sp>
      <p:sp>
        <p:nvSpPr>
          <p:cNvPr id="187" name="Oval 186"/>
          <p:cNvSpPr/>
          <p:nvPr/>
        </p:nvSpPr>
        <p:spPr>
          <a:xfrm>
            <a:off x="4957855" y="5889810"/>
            <a:ext cx="195262" cy="136364"/>
          </a:xfrm>
          <a:prstGeom prst="ellipse">
            <a:avLst/>
          </a:prstGeom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IN"/>
          </a:p>
        </p:txBody>
      </p:sp>
      <p:sp>
        <p:nvSpPr>
          <p:cNvPr id="188" name="Oval 187"/>
          <p:cNvSpPr/>
          <p:nvPr/>
        </p:nvSpPr>
        <p:spPr>
          <a:xfrm>
            <a:off x="5191219" y="5889805"/>
            <a:ext cx="195262" cy="136364"/>
          </a:xfrm>
          <a:prstGeom prst="ellipse">
            <a:avLst/>
          </a:prstGeom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IN"/>
          </a:p>
        </p:txBody>
      </p:sp>
      <p:sp>
        <p:nvSpPr>
          <p:cNvPr id="189" name="Oval 188"/>
          <p:cNvSpPr/>
          <p:nvPr/>
        </p:nvSpPr>
        <p:spPr>
          <a:xfrm>
            <a:off x="5415064" y="5889808"/>
            <a:ext cx="195262" cy="136364"/>
          </a:xfrm>
          <a:prstGeom prst="ellipse">
            <a:avLst/>
          </a:prstGeom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IN"/>
          </a:p>
        </p:txBody>
      </p:sp>
      <p:sp>
        <p:nvSpPr>
          <p:cNvPr id="190" name="Rectangle 189"/>
          <p:cNvSpPr/>
          <p:nvPr/>
        </p:nvSpPr>
        <p:spPr>
          <a:xfrm>
            <a:off x="4980807" y="6155444"/>
            <a:ext cx="667747" cy="137018"/>
          </a:xfrm>
          <a:prstGeom prst="rect">
            <a:avLst/>
          </a:prstGeom>
          <a:noFill/>
          <a:ln>
            <a:solidFill>
              <a:schemeClr val="accent4">
                <a:lumMod val="75000"/>
              </a:schemeClr>
            </a:solidFill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IN"/>
          </a:p>
        </p:txBody>
      </p:sp>
      <p:sp>
        <p:nvSpPr>
          <p:cNvPr id="191" name="Oval 190"/>
          <p:cNvSpPr/>
          <p:nvPr/>
        </p:nvSpPr>
        <p:spPr>
          <a:xfrm>
            <a:off x="4980807" y="6153696"/>
            <a:ext cx="195262" cy="136364"/>
          </a:xfrm>
          <a:prstGeom prst="ellipse">
            <a:avLst/>
          </a:prstGeom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IN"/>
          </a:p>
        </p:txBody>
      </p:sp>
      <p:sp>
        <p:nvSpPr>
          <p:cNvPr id="192" name="Oval 191"/>
          <p:cNvSpPr/>
          <p:nvPr/>
        </p:nvSpPr>
        <p:spPr>
          <a:xfrm>
            <a:off x="5214171" y="6153691"/>
            <a:ext cx="195262" cy="136364"/>
          </a:xfrm>
          <a:prstGeom prst="ellipse">
            <a:avLst/>
          </a:prstGeom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IN"/>
          </a:p>
        </p:txBody>
      </p:sp>
      <p:sp>
        <p:nvSpPr>
          <p:cNvPr id="193" name="Oval 192"/>
          <p:cNvSpPr/>
          <p:nvPr/>
        </p:nvSpPr>
        <p:spPr>
          <a:xfrm>
            <a:off x="5438016" y="6153694"/>
            <a:ext cx="195262" cy="136364"/>
          </a:xfrm>
          <a:prstGeom prst="ellipse">
            <a:avLst/>
          </a:prstGeom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IN"/>
          </a:p>
        </p:txBody>
      </p:sp>
      <p:sp>
        <p:nvSpPr>
          <p:cNvPr id="194" name="Rectangle 193"/>
          <p:cNvSpPr/>
          <p:nvPr/>
        </p:nvSpPr>
        <p:spPr>
          <a:xfrm>
            <a:off x="4987216" y="4895792"/>
            <a:ext cx="667747" cy="137018"/>
          </a:xfrm>
          <a:prstGeom prst="rect">
            <a:avLst/>
          </a:prstGeom>
          <a:noFill/>
          <a:ln>
            <a:solidFill>
              <a:schemeClr val="accent4">
                <a:lumMod val="75000"/>
              </a:schemeClr>
            </a:solidFill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IN"/>
          </a:p>
        </p:txBody>
      </p:sp>
      <p:sp>
        <p:nvSpPr>
          <p:cNvPr id="195" name="Oval 194"/>
          <p:cNvSpPr/>
          <p:nvPr/>
        </p:nvSpPr>
        <p:spPr>
          <a:xfrm>
            <a:off x="4987216" y="4894044"/>
            <a:ext cx="195262" cy="136364"/>
          </a:xfrm>
          <a:prstGeom prst="ellipse">
            <a:avLst/>
          </a:prstGeom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IN"/>
          </a:p>
        </p:txBody>
      </p:sp>
      <p:sp>
        <p:nvSpPr>
          <p:cNvPr id="196" name="Oval 195"/>
          <p:cNvSpPr/>
          <p:nvPr/>
        </p:nvSpPr>
        <p:spPr>
          <a:xfrm>
            <a:off x="5220580" y="4894039"/>
            <a:ext cx="195262" cy="136364"/>
          </a:xfrm>
          <a:prstGeom prst="ellipse">
            <a:avLst/>
          </a:prstGeom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IN"/>
          </a:p>
        </p:txBody>
      </p:sp>
      <p:sp>
        <p:nvSpPr>
          <p:cNvPr id="197" name="Oval 196"/>
          <p:cNvSpPr/>
          <p:nvPr/>
        </p:nvSpPr>
        <p:spPr>
          <a:xfrm>
            <a:off x="5444425" y="4894042"/>
            <a:ext cx="195262" cy="136364"/>
          </a:xfrm>
          <a:prstGeom prst="ellipse">
            <a:avLst/>
          </a:prstGeom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IN"/>
          </a:p>
        </p:txBody>
      </p:sp>
      <p:sp>
        <p:nvSpPr>
          <p:cNvPr id="198" name="Rectangle 197"/>
          <p:cNvSpPr/>
          <p:nvPr/>
        </p:nvSpPr>
        <p:spPr>
          <a:xfrm>
            <a:off x="4986438" y="5193351"/>
            <a:ext cx="667747" cy="137018"/>
          </a:xfrm>
          <a:prstGeom prst="rect">
            <a:avLst/>
          </a:prstGeom>
          <a:noFill/>
          <a:ln>
            <a:solidFill>
              <a:schemeClr val="accent4">
                <a:lumMod val="75000"/>
              </a:schemeClr>
            </a:solidFill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IN"/>
          </a:p>
        </p:txBody>
      </p:sp>
      <p:sp>
        <p:nvSpPr>
          <p:cNvPr id="199" name="Oval 198"/>
          <p:cNvSpPr/>
          <p:nvPr/>
        </p:nvSpPr>
        <p:spPr>
          <a:xfrm>
            <a:off x="4986438" y="5191603"/>
            <a:ext cx="195262" cy="136364"/>
          </a:xfrm>
          <a:prstGeom prst="ellipse">
            <a:avLst/>
          </a:prstGeom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IN"/>
          </a:p>
        </p:txBody>
      </p:sp>
      <p:sp>
        <p:nvSpPr>
          <p:cNvPr id="200" name="Oval 199"/>
          <p:cNvSpPr/>
          <p:nvPr/>
        </p:nvSpPr>
        <p:spPr>
          <a:xfrm>
            <a:off x="5219802" y="5191598"/>
            <a:ext cx="195262" cy="136364"/>
          </a:xfrm>
          <a:prstGeom prst="ellipse">
            <a:avLst/>
          </a:prstGeom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IN"/>
          </a:p>
        </p:txBody>
      </p:sp>
      <p:sp>
        <p:nvSpPr>
          <p:cNvPr id="201" name="Oval 200"/>
          <p:cNvSpPr/>
          <p:nvPr/>
        </p:nvSpPr>
        <p:spPr>
          <a:xfrm>
            <a:off x="5443647" y="5191601"/>
            <a:ext cx="195262" cy="136364"/>
          </a:xfrm>
          <a:prstGeom prst="ellipse">
            <a:avLst/>
          </a:prstGeom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IN"/>
          </a:p>
        </p:txBody>
      </p:sp>
      <p:sp>
        <p:nvSpPr>
          <p:cNvPr id="212" name="Title 2"/>
          <p:cNvSpPr txBox="1">
            <a:spLocks/>
          </p:cNvSpPr>
          <p:nvPr/>
        </p:nvSpPr>
        <p:spPr>
          <a:xfrm>
            <a:off x="4612564" y="4807194"/>
            <a:ext cx="476743" cy="191295"/>
          </a:xfrm>
          <a:prstGeom prst="rect">
            <a:avLst/>
          </a:prstGeom>
          <a:effectLst/>
        </p:spPr>
        <p:txBody>
          <a:bodyPr vert="horz" lIns="91440" tIns="45720" rIns="91440" bIns="45720" rtlCol="0" anchor="b">
            <a:noAutofit/>
          </a:bodyPr>
          <a:lstStyle>
            <a:lvl1pPr algn="l" defTabSz="914400" rtl="0" eaLnBrk="1" latinLnBrk="0" hangingPunct="1">
              <a:lnSpc>
                <a:spcPct val="85000"/>
              </a:lnSpc>
              <a:spcBef>
                <a:spcPct val="0"/>
              </a:spcBef>
              <a:buNone/>
              <a:defRPr sz="7200" kern="1200" spc="-50" baseline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IN" sz="1000" i="1" dirty="0"/>
              <a:t>R1S1</a:t>
            </a:r>
          </a:p>
        </p:txBody>
      </p:sp>
      <p:sp>
        <p:nvSpPr>
          <p:cNvPr id="213" name="Title 2"/>
          <p:cNvSpPr txBox="1">
            <a:spLocks/>
          </p:cNvSpPr>
          <p:nvPr/>
        </p:nvSpPr>
        <p:spPr>
          <a:xfrm>
            <a:off x="4522062" y="5115640"/>
            <a:ext cx="511838" cy="191295"/>
          </a:xfrm>
          <a:prstGeom prst="rect">
            <a:avLst/>
          </a:prstGeom>
          <a:effectLst/>
        </p:spPr>
        <p:txBody>
          <a:bodyPr vert="horz" lIns="91440" tIns="45720" rIns="91440" bIns="45720" rtlCol="0" anchor="b">
            <a:noAutofit/>
          </a:bodyPr>
          <a:lstStyle>
            <a:lvl1pPr algn="l" defTabSz="914400" rtl="0" eaLnBrk="1" latinLnBrk="0" hangingPunct="1">
              <a:lnSpc>
                <a:spcPct val="85000"/>
              </a:lnSpc>
              <a:spcBef>
                <a:spcPct val="0"/>
              </a:spcBef>
              <a:buNone/>
              <a:defRPr sz="7200" kern="1200" spc="-50" baseline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IN" sz="1000" i="1" dirty="0"/>
              <a:t>R1S2</a:t>
            </a:r>
          </a:p>
        </p:txBody>
      </p:sp>
      <p:sp>
        <p:nvSpPr>
          <p:cNvPr id="214" name="Title 2"/>
          <p:cNvSpPr txBox="1">
            <a:spLocks/>
          </p:cNvSpPr>
          <p:nvPr/>
        </p:nvSpPr>
        <p:spPr>
          <a:xfrm>
            <a:off x="4586636" y="5378704"/>
            <a:ext cx="474096" cy="191295"/>
          </a:xfrm>
          <a:prstGeom prst="rect">
            <a:avLst/>
          </a:prstGeom>
          <a:effectLst/>
        </p:spPr>
        <p:txBody>
          <a:bodyPr vert="horz" lIns="91440" tIns="45720" rIns="91440" bIns="45720" rtlCol="0" anchor="b">
            <a:noAutofit/>
          </a:bodyPr>
          <a:lstStyle>
            <a:lvl1pPr algn="l" defTabSz="914400" rtl="0" eaLnBrk="1" latinLnBrk="0" hangingPunct="1">
              <a:lnSpc>
                <a:spcPct val="85000"/>
              </a:lnSpc>
              <a:spcBef>
                <a:spcPct val="0"/>
              </a:spcBef>
              <a:buNone/>
              <a:defRPr sz="7200" kern="1200" spc="-50" baseline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IN" sz="1000" i="1" dirty="0"/>
              <a:t>Y1S1</a:t>
            </a:r>
          </a:p>
        </p:txBody>
      </p:sp>
      <p:sp>
        <p:nvSpPr>
          <p:cNvPr id="215" name="Title 2"/>
          <p:cNvSpPr txBox="1">
            <a:spLocks/>
          </p:cNvSpPr>
          <p:nvPr/>
        </p:nvSpPr>
        <p:spPr>
          <a:xfrm>
            <a:off x="4520030" y="5625231"/>
            <a:ext cx="485295" cy="191295"/>
          </a:xfrm>
          <a:prstGeom prst="rect">
            <a:avLst/>
          </a:prstGeom>
          <a:effectLst/>
        </p:spPr>
        <p:txBody>
          <a:bodyPr vert="horz" lIns="91440" tIns="45720" rIns="91440" bIns="45720" rtlCol="0" anchor="b">
            <a:noAutofit/>
          </a:bodyPr>
          <a:lstStyle>
            <a:lvl1pPr algn="l" defTabSz="914400" rtl="0" eaLnBrk="1" latinLnBrk="0" hangingPunct="1">
              <a:lnSpc>
                <a:spcPct val="85000"/>
              </a:lnSpc>
              <a:spcBef>
                <a:spcPct val="0"/>
              </a:spcBef>
              <a:buNone/>
              <a:defRPr sz="7200" kern="1200" spc="-50" baseline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IN" sz="1000" i="1" dirty="0"/>
              <a:t>Y1S2</a:t>
            </a:r>
          </a:p>
        </p:txBody>
      </p:sp>
      <p:sp>
        <p:nvSpPr>
          <p:cNvPr id="216" name="Title 2"/>
          <p:cNvSpPr txBox="1">
            <a:spLocks/>
          </p:cNvSpPr>
          <p:nvPr/>
        </p:nvSpPr>
        <p:spPr>
          <a:xfrm>
            <a:off x="4515952" y="5822565"/>
            <a:ext cx="496374" cy="191295"/>
          </a:xfrm>
          <a:prstGeom prst="rect">
            <a:avLst/>
          </a:prstGeom>
          <a:effectLst/>
        </p:spPr>
        <p:txBody>
          <a:bodyPr vert="horz" lIns="91440" tIns="45720" rIns="91440" bIns="45720" rtlCol="0" anchor="b">
            <a:noAutofit/>
          </a:bodyPr>
          <a:lstStyle>
            <a:lvl1pPr algn="l" defTabSz="914400" rtl="0" eaLnBrk="1" latinLnBrk="0" hangingPunct="1">
              <a:lnSpc>
                <a:spcPct val="85000"/>
              </a:lnSpc>
              <a:spcBef>
                <a:spcPct val="0"/>
              </a:spcBef>
              <a:buNone/>
              <a:defRPr sz="7200" kern="1200" spc="-50" baseline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IN" sz="1000" i="1" dirty="0"/>
              <a:t>B1S1</a:t>
            </a:r>
          </a:p>
        </p:txBody>
      </p:sp>
      <p:sp>
        <p:nvSpPr>
          <p:cNvPr id="217" name="Title 2"/>
          <p:cNvSpPr txBox="1">
            <a:spLocks/>
          </p:cNvSpPr>
          <p:nvPr/>
        </p:nvSpPr>
        <p:spPr>
          <a:xfrm>
            <a:off x="4508618" y="6097669"/>
            <a:ext cx="481642" cy="191295"/>
          </a:xfrm>
          <a:prstGeom prst="rect">
            <a:avLst/>
          </a:prstGeom>
          <a:effectLst/>
        </p:spPr>
        <p:txBody>
          <a:bodyPr vert="horz" lIns="91440" tIns="45720" rIns="91440" bIns="45720" rtlCol="0" anchor="b">
            <a:noAutofit/>
          </a:bodyPr>
          <a:lstStyle>
            <a:lvl1pPr algn="l" defTabSz="914400" rtl="0" eaLnBrk="1" latinLnBrk="0" hangingPunct="1">
              <a:lnSpc>
                <a:spcPct val="85000"/>
              </a:lnSpc>
              <a:spcBef>
                <a:spcPct val="0"/>
              </a:spcBef>
              <a:buNone/>
              <a:defRPr sz="7200" kern="1200" spc="-50" baseline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IN" sz="1000" i="1" dirty="0"/>
              <a:t>B1S2</a:t>
            </a:r>
          </a:p>
        </p:txBody>
      </p:sp>
      <p:sp>
        <p:nvSpPr>
          <p:cNvPr id="218" name="Title 2"/>
          <p:cNvSpPr txBox="1">
            <a:spLocks/>
          </p:cNvSpPr>
          <p:nvPr/>
        </p:nvSpPr>
        <p:spPr>
          <a:xfrm>
            <a:off x="5174812" y="4463197"/>
            <a:ext cx="1409471" cy="191295"/>
          </a:xfrm>
          <a:prstGeom prst="rect">
            <a:avLst/>
          </a:prstGeom>
          <a:effectLst/>
        </p:spPr>
        <p:txBody>
          <a:bodyPr vert="horz" lIns="91440" tIns="45720" rIns="91440" bIns="45720" rtlCol="0" anchor="b">
            <a:noAutofit/>
          </a:bodyPr>
          <a:lstStyle>
            <a:lvl1pPr algn="l" defTabSz="914400" rtl="0" eaLnBrk="1" latinLnBrk="0" hangingPunct="1">
              <a:lnSpc>
                <a:spcPct val="85000"/>
              </a:lnSpc>
              <a:spcBef>
                <a:spcPct val="0"/>
              </a:spcBef>
              <a:buNone/>
              <a:defRPr sz="7200" kern="1200" spc="-50" baseline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IN" sz="1000" i="1" dirty="0"/>
              <a:t>CT Marshalling Box</a:t>
            </a:r>
          </a:p>
        </p:txBody>
      </p:sp>
      <p:cxnSp>
        <p:nvCxnSpPr>
          <p:cNvPr id="219" name="Elbow Connector 218"/>
          <p:cNvCxnSpPr/>
          <p:nvPr/>
        </p:nvCxnSpPr>
        <p:spPr>
          <a:xfrm flipH="1" flipV="1">
            <a:off x="3095626" y="2779553"/>
            <a:ext cx="1348224" cy="107569"/>
          </a:xfrm>
          <a:prstGeom prst="bentConnector3">
            <a:avLst>
              <a:gd name="adj1" fmla="val -16956"/>
            </a:avLst>
          </a:prstGeom>
          <a:ln>
            <a:solidFill>
              <a:srgbClr val="FFFF00"/>
            </a:solidFill>
          </a:ln>
          <a:effectLst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22" name="Elbow Connector 221"/>
          <p:cNvCxnSpPr/>
          <p:nvPr/>
        </p:nvCxnSpPr>
        <p:spPr>
          <a:xfrm flipH="1" flipV="1">
            <a:off x="2495551" y="1759941"/>
            <a:ext cx="1887602" cy="123726"/>
          </a:xfrm>
          <a:prstGeom prst="bentConnector3">
            <a:avLst>
              <a:gd name="adj1" fmla="val -12111"/>
            </a:avLst>
          </a:prstGeom>
          <a:ln>
            <a:solidFill>
              <a:srgbClr val="00B0F0"/>
            </a:solidFill>
          </a:ln>
          <a:effectLst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25" name="Elbow Connector 224"/>
          <p:cNvCxnSpPr/>
          <p:nvPr/>
        </p:nvCxnSpPr>
        <p:spPr>
          <a:xfrm flipH="1" flipV="1">
            <a:off x="3456651" y="3996048"/>
            <a:ext cx="1028101" cy="175540"/>
          </a:xfrm>
          <a:prstGeom prst="bentConnector3">
            <a:avLst>
              <a:gd name="adj1" fmla="val -22235"/>
            </a:avLst>
          </a:prstGeom>
          <a:ln>
            <a:solidFill>
              <a:srgbClr val="FF0000"/>
            </a:solidFill>
          </a:ln>
          <a:effectLst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28" name="Elbow Connector 227"/>
          <p:cNvCxnSpPr/>
          <p:nvPr/>
        </p:nvCxnSpPr>
        <p:spPr>
          <a:xfrm flipH="1" flipV="1">
            <a:off x="3095627" y="2779554"/>
            <a:ext cx="1348224" cy="107569"/>
          </a:xfrm>
          <a:prstGeom prst="bentConnector3">
            <a:avLst>
              <a:gd name="adj1" fmla="val -16956"/>
            </a:avLst>
          </a:prstGeom>
          <a:ln>
            <a:solidFill>
              <a:srgbClr val="FFFF00"/>
            </a:solidFill>
          </a:ln>
          <a:effectLst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31" name="Elbow Connector 230"/>
          <p:cNvCxnSpPr/>
          <p:nvPr/>
        </p:nvCxnSpPr>
        <p:spPr>
          <a:xfrm flipH="1" flipV="1">
            <a:off x="2495552" y="1759942"/>
            <a:ext cx="1887602" cy="123726"/>
          </a:xfrm>
          <a:prstGeom prst="bentConnector3">
            <a:avLst>
              <a:gd name="adj1" fmla="val -12111"/>
            </a:avLst>
          </a:prstGeom>
          <a:ln>
            <a:solidFill>
              <a:srgbClr val="00B0F0"/>
            </a:solidFill>
          </a:ln>
          <a:effectLst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33" name="Straight Connector 232"/>
          <p:cNvCxnSpPr/>
          <p:nvPr/>
        </p:nvCxnSpPr>
        <p:spPr>
          <a:xfrm flipV="1">
            <a:off x="2740221" y="5960068"/>
            <a:ext cx="2217634" cy="12108"/>
          </a:xfrm>
          <a:prstGeom prst="line">
            <a:avLst/>
          </a:prstGeom>
          <a:ln>
            <a:solidFill>
              <a:srgbClr val="00B0F0"/>
            </a:solidFill>
          </a:ln>
          <a:effectLst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5" name="Freeform 4"/>
          <p:cNvSpPr/>
          <p:nvPr/>
        </p:nvSpPr>
        <p:spPr>
          <a:xfrm>
            <a:off x="4503761" y="4189854"/>
            <a:ext cx="2770496" cy="450385"/>
          </a:xfrm>
          <a:custGeom>
            <a:avLst/>
            <a:gdLst>
              <a:gd name="connsiteX0" fmla="*/ 0 w 2770496"/>
              <a:gd name="connsiteY0" fmla="*/ 450385 h 450385"/>
              <a:gd name="connsiteX1" fmla="*/ 1460311 w 2770496"/>
              <a:gd name="connsiteY1" fmla="*/ 9 h 450385"/>
              <a:gd name="connsiteX2" fmla="*/ 2770496 w 2770496"/>
              <a:gd name="connsiteY2" fmla="*/ 436737 h 45038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2770496" h="450385">
                <a:moveTo>
                  <a:pt x="0" y="450385"/>
                </a:moveTo>
                <a:cubicBezTo>
                  <a:pt x="499281" y="226334"/>
                  <a:pt x="998562" y="2284"/>
                  <a:pt x="1460311" y="9"/>
                </a:cubicBezTo>
                <a:cubicBezTo>
                  <a:pt x="1922060" y="-2266"/>
                  <a:pt x="2513463" y="420815"/>
                  <a:pt x="2770496" y="436737"/>
                </a:cubicBezTo>
              </a:path>
            </a:pathLst>
          </a:custGeom>
          <a:noFill/>
          <a:ln>
            <a:solidFill>
              <a:srgbClr val="00B050"/>
            </a:solidFill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IN"/>
          </a:p>
        </p:txBody>
      </p:sp>
      <p:sp>
        <p:nvSpPr>
          <p:cNvPr id="112" name="Rectangle 111"/>
          <p:cNvSpPr/>
          <p:nvPr/>
        </p:nvSpPr>
        <p:spPr>
          <a:xfrm>
            <a:off x="4496644" y="4627743"/>
            <a:ext cx="2771427" cy="2184079"/>
          </a:xfrm>
          <a:prstGeom prst="rect">
            <a:avLst/>
          </a:prstGeom>
          <a:noFill/>
          <a:ln>
            <a:solidFill>
              <a:srgbClr val="00B050"/>
            </a:solidFill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IN"/>
          </a:p>
        </p:txBody>
      </p:sp>
      <p:sp>
        <p:nvSpPr>
          <p:cNvPr id="113" name="Freeform 112"/>
          <p:cNvSpPr/>
          <p:nvPr/>
        </p:nvSpPr>
        <p:spPr>
          <a:xfrm>
            <a:off x="4506570" y="4194477"/>
            <a:ext cx="2770496" cy="450385"/>
          </a:xfrm>
          <a:custGeom>
            <a:avLst/>
            <a:gdLst>
              <a:gd name="connsiteX0" fmla="*/ 0 w 2770496"/>
              <a:gd name="connsiteY0" fmla="*/ 450385 h 450385"/>
              <a:gd name="connsiteX1" fmla="*/ 1460311 w 2770496"/>
              <a:gd name="connsiteY1" fmla="*/ 9 h 450385"/>
              <a:gd name="connsiteX2" fmla="*/ 2770496 w 2770496"/>
              <a:gd name="connsiteY2" fmla="*/ 436737 h 45038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2770496" h="450385">
                <a:moveTo>
                  <a:pt x="0" y="450385"/>
                </a:moveTo>
                <a:cubicBezTo>
                  <a:pt x="499281" y="226334"/>
                  <a:pt x="998562" y="2284"/>
                  <a:pt x="1460311" y="9"/>
                </a:cubicBezTo>
                <a:cubicBezTo>
                  <a:pt x="1922060" y="-2266"/>
                  <a:pt x="2513463" y="420815"/>
                  <a:pt x="2770496" y="436737"/>
                </a:cubicBezTo>
              </a:path>
            </a:pathLst>
          </a:custGeom>
          <a:noFill/>
          <a:ln>
            <a:solidFill>
              <a:srgbClr val="00B050"/>
            </a:solidFill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IN"/>
          </a:p>
        </p:txBody>
      </p:sp>
      <p:pic>
        <p:nvPicPr>
          <p:cNvPr id="114" name="Picture 4" descr="APTRANSCO ⚡️⚡️ - Electricity Transmission Company - APTRANSCO | LinkedIn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7541" y="17768"/>
            <a:ext cx="1057360" cy="975474"/>
          </a:xfrm>
          <a:prstGeom prst="rect">
            <a:avLst/>
          </a:prstGeom>
          <a:noFill/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4" name="Oval 13">
            <a:extLst>
              <a:ext uri="{FF2B5EF4-FFF2-40B4-BE49-F238E27FC236}">
                <a16:creationId xmlns:a16="http://schemas.microsoft.com/office/drawing/2014/main" id="{41DF1A3D-94B2-47F0-2715-C55ED1DA1234}"/>
              </a:ext>
            </a:extLst>
          </p:cNvPr>
          <p:cNvSpPr/>
          <p:nvPr/>
        </p:nvSpPr>
        <p:spPr>
          <a:xfrm>
            <a:off x="7083705" y="6241353"/>
            <a:ext cx="388011" cy="292457"/>
          </a:xfrm>
          <a:prstGeom prst="ellipse">
            <a:avLst/>
          </a:prstGeom>
          <a:solidFill>
            <a:srgbClr val="B7E709"/>
          </a:solidFill>
          <a:effectLst/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IN"/>
          </a:p>
        </p:txBody>
      </p:sp>
      <p:sp>
        <p:nvSpPr>
          <p:cNvPr id="2" name="Slide Number Placeholder 1">
            <a:extLst>
              <a:ext uri="{FF2B5EF4-FFF2-40B4-BE49-F238E27FC236}">
                <a16:creationId xmlns:a16="http://schemas.microsoft.com/office/drawing/2014/main" id="{04C7B3C5-594C-0658-712B-A1D364B5236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effectLst/>
        </p:spPr>
        <p:txBody>
          <a:bodyPr>
            <a:normAutofit lnSpcReduction="10000"/>
          </a:bodyPr>
          <a:lstStyle/>
          <a:p>
            <a:fld id="{19C1AEB4-7037-4088-A46E-D96AF956DC0D}" type="slidenum">
              <a:rPr lang="en-IN" smtClean="0"/>
              <a:t>51</a:t>
            </a:fld>
            <a:endParaRPr lang="en-IN"/>
          </a:p>
        </p:txBody>
      </p:sp>
      <p:grpSp>
        <p:nvGrpSpPr>
          <p:cNvPr id="6" name="Group 5">
            <a:extLst>
              <a:ext uri="{FF2B5EF4-FFF2-40B4-BE49-F238E27FC236}">
                <a16:creationId xmlns:a16="http://schemas.microsoft.com/office/drawing/2014/main" id="{38EB74D9-34DA-E8A8-39AC-C8ADE2151C32}"/>
              </a:ext>
            </a:extLst>
          </p:cNvPr>
          <p:cNvGrpSpPr/>
          <p:nvPr/>
        </p:nvGrpSpPr>
        <p:grpSpPr>
          <a:xfrm>
            <a:off x="11481757" y="74540"/>
            <a:ext cx="620304" cy="653010"/>
            <a:chOff x="8366841" y="1587144"/>
            <a:chExt cx="620304" cy="653010"/>
          </a:xfrm>
        </p:grpSpPr>
        <p:cxnSp>
          <p:nvCxnSpPr>
            <p:cNvPr id="7" name="Straight Connector 6">
              <a:extLst>
                <a:ext uri="{FF2B5EF4-FFF2-40B4-BE49-F238E27FC236}">
                  <a16:creationId xmlns:a16="http://schemas.microsoft.com/office/drawing/2014/main" id="{0CA851CC-36F5-F0A3-F909-C73537510450}"/>
                </a:ext>
              </a:extLst>
            </p:cNvPr>
            <p:cNvCxnSpPr/>
            <p:nvPr/>
          </p:nvCxnSpPr>
          <p:spPr>
            <a:xfrm>
              <a:off x="8672017" y="1587144"/>
              <a:ext cx="0" cy="653010"/>
            </a:xfrm>
            <a:prstGeom prst="line">
              <a:avLst/>
            </a:prstGeom>
            <a:effectLst>
              <a:glow rad="63500">
                <a:schemeClr val="accent1">
                  <a:satMod val="175000"/>
                  <a:alpha val="40000"/>
                </a:schemeClr>
              </a:glow>
            </a:effectLst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9" name="Straight Connector 8">
              <a:extLst>
                <a:ext uri="{FF2B5EF4-FFF2-40B4-BE49-F238E27FC236}">
                  <a16:creationId xmlns:a16="http://schemas.microsoft.com/office/drawing/2014/main" id="{8926669A-B601-2AE5-15F7-4478F60D74C6}"/>
                </a:ext>
              </a:extLst>
            </p:cNvPr>
            <p:cNvCxnSpPr/>
            <p:nvPr/>
          </p:nvCxnSpPr>
          <p:spPr>
            <a:xfrm>
              <a:off x="8366841" y="1917229"/>
              <a:ext cx="620304" cy="0"/>
            </a:xfrm>
            <a:prstGeom prst="line">
              <a:avLst/>
            </a:prstGeom>
            <a:effectLst>
              <a:glow rad="63500">
                <a:schemeClr val="accent1">
                  <a:satMod val="175000"/>
                  <a:alpha val="40000"/>
                </a:schemeClr>
              </a:glow>
            </a:effectLst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grpSp>
        <p:nvGrpSpPr>
          <p:cNvPr id="10" name="Group 9">
            <a:extLst>
              <a:ext uri="{FF2B5EF4-FFF2-40B4-BE49-F238E27FC236}">
                <a16:creationId xmlns:a16="http://schemas.microsoft.com/office/drawing/2014/main" id="{2DE7860F-F929-6133-8324-9482AF7AA670}"/>
              </a:ext>
            </a:extLst>
          </p:cNvPr>
          <p:cNvGrpSpPr/>
          <p:nvPr/>
        </p:nvGrpSpPr>
        <p:grpSpPr>
          <a:xfrm>
            <a:off x="11157779" y="-216759"/>
            <a:ext cx="1260000" cy="1260000"/>
            <a:chOff x="7064043" y="3066250"/>
            <a:chExt cx="1260000" cy="1260000"/>
          </a:xfrm>
        </p:grpSpPr>
        <p:sp>
          <p:nvSpPr>
            <p:cNvPr id="11" name="Oval 10">
              <a:extLst>
                <a:ext uri="{FF2B5EF4-FFF2-40B4-BE49-F238E27FC236}">
                  <a16:creationId xmlns:a16="http://schemas.microsoft.com/office/drawing/2014/main" id="{5C5C90C1-471B-6B73-1150-A2675F73CEAB}"/>
                </a:ext>
              </a:extLst>
            </p:cNvPr>
            <p:cNvSpPr/>
            <p:nvPr/>
          </p:nvSpPr>
          <p:spPr>
            <a:xfrm>
              <a:off x="7064043" y="3066250"/>
              <a:ext cx="1260000" cy="1260000"/>
            </a:xfrm>
            <a:prstGeom prst="ellipse">
              <a:avLst/>
            </a:prstGeom>
            <a:noFill/>
            <a:ln>
              <a:solidFill>
                <a:schemeClr val="bg1"/>
              </a:solidFill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IN"/>
            </a:p>
          </p:txBody>
        </p:sp>
        <p:grpSp>
          <p:nvGrpSpPr>
            <p:cNvPr id="12" name="Group 11">
              <a:extLst>
                <a:ext uri="{FF2B5EF4-FFF2-40B4-BE49-F238E27FC236}">
                  <a16:creationId xmlns:a16="http://schemas.microsoft.com/office/drawing/2014/main" id="{3708D6A8-8993-DFF3-8268-E5C01464E47B}"/>
                </a:ext>
              </a:extLst>
            </p:cNvPr>
            <p:cNvGrpSpPr/>
            <p:nvPr/>
          </p:nvGrpSpPr>
          <p:grpSpPr>
            <a:xfrm>
              <a:off x="7330553" y="3336250"/>
              <a:ext cx="726980" cy="720000"/>
              <a:chOff x="9768840" y="2275840"/>
              <a:chExt cx="726980" cy="720000"/>
            </a:xfrm>
          </p:grpSpPr>
          <p:sp>
            <p:nvSpPr>
              <p:cNvPr id="15" name="Oval 14">
                <a:extLst>
                  <a:ext uri="{FF2B5EF4-FFF2-40B4-BE49-F238E27FC236}">
                    <a16:creationId xmlns:a16="http://schemas.microsoft.com/office/drawing/2014/main" id="{6AB9E4A4-D2AA-8E1C-1531-8F0CEC09F7BC}"/>
                  </a:ext>
                </a:extLst>
              </p:cNvPr>
              <p:cNvSpPr/>
              <p:nvPr/>
            </p:nvSpPr>
            <p:spPr>
              <a:xfrm>
                <a:off x="9768840" y="2275840"/>
                <a:ext cx="720000" cy="720000"/>
              </a:xfrm>
              <a:prstGeom prst="ellipse">
                <a:avLst/>
              </a:prstGeom>
              <a:noFill/>
              <a:ln>
                <a:solidFill>
                  <a:schemeClr val="bg1"/>
                </a:solidFill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IN"/>
              </a:p>
            </p:txBody>
          </p:sp>
          <p:cxnSp>
            <p:nvCxnSpPr>
              <p:cNvPr id="16" name="Straight Arrow Connector 15">
                <a:extLst>
                  <a:ext uri="{FF2B5EF4-FFF2-40B4-BE49-F238E27FC236}">
                    <a16:creationId xmlns:a16="http://schemas.microsoft.com/office/drawing/2014/main" id="{5B07BEBC-B5CA-68A8-7E1B-F39A66895DBA}"/>
                  </a:ext>
                </a:extLst>
              </p:cNvPr>
              <p:cNvCxnSpPr>
                <a:cxnSpLocks/>
              </p:cNvCxnSpPr>
              <p:nvPr/>
            </p:nvCxnSpPr>
            <p:spPr>
              <a:xfrm rot="7200000">
                <a:off x="9860407" y="2786655"/>
                <a:ext cx="360000" cy="6762"/>
              </a:xfrm>
              <a:prstGeom prst="straightConnector1">
                <a:avLst/>
              </a:prstGeom>
              <a:ln w="38100" cap="rnd">
                <a:solidFill>
                  <a:srgbClr val="FFFF00"/>
                </a:solidFill>
                <a:tailEnd type="triangle"/>
              </a:ln>
            </p:spPr>
            <p:style>
              <a:lnRef idx="2">
                <a:schemeClr val="accent3"/>
              </a:lnRef>
              <a:fillRef idx="0">
                <a:schemeClr val="accent3"/>
              </a:fillRef>
              <a:effectRef idx="1">
                <a:schemeClr val="accent3"/>
              </a:effectRef>
              <a:fontRef idx="minor">
                <a:schemeClr val="tx1"/>
              </a:fontRef>
            </p:style>
          </p:cxnSp>
          <p:cxnSp>
            <p:nvCxnSpPr>
              <p:cNvPr id="17" name="Straight Arrow Connector 16">
                <a:extLst>
                  <a:ext uri="{FF2B5EF4-FFF2-40B4-BE49-F238E27FC236}">
                    <a16:creationId xmlns:a16="http://schemas.microsoft.com/office/drawing/2014/main" id="{B8AF6430-DAA4-B7E5-2A17-8CEB079FE6E9}"/>
                  </a:ext>
                </a:extLst>
              </p:cNvPr>
              <p:cNvCxnSpPr>
                <a:cxnSpLocks/>
              </p:cNvCxnSpPr>
              <p:nvPr/>
            </p:nvCxnSpPr>
            <p:spPr>
              <a:xfrm rot="14400000">
                <a:off x="9861767" y="2473195"/>
                <a:ext cx="360000" cy="6762"/>
              </a:xfrm>
              <a:prstGeom prst="straightConnector1">
                <a:avLst/>
              </a:prstGeom>
              <a:ln w="38100" cap="rnd">
                <a:solidFill>
                  <a:srgbClr val="0070C0"/>
                </a:solidFill>
                <a:tailEnd type="triangle"/>
              </a:ln>
            </p:spPr>
            <p:style>
              <a:lnRef idx="2">
                <a:schemeClr val="accent3"/>
              </a:lnRef>
              <a:fillRef idx="0">
                <a:schemeClr val="accent3"/>
              </a:fillRef>
              <a:effectRef idx="1">
                <a:schemeClr val="accent3"/>
              </a:effectRef>
              <a:fontRef idx="minor">
                <a:schemeClr val="tx1"/>
              </a:fontRef>
            </p:style>
          </p:cxnSp>
          <p:cxnSp>
            <p:nvCxnSpPr>
              <p:cNvPr id="18" name="Straight Arrow Connector 17">
                <a:extLst>
                  <a:ext uri="{FF2B5EF4-FFF2-40B4-BE49-F238E27FC236}">
                    <a16:creationId xmlns:a16="http://schemas.microsoft.com/office/drawing/2014/main" id="{4EEAAE6C-AC9A-C3B1-ED69-3DE46705C839}"/>
                  </a:ext>
                </a:extLst>
              </p:cNvPr>
              <p:cNvCxnSpPr/>
              <p:nvPr/>
            </p:nvCxnSpPr>
            <p:spPr>
              <a:xfrm>
                <a:off x="10135820" y="2629924"/>
                <a:ext cx="360000" cy="6762"/>
              </a:xfrm>
              <a:prstGeom prst="straightConnector1">
                <a:avLst/>
              </a:prstGeom>
              <a:ln w="38100" cap="rnd">
                <a:solidFill>
                  <a:srgbClr val="FF0000"/>
                </a:solidFill>
                <a:tailEnd type="triangle"/>
              </a:ln>
            </p:spPr>
            <p:style>
              <a:lnRef idx="2">
                <a:schemeClr val="accent3"/>
              </a:lnRef>
              <a:fillRef idx="0">
                <a:schemeClr val="accent3"/>
              </a:fillRef>
              <a:effectRef idx="1">
                <a:schemeClr val="accent3"/>
              </a:effectRef>
              <a:fontRef idx="minor">
                <a:schemeClr val="tx1"/>
              </a:fontRef>
            </p:style>
          </p:cxnSp>
        </p:grpSp>
      </p:grpSp>
      <p:sp>
        <p:nvSpPr>
          <p:cNvPr id="19" name="Rectangle 18">
            <a:extLst>
              <a:ext uri="{FF2B5EF4-FFF2-40B4-BE49-F238E27FC236}">
                <a16:creationId xmlns:a16="http://schemas.microsoft.com/office/drawing/2014/main" id="{6414B127-847F-99F3-C8CB-98C9A90A4AA8}"/>
              </a:ext>
            </a:extLst>
          </p:cNvPr>
          <p:cNvSpPr/>
          <p:nvPr/>
        </p:nvSpPr>
        <p:spPr>
          <a:xfrm>
            <a:off x="11033567" y="-86686"/>
            <a:ext cx="513657" cy="405484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2000" b="0" cap="none" spc="0" dirty="0">
                <a:ln w="0"/>
                <a:solidFill>
                  <a:srgbClr val="92D050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120</a:t>
            </a:r>
          </a:p>
        </p:txBody>
      </p:sp>
      <p:sp>
        <p:nvSpPr>
          <p:cNvPr id="20" name="Rectangle 19">
            <a:extLst>
              <a:ext uri="{FF2B5EF4-FFF2-40B4-BE49-F238E27FC236}">
                <a16:creationId xmlns:a16="http://schemas.microsoft.com/office/drawing/2014/main" id="{E2565737-CA2E-8704-5351-C0A1FAE4FCC5}"/>
              </a:ext>
            </a:extLst>
          </p:cNvPr>
          <p:cNvSpPr/>
          <p:nvPr/>
        </p:nvSpPr>
        <p:spPr>
          <a:xfrm>
            <a:off x="11077769" y="566219"/>
            <a:ext cx="513657" cy="405484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2000" b="0" cap="none" spc="0" dirty="0">
                <a:ln w="0"/>
                <a:solidFill>
                  <a:srgbClr val="92D050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240</a:t>
            </a:r>
          </a:p>
        </p:txBody>
      </p:sp>
    </p:spTree>
    <p:extLst>
      <p:ext uri="{BB962C8B-B14F-4D97-AF65-F5344CB8AC3E}">
        <p14:creationId xmlns:p14="http://schemas.microsoft.com/office/powerpoint/2010/main" val="316972836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0">
        <p:cut/>
      </p:transition>
    </mc:Choice>
    <mc:Fallback xmlns="">
      <p:transition>
        <p:cut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8" presetClass="emph" presetSubtype="0" repeatCount="indefinite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Rot by="-21600000">
                                      <p:cBhvr>
                                        <p:cTn id="6" dur="20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17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17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17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17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8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8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1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18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18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5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18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18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18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18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3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5" dur="500" fill="hold"/>
                                        <p:tgtEl>
                                          <p:spTgt spid="18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6" dur="500" fill="hold"/>
                                        <p:tgtEl>
                                          <p:spTgt spid="18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7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9" dur="500" fill="hold"/>
                                        <p:tgtEl>
                                          <p:spTgt spid="18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0" dur="500" fill="hold"/>
                                        <p:tgtEl>
                                          <p:spTgt spid="18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1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18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18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5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7" dur="500" fill="hold"/>
                                        <p:tgtEl>
                                          <p:spTgt spid="18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8" dur="500" fill="hold"/>
                                        <p:tgtEl>
                                          <p:spTgt spid="18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1" dur="500" fill="hold"/>
                                        <p:tgtEl>
                                          <p:spTgt spid="18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2" dur="500" fill="hold"/>
                                        <p:tgtEl>
                                          <p:spTgt spid="18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3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18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18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7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9" dur="500" fill="hold"/>
                                        <p:tgtEl>
                                          <p:spTgt spid="19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0" dur="500" fill="hold"/>
                                        <p:tgtEl>
                                          <p:spTgt spid="19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61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3" dur="500" fill="hold"/>
                                        <p:tgtEl>
                                          <p:spTgt spid="19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4" dur="500" fill="hold"/>
                                        <p:tgtEl>
                                          <p:spTgt spid="19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65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7" dur="500" fill="hold"/>
                                        <p:tgtEl>
                                          <p:spTgt spid="19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8" dur="500" fill="hold"/>
                                        <p:tgtEl>
                                          <p:spTgt spid="19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6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1" dur="500" fill="hold"/>
                                        <p:tgtEl>
                                          <p:spTgt spid="19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2" dur="500" fill="hold"/>
                                        <p:tgtEl>
                                          <p:spTgt spid="19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73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5" dur="500" fill="hold"/>
                                        <p:tgtEl>
                                          <p:spTgt spid="19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6" dur="500" fill="hold"/>
                                        <p:tgtEl>
                                          <p:spTgt spid="19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77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9" dur="500" fill="hold"/>
                                        <p:tgtEl>
                                          <p:spTgt spid="19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0" dur="500" fill="hold"/>
                                        <p:tgtEl>
                                          <p:spTgt spid="19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81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3" dur="500" fill="hold"/>
                                        <p:tgtEl>
                                          <p:spTgt spid="19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4" dur="500" fill="hold"/>
                                        <p:tgtEl>
                                          <p:spTgt spid="19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85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7" dur="500" fill="hold"/>
                                        <p:tgtEl>
                                          <p:spTgt spid="19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8" dur="500" fill="hold"/>
                                        <p:tgtEl>
                                          <p:spTgt spid="19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8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91" dur="500" fill="hold"/>
                                        <p:tgtEl>
                                          <p:spTgt spid="19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2" dur="500" fill="hold"/>
                                        <p:tgtEl>
                                          <p:spTgt spid="19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3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95" dur="500" fill="hold"/>
                                        <p:tgtEl>
                                          <p:spTgt spid="19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6" dur="500" fill="hold"/>
                                        <p:tgtEl>
                                          <p:spTgt spid="19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7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99" dur="500" fill="hold"/>
                                        <p:tgtEl>
                                          <p:spTgt spid="20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00" dur="500" fill="hold"/>
                                        <p:tgtEl>
                                          <p:spTgt spid="20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1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03" dur="500" fill="hold"/>
                                        <p:tgtEl>
                                          <p:spTgt spid="20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04" dur="500" fill="hold"/>
                                        <p:tgtEl>
                                          <p:spTgt spid="20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5" fill="hold">
                      <p:stCondLst>
                        <p:cond delay="indefinite"/>
                      </p:stCondLst>
                      <p:childTnLst>
                        <p:par>
                          <p:cTn id="106" fill="hold">
                            <p:stCondLst>
                              <p:cond delay="0"/>
                            </p:stCondLst>
                            <p:childTnLst>
                              <p:par>
                                <p:cTn id="10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09" dur="500" fill="hold"/>
                                        <p:tgtEl>
                                          <p:spTgt spid="16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10" dur="500" fill="hold"/>
                                        <p:tgtEl>
                                          <p:spTgt spid="16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1" fill="hold">
                      <p:stCondLst>
                        <p:cond delay="indefinite"/>
                      </p:stCondLst>
                      <p:childTnLst>
                        <p:par>
                          <p:cTn id="112" fill="hold">
                            <p:stCondLst>
                              <p:cond delay="0"/>
                            </p:stCondLst>
                            <p:childTnLst>
                              <p:par>
                                <p:cTn id="11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5" dur="500" fill="hold"/>
                                        <p:tgtEl>
                                          <p:spTgt spid="16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16" dur="500" fill="hold"/>
                                        <p:tgtEl>
                                          <p:spTgt spid="16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7" fill="hold">
                      <p:stCondLst>
                        <p:cond delay="indefinite"/>
                      </p:stCondLst>
                      <p:childTnLst>
                        <p:par>
                          <p:cTn id="118" fill="hold">
                            <p:stCondLst>
                              <p:cond delay="0"/>
                            </p:stCondLst>
                            <p:childTnLst>
                              <p:par>
                                <p:cTn id="11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1" dur="500" fill="hold"/>
                                        <p:tgtEl>
                                          <p:spTgt spid="17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2" dur="500" fill="hold"/>
                                        <p:tgtEl>
                                          <p:spTgt spid="17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3" fill="hold">
                      <p:stCondLst>
                        <p:cond delay="indefinite"/>
                      </p:stCondLst>
                      <p:childTnLst>
                        <p:par>
                          <p:cTn id="124" fill="hold">
                            <p:stCondLst>
                              <p:cond delay="0"/>
                            </p:stCondLst>
                            <p:childTnLst>
                              <p:par>
                                <p:cTn id="12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27" dur="500"/>
                                        <p:tgtEl>
                                          <p:spTgt spid="17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8" fill="hold">
                      <p:stCondLst>
                        <p:cond delay="indefinite"/>
                      </p:stCondLst>
                      <p:childTnLst>
                        <p:par>
                          <p:cTn id="129" fill="hold">
                            <p:stCondLst>
                              <p:cond delay="0"/>
                            </p:stCondLst>
                            <p:childTnLst>
                              <p:par>
                                <p:cTn id="130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32" dur="2000"/>
                                        <p:tgtEl>
                                          <p:spTgt spid="16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3" presetID="6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35" dur="2000"/>
                                        <p:tgtEl>
                                          <p:spTgt spid="17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6" fill="hold">
                      <p:stCondLst>
                        <p:cond delay="indefinite"/>
                      </p:stCondLst>
                      <p:childTnLst>
                        <p:par>
                          <p:cTn id="137" fill="hold">
                            <p:stCondLst>
                              <p:cond delay="0"/>
                            </p:stCondLst>
                            <p:childTnLst>
                              <p:par>
                                <p:cTn id="138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0" dur="1000" fill="hold"/>
                                        <p:tgtEl>
                                          <p:spTgt spid="12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1" dur="1000" fill="hold"/>
                                        <p:tgtEl>
                                          <p:spTgt spid="12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2" dur="1000" fill="hold"/>
                                        <p:tgtEl>
                                          <p:spTgt spid="121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3" dur="1000"/>
                                        <p:tgtEl>
                                          <p:spTgt spid="1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4" presetID="3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6" dur="1000" fill="hold"/>
                                        <p:tgtEl>
                                          <p:spTgt spid="12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7" dur="1000" fill="hold"/>
                                        <p:tgtEl>
                                          <p:spTgt spid="12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8" dur="1000" fill="hold"/>
                                        <p:tgtEl>
                                          <p:spTgt spid="123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9" dur="1000"/>
                                        <p:tgtEl>
                                          <p:spTgt spid="1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50" presetID="3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52" dur="1000" fill="hold"/>
                                        <p:tgtEl>
                                          <p:spTgt spid="12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3" dur="1000" fill="hold"/>
                                        <p:tgtEl>
                                          <p:spTgt spid="12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4" dur="1000" fill="hold"/>
                                        <p:tgtEl>
                                          <p:spTgt spid="12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55" dur="1000"/>
                                        <p:tgtEl>
                                          <p:spTgt spid="1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56" presetID="3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58" dur="1000" fill="hold"/>
                                        <p:tgtEl>
                                          <p:spTgt spid="12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9" dur="1000" fill="hold"/>
                                        <p:tgtEl>
                                          <p:spTgt spid="12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0" dur="1000" fill="hold"/>
                                        <p:tgtEl>
                                          <p:spTgt spid="125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1" dur="1000"/>
                                        <p:tgtEl>
                                          <p:spTgt spid="1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2" presetID="3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64" dur="1000" fill="hold"/>
                                        <p:tgtEl>
                                          <p:spTgt spid="12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5" dur="1000" fill="hold"/>
                                        <p:tgtEl>
                                          <p:spTgt spid="12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6" dur="1000" fill="hold"/>
                                        <p:tgtEl>
                                          <p:spTgt spid="12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7" dur="1000"/>
                                        <p:tgtEl>
                                          <p:spTgt spid="1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8" presetID="3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70" dur="1000" fill="hold"/>
                                        <p:tgtEl>
                                          <p:spTgt spid="12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1" dur="1000" fill="hold"/>
                                        <p:tgtEl>
                                          <p:spTgt spid="12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2" dur="1000" fill="hold"/>
                                        <p:tgtEl>
                                          <p:spTgt spid="127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73" dur="1000"/>
                                        <p:tgtEl>
                                          <p:spTgt spid="1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4" presetID="3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76" dur="1000" fill="hold"/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7" dur="1000" fill="hold"/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8" dur="1000" fill="hold"/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79" dur="1000"/>
                                        <p:tgtEl>
                                          <p:spTgt spid="3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80" presetID="3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82" dur="10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3" dur="10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4" dur="10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85" dur="1000"/>
                                        <p:tgtEl>
                                          <p:spTgt spid="3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86" presetID="3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88" dur="10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9" dur="10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0" dur="10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91" dur="1000"/>
                                        <p:tgtEl>
                                          <p:spTgt spid="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64" grpId="0" animBg="1"/>
      <p:bldP spid="167" grpId="0" animBg="1"/>
      <p:bldP spid="168" grpId="0" animBg="1"/>
      <p:bldP spid="170" grpId="0" animBg="1"/>
      <p:bldP spid="171" grpId="0" animBg="1"/>
      <p:bldP spid="176" grpId="0"/>
      <p:bldP spid="175" grpId="0" animBg="1"/>
      <p:bldP spid="178" grpId="0" animBg="1"/>
      <p:bldP spid="180" grpId="0" animBg="1"/>
      <p:bldP spid="181" grpId="0" animBg="1"/>
      <p:bldP spid="182" grpId="0" animBg="1"/>
      <p:bldP spid="183" grpId="0" animBg="1"/>
      <p:bldP spid="184" grpId="0" animBg="1"/>
      <p:bldP spid="185" grpId="0" animBg="1"/>
      <p:bldP spid="186" grpId="0" animBg="1"/>
      <p:bldP spid="187" grpId="0" animBg="1"/>
      <p:bldP spid="188" grpId="0" animBg="1"/>
      <p:bldP spid="189" grpId="0" animBg="1"/>
      <p:bldP spid="190" grpId="0" animBg="1"/>
      <p:bldP spid="191" grpId="0" animBg="1"/>
      <p:bldP spid="192" grpId="0" animBg="1"/>
      <p:bldP spid="193" grpId="0" animBg="1"/>
      <p:bldP spid="194" grpId="0" animBg="1"/>
      <p:bldP spid="195" grpId="0" animBg="1"/>
      <p:bldP spid="196" grpId="0" animBg="1"/>
      <p:bldP spid="197" grpId="0" animBg="1"/>
      <p:bldP spid="198" grpId="0" animBg="1"/>
      <p:bldP spid="199" grpId="0" animBg="1"/>
      <p:bldP spid="200" grpId="0" animBg="1"/>
      <p:bldP spid="201" grpId="0" animBg="1"/>
    </p:bldLst>
  </p:timing>
</p:sld>
</file>

<file path=ppt/slides/slide5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/>
          <p:cNvSpPr>
            <a:spLocks noGrp="1"/>
          </p:cNvSpPr>
          <p:nvPr>
            <p:ph type="ctrTitle"/>
          </p:nvPr>
        </p:nvSpPr>
        <p:spPr>
          <a:xfrm>
            <a:off x="4903310" y="0"/>
            <a:ext cx="2385381" cy="589161"/>
          </a:xfrm>
        </p:spPr>
        <p:txBody>
          <a:bodyPr>
            <a:normAutofit fontScale="90000"/>
          </a:bodyPr>
          <a:lstStyle/>
          <a:p>
            <a:pPr algn="ctr"/>
            <a:r>
              <a:rPr lang="en-IN" sz="4000" i="1" u="sng" dirty="0">
                <a:solidFill>
                  <a:srgbClr val="92D050"/>
                </a:solidFill>
              </a:rPr>
              <a:t>Ferrules</a:t>
            </a:r>
            <a:endParaRPr lang="en-IN" sz="4000" i="1" u="sng" dirty="0"/>
          </a:p>
        </p:txBody>
      </p:sp>
      <p:pic>
        <p:nvPicPr>
          <p:cNvPr id="2052" name="Picture 4" descr="APTRANSCO ⚡️⚡️ - Electricity Transmission Company - APTRANSCO | LinkedIn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7541" y="17768"/>
            <a:ext cx="1057360" cy="97547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Slide Number Placeholder 1">
            <a:extLst>
              <a:ext uri="{FF2B5EF4-FFF2-40B4-BE49-F238E27FC236}">
                <a16:creationId xmlns:a16="http://schemas.microsoft.com/office/drawing/2014/main" id="{35944CCB-AD6A-337C-5F3D-2005774129A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>
            <a:normAutofit lnSpcReduction="10000"/>
          </a:bodyPr>
          <a:lstStyle/>
          <a:p>
            <a:fld id="{19C1AEB4-7037-4088-A46E-D96AF956DC0D}" type="slidenum">
              <a:rPr lang="en-IN" smtClean="0"/>
              <a:t>52</a:t>
            </a:fld>
            <a:endParaRPr lang="en-IN"/>
          </a:p>
        </p:txBody>
      </p:sp>
      <p:sp>
        <p:nvSpPr>
          <p:cNvPr id="4" name="Title 2">
            <a:extLst>
              <a:ext uri="{FF2B5EF4-FFF2-40B4-BE49-F238E27FC236}">
                <a16:creationId xmlns:a16="http://schemas.microsoft.com/office/drawing/2014/main" id="{9E901C42-F7DB-4788-5CBD-68F9C607CD08}"/>
              </a:ext>
            </a:extLst>
          </p:cNvPr>
          <p:cNvSpPr txBox="1">
            <a:spLocks/>
          </p:cNvSpPr>
          <p:nvPr/>
        </p:nvSpPr>
        <p:spPr>
          <a:xfrm>
            <a:off x="2351615" y="733986"/>
            <a:ext cx="7488771" cy="5715452"/>
          </a:xfrm>
          <a:prstGeom prst="rect">
            <a:avLst/>
          </a:prstGeom>
        </p:spPr>
        <p:txBody>
          <a:bodyPr vert="horz" lIns="91440" tIns="45720" rIns="91440" bIns="45720" rtlCol="0" anchor="t">
            <a:noAutofit/>
          </a:bodyPr>
          <a:lstStyle>
            <a:lvl1pPr algn="l" defTabSz="914400" rtl="0" eaLnBrk="1" latinLnBrk="0" hangingPunct="1">
              <a:lnSpc>
                <a:spcPct val="85000"/>
              </a:lnSpc>
              <a:spcBef>
                <a:spcPct val="0"/>
              </a:spcBef>
              <a:buNone/>
              <a:defRPr sz="7200" kern="1200" spc="-50" baseline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IN" sz="2500" i="1" dirty="0">
                <a:solidFill>
                  <a:srgbClr val="FFC000"/>
                </a:solidFill>
              </a:rPr>
              <a:t>A = Distance  / Differential protection CT Circuit</a:t>
            </a:r>
          </a:p>
          <a:p>
            <a:r>
              <a:rPr lang="en-IN" sz="2500" i="1" dirty="0">
                <a:solidFill>
                  <a:srgbClr val="FFC000"/>
                </a:solidFill>
              </a:rPr>
              <a:t>B = Busbar protection CT Circuit</a:t>
            </a:r>
          </a:p>
          <a:p>
            <a:r>
              <a:rPr lang="en-IN" sz="2500" i="1" dirty="0">
                <a:solidFill>
                  <a:srgbClr val="FFC000"/>
                </a:solidFill>
              </a:rPr>
              <a:t>C = Feeder / </a:t>
            </a:r>
            <a:r>
              <a:rPr lang="en-IN" sz="2500" i="1" dirty="0" err="1">
                <a:solidFill>
                  <a:srgbClr val="FFC000"/>
                </a:solidFill>
              </a:rPr>
              <a:t>PTr</a:t>
            </a:r>
            <a:r>
              <a:rPr lang="en-IN" sz="2500" i="1" dirty="0">
                <a:solidFill>
                  <a:srgbClr val="FFC000"/>
                </a:solidFill>
              </a:rPr>
              <a:t> Over current &amp; EF Circuit</a:t>
            </a:r>
          </a:p>
          <a:p>
            <a:r>
              <a:rPr lang="en-IN" sz="2500" i="1" dirty="0">
                <a:solidFill>
                  <a:srgbClr val="FFC000"/>
                </a:solidFill>
              </a:rPr>
              <a:t>D = Feeder / </a:t>
            </a:r>
            <a:r>
              <a:rPr lang="en-IN" sz="2500" i="1" dirty="0" err="1">
                <a:solidFill>
                  <a:srgbClr val="FFC000"/>
                </a:solidFill>
              </a:rPr>
              <a:t>PTr</a:t>
            </a:r>
            <a:r>
              <a:rPr lang="en-IN" sz="2500" i="1" dirty="0">
                <a:solidFill>
                  <a:srgbClr val="FFC000"/>
                </a:solidFill>
              </a:rPr>
              <a:t> Metering CT Circuit</a:t>
            </a:r>
          </a:p>
          <a:p>
            <a:r>
              <a:rPr lang="en-IN" sz="2500" i="1" dirty="0">
                <a:solidFill>
                  <a:srgbClr val="FFC000"/>
                </a:solidFill>
              </a:rPr>
              <a:t>E = Potential circuit - PT</a:t>
            </a:r>
          </a:p>
          <a:p>
            <a:r>
              <a:rPr lang="en-IN" sz="2500" i="1" dirty="0">
                <a:solidFill>
                  <a:srgbClr val="FFC000"/>
                </a:solidFill>
              </a:rPr>
              <a:t>H = AC Circuit – Auxiliary supply</a:t>
            </a:r>
          </a:p>
          <a:p>
            <a:r>
              <a:rPr lang="en-IN" sz="2500" i="1" dirty="0">
                <a:solidFill>
                  <a:srgbClr val="FFC000"/>
                </a:solidFill>
              </a:rPr>
              <a:t>J = DC Circuit – Input supply</a:t>
            </a:r>
          </a:p>
          <a:p>
            <a:r>
              <a:rPr lang="en-IN" sz="2500" i="1" dirty="0">
                <a:solidFill>
                  <a:srgbClr val="FFC000"/>
                </a:solidFill>
              </a:rPr>
              <a:t>K = DC Circuit – Control circuit</a:t>
            </a:r>
          </a:p>
          <a:p>
            <a:r>
              <a:rPr lang="en-IN" sz="2500" i="1" dirty="0">
                <a:solidFill>
                  <a:srgbClr val="FFC000"/>
                </a:solidFill>
              </a:rPr>
              <a:t>L = Indication circuit ( L1-L2)</a:t>
            </a:r>
          </a:p>
          <a:p>
            <a:r>
              <a:rPr lang="en-IN" sz="2500" i="1" dirty="0">
                <a:solidFill>
                  <a:srgbClr val="FFC000"/>
                </a:solidFill>
              </a:rPr>
              <a:t>L = Annunciation circuit (L101-L102)</a:t>
            </a:r>
          </a:p>
          <a:p>
            <a:r>
              <a:rPr lang="en-IN" sz="2500" i="1" dirty="0">
                <a:solidFill>
                  <a:srgbClr val="FFC000"/>
                </a:solidFill>
              </a:rPr>
              <a:t>M = Spring Charge Motor control circuit</a:t>
            </a:r>
          </a:p>
          <a:p>
            <a:r>
              <a:rPr lang="en-IN" sz="2500" i="1" dirty="0">
                <a:solidFill>
                  <a:srgbClr val="FFC000"/>
                </a:solidFill>
              </a:rPr>
              <a:t>N = OLTC circuit</a:t>
            </a:r>
            <a:br>
              <a:rPr lang="en-IN" sz="2500" i="1" dirty="0">
                <a:solidFill>
                  <a:srgbClr val="FFC000"/>
                </a:solidFill>
              </a:rPr>
            </a:br>
            <a:r>
              <a:rPr lang="en-IN" sz="2500" i="1" dirty="0">
                <a:solidFill>
                  <a:srgbClr val="FFC000"/>
                </a:solidFill>
              </a:rPr>
              <a:t>P = LBB DC circuit</a:t>
            </a:r>
          </a:p>
          <a:p>
            <a:r>
              <a:rPr lang="en-IN" sz="2500" i="1" dirty="0">
                <a:solidFill>
                  <a:srgbClr val="FFC000"/>
                </a:solidFill>
              </a:rPr>
              <a:t>S = DC circuit - SAS</a:t>
            </a:r>
          </a:p>
          <a:p>
            <a:r>
              <a:rPr lang="en-IN" sz="2500" i="1" dirty="0">
                <a:solidFill>
                  <a:srgbClr val="FFC000"/>
                </a:solidFill>
              </a:rPr>
              <a:t>T = Trip leads</a:t>
            </a:r>
          </a:p>
          <a:p>
            <a:r>
              <a:rPr lang="en-IN" sz="2500" i="1" dirty="0">
                <a:solidFill>
                  <a:srgbClr val="FFC000"/>
                </a:solidFill>
              </a:rPr>
              <a:t>U = Auxiliary switch contacts</a:t>
            </a:r>
          </a:p>
          <a:p>
            <a:endParaRPr lang="en-IN" sz="2500" i="1" dirty="0">
              <a:solidFill>
                <a:srgbClr val="FFC000"/>
              </a:solidFill>
            </a:endParaRPr>
          </a:p>
          <a:p>
            <a:endParaRPr lang="en-IN" sz="2500" i="1" dirty="0">
              <a:solidFill>
                <a:srgbClr val="FFC000"/>
              </a:solidFill>
            </a:endParaRPr>
          </a:p>
        </p:txBody>
      </p:sp>
      <p:grpSp>
        <p:nvGrpSpPr>
          <p:cNvPr id="5" name="Group 4">
            <a:extLst>
              <a:ext uri="{FF2B5EF4-FFF2-40B4-BE49-F238E27FC236}">
                <a16:creationId xmlns:a16="http://schemas.microsoft.com/office/drawing/2014/main" id="{B9D647A7-1B79-A089-21A6-2BCC79C62783}"/>
              </a:ext>
            </a:extLst>
          </p:cNvPr>
          <p:cNvGrpSpPr/>
          <p:nvPr/>
        </p:nvGrpSpPr>
        <p:grpSpPr>
          <a:xfrm>
            <a:off x="11481757" y="74540"/>
            <a:ext cx="620304" cy="653010"/>
            <a:chOff x="8366841" y="1587144"/>
            <a:chExt cx="620304" cy="653010"/>
          </a:xfrm>
        </p:grpSpPr>
        <p:cxnSp>
          <p:nvCxnSpPr>
            <p:cNvPr id="6" name="Straight Connector 5">
              <a:extLst>
                <a:ext uri="{FF2B5EF4-FFF2-40B4-BE49-F238E27FC236}">
                  <a16:creationId xmlns:a16="http://schemas.microsoft.com/office/drawing/2014/main" id="{9005514B-2183-E207-FBE1-5480B3DC625E}"/>
                </a:ext>
              </a:extLst>
            </p:cNvPr>
            <p:cNvCxnSpPr/>
            <p:nvPr/>
          </p:nvCxnSpPr>
          <p:spPr>
            <a:xfrm>
              <a:off x="8672017" y="1587144"/>
              <a:ext cx="0" cy="653010"/>
            </a:xfrm>
            <a:prstGeom prst="line">
              <a:avLst/>
            </a:prstGeom>
            <a:effectLst>
              <a:glow rad="63500">
                <a:schemeClr val="accent1">
                  <a:satMod val="175000"/>
                  <a:alpha val="40000"/>
                </a:schemeClr>
              </a:glow>
            </a:effectLst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" name="Straight Connector 6">
              <a:extLst>
                <a:ext uri="{FF2B5EF4-FFF2-40B4-BE49-F238E27FC236}">
                  <a16:creationId xmlns:a16="http://schemas.microsoft.com/office/drawing/2014/main" id="{C305A27A-73FE-4476-004D-BFAE41D9F2C1}"/>
                </a:ext>
              </a:extLst>
            </p:cNvPr>
            <p:cNvCxnSpPr/>
            <p:nvPr/>
          </p:nvCxnSpPr>
          <p:spPr>
            <a:xfrm>
              <a:off x="8366841" y="1917229"/>
              <a:ext cx="620304" cy="0"/>
            </a:xfrm>
            <a:prstGeom prst="line">
              <a:avLst/>
            </a:prstGeom>
            <a:effectLst>
              <a:glow rad="63500">
                <a:schemeClr val="accent1">
                  <a:satMod val="175000"/>
                  <a:alpha val="40000"/>
                </a:schemeClr>
              </a:glow>
            </a:effectLst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grpSp>
        <p:nvGrpSpPr>
          <p:cNvPr id="8" name="Group 7">
            <a:extLst>
              <a:ext uri="{FF2B5EF4-FFF2-40B4-BE49-F238E27FC236}">
                <a16:creationId xmlns:a16="http://schemas.microsoft.com/office/drawing/2014/main" id="{E79FAB8D-C59A-BE00-37DF-2C3135A5EC1B}"/>
              </a:ext>
            </a:extLst>
          </p:cNvPr>
          <p:cNvGrpSpPr/>
          <p:nvPr/>
        </p:nvGrpSpPr>
        <p:grpSpPr>
          <a:xfrm>
            <a:off x="11157779" y="-216759"/>
            <a:ext cx="1260000" cy="1260000"/>
            <a:chOff x="7064043" y="3066250"/>
            <a:chExt cx="1260000" cy="1260000"/>
          </a:xfrm>
        </p:grpSpPr>
        <p:sp>
          <p:nvSpPr>
            <p:cNvPr id="9" name="Oval 8">
              <a:extLst>
                <a:ext uri="{FF2B5EF4-FFF2-40B4-BE49-F238E27FC236}">
                  <a16:creationId xmlns:a16="http://schemas.microsoft.com/office/drawing/2014/main" id="{CC00F91E-98D5-58AE-7A8A-9631F0094890}"/>
                </a:ext>
              </a:extLst>
            </p:cNvPr>
            <p:cNvSpPr/>
            <p:nvPr/>
          </p:nvSpPr>
          <p:spPr>
            <a:xfrm>
              <a:off x="7064043" y="3066250"/>
              <a:ext cx="1260000" cy="1260000"/>
            </a:xfrm>
            <a:prstGeom prst="ellipse">
              <a:avLst/>
            </a:prstGeom>
            <a:noFill/>
            <a:ln>
              <a:solidFill>
                <a:schemeClr val="bg1"/>
              </a:solidFill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IN"/>
            </a:p>
          </p:txBody>
        </p:sp>
        <p:grpSp>
          <p:nvGrpSpPr>
            <p:cNvPr id="10" name="Group 9">
              <a:extLst>
                <a:ext uri="{FF2B5EF4-FFF2-40B4-BE49-F238E27FC236}">
                  <a16:creationId xmlns:a16="http://schemas.microsoft.com/office/drawing/2014/main" id="{2C056881-8CDD-D76D-B486-596D3DB8F6DD}"/>
                </a:ext>
              </a:extLst>
            </p:cNvPr>
            <p:cNvGrpSpPr/>
            <p:nvPr/>
          </p:nvGrpSpPr>
          <p:grpSpPr>
            <a:xfrm>
              <a:off x="7330553" y="3336250"/>
              <a:ext cx="726980" cy="720000"/>
              <a:chOff x="9768840" y="2275840"/>
              <a:chExt cx="726980" cy="720000"/>
            </a:xfrm>
          </p:grpSpPr>
          <p:sp>
            <p:nvSpPr>
              <p:cNvPr id="11" name="Oval 10">
                <a:extLst>
                  <a:ext uri="{FF2B5EF4-FFF2-40B4-BE49-F238E27FC236}">
                    <a16:creationId xmlns:a16="http://schemas.microsoft.com/office/drawing/2014/main" id="{6B6CEC20-176A-F7A6-A3D9-4789C1081F9B}"/>
                  </a:ext>
                </a:extLst>
              </p:cNvPr>
              <p:cNvSpPr/>
              <p:nvPr/>
            </p:nvSpPr>
            <p:spPr>
              <a:xfrm>
                <a:off x="9768840" y="2275840"/>
                <a:ext cx="720000" cy="720000"/>
              </a:xfrm>
              <a:prstGeom prst="ellipse">
                <a:avLst/>
              </a:prstGeom>
              <a:noFill/>
              <a:ln>
                <a:solidFill>
                  <a:schemeClr val="bg1"/>
                </a:solidFill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IN"/>
              </a:p>
            </p:txBody>
          </p:sp>
          <p:cxnSp>
            <p:nvCxnSpPr>
              <p:cNvPr id="12" name="Straight Arrow Connector 11">
                <a:extLst>
                  <a:ext uri="{FF2B5EF4-FFF2-40B4-BE49-F238E27FC236}">
                    <a16:creationId xmlns:a16="http://schemas.microsoft.com/office/drawing/2014/main" id="{967F531B-3874-F644-B425-E521798D8D81}"/>
                  </a:ext>
                </a:extLst>
              </p:cNvPr>
              <p:cNvCxnSpPr>
                <a:cxnSpLocks/>
              </p:cNvCxnSpPr>
              <p:nvPr/>
            </p:nvCxnSpPr>
            <p:spPr>
              <a:xfrm rot="7200000">
                <a:off x="9860407" y="2786655"/>
                <a:ext cx="360000" cy="6762"/>
              </a:xfrm>
              <a:prstGeom prst="straightConnector1">
                <a:avLst/>
              </a:prstGeom>
              <a:ln w="38100" cap="rnd">
                <a:solidFill>
                  <a:srgbClr val="FFFF00"/>
                </a:solidFill>
                <a:tailEnd type="triangle"/>
              </a:ln>
            </p:spPr>
            <p:style>
              <a:lnRef idx="2">
                <a:schemeClr val="accent3"/>
              </a:lnRef>
              <a:fillRef idx="0">
                <a:schemeClr val="accent3"/>
              </a:fillRef>
              <a:effectRef idx="1">
                <a:schemeClr val="accent3"/>
              </a:effectRef>
              <a:fontRef idx="minor">
                <a:schemeClr val="tx1"/>
              </a:fontRef>
            </p:style>
          </p:cxnSp>
          <p:cxnSp>
            <p:nvCxnSpPr>
              <p:cNvPr id="13" name="Straight Arrow Connector 12">
                <a:extLst>
                  <a:ext uri="{FF2B5EF4-FFF2-40B4-BE49-F238E27FC236}">
                    <a16:creationId xmlns:a16="http://schemas.microsoft.com/office/drawing/2014/main" id="{DCCB0C91-B937-DAC1-4BC3-460EE606E27F}"/>
                  </a:ext>
                </a:extLst>
              </p:cNvPr>
              <p:cNvCxnSpPr>
                <a:cxnSpLocks/>
              </p:cNvCxnSpPr>
              <p:nvPr/>
            </p:nvCxnSpPr>
            <p:spPr>
              <a:xfrm rot="14400000">
                <a:off x="9861767" y="2473195"/>
                <a:ext cx="360000" cy="6762"/>
              </a:xfrm>
              <a:prstGeom prst="straightConnector1">
                <a:avLst/>
              </a:prstGeom>
              <a:ln w="38100" cap="rnd">
                <a:solidFill>
                  <a:srgbClr val="0070C0"/>
                </a:solidFill>
                <a:tailEnd type="triangle"/>
              </a:ln>
            </p:spPr>
            <p:style>
              <a:lnRef idx="2">
                <a:schemeClr val="accent3"/>
              </a:lnRef>
              <a:fillRef idx="0">
                <a:schemeClr val="accent3"/>
              </a:fillRef>
              <a:effectRef idx="1">
                <a:schemeClr val="accent3"/>
              </a:effectRef>
              <a:fontRef idx="minor">
                <a:schemeClr val="tx1"/>
              </a:fontRef>
            </p:style>
          </p:cxnSp>
          <p:cxnSp>
            <p:nvCxnSpPr>
              <p:cNvPr id="14" name="Straight Arrow Connector 13">
                <a:extLst>
                  <a:ext uri="{FF2B5EF4-FFF2-40B4-BE49-F238E27FC236}">
                    <a16:creationId xmlns:a16="http://schemas.microsoft.com/office/drawing/2014/main" id="{C304351D-D223-E35D-271E-64B6995B97FF}"/>
                  </a:ext>
                </a:extLst>
              </p:cNvPr>
              <p:cNvCxnSpPr/>
              <p:nvPr/>
            </p:nvCxnSpPr>
            <p:spPr>
              <a:xfrm>
                <a:off x="10135820" y="2629924"/>
                <a:ext cx="360000" cy="6762"/>
              </a:xfrm>
              <a:prstGeom prst="straightConnector1">
                <a:avLst/>
              </a:prstGeom>
              <a:ln w="38100" cap="rnd">
                <a:solidFill>
                  <a:srgbClr val="FF0000"/>
                </a:solidFill>
                <a:tailEnd type="triangle"/>
              </a:ln>
            </p:spPr>
            <p:style>
              <a:lnRef idx="2">
                <a:schemeClr val="accent3"/>
              </a:lnRef>
              <a:fillRef idx="0">
                <a:schemeClr val="accent3"/>
              </a:fillRef>
              <a:effectRef idx="1">
                <a:schemeClr val="accent3"/>
              </a:effectRef>
              <a:fontRef idx="minor">
                <a:schemeClr val="tx1"/>
              </a:fontRef>
            </p:style>
          </p:cxnSp>
        </p:grpSp>
      </p:grpSp>
      <p:sp>
        <p:nvSpPr>
          <p:cNvPr id="15" name="Rectangle 14">
            <a:extLst>
              <a:ext uri="{FF2B5EF4-FFF2-40B4-BE49-F238E27FC236}">
                <a16:creationId xmlns:a16="http://schemas.microsoft.com/office/drawing/2014/main" id="{F2C4BD88-97CB-CC03-ADA2-35AA7D63A605}"/>
              </a:ext>
            </a:extLst>
          </p:cNvPr>
          <p:cNvSpPr/>
          <p:nvPr/>
        </p:nvSpPr>
        <p:spPr>
          <a:xfrm>
            <a:off x="11033567" y="-86686"/>
            <a:ext cx="513657" cy="405484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2000" b="0" cap="none" spc="0" dirty="0">
                <a:ln w="0"/>
                <a:solidFill>
                  <a:srgbClr val="92D050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120</a:t>
            </a:r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51A0165C-ED22-87BB-0242-653FDDD06376}"/>
              </a:ext>
            </a:extLst>
          </p:cNvPr>
          <p:cNvSpPr/>
          <p:nvPr/>
        </p:nvSpPr>
        <p:spPr>
          <a:xfrm>
            <a:off x="11077769" y="566219"/>
            <a:ext cx="513657" cy="405484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2000" b="0" cap="none" spc="0" dirty="0">
                <a:ln w="0"/>
                <a:solidFill>
                  <a:srgbClr val="92D050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240</a:t>
            </a:r>
          </a:p>
        </p:txBody>
      </p:sp>
    </p:spTree>
    <p:extLst>
      <p:ext uri="{BB962C8B-B14F-4D97-AF65-F5344CB8AC3E}">
        <p14:creationId xmlns:p14="http://schemas.microsoft.com/office/powerpoint/2010/main" val="31661468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0">
        <p:cut/>
      </p:transition>
    </mc:Choice>
    <mc:Fallback xmlns="">
      <p:transition>
        <p:cut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8" presetClass="emph" presetSubtype="0" repeatCount="indefinite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Rot by="-21600000">
                                      <p:cBhvr>
                                        <p:cTn id="6" dur="20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/>
          <p:cNvSpPr>
            <a:spLocks noGrp="1"/>
          </p:cNvSpPr>
          <p:nvPr>
            <p:ph type="ctrTitle"/>
          </p:nvPr>
        </p:nvSpPr>
        <p:spPr>
          <a:xfrm>
            <a:off x="5785853" y="63718"/>
            <a:ext cx="620294" cy="589161"/>
          </a:xfrm>
        </p:spPr>
        <p:txBody>
          <a:bodyPr>
            <a:normAutofit fontScale="90000"/>
          </a:bodyPr>
          <a:lstStyle/>
          <a:p>
            <a:pPr algn="ctr"/>
            <a:r>
              <a:rPr lang="en-IN" sz="4000" i="1" u="sng" dirty="0">
                <a:solidFill>
                  <a:srgbClr val="92D050"/>
                </a:solidFill>
              </a:rPr>
              <a:t>0</a:t>
            </a:r>
            <a:endParaRPr lang="en-IN" sz="4000" i="1" u="sng" dirty="0"/>
          </a:p>
        </p:txBody>
      </p:sp>
      <p:pic>
        <p:nvPicPr>
          <p:cNvPr id="2052" name="Picture 4" descr="APTRANSCO ⚡️⚡️ - Electricity Transmission Company - APTRANSCO | LinkedIn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7541" y="17768"/>
            <a:ext cx="1057360" cy="97547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Slide Number Placeholder 1">
            <a:extLst>
              <a:ext uri="{FF2B5EF4-FFF2-40B4-BE49-F238E27FC236}">
                <a16:creationId xmlns:a16="http://schemas.microsoft.com/office/drawing/2014/main" id="{35944CCB-AD6A-337C-5F3D-2005774129A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>
            <a:normAutofit lnSpcReduction="10000"/>
          </a:bodyPr>
          <a:lstStyle/>
          <a:p>
            <a:fld id="{19C1AEB4-7037-4088-A46E-D96AF956DC0D}" type="slidenum">
              <a:rPr lang="en-IN" smtClean="0"/>
              <a:t>53</a:t>
            </a:fld>
            <a:endParaRPr lang="en-IN"/>
          </a:p>
        </p:txBody>
      </p:sp>
      <p:grpSp>
        <p:nvGrpSpPr>
          <p:cNvPr id="4" name="Group 3">
            <a:extLst>
              <a:ext uri="{FF2B5EF4-FFF2-40B4-BE49-F238E27FC236}">
                <a16:creationId xmlns:a16="http://schemas.microsoft.com/office/drawing/2014/main" id="{2AEDC73B-B87A-14F6-FAB7-C4CBBEC2BFDB}"/>
              </a:ext>
            </a:extLst>
          </p:cNvPr>
          <p:cNvGrpSpPr/>
          <p:nvPr/>
        </p:nvGrpSpPr>
        <p:grpSpPr>
          <a:xfrm>
            <a:off x="11481757" y="74540"/>
            <a:ext cx="620304" cy="653010"/>
            <a:chOff x="8366841" y="1587144"/>
            <a:chExt cx="620304" cy="653010"/>
          </a:xfrm>
        </p:grpSpPr>
        <p:cxnSp>
          <p:nvCxnSpPr>
            <p:cNvPr id="5" name="Straight Connector 4">
              <a:extLst>
                <a:ext uri="{FF2B5EF4-FFF2-40B4-BE49-F238E27FC236}">
                  <a16:creationId xmlns:a16="http://schemas.microsoft.com/office/drawing/2014/main" id="{C8E38303-BA15-DBE3-C5F9-834E9660305D}"/>
                </a:ext>
              </a:extLst>
            </p:cNvPr>
            <p:cNvCxnSpPr/>
            <p:nvPr/>
          </p:nvCxnSpPr>
          <p:spPr>
            <a:xfrm>
              <a:off x="8672017" y="1587144"/>
              <a:ext cx="0" cy="653010"/>
            </a:xfrm>
            <a:prstGeom prst="line">
              <a:avLst/>
            </a:prstGeom>
            <a:effectLst>
              <a:glow rad="63500">
                <a:schemeClr val="accent1">
                  <a:satMod val="175000"/>
                  <a:alpha val="40000"/>
                </a:schemeClr>
              </a:glow>
            </a:effectLst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" name="Straight Connector 5">
              <a:extLst>
                <a:ext uri="{FF2B5EF4-FFF2-40B4-BE49-F238E27FC236}">
                  <a16:creationId xmlns:a16="http://schemas.microsoft.com/office/drawing/2014/main" id="{EB2B03AC-43F2-4CE8-7CE7-AB418C007FF0}"/>
                </a:ext>
              </a:extLst>
            </p:cNvPr>
            <p:cNvCxnSpPr/>
            <p:nvPr/>
          </p:nvCxnSpPr>
          <p:spPr>
            <a:xfrm>
              <a:off x="8366841" y="1917229"/>
              <a:ext cx="620304" cy="0"/>
            </a:xfrm>
            <a:prstGeom prst="line">
              <a:avLst/>
            </a:prstGeom>
            <a:effectLst>
              <a:glow rad="63500">
                <a:schemeClr val="accent1">
                  <a:satMod val="175000"/>
                  <a:alpha val="40000"/>
                </a:schemeClr>
              </a:glow>
            </a:effectLst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grpSp>
        <p:nvGrpSpPr>
          <p:cNvPr id="7" name="Group 6">
            <a:extLst>
              <a:ext uri="{FF2B5EF4-FFF2-40B4-BE49-F238E27FC236}">
                <a16:creationId xmlns:a16="http://schemas.microsoft.com/office/drawing/2014/main" id="{250075E7-3711-620B-6E50-37EDC391BB7F}"/>
              </a:ext>
            </a:extLst>
          </p:cNvPr>
          <p:cNvGrpSpPr/>
          <p:nvPr/>
        </p:nvGrpSpPr>
        <p:grpSpPr>
          <a:xfrm>
            <a:off x="11157779" y="-216759"/>
            <a:ext cx="1260000" cy="1260000"/>
            <a:chOff x="7064043" y="3066250"/>
            <a:chExt cx="1260000" cy="1260000"/>
          </a:xfrm>
        </p:grpSpPr>
        <p:sp>
          <p:nvSpPr>
            <p:cNvPr id="8" name="Oval 7">
              <a:extLst>
                <a:ext uri="{FF2B5EF4-FFF2-40B4-BE49-F238E27FC236}">
                  <a16:creationId xmlns:a16="http://schemas.microsoft.com/office/drawing/2014/main" id="{DF15E8B7-C944-FC17-9196-9D5484C86693}"/>
                </a:ext>
              </a:extLst>
            </p:cNvPr>
            <p:cNvSpPr/>
            <p:nvPr/>
          </p:nvSpPr>
          <p:spPr>
            <a:xfrm>
              <a:off x="7064043" y="3066250"/>
              <a:ext cx="1260000" cy="1260000"/>
            </a:xfrm>
            <a:prstGeom prst="ellipse">
              <a:avLst/>
            </a:prstGeom>
            <a:noFill/>
            <a:ln>
              <a:solidFill>
                <a:schemeClr val="bg1"/>
              </a:solidFill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IN"/>
            </a:p>
          </p:txBody>
        </p:sp>
        <p:grpSp>
          <p:nvGrpSpPr>
            <p:cNvPr id="9" name="Group 8">
              <a:extLst>
                <a:ext uri="{FF2B5EF4-FFF2-40B4-BE49-F238E27FC236}">
                  <a16:creationId xmlns:a16="http://schemas.microsoft.com/office/drawing/2014/main" id="{F602F462-05F0-8BAB-A758-EBD657D2A989}"/>
                </a:ext>
              </a:extLst>
            </p:cNvPr>
            <p:cNvGrpSpPr/>
            <p:nvPr/>
          </p:nvGrpSpPr>
          <p:grpSpPr>
            <a:xfrm>
              <a:off x="7330553" y="3336250"/>
              <a:ext cx="726980" cy="720000"/>
              <a:chOff x="9768840" y="2275840"/>
              <a:chExt cx="726980" cy="720000"/>
            </a:xfrm>
          </p:grpSpPr>
          <p:sp>
            <p:nvSpPr>
              <p:cNvPr id="10" name="Oval 9">
                <a:extLst>
                  <a:ext uri="{FF2B5EF4-FFF2-40B4-BE49-F238E27FC236}">
                    <a16:creationId xmlns:a16="http://schemas.microsoft.com/office/drawing/2014/main" id="{C56D56D0-EF30-4097-9AB1-AB12795B9152}"/>
                  </a:ext>
                </a:extLst>
              </p:cNvPr>
              <p:cNvSpPr/>
              <p:nvPr/>
            </p:nvSpPr>
            <p:spPr>
              <a:xfrm>
                <a:off x="9768840" y="2275840"/>
                <a:ext cx="720000" cy="720000"/>
              </a:xfrm>
              <a:prstGeom prst="ellipse">
                <a:avLst/>
              </a:prstGeom>
              <a:noFill/>
              <a:ln>
                <a:solidFill>
                  <a:schemeClr val="bg1"/>
                </a:solidFill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IN"/>
              </a:p>
            </p:txBody>
          </p:sp>
          <p:cxnSp>
            <p:nvCxnSpPr>
              <p:cNvPr id="11" name="Straight Arrow Connector 10">
                <a:extLst>
                  <a:ext uri="{FF2B5EF4-FFF2-40B4-BE49-F238E27FC236}">
                    <a16:creationId xmlns:a16="http://schemas.microsoft.com/office/drawing/2014/main" id="{0C988A01-5380-1AB8-4D2C-9ED4D47E9BF1}"/>
                  </a:ext>
                </a:extLst>
              </p:cNvPr>
              <p:cNvCxnSpPr>
                <a:cxnSpLocks/>
              </p:cNvCxnSpPr>
              <p:nvPr/>
            </p:nvCxnSpPr>
            <p:spPr>
              <a:xfrm rot="7200000">
                <a:off x="9860407" y="2786655"/>
                <a:ext cx="360000" cy="6762"/>
              </a:xfrm>
              <a:prstGeom prst="straightConnector1">
                <a:avLst/>
              </a:prstGeom>
              <a:ln w="38100" cap="rnd">
                <a:solidFill>
                  <a:srgbClr val="FFFF00"/>
                </a:solidFill>
                <a:tailEnd type="triangle"/>
              </a:ln>
            </p:spPr>
            <p:style>
              <a:lnRef idx="2">
                <a:schemeClr val="accent3"/>
              </a:lnRef>
              <a:fillRef idx="0">
                <a:schemeClr val="accent3"/>
              </a:fillRef>
              <a:effectRef idx="1">
                <a:schemeClr val="accent3"/>
              </a:effectRef>
              <a:fontRef idx="minor">
                <a:schemeClr val="tx1"/>
              </a:fontRef>
            </p:style>
          </p:cxnSp>
          <p:cxnSp>
            <p:nvCxnSpPr>
              <p:cNvPr id="12" name="Straight Arrow Connector 11">
                <a:extLst>
                  <a:ext uri="{FF2B5EF4-FFF2-40B4-BE49-F238E27FC236}">
                    <a16:creationId xmlns:a16="http://schemas.microsoft.com/office/drawing/2014/main" id="{9B865E81-4966-6688-0F0B-BD0CBD695750}"/>
                  </a:ext>
                </a:extLst>
              </p:cNvPr>
              <p:cNvCxnSpPr>
                <a:cxnSpLocks/>
              </p:cNvCxnSpPr>
              <p:nvPr/>
            </p:nvCxnSpPr>
            <p:spPr>
              <a:xfrm rot="14400000">
                <a:off x="9861767" y="2473195"/>
                <a:ext cx="360000" cy="6762"/>
              </a:xfrm>
              <a:prstGeom prst="straightConnector1">
                <a:avLst/>
              </a:prstGeom>
              <a:ln w="38100" cap="rnd">
                <a:solidFill>
                  <a:srgbClr val="0070C0"/>
                </a:solidFill>
                <a:tailEnd type="triangle"/>
              </a:ln>
            </p:spPr>
            <p:style>
              <a:lnRef idx="2">
                <a:schemeClr val="accent3"/>
              </a:lnRef>
              <a:fillRef idx="0">
                <a:schemeClr val="accent3"/>
              </a:fillRef>
              <a:effectRef idx="1">
                <a:schemeClr val="accent3"/>
              </a:effectRef>
              <a:fontRef idx="minor">
                <a:schemeClr val="tx1"/>
              </a:fontRef>
            </p:style>
          </p:cxnSp>
          <p:cxnSp>
            <p:nvCxnSpPr>
              <p:cNvPr id="13" name="Straight Arrow Connector 12">
                <a:extLst>
                  <a:ext uri="{FF2B5EF4-FFF2-40B4-BE49-F238E27FC236}">
                    <a16:creationId xmlns:a16="http://schemas.microsoft.com/office/drawing/2014/main" id="{AF8C234C-988F-5ECC-5CE9-69A767AC0C83}"/>
                  </a:ext>
                </a:extLst>
              </p:cNvPr>
              <p:cNvCxnSpPr/>
              <p:nvPr/>
            </p:nvCxnSpPr>
            <p:spPr>
              <a:xfrm>
                <a:off x="10135820" y="2629924"/>
                <a:ext cx="360000" cy="6762"/>
              </a:xfrm>
              <a:prstGeom prst="straightConnector1">
                <a:avLst/>
              </a:prstGeom>
              <a:ln w="38100" cap="rnd">
                <a:solidFill>
                  <a:srgbClr val="FF0000"/>
                </a:solidFill>
                <a:tailEnd type="triangle"/>
              </a:ln>
            </p:spPr>
            <p:style>
              <a:lnRef idx="2">
                <a:schemeClr val="accent3"/>
              </a:lnRef>
              <a:fillRef idx="0">
                <a:schemeClr val="accent3"/>
              </a:fillRef>
              <a:effectRef idx="1">
                <a:schemeClr val="accent3"/>
              </a:effectRef>
              <a:fontRef idx="minor">
                <a:schemeClr val="tx1"/>
              </a:fontRef>
            </p:style>
          </p:cxnSp>
        </p:grpSp>
      </p:grpSp>
      <p:sp>
        <p:nvSpPr>
          <p:cNvPr id="14" name="Rectangle 13">
            <a:extLst>
              <a:ext uri="{FF2B5EF4-FFF2-40B4-BE49-F238E27FC236}">
                <a16:creationId xmlns:a16="http://schemas.microsoft.com/office/drawing/2014/main" id="{C2F768FF-D2E9-FF7D-EDBB-3E65F8FE1181}"/>
              </a:ext>
            </a:extLst>
          </p:cNvPr>
          <p:cNvSpPr/>
          <p:nvPr/>
        </p:nvSpPr>
        <p:spPr>
          <a:xfrm>
            <a:off x="11033567" y="-86686"/>
            <a:ext cx="513657" cy="405484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2000" b="0" cap="none" spc="0" dirty="0">
                <a:ln w="0"/>
                <a:solidFill>
                  <a:srgbClr val="92D050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120</a:t>
            </a:r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25B5A3AC-BC62-CA2A-2410-1E002E5D4497}"/>
              </a:ext>
            </a:extLst>
          </p:cNvPr>
          <p:cNvSpPr/>
          <p:nvPr/>
        </p:nvSpPr>
        <p:spPr>
          <a:xfrm>
            <a:off x="11077769" y="566219"/>
            <a:ext cx="513657" cy="405484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2000" b="0" cap="none" spc="0" dirty="0">
                <a:ln w="0"/>
                <a:solidFill>
                  <a:srgbClr val="92D050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240</a:t>
            </a:r>
          </a:p>
        </p:txBody>
      </p:sp>
    </p:spTree>
    <p:extLst>
      <p:ext uri="{BB962C8B-B14F-4D97-AF65-F5344CB8AC3E}">
        <p14:creationId xmlns:p14="http://schemas.microsoft.com/office/powerpoint/2010/main" val="300885287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0">
        <p:cut/>
      </p:transition>
    </mc:Choice>
    <mc:Fallback xmlns="">
      <p:transition>
        <p:cut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8" presetClass="emph" presetSubtype="0" repeatCount="indefinite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Rot by="-21600000">
                                      <p:cBhvr>
                                        <p:cTn id="6" dur="20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/>
          <p:cNvSpPr>
            <a:spLocks noGrp="1"/>
          </p:cNvSpPr>
          <p:nvPr>
            <p:ph type="ctrTitle"/>
          </p:nvPr>
        </p:nvSpPr>
        <p:spPr>
          <a:xfrm>
            <a:off x="4434460" y="49103"/>
            <a:ext cx="3092068" cy="633120"/>
          </a:xfrm>
          <a:noFill/>
        </p:spPr>
        <p:txBody>
          <a:bodyPr>
            <a:normAutofit/>
          </a:bodyPr>
          <a:lstStyle/>
          <a:p>
            <a:pPr algn="ctr"/>
            <a:r>
              <a:rPr lang="en-IN" sz="4000" i="1" u="sng" dirty="0">
                <a:solidFill>
                  <a:srgbClr val="FFC000"/>
                </a:solidFill>
              </a:rPr>
              <a:t>Vector sum</a:t>
            </a:r>
          </a:p>
        </p:txBody>
      </p:sp>
      <p:sp>
        <p:nvSpPr>
          <p:cNvPr id="18" name="Rectangle 17"/>
          <p:cNvSpPr/>
          <p:nvPr/>
        </p:nvSpPr>
        <p:spPr>
          <a:xfrm>
            <a:off x="11015670" y="2922179"/>
            <a:ext cx="1114408" cy="707886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4000" b="0" cap="none" spc="0" dirty="0">
                <a:ln w="0"/>
                <a:solidFill>
                  <a:srgbClr val="FF0000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1 </a:t>
            </a:r>
            <a:r>
              <a:rPr lang="en-US" sz="4000" b="0" cap="none" spc="0" dirty="0">
                <a:ln w="0"/>
                <a:solidFill>
                  <a:schemeClr val="accent2">
                    <a:lumMod val="20000"/>
                    <a:lumOff val="80000"/>
                  </a:schemeClr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Calibri" panose="020F0502020204030204" pitchFamily="34" charset="0"/>
                <a:cs typeface="Calibri" panose="020F0502020204030204" pitchFamily="34" charset="0"/>
              </a:rPr>
              <a:t>Ļ</a:t>
            </a:r>
            <a:r>
              <a:rPr lang="en-US" sz="4000" b="0" cap="none" spc="0" dirty="0">
                <a:ln w="0"/>
                <a:solidFill>
                  <a:srgbClr val="FF0000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0</a:t>
            </a:r>
          </a:p>
        </p:txBody>
      </p:sp>
      <p:sp>
        <p:nvSpPr>
          <p:cNvPr id="24" name="Rectangle 23"/>
          <p:cNvSpPr/>
          <p:nvPr/>
        </p:nvSpPr>
        <p:spPr>
          <a:xfrm>
            <a:off x="7610681" y="5462046"/>
            <a:ext cx="1608133" cy="707886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4000" b="0" cap="none" spc="0" dirty="0">
                <a:ln w="0"/>
                <a:solidFill>
                  <a:srgbClr val="FFFF00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1 </a:t>
            </a:r>
            <a:r>
              <a:rPr lang="en-US" sz="4000" b="0" cap="none" spc="0" dirty="0">
                <a:ln w="0"/>
                <a:solidFill>
                  <a:schemeClr val="accent2">
                    <a:lumMod val="20000"/>
                    <a:lumOff val="80000"/>
                  </a:schemeClr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Calibri" panose="020F0502020204030204" pitchFamily="34" charset="0"/>
                <a:cs typeface="Calibri" panose="020F0502020204030204" pitchFamily="34" charset="0"/>
              </a:rPr>
              <a:t>Ļ</a:t>
            </a:r>
            <a:r>
              <a:rPr lang="en-US" sz="4000" b="0" cap="none" spc="0" dirty="0">
                <a:ln w="0"/>
                <a:solidFill>
                  <a:srgbClr val="FFFF00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Calibri" panose="020F0502020204030204" pitchFamily="34" charset="0"/>
                <a:cs typeface="Calibri" panose="020F0502020204030204" pitchFamily="34" charset="0"/>
              </a:rPr>
              <a:t>240</a:t>
            </a:r>
            <a:endParaRPr lang="en-US" sz="4000" b="0" cap="none" spc="0" dirty="0">
              <a:ln w="0"/>
              <a:solidFill>
                <a:srgbClr val="FFFF00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</a:endParaRPr>
          </a:p>
        </p:txBody>
      </p:sp>
      <p:sp>
        <p:nvSpPr>
          <p:cNvPr id="25" name="Rectangle 24"/>
          <p:cNvSpPr/>
          <p:nvPr/>
        </p:nvSpPr>
        <p:spPr>
          <a:xfrm>
            <a:off x="6978988" y="1712739"/>
            <a:ext cx="1608133" cy="707886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4000" b="0" cap="none" spc="0" dirty="0">
                <a:ln w="0"/>
                <a:solidFill>
                  <a:srgbClr val="00B0F0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1 </a:t>
            </a:r>
            <a:r>
              <a:rPr lang="en-US" sz="4000" b="0" cap="none" spc="0" dirty="0">
                <a:ln w="0"/>
                <a:solidFill>
                  <a:schemeClr val="accent2">
                    <a:lumMod val="20000"/>
                    <a:lumOff val="80000"/>
                  </a:schemeClr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Calibri" panose="020F0502020204030204" pitchFamily="34" charset="0"/>
                <a:cs typeface="Calibri" panose="020F0502020204030204" pitchFamily="34" charset="0"/>
              </a:rPr>
              <a:t>Ļ</a:t>
            </a:r>
            <a:r>
              <a:rPr lang="en-US" sz="4000" b="0" cap="none" spc="0" dirty="0">
                <a:ln w="0"/>
                <a:solidFill>
                  <a:srgbClr val="00B0F0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Calibri" panose="020F0502020204030204" pitchFamily="34" charset="0"/>
                <a:cs typeface="Calibri" panose="020F0502020204030204" pitchFamily="34" charset="0"/>
              </a:rPr>
              <a:t>120</a:t>
            </a:r>
            <a:endParaRPr lang="en-US" sz="4000" b="0" cap="none" spc="0" dirty="0">
              <a:ln w="0"/>
              <a:solidFill>
                <a:srgbClr val="00B0F0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</a:endParaRPr>
          </a:p>
        </p:txBody>
      </p:sp>
      <p:cxnSp>
        <p:nvCxnSpPr>
          <p:cNvPr id="21" name="Straight Connector 20"/>
          <p:cNvCxnSpPr/>
          <p:nvPr/>
        </p:nvCxnSpPr>
        <p:spPr>
          <a:xfrm>
            <a:off x="9748610" y="2275484"/>
            <a:ext cx="0" cy="2763241"/>
          </a:xfrm>
          <a:prstGeom prst="line">
            <a:avLst/>
          </a:prstGeom>
          <a:effectLst>
            <a:glow rad="63500">
              <a:schemeClr val="accent1">
                <a:satMod val="175000"/>
                <a:alpha val="40000"/>
              </a:schemeClr>
            </a:glow>
          </a:effectLst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2" name="Straight Connector 21"/>
          <p:cNvCxnSpPr/>
          <p:nvPr/>
        </p:nvCxnSpPr>
        <p:spPr>
          <a:xfrm>
            <a:off x="7996010" y="3672250"/>
            <a:ext cx="3562350" cy="0"/>
          </a:xfrm>
          <a:prstGeom prst="line">
            <a:avLst/>
          </a:prstGeom>
          <a:effectLst>
            <a:glow rad="63500">
              <a:schemeClr val="accent1">
                <a:satMod val="175000"/>
                <a:alpha val="40000"/>
              </a:schemeClr>
            </a:glow>
          </a:effectLst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2" name="Rectangle 31"/>
          <p:cNvSpPr/>
          <p:nvPr/>
        </p:nvSpPr>
        <p:spPr>
          <a:xfrm>
            <a:off x="9526253" y="1875164"/>
            <a:ext cx="470000" cy="40011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2000" b="0" cap="none" spc="0" dirty="0">
                <a:ln w="0"/>
                <a:solidFill>
                  <a:srgbClr val="92D050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90</a:t>
            </a:r>
          </a:p>
        </p:txBody>
      </p:sp>
      <p:sp>
        <p:nvSpPr>
          <p:cNvPr id="33" name="Rectangle 32"/>
          <p:cNvSpPr/>
          <p:nvPr/>
        </p:nvSpPr>
        <p:spPr>
          <a:xfrm>
            <a:off x="7354608" y="3457049"/>
            <a:ext cx="612668" cy="40011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2000" b="0" cap="none" spc="0" dirty="0">
                <a:ln w="0"/>
                <a:solidFill>
                  <a:srgbClr val="92D050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180</a:t>
            </a:r>
          </a:p>
        </p:txBody>
      </p:sp>
      <p:sp>
        <p:nvSpPr>
          <p:cNvPr id="34" name="Rectangle 33"/>
          <p:cNvSpPr/>
          <p:nvPr/>
        </p:nvSpPr>
        <p:spPr>
          <a:xfrm>
            <a:off x="9442276" y="5000526"/>
            <a:ext cx="612668" cy="40011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2000" b="0" cap="none" spc="0" dirty="0">
                <a:ln w="0"/>
                <a:solidFill>
                  <a:srgbClr val="92D050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270</a:t>
            </a:r>
          </a:p>
        </p:txBody>
      </p:sp>
      <p:cxnSp>
        <p:nvCxnSpPr>
          <p:cNvPr id="30" name="Straight Connector 29"/>
          <p:cNvCxnSpPr/>
          <p:nvPr/>
        </p:nvCxnSpPr>
        <p:spPr>
          <a:xfrm>
            <a:off x="3018062" y="2290629"/>
            <a:ext cx="0" cy="2763241"/>
          </a:xfrm>
          <a:prstGeom prst="line">
            <a:avLst/>
          </a:prstGeom>
          <a:effectLst>
            <a:glow rad="63500">
              <a:schemeClr val="accent6">
                <a:satMod val="175000"/>
                <a:alpha val="40000"/>
              </a:schemeClr>
            </a:glow>
          </a:effectLst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" name="Straight Connector 30"/>
          <p:cNvCxnSpPr/>
          <p:nvPr/>
        </p:nvCxnSpPr>
        <p:spPr>
          <a:xfrm>
            <a:off x="1265462" y="3687395"/>
            <a:ext cx="3562350" cy="0"/>
          </a:xfrm>
          <a:prstGeom prst="line">
            <a:avLst/>
          </a:prstGeom>
          <a:effectLst>
            <a:glow rad="63500">
              <a:schemeClr val="accent6">
                <a:satMod val="175000"/>
                <a:alpha val="40000"/>
              </a:schemeClr>
            </a:glow>
          </a:effectLst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5" name="Rectangle 34"/>
          <p:cNvSpPr/>
          <p:nvPr/>
        </p:nvSpPr>
        <p:spPr>
          <a:xfrm>
            <a:off x="2783062" y="1892057"/>
            <a:ext cx="470000" cy="40011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2000" b="0" cap="none" spc="0" dirty="0">
                <a:ln w="0"/>
                <a:solidFill>
                  <a:srgbClr val="92D050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90</a:t>
            </a:r>
          </a:p>
        </p:txBody>
      </p:sp>
      <p:sp>
        <p:nvSpPr>
          <p:cNvPr id="36" name="Rectangle 35"/>
          <p:cNvSpPr/>
          <p:nvPr/>
        </p:nvSpPr>
        <p:spPr>
          <a:xfrm>
            <a:off x="685288" y="3493334"/>
            <a:ext cx="612668" cy="40011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2000" b="0" cap="none" spc="0" dirty="0">
                <a:ln w="0"/>
                <a:solidFill>
                  <a:srgbClr val="92D050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180</a:t>
            </a:r>
          </a:p>
        </p:txBody>
      </p:sp>
      <p:sp>
        <p:nvSpPr>
          <p:cNvPr id="37" name="Rectangle 36"/>
          <p:cNvSpPr/>
          <p:nvPr/>
        </p:nvSpPr>
        <p:spPr>
          <a:xfrm>
            <a:off x="2772956" y="5036811"/>
            <a:ext cx="612668" cy="40011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2000" b="0" cap="none" spc="0" dirty="0">
                <a:ln w="0"/>
                <a:solidFill>
                  <a:srgbClr val="92D050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270</a:t>
            </a:r>
          </a:p>
        </p:txBody>
      </p:sp>
      <p:pic>
        <p:nvPicPr>
          <p:cNvPr id="48" name="Picture 4" descr="APTRANSCO ⚡️⚡️ - Electricity Transmission Company - APTRANSCO | LinkedIn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7541" y="17768"/>
            <a:ext cx="1057360" cy="97547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grpSp>
        <p:nvGrpSpPr>
          <p:cNvPr id="52" name="Group 51"/>
          <p:cNvGrpSpPr/>
          <p:nvPr/>
        </p:nvGrpSpPr>
        <p:grpSpPr>
          <a:xfrm>
            <a:off x="9795421" y="3556244"/>
            <a:ext cx="1850942" cy="232012"/>
            <a:chOff x="9795421" y="3556244"/>
            <a:chExt cx="1850942" cy="232012"/>
          </a:xfrm>
        </p:grpSpPr>
        <p:sp>
          <p:nvSpPr>
            <p:cNvPr id="69" name="Right Arrow 68"/>
            <p:cNvSpPr/>
            <p:nvPr/>
          </p:nvSpPr>
          <p:spPr>
            <a:xfrm>
              <a:off x="11264225" y="3556244"/>
              <a:ext cx="382138" cy="232012"/>
            </a:xfrm>
            <a:prstGeom prst="rightArrow">
              <a:avLst/>
            </a:prstGeom>
            <a:solidFill>
              <a:srgbClr val="FF0000"/>
            </a:solidFill>
            <a:ln w="38100">
              <a:solidFill>
                <a:srgbClr val="FF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IN"/>
            </a:p>
          </p:txBody>
        </p:sp>
        <p:cxnSp>
          <p:nvCxnSpPr>
            <p:cNvPr id="63" name="Straight Connector 62"/>
            <p:cNvCxnSpPr/>
            <p:nvPr/>
          </p:nvCxnSpPr>
          <p:spPr>
            <a:xfrm flipH="1" flipV="1">
              <a:off x="9795421" y="3676606"/>
              <a:ext cx="1812480" cy="7641"/>
            </a:xfrm>
            <a:prstGeom prst="line">
              <a:avLst/>
            </a:prstGeom>
            <a:ln w="38100">
              <a:solidFill>
                <a:srgbClr val="FF000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grpSp>
        <p:nvGrpSpPr>
          <p:cNvPr id="29" name="Group 28"/>
          <p:cNvGrpSpPr/>
          <p:nvPr/>
        </p:nvGrpSpPr>
        <p:grpSpPr>
          <a:xfrm>
            <a:off x="8818174" y="3655267"/>
            <a:ext cx="927706" cy="1755289"/>
            <a:chOff x="6079935" y="1273778"/>
            <a:chExt cx="927706" cy="1755289"/>
          </a:xfrm>
        </p:grpSpPr>
        <p:cxnSp>
          <p:nvCxnSpPr>
            <p:cNvPr id="64" name="Straight Connector 63"/>
            <p:cNvCxnSpPr/>
            <p:nvPr/>
          </p:nvCxnSpPr>
          <p:spPr>
            <a:xfrm flipH="1">
              <a:off x="6086668" y="1273778"/>
              <a:ext cx="920973" cy="1755289"/>
            </a:xfrm>
            <a:prstGeom prst="line">
              <a:avLst/>
            </a:prstGeom>
            <a:ln w="38100">
              <a:solidFill>
                <a:srgbClr val="FFFF0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7" name="Right Arrow 66"/>
            <p:cNvSpPr/>
            <p:nvPr/>
          </p:nvSpPr>
          <p:spPr>
            <a:xfrm rot="7225006">
              <a:off x="6004872" y="2718276"/>
              <a:ext cx="382138" cy="232012"/>
            </a:xfrm>
            <a:prstGeom prst="rightArrow">
              <a:avLst/>
            </a:prstGeom>
            <a:solidFill>
              <a:srgbClr val="FFFF00"/>
            </a:solidFill>
            <a:ln w="38100">
              <a:solidFill>
                <a:srgbClr val="FFFF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IN"/>
            </a:p>
          </p:txBody>
        </p:sp>
      </p:grpSp>
      <p:grpSp>
        <p:nvGrpSpPr>
          <p:cNvPr id="49" name="Group 48"/>
          <p:cNvGrpSpPr/>
          <p:nvPr/>
        </p:nvGrpSpPr>
        <p:grpSpPr>
          <a:xfrm>
            <a:off x="8826855" y="1913625"/>
            <a:ext cx="919025" cy="1759426"/>
            <a:chOff x="5170258" y="1254761"/>
            <a:chExt cx="919025" cy="1759426"/>
          </a:xfrm>
        </p:grpSpPr>
        <p:cxnSp>
          <p:nvCxnSpPr>
            <p:cNvPr id="65" name="Straight Connector 64"/>
            <p:cNvCxnSpPr/>
            <p:nvPr/>
          </p:nvCxnSpPr>
          <p:spPr>
            <a:xfrm>
              <a:off x="5182123" y="1268052"/>
              <a:ext cx="907160" cy="1746135"/>
            </a:xfrm>
            <a:prstGeom prst="line">
              <a:avLst/>
            </a:prstGeom>
            <a:ln w="38100">
              <a:solidFill>
                <a:srgbClr val="00B0F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70" name="Right Arrow 69"/>
            <p:cNvSpPr/>
            <p:nvPr/>
          </p:nvSpPr>
          <p:spPr>
            <a:xfrm rot="14338898">
              <a:off x="5095195" y="1329824"/>
              <a:ext cx="382138" cy="232012"/>
            </a:xfrm>
            <a:prstGeom prst="rightArrow">
              <a:avLst/>
            </a:prstGeom>
            <a:solidFill>
              <a:srgbClr val="00B0F0"/>
            </a:solidFill>
            <a:ln w="38100">
              <a:solidFill>
                <a:srgbClr val="00B0F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IN"/>
            </a:p>
          </p:txBody>
        </p:sp>
      </p:grpSp>
      <p:sp>
        <p:nvSpPr>
          <p:cNvPr id="40" name="Rectangle 39"/>
          <p:cNvSpPr/>
          <p:nvPr/>
        </p:nvSpPr>
        <p:spPr>
          <a:xfrm>
            <a:off x="1579549" y="1261979"/>
            <a:ext cx="3403496" cy="707886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4000" i="1" dirty="0">
                <a:ln w="0"/>
                <a:solidFill>
                  <a:srgbClr val="FFFF00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Resultant = 0</a:t>
            </a:r>
            <a:endParaRPr lang="en-US" sz="4000" b="0" i="1" cap="none" spc="0" dirty="0">
              <a:ln w="0"/>
              <a:solidFill>
                <a:srgbClr val="FFFF00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</a:endParaRPr>
          </a:p>
        </p:txBody>
      </p:sp>
      <p:sp>
        <p:nvSpPr>
          <p:cNvPr id="2" name="Slide Number Placeholder 1">
            <a:extLst>
              <a:ext uri="{FF2B5EF4-FFF2-40B4-BE49-F238E27FC236}">
                <a16:creationId xmlns:a16="http://schemas.microsoft.com/office/drawing/2014/main" id="{CB51E9F5-5A4D-30D1-B7E7-F9A34076242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>
            <a:normAutofit lnSpcReduction="10000"/>
          </a:bodyPr>
          <a:lstStyle/>
          <a:p>
            <a:fld id="{19C1AEB4-7037-4088-A46E-D96AF956DC0D}" type="slidenum">
              <a:rPr lang="en-IN" smtClean="0"/>
              <a:t>54</a:t>
            </a:fld>
            <a:endParaRPr lang="en-IN"/>
          </a:p>
        </p:txBody>
      </p:sp>
      <p:grpSp>
        <p:nvGrpSpPr>
          <p:cNvPr id="4" name="Group 3">
            <a:extLst>
              <a:ext uri="{FF2B5EF4-FFF2-40B4-BE49-F238E27FC236}">
                <a16:creationId xmlns:a16="http://schemas.microsoft.com/office/drawing/2014/main" id="{84B1A1D2-96DA-E5E5-56C7-8D88FF2C1A23}"/>
              </a:ext>
            </a:extLst>
          </p:cNvPr>
          <p:cNvGrpSpPr/>
          <p:nvPr/>
        </p:nvGrpSpPr>
        <p:grpSpPr>
          <a:xfrm>
            <a:off x="11481757" y="74540"/>
            <a:ext cx="620304" cy="653010"/>
            <a:chOff x="8366841" y="1587144"/>
            <a:chExt cx="620304" cy="653010"/>
          </a:xfrm>
        </p:grpSpPr>
        <p:cxnSp>
          <p:nvCxnSpPr>
            <p:cNvPr id="5" name="Straight Connector 4">
              <a:extLst>
                <a:ext uri="{FF2B5EF4-FFF2-40B4-BE49-F238E27FC236}">
                  <a16:creationId xmlns:a16="http://schemas.microsoft.com/office/drawing/2014/main" id="{BA0212EC-2E2C-C71A-AAEF-0D7063AF741E}"/>
                </a:ext>
              </a:extLst>
            </p:cNvPr>
            <p:cNvCxnSpPr/>
            <p:nvPr/>
          </p:nvCxnSpPr>
          <p:spPr>
            <a:xfrm>
              <a:off x="8672017" y="1587144"/>
              <a:ext cx="0" cy="653010"/>
            </a:xfrm>
            <a:prstGeom prst="line">
              <a:avLst/>
            </a:prstGeom>
            <a:effectLst>
              <a:glow rad="63500">
                <a:schemeClr val="accent1">
                  <a:satMod val="175000"/>
                  <a:alpha val="40000"/>
                </a:schemeClr>
              </a:glow>
            </a:effectLst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" name="Straight Connector 5">
              <a:extLst>
                <a:ext uri="{FF2B5EF4-FFF2-40B4-BE49-F238E27FC236}">
                  <a16:creationId xmlns:a16="http://schemas.microsoft.com/office/drawing/2014/main" id="{F0A623FF-6457-DE41-5612-21050CD44334}"/>
                </a:ext>
              </a:extLst>
            </p:cNvPr>
            <p:cNvCxnSpPr/>
            <p:nvPr/>
          </p:nvCxnSpPr>
          <p:spPr>
            <a:xfrm>
              <a:off x="8366841" y="1917229"/>
              <a:ext cx="620304" cy="0"/>
            </a:xfrm>
            <a:prstGeom prst="line">
              <a:avLst/>
            </a:prstGeom>
            <a:effectLst>
              <a:glow rad="63500">
                <a:schemeClr val="accent1">
                  <a:satMod val="175000"/>
                  <a:alpha val="40000"/>
                </a:schemeClr>
              </a:glow>
            </a:effectLst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grpSp>
        <p:nvGrpSpPr>
          <p:cNvPr id="7" name="Group 6">
            <a:extLst>
              <a:ext uri="{FF2B5EF4-FFF2-40B4-BE49-F238E27FC236}">
                <a16:creationId xmlns:a16="http://schemas.microsoft.com/office/drawing/2014/main" id="{62EA6566-0D8F-57E5-1ED5-B4687480D848}"/>
              </a:ext>
            </a:extLst>
          </p:cNvPr>
          <p:cNvGrpSpPr/>
          <p:nvPr/>
        </p:nvGrpSpPr>
        <p:grpSpPr>
          <a:xfrm>
            <a:off x="11157779" y="-216759"/>
            <a:ext cx="1260000" cy="1260000"/>
            <a:chOff x="7064043" y="3066250"/>
            <a:chExt cx="1260000" cy="1260000"/>
          </a:xfrm>
        </p:grpSpPr>
        <p:sp>
          <p:nvSpPr>
            <p:cNvPr id="8" name="Oval 7">
              <a:extLst>
                <a:ext uri="{FF2B5EF4-FFF2-40B4-BE49-F238E27FC236}">
                  <a16:creationId xmlns:a16="http://schemas.microsoft.com/office/drawing/2014/main" id="{C385D54C-29AF-13FD-90C7-56B1F2EE8C9C}"/>
                </a:ext>
              </a:extLst>
            </p:cNvPr>
            <p:cNvSpPr/>
            <p:nvPr/>
          </p:nvSpPr>
          <p:spPr>
            <a:xfrm>
              <a:off x="7064043" y="3066250"/>
              <a:ext cx="1260000" cy="1260000"/>
            </a:xfrm>
            <a:prstGeom prst="ellipse">
              <a:avLst/>
            </a:prstGeom>
            <a:noFill/>
            <a:ln>
              <a:solidFill>
                <a:schemeClr val="bg1"/>
              </a:solidFill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IN"/>
            </a:p>
          </p:txBody>
        </p:sp>
        <p:grpSp>
          <p:nvGrpSpPr>
            <p:cNvPr id="9" name="Group 8">
              <a:extLst>
                <a:ext uri="{FF2B5EF4-FFF2-40B4-BE49-F238E27FC236}">
                  <a16:creationId xmlns:a16="http://schemas.microsoft.com/office/drawing/2014/main" id="{7701C716-A75F-C021-18A7-409D3081CA1C}"/>
                </a:ext>
              </a:extLst>
            </p:cNvPr>
            <p:cNvGrpSpPr/>
            <p:nvPr/>
          </p:nvGrpSpPr>
          <p:grpSpPr>
            <a:xfrm>
              <a:off x="7330553" y="3336250"/>
              <a:ext cx="726980" cy="720000"/>
              <a:chOff x="9768840" y="2275840"/>
              <a:chExt cx="726980" cy="720000"/>
            </a:xfrm>
          </p:grpSpPr>
          <p:sp>
            <p:nvSpPr>
              <p:cNvPr id="10" name="Oval 9">
                <a:extLst>
                  <a:ext uri="{FF2B5EF4-FFF2-40B4-BE49-F238E27FC236}">
                    <a16:creationId xmlns:a16="http://schemas.microsoft.com/office/drawing/2014/main" id="{07105A71-38BB-F088-9885-07E0D1FF9688}"/>
                  </a:ext>
                </a:extLst>
              </p:cNvPr>
              <p:cNvSpPr/>
              <p:nvPr/>
            </p:nvSpPr>
            <p:spPr>
              <a:xfrm>
                <a:off x="9768840" y="2275840"/>
                <a:ext cx="720000" cy="720000"/>
              </a:xfrm>
              <a:prstGeom prst="ellipse">
                <a:avLst/>
              </a:prstGeom>
              <a:noFill/>
              <a:ln>
                <a:solidFill>
                  <a:schemeClr val="bg1"/>
                </a:solidFill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IN"/>
              </a:p>
            </p:txBody>
          </p:sp>
          <p:cxnSp>
            <p:nvCxnSpPr>
              <p:cNvPr id="11" name="Straight Arrow Connector 10">
                <a:extLst>
                  <a:ext uri="{FF2B5EF4-FFF2-40B4-BE49-F238E27FC236}">
                    <a16:creationId xmlns:a16="http://schemas.microsoft.com/office/drawing/2014/main" id="{32891B3C-4D3A-94A0-B499-D3E04DC024BE}"/>
                  </a:ext>
                </a:extLst>
              </p:cNvPr>
              <p:cNvCxnSpPr>
                <a:cxnSpLocks/>
              </p:cNvCxnSpPr>
              <p:nvPr/>
            </p:nvCxnSpPr>
            <p:spPr>
              <a:xfrm rot="7200000">
                <a:off x="9860407" y="2786655"/>
                <a:ext cx="360000" cy="6762"/>
              </a:xfrm>
              <a:prstGeom prst="straightConnector1">
                <a:avLst/>
              </a:prstGeom>
              <a:ln w="38100" cap="rnd">
                <a:solidFill>
                  <a:srgbClr val="FFFF00"/>
                </a:solidFill>
                <a:tailEnd type="triangle"/>
              </a:ln>
            </p:spPr>
            <p:style>
              <a:lnRef idx="2">
                <a:schemeClr val="accent3"/>
              </a:lnRef>
              <a:fillRef idx="0">
                <a:schemeClr val="accent3"/>
              </a:fillRef>
              <a:effectRef idx="1">
                <a:schemeClr val="accent3"/>
              </a:effectRef>
              <a:fontRef idx="minor">
                <a:schemeClr val="tx1"/>
              </a:fontRef>
            </p:style>
          </p:cxnSp>
          <p:cxnSp>
            <p:nvCxnSpPr>
              <p:cNvPr id="12" name="Straight Arrow Connector 11">
                <a:extLst>
                  <a:ext uri="{FF2B5EF4-FFF2-40B4-BE49-F238E27FC236}">
                    <a16:creationId xmlns:a16="http://schemas.microsoft.com/office/drawing/2014/main" id="{6865345C-650C-D392-00A5-DA367782D9F3}"/>
                  </a:ext>
                </a:extLst>
              </p:cNvPr>
              <p:cNvCxnSpPr>
                <a:cxnSpLocks/>
              </p:cNvCxnSpPr>
              <p:nvPr/>
            </p:nvCxnSpPr>
            <p:spPr>
              <a:xfrm rot="14400000">
                <a:off x="9861767" y="2473195"/>
                <a:ext cx="360000" cy="6762"/>
              </a:xfrm>
              <a:prstGeom prst="straightConnector1">
                <a:avLst/>
              </a:prstGeom>
              <a:ln w="38100" cap="rnd">
                <a:solidFill>
                  <a:srgbClr val="0070C0"/>
                </a:solidFill>
                <a:tailEnd type="triangle"/>
              </a:ln>
            </p:spPr>
            <p:style>
              <a:lnRef idx="2">
                <a:schemeClr val="accent3"/>
              </a:lnRef>
              <a:fillRef idx="0">
                <a:schemeClr val="accent3"/>
              </a:fillRef>
              <a:effectRef idx="1">
                <a:schemeClr val="accent3"/>
              </a:effectRef>
              <a:fontRef idx="minor">
                <a:schemeClr val="tx1"/>
              </a:fontRef>
            </p:style>
          </p:cxnSp>
          <p:cxnSp>
            <p:nvCxnSpPr>
              <p:cNvPr id="13" name="Straight Arrow Connector 12">
                <a:extLst>
                  <a:ext uri="{FF2B5EF4-FFF2-40B4-BE49-F238E27FC236}">
                    <a16:creationId xmlns:a16="http://schemas.microsoft.com/office/drawing/2014/main" id="{1A1A5E11-094E-A7F4-AC79-D8348724F462}"/>
                  </a:ext>
                </a:extLst>
              </p:cNvPr>
              <p:cNvCxnSpPr/>
              <p:nvPr/>
            </p:nvCxnSpPr>
            <p:spPr>
              <a:xfrm>
                <a:off x="10135820" y="2629924"/>
                <a:ext cx="360000" cy="6762"/>
              </a:xfrm>
              <a:prstGeom prst="straightConnector1">
                <a:avLst/>
              </a:prstGeom>
              <a:ln w="38100" cap="rnd">
                <a:solidFill>
                  <a:srgbClr val="FF0000"/>
                </a:solidFill>
                <a:tailEnd type="triangle"/>
              </a:ln>
            </p:spPr>
            <p:style>
              <a:lnRef idx="2">
                <a:schemeClr val="accent3"/>
              </a:lnRef>
              <a:fillRef idx="0">
                <a:schemeClr val="accent3"/>
              </a:fillRef>
              <a:effectRef idx="1">
                <a:schemeClr val="accent3"/>
              </a:effectRef>
              <a:fontRef idx="minor">
                <a:schemeClr val="tx1"/>
              </a:fontRef>
            </p:style>
          </p:cxnSp>
        </p:grpSp>
      </p:grpSp>
      <p:sp>
        <p:nvSpPr>
          <p:cNvPr id="14" name="Rectangle 13">
            <a:extLst>
              <a:ext uri="{FF2B5EF4-FFF2-40B4-BE49-F238E27FC236}">
                <a16:creationId xmlns:a16="http://schemas.microsoft.com/office/drawing/2014/main" id="{D1188041-A7EA-1CCB-D831-3533DEA2ED3E}"/>
              </a:ext>
            </a:extLst>
          </p:cNvPr>
          <p:cNvSpPr/>
          <p:nvPr/>
        </p:nvSpPr>
        <p:spPr>
          <a:xfrm>
            <a:off x="11033567" y="-86686"/>
            <a:ext cx="513657" cy="405484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2000" b="0" cap="none" spc="0" dirty="0">
                <a:ln w="0"/>
                <a:solidFill>
                  <a:srgbClr val="92D050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120</a:t>
            </a:r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748E14A4-ADB3-F232-455F-D4CA48331864}"/>
              </a:ext>
            </a:extLst>
          </p:cNvPr>
          <p:cNvSpPr/>
          <p:nvPr/>
        </p:nvSpPr>
        <p:spPr>
          <a:xfrm>
            <a:off x="11077769" y="566219"/>
            <a:ext cx="513657" cy="405484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2000" b="0" cap="none" spc="0" dirty="0">
                <a:ln w="0"/>
                <a:solidFill>
                  <a:srgbClr val="92D050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240</a:t>
            </a:r>
          </a:p>
        </p:txBody>
      </p:sp>
    </p:spTree>
    <p:extLst>
      <p:ext uri="{BB962C8B-B14F-4D97-AF65-F5344CB8AC3E}">
        <p14:creationId xmlns:p14="http://schemas.microsoft.com/office/powerpoint/2010/main" val="43173961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0">
        <p:cut/>
      </p:transition>
    </mc:Choice>
    <mc:Fallback xmlns="">
      <p:transition>
        <p:cut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8" presetClass="emph" presetSubtype="0" repeatCount="indefinite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Rot by="-21600000">
                                      <p:cBhvr>
                                        <p:cTn id="6" dur="20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2" presetClass="entr" presetSubtype="4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" presetID="2" presetClass="entr" presetSubtype="4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2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7" presetID="2" presetClass="entr" presetSubtype="2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5" dur="500" fill="hold"/>
                                        <p:tgtEl>
                                          <p:spTgt spid="5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6" dur="500" fill="hold"/>
                                        <p:tgtEl>
                                          <p:spTgt spid="5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7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9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0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" fill="hold">
                      <p:stCondLst>
                        <p:cond delay="indefinite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5" dur="5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6" dur="5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7" presetID="1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up)">
                                      <p:cBhvr>
                                        <p:cTn id="50" dur="5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4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4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7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9" dur="5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0" dur="5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1" fill="hold">
                      <p:stCondLst>
                        <p:cond delay="indefinite"/>
                      </p:stCondLst>
                      <p:childTnLst>
                        <p:par>
                          <p:cTn id="62" fill="hold">
                            <p:stCondLst>
                              <p:cond delay="0"/>
                            </p:stCondLst>
                            <p:childTnLst>
                              <p:par>
                                <p:cTn id="6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6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6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6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3" fill="hold">
                      <p:stCondLst>
                        <p:cond delay="indefinite"/>
                      </p:stCondLst>
                      <p:childTnLst>
                        <p:par>
                          <p:cTn id="74" fill="hold">
                            <p:stCondLst>
                              <p:cond delay="0"/>
                            </p:stCondLst>
                            <p:childTnLst>
                              <p:par>
                                <p:cTn id="75" presetID="35" presetClass="path" presetSubtype="0" accel="50000" decel="5000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4.16667E-7 7.40741E-7 L -0.58607 0.00185 " pathEditMode="relative" rAng="0" ptsTypes="AA">
                                      <p:cBhvr>
                                        <p:cTn id="76" dur="2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29362" y="69"/>
                                    </p:animMotion>
                                  </p:childTnLst>
                                </p:cTn>
                              </p:par>
                              <p:par>
                                <p:cTn id="77" presetID="35" presetClass="path" presetSubtype="0" accel="50000" decel="5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3.125E-6 3.33333E-6 L -0.5569 0.00185 " pathEditMode="relative" rAng="0" ptsTypes="AA">
                                      <p:cBhvr>
                                        <p:cTn id="78" dur="2000" fill="hold"/>
                                        <p:tgtEl>
                                          <p:spTgt spid="52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27852" y="93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9" fill="hold">
                      <p:stCondLst>
                        <p:cond delay="indefinite"/>
                      </p:stCondLst>
                      <p:childTnLst>
                        <p:par>
                          <p:cTn id="80" fill="hold">
                            <p:stCondLst>
                              <p:cond delay="0"/>
                            </p:stCondLst>
                            <p:childTnLst>
                              <p:par>
                                <p:cTn id="81" presetID="35" presetClass="path" presetSubtype="0" accel="50000" decel="5000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4.16667E-6 1.85185E-6 L -0.35586 -0.00139 " pathEditMode="relative" rAng="0" ptsTypes="AA">
                                      <p:cBhvr>
                                        <p:cTn id="82" dur="20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7799" y="-69"/>
                                    </p:animMotion>
                                  </p:childTnLst>
                                </p:cTn>
                              </p:par>
                              <p:par>
                                <p:cTn id="83" presetID="35" presetClass="path" presetSubtype="0" accel="50000" decel="5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1.875E-6 3.7037E-7 L -0.39961 0.00185 " pathEditMode="relative" rAng="0" ptsTypes="AA">
                                      <p:cBhvr>
                                        <p:cTn id="84" dur="20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9987" y="93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5" fill="hold">
                      <p:stCondLst>
                        <p:cond delay="indefinite"/>
                      </p:stCondLst>
                      <p:childTnLst>
                        <p:par>
                          <p:cTn id="86" fill="hold">
                            <p:stCondLst>
                              <p:cond delay="0"/>
                            </p:stCondLst>
                            <p:childTnLst>
                              <p:par>
                                <p:cTn id="87" presetID="35" presetClass="path" presetSubtype="0" accel="50000" decel="5000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1.25E-6 1.11111E-6 L -0.45963 0.18403 " pathEditMode="relative" rAng="0" ptsTypes="AA">
                                      <p:cBhvr>
                                        <p:cTn id="88" dur="20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22982" y="9190"/>
                                    </p:animMotion>
                                  </p:childTnLst>
                                </p:cTn>
                              </p:par>
                              <p:par>
                                <p:cTn id="89" presetID="35" presetClass="path" presetSubtype="0" accel="50000" decel="5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0221 -0.00371 L -0.47591 0.2581 " pathEditMode="relative" rAng="0" ptsTypes="AA">
                                      <p:cBhvr>
                                        <p:cTn id="90" dur="2000" fill="hold"/>
                                        <p:tgtEl>
                                          <p:spTgt spid="49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23906" y="13079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1" fill="hold">
                      <p:stCondLst>
                        <p:cond delay="indefinite"/>
                      </p:stCondLst>
                      <p:childTnLst>
                        <p:par>
                          <p:cTn id="92" fill="hold">
                            <p:stCondLst>
                              <p:cond delay="0"/>
                            </p:stCondLst>
                            <p:childTnLst>
                              <p:par>
                                <p:cTn id="93" presetID="2" presetClass="exit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94" dur="500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5" dur="500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9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7" presetID="2" presetClass="exit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98" dur="500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9" dur="500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0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01" presetID="2" presetClass="exit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02" dur="500"/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03" dur="500"/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0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05" presetID="2" presetClass="exit" presetSubtype="2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06" dur="500"/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1+ppt_w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07" dur="500"/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0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09" presetID="2" presetClass="exit" presetSubtype="2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10" dur="500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1+ppt_w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11" dur="500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1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3" fill="hold">
                      <p:stCondLst>
                        <p:cond delay="indefinite"/>
                      </p:stCondLst>
                      <p:childTnLst>
                        <p:par>
                          <p:cTn id="114" fill="hold">
                            <p:stCondLst>
                              <p:cond delay="0"/>
                            </p:stCondLst>
                            <p:childTnLst>
                              <p:par>
                                <p:cTn id="115" presetID="2" presetClass="entr" presetSubtype="9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7" dur="500" fill="hold"/>
                                        <p:tgtEl>
                                          <p:spTgt spid="4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18" dur="500" fill="hold"/>
                                        <p:tgtEl>
                                          <p:spTgt spid="4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9" fill="hold">
                      <p:stCondLst>
                        <p:cond delay="indefinite"/>
                      </p:stCondLst>
                      <p:childTnLst>
                        <p:par>
                          <p:cTn id="120" fill="hold">
                            <p:stCondLst>
                              <p:cond delay="0"/>
                            </p:stCondLst>
                            <p:childTnLst>
                              <p:par>
                                <p:cTn id="12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3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4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8" grpId="0"/>
      <p:bldP spid="18" grpId="1"/>
      <p:bldP spid="24" grpId="0"/>
      <p:bldP spid="24" grpId="1"/>
      <p:bldP spid="25" grpId="0"/>
      <p:bldP spid="25" grpId="1"/>
      <p:bldP spid="32" grpId="0"/>
      <p:bldP spid="32" grpId="1"/>
      <p:bldP spid="33" grpId="0"/>
      <p:bldP spid="33" grpId="1"/>
      <p:bldP spid="34" grpId="0"/>
      <p:bldP spid="34" grpId="1"/>
      <p:bldP spid="35" grpId="0"/>
      <p:bldP spid="36" grpId="0"/>
      <p:bldP spid="37" grpId="0"/>
      <p:bldP spid="40" grpId="0"/>
    </p:bldLst>
  </p:timing>
</p:sld>
</file>

<file path=ppt/slides/slide5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/>
          <p:cNvSpPr>
            <a:spLocks noGrp="1"/>
          </p:cNvSpPr>
          <p:nvPr>
            <p:ph type="ctrTitle"/>
          </p:nvPr>
        </p:nvSpPr>
        <p:spPr>
          <a:xfrm>
            <a:off x="4434460" y="49103"/>
            <a:ext cx="3092068" cy="633120"/>
          </a:xfrm>
          <a:noFill/>
        </p:spPr>
        <p:txBody>
          <a:bodyPr>
            <a:normAutofit/>
          </a:bodyPr>
          <a:lstStyle/>
          <a:p>
            <a:pPr algn="ctr"/>
            <a:r>
              <a:rPr lang="en-IN" sz="4000" i="1" u="sng" dirty="0">
                <a:solidFill>
                  <a:srgbClr val="FFC000"/>
                </a:solidFill>
              </a:rPr>
              <a:t>Vector sum</a:t>
            </a:r>
          </a:p>
        </p:txBody>
      </p:sp>
      <p:sp>
        <p:nvSpPr>
          <p:cNvPr id="18" name="Rectangle 17"/>
          <p:cNvSpPr/>
          <p:nvPr/>
        </p:nvSpPr>
        <p:spPr>
          <a:xfrm>
            <a:off x="3888720" y="2922179"/>
            <a:ext cx="1114408" cy="707886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4000" b="0" cap="none" spc="0" dirty="0">
                <a:ln w="0"/>
                <a:solidFill>
                  <a:srgbClr val="FF0000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1 </a:t>
            </a:r>
            <a:r>
              <a:rPr lang="en-US" sz="4000" b="0" cap="none" spc="0" dirty="0">
                <a:ln w="0"/>
                <a:solidFill>
                  <a:schemeClr val="accent2">
                    <a:lumMod val="20000"/>
                    <a:lumOff val="80000"/>
                  </a:schemeClr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Calibri" panose="020F0502020204030204" pitchFamily="34" charset="0"/>
                <a:cs typeface="Calibri" panose="020F0502020204030204" pitchFamily="34" charset="0"/>
              </a:rPr>
              <a:t>Ļ</a:t>
            </a:r>
            <a:r>
              <a:rPr lang="en-US" sz="4000" b="0" cap="none" spc="0" dirty="0">
                <a:ln w="0"/>
                <a:solidFill>
                  <a:srgbClr val="FF0000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0</a:t>
            </a:r>
          </a:p>
        </p:txBody>
      </p:sp>
      <p:sp>
        <p:nvSpPr>
          <p:cNvPr id="24" name="Rectangle 23"/>
          <p:cNvSpPr/>
          <p:nvPr/>
        </p:nvSpPr>
        <p:spPr>
          <a:xfrm>
            <a:off x="2783187" y="5462046"/>
            <a:ext cx="1608133" cy="707886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4000" b="0" cap="none" spc="0" dirty="0">
                <a:ln w="0"/>
                <a:solidFill>
                  <a:srgbClr val="FFFF00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1 </a:t>
            </a:r>
            <a:r>
              <a:rPr lang="en-US" sz="4000" b="0" cap="none" spc="0" dirty="0">
                <a:ln w="0"/>
                <a:solidFill>
                  <a:schemeClr val="accent2">
                    <a:lumMod val="20000"/>
                    <a:lumOff val="80000"/>
                  </a:schemeClr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Calibri" panose="020F0502020204030204" pitchFamily="34" charset="0"/>
                <a:cs typeface="Calibri" panose="020F0502020204030204" pitchFamily="34" charset="0"/>
              </a:rPr>
              <a:t>Ļ</a:t>
            </a:r>
            <a:r>
              <a:rPr lang="en-US" sz="4000" b="0" cap="none" spc="0" dirty="0">
                <a:ln w="0"/>
                <a:solidFill>
                  <a:srgbClr val="FFFF00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Calibri" panose="020F0502020204030204" pitchFamily="34" charset="0"/>
                <a:cs typeface="Calibri" panose="020F0502020204030204" pitchFamily="34" charset="0"/>
              </a:rPr>
              <a:t>240</a:t>
            </a:r>
            <a:endParaRPr lang="en-US" sz="4000" b="0" cap="none" spc="0" dirty="0">
              <a:ln w="0"/>
              <a:solidFill>
                <a:srgbClr val="FFFF00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</a:endParaRPr>
          </a:p>
        </p:txBody>
      </p:sp>
      <p:sp>
        <p:nvSpPr>
          <p:cNvPr id="25" name="Rectangle 24"/>
          <p:cNvSpPr/>
          <p:nvPr/>
        </p:nvSpPr>
        <p:spPr>
          <a:xfrm>
            <a:off x="1386917" y="3019249"/>
            <a:ext cx="1608133" cy="707886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4000" b="0" cap="none" spc="0" dirty="0">
                <a:ln w="0"/>
                <a:solidFill>
                  <a:srgbClr val="00B0F0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1 </a:t>
            </a:r>
            <a:r>
              <a:rPr lang="en-US" sz="4000" b="0" cap="none" spc="0" dirty="0">
                <a:ln w="0"/>
                <a:solidFill>
                  <a:schemeClr val="accent2">
                    <a:lumMod val="20000"/>
                    <a:lumOff val="80000"/>
                  </a:schemeClr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Calibri" panose="020F0502020204030204" pitchFamily="34" charset="0"/>
                <a:cs typeface="Calibri" panose="020F0502020204030204" pitchFamily="34" charset="0"/>
              </a:rPr>
              <a:t>Ļ</a:t>
            </a:r>
            <a:r>
              <a:rPr lang="en-US" sz="4000" b="0" cap="none" spc="0" dirty="0">
                <a:ln w="0"/>
                <a:solidFill>
                  <a:srgbClr val="00B0F0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Calibri" panose="020F0502020204030204" pitchFamily="34" charset="0"/>
                <a:cs typeface="Calibri" panose="020F0502020204030204" pitchFamily="34" charset="0"/>
              </a:rPr>
              <a:t>120</a:t>
            </a:r>
            <a:endParaRPr lang="en-US" sz="4000" b="0" cap="none" spc="0" dirty="0">
              <a:ln w="0"/>
              <a:solidFill>
                <a:srgbClr val="00B0F0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</a:endParaRPr>
          </a:p>
        </p:txBody>
      </p:sp>
      <p:cxnSp>
        <p:nvCxnSpPr>
          <p:cNvPr id="21" name="Straight Connector 20"/>
          <p:cNvCxnSpPr/>
          <p:nvPr/>
        </p:nvCxnSpPr>
        <p:spPr>
          <a:xfrm>
            <a:off x="8578719" y="2275484"/>
            <a:ext cx="0" cy="2763241"/>
          </a:xfrm>
          <a:prstGeom prst="line">
            <a:avLst/>
          </a:prstGeom>
          <a:effectLst>
            <a:glow rad="63500">
              <a:schemeClr val="accent1">
                <a:satMod val="175000"/>
                <a:alpha val="40000"/>
              </a:schemeClr>
            </a:glow>
          </a:effectLst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2" name="Straight Connector 21"/>
          <p:cNvCxnSpPr/>
          <p:nvPr/>
        </p:nvCxnSpPr>
        <p:spPr>
          <a:xfrm>
            <a:off x="6826119" y="3672250"/>
            <a:ext cx="3562350" cy="0"/>
          </a:xfrm>
          <a:prstGeom prst="line">
            <a:avLst/>
          </a:prstGeom>
          <a:effectLst>
            <a:glow rad="63500">
              <a:schemeClr val="accent1">
                <a:satMod val="175000"/>
                <a:alpha val="40000"/>
              </a:schemeClr>
            </a:glow>
          </a:effectLst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2" name="Rectangle 31"/>
          <p:cNvSpPr/>
          <p:nvPr/>
        </p:nvSpPr>
        <p:spPr>
          <a:xfrm>
            <a:off x="8356362" y="1875164"/>
            <a:ext cx="470000" cy="40011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2000" b="0" cap="none" spc="0" dirty="0">
                <a:ln w="0"/>
                <a:solidFill>
                  <a:srgbClr val="92D050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90</a:t>
            </a:r>
          </a:p>
        </p:txBody>
      </p:sp>
      <p:sp>
        <p:nvSpPr>
          <p:cNvPr id="33" name="Rectangle 32"/>
          <p:cNvSpPr/>
          <p:nvPr/>
        </p:nvSpPr>
        <p:spPr>
          <a:xfrm>
            <a:off x="6184717" y="3457049"/>
            <a:ext cx="612668" cy="40011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2000" b="0" cap="none" spc="0" dirty="0">
                <a:ln w="0"/>
                <a:solidFill>
                  <a:srgbClr val="92D050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180</a:t>
            </a:r>
          </a:p>
        </p:txBody>
      </p:sp>
      <p:sp>
        <p:nvSpPr>
          <p:cNvPr id="34" name="Rectangle 33"/>
          <p:cNvSpPr/>
          <p:nvPr/>
        </p:nvSpPr>
        <p:spPr>
          <a:xfrm>
            <a:off x="8272385" y="5000526"/>
            <a:ext cx="612668" cy="40011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2000" b="0" cap="none" spc="0" dirty="0">
                <a:ln w="0"/>
                <a:solidFill>
                  <a:srgbClr val="92D050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270</a:t>
            </a:r>
          </a:p>
        </p:txBody>
      </p:sp>
      <p:cxnSp>
        <p:nvCxnSpPr>
          <p:cNvPr id="30" name="Straight Connector 29"/>
          <p:cNvCxnSpPr/>
          <p:nvPr/>
        </p:nvCxnSpPr>
        <p:spPr>
          <a:xfrm>
            <a:off x="3018062" y="2290629"/>
            <a:ext cx="0" cy="2763241"/>
          </a:xfrm>
          <a:prstGeom prst="line">
            <a:avLst/>
          </a:prstGeom>
          <a:effectLst>
            <a:glow rad="63500">
              <a:schemeClr val="accent6">
                <a:satMod val="175000"/>
                <a:alpha val="40000"/>
              </a:schemeClr>
            </a:glow>
          </a:effectLst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" name="Straight Connector 30"/>
          <p:cNvCxnSpPr/>
          <p:nvPr/>
        </p:nvCxnSpPr>
        <p:spPr>
          <a:xfrm>
            <a:off x="1265462" y="3687395"/>
            <a:ext cx="3562350" cy="0"/>
          </a:xfrm>
          <a:prstGeom prst="line">
            <a:avLst/>
          </a:prstGeom>
          <a:effectLst>
            <a:glow rad="63500">
              <a:schemeClr val="accent6">
                <a:satMod val="175000"/>
                <a:alpha val="40000"/>
              </a:schemeClr>
            </a:glow>
          </a:effectLst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5" name="Rectangle 34"/>
          <p:cNvSpPr/>
          <p:nvPr/>
        </p:nvSpPr>
        <p:spPr>
          <a:xfrm>
            <a:off x="2783062" y="1892057"/>
            <a:ext cx="470000" cy="40011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2000" b="0" cap="none" spc="0" dirty="0">
                <a:ln w="0"/>
                <a:solidFill>
                  <a:srgbClr val="92D050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90</a:t>
            </a:r>
          </a:p>
        </p:txBody>
      </p:sp>
      <p:sp>
        <p:nvSpPr>
          <p:cNvPr id="36" name="Rectangle 35"/>
          <p:cNvSpPr/>
          <p:nvPr/>
        </p:nvSpPr>
        <p:spPr>
          <a:xfrm>
            <a:off x="685288" y="3493334"/>
            <a:ext cx="612668" cy="40011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2000" b="0" cap="none" spc="0" dirty="0">
                <a:ln w="0"/>
                <a:solidFill>
                  <a:srgbClr val="92D050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180</a:t>
            </a:r>
          </a:p>
        </p:txBody>
      </p:sp>
      <p:sp>
        <p:nvSpPr>
          <p:cNvPr id="37" name="Rectangle 36"/>
          <p:cNvSpPr/>
          <p:nvPr/>
        </p:nvSpPr>
        <p:spPr>
          <a:xfrm>
            <a:off x="2772956" y="5036811"/>
            <a:ext cx="612668" cy="40011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2000" b="0" cap="none" spc="0" dirty="0">
                <a:ln w="0"/>
                <a:solidFill>
                  <a:srgbClr val="92D050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270</a:t>
            </a:r>
          </a:p>
        </p:txBody>
      </p:sp>
      <p:pic>
        <p:nvPicPr>
          <p:cNvPr id="48" name="Picture 4" descr="APTRANSCO ⚡️⚡️ - Electricity Transmission Company - APTRANSCO | LinkedIn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7541" y="17768"/>
            <a:ext cx="1057360" cy="97547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grpSp>
        <p:nvGrpSpPr>
          <p:cNvPr id="52" name="Group 51"/>
          <p:cNvGrpSpPr/>
          <p:nvPr/>
        </p:nvGrpSpPr>
        <p:grpSpPr>
          <a:xfrm>
            <a:off x="3058439" y="3556244"/>
            <a:ext cx="1850942" cy="232012"/>
            <a:chOff x="9795421" y="3556244"/>
            <a:chExt cx="1850942" cy="232012"/>
          </a:xfrm>
        </p:grpSpPr>
        <p:sp>
          <p:nvSpPr>
            <p:cNvPr id="69" name="Right Arrow 68"/>
            <p:cNvSpPr/>
            <p:nvPr/>
          </p:nvSpPr>
          <p:spPr>
            <a:xfrm>
              <a:off x="11264225" y="3556244"/>
              <a:ext cx="382138" cy="232012"/>
            </a:xfrm>
            <a:prstGeom prst="rightArrow">
              <a:avLst/>
            </a:prstGeom>
            <a:solidFill>
              <a:srgbClr val="FF0000"/>
            </a:solidFill>
            <a:ln w="38100">
              <a:solidFill>
                <a:srgbClr val="FF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IN"/>
            </a:p>
          </p:txBody>
        </p:sp>
        <p:cxnSp>
          <p:nvCxnSpPr>
            <p:cNvPr id="63" name="Straight Connector 62"/>
            <p:cNvCxnSpPr/>
            <p:nvPr/>
          </p:nvCxnSpPr>
          <p:spPr>
            <a:xfrm flipH="1" flipV="1">
              <a:off x="9795421" y="3676606"/>
              <a:ext cx="1812480" cy="7641"/>
            </a:xfrm>
            <a:prstGeom prst="line">
              <a:avLst/>
            </a:prstGeom>
            <a:ln w="38100">
              <a:solidFill>
                <a:srgbClr val="FF000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grpSp>
        <p:nvGrpSpPr>
          <p:cNvPr id="29" name="Group 28"/>
          <p:cNvGrpSpPr/>
          <p:nvPr/>
        </p:nvGrpSpPr>
        <p:grpSpPr>
          <a:xfrm>
            <a:off x="3990680" y="3655267"/>
            <a:ext cx="927706" cy="1755289"/>
            <a:chOff x="6079935" y="1273778"/>
            <a:chExt cx="927706" cy="1755289"/>
          </a:xfrm>
        </p:grpSpPr>
        <p:cxnSp>
          <p:nvCxnSpPr>
            <p:cNvPr id="64" name="Straight Connector 63"/>
            <p:cNvCxnSpPr/>
            <p:nvPr/>
          </p:nvCxnSpPr>
          <p:spPr>
            <a:xfrm flipH="1">
              <a:off x="6086668" y="1273778"/>
              <a:ext cx="920973" cy="1755289"/>
            </a:xfrm>
            <a:prstGeom prst="line">
              <a:avLst/>
            </a:prstGeom>
            <a:ln w="38100">
              <a:solidFill>
                <a:srgbClr val="FFFF0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7" name="Right Arrow 66"/>
            <p:cNvSpPr/>
            <p:nvPr/>
          </p:nvSpPr>
          <p:spPr>
            <a:xfrm rot="7225006">
              <a:off x="6004872" y="2718276"/>
              <a:ext cx="382138" cy="232012"/>
            </a:xfrm>
            <a:prstGeom prst="rightArrow">
              <a:avLst/>
            </a:prstGeom>
            <a:solidFill>
              <a:srgbClr val="FFFF00"/>
            </a:solidFill>
            <a:ln w="38100">
              <a:solidFill>
                <a:srgbClr val="FFFF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IN"/>
            </a:p>
          </p:txBody>
        </p:sp>
      </p:grpSp>
      <p:grpSp>
        <p:nvGrpSpPr>
          <p:cNvPr id="49" name="Group 48"/>
          <p:cNvGrpSpPr/>
          <p:nvPr/>
        </p:nvGrpSpPr>
        <p:grpSpPr>
          <a:xfrm>
            <a:off x="3098405" y="3661739"/>
            <a:ext cx="919025" cy="1759426"/>
            <a:chOff x="5170258" y="1254761"/>
            <a:chExt cx="919025" cy="1759426"/>
          </a:xfrm>
        </p:grpSpPr>
        <p:cxnSp>
          <p:nvCxnSpPr>
            <p:cNvPr id="65" name="Straight Connector 64"/>
            <p:cNvCxnSpPr/>
            <p:nvPr/>
          </p:nvCxnSpPr>
          <p:spPr>
            <a:xfrm>
              <a:off x="5182123" y="1268052"/>
              <a:ext cx="907160" cy="1746135"/>
            </a:xfrm>
            <a:prstGeom prst="line">
              <a:avLst/>
            </a:prstGeom>
            <a:ln w="38100">
              <a:solidFill>
                <a:srgbClr val="00B0F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70" name="Right Arrow 69"/>
            <p:cNvSpPr/>
            <p:nvPr/>
          </p:nvSpPr>
          <p:spPr>
            <a:xfrm rot="14338898">
              <a:off x="5095195" y="1329824"/>
              <a:ext cx="382138" cy="232012"/>
            </a:xfrm>
            <a:prstGeom prst="rightArrow">
              <a:avLst/>
            </a:prstGeom>
            <a:solidFill>
              <a:srgbClr val="00B0F0"/>
            </a:solidFill>
            <a:ln w="38100">
              <a:solidFill>
                <a:srgbClr val="00B0F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IN"/>
            </a:p>
          </p:txBody>
        </p:sp>
      </p:grpSp>
      <p:sp>
        <p:nvSpPr>
          <p:cNvPr id="40" name="Rectangle 39"/>
          <p:cNvSpPr/>
          <p:nvPr/>
        </p:nvSpPr>
        <p:spPr>
          <a:xfrm>
            <a:off x="1599632" y="1261979"/>
            <a:ext cx="3403496" cy="707886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4000" i="1" dirty="0">
                <a:ln w="0"/>
                <a:solidFill>
                  <a:srgbClr val="FFFF00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Resultant = 0</a:t>
            </a:r>
            <a:endParaRPr lang="en-US" sz="4000" b="0" i="1" cap="none" spc="0" dirty="0">
              <a:ln w="0"/>
              <a:solidFill>
                <a:srgbClr val="FFFF00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</a:endParaRPr>
          </a:p>
        </p:txBody>
      </p:sp>
      <p:grpSp>
        <p:nvGrpSpPr>
          <p:cNvPr id="39" name="Group 38"/>
          <p:cNvGrpSpPr/>
          <p:nvPr/>
        </p:nvGrpSpPr>
        <p:grpSpPr>
          <a:xfrm>
            <a:off x="8576225" y="3493491"/>
            <a:ext cx="3445446" cy="309879"/>
            <a:chOff x="9795421" y="3556244"/>
            <a:chExt cx="1850942" cy="232012"/>
          </a:xfrm>
        </p:grpSpPr>
        <p:sp>
          <p:nvSpPr>
            <p:cNvPr id="50" name="Right Arrow 49"/>
            <p:cNvSpPr/>
            <p:nvPr/>
          </p:nvSpPr>
          <p:spPr>
            <a:xfrm>
              <a:off x="11264225" y="3556244"/>
              <a:ext cx="382138" cy="232012"/>
            </a:xfrm>
            <a:prstGeom prst="rightArrow">
              <a:avLst/>
            </a:prstGeom>
            <a:solidFill>
              <a:srgbClr val="FF0000"/>
            </a:solidFill>
            <a:ln w="38100">
              <a:solidFill>
                <a:srgbClr val="FF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IN"/>
            </a:p>
          </p:txBody>
        </p:sp>
        <p:cxnSp>
          <p:nvCxnSpPr>
            <p:cNvPr id="51" name="Straight Connector 50"/>
            <p:cNvCxnSpPr/>
            <p:nvPr/>
          </p:nvCxnSpPr>
          <p:spPr>
            <a:xfrm flipH="1" flipV="1">
              <a:off x="9795421" y="3676606"/>
              <a:ext cx="1812480" cy="7641"/>
            </a:xfrm>
            <a:prstGeom prst="line">
              <a:avLst/>
            </a:prstGeom>
            <a:ln w="38100">
              <a:solidFill>
                <a:srgbClr val="FF000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61" name="Rectangle 60"/>
          <p:cNvSpPr/>
          <p:nvPr/>
        </p:nvSpPr>
        <p:spPr>
          <a:xfrm>
            <a:off x="6896578" y="1253666"/>
            <a:ext cx="3355406" cy="707886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4000" i="1" dirty="0">
                <a:ln w="0"/>
                <a:solidFill>
                  <a:srgbClr val="FFFF00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Resultant &gt; 0</a:t>
            </a:r>
            <a:endParaRPr lang="en-US" sz="4000" b="0" i="1" cap="none" spc="0" dirty="0">
              <a:ln w="0"/>
              <a:solidFill>
                <a:srgbClr val="FFFF00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</a:endParaRPr>
          </a:p>
        </p:txBody>
      </p:sp>
      <p:grpSp>
        <p:nvGrpSpPr>
          <p:cNvPr id="56" name="Group 55"/>
          <p:cNvGrpSpPr/>
          <p:nvPr/>
        </p:nvGrpSpPr>
        <p:grpSpPr>
          <a:xfrm>
            <a:off x="10136412" y="3613881"/>
            <a:ext cx="919025" cy="1759426"/>
            <a:chOff x="5170258" y="1254761"/>
            <a:chExt cx="919025" cy="1759426"/>
          </a:xfrm>
        </p:grpSpPr>
        <p:cxnSp>
          <p:nvCxnSpPr>
            <p:cNvPr id="62" name="Straight Connector 61"/>
            <p:cNvCxnSpPr/>
            <p:nvPr/>
          </p:nvCxnSpPr>
          <p:spPr>
            <a:xfrm>
              <a:off x="5182123" y="1268052"/>
              <a:ext cx="907160" cy="1746135"/>
            </a:xfrm>
            <a:prstGeom prst="line">
              <a:avLst/>
            </a:prstGeom>
            <a:ln w="38100">
              <a:solidFill>
                <a:srgbClr val="00B0F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6" name="Right Arrow 65"/>
            <p:cNvSpPr/>
            <p:nvPr/>
          </p:nvSpPr>
          <p:spPr>
            <a:xfrm rot="14338898">
              <a:off x="5095195" y="1329824"/>
              <a:ext cx="382138" cy="232012"/>
            </a:xfrm>
            <a:prstGeom prst="rightArrow">
              <a:avLst/>
            </a:prstGeom>
            <a:solidFill>
              <a:srgbClr val="00B0F0"/>
            </a:solidFill>
            <a:ln w="38100">
              <a:solidFill>
                <a:srgbClr val="00B0F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IN"/>
            </a:p>
          </p:txBody>
        </p:sp>
      </p:grpSp>
      <p:grpSp>
        <p:nvGrpSpPr>
          <p:cNvPr id="6" name="Group 5"/>
          <p:cNvGrpSpPr/>
          <p:nvPr/>
        </p:nvGrpSpPr>
        <p:grpSpPr>
          <a:xfrm rot="10800000">
            <a:off x="8574281" y="3551201"/>
            <a:ext cx="1574454" cy="178836"/>
            <a:chOff x="8579504" y="3566320"/>
            <a:chExt cx="1574454" cy="178836"/>
          </a:xfrm>
        </p:grpSpPr>
        <p:cxnSp>
          <p:nvCxnSpPr>
            <p:cNvPr id="77" name="Straight Connector 76"/>
            <p:cNvCxnSpPr>
              <a:endCxn id="66" idx="3"/>
            </p:cNvCxnSpPr>
            <p:nvPr/>
          </p:nvCxnSpPr>
          <p:spPr>
            <a:xfrm flipV="1">
              <a:off x="8579504" y="3641203"/>
              <a:ext cx="1574454" cy="13045"/>
            </a:xfrm>
            <a:prstGeom prst="line">
              <a:avLst/>
            </a:prstGeom>
            <a:ln w="38100">
              <a:solidFill>
                <a:srgbClr val="B7E709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78" name="Right Arrow 77"/>
            <p:cNvSpPr/>
            <p:nvPr/>
          </p:nvSpPr>
          <p:spPr>
            <a:xfrm rot="10800000" flipV="1">
              <a:off x="8608731" y="3566320"/>
              <a:ext cx="353915" cy="178836"/>
            </a:xfrm>
            <a:prstGeom prst="rightArrow">
              <a:avLst/>
            </a:prstGeom>
            <a:solidFill>
              <a:srgbClr val="B7E709"/>
            </a:solidFill>
            <a:ln w="38100">
              <a:solidFill>
                <a:srgbClr val="B7E709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IN"/>
            </a:p>
          </p:txBody>
        </p:sp>
      </p:grpSp>
      <p:grpSp>
        <p:nvGrpSpPr>
          <p:cNvPr id="79" name="Group 78"/>
          <p:cNvGrpSpPr/>
          <p:nvPr/>
        </p:nvGrpSpPr>
        <p:grpSpPr>
          <a:xfrm>
            <a:off x="11072742" y="3655267"/>
            <a:ext cx="927706" cy="1755289"/>
            <a:chOff x="6079935" y="1273778"/>
            <a:chExt cx="927706" cy="1755289"/>
          </a:xfrm>
        </p:grpSpPr>
        <p:cxnSp>
          <p:nvCxnSpPr>
            <p:cNvPr id="80" name="Straight Connector 79"/>
            <p:cNvCxnSpPr/>
            <p:nvPr/>
          </p:nvCxnSpPr>
          <p:spPr>
            <a:xfrm flipH="1">
              <a:off x="6086668" y="1273778"/>
              <a:ext cx="920973" cy="1755289"/>
            </a:xfrm>
            <a:prstGeom prst="line">
              <a:avLst/>
            </a:prstGeom>
            <a:ln w="38100">
              <a:solidFill>
                <a:srgbClr val="FFFF0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81" name="Right Arrow 80"/>
            <p:cNvSpPr/>
            <p:nvPr/>
          </p:nvSpPr>
          <p:spPr>
            <a:xfrm rot="7225006">
              <a:off x="6004872" y="2718276"/>
              <a:ext cx="382138" cy="232012"/>
            </a:xfrm>
            <a:prstGeom prst="rightArrow">
              <a:avLst/>
            </a:prstGeom>
            <a:solidFill>
              <a:srgbClr val="FFFF00"/>
            </a:solidFill>
            <a:ln w="38100">
              <a:solidFill>
                <a:srgbClr val="FFFF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IN"/>
            </a:p>
          </p:txBody>
        </p:sp>
      </p:grpSp>
      <p:sp>
        <p:nvSpPr>
          <p:cNvPr id="2" name="Slide Number Placeholder 1">
            <a:extLst>
              <a:ext uri="{FF2B5EF4-FFF2-40B4-BE49-F238E27FC236}">
                <a16:creationId xmlns:a16="http://schemas.microsoft.com/office/drawing/2014/main" id="{7011123D-7AC6-4BDF-253C-FE99D8D4E8F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>
            <a:normAutofit lnSpcReduction="10000"/>
          </a:bodyPr>
          <a:lstStyle/>
          <a:p>
            <a:fld id="{19C1AEB4-7037-4088-A46E-D96AF956DC0D}" type="slidenum">
              <a:rPr lang="en-IN" smtClean="0"/>
              <a:t>55</a:t>
            </a:fld>
            <a:endParaRPr lang="en-IN"/>
          </a:p>
        </p:txBody>
      </p:sp>
      <p:grpSp>
        <p:nvGrpSpPr>
          <p:cNvPr id="4" name="Group 3">
            <a:extLst>
              <a:ext uri="{FF2B5EF4-FFF2-40B4-BE49-F238E27FC236}">
                <a16:creationId xmlns:a16="http://schemas.microsoft.com/office/drawing/2014/main" id="{A459A0DE-ECEE-9A79-EC09-F20719746D0A}"/>
              </a:ext>
            </a:extLst>
          </p:cNvPr>
          <p:cNvGrpSpPr/>
          <p:nvPr/>
        </p:nvGrpSpPr>
        <p:grpSpPr>
          <a:xfrm>
            <a:off x="11481757" y="74540"/>
            <a:ext cx="620304" cy="653010"/>
            <a:chOff x="8366841" y="1587144"/>
            <a:chExt cx="620304" cy="653010"/>
          </a:xfrm>
        </p:grpSpPr>
        <p:cxnSp>
          <p:nvCxnSpPr>
            <p:cNvPr id="5" name="Straight Connector 4">
              <a:extLst>
                <a:ext uri="{FF2B5EF4-FFF2-40B4-BE49-F238E27FC236}">
                  <a16:creationId xmlns:a16="http://schemas.microsoft.com/office/drawing/2014/main" id="{67F43F86-688B-90B7-DADB-FDA2F26D9CB5}"/>
                </a:ext>
              </a:extLst>
            </p:cNvPr>
            <p:cNvCxnSpPr/>
            <p:nvPr/>
          </p:nvCxnSpPr>
          <p:spPr>
            <a:xfrm>
              <a:off x="8672017" y="1587144"/>
              <a:ext cx="0" cy="653010"/>
            </a:xfrm>
            <a:prstGeom prst="line">
              <a:avLst/>
            </a:prstGeom>
            <a:effectLst>
              <a:glow rad="63500">
                <a:schemeClr val="accent1">
                  <a:satMod val="175000"/>
                  <a:alpha val="40000"/>
                </a:schemeClr>
              </a:glow>
            </a:effectLst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" name="Straight Connector 6">
              <a:extLst>
                <a:ext uri="{FF2B5EF4-FFF2-40B4-BE49-F238E27FC236}">
                  <a16:creationId xmlns:a16="http://schemas.microsoft.com/office/drawing/2014/main" id="{A4DA6519-74EF-6790-60DE-99AF27AD895B}"/>
                </a:ext>
              </a:extLst>
            </p:cNvPr>
            <p:cNvCxnSpPr/>
            <p:nvPr/>
          </p:nvCxnSpPr>
          <p:spPr>
            <a:xfrm>
              <a:off x="8366841" y="1917229"/>
              <a:ext cx="620304" cy="0"/>
            </a:xfrm>
            <a:prstGeom prst="line">
              <a:avLst/>
            </a:prstGeom>
            <a:effectLst>
              <a:glow rad="63500">
                <a:schemeClr val="accent1">
                  <a:satMod val="175000"/>
                  <a:alpha val="40000"/>
                </a:schemeClr>
              </a:glow>
            </a:effectLst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grpSp>
        <p:nvGrpSpPr>
          <p:cNvPr id="8" name="Group 7">
            <a:extLst>
              <a:ext uri="{FF2B5EF4-FFF2-40B4-BE49-F238E27FC236}">
                <a16:creationId xmlns:a16="http://schemas.microsoft.com/office/drawing/2014/main" id="{5375ED87-AB25-DFCD-DD89-1B9144991138}"/>
              </a:ext>
            </a:extLst>
          </p:cNvPr>
          <p:cNvGrpSpPr/>
          <p:nvPr/>
        </p:nvGrpSpPr>
        <p:grpSpPr>
          <a:xfrm>
            <a:off x="11157779" y="-216759"/>
            <a:ext cx="1260000" cy="1260000"/>
            <a:chOff x="7064043" y="3066250"/>
            <a:chExt cx="1260000" cy="1260000"/>
          </a:xfrm>
        </p:grpSpPr>
        <p:sp>
          <p:nvSpPr>
            <p:cNvPr id="9" name="Oval 8">
              <a:extLst>
                <a:ext uri="{FF2B5EF4-FFF2-40B4-BE49-F238E27FC236}">
                  <a16:creationId xmlns:a16="http://schemas.microsoft.com/office/drawing/2014/main" id="{FBE474DC-78C2-0D99-F8D3-40D42608ACF7}"/>
                </a:ext>
              </a:extLst>
            </p:cNvPr>
            <p:cNvSpPr/>
            <p:nvPr/>
          </p:nvSpPr>
          <p:spPr>
            <a:xfrm>
              <a:off x="7064043" y="3066250"/>
              <a:ext cx="1260000" cy="1260000"/>
            </a:xfrm>
            <a:prstGeom prst="ellipse">
              <a:avLst/>
            </a:prstGeom>
            <a:noFill/>
            <a:ln>
              <a:solidFill>
                <a:schemeClr val="bg1"/>
              </a:solidFill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IN"/>
            </a:p>
          </p:txBody>
        </p:sp>
        <p:grpSp>
          <p:nvGrpSpPr>
            <p:cNvPr id="10" name="Group 9">
              <a:extLst>
                <a:ext uri="{FF2B5EF4-FFF2-40B4-BE49-F238E27FC236}">
                  <a16:creationId xmlns:a16="http://schemas.microsoft.com/office/drawing/2014/main" id="{8422EF67-1907-2782-12CF-A311350C53E2}"/>
                </a:ext>
              </a:extLst>
            </p:cNvPr>
            <p:cNvGrpSpPr/>
            <p:nvPr/>
          </p:nvGrpSpPr>
          <p:grpSpPr>
            <a:xfrm>
              <a:off x="7330553" y="3336250"/>
              <a:ext cx="726980" cy="720000"/>
              <a:chOff x="9768840" y="2275840"/>
              <a:chExt cx="726980" cy="720000"/>
            </a:xfrm>
          </p:grpSpPr>
          <p:sp>
            <p:nvSpPr>
              <p:cNvPr id="11" name="Oval 10">
                <a:extLst>
                  <a:ext uri="{FF2B5EF4-FFF2-40B4-BE49-F238E27FC236}">
                    <a16:creationId xmlns:a16="http://schemas.microsoft.com/office/drawing/2014/main" id="{BAC4DE44-8317-EE53-43CF-BB3E5F9401D3}"/>
                  </a:ext>
                </a:extLst>
              </p:cNvPr>
              <p:cNvSpPr/>
              <p:nvPr/>
            </p:nvSpPr>
            <p:spPr>
              <a:xfrm>
                <a:off x="9768840" y="2275840"/>
                <a:ext cx="720000" cy="720000"/>
              </a:xfrm>
              <a:prstGeom prst="ellipse">
                <a:avLst/>
              </a:prstGeom>
              <a:noFill/>
              <a:ln>
                <a:solidFill>
                  <a:schemeClr val="bg1"/>
                </a:solidFill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IN"/>
              </a:p>
            </p:txBody>
          </p:sp>
          <p:cxnSp>
            <p:nvCxnSpPr>
              <p:cNvPr id="12" name="Straight Arrow Connector 11">
                <a:extLst>
                  <a:ext uri="{FF2B5EF4-FFF2-40B4-BE49-F238E27FC236}">
                    <a16:creationId xmlns:a16="http://schemas.microsoft.com/office/drawing/2014/main" id="{F651C426-29E2-9C9E-F36D-D604B19C314A}"/>
                  </a:ext>
                </a:extLst>
              </p:cNvPr>
              <p:cNvCxnSpPr>
                <a:cxnSpLocks/>
              </p:cNvCxnSpPr>
              <p:nvPr/>
            </p:nvCxnSpPr>
            <p:spPr>
              <a:xfrm rot="7200000">
                <a:off x="9860407" y="2786655"/>
                <a:ext cx="360000" cy="6762"/>
              </a:xfrm>
              <a:prstGeom prst="straightConnector1">
                <a:avLst/>
              </a:prstGeom>
              <a:ln w="38100" cap="rnd">
                <a:solidFill>
                  <a:srgbClr val="FFFF00"/>
                </a:solidFill>
                <a:tailEnd type="triangle"/>
              </a:ln>
            </p:spPr>
            <p:style>
              <a:lnRef idx="2">
                <a:schemeClr val="accent3"/>
              </a:lnRef>
              <a:fillRef idx="0">
                <a:schemeClr val="accent3"/>
              </a:fillRef>
              <a:effectRef idx="1">
                <a:schemeClr val="accent3"/>
              </a:effectRef>
              <a:fontRef idx="minor">
                <a:schemeClr val="tx1"/>
              </a:fontRef>
            </p:style>
          </p:cxnSp>
          <p:cxnSp>
            <p:nvCxnSpPr>
              <p:cNvPr id="13" name="Straight Arrow Connector 12">
                <a:extLst>
                  <a:ext uri="{FF2B5EF4-FFF2-40B4-BE49-F238E27FC236}">
                    <a16:creationId xmlns:a16="http://schemas.microsoft.com/office/drawing/2014/main" id="{499274F6-EBAA-9BBA-49AD-F1DB42239204}"/>
                  </a:ext>
                </a:extLst>
              </p:cNvPr>
              <p:cNvCxnSpPr>
                <a:cxnSpLocks/>
              </p:cNvCxnSpPr>
              <p:nvPr/>
            </p:nvCxnSpPr>
            <p:spPr>
              <a:xfrm rot="14400000">
                <a:off x="9861767" y="2473195"/>
                <a:ext cx="360000" cy="6762"/>
              </a:xfrm>
              <a:prstGeom prst="straightConnector1">
                <a:avLst/>
              </a:prstGeom>
              <a:ln w="38100" cap="rnd">
                <a:solidFill>
                  <a:srgbClr val="0070C0"/>
                </a:solidFill>
                <a:tailEnd type="triangle"/>
              </a:ln>
            </p:spPr>
            <p:style>
              <a:lnRef idx="2">
                <a:schemeClr val="accent3"/>
              </a:lnRef>
              <a:fillRef idx="0">
                <a:schemeClr val="accent3"/>
              </a:fillRef>
              <a:effectRef idx="1">
                <a:schemeClr val="accent3"/>
              </a:effectRef>
              <a:fontRef idx="minor">
                <a:schemeClr val="tx1"/>
              </a:fontRef>
            </p:style>
          </p:cxnSp>
          <p:cxnSp>
            <p:nvCxnSpPr>
              <p:cNvPr id="14" name="Straight Arrow Connector 13">
                <a:extLst>
                  <a:ext uri="{FF2B5EF4-FFF2-40B4-BE49-F238E27FC236}">
                    <a16:creationId xmlns:a16="http://schemas.microsoft.com/office/drawing/2014/main" id="{89BB1996-9BE3-ED43-7375-EAC787E66969}"/>
                  </a:ext>
                </a:extLst>
              </p:cNvPr>
              <p:cNvCxnSpPr/>
              <p:nvPr/>
            </p:nvCxnSpPr>
            <p:spPr>
              <a:xfrm>
                <a:off x="10135820" y="2629924"/>
                <a:ext cx="360000" cy="6762"/>
              </a:xfrm>
              <a:prstGeom prst="straightConnector1">
                <a:avLst/>
              </a:prstGeom>
              <a:ln w="38100" cap="rnd">
                <a:solidFill>
                  <a:srgbClr val="FF0000"/>
                </a:solidFill>
                <a:tailEnd type="triangle"/>
              </a:ln>
            </p:spPr>
            <p:style>
              <a:lnRef idx="2">
                <a:schemeClr val="accent3"/>
              </a:lnRef>
              <a:fillRef idx="0">
                <a:schemeClr val="accent3"/>
              </a:fillRef>
              <a:effectRef idx="1">
                <a:schemeClr val="accent3"/>
              </a:effectRef>
              <a:fontRef idx="minor">
                <a:schemeClr val="tx1"/>
              </a:fontRef>
            </p:style>
          </p:cxnSp>
        </p:grpSp>
      </p:grpSp>
      <p:sp>
        <p:nvSpPr>
          <p:cNvPr id="15" name="Rectangle 14">
            <a:extLst>
              <a:ext uri="{FF2B5EF4-FFF2-40B4-BE49-F238E27FC236}">
                <a16:creationId xmlns:a16="http://schemas.microsoft.com/office/drawing/2014/main" id="{86158DBD-C680-30C0-0868-7CF337D094FE}"/>
              </a:ext>
            </a:extLst>
          </p:cNvPr>
          <p:cNvSpPr/>
          <p:nvPr/>
        </p:nvSpPr>
        <p:spPr>
          <a:xfrm>
            <a:off x="11033567" y="-86686"/>
            <a:ext cx="513657" cy="405484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2000" b="0" cap="none" spc="0" dirty="0">
                <a:ln w="0"/>
                <a:solidFill>
                  <a:srgbClr val="92D050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120</a:t>
            </a:r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D5EA0EF9-3B47-786A-3406-B1CBA9C9F9E0}"/>
              </a:ext>
            </a:extLst>
          </p:cNvPr>
          <p:cNvSpPr/>
          <p:nvPr/>
        </p:nvSpPr>
        <p:spPr>
          <a:xfrm>
            <a:off x="11077769" y="566219"/>
            <a:ext cx="513657" cy="405484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2000" b="0" cap="none" spc="0" dirty="0">
                <a:ln w="0"/>
                <a:solidFill>
                  <a:srgbClr val="92D050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240</a:t>
            </a:r>
          </a:p>
        </p:txBody>
      </p:sp>
    </p:spTree>
    <p:extLst>
      <p:ext uri="{BB962C8B-B14F-4D97-AF65-F5344CB8AC3E}">
        <p14:creationId xmlns:p14="http://schemas.microsoft.com/office/powerpoint/2010/main" val="61639956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0">
        <p:cut/>
      </p:transition>
    </mc:Choice>
    <mc:Fallback xmlns="">
      <p:transition>
        <p:cut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8" presetClass="emph" presetSubtype="0" repeatCount="indefinite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Rot by="-21600000">
                                      <p:cBhvr>
                                        <p:cTn id="6" dur="20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10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2" dur="10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4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" dur="1000"/>
                                        <p:tgtEl>
                                          <p:spTgt spid="3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7" dur="1000" fill="hold"/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1000" fill="hold"/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9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4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1000"/>
                                        <p:tgtEl>
                                          <p:spTgt spid="3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9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1" dur="1000"/>
                                        <p:tgtEl>
                                          <p:spTgt spid="3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2" dur="1000" fill="hold"/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22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38" dur="2000"/>
                                        <p:tgtEl>
                                          <p:spTgt spid="3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2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43" dur="500"/>
                                        <p:tgtEl>
                                          <p:spTgt spid="7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4" fill="hold">
                      <p:stCondLst>
                        <p:cond delay="indefinite"/>
                      </p:stCondLst>
                      <p:childTnLst>
                        <p:par>
                          <p:cTn id="45" fill="hold">
                            <p:stCondLst>
                              <p:cond delay="0"/>
                            </p:stCondLst>
                            <p:childTnLst>
                              <p:par>
                                <p:cTn id="46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8" dur="500"/>
                                        <p:tgtEl>
                                          <p:spTgt spid="5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9" fill="hold">
                      <p:stCondLst>
                        <p:cond delay="indefinite"/>
                      </p:stCondLst>
                      <p:childTnLst>
                        <p:par>
                          <p:cTn id="50" fill="hold">
                            <p:stCondLst>
                              <p:cond delay="0"/>
                            </p:stCondLst>
                            <p:childTnLst>
                              <p:par>
                                <p:cTn id="51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53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4" fill="hold">
                      <p:stCondLst>
                        <p:cond delay="indefinite"/>
                      </p:stCondLst>
                      <p:childTnLst>
                        <p:par>
                          <p:cTn id="55" fill="hold">
                            <p:stCondLst>
                              <p:cond delay="0"/>
                            </p:stCondLst>
                            <p:childTnLst>
                              <p:par>
                                <p:cTn id="56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58" dur="500"/>
                                        <p:tgtEl>
                                          <p:spTgt spid="6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2" grpId="0"/>
      <p:bldP spid="33" grpId="0"/>
      <p:bldP spid="34" grpId="0"/>
      <p:bldP spid="61" grpId="0"/>
    </p:bldLst>
  </p:timing>
</p:sld>
</file>

<file path=ppt/slides/slide5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/>
          <p:cNvSpPr>
            <a:spLocks noGrp="1"/>
          </p:cNvSpPr>
          <p:nvPr>
            <p:ph type="ctrTitle"/>
          </p:nvPr>
        </p:nvSpPr>
        <p:spPr>
          <a:xfrm>
            <a:off x="4434460" y="49103"/>
            <a:ext cx="3092068" cy="633120"/>
          </a:xfrm>
          <a:noFill/>
        </p:spPr>
        <p:txBody>
          <a:bodyPr>
            <a:normAutofit/>
          </a:bodyPr>
          <a:lstStyle/>
          <a:p>
            <a:pPr algn="ctr"/>
            <a:r>
              <a:rPr lang="en-IN" sz="4000" i="1" u="sng" dirty="0">
                <a:solidFill>
                  <a:srgbClr val="FFC000"/>
                </a:solidFill>
              </a:rPr>
              <a:t>Vector sum</a:t>
            </a:r>
          </a:p>
        </p:txBody>
      </p:sp>
      <p:sp>
        <p:nvSpPr>
          <p:cNvPr id="18" name="Rectangle 17"/>
          <p:cNvSpPr/>
          <p:nvPr/>
        </p:nvSpPr>
        <p:spPr>
          <a:xfrm>
            <a:off x="3888720" y="2922179"/>
            <a:ext cx="1114408" cy="707886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4000" b="0" cap="none" spc="0" dirty="0">
                <a:ln w="0"/>
                <a:solidFill>
                  <a:srgbClr val="FF0000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1 </a:t>
            </a:r>
            <a:r>
              <a:rPr lang="en-US" sz="4000" b="0" cap="none" spc="0" dirty="0">
                <a:ln w="0"/>
                <a:solidFill>
                  <a:schemeClr val="accent2">
                    <a:lumMod val="20000"/>
                    <a:lumOff val="80000"/>
                  </a:schemeClr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Calibri" panose="020F0502020204030204" pitchFamily="34" charset="0"/>
                <a:cs typeface="Calibri" panose="020F0502020204030204" pitchFamily="34" charset="0"/>
              </a:rPr>
              <a:t>Ļ</a:t>
            </a:r>
            <a:r>
              <a:rPr lang="en-US" sz="4000" b="0" cap="none" spc="0" dirty="0">
                <a:ln w="0"/>
                <a:solidFill>
                  <a:srgbClr val="FF0000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0</a:t>
            </a:r>
          </a:p>
        </p:txBody>
      </p:sp>
      <p:sp>
        <p:nvSpPr>
          <p:cNvPr id="24" name="Rectangle 23"/>
          <p:cNvSpPr/>
          <p:nvPr/>
        </p:nvSpPr>
        <p:spPr>
          <a:xfrm>
            <a:off x="2783187" y="5462046"/>
            <a:ext cx="1608133" cy="707886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4000" b="0" cap="none" spc="0" dirty="0">
                <a:ln w="0"/>
                <a:solidFill>
                  <a:srgbClr val="FFFF00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1 </a:t>
            </a:r>
            <a:r>
              <a:rPr lang="en-US" sz="4000" b="0" cap="none" spc="0" dirty="0">
                <a:ln w="0"/>
                <a:solidFill>
                  <a:schemeClr val="accent2">
                    <a:lumMod val="20000"/>
                    <a:lumOff val="80000"/>
                  </a:schemeClr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Calibri" panose="020F0502020204030204" pitchFamily="34" charset="0"/>
                <a:cs typeface="Calibri" panose="020F0502020204030204" pitchFamily="34" charset="0"/>
              </a:rPr>
              <a:t>Ļ</a:t>
            </a:r>
            <a:r>
              <a:rPr lang="en-US" sz="4000" b="0" cap="none" spc="0" dirty="0">
                <a:ln w="0"/>
                <a:solidFill>
                  <a:srgbClr val="FFFF00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Calibri" panose="020F0502020204030204" pitchFamily="34" charset="0"/>
                <a:cs typeface="Calibri" panose="020F0502020204030204" pitchFamily="34" charset="0"/>
              </a:rPr>
              <a:t>240</a:t>
            </a:r>
            <a:endParaRPr lang="en-US" sz="4000" b="0" cap="none" spc="0" dirty="0">
              <a:ln w="0"/>
              <a:solidFill>
                <a:srgbClr val="FFFF00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</a:endParaRPr>
          </a:p>
        </p:txBody>
      </p:sp>
      <p:sp>
        <p:nvSpPr>
          <p:cNvPr id="25" name="Rectangle 24"/>
          <p:cNvSpPr/>
          <p:nvPr/>
        </p:nvSpPr>
        <p:spPr>
          <a:xfrm>
            <a:off x="1386917" y="3019249"/>
            <a:ext cx="1608133" cy="707886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4000" b="0" cap="none" spc="0" dirty="0">
                <a:ln w="0"/>
                <a:solidFill>
                  <a:srgbClr val="00B0F0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1 </a:t>
            </a:r>
            <a:r>
              <a:rPr lang="en-US" sz="4000" b="0" cap="none" spc="0" dirty="0">
                <a:ln w="0"/>
                <a:solidFill>
                  <a:schemeClr val="accent2">
                    <a:lumMod val="20000"/>
                    <a:lumOff val="80000"/>
                  </a:schemeClr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Calibri" panose="020F0502020204030204" pitchFamily="34" charset="0"/>
                <a:cs typeface="Calibri" panose="020F0502020204030204" pitchFamily="34" charset="0"/>
              </a:rPr>
              <a:t>Ļ</a:t>
            </a:r>
            <a:r>
              <a:rPr lang="en-US" sz="4000" b="0" cap="none" spc="0" dirty="0">
                <a:ln w="0"/>
                <a:solidFill>
                  <a:srgbClr val="00B0F0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Calibri" panose="020F0502020204030204" pitchFamily="34" charset="0"/>
                <a:cs typeface="Calibri" panose="020F0502020204030204" pitchFamily="34" charset="0"/>
              </a:rPr>
              <a:t>120</a:t>
            </a:r>
            <a:endParaRPr lang="en-US" sz="4000" b="0" cap="none" spc="0" dirty="0">
              <a:ln w="0"/>
              <a:solidFill>
                <a:srgbClr val="00B0F0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</a:endParaRPr>
          </a:p>
        </p:txBody>
      </p:sp>
      <p:cxnSp>
        <p:nvCxnSpPr>
          <p:cNvPr id="21" name="Straight Connector 20"/>
          <p:cNvCxnSpPr/>
          <p:nvPr/>
        </p:nvCxnSpPr>
        <p:spPr>
          <a:xfrm>
            <a:off x="9748610" y="2275484"/>
            <a:ext cx="0" cy="2763241"/>
          </a:xfrm>
          <a:prstGeom prst="line">
            <a:avLst/>
          </a:prstGeom>
          <a:effectLst>
            <a:glow rad="63500">
              <a:schemeClr val="accent1">
                <a:satMod val="175000"/>
                <a:alpha val="40000"/>
              </a:schemeClr>
            </a:glow>
          </a:effectLst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2" name="Straight Connector 21"/>
          <p:cNvCxnSpPr/>
          <p:nvPr/>
        </p:nvCxnSpPr>
        <p:spPr>
          <a:xfrm>
            <a:off x="7996010" y="3672250"/>
            <a:ext cx="3562350" cy="0"/>
          </a:xfrm>
          <a:prstGeom prst="line">
            <a:avLst/>
          </a:prstGeom>
          <a:effectLst>
            <a:glow rad="63500">
              <a:schemeClr val="accent1">
                <a:satMod val="175000"/>
                <a:alpha val="40000"/>
              </a:schemeClr>
            </a:glow>
          </a:effectLst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2" name="Rectangle 31"/>
          <p:cNvSpPr/>
          <p:nvPr/>
        </p:nvSpPr>
        <p:spPr>
          <a:xfrm>
            <a:off x="9526253" y="1875164"/>
            <a:ext cx="470000" cy="40011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2000" b="0" cap="none" spc="0" dirty="0">
                <a:ln w="0"/>
                <a:solidFill>
                  <a:srgbClr val="92D050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90</a:t>
            </a:r>
          </a:p>
        </p:txBody>
      </p:sp>
      <p:sp>
        <p:nvSpPr>
          <p:cNvPr id="33" name="Rectangle 32"/>
          <p:cNvSpPr/>
          <p:nvPr/>
        </p:nvSpPr>
        <p:spPr>
          <a:xfrm>
            <a:off x="7354608" y="3457049"/>
            <a:ext cx="612668" cy="40011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2000" b="0" cap="none" spc="0" dirty="0">
                <a:ln w="0"/>
                <a:solidFill>
                  <a:srgbClr val="92D050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180</a:t>
            </a:r>
          </a:p>
        </p:txBody>
      </p:sp>
      <p:sp>
        <p:nvSpPr>
          <p:cNvPr id="34" name="Rectangle 33"/>
          <p:cNvSpPr/>
          <p:nvPr/>
        </p:nvSpPr>
        <p:spPr>
          <a:xfrm>
            <a:off x="9442276" y="5000526"/>
            <a:ext cx="612668" cy="40011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2000" b="0" cap="none" spc="0" dirty="0">
                <a:ln w="0"/>
                <a:solidFill>
                  <a:srgbClr val="92D050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270</a:t>
            </a:r>
          </a:p>
        </p:txBody>
      </p:sp>
      <p:cxnSp>
        <p:nvCxnSpPr>
          <p:cNvPr id="30" name="Straight Connector 29"/>
          <p:cNvCxnSpPr/>
          <p:nvPr/>
        </p:nvCxnSpPr>
        <p:spPr>
          <a:xfrm>
            <a:off x="3018062" y="2290629"/>
            <a:ext cx="0" cy="2763241"/>
          </a:xfrm>
          <a:prstGeom prst="line">
            <a:avLst/>
          </a:prstGeom>
          <a:effectLst>
            <a:glow rad="63500">
              <a:schemeClr val="accent6">
                <a:satMod val="175000"/>
                <a:alpha val="40000"/>
              </a:schemeClr>
            </a:glow>
          </a:effectLst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" name="Straight Connector 30"/>
          <p:cNvCxnSpPr/>
          <p:nvPr/>
        </p:nvCxnSpPr>
        <p:spPr>
          <a:xfrm>
            <a:off x="1265462" y="3687395"/>
            <a:ext cx="3562350" cy="0"/>
          </a:xfrm>
          <a:prstGeom prst="line">
            <a:avLst/>
          </a:prstGeom>
          <a:effectLst>
            <a:glow rad="63500">
              <a:schemeClr val="accent6">
                <a:satMod val="175000"/>
                <a:alpha val="40000"/>
              </a:schemeClr>
            </a:glow>
          </a:effectLst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5" name="Rectangle 34"/>
          <p:cNvSpPr/>
          <p:nvPr/>
        </p:nvSpPr>
        <p:spPr>
          <a:xfrm>
            <a:off x="2783062" y="1892057"/>
            <a:ext cx="470000" cy="40011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2000" b="0" cap="none" spc="0" dirty="0">
                <a:ln w="0"/>
                <a:solidFill>
                  <a:srgbClr val="92D050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90</a:t>
            </a:r>
          </a:p>
        </p:txBody>
      </p:sp>
      <p:sp>
        <p:nvSpPr>
          <p:cNvPr id="36" name="Rectangle 35"/>
          <p:cNvSpPr/>
          <p:nvPr/>
        </p:nvSpPr>
        <p:spPr>
          <a:xfrm>
            <a:off x="685288" y="3493334"/>
            <a:ext cx="612668" cy="40011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2000" b="0" cap="none" spc="0" dirty="0">
                <a:ln w="0"/>
                <a:solidFill>
                  <a:srgbClr val="92D050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180</a:t>
            </a:r>
          </a:p>
        </p:txBody>
      </p:sp>
      <p:sp>
        <p:nvSpPr>
          <p:cNvPr id="37" name="Rectangle 36"/>
          <p:cNvSpPr/>
          <p:nvPr/>
        </p:nvSpPr>
        <p:spPr>
          <a:xfrm>
            <a:off x="2772956" y="5036811"/>
            <a:ext cx="612668" cy="40011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2000" b="0" cap="none" spc="0" dirty="0">
                <a:ln w="0"/>
                <a:solidFill>
                  <a:srgbClr val="92D050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270</a:t>
            </a:r>
          </a:p>
        </p:txBody>
      </p:sp>
      <p:pic>
        <p:nvPicPr>
          <p:cNvPr id="48" name="Picture 4" descr="APTRANSCO ⚡️⚡️ - Electricity Transmission Company - APTRANSCO | LinkedIn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7541" y="17768"/>
            <a:ext cx="1057360" cy="97547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grpSp>
        <p:nvGrpSpPr>
          <p:cNvPr id="52" name="Group 51"/>
          <p:cNvGrpSpPr/>
          <p:nvPr/>
        </p:nvGrpSpPr>
        <p:grpSpPr>
          <a:xfrm>
            <a:off x="3058439" y="3556244"/>
            <a:ext cx="1850942" cy="232012"/>
            <a:chOff x="9795421" y="3556244"/>
            <a:chExt cx="1850942" cy="232012"/>
          </a:xfrm>
        </p:grpSpPr>
        <p:sp>
          <p:nvSpPr>
            <p:cNvPr id="69" name="Right Arrow 68"/>
            <p:cNvSpPr/>
            <p:nvPr/>
          </p:nvSpPr>
          <p:spPr>
            <a:xfrm>
              <a:off x="11264225" y="3556244"/>
              <a:ext cx="382138" cy="232012"/>
            </a:xfrm>
            <a:prstGeom prst="rightArrow">
              <a:avLst/>
            </a:prstGeom>
            <a:solidFill>
              <a:srgbClr val="FF0000"/>
            </a:solidFill>
            <a:ln w="38100">
              <a:solidFill>
                <a:srgbClr val="FF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IN"/>
            </a:p>
          </p:txBody>
        </p:sp>
        <p:cxnSp>
          <p:nvCxnSpPr>
            <p:cNvPr id="63" name="Straight Connector 62"/>
            <p:cNvCxnSpPr/>
            <p:nvPr/>
          </p:nvCxnSpPr>
          <p:spPr>
            <a:xfrm flipH="1" flipV="1">
              <a:off x="9795421" y="3676606"/>
              <a:ext cx="1812480" cy="7641"/>
            </a:xfrm>
            <a:prstGeom prst="line">
              <a:avLst/>
            </a:prstGeom>
            <a:ln w="38100">
              <a:solidFill>
                <a:srgbClr val="FF000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grpSp>
        <p:nvGrpSpPr>
          <p:cNvPr id="29" name="Group 28"/>
          <p:cNvGrpSpPr/>
          <p:nvPr/>
        </p:nvGrpSpPr>
        <p:grpSpPr>
          <a:xfrm>
            <a:off x="3990680" y="3655267"/>
            <a:ext cx="927706" cy="1755289"/>
            <a:chOff x="6079935" y="1273778"/>
            <a:chExt cx="927706" cy="1755289"/>
          </a:xfrm>
        </p:grpSpPr>
        <p:cxnSp>
          <p:nvCxnSpPr>
            <p:cNvPr id="64" name="Straight Connector 63"/>
            <p:cNvCxnSpPr/>
            <p:nvPr/>
          </p:nvCxnSpPr>
          <p:spPr>
            <a:xfrm flipH="1">
              <a:off x="6086668" y="1273778"/>
              <a:ext cx="920973" cy="1755289"/>
            </a:xfrm>
            <a:prstGeom prst="line">
              <a:avLst/>
            </a:prstGeom>
            <a:ln w="38100">
              <a:solidFill>
                <a:srgbClr val="FFFF0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7" name="Right Arrow 66"/>
            <p:cNvSpPr/>
            <p:nvPr/>
          </p:nvSpPr>
          <p:spPr>
            <a:xfrm rot="7225006">
              <a:off x="6004872" y="2718276"/>
              <a:ext cx="382138" cy="232012"/>
            </a:xfrm>
            <a:prstGeom prst="rightArrow">
              <a:avLst/>
            </a:prstGeom>
            <a:solidFill>
              <a:srgbClr val="FFFF00"/>
            </a:solidFill>
            <a:ln w="38100">
              <a:solidFill>
                <a:srgbClr val="FFFF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IN"/>
            </a:p>
          </p:txBody>
        </p:sp>
      </p:grpSp>
      <p:grpSp>
        <p:nvGrpSpPr>
          <p:cNvPr id="49" name="Group 48"/>
          <p:cNvGrpSpPr/>
          <p:nvPr/>
        </p:nvGrpSpPr>
        <p:grpSpPr>
          <a:xfrm>
            <a:off x="3098405" y="3661739"/>
            <a:ext cx="919025" cy="1759426"/>
            <a:chOff x="5170258" y="1254761"/>
            <a:chExt cx="919025" cy="1759426"/>
          </a:xfrm>
        </p:grpSpPr>
        <p:cxnSp>
          <p:nvCxnSpPr>
            <p:cNvPr id="65" name="Straight Connector 64"/>
            <p:cNvCxnSpPr/>
            <p:nvPr/>
          </p:nvCxnSpPr>
          <p:spPr>
            <a:xfrm>
              <a:off x="5182123" y="1268052"/>
              <a:ext cx="907160" cy="1746135"/>
            </a:xfrm>
            <a:prstGeom prst="line">
              <a:avLst/>
            </a:prstGeom>
            <a:ln w="38100">
              <a:solidFill>
                <a:srgbClr val="00B0F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70" name="Right Arrow 69"/>
            <p:cNvSpPr/>
            <p:nvPr/>
          </p:nvSpPr>
          <p:spPr>
            <a:xfrm rot="14338898">
              <a:off x="5095195" y="1329824"/>
              <a:ext cx="382138" cy="232012"/>
            </a:xfrm>
            <a:prstGeom prst="rightArrow">
              <a:avLst/>
            </a:prstGeom>
            <a:solidFill>
              <a:srgbClr val="00B0F0"/>
            </a:solidFill>
            <a:ln w="38100">
              <a:solidFill>
                <a:srgbClr val="00B0F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IN"/>
            </a:p>
          </p:txBody>
        </p:sp>
      </p:grpSp>
      <p:sp>
        <p:nvSpPr>
          <p:cNvPr id="40" name="Rectangle 39"/>
          <p:cNvSpPr/>
          <p:nvPr/>
        </p:nvSpPr>
        <p:spPr>
          <a:xfrm>
            <a:off x="1599632" y="1261979"/>
            <a:ext cx="3403496" cy="707886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4000" i="1" dirty="0">
                <a:ln w="0"/>
                <a:solidFill>
                  <a:srgbClr val="FFFF00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Resultant = 0</a:t>
            </a:r>
            <a:endParaRPr lang="en-US" sz="4000" b="0" i="1" cap="none" spc="0" dirty="0">
              <a:ln w="0"/>
              <a:solidFill>
                <a:srgbClr val="FFFF00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</a:endParaRPr>
          </a:p>
        </p:txBody>
      </p:sp>
      <p:grpSp>
        <p:nvGrpSpPr>
          <p:cNvPr id="39" name="Group 38"/>
          <p:cNvGrpSpPr/>
          <p:nvPr/>
        </p:nvGrpSpPr>
        <p:grpSpPr>
          <a:xfrm>
            <a:off x="9746116" y="3547280"/>
            <a:ext cx="1850942" cy="232012"/>
            <a:chOff x="9795421" y="3556244"/>
            <a:chExt cx="1850942" cy="232012"/>
          </a:xfrm>
        </p:grpSpPr>
        <p:sp>
          <p:nvSpPr>
            <p:cNvPr id="50" name="Right Arrow 49"/>
            <p:cNvSpPr/>
            <p:nvPr/>
          </p:nvSpPr>
          <p:spPr>
            <a:xfrm>
              <a:off x="11264225" y="3556244"/>
              <a:ext cx="382138" cy="232012"/>
            </a:xfrm>
            <a:prstGeom prst="rightArrow">
              <a:avLst/>
            </a:prstGeom>
            <a:solidFill>
              <a:srgbClr val="FF0000"/>
            </a:solidFill>
            <a:ln w="38100">
              <a:solidFill>
                <a:srgbClr val="FF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IN"/>
            </a:p>
          </p:txBody>
        </p:sp>
        <p:cxnSp>
          <p:nvCxnSpPr>
            <p:cNvPr id="51" name="Straight Connector 50"/>
            <p:cNvCxnSpPr/>
            <p:nvPr/>
          </p:nvCxnSpPr>
          <p:spPr>
            <a:xfrm flipH="1" flipV="1">
              <a:off x="9795421" y="3676606"/>
              <a:ext cx="1812480" cy="7641"/>
            </a:xfrm>
            <a:prstGeom prst="line">
              <a:avLst/>
            </a:prstGeom>
            <a:ln w="38100">
              <a:solidFill>
                <a:srgbClr val="FF000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61" name="Rectangle 60"/>
          <p:cNvSpPr/>
          <p:nvPr/>
        </p:nvSpPr>
        <p:spPr>
          <a:xfrm>
            <a:off x="8066469" y="1253666"/>
            <a:ext cx="3355406" cy="707886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4000" i="1" dirty="0">
                <a:ln w="0"/>
                <a:solidFill>
                  <a:srgbClr val="FFFF00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Resultant &gt; 0</a:t>
            </a:r>
            <a:endParaRPr lang="en-US" sz="4000" b="0" i="1" cap="none" spc="0" dirty="0">
              <a:ln w="0"/>
              <a:solidFill>
                <a:srgbClr val="FFFF00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</a:endParaRPr>
          </a:p>
        </p:txBody>
      </p:sp>
      <p:grpSp>
        <p:nvGrpSpPr>
          <p:cNvPr id="56" name="Group 55"/>
          <p:cNvGrpSpPr/>
          <p:nvPr/>
        </p:nvGrpSpPr>
        <p:grpSpPr>
          <a:xfrm>
            <a:off x="9289571" y="4647387"/>
            <a:ext cx="919025" cy="1759426"/>
            <a:chOff x="5170258" y="1254761"/>
            <a:chExt cx="919025" cy="1759426"/>
          </a:xfrm>
        </p:grpSpPr>
        <p:cxnSp>
          <p:nvCxnSpPr>
            <p:cNvPr id="62" name="Straight Connector 61"/>
            <p:cNvCxnSpPr/>
            <p:nvPr/>
          </p:nvCxnSpPr>
          <p:spPr>
            <a:xfrm>
              <a:off x="5182123" y="1268052"/>
              <a:ext cx="907160" cy="1746135"/>
            </a:xfrm>
            <a:prstGeom prst="line">
              <a:avLst/>
            </a:prstGeom>
            <a:ln w="38100">
              <a:solidFill>
                <a:srgbClr val="00B0F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6" name="Right Arrow 65"/>
            <p:cNvSpPr/>
            <p:nvPr/>
          </p:nvSpPr>
          <p:spPr>
            <a:xfrm rot="14338898">
              <a:off x="5095195" y="1329824"/>
              <a:ext cx="382138" cy="232012"/>
            </a:xfrm>
            <a:prstGeom prst="rightArrow">
              <a:avLst/>
            </a:prstGeom>
            <a:solidFill>
              <a:srgbClr val="00B0F0"/>
            </a:solidFill>
            <a:ln w="38100">
              <a:solidFill>
                <a:srgbClr val="00B0F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IN"/>
            </a:p>
          </p:txBody>
        </p:sp>
      </p:grpSp>
      <p:grpSp>
        <p:nvGrpSpPr>
          <p:cNvPr id="73" name="Group 72"/>
          <p:cNvGrpSpPr/>
          <p:nvPr/>
        </p:nvGrpSpPr>
        <p:grpSpPr>
          <a:xfrm>
            <a:off x="10191917" y="3646303"/>
            <a:ext cx="1387252" cy="2765156"/>
            <a:chOff x="6079935" y="1273778"/>
            <a:chExt cx="927706" cy="1755289"/>
          </a:xfrm>
        </p:grpSpPr>
        <p:cxnSp>
          <p:nvCxnSpPr>
            <p:cNvPr id="74" name="Straight Connector 73"/>
            <p:cNvCxnSpPr/>
            <p:nvPr/>
          </p:nvCxnSpPr>
          <p:spPr>
            <a:xfrm flipH="1">
              <a:off x="6086668" y="1273778"/>
              <a:ext cx="920973" cy="1755289"/>
            </a:xfrm>
            <a:prstGeom prst="line">
              <a:avLst/>
            </a:prstGeom>
            <a:ln w="38100">
              <a:solidFill>
                <a:srgbClr val="FFFF0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75" name="Right Arrow 74"/>
            <p:cNvSpPr/>
            <p:nvPr/>
          </p:nvSpPr>
          <p:spPr>
            <a:xfrm rot="7225006">
              <a:off x="6004872" y="2718276"/>
              <a:ext cx="382138" cy="232012"/>
            </a:xfrm>
            <a:prstGeom prst="rightArrow">
              <a:avLst/>
            </a:prstGeom>
            <a:solidFill>
              <a:srgbClr val="FFFF00"/>
            </a:solidFill>
            <a:ln w="38100">
              <a:solidFill>
                <a:srgbClr val="FFFF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IN"/>
            </a:p>
          </p:txBody>
        </p:sp>
      </p:grpSp>
      <p:grpSp>
        <p:nvGrpSpPr>
          <p:cNvPr id="2" name="Group 1"/>
          <p:cNvGrpSpPr/>
          <p:nvPr/>
        </p:nvGrpSpPr>
        <p:grpSpPr>
          <a:xfrm>
            <a:off x="9316159" y="3655267"/>
            <a:ext cx="461026" cy="1066076"/>
            <a:chOff x="9316159" y="3655267"/>
            <a:chExt cx="461026" cy="1066076"/>
          </a:xfrm>
        </p:grpSpPr>
        <p:cxnSp>
          <p:nvCxnSpPr>
            <p:cNvPr id="77" name="Straight Connector 76"/>
            <p:cNvCxnSpPr/>
            <p:nvPr/>
          </p:nvCxnSpPr>
          <p:spPr>
            <a:xfrm flipV="1">
              <a:off x="9321868" y="3655267"/>
              <a:ext cx="455317" cy="1066076"/>
            </a:xfrm>
            <a:prstGeom prst="line">
              <a:avLst/>
            </a:prstGeom>
            <a:ln w="38100">
              <a:solidFill>
                <a:srgbClr val="B7E709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78" name="Right Arrow 77"/>
            <p:cNvSpPr/>
            <p:nvPr/>
          </p:nvSpPr>
          <p:spPr>
            <a:xfrm rot="6997185" flipV="1">
              <a:off x="9228619" y="4443492"/>
              <a:ext cx="353915" cy="178836"/>
            </a:xfrm>
            <a:prstGeom prst="rightArrow">
              <a:avLst/>
            </a:prstGeom>
            <a:solidFill>
              <a:srgbClr val="B7E709"/>
            </a:solidFill>
            <a:ln w="38100">
              <a:solidFill>
                <a:srgbClr val="B7E709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IN"/>
            </a:p>
          </p:txBody>
        </p:sp>
      </p:grp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A32D1A5E-C8C3-653D-3D20-DAC431077A9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>
            <a:normAutofit lnSpcReduction="10000"/>
          </a:bodyPr>
          <a:lstStyle/>
          <a:p>
            <a:fld id="{19C1AEB4-7037-4088-A46E-D96AF956DC0D}" type="slidenum">
              <a:rPr lang="en-IN" smtClean="0"/>
              <a:t>56</a:t>
            </a:fld>
            <a:endParaRPr lang="en-IN"/>
          </a:p>
        </p:txBody>
      </p:sp>
      <p:grpSp>
        <p:nvGrpSpPr>
          <p:cNvPr id="5" name="Group 4">
            <a:extLst>
              <a:ext uri="{FF2B5EF4-FFF2-40B4-BE49-F238E27FC236}">
                <a16:creationId xmlns:a16="http://schemas.microsoft.com/office/drawing/2014/main" id="{3AD283B6-389B-0573-A62D-B31DAB450E42}"/>
              </a:ext>
            </a:extLst>
          </p:cNvPr>
          <p:cNvGrpSpPr/>
          <p:nvPr/>
        </p:nvGrpSpPr>
        <p:grpSpPr>
          <a:xfrm>
            <a:off x="11481757" y="74540"/>
            <a:ext cx="620304" cy="653010"/>
            <a:chOff x="8366841" y="1587144"/>
            <a:chExt cx="620304" cy="653010"/>
          </a:xfrm>
        </p:grpSpPr>
        <p:cxnSp>
          <p:nvCxnSpPr>
            <p:cNvPr id="6" name="Straight Connector 5">
              <a:extLst>
                <a:ext uri="{FF2B5EF4-FFF2-40B4-BE49-F238E27FC236}">
                  <a16:creationId xmlns:a16="http://schemas.microsoft.com/office/drawing/2014/main" id="{4C78552C-D98F-E313-023B-F9B690D20945}"/>
                </a:ext>
              </a:extLst>
            </p:cNvPr>
            <p:cNvCxnSpPr/>
            <p:nvPr/>
          </p:nvCxnSpPr>
          <p:spPr>
            <a:xfrm>
              <a:off x="8672017" y="1587144"/>
              <a:ext cx="0" cy="653010"/>
            </a:xfrm>
            <a:prstGeom prst="line">
              <a:avLst/>
            </a:prstGeom>
            <a:effectLst>
              <a:glow rad="63500">
                <a:schemeClr val="accent1">
                  <a:satMod val="175000"/>
                  <a:alpha val="40000"/>
                </a:schemeClr>
              </a:glow>
            </a:effectLst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" name="Straight Connector 6">
              <a:extLst>
                <a:ext uri="{FF2B5EF4-FFF2-40B4-BE49-F238E27FC236}">
                  <a16:creationId xmlns:a16="http://schemas.microsoft.com/office/drawing/2014/main" id="{C9FDE162-683A-87A0-3B87-CEFB25AF1153}"/>
                </a:ext>
              </a:extLst>
            </p:cNvPr>
            <p:cNvCxnSpPr/>
            <p:nvPr/>
          </p:nvCxnSpPr>
          <p:spPr>
            <a:xfrm>
              <a:off x="8366841" y="1917229"/>
              <a:ext cx="620304" cy="0"/>
            </a:xfrm>
            <a:prstGeom prst="line">
              <a:avLst/>
            </a:prstGeom>
            <a:effectLst>
              <a:glow rad="63500">
                <a:schemeClr val="accent1">
                  <a:satMod val="175000"/>
                  <a:alpha val="40000"/>
                </a:schemeClr>
              </a:glow>
            </a:effectLst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grpSp>
        <p:nvGrpSpPr>
          <p:cNvPr id="8" name="Group 7">
            <a:extLst>
              <a:ext uri="{FF2B5EF4-FFF2-40B4-BE49-F238E27FC236}">
                <a16:creationId xmlns:a16="http://schemas.microsoft.com/office/drawing/2014/main" id="{0EFDDAB1-6CDF-C8D7-49FC-4290727952DD}"/>
              </a:ext>
            </a:extLst>
          </p:cNvPr>
          <p:cNvGrpSpPr/>
          <p:nvPr/>
        </p:nvGrpSpPr>
        <p:grpSpPr>
          <a:xfrm>
            <a:off x="11157779" y="-216759"/>
            <a:ext cx="1260000" cy="1260000"/>
            <a:chOff x="7064043" y="3066250"/>
            <a:chExt cx="1260000" cy="1260000"/>
          </a:xfrm>
        </p:grpSpPr>
        <p:sp>
          <p:nvSpPr>
            <p:cNvPr id="9" name="Oval 8">
              <a:extLst>
                <a:ext uri="{FF2B5EF4-FFF2-40B4-BE49-F238E27FC236}">
                  <a16:creationId xmlns:a16="http://schemas.microsoft.com/office/drawing/2014/main" id="{A80BCF9E-1FE1-7E5D-69FE-74BC07836BE4}"/>
                </a:ext>
              </a:extLst>
            </p:cNvPr>
            <p:cNvSpPr/>
            <p:nvPr/>
          </p:nvSpPr>
          <p:spPr>
            <a:xfrm>
              <a:off x="7064043" y="3066250"/>
              <a:ext cx="1260000" cy="1260000"/>
            </a:xfrm>
            <a:prstGeom prst="ellipse">
              <a:avLst/>
            </a:prstGeom>
            <a:noFill/>
            <a:ln>
              <a:solidFill>
                <a:schemeClr val="bg1"/>
              </a:solidFill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IN"/>
            </a:p>
          </p:txBody>
        </p:sp>
        <p:grpSp>
          <p:nvGrpSpPr>
            <p:cNvPr id="10" name="Group 9">
              <a:extLst>
                <a:ext uri="{FF2B5EF4-FFF2-40B4-BE49-F238E27FC236}">
                  <a16:creationId xmlns:a16="http://schemas.microsoft.com/office/drawing/2014/main" id="{BF6B914E-7ED0-A4B4-7ADD-D9EB87198591}"/>
                </a:ext>
              </a:extLst>
            </p:cNvPr>
            <p:cNvGrpSpPr/>
            <p:nvPr/>
          </p:nvGrpSpPr>
          <p:grpSpPr>
            <a:xfrm>
              <a:off x="7330553" y="3336250"/>
              <a:ext cx="726980" cy="720000"/>
              <a:chOff x="9768840" y="2275840"/>
              <a:chExt cx="726980" cy="720000"/>
            </a:xfrm>
          </p:grpSpPr>
          <p:sp>
            <p:nvSpPr>
              <p:cNvPr id="11" name="Oval 10">
                <a:extLst>
                  <a:ext uri="{FF2B5EF4-FFF2-40B4-BE49-F238E27FC236}">
                    <a16:creationId xmlns:a16="http://schemas.microsoft.com/office/drawing/2014/main" id="{ED67EE9F-5B5F-7CB2-4791-5FD2426B1CB4}"/>
                  </a:ext>
                </a:extLst>
              </p:cNvPr>
              <p:cNvSpPr/>
              <p:nvPr/>
            </p:nvSpPr>
            <p:spPr>
              <a:xfrm>
                <a:off x="9768840" y="2275840"/>
                <a:ext cx="720000" cy="720000"/>
              </a:xfrm>
              <a:prstGeom prst="ellipse">
                <a:avLst/>
              </a:prstGeom>
              <a:noFill/>
              <a:ln>
                <a:solidFill>
                  <a:schemeClr val="bg1"/>
                </a:solidFill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IN"/>
              </a:p>
            </p:txBody>
          </p:sp>
          <p:cxnSp>
            <p:nvCxnSpPr>
              <p:cNvPr id="12" name="Straight Arrow Connector 11">
                <a:extLst>
                  <a:ext uri="{FF2B5EF4-FFF2-40B4-BE49-F238E27FC236}">
                    <a16:creationId xmlns:a16="http://schemas.microsoft.com/office/drawing/2014/main" id="{7CFD7A26-7FBC-D2C3-A268-55C40DFEDC90}"/>
                  </a:ext>
                </a:extLst>
              </p:cNvPr>
              <p:cNvCxnSpPr>
                <a:cxnSpLocks/>
              </p:cNvCxnSpPr>
              <p:nvPr/>
            </p:nvCxnSpPr>
            <p:spPr>
              <a:xfrm rot="7200000">
                <a:off x="9860407" y="2786655"/>
                <a:ext cx="360000" cy="6762"/>
              </a:xfrm>
              <a:prstGeom prst="straightConnector1">
                <a:avLst/>
              </a:prstGeom>
              <a:ln w="38100" cap="rnd">
                <a:solidFill>
                  <a:srgbClr val="FFFF00"/>
                </a:solidFill>
                <a:tailEnd type="triangle"/>
              </a:ln>
            </p:spPr>
            <p:style>
              <a:lnRef idx="2">
                <a:schemeClr val="accent3"/>
              </a:lnRef>
              <a:fillRef idx="0">
                <a:schemeClr val="accent3"/>
              </a:fillRef>
              <a:effectRef idx="1">
                <a:schemeClr val="accent3"/>
              </a:effectRef>
              <a:fontRef idx="minor">
                <a:schemeClr val="tx1"/>
              </a:fontRef>
            </p:style>
          </p:cxnSp>
          <p:cxnSp>
            <p:nvCxnSpPr>
              <p:cNvPr id="13" name="Straight Arrow Connector 12">
                <a:extLst>
                  <a:ext uri="{FF2B5EF4-FFF2-40B4-BE49-F238E27FC236}">
                    <a16:creationId xmlns:a16="http://schemas.microsoft.com/office/drawing/2014/main" id="{8875256D-EE40-1068-0E65-7B48A10474E9}"/>
                  </a:ext>
                </a:extLst>
              </p:cNvPr>
              <p:cNvCxnSpPr>
                <a:cxnSpLocks/>
              </p:cNvCxnSpPr>
              <p:nvPr/>
            </p:nvCxnSpPr>
            <p:spPr>
              <a:xfrm rot="14400000">
                <a:off x="9861767" y="2473195"/>
                <a:ext cx="360000" cy="6762"/>
              </a:xfrm>
              <a:prstGeom prst="straightConnector1">
                <a:avLst/>
              </a:prstGeom>
              <a:ln w="38100" cap="rnd">
                <a:solidFill>
                  <a:srgbClr val="0070C0"/>
                </a:solidFill>
                <a:tailEnd type="triangle"/>
              </a:ln>
            </p:spPr>
            <p:style>
              <a:lnRef idx="2">
                <a:schemeClr val="accent3"/>
              </a:lnRef>
              <a:fillRef idx="0">
                <a:schemeClr val="accent3"/>
              </a:fillRef>
              <a:effectRef idx="1">
                <a:schemeClr val="accent3"/>
              </a:effectRef>
              <a:fontRef idx="minor">
                <a:schemeClr val="tx1"/>
              </a:fontRef>
            </p:style>
          </p:cxnSp>
          <p:cxnSp>
            <p:nvCxnSpPr>
              <p:cNvPr id="14" name="Straight Arrow Connector 13">
                <a:extLst>
                  <a:ext uri="{FF2B5EF4-FFF2-40B4-BE49-F238E27FC236}">
                    <a16:creationId xmlns:a16="http://schemas.microsoft.com/office/drawing/2014/main" id="{75438F53-A161-C439-668B-11A581F2F5D6}"/>
                  </a:ext>
                </a:extLst>
              </p:cNvPr>
              <p:cNvCxnSpPr/>
              <p:nvPr/>
            </p:nvCxnSpPr>
            <p:spPr>
              <a:xfrm>
                <a:off x="10135820" y="2629924"/>
                <a:ext cx="360000" cy="6762"/>
              </a:xfrm>
              <a:prstGeom prst="straightConnector1">
                <a:avLst/>
              </a:prstGeom>
              <a:ln w="38100" cap="rnd">
                <a:solidFill>
                  <a:srgbClr val="FF0000"/>
                </a:solidFill>
                <a:tailEnd type="triangle"/>
              </a:ln>
            </p:spPr>
            <p:style>
              <a:lnRef idx="2">
                <a:schemeClr val="accent3"/>
              </a:lnRef>
              <a:fillRef idx="0">
                <a:schemeClr val="accent3"/>
              </a:fillRef>
              <a:effectRef idx="1">
                <a:schemeClr val="accent3"/>
              </a:effectRef>
              <a:fontRef idx="minor">
                <a:schemeClr val="tx1"/>
              </a:fontRef>
            </p:style>
          </p:cxnSp>
        </p:grpSp>
      </p:grpSp>
      <p:sp>
        <p:nvSpPr>
          <p:cNvPr id="15" name="Rectangle 14">
            <a:extLst>
              <a:ext uri="{FF2B5EF4-FFF2-40B4-BE49-F238E27FC236}">
                <a16:creationId xmlns:a16="http://schemas.microsoft.com/office/drawing/2014/main" id="{C8D4E5E5-6A2A-1A76-048E-B65EE522B1BD}"/>
              </a:ext>
            </a:extLst>
          </p:cNvPr>
          <p:cNvSpPr/>
          <p:nvPr/>
        </p:nvSpPr>
        <p:spPr>
          <a:xfrm>
            <a:off x="11033567" y="-86686"/>
            <a:ext cx="513657" cy="405484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2000" b="0" cap="none" spc="0" dirty="0">
                <a:ln w="0"/>
                <a:solidFill>
                  <a:srgbClr val="92D050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120</a:t>
            </a:r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B68EEDA7-73C8-E4D2-9B19-CA1EA1393B44}"/>
              </a:ext>
            </a:extLst>
          </p:cNvPr>
          <p:cNvSpPr/>
          <p:nvPr/>
        </p:nvSpPr>
        <p:spPr>
          <a:xfrm>
            <a:off x="11077769" y="566219"/>
            <a:ext cx="513657" cy="405484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2000" b="0" cap="none" spc="0" dirty="0">
                <a:ln w="0"/>
                <a:solidFill>
                  <a:srgbClr val="92D050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240</a:t>
            </a:r>
          </a:p>
        </p:txBody>
      </p:sp>
    </p:spTree>
    <p:extLst>
      <p:ext uri="{BB962C8B-B14F-4D97-AF65-F5344CB8AC3E}">
        <p14:creationId xmlns:p14="http://schemas.microsoft.com/office/powerpoint/2010/main" val="119846751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0">
        <p:cut/>
      </p:transition>
    </mc:Choice>
    <mc:Fallback xmlns="">
      <p:transition>
        <p:cut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8" presetClass="emph" presetSubtype="0" repeatCount="indefinite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Rot by="-21600000">
                                      <p:cBhvr>
                                        <p:cTn id="6" dur="20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10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2" dur="10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4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" dur="1000"/>
                                        <p:tgtEl>
                                          <p:spTgt spid="3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7" dur="1000" fill="hold"/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1000" fill="hold"/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9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4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1000"/>
                                        <p:tgtEl>
                                          <p:spTgt spid="3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9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1" dur="1000"/>
                                        <p:tgtEl>
                                          <p:spTgt spid="3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2" dur="1000" fill="hold"/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2" fill="hold">
                      <p:stCondLst>
                        <p:cond delay="indefinite"/>
                      </p:stCondLst>
                      <p:childTnLst>
                        <p:par>
                          <p:cTn id="43" fill="hold">
                            <p:stCondLst>
                              <p:cond delay="0"/>
                            </p:stCondLst>
                            <p:childTnLst>
                              <p:par>
                                <p:cTn id="44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6" fill="hold">
                      <p:stCondLst>
                        <p:cond delay="indefinite"/>
                      </p:stCondLst>
                      <p:childTnLst>
                        <p:par>
                          <p:cTn id="47" fill="hold">
                            <p:stCondLst>
                              <p:cond delay="0"/>
                            </p:stCondLst>
                            <p:childTnLst>
                              <p:par>
                                <p:cTn id="48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0" fill="hold">
                      <p:stCondLst>
                        <p:cond delay="indefinite"/>
                      </p:stCondLst>
                      <p:childTnLst>
                        <p:par>
                          <p:cTn id="51" fill="hold">
                            <p:stCondLst>
                              <p:cond delay="0"/>
                            </p:stCondLst>
                            <p:childTnLst>
                              <p:par>
                                <p:cTn id="52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54" dur="500"/>
                                        <p:tgtEl>
                                          <p:spTgt spid="6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2" grpId="0"/>
      <p:bldP spid="33" grpId="0"/>
      <p:bldP spid="34" grpId="0"/>
      <p:bldP spid="61" grpId="0"/>
    </p:bldLst>
  </p:timing>
</p:sld>
</file>

<file path=ppt/slides/slide5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/>
          <p:cNvSpPr>
            <a:spLocks noGrp="1"/>
          </p:cNvSpPr>
          <p:nvPr>
            <p:ph type="ctrTitle"/>
          </p:nvPr>
        </p:nvSpPr>
        <p:spPr>
          <a:xfrm>
            <a:off x="4434460" y="49103"/>
            <a:ext cx="3092068" cy="633120"/>
          </a:xfrm>
          <a:noFill/>
        </p:spPr>
        <p:txBody>
          <a:bodyPr>
            <a:normAutofit/>
          </a:bodyPr>
          <a:lstStyle/>
          <a:p>
            <a:pPr algn="ctr"/>
            <a:r>
              <a:rPr lang="en-IN" sz="4000" i="1" u="sng" dirty="0">
                <a:solidFill>
                  <a:srgbClr val="FFC000"/>
                </a:solidFill>
              </a:rPr>
              <a:t>Vector sum</a:t>
            </a:r>
          </a:p>
        </p:txBody>
      </p:sp>
      <p:sp>
        <p:nvSpPr>
          <p:cNvPr id="18" name="Rectangle 17"/>
          <p:cNvSpPr/>
          <p:nvPr/>
        </p:nvSpPr>
        <p:spPr>
          <a:xfrm>
            <a:off x="3888720" y="2922179"/>
            <a:ext cx="1114408" cy="707886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4000" b="0" cap="none" spc="0" dirty="0">
                <a:ln w="0"/>
                <a:solidFill>
                  <a:srgbClr val="FF0000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1 </a:t>
            </a:r>
            <a:r>
              <a:rPr lang="en-US" sz="4000" b="0" cap="none" spc="0" dirty="0">
                <a:ln w="0"/>
                <a:solidFill>
                  <a:schemeClr val="accent2">
                    <a:lumMod val="20000"/>
                    <a:lumOff val="80000"/>
                  </a:schemeClr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Calibri" panose="020F0502020204030204" pitchFamily="34" charset="0"/>
                <a:cs typeface="Calibri" panose="020F0502020204030204" pitchFamily="34" charset="0"/>
              </a:rPr>
              <a:t>Ļ</a:t>
            </a:r>
            <a:r>
              <a:rPr lang="en-US" sz="4000" b="0" cap="none" spc="0" dirty="0">
                <a:ln w="0"/>
                <a:solidFill>
                  <a:srgbClr val="FF0000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0</a:t>
            </a:r>
          </a:p>
        </p:txBody>
      </p:sp>
      <p:sp>
        <p:nvSpPr>
          <p:cNvPr id="24" name="Rectangle 23"/>
          <p:cNvSpPr/>
          <p:nvPr/>
        </p:nvSpPr>
        <p:spPr>
          <a:xfrm>
            <a:off x="2783187" y="5462046"/>
            <a:ext cx="1608133" cy="707886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4000" b="0" cap="none" spc="0" dirty="0">
                <a:ln w="0"/>
                <a:solidFill>
                  <a:srgbClr val="FFFF00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1 </a:t>
            </a:r>
            <a:r>
              <a:rPr lang="en-US" sz="4000" b="0" cap="none" spc="0" dirty="0">
                <a:ln w="0"/>
                <a:solidFill>
                  <a:schemeClr val="accent2">
                    <a:lumMod val="20000"/>
                    <a:lumOff val="80000"/>
                  </a:schemeClr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Calibri" panose="020F0502020204030204" pitchFamily="34" charset="0"/>
                <a:cs typeface="Calibri" panose="020F0502020204030204" pitchFamily="34" charset="0"/>
              </a:rPr>
              <a:t>Ļ</a:t>
            </a:r>
            <a:r>
              <a:rPr lang="en-US" sz="4000" b="0" cap="none" spc="0" dirty="0">
                <a:ln w="0"/>
                <a:solidFill>
                  <a:srgbClr val="FFFF00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Calibri" panose="020F0502020204030204" pitchFamily="34" charset="0"/>
                <a:cs typeface="Calibri" panose="020F0502020204030204" pitchFamily="34" charset="0"/>
              </a:rPr>
              <a:t>240</a:t>
            </a:r>
            <a:endParaRPr lang="en-US" sz="4000" b="0" cap="none" spc="0" dirty="0">
              <a:ln w="0"/>
              <a:solidFill>
                <a:srgbClr val="FFFF00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</a:endParaRPr>
          </a:p>
        </p:txBody>
      </p:sp>
      <p:sp>
        <p:nvSpPr>
          <p:cNvPr id="25" name="Rectangle 24"/>
          <p:cNvSpPr/>
          <p:nvPr/>
        </p:nvSpPr>
        <p:spPr>
          <a:xfrm>
            <a:off x="1386917" y="3019249"/>
            <a:ext cx="1608133" cy="707886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4000" b="0" cap="none" spc="0" dirty="0">
                <a:ln w="0"/>
                <a:solidFill>
                  <a:srgbClr val="00B0F0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1 </a:t>
            </a:r>
            <a:r>
              <a:rPr lang="en-US" sz="4000" b="0" cap="none" spc="0" dirty="0">
                <a:ln w="0"/>
                <a:solidFill>
                  <a:schemeClr val="accent2">
                    <a:lumMod val="20000"/>
                    <a:lumOff val="80000"/>
                  </a:schemeClr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Calibri" panose="020F0502020204030204" pitchFamily="34" charset="0"/>
                <a:cs typeface="Calibri" panose="020F0502020204030204" pitchFamily="34" charset="0"/>
              </a:rPr>
              <a:t>Ļ</a:t>
            </a:r>
            <a:r>
              <a:rPr lang="en-US" sz="4000" b="0" cap="none" spc="0" dirty="0">
                <a:ln w="0"/>
                <a:solidFill>
                  <a:srgbClr val="00B0F0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Calibri" panose="020F0502020204030204" pitchFamily="34" charset="0"/>
                <a:cs typeface="Calibri" panose="020F0502020204030204" pitchFamily="34" charset="0"/>
              </a:rPr>
              <a:t>120</a:t>
            </a:r>
            <a:endParaRPr lang="en-US" sz="4000" b="0" cap="none" spc="0" dirty="0">
              <a:ln w="0"/>
              <a:solidFill>
                <a:srgbClr val="00B0F0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</a:endParaRPr>
          </a:p>
        </p:txBody>
      </p:sp>
      <p:cxnSp>
        <p:nvCxnSpPr>
          <p:cNvPr id="21" name="Straight Connector 20"/>
          <p:cNvCxnSpPr/>
          <p:nvPr/>
        </p:nvCxnSpPr>
        <p:spPr>
          <a:xfrm>
            <a:off x="9748610" y="2275484"/>
            <a:ext cx="0" cy="2763241"/>
          </a:xfrm>
          <a:prstGeom prst="line">
            <a:avLst/>
          </a:prstGeom>
          <a:effectLst>
            <a:glow rad="63500">
              <a:schemeClr val="accent1">
                <a:satMod val="175000"/>
                <a:alpha val="40000"/>
              </a:schemeClr>
            </a:glow>
          </a:effectLst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2" name="Straight Connector 21"/>
          <p:cNvCxnSpPr/>
          <p:nvPr/>
        </p:nvCxnSpPr>
        <p:spPr>
          <a:xfrm>
            <a:off x="7996010" y="3672250"/>
            <a:ext cx="3562350" cy="0"/>
          </a:xfrm>
          <a:prstGeom prst="line">
            <a:avLst/>
          </a:prstGeom>
          <a:effectLst>
            <a:glow rad="63500">
              <a:schemeClr val="accent1">
                <a:satMod val="175000"/>
                <a:alpha val="40000"/>
              </a:schemeClr>
            </a:glow>
          </a:effectLst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2" name="Rectangle 31"/>
          <p:cNvSpPr/>
          <p:nvPr/>
        </p:nvSpPr>
        <p:spPr>
          <a:xfrm>
            <a:off x="9526253" y="1875164"/>
            <a:ext cx="470000" cy="40011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2000" b="0" cap="none" spc="0" dirty="0">
                <a:ln w="0"/>
                <a:solidFill>
                  <a:srgbClr val="92D050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90</a:t>
            </a:r>
          </a:p>
        </p:txBody>
      </p:sp>
      <p:sp>
        <p:nvSpPr>
          <p:cNvPr id="33" name="Rectangle 32"/>
          <p:cNvSpPr/>
          <p:nvPr/>
        </p:nvSpPr>
        <p:spPr>
          <a:xfrm>
            <a:off x="7354608" y="3457049"/>
            <a:ext cx="612668" cy="40011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2000" b="0" cap="none" spc="0" dirty="0">
                <a:ln w="0"/>
                <a:solidFill>
                  <a:srgbClr val="92D050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180</a:t>
            </a:r>
          </a:p>
        </p:txBody>
      </p:sp>
      <p:sp>
        <p:nvSpPr>
          <p:cNvPr id="34" name="Rectangle 33"/>
          <p:cNvSpPr/>
          <p:nvPr/>
        </p:nvSpPr>
        <p:spPr>
          <a:xfrm>
            <a:off x="9442276" y="5000526"/>
            <a:ext cx="612668" cy="40011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2000" b="0" cap="none" spc="0" dirty="0">
                <a:ln w="0"/>
                <a:solidFill>
                  <a:srgbClr val="92D050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270</a:t>
            </a:r>
          </a:p>
        </p:txBody>
      </p:sp>
      <p:cxnSp>
        <p:nvCxnSpPr>
          <p:cNvPr id="30" name="Straight Connector 29"/>
          <p:cNvCxnSpPr/>
          <p:nvPr/>
        </p:nvCxnSpPr>
        <p:spPr>
          <a:xfrm>
            <a:off x="3018062" y="2290629"/>
            <a:ext cx="0" cy="2763241"/>
          </a:xfrm>
          <a:prstGeom prst="line">
            <a:avLst/>
          </a:prstGeom>
          <a:effectLst>
            <a:glow rad="63500">
              <a:schemeClr val="accent6">
                <a:satMod val="175000"/>
                <a:alpha val="40000"/>
              </a:schemeClr>
            </a:glow>
          </a:effectLst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" name="Straight Connector 30"/>
          <p:cNvCxnSpPr/>
          <p:nvPr/>
        </p:nvCxnSpPr>
        <p:spPr>
          <a:xfrm>
            <a:off x="1265462" y="3687395"/>
            <a:ext cx="3562350" cy="0"/>
          </a:xfrm>
          <a:prstGeom prst="line">
            <a:avLst/>
          </a:prstGeom>
          <a:effectLst>
            <a:glow rad="63500">
              <a:schemeClr val="accent6">
                <a:satMod val="175000"/>
                <a:alpha val="40000"/>
              </a:schemeClr>
            </a:glow>
          </a:effectLst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5" name="Rectangle 34"/>
          <p:cNvSpPr/>
          <p:nvPr/>
        </p:nvSpPr>
        <p:spPr>
          <a:xfrm>
            <a:off x="2783062" y="1892057"/>
            <a:ext cx="470000" cy="40011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2000" b="0" cap="none" spc="0" dirty="0">
                <a:ln w="0"/>
                <a:solidFill>
                  <a:srgbClr val="92D050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90</a:t>
            </a:r>
          </a:p>
        </p:txBody>
      </p:sp>
      <p:sp>
        <p:nvSpPr>
          <p:cNvPr id="36" name="Rectangle 35"/>
          <p:cNvSpPr/>
          <p:nvPr/>
        </p:nvSpPr>
        <p:spPr>
          <a:xfrm>
            <a:off x="685288" y="3493334"/>
            <a:ext cx="612668" cy="40011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2000" b="0" cap="none" spc="0" dirty="0">
                <a:ln w="0"/>
                <a:solidFill>
                  <a:srgbClr val="92D050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180</a:t>
            </a:r>
          </a:p>
        </p:txBody>
      </p:sp>
      <p:sp>
        <p:nvSpPr>
          <p:cNvPr id="37" name="Rectangle 36"/>
          <p:cNvSpPr/>
          <p:nvPr/>
        </p:nvSpPr>
        <p:spPr>
          <a:xfrm>
            <a:off x="2772956" y="5036811"/>
            <a:ext cx="612668" cy="40011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2000" b="0" cap="none" spc="0" dirty="0">
                <a:ln w="0"/>
                <a:solidFill>
                  <a:srgbClr val="92D050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270</a:t>
            </a:r>
          </a:p>
        </p:txBody>
      </p:sp>
      <p:pic>
        <p:nvPicPr>
          <p:cNvPr id="48" name="Picture 4" descr="APTRANSCO ⚡️⚡️ - Electricity Transmission Company - APTRANSCO | LinkedIn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7541" y="17768"/>
            <a:ext cx="1057360" cy="97547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grpSp>
        <p:nvGrpSpPr>
          <p:cNvPr id="52" name="Group 51"/>
          <p:cNvGrpSpPr/>
          <p:nvPr/>
        </p:nvGrpSpPr>
        <p:grpSpPr>
          <a:xfrm>
            <a:off x="3058439" y="3556244"/>
            <a:ext cx="1850942" cy="232012"/>
            <a:chOff x="9795421" y="3556244"/>
            <a:chExt cx="1850942" cy="232012"/>
          </a:xfrm>
        </p:grpSpPr>
        <p:sp>
          <p:nvSpPr>
            <p:cNvPr id="69" name="Right Arrow 68"/>
            <p:cNvSpPr/>
            <p:nvPr/>
          </p:nvSpPr>
          <p:spPr>
            <a:xfrm>
              <a:off x="11264225" y="3556244"/>
              <a:ext cx="382138" cy="232012"/>
            </a:xfrm>
            <a:prstGeom prst="rightArrow">
              <a:avLst/>
            </a:prstGeom>
            <a:solidFill>
              <a:srgbClr val="FF0000"/>
            </a:solidFill>
            <a:ln w="38100">
              <a:solidFill>
                <a:srgbClr val="FF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IN"/>
            </a:p>
          </p:txBody>
        </p:sp>
        <p:cxnSp>
          <p:nvCxnSpPr>
            <p:cNvPr id="63" name="Straight Connector 62"/>
            <p:cNvCxnSpPr/>
            <p:nvPr/>
          </p:nvCxnSpPr>
          <p:spPr>
            <a:xfrm flipH="1" flipV="1">
              <a:off x="9795421" y="3676606"/>
              <a:ext cx="1812480" cy="7641"/>
            </a:xfrm>
            <a:prstGeom prst="line">
              <a:avLst/>
            </a:prstGeom>
            <a:ln w="38100">
              <a:solidFill>
                <a:srgbClr val="FF000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grpSp>
        <p:nvGrpSpPr>
          <p:cNvPr id="29" name="Group 28"/>
          <p:cNvGrpSpPr/>
          <p:nvPr/>
        </p:nvGrpSpPr>
        <p:grpSpPr>
          <a:xfrm>
            <a:off x="3990680" y="3655267"/>
            <a:ext cx="927706" cy="1755289"/>
            <a:chOff x="6079935" y="1273778"/>
            <a:chExt cx="927706" cy="1755289"/>
          </a:xfrm>
        </p:grpSpPr>
        <p:cxnSp>
          <p:nvCxnSpPr>
            <p:cNvPr id="64" name="Straight Connector 63"/>
            <p:cNvCxnSpPr/>
            <p:nvPr/>
          </p:nvCxnSpPr>
          <p:spPr>
            <a:xfrm flipH="1">
              <a:off x="6086668" y="1273778"/>
              <a:ext cx="920973" cy="1755289"/>
            </a:xfrm>
            <a:prstGeom prst="line">
              <a:avLst/>
            </a:prstGeom>
            <a:ln w="38100">
              <a:solidFill>
                <a:srgbClr val="FFFF0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7" name="Right Arrow 66"/>
            <p:cNvSpPr/>
            <p:nvPr/>
          </p:nvSpPr>
          <p:spPr>
            <a:xfrm rot="7225006">
              <a:off x="6004872" y="2718276"/>
              <a:ext cx="382138" cy="232012"/>
            </a:xfrm>
            <a:prstGeom prst="rightArrow">
              <a:avLst/>
            </a:prstGeom>
            <a:solidFill>
              <a:srgbClr val="FFFF00"/>
            </a:solidFill>
            <a:ln w="38100">
              <a:solidFill>
                <a:srgbClr val="FFFF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IN"/>
            </a:p>
          </p:txBody>
        </p:sp>
      </p:grpSp>
      <p:grpSp>
        <p:nvGrpSpPr>
          <p:cNvPr id="49" name="Group 48"/>
          <p:cNvGrpSpPr/>
          <p:nvPr/>
        </p:nvGrpSpPr>
        <p:grpSpPr>
          <a:xfrm>
            <a:off x="3098405" y="3661739"/>
            <a:ext cx="919025" cy="1759426"/>
            <a:chOff x="5170258" y="1254761"/>
            <a:chExt cx="919025" cy="1759426"/>
          </a:xfrm>
        </p:grpSpPr>
        <p:cxnSp>
          <p:nvCxnSpPr>
            <p:cNvPr id="65" name="Straight Connector 64"/>
            <p:cNvCxnSpPr/>
            <p:nvPr/>
          </p:nvCxnSpPr>
          <p:spPr>
            <a:xfrm>
              <a:off x="5182123" y="1268052"/>
              <a:ext cx="907160" cy="1746135"/>
            </a:xfrm>
            <a:prstGeom prst="line">
              <a:avLst/>
            </a:prstGeom>
            <a:ln w="38100">
              <a:solidFill>
                <a:srgbClr val="00B0F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70" name="Right Arrow 69"/>
            <p:cNvSpPr/>
            <p:nvPr/>
          </p:nvSpPr>
          <p:spPr>
            <a:xfrm rot="14338898">
              <a:off x="5095195" y="1329824"/>
              <a:ext cx="382138" cy="232012"/>
            </a:xfrm>
            <a:prstGeom prst="rightArrow">
              <a:avLst/>
            </a:prstGeom>
            <a:solidFill>
              <a:srgbClr val="00B0F0"/>
            </a:solidFill>
            <a:ln w="38100">
              <a:solidFill>
                <a:srgbClr val="00B0F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IN"/>
            </a:p>
          </p:txBody>
        </p:sp>
      </p:grpSp>
      <p:sp>
        <p:nvSpPr>
          <p:cNvPr id="40" name="Rectangle 39"/>
          <p:cNvSpPr/>
          <p:nvPr/>
        </p:nvSpPr>
        <p:spPr>
          <a:xfrm>
            <a:off x="1599632" y="1261979"/>
            <a:ext cx="3403496" cy="707886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4000" i="1" dirty="0">
                <a:ln w="0"/>
                <a:solidFill>
                  <a:srgbClr val="FFFF00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Resultant = 0</a:t>
            </a:r>
            <a:endParaRPr lang="en-US" sz="4000" b="0" i="1" cap="none" spc="0" dirty="0">
              <a:ln w="0"/>
              <a:solidFill>
                <a:srgbClr val="FFFF00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</a:endParaRPr>
          </a:p>
        </p:txBody>
      </p:sp>
      <p:grpSp>
        <p:nvGrpSpPr>
          <p:cNvPr id="39" name="Group 38"/>
          <p:cNvGrpSpPr/>
          <p:nvPr/>
        </p:nvGrpSpPr>
        <p:grpSpPr>
          <a:xfrm>
            <a:off x="9746116" y="3547280"/>
            <a:ext cx="1850942" cy="232012"/>
            <a:chOff x="9795421" y="3556244"/>
            <a:chExt cx="1850942" cy="232012"/>
          </a:xfrm>
        </p:grpSpPr>
        <p:sp>
          <p:nvSpPr>
            <p:cNvPr id="50" name="Right Arrow 49"/>
            <p:cNvSpPr/>
            <p:nvPr/>
          </p:nvSpPr>
          <p:spPr>
            <a:xfrm>
              <a:off x="11264225" y="3556244"/>
              <a:ext cx="382138" cy="232012"/>
            </a:xfrm>
            <a:prstGeom prst="rightArrow">
              <a:avLst/>
            </a:prstGeom>
            <a:solidFill>
              <a:srgbClr val="FF0000"/>
            </a:solidFill>
            <a:ln w="38100">
              <a:solidFill>
                <a:srgbClr val="FF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IN"/>
            </a:p>
          </p:txBody>
        </p:sp>
        <p:cxnSp>
          <p:nvCxnSpPr>
            <p:cNvPr id="51" name="Straight Connector 50"/>
            <p:cNvCxnSpPr/>
            <p:nvPr/>
          </p:nvCxnSpPr>
          <p:spPr>
            <a:xfrm flipH="1" flipV="1">
              <a:off x="9795421" y="3676606"/>
              <a:ext cx="1812480" cy="7641"/>
            </a:xfrm>
            <a:prstGeom prst="line">
              <a:avLst/>
            </a:prstGeom>
            <a:ln w="38100">
              <a:solidFill>
                <a:srgbClr val="FF000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grpSp>
        <p:nvGrpSpPr>
          <p:cNvPr id="53" name="Group 52"/>
          <p:cNvGrpSpPr/>
          <p:nvPr/>
        </p:nvGrpSpPr>
        <p:grpSpPr>
          <a:xfrm>
            <a:off x="10678357" y="3646303"/>
            <a:ext cx="927706" cy="1755289"/>
            <a:chOff x="6079935" y="1273778"/>
            <a:chExt cx="927706" cy="1755289"/>
          </a:xfrm>
        </p:grpSpPr>
        <p:cxnSp>
          <p:nvCxnSpPr>
            <p:cNvPr id="54" name="Straight Connector 53"/>
            <p:cNvCxnSpPr/>
            <p:nvPr/>
          </p:nvCxnSpPr>
          <p:spPr>
            <a:xfrm flipH="1">
              <a:off x="6086668" y="1273778"/>
              <a:ext cx="920973" cy="1755289"/>
            </a:xfrm>
            <a:prstGeom prst="line">
              <a:avLst/>
            </a:prstGeom>
            <a:ln w="38100">
              <a:solidFill>
                <a:srgbClr val="FFFF0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5" name="Right Arrow 54"/>
            <p:cNvSpPr/>
            <p:nvPr/>
          </p:nvSpPr>
          <p:spPr>
            <a:xfrm rot="7225006">
              <a:off x="6004872" y="2718276"/>
              <a:ext cx="382138" cy="232012"/>
            </a:xfrm>
            <a:prstGeom prst="rightArrow">
              <a:avLst/>
            </a:prstGeom>
            <a:solidFill>
              <a:srgbClr val="FFFF00"/>
            </a:solidFill>
            <a:ln w="38100">
              <a:solidFill>
                <a:srgbClr val="FFFF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IN"/>
            </a:p>
          </p:txBody>
        </p:sp>
      </p:grpSp>
      <p:grpSp>
        <p:nvGrpSpPr>
          <p:cNvPr id="8" name="Group 7"/>
          <p:cNvGrpSpPr/>
          <p:nvPr/>
        </p:nvGrpSpPr>
        <p:grpSpPr>
          <a:xfrm>
            <a:off x="7226004" y="1996557"/>
            <a:ext cx="3457743" cy="3385347"/>
            <a:chOff x="7226004" y="1996557"/>
            <a:chExt cx="3457743" cy="3385347"/>
          </a:xfrm>
        </p:grpSpPr>
        <p:cxnSp>
          <p:nvCxnSpPr>
            <p:cNvPr id="57" name="Straight Connector 56"/>
            <p:cNvCxnSpPr/>
            <p:nvPr/>
          </p:nvCxnSpPr>
          <p:spPr>
            <a:xfrm>
              <a:off x="7226004" y="2200892"/>
              <a:ext cx="3457743" cy="3181012"/>
            </a:xfrm>
            <a:prstGeom prst="line">
              <a:avLst/>
            </a:prstGeom>
            <a:ln w="38100">
              <a:solidFill>
                <a:srgbClr val="00B0F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8" name="Right Arrow 57"/>
            <p:cNvSpPr/>
            <p:nvPr/>
          </p:nvSpPr>
          <p:spPr>
            <a:xfrm rot="13544758">
              <a:off x="7063272" y="2253817"/>
              <a:ext cx="995999" cy="481480"/>
            </a:xfrm>
            <a:prstGeom prst="rightArrow">
              <a:avLst/>
            </a:prstGeom>
            <a:solidFill>
              <a:srgbClr val="00B0F0"/>
            </a:solidFill>
            <a:ln w="38100">
              <a:solidFill>
                <a:srgbClr val="00B0F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IN"/>
            </a:p>
          </p:txBody>
        </p:sp>
      </p:grpSp>
      <p:grpSp>
        <p:nvGrpSpPr>
          <p:cNvPr id="9" name="Group 8"/>
          <p:cNvGrpSpPr/>
          <p:nvPr/>
        </p:nvGrpSpPr>
        <p:grpSpPr>
          <a:xfrm>
            <a:off x="7202059" y="2129561"/>
            <a:ext cx="2550690" cy="1545468"/>
            <a:chOff x="7202059" y="2129561"/>
            <a:chExt cx="2550690" cy="1545468"/>
          </a:xfrm>
        </p:grpSpPr>
        <p:cxnSp>
          <p:nvCxnSpPr>
            <p:cNvPr id="59" name="Straight Connector 58"/>
            <p:cNvCxnSpPr>
              <a:stCxn id="58" idx="3"/>
            </p:cNvCxnSpPr>
            <p:nvPr/>
          </p:nvCxnSpPr>
          <p:spPr>
            <a:xfrm>
              <a:off x="7213747" y="2137863"/>
              <a:ext cx="2539002" cy="1537166"/>
            </a:xfrm>
            <a:prstGeom prst="line">
              <a:avLst/>
            </a:prstGeom>
            <a:ln w="38100">
              <a:solidFill>
                <a:srgbClr val="B7E709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0" name="Right Arrow 59"/>
            <p:cNvSpPr/>
            <p:nvPr/>
          </p:nvSpPr>
          <p:spPr>
            <a:xfrm rot="12556658">
              <a:off x="7202059" y="2129561"/>
              <a:ext cx="400852" cy="255203"/>
            </a:xfrm>
            <a:prstGeom prst="rightArrow">
              <a:avLst/>
            </a:prstGeom>
            <a:solidFill>
              <a:srgbClr val="B7E709"/>
            </a:solidFill>
            <a:ln w="38100">
              <a:solidFill>
                <a:srgbClr val="B7E709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IN"/>
            </a:p>
          </p:txBody>
        </p:sp>
      </p:grpSp>
      <p:sp>
        <p:nvSpPr>
          <p:cNvPr id="61" name="Rectangle 60"/>
          <p:cNvSpPr/>
          <p:nvPr/>
        </p:nvSpPr>
        <p:spPr>
          <a:xfrm>
            <a:off x="8093365" y="1267113"/>
            <a:ext cx="3355406" cy="707886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4000" i="1" dirty="0">
                <a:ln w="0"/>
                <a:solidFill>
                  <a:srgbClr val="FFFF00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Resultant &gt; 0</a:t>
            </a:r>
            <a:endParaRPr lang="en-US" sz="4000" b="0" i="1" cap="none" spc="0" dirty="0">
              <a:ln w="0"/>
              <a:solidFill>
                <a:srgbClr val="FFFF00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</a:endParaRPr>
          </a:p>
        </p:txBody>
      </p:sp>
      <p:sp>
        <p:nvSpPr>
          <p:cNvPr id="2" name="Slide Number Placeholder 1">
            <a:extLst>
              <a:ext uri="{FF2B5EF4-FFF2-40B4-BE49-F238E27FC236}">
                <a16:creationId xmlns:a16="http://schemas.microsoft.com/office/drawing/2014/main" id="{9A3B8AE4-A6B2-3DAC-CDBA-0A8679FF000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>
            <a:normAutofit lnSpcReduction="10000"/>
          </a:bodyPr>
          <a:lstStyle/>
          <a:p>
            <a:fld id="{19C1AEB4-7037-4088-A46E-D96AF956DC0D}" type="slidenum">
              <a:rPr lang="en-IN" smtClean="0"/>
              <a:t>57</a:t>
            </a:fld>
            <a:endParaRPr lang="en-IN"/>
          </a:p>
        </p:txBody>
      </p:sp>
      <p:grpSp>
        <p:nvGrpSpPr>
          <p:cNvPr id="4" name="Group 3">
            <a:extLst>
              <a:ext uri="{FF2B5EF4-FFF2-40B4-BE49-F238E27FC236}">
                <a16:creationId xmlns:a16="http://schemas.microsoft.com/office/drawing/2014/main" id="{24AC6FA5-515D-F785-B3B8-CCAAAF3AA08B}"/>
              </a:ext>
            </a:extLst>
          </p:cNvPr>
          <p:cNvGrpSpPr/>
          <p:nvPr/>
        </p:nvGrpSpPr>
        <p:grpSpPr>
          <a:xfrm>
            <a:off x="11481757" y="74540"/>
            <a:ext cx="620304" cy="653010"/>
            <a:chOff x="8366841" y="1587144"/>
            <a:chExt cx="620304" cy="653010"/>
          </a:xfrm>
        </p:grpSpPr>
        <p:cxnSp>
          <p:nvCxnSpPr>
            <p:cNvPr id="5" name="Straight Connector 4">
              <a:extLst>
                <a:ext uri="{FF2B5EF4-FFF2-40B4-BE49-F238E27FC236}">
                  <a16:creationId xmlns:a16="http://schemas.microsoft.com/office/drawing/2014/main" id="{04C65F98-9795-9237-D92C-14C406C900FE}"/>
                </a:ext>
              </a:extLst>
            </p:cNvPr>
            <p:cNvCxnSpPr/>
            <p:nvPr/>
          </p:nvCxnSpPr>
          <p:spPr>
            <a:xfrm>
              <a:off x="8672017" y="1587144"/>
              <a:ext cx="0" cy="653010"/>
            </a:xfrm>
            <a:prstGeom prst="line">
              <a:avLst/>
            </a:prstGeom>
            <a:effectLst>
              <a:glow rad="63500">
                <a:schemeClr val="accent1">
                  <a:satMod val="175000"/>
                  <a:alpha val="40000"/>
                </a:schemeClr>
              </a:glow>
            </a:effectLst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" name="Straight Connector 5">
              <a:extLst>
                <a:ext uri="{FF2B5EF4-FFF2-40B4-BE49-F238E27FC236}">
                  <a16:creationId xmlns:a16="http://schemas.microsoft.com/office/drawing/2014/main" id="{8300FF87-AED7-2F4A-ABC0-9E262969EEFA}"/>
                </a:ext>
              </a:extLst>
            </p:cNvPr>
            <p:cNvCxnSpPr/>
            <p:nvPr/>
          </p:nvCxnSpPr>
          <p:spPr>
            <a:xfrm>
              <a:off x="8366841" y="1917229"/>
              <a:ext cx="620304" cy="0"/>
            </a:xfrm>
            <a:prstGeom prst="line">
              <a:avLst/>
            </a:prstGeom>
            <a:effectLst>
              <a:glow rad="63500">
                <a:schemeClr val="accent1">
                  <a:satMod val="175000"/>
                  <a:alpha val="40000"/>
                </a:schemeClr>
              </a:glow>
            </a:effectLst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grpSp>
        <p:nvGrpSpPr>
          <p:cNvPr id="7" name="Group 6">
            <a:extLst>
              <a:ext uri="{FF2B5EF4-FFF2-40B4-BE49-F238E27FC236}">
                <a16:creationId xmlns:a16="http://schemas.microsoft.com/office/drawing/2014/main" id="{8F836CE5-3BB8-9598-EB26-7CD8F3731133}"/>
              </a:ext>
            </a:extLst>
          </p:cNvPr>
          <p:cNvGrpSpPr/>
          <p:nvPr/>
        </p:nvGrpSpPr>
        <p:grpSpPr>
          <a:xfrm>
            <a:off x="11157779" y="-216759"/>
            <a:ext cx="1260000" cy="1260000"/>
            <a:chOff x="7064043" y="3066250"/>
            <a:chExt cx="1260000" cy="1260000"/>
          </a:xfrm>
        </p:grpSpPr>
        <p:sp>
          <p:nvSpPr>
            <p:cNvPr id="10" name="Oval 9">
              <a:extLst>
                <a:ext uri="{FF2B5EF4-FFF2-40B4-BE49-F238E27FC236}">
                  <a16:creationId xmlns:a16="http://schemas.microsoft.com/office/drawing/2014/main" id="{8A46D94E-6365-3B9D-B9B7-54F5AAA6AC86}"/>
                </a:ext>
              </a:extLst>
            </p:cNvPr>
            <p:cNvSpPr/>
            <p:nvPr/>
          </p:nvSpPr>
          <p:spPr>
            <a:xfrm>
              <a:off x="7064043" y="3066250"/>
              <a:ext cx="1260000" cy="1260000"/>
            </a:xfrm>
            <a:prstGeom prst="ellipse">
              <a:avLst/>
            </a:prstGeom>
            <a:noFill/>
            <a:ln>
              <a:solidFill>
                <a:schemeClr val="bg1"/>
              </a:solidFill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IN"/>
            </a:p>
          </p:txBody>
        </p:sp>
        <p:grpSp>
          <p:nvGrpSpPr>
            <p:cNvPr id="11" name="Group 10">
              <a:extLst>
                <a:ext uri="{FF2B5EF4-FFF2-40B4-BE49-F238E27FC236}">
                  <a16:creationId xmlns:a16="http://schemas.microsoft.com/office/drawing/2014/main" id="{520387F1-3630-4819-31F8-0F07D9016BB5}"/>
                </a:ext>
              </a:extLst>
            </p:cNvPr>
            <p:cNvGrpSpPr/>
            <p:nvPr/>
          </p:nvGrpSpPr>
          <p:grpSpPr>
            <a:xfrm>
              <a:off x="7330553" y="3336250"/>
              <a:ext cx="726980" cy="720000"/>
              <a:chOff x="9768840" y="2275840"/>
              <a:chExt cx="726980" cy="720000"/>
            </a:xfrm>
          </p:grpSpPr>
          <p:sp>
            <p:nvSpPr>
              <p:cNvPr id="12" name="Oval 11">
                <a:extLst>
                  <a:ext uri="{FF2B5EF4-FFF2-40B4-BE49-F238E27FC236}">
                    <a16:creationId xmlns:a16="http://schemas.microsoft.com/office/drawing/2014/main" id="{2C29BF73-CE0A-684B-5C93-83B9D1BA6A10}"/>
                  </a:ext>
                </a:extLst>
              </p:cNvPr>
              <p:cNvSpPr/>
              <p:nvPr/>
            </p:nvSpPr>
            <p:spPr>
              <a:xfrm>
                <a:off x="9768840" y="2275840"/>
                <a:ext cx="720000" cy="720000"/>
              </a:xfrm>
              <a:prstGeom prst="ellipse">
                <a:avLst/>
              </a:prstGeom>
              <a:noFill/>
              <a:ln>
                <a:solidFill>
                  <a:schemeClr val="bg1"/>
                </a:solidFill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IN"/>
              </a:p>
            </p:txBody>
          </p:sp>
          <p:cxnSp>
            <p:nvCxnSpPr>
              <p:cNvPr id="13" name="Straight Arrow Connector 12">
                <a:extLst>
                  <a:ext uri="{FF2B5EF4-FFF2-40B4-BE49-F238E27FC236}">
                    <a16:creationId xmlns:a16="http://schemas.microsoft.com/office/drawing/2014/main" id="{6E67CBB2-D6CA-3173-9A95-2DACE822A5F4}"/>
                  </a:ext>
                </a:extLst>
              </p:cNvPr>
              <p:cNvCxnSpPr>
                <a:cxnSpLocks/>
              </p:cNvCxnSpPr>
              <p:nvPr/>
            </p:nvCxnSpPr>
            <p:spPr>
              <a:xfrm rot="7200000">
                <a:off x="9860407" y="2786655"/>
                <a:ext cx="360000" cy="6762"/>
              </a:xfrm>
              <a:prstGeom prst="straightConnector1">
                <a:avLst/>
              </a:prstGeom>
              <a:ln w="38100" cap="rnd">
                <a:solidFill>
                  <a:srgbClr val="FFFF00"/>
                </a:solidFill>
                <a:tailEnd type="triangle"/>
              </a:ln>
            </p:spPr>
            <p:style>
              <a:lnRef idx="2">
                <a:schemeClr val="accent3"/>
              </a:lnRef>
              <a:fillRef idx="0">
                <a:schemeClr val="accent3"/>
              </a:fillRef>
              <a:effectRef idx="1">
                <a:schemeClr val="accent3"/>
              </a:effectRef>
              <a:fontRef idx="minor">
                <a:schemeClr val="tx1"/>
              </a:fontRef>
            </p:style>
          </p:cxnSp>
          <p:cxnSp>
            <p:nvCxnSpPr>
              <p:cNvPr id="14" name="Straight Arrow Connector 13">
                <a:extLst>
                  <a:ext uri="{FF2B5EF4-FFF2-40B4-BE49-F238E27FC236}">
                    <a16:creationId xmlns:a16="http://schemas.microsoft.com/office/drawing/2014/main" id="{705B110A-F644-07FB-921F-948FCE5A4875}"/>
                  </a:ext>
                </a:extLst>
              </p:cNvPr>
              <p:cNvCxnSpPr>
                <a:cxnSpLocks/>
              </p:cNvCxnSpPr>
              <p:nvPr/>
            </p:nvCxnSpPr>
            <p:spPr>
              <a:xfrm rot="14400000">
                <a:off x="9861767" y="2473195"/>
                <a:ext cx="360000" cy="6762"/>
              </a:xfrm>
              <a:prstGeom prst="straightConnector1">
                <a:avLst/>
              </a:prstGeom>
              <a:ln w="38100" cap="rnd">
                <a:solidFill>
                  <a:srgbClr val="0070C0"/>
                </a:solidFill>
                <a:tailEnd type="triangle"/>
              </a:ln>
            </p:spPr>
            <p:style>
              <a:lnRef idx="2">
                <a:schemeClr val="accent3"/>
              </a:lnRef>
              <a:fillRef idx="0">
                <a:schemeClr val="accent3"/>
              </a:fillRef>
              <a:effectRef idx="1">
                <a:schemeClr val="accent3"/>
              </a:effectRef>
              <a:fontRef idx="minor">
                <a:schemeClr val="tx1"/>
              </a:fontRef>
            </p:style>
          </p:cxnSp>
          <p:cxnSp>
            <p:nvCxnSpPr>
              <p:cNvPr id="15" name="Straight Arrow Connector 14">
                <a:extLst>
                  <a:ext uri="{FF2B5EF4-FFF2-40B4-BE49-F238E27FC236}">
                    <a16:creationId xmlns:a16="http://schemas.microsoft.com/office/drawing/2014/main" id="{F2BC4A29-5E8F-4019-9A1D-FB636477D6AF}"/>
                  </a:ext>
                </a:extLst>
              </p:cNvPr>
              <p:cNvCxnSpPr/>
              <p:nvPr/>
            </p:nvCxnSpPr>
            <p:spPr>
              <a:xfrm>
                <a:off x="10135820" y="2629924"/>
                <a:ext cx="360000" cy="6762"/>
              </a:xfrm>
              <a:prstGeom prst="straightConnector1">
                <a:avLst/>
              </a:prstGeom>
              <a:ln w="38100" cap="rnd">
                <a:solidFill>
                  <a:srgbClr val="FF0000"/>
                </a:solidFill>
                <a:tailEnd type="triangle"/>
              </a:ln>
            </p:spPr>
            <p:style>
              <a:lnRef idx="2">
                <a:schemeClr val="accent3"/>
              </a:lnRef>
              <a:fillRef idx="0">
                <a:schemeClr val="accent3"/>
              </a:fillRef>
              <a:effectRef idx="1">
                <a:schemeClr val="accent3"/>
              </a:effectRef>
              <a:fontRef idx="minor">
                <a:schemeClr val="tx1"/>
              </a:fontRef>
            </p:style>
          </p:cxnSp>
        </p:grpSp>
      </p:grpSp>
      <p:sp>
        <p:nvSpPr>
          <p:cNvPr id="16" name="Rectangle 15">
            <a:extLst>
              <a:ext uri="{FF2B5EF4-FFF2-40B4-BE49-F238E27FC236}">
                <a16:creationId xmlns:a16="http://schemas.microsoft.com/office/drawing/2014/main" id="{6AFCF980-0A58-2AF3-D33F-925E844536E1}"/>
              </a:ext>
            </a:extLst>
          </p:cNvPr>
          <p:cNvSpPr/>
          <p:nvPr/>
        </p:nvSpPr>
        <p:spPr>
          <a:xfrm>
            <a:off x="11033567" y="-86686"/>
            <a:ext cx="513657" cy="405484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2000" b="0" cap="none" spc="0" dirty="0">
                <a:ln w="0"/>
                <a:solidFill>
                  <a:srgbClr val="92D050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120</a:t>
            </a:r>
          </a:p>
        </p:txBody>
      </p:sp>
      <p:sp>
        <p:nvSpPr>
          <p:cNvPr id="17" name="Rectangle 16">
            <a:extLst>
              <a:ext uri="{FF2B5EF4-FFF2-40B4-BE49-F238E27FC236}">
                <a16:creationId xmlns:a16="http://schemas.microsoft.com/office/drawing/2014/main" id="{E3D2C280-CA9C-F884-EC82-BCF0AC6143D9}"/>
              </a:ext>
            </a:extLst>
          </p:cNvPr>
          <p:cNvSpPr/>
          <p:nvPr/>
        </p:nvSpPr>
        <p:spPr>
          <a:xfrm>
            <a:off x="11077769" y="566219"/>
            <a:ext cx="513657" cy="405484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2000" b="0" cap="none" spc="0" dirty="0">
                <a:ln w="0"/>
                <a:solidFill>
                  <a:srgbClr val="92D050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240</a:t>
            </a:r>
          </a:p>
        </p:txBody>
      </p:sp>
    </p:spTree>
    <p:extLst>
      <p:ext uri="{BB962C8B-B14F-4D97-AF65-F5344CB8AC3E}">
        <p14:creationId xmlns:p14="http://schemas.microsoft.com/office/powerpoint/2010/main" val="334347074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0">
        <p:cut/>
      </p:transition>
    </mc:Choice>
    <mc:Fallback xmlns="">
      <p:transition>
        <p:cut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8" presetClass="emph" presetSubtype="0" repeatCount="indefinite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Rot by="-21600000">
                                      <p:cBhvr>
                                        <p:cTn id="6" dur="20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10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2" dur="10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4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" dur="1000"/>
                                        <p:tgtEl>
                                          <p:spTgt spid="3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7" dur="1000" fill="hold"/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1000" fill="hold"/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9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4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1000"/>
                                        <p:tgtEl>
                                          <p:spTgt spid="3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9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1" dur="1000"/>
                                        <p:tgtEl>
                                          <p:spTgt spid="3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2" dur="1000" fill="hold"/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22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38" dur="500"/>
                                        <p:tgtEl>
                                          <p:spTgt spid="3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" fill="hold">
                      <p:stCondLst>
                        <p:cond delay="indefinite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55" dur="500"/>
                                        <p:tgtEl>
                                          <p:spTgt spid="6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2" grpId="0"/>
      <p:bldP spid="33" grpId="0"/>
      <p:bldP spid="34" grpId="0"/>
      <p:bldP spid="61" grpId="0"/>
    </p:bldLst>
  </p:timing>
</p:sld>
</file>

<file path=ppt/slides/slide5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/>
          <p:cNvSpPr>
            <a:spLocks noGrp="1"/>
          </p:cNvSpPr>
          <p:nvPr>
            <p:ph type="ctrTitle"/>
          </p:nvPr>
        </p:nvSpPr>
        <p:spPr>
          <a:xfrm>
            <a:off x="4138625" y="49103"/>
            <a:ext cx="4084309" cy="633120"/>
          </a:xfrm>
          <a:noFill/>
        </p:spPr>
        <p:txBody>
          <a:bodyPr>
            <a:normAutofit fontScale="90000"/>
          </a:bodyPr>
          <a:lstStyle/>
          <a:p>
            <a:pPr algn="ctr"/>
            <a:r>
              <a:rPr lang="en-IN" sz="4000" i="1" u="sng" dirty="0">
                <a:solidFill>
                  <a:srgbClr val="FFC000"/>
                </a:solidFill>
              </a:rPr>
              <a:t>Fixing of Direction</a:t>
            </a:r>
          </a:p>
        </p:txBody>
      </p:sp>
      <p:cxnSp>
        <p:nvCxnSpPr>
          <p:cNvPr id="21" name="Straight Connector 20"/>
          <p:cNvCxnSpPr/>
          <p:nvPr/>
        </p:nvCxnSpPr>
        <p:spPr>
          <a:xfrm>
            <a:off x="8578719" y="323828"/>
            <a:ext cx="0" cy="2763241"/>
          </a:xfrm>
          <a:prstGeom prst="line">
            <a:avLst/>
          </a:prstGeom>
          <a:effectLst>
            <a:glow rad="63500">
              <a:schemeClr val="accent1">
                <a:satMod val="175000"/>
                <a:alpha val="40000"/>
              </a:schemeClr>
            </a:glow>
          </a:effectLst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2" name="Straight Connector 21"/>
          <p:cNvCxnSpPr/>
          <p:nvPr/>
        </p:nvCxnSpPr>
        <p:spPr>
          <a:xfrm>
            <a:off x="6826119" y="1720594"/>
            <a:ext cx="3562350" cy="0"/>
          </a:xfrm>
          <a:prstGeom prst="line">
            <a:avLst/>
          </a:prstGeom>
          <a:effectLst>
            <a:glow rad="63500">
              <a:schemeClr val="accent1">
                <a:satMod val="175000"/>
                <a:alpha val="40000"/>
              </a:schemeClr>
            </a:glow>
          </a:effectLst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2" name="Rectangle 31"/>
          <p:cNvSpPr/>
          <p:nvPr/>
        </p:nvSpPr>
        <p:spPr>
          <a:xfrm>
            <a:off x="8356362" y="-49186"/>
            <a:ext cx="470000" cy="40011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2000" b="0" cap="none" spc="0" dirty="0">
                <a:ln w="0"/>
                <a:solidFill>
                  <a:srgbClr val="92D050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90</a:t>
            </a:r>
          </a:p>
        </p:txBody>
      </p:sp>
      <p:sp>
        <p:nvSpPr>
          <p:cNvPr id="33" name="Rectangle 32"/>
          <p:cNvSpPr/>
          <p:nvPr/>
        </p:nvSpPr>
        <p:spPr>
          <a:xfrm>
            <a:off x="6184717" y="1505393"/>
            <a:ext cx="612668" cy="40011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2000" b="0" cap="none" spc="0" dirty="0">
                <a:ln w="0"/>
                <a:solidFill>
                  <a:srgbClr val="92D050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180</a:t>
            </a:r>
          </a:p>
        </p:txBody>
      </p:sp>
      <p:sp>
        <p:nvSpPr>
          <p:cNvPr id="34" name="Rectangle 33"/>
          <p:cNvSpPr/>
          <p:nvPr/>
        </p:nvSpPr>
        <p:spPr>
          <a:xfrm>
            <a:off x="8272385" y="3048870"/>
            <a:ext cx="612668" cy="40011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2000" b="0" cap="none" spc="0" dirty="0">
                <a:ln w="0"/>
                <a:solidFill>
                  <a:srgbClr val="92D050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270</a:t>
            </a:r>
          </a:p>
        </p:txBody>
      </p:sp>
      <p:pic>
        <p:nvPicPr>
          <p:cNvPr id="48" name="Picture 4" descr="APTRANSCO ⚡️⚡️ - Electricity Transmission Company - APTRANSCO | LinkedIn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7541" y="17768"/>
            <a:ext cx="1057360" cy="97547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grpSp>
        <p:nvGrpSpPr>
          <p:cNvPr id="4" name="Group 3"/>
          <p:cNvGrpSpPr/>
          <p:nvPr/>
        </p:nvGrpSpPr>
        <p:grpSpPr>
          <a:xfrm>
            <a:off x="1912188" y="110622"/>
            <a:ext cx="2002372" cy="1601240"/>
            <a:chOff x="438161" y="1261979"/>
            <a:chExt cx="4590621" cy="5199465"/>
          </a:xfrm>
        </p:grpSpPr>
        <p:sp>
          <p:nvSpPr>
            <p:cNvPr id="18" name="Rectangle 17"/>
            <p:cNvSpPr/>
            <p:nvPr/>
          </p:nvSpPr>
          <p:spPr>
            <a:xfrm>
              <a:off x="3863059" y="2922178"/>
              <a:ext cx="1165723" cy="999398"/>
            </a:xfrm>
            <a:prstGeom prst="rect">
              <a:avLst/>
            </a:prstGeom>
            <a:noFill/>
          </p:spPr>
          <p:txBody>
            <a:bodyPr wrap="none" lIns="91440" tIns="45720" rIns="91440" bIns="45720">
              <a:spAutoFit/>
            </a:bodyPr>
            <a:lstStyle/>
            <a:p>
              <a:pPr algn="ctr"/>
              <a:r>
                <a:rPr lang="en-US" sz="1400" b="0" cap="none" spc="0" dirty="0">
                  <a:ln w="0"/>
                  <a:solidFill>
                    <a:srgbClr val="FF0000"/>
                  </a:solidFill>
                  <a:effectLst>
                    <a:outerShdw blurRad="38100" dist="19050" dir="2700000" algn="tl" rotWithShape="0">
                      <a:schemeClr val="dk1">
                        <a:alpha val="40000"/>
                      </a:schemeClr>
                    </a:outerShdw>
                  </a:effectLst>
                </a:rPr>
                <a:t>1 </a:t>
              </a:r>
              <a:r>
                <a:rPr lang="en-US" sz="1400" b="0" cap="none" spc="0" dirty="0">
                  <a:ln w="0"/>
                  <a:solidFill>
                    <a:schemeClr val="accent2">
                      <a:lumMod val="20000"/>
                      <a:lumOff val="80000"/>
                    </a:schemeClr>
                  </a:solidFill>
                  <a:effectLst>
                    <a:outerShdw blurRad="38100" dist="19050" dir="2700000" algn="tl" rotWithShape="0">
                      <a:schemeClr val="dk1">
                        <a:alpha val="40000"/>
                      </a:schemeClr>
                    </a:outerShdw>
                  </a:effectLst>
                  <a:latin typeface="Calibri" panose="020F0502020204030204" pitchFamily="34" charset="0"/>
                  <a:cs typeface="Calibri" panose="020F0502020204030204" pitchFamily="34" charset="0"/>
                </a:rPr>
                <a:t>Ļ</a:t>
              </a:r>
              <a:r>
                <a:rPr lang="en-US" sz="1400" b="0" cap="none" spc="0" dirty="0">
                  <a:ln w="0"/>
                  <a:solidFill>
                    <a:srgbClr val="FF0000"/>
                  </a:solidFill>
                  <a:effectLst>
                    <a:outerShdw blurRad="38100" dist="19050" dir="2700000" algn="tl" rotWithShape="0">
                      <a:schemeClr val="dk1">
                        <a:alpha val="40000"/>
                      </a:schemeClr>
                    </a:outerShdw>
                  </a:effectLst>
                </a:rPr>
                <a:t>0</a:t>
              </a:r>
            </a:p>
          </p:txBody>
        </p:sp>
        <p:grpSp>
          <p:nvGrpSpPr>
            <p:cNvPr id="29" name="Group 28"/>
            <p:cNvGrpSpPr/>
            <p:nvPr/>
          </p:nvGrpSpPr>
          <p:grpSpPr>
            <a:xfrm>
              <a:off x="3990680" y="3655267"/>
              <a:ext cx="927706" cy="1755289"/>
              <a:chOff x="6079935" y="1273778"/>
              <a:chExt cx="927706" cy="1755289"/>
            </a:xfrm>
          </p:grpSpPr>
          <p:cxnSp>
            <p:nvCxnSpPr>
              <p:cNvPr id="64" name="Straight Connector 63"/>
              <p:cNvCxnSpPr/>
              <p:nvPr/>
            </p:nvCxnSpPr>
            <p:spPr>
              <a:xfrm flipH="1">
                <a:off x="6086668" y="1273778"/>
                <a:ext cx="920973" cy="1755289"/>
              </a:xfrm>
              <a:prstGeom prst="line">
                <a:avLst/>
              </a:prstGeom>
              <a:ln w="38100">
                <a:solidFill>
                  <a:srgbClr val="FFFF00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sp>
            <p:nvSpPr>
              <p:cNvPr id="67" name="Right Arrow 66"/>
              <p:cNvSpPr/>
              <p:nvPr/>
            </p:nvSpPr>
            <p:spPr>
              <a:xfrm rot="7225006">
                <a:off x="6004872" y="2718276"/>
                <a:ext cx="382138" cy="232012"/>
              </a:xfrm>
              <a:prstGeom prst="rightArrow">
                <a:avLst/>
              </a:prstGeom>
              <a:solidFill>
                <a:srgbClr val="FFFF00"/>
              </a:solidFill>
              <a:ln w="38100">
                <a:solidFill>
                  <a:srgbClr val="FFFF00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IN" sz="1400"/>
              </a:p>
            </p:txBody>
          </p:sp>
        </p:grpSp>
        <p:sp>
          <p:nvSpPr>
            <p:cNvPr id="24" name="Rectangle 23"/>
            <p:cNvSpPr/>
            <p:nvPr/>
          </p:nvSpPr>
          <p:spPr>
            <a:xfrm>
              <a:off x="2804102" y="5462046"/>
              <a:ext cx="1566298" cy="999398"/>
            </a:xfrm>
            <a:prstGeom prst="rect">
              <a:avLst/>
            </a:prstGeom>
            <a:noFill/>
          </p:spPr>
          <p:txBody>
            <a:bodyPr wrap="none" lIns="91440" tIns="45720" rIns="91440" bIns="45720">
              <a:spAutoFit/>
            </a:bodyPr>
            <a:lstStyle/>
            <a:p>
              <a:pPr algn="ctr"/>
              <a:r>
                <a:rPr lang="en-US" sz="1400" b="0" cap="none" spc="0" dirty="0">
                  <a:ln w="0"/>
                  <a:solidFill>
                    <a:srgbClr val="FFFF00"/>
                  </a:solidFill>
                  <a:effectLst>
                    <a:outerShdw blurRad="38100" dist="19050" dir="2700000" algn="tl" rotWithShape="0">
                      <a:schemeClr val="dk1">
                        <a:alpha val="40000"/>
                      </a:schemeClr>
                    </a:outerShdw>
                  </a:effectLst>
                </a:rPr>
                <a:t>1 </a:t>
              </a:r>
              <a:r>
                <a:rPr lang="en-US" sz="1400" b="0" cap="none" spc="0" dirty="0">
                  <a:ln w="0"/>
                  <a:solidFill>
                    <a:schemeClr val="accent2">
                      <a:lumMod val="20000"/>
                      <a:lumOff val="80000"/>
                    </a:schemeClr>
                  </a:solidFill>
                  <a:effectLst>
                    <a:outerShdw blurRad="38100" dist="19050" dir="2700000" algn="tl" rotWithShape="0">
                      <a:schemeClr val="dk1">
                        <a:alpha val="40000"/>
                      </a:schemeClr>
                    </a:outerShdw>
                  </a:effectLst>
                  <a:latin typeface="Calibri" panose="020F0502020204030204" pitchFamily="34" charset="0"/>
                  <a:cs typeface="Calibri" panose="020F0502020204030204" pitchFamily="34" charset="0"/>
                </a:rPr>
                <a:t>Ļ</a:t>
              </a:r>
              <a:r>
                <a:rPr lang="en-US" sz="1400" b="0" cap="none" spc="0" dirty="0">
                  <a:ln w="0"/>
                  <a:solidFill>
                    <a:srgbClr val="FFFF00"/>
                  </a:solidFill>
                  <a:effectLst>
                    <a:outerShdw blurRad="38100" dist="19050" dir="2700000" algn="tl" rotWithShape="0">
                      <a:schemeClr val="dk1">
                        <a:alpha val="40000"/>
                      </a:schemeClr>
                    </a:outerShdw>
                  </a:effectLst>
                  <a:latin typeface="Calibri" panose="020F0502020204030204" pitchFamily="34" charset="0"/>
                  <a:cs typeface="Calibri" panose="020F0502020204030204" pitchFamily="34" charset="0"/>
                </a:rPr>
                <a:t>240</a:t>
              </a:r>
              <a:endParaRPr lang="en-US" sz="1400" b="0" cap="none" spc="0" dirty="0">
                <a:ln w="0"/>
                <a:solidFill>
                  <a:srgbClr val="FFFF00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endParaRPr>
            </a:p>
          </p:txBody>
        </p:sp>
        <p:sp>
          <p:nvSpPr>
            <p:cNvPr id="25" name="Rectangle 24"/>
            <p:cNvSpPr/>
            <p:nvPr/>
          </p:nvSpPr>
          <p:spPr>
            <a:xfrm>
              <a:off x="1407831" y="3019248"/>
              <a:ext cx="1566298" cy="999398"/>
            </a:xfrm>
            <a:prstGeom prst="rect">
              <a:avLst/>
            </a:prstGeom>
            <a:noFill/>
          </p:spPr>
          <p:txBody>
            <a:bodyPr wrap="none" lIns="91440" tIns="45720" rIns="91440" bIns="45720">
              <a:spAutoFit/>
            </a:bodyPr>
            <a:lstStyle/>
            <a:p>
              <a:pPr algn="ctr"/>
              <a:r>
                <a:rPr lang="en-US" sz="1400" b="0" cap="none" spc="0" dirty="0">
                  <a:ln w="0"/>
                  <a:solidFill>
                    <a:srgbClr val="00B0F0"/>
                  </a:solidFill>
                  <a:effectLst>
                    <a:outerShdw blurRad="38100" dist="19050" dir="2700000" algn="tl" rotWithShape="0">
                      <a:schemeClr val="dk1">
                        <a:alpha val="40000"/>
                      </a:schemeClr>
                    </a:outerShdw>
                  </a:effectLst>
                </a:rPr>
                <a:t>1 </a:t>
              </a:r>
              <a:r>
                <a:rPr lang="en-US" sz="1400" b="0" cap="none" spc="0" dirty="0">
                  <a:ln w="0"/>
                  <a:solidFill>
                    <a:schemeClr val="accent2">
                      <a:lumMod val="20000"/>
                      <a:lumOff val="80000"/>
                    </a:schemeClr>
                  </a:solidFill>
                  <a:effectLst>
                    <a:outerShdw blurRad="38100" dist="19050" dir="2700000" algn="tl" rotWithShape="0">
                      <a:schemeClr val="dk1">
                        <a:alpha val="40000"/>
                      </a:schemeClr>
                    </a:outerShdw>
                  </a:effectLst>
                  <a:latin typeface="Calibri" panose="020F0502020204030204" pitchFamily="34" charset="0"/>
                  <a:cs typeface="Calibri" panose="020F0502020204030204" pitchFamily="34" charset="0"/>
                </a:rPr>
                <a:t>Ļ</a:t>
              </a:r>
              <a:r>
                <a:rPr lang="en-US" sz="1400" b="0" cap="none" spc="0" dirty="0">
                  <a:ln w="0"/>
                  <a:solidFill>
                    <a:srgbClr val="00B0F0"/>
                  </a:solidFill>
                  <a:effectLst>
                    <a:outerShdw blurRad="38100" dist="19050" dir="2700000" algn="tl" rotWithShape="0">
                      <a:schemeClr val="dk1">
                        <a:alpha val="40000"/>
                      </a:schemeClr>
                    </a:outerShdw>
                  </a:effectLst>
                  <a:latin typeface="Calibri" panose="020F0502020204030204" pitchFamily="34" charset="0"/>
                  <a:cs typeface="Calibri" panose="020F0502020204030204" pitchFamily="34" charset="0"/>
                </a:rPr>
                <a:t>120</a:t>
              </a:r>
              <a:endParaRPr lang="en-US" sz="1400" b="0" cap="none" spc="0" dirty="0">
                <a:ln w="0"/>
                <a:solidFill>
                  <a:srgbClr val="00B0F0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endParaRPr>
            </a:p>
          </p:txBody>
        </p:sp>
        <p:cxnSp>
          <p:nvCxnSpPr>
            <p:cNvPr id="30" name="Straight Connector 29"/>
            <p:cNvCxnSpPr/>
            <p:nvPr/>
          </p:nvCxnSpPr>
          <p:spPr>
            <a:xfrm>
              <a:off x="3018062" y="2290629"/>
              <a:ext cx="0" cy="2763241"/>
            </a:xfrm>
            <a:prstGeom prst="line">
              <a:avLst/>
            </a:prstGeom>
            <a:effectLst>
              <a:glow rad="63500">
                <a:schemeClr val="accent6">
                  <a:satMod val="175000"/>
                  <a:alpha val="40000"/>
                </a:schemeClr>
              </a:glow>
            </a:effectLst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1" name="Straight Connector 30"/>
            <p:cNvCxnSpPr/>
            <p:nvPr/>
          </p:nvCxnSpPr>
          <p:spPr>
            <a:xfrm>
              <a:off x="1265462" y="3687395"/>
              <a:ext cx="3562350" cy="0"/>
            </a:xfrm>
            <a:prstGeom prst="line">
              <a:avLst/>
            </a:prstGeom>
            <a:effectLst>
              <a:glow rad="63500">
                <a:schemeClr val="accent6">
                  <a:satMod val="175000"/>
                  <a:alpha val="40000"/>
                </a:schemeClr>
              </a:glow>
            </a:effectLst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5" name="Rectangle 34"/>
            <p:cNvSpPr/>
            <p:nvPr/>
          </p:nvSpPr>
          <p:spPr>
            <a:xfrm>
              <a:off x="2578529" y="1892056"/>
              <a:ext cx="879067" cy="999398"/>
            </a:xfrm>
            <a:prstGeom prst="rect">
              <a:avLst/>
            </a:prstGeom>
            <a:noFill/>
          </p:spPr>
          <p:txBody>
            <a:bodyPr wrap="none" lIns="91440" tIns="45720" rIns="91440" bIns="45720">
              <a:spAutoFit/>
            </a:bodyPr>
            <a:lstStyle/>
            <a:p>
              <a:pPr algn="ctr"/>
              <a:r>
                <a:rPr lang="en-US" sz="1400" b="0" cap="none" spc="0" dirty="0">
                  <a:ln w="0"/>
                  <a:solidFill>
                    <a:srgbClr val="92D050"/>
                  </a:solidFill>
                  <a:effectLst>
                    <a:outerShdw blurRad="38100" dist="19050" dir="2700000" algn="tl" rotWithShape="0">
                      <a:schemeClr val="dk1">
                        <a:alpha val="40000"/>
                      </a:schemeClr>
                    </a:outerShdw>
                  </a:effectLst>
                </a:rPr>
                <a:t>90</a:t>
              </a:r>
            </a:p>
          </p:txBody>
        </p:sp>
        <p:sp>
          <p:nvSpPr>
            <p:cNvPr id="36" name="Rectangle 35"/>
            <p:cNvSpPr/>
            <p:nvPr/>
          </p:nvSpPr>
          <p:spPr>
            <a:xfrm>
              <a:off x="438161" y="3493335"/>
              <a:ext cx="1106918" cy="999398"/>
            </a:xfrm>
            <a:prstGeom prst="rect">
              <a:avLst/>
            </a:prstGeom>
            <a:noFill/>
          </p:spPr>
          <p:txBody>
            <a:bodyPr wrap="none" lIns="91440" tIns="45720" rIns="91440" bIns="45720">
              <a:spAutoFit/>
            </a:bodyPr>
            <a:lstStyle/>
            <a:p>
              <a:pPr algn="ctr"/>
              <a:r>
                <a:rPr lang="en-US" sz="1400" b="0" cap="none" spc="0" dirty="0">
                  <a:ln w="0"/>
                  <a:solidFill>
                    <a:srgbClr val="92D050"/>
                  </a:solidFill>
                  <a:effectLst>
                    <a:outerShdw blurRad="38100" dist="19050" dir="2700000" algn="tl" rotWithShape="0">
                      <a:schemeClr val="dk1">
                        <a:alpha val="40000"/>
                      </a:schemeClr>
                    </a:outerShdw>
                  </a:effectLst>
                </a:rPr>
                <a:t>180</a:t>
              </a:r>
            </a:p>
          </p:txBody>
        </p:sp>
        <p:sp>
          <p:nvSpPr>
            <p:cNvPr id="37" name="Rectangle 36"/>
            <p:cNvSpPr/>
            <p:nvPr/>
          </p:nvSpPr>
          <p:spPr>
            <a:xfrm>
              <a:off x="2525829" y="5036813"/>
              <a:ext cx="1106918" cy="999398"/>
            </a:xfrm>
            <a:prstGeom prst="rect">
              <a:avLst/>
            </a:prstGeom>
            <a:noFill/>
          </p:spPr>
          <p:txBody>
            <a:bodyPr wrap="none" lIns="91440" tIns="45720" rIns="91440" bIns="45720">
              <a:spAutoFit/>
            </a:bodyPr>
            <a:lstStyle/>
            <a:p>
              <a:pPr algn="ctr"/>
              <a:r>
                <a:rPr lang="en-US" sz="1400" b="0" cap="none" spc="0" dirty="0">
                  <a:ln w="0"/>
                  <a:solidFill>
                    <a:srgbClr val="92D050"/>
                  </a:solidFill>
                  <a:effectLst>
                    <a:outerShdw blurRad="38100" dist="19050" dir="2700000" algn="tl" rotWithShape="0">
                      <a:schemeClr val="dk1">
                        <a:alpha val="40000"/>
                      </a:schemeClr>
                    </a:outerShdw>
                  </a:effectLst>
                </a:rPr>
                <a:t>270</a:t>
              </a:r>
            </a:p>
          </p:txBody>
        </p:sp>
        <p:sp>
          <p:nvSpPr>
            <p:cNvPr id="69" name="Right Arrow 68"/>
            <p:cNvSpPr/>
            <p:nvPr/>
          </p:nvSpPr>
          <p:spPr>
            <a:xfrm>
              <a:off x="4527243" y="3556244"/>
              <a:ext cx="382138" cy="232012"/>
            </a:xfrm>
            <a:prstGeom prst="rightArrow">
              <a:avLst/>
            </a:prstGeom>
            <a:solidFill>
              <a:srgbClr val="FF0000"/>
            </a:solidFill>
            <a:ln w="38100">
              <a:solidFill>
                <a:srgbClr val="FF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IN" sz="1400"/>
            </a:p>
          </p:txBody>
        </p:sp>
        <p:cxnSp>
          <p:nvCxnSpPr>
            <p:cNvPr id="63" name="Straight Connector 62"/>
            <p:cNvCxnSpPr/>
            <p:nvPr/>
          </p:nvCxnSpPr>
          <p:spPr>
            <a:xfrm flipH="1" flipV="1">
              <a:off x="3058439" y="3676606"/>
              <a:ext cx="1812480" cy="7641"/>
            </a:xfrm>
            <a:prstGeom prst="line">
              <a:avLst/>
            </a:prstGeom>
            <a:ln w="38100">
              <a:solidFill>
                <a:srgbClr val="FF000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5" name="Straight Connector 64"/>
            <p:cNvCxnSpPr/>
            <p:nvPr/>
          </p:nvCxnSpPr>
          <p:spPr>
            <a:xfrm>
              <a:off x="3110270" y="3675030"/>
              <a:ext cx="907160" cy="1746135"/>
            </a:xfrm>
            <a:prstGeom prst="line">
              <a:avLst/>
            </a:prstGeom>
            <a:ln w="38100">
              <a:solidFill>
                <a:srgbClr val="00B0F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70" name="Right Arrow 69"/>
            <p:cNvSpPr/>
            <p:nvPr/>
          </p:nvSpPr>
          <p:spPr>
            <a:xfrm rot="14338898">
              <a:off x="3023342" y="3736802"/>
              <a:ext cx="382138" cy="232012"/>
            </a:xfrm>
            <a:prstGeom prst="rightArrow">
              <a:avLst/>
            </a:prstGeom>
            <a:solidFill>
              <a:srgbClr val="00B0F0"/>
            </a:solidFill>
            <a:ln w="38100">
              <a:solidFill>
                <a:srgbClr val="00B0F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IN" sz="1400"/>
            </a:p>
          </p:txBody>
        </p:sp>
        <p:sp>
          <p:nvSpPr>
            <p:cNvPr id="40" name="Rectangle 39"/>
            <p:cNvSpPr/>
            <p:nvPr/>
          </p:nvSpPr>
          <p:spPr>
            <a:xfrm>
              <a:off x="1821811" y="1261979"/>
              <a:ext cx="2959135" cy="999398"/>
            </a:xfrm>
            <a:prstGeom prst="rect">
              <a:avLst/>
            </a:prstGeom>
            <a:noFill/>
          </p:spPr>
          <p:txBody>
            <a:bodyPr wrap="none" lIns="91440" tIns="45720" rIns="91440" bIns="45720">
              <a:spAutoFit/>
            </a:bodyPr>
            <a:lstStyle/>
            <a:p>
              <a:pPr algn="ctr"/>
              <a:r>
                <a:rPr lang="en-US" sz="1400" i="1" dirty="0">
                  <a:ln w="0"/>
                  <a:solidFill>
                    <a:srgbClr val="FFFF00"/>
                  </a:solidFill>
                  <a:effectLst>
                    <a:outerShdw blurRad="38100" dist="19050" dir="2700000" algn="tl" rotWithShape="0">
                      <a:schemeClr val="dk1">
                        <a:alpha val="40000"/>
                      </a:schemeClr>
                    </a:outerShdw>
                  </a:effectLst>
                </a:rPr>
                <a:t>Resultant = 0</a:t>
              </a:r>
              <a:endParaRPr lang="en-US" sz="1400" b="0" i="1" cap="none" spc="0" dirty="0">
                <a:ln w="0"/>
                <a:solidFill>
                  <a:srgbClr val="FFFF00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endParaRPr>
            </a:p>
          </p:txBody>
        </p:sp>
      </p:grpSp>
      <p:grpSp>
        <p:nvGrpSpPr>
          <p:cNvPr id="39" name="Group 38"/>
          <p:cNvGrpSpPr/>
          <p:nvPr/>
        </p:nvGrpSpPr>
        <p:grpSpPr>
          <a:xfrm>
            <a:off x="8576225" y="1541835"/>
            <a:ext cx="3445446" cy="309879"/>
            <a:chOff x="9795421" y="3556244"/>
            <a:chExt cx="1850942" cy="232012"/>
          </a:xfrm>
        </p:grpSpPr>
        <p:sp>
          <p:nvSpPr>
            <p:cNvPr id="50" name="Right Arrow 49"/>
            <p:cNvSpPr/>
            <p:nvPr/>
          </p:nvSpPr>
          <p:spPr>
            <a:xfrm>
              <a:off x="11264225" y="3556244"/>
              <a:ext cx="382138" cy="232012"/>
            </a:xfrm>
            <a:prstGeom prst="rightArrow">
              <a:avLst/>
            </a:prstGeom>
            <a:solidFill>
              <a:srgbClr val="FF0000"/>
            </a:solidFill>
            <a:ln w="38100">
              <a:solidFill>
                <a:srgbClr val="FF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IN"/>
            </a:p>
          </p:txBody>
        </p:sp>
        <p:cxnSp>
          <p:nvCxnSpPr>
            <p:cNvPr id="51" name="Straight Connector 50"/>
            <p:cNvCxnSpPr/>
            <p:nvPr/>
          </p:nvCxnSpPr>
          <p:spPr>
            <a:xfrm flipH="1" flipV="1">
              <a:off x="9795421" y="3676606"/>
              <a:ext cx="1812480" cy="7641"/>
            </a:xfrm>
            <a:prstGeom prst="line">
              <a:avLst/>
            </a:prstGeom>
            <a:ln w="38100">
              <a:solidFill>
                <a:srgbClr val="FF000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61" name="Rectangle 60"/>
          <p:cNvSpPr/>
          <p:nvPr/>
        </p:nvSpPr>
        <p:spPr>
          <a:xfrm>
            <a:off x="8705371" y="879420"/>
            <a:ext cx="1999265" cy="707886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4000" i="1" dirty="0">
                <a:ln w="0"/>
                <a:solidFill>
                  <a:srgbClr val="FFFF00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I Flt </a:t>
            </a:r>
            <a:r>
              <a:rPr lang="en-US" sz="4000" i="1" dirty="0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L</a:t>
            </a:r>
            <a:r>
              <a:rPr lang="en-US" sz="4000" i="1" dirty="0">
                <a:ln w="0"/>
                <a:solidFill>
                  <a:srgbClr val="FFFF00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0</a:t>
            </a:r>
            <a:endParaRPr lang="en-US" sz="4000" b="0" i="1" cap="none" spc="0" dirty="0">
              <a:ln w="0"/>
              <a:solidFill>
                <a:srgbClr val="FFFF00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</a:endParaRPr>
          </a:p>
        </p:txBody>
      </p:sp>
      <p:grpSp>
        <p:nvGrpSpPr>
          <p:cNvPr id="56" name="Group 55"/>
          <p:cNvGrpSpPr/>
          <p:nvPr/>
        </p:nvGrpSpPr>
        <p:grpSpPr>
          <a:xfrm>
            <a:off x="10136412" y="1662225"/>
            <a:ext cx="919025" cy="1759426"/>
            <a:chOff x="5170258" y="1254761"/>
            <a:chExt cx="919025" cy="1759426"/>
          </a:xfrm>
        </p:grpSpPr>
        <p:cxnSp>
          <p:nvCxnSpPr>
            <p:cNvPr id="62" name="Straight Connector 61"/>
            <p:cNvCxnSpPr/>
            <p:nvPr/>
          </p:nvCxnSpPr>
          <p:spPr>
            <a:xfrm>
              <a:off x="5182123" y="1268052"/>
              <a:ext cx="907160" cy="1746135"/>
            </a:xfrm>
            <a:prstGeom prst="line">
              <a:avLst/>
            </a:prstGeom>
            <a:ln w="38100">
              <a:solidFill>
                <a:srgbClr val="00B0F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6" name="Right Arrow 65"/>
            <p:cNvSpPr/>
            <p:nvPr/>
          </p:nvSpPr>
          <p:spPr>
            <a:xfrm rot="14338898">
              <a:off x="5095195" y="1329824"/>
              <a:ext cx="382138" cy="232012"/>
            </a:xfrm>
            <a:prstGeom prst="rightArrow">
              <a:avLst/>
            </a:prstGeom>
            <a:solidFill>
              <a:srgbClr val="00B0F0"/>
            </a:solidFill>
            <a:ln w="38100">
              <a:solidFill>
                <a:srgbClr val="00B0F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IN"/>
            </a:p>
          </p:txBody>
        </p:sp>
      </p:grpSp>
      <p:grpSp>
        <p:nvGrpSpPr>
          <p:cNvPr id="9" name="Group 8"/>
          <p:cNvGrpSpPr/>
          <p:nvPr/>
        </p:nvGrpSpPr>
        <p:grpSpPr>
          <a:xfrm>
            <a:off x="8574281" y="1626841"/>
            <a:ext cx="1574454" cy="178836"/>
            <a:chOff x="8574281" y="2882443"/>
            <a:chExt cx="1574454" cy="178836"/>
          </a:xfrm>
        </p:grpSpPr>
        <p:cxnSp>
          <p:nvCxnSpPr>
            <p:cNvPr id="77" name="Straight Connector 76"/>
            <p:cNvCxnSpPr/>
            <p:nvPr/>
          </p:nvCxnSpPr>
          <p:spPr>
            <a:xfrm rot="10800000" flipV="1">
              <a:off x="8574281" y="2946048"/>
              <a:ext cx="1574454" cy="13045"/>
            </a:xfrm>
            <a:prstGeom prst="line">
              <a:avLst/>
            </a:prstGeom>
            <a:ln w="38100">
              <a:solidFill>
                <a:srgbClr val="B7E709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78" name="Right Arrow 77"/>
            <p:cNvSpPr/>
            <p:nvPr/>
          </p:nvSpPr>
          <p:spPr>
            <a:xfrm flipV="1">
              <a:off x="9765593" y="2882443"/>
              <a:ext cx="353915" cy="178836"/>
            </a:xfrm>
            <a:prstGeom prst="rightArrow">
              <a:avLst/>
            </a:prstGeom>
            <a:solidFill>
              <a:srgbClr val="B7E709"/>
            </a:solidFill>
            <a:ln w="38100">
              <a:solidFill>
                <a:srgbClr val="B7E709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IN"/>
            </a:p>
          </p:txBody>
        </p:sp>
      </p:grpSp>
      <p:grpSp>
        <p:nvGrpSpPr>
          <p:cNvPr id="79" name="Group 78"/>
          <p:cNvGrpSpPr/>
          <p:nvPr/>
        </p:nvGrpSpPr>
        <p:grpSpPr>
          <a:xfrm>
            <a:off x="11072742" y="1703611"/>
            <a:ext cx="927706" cy="1755289"/>
            <a:chOff x="6079935" y="1273778"/>
            <a:chExt cx="927706" cy="1755289"/>
          </a:xfrm>
        </p:grpSpPr>
        <p:cxnSp>
          <p:nvCxnSpPr>
            <p:cNvPr id="80" name="Straight Connector 79"/>
            <p:cNvCxnSpPr/>
            <p:nvPr/>
          </p:nvCxnSpPr>
          <p:spPr>
            <a:xfrm flipH="1">
              <a:off x="6086668" y="1273778"/>
              <a:ext cx="920973" cy="1755289"/>
            </a:xfrm>
            <a:prstGeom prst="line">
              <a:avLst/>
            </a:prstGeom>
            <a:ln w="38100">
              <a:solidFill>
                <a:srgbClr val="FFFF0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81" name="Right Arrow 80"/>
            <p:cNvSpPr/>
            <p:nvPr/>
          </p:nvSpPr>
          <p:spPr>
            <a:xfrm rot="7225006">
              <a:off x="6004872" y="2718276"/>
              <a:ext cx="382138" cy="232012"/>
            </a:xfrm>
            <a:prstGeom prst="rightArrow">
              <a:avLst/>
            </a:prstGeom>
            <a:solidFill>
              <a:srgbClr val="FFFF00"/>
            </a:solidFill>
            <a:ln w="38100">
              <a:solidFill>
                <a:srgbClr val="FFFF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IN"/>
            </a:p>
          </p:txBody>
        </p:sp>
      </p:grpSp>
      <p:cxnSp>
        <p:nvCxnSpPr>
          <p:cNvPr id="121" name="Straight Connector 120"/>
          <p:cNvCxnSpPr/>
          <p:nvPr/>
        </p:nvCxnSpPr>
        <p:spPr>
          <a:xfrm>
            <a:off x="9856633" y="3503041"/>
            <a:ext cx="0" cy="2763241"/>
          </a:xfrm>
          <a:prstGeom prst="line">
            <a:avLst/>
          </a:prstGeom>
          <a:effectLst>
            <a:glow rad="63500">
              <a:schemeClr val="accent1">
                <a:satMod val="175000"/>
                <a:alpha val="40000"/>
              </a:schemeClr>
            </a:glow>
          </a:effectLst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2" name="Straight Connector 121"/>
          <p:cNvCxnSpPr/>
          <p:nvPr/>
        </p:nvCxnSpPr>
        <p:spPr>
          <a:xfrm>
            <a:off x="8104033" y="4899807"/>
            <a:ext cx="3562350" cy="0"/>
          </a:xfrm>
          <a:prstGeom prst="line">
            <a:avLst/>
          </a:prstGeom>
          <a:effectLst>
            <a:glow rad="63500">
              <a:schemeClr val="accent1">
                <a:satMod val="175000"/>
                <a:alpha val="40000"/>
              </a:schemeClr>
            </a:glow>
          </a:effectLst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23" name="Rectangle 122"/>
          <p:cNvSpPr/>
          <p:nvPr/>
        </p:nvSpPr>
        <p:spPr>
          <a:xfrm>
            <a:off x="9634276" y="3130027"/>
            <a:ext cx="470000" cy="40011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2000" b="0" cap="none" spc="0" dirty="0">
                <a:ln w="0"/>
                <a:solidFill>
                  <a:srgbClr val="92D050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90</a:t>
            </a:r>
          </a:p>
        </p:txBody>
      </p:sp>
      <p:sp>
        <p:nvSpPr>
          <p:cNvPr id="124" name="Rectangle 123"/>
          <p:cNvSpPr/>
          <p:nvPr/>
        </p:nvSpPr>
        <p:spPr>
          <a:xfrm>
            <a:off x="7462631" y="4684606"/>
            <a:ext cx="612668" cy="40011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2000" b="0" cap="none" spc="0" dirty="0">
                <a:ln w="0"/>
                <a:solidFill>
                  <a:srgbClr val="92D050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180</a:t>
            </a:r>
          </a:p>
        </p:txBody>
      </p:sp>
      <p:sp>
        <p:nvSpPr>
          <p:cNvPr id="125" name="Rectangle 124"/>
          <p:cNvSpPr/>
          <p:nvPr/>
        </p:nvSpPr>
        <p:spPr>
          <a:xfrm>
            <a:off x="9563952" y="6228083"/>
            <a:ext cx="612668" cy="40011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2000" b="0" cap="none" spc="0" dirty="0">
                <a:ln w="0"/>
                <a:solidFill>
                  <a:srgbClr val="92D050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270</a:t>
            </a:r>
          </a:p>
        </p:txBody>
      </p:sp>
      <p:grpSp>
        <p:nvGrpSpPr>
          <p:cNvPr id="126" name="Group 125"/>
          <p:cNvGrpSpPr/>
          <p:nvPr/>
        </p:nvGrpSpPr>
        <p:grpSpPr>
          <a:xfrm>
            <a:off x="9867665" y="4755496"/>
            <a:ext cx="660763" cy="282780"/>
            <a:chOff x="9795421" y="3556244"/>
            <a:chExt cx="1850942" cy="232012"/>
          </a:xfrm>
        </p:grpSpPr>
        <p:sp>
          <p:nvSpPr>
            <p:cNvPr id="127" name="Right Arrow 126"/>
            <p:cNvSpPr/>
            <p:nvPr/>
          </p:nvSpPr>
          <p:spPr>
            <a:xfrm>
              <a:off x="11264225" y="3556244"/>
              <a:ext cx="382138" cy="232012"/>
            </a:xfrm>
            <a:prstGeom prst="rightArrow">
              <a:avLst/>
            </a:prstGeom>
            <a:solidFill>
              <a:srgbClr val="FF0000"/>
            </a:solidFill>
            <a:ln w="38100">
              <a:solidFill>
                <a:srgbClr val="FF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IN"/>
            </a:p>
          </p:txBody>
        </p:sp>
        <p:cxnSp>
          <p:nvCxnSpPr>
            <p:cNvPr id="128" name="Straight Connector 127"/>
            <p:cNvCxnSpPr/>
            <p:nvPr/>
          </p:nvCxnSpPr>
          <p:spPr>
            <a:xfrm flipH="1" flipV="1">
              <a:off x="9795421" y="3676606"/>
              <a:ext cx="1812480" cy="7641"/>
            </a:xfrm>
            <a:prstGeom prst="line">
              <a:avLst/>
            </a:prstGeom>
            <a:ln w="38100">
              <a:solidFill>
                <a:srgbClr val="FF000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129" name="Rectangle 128"/>
          <p:cNvSpPr/>
          <p:nvPr/>
        </p:nvSpPr>
        <p:spPr>
          <a:xfrm>
            <a:off x="7108619" y="4135107"/>
            <a:ext cx="2666114" cy="707886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4000" i="1" dirty="0">
                <a:ln w="0"/>
                <a:solidFill>
                  <a:srgbClr val="FFFF00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V Flt </a:t>
            </a:r>
            <a:r>
              <a:rPr lang="en-US" sz="4000" i="1" dirty="0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L</a:t>
            </a:r>
            <a:r>
              <a:rPr lang="en-US" sz="4000" i="1" dirty="0">
                <a:ln w="0"/>
                <a:solidFill>
                  <a:srgbClr val="FFFF00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18</a:t>
            </a:r>
            <a:r>
              <a:rPr lang="en-US" sz="4000" i="1" dirty="0">
                <a:ln w="0"/>
                <a:solidFill>
                  <a:srgbClr val="FFFF00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0</a:t>
            </a:r>
            <a:endParaRPr lang="en-US" sz="4000" b="0" i="1" cap="none" spc="0" dirty="0">
              <a:ln w="0"/>
              <a:solidFill>
                <a:srgbClr val="FFFF00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</a:endParaRPr>
          </a:p>
        </p:txBody>
      </p:sp>
      <p:grpSp>
        <p:nvGrpSpPr>
          <p:cNvPr id="130" name="Group 129"/>
          <p:cNvGrpSpPr/>
          <p:nvPr/>
        </p:nvGrpSpPr>
        <p:grpSpPr>
          <a:xfrm>
            <a:off x="8664392" y="4858421"/>
            <a:ext cx="919025" cy="1759426"/>
            <a:chOff x="5170258" y="1254761"/>
            <a:chExt cx="919025" cy="1759426"/>
          </a:xfrm>
        </p:grpSpPr>
        <p:cxnSp>
          <p:nvCxnSpPr>
            <p:cNvPr id="131" name="Straight Connector 130"/>
            <p:cNvCxnSpPr/>
            <p:nvPr/>
          </p:nvCxnSpPr>
          <p:spPr>
            <a:xfrm>
              <a:off x="5182123" y="1268052"/>
              <a:ext cx="907160" cy="1746135"/>
            </a:xfrm>
            <a:prstGeom prst="line">
              <a:avLst/>
            </a:prstGeom>
            <a:ln w="38100">
              <a:solidFill>
                <a:srgbClr val="00B0F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132" name="Right Arrow 131"/>
            <p:cNvSpPr/>
            <p:nvPr/>
          </p:nvSpPr>
          <p:spPr>
            <a:xfrm rot="14338898">
              <a:off x="5095195" y="1329824"/>
              <a:ext cx="382138" cy="232012"/>
            </a:xfrm>
            <a:prstGeom prst="rightArrow">
              <a:avLst/>
            </a:prstGeom>
            <a:solidFill>
              <a:srgbClr val="00B0F0"/>
            </a:solidFill>
            <a:ln w="38100">
              <a:solidFill>
                <a:srgbClr val="00B0F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IN"/>
            </a:p>
          </p:txBody>
        </p:sp>
      </p:grpSp>
      <p:grpSp>
        <p:nvGrpSpPr>
          <p:cNvPr id="8" name="Group 7"/>
          <p:cNvGrpSpPr/>
          <p:nvPr/>
        </p:nvGrpSpPr>
        <p:grpSpPr>
          <a:xfrm>
            <a:off x="8689496" y="4797245"/>
            <a:ext cx="1153407" cy="178836"/>
            <a:chOff x="2043434" y="4606954"/>
            <a:chExt cx="1153407" cy="178836"/>
          </a:xfrm>
        </p:grpSpPr>
        <p:cxnSp>
          <p:nvCxnSpPr>
            <p:cNvPr id="133" name="Straight Connector 132"/>
            <p:cNvCxnSpPr/>
            <p:nvPr/>
          </p:nvCxnSpPr>
          <p:spPr>
            <a:xfrm>
              <a:off x="2043434" y="4697855"/>
              <a:ext cx="1153407" cy="3384"/>
            </a:xfrm>
            <a:prstGeom prst="line">
              <a:avLst/>
            </a:prstGeom>
            <a:ln w="38100">
              <a:solidFill>
                <a:srgbClr val="B7E709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134" name="Right Arrow 133"/>
            <p:cNvSpPr/>
            <p:nvPr/>
          </p:nvSpPr>
          <p:spPr>
            <a:xfrm flipH="1" flipV="1">
              <a:off x="2061030" y="4606954"/>
              <a:ext cx="353915" cy="178836"/>
            </a:xfrm>
            <a:prstGeom prst="rightArrow">
              <a:avLst/>
            </a:prstGeom>
            <a:solidFill>
              <a:srgbClr val="B7E709"/>
            </a:solidFill>
            <a:ln w="38100">
              <a:solidFill>
                <a:srgbClr val="B7E709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IN"/>
            </a:p>
          </p:txBody>
        </p:sp>
      </p:grpSp>
      <p:grpSp>
        <p:nvGrpSpPr>
          <p:cNvPr id="135" name="Group 134"/>
          <p:cNvGrpSpPr/>
          <p:nvPr/>
        </p:nvGrpSpPr>
        <p:grpSpPr>
          <a:xfrm>
            <a:off x="9587077" y="4899807"/>
            <a:ext cx="927706" cy="1755289"/>
            <a:chOff x="6079935" y="1273778"/>
            <a:chExt cx="927706" cy="1755289"/>
          </a:xfrm>
        </p:grpSpPr>
        <p:cxnSp>
          <p:nvCxnSpPr>
            <p:cNvPr id="136" name="Straight Connector 135"/>
            <p:cNvCxnSpPr/>
            <p:nvPr/>
          </p:nvCxnSpPr>
          <p:spPr>
            <a:xfrm flipH="1">
              <a:off x="6086668" y="1273778"/>
              <a:ext cx="920973" cy="1755289"/>
            </a:xfrm>
            <a:prstGeom prst="line">
              <a:avLst/>
            </a:prstGeom>
            <a:ln w="38100">
              <a:solidFill>
                <a:srgbClr val="FFFF0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137" name="Right Arrow 136"/>
            <p:cNvSpPr/>
            <p:nvPr/>
          </p:nvSpPr>
          <p:spPr>
            <a:xfrm rot="7225006">
              <a:off x="6004872" y="2718276"/>
              <a:ext cx="382138" cy="232012"/>
            </a:xfrm>
            <a:prstGeom prst="rightArrow">
              <a:avLst/>
            </a:prstGeom>
            <a:solidFill>
              <a:srgbClr val="FFFF00"/>
            </a:solidFill>
            <a:ln w="38100">
              <a:solidFill>
                <a:srgbClr val="FFFF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IN"/>
            </a:p>
          </p:txBody>
        </p:sp>
      </p:grpSp>
      <p:sp>
        <p:nvSpPr>
          <p:cNvPr id="109" name="Rectangle 108"/>
          <p:cNvSpPr/>
          <p:nvPr/>
        </p:nvSpPr>
        <p:spPr>
          <a:xfrm>
            <a:off x="2280128" y="2900550"/>
            <a:ext cx="1634432" cy="140061"/>
          </a:xfrm>
          <a:prstGeom prst="rect">
            <a:avLst/>
          </a:prstGeom>
          <a:solidFill>
            <a:srgbClr val="FF0000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IN"/>
          </a:p>
        </p:txBody>
      </p:sp>
      <p:sp>
        <p:nvSpPr>
          <p:cNvPr id="110" name="Rectangle 109"/>
          <p:cNvSpPr/>
          <p:nvPr/>
        </p:nvSpPr>
        <p:spPr>
          <a:xfrm>
            <a:off x="2275728" y="3596136"/>
            <a:ext cx="1634432" cy="140061"/>
          </a:xfrm>
          <a:prstGeom prst="rect">
            <a:avLst/>
          </a:prstGeom>
          <a:solidFill>
            <a:srgbClr val="FFFF00"/>
          </a:solidFill>
          <a:ln>
            <a:solidFill>
              <a:srgbClr val="FFFF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IN"/>
          </a:p>
        </p:txBody>
      </p:sp>
      <p:sp>
        <p:nvSpPr>
          <p:cNvPr id="111" name="Rectangle 110"/>
          <p:cNvSpPr/>
          <p:nvPr/>
        </p:nvSpPr>
        <p:spPr>
          <a:xfrm>
            <a:off x="2275730" y="4287760"/>
            <a:ext cx="1634432" cy="140061"/>
          </a:xfrm>
          <a:prstGeom prst="rect">
            <a:avLst/>
          </a:prstGeom>
          <a:solidFill>
            <a:srgbClr val="00B0F0"/>
          </a:solidFill>
          <a:ln>
            <a:solidFill>
              <a:srgbClr val="00B0F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IN"/>
          </a:p>
        </p:txBody>
      </p:sp>
      <p:cxnSp>
        <p:nvCxnSpPr>
          <p:cNvPr id="23" name="Elbow Connector 22"/>
          <p:cNvCxnSpPr>
            <a:stCxn id="109" idx="3"/>
            <a:endCxn id="110" idx="1"/>
          </p:cNvCxnSpPr>
          <p:nvPr/>
        </p:nvCxnSpPr>
        <p:spPr>
          <a:xfrm flipH="1">
            <a:off x="2275728" y="2970581"/>
            <a:ext cx="1638832" cy="695586"/>
          </a:xfrm>
          <a:prstGeom prst="bentConnector5">
            <a:avLst>
              <a:gd name="adj1" fmla="val -13949"/>
              <a:gd name="adj2" fmla="val 50000"/>
              <a:gd name="adj3" fmla="val 113949"/>
            </a:avLst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8" name="Elbow Connector 117"/>
          <p:cNvCxnSpPr/>
          <p:nvPr/>
        </p:nvCxnSpPr>
        <p:spPr>
          <a:xfrm flipH="1">
            <a:off x="2273381" y="3671624"/>
            <a:ext cx="1638832" cy="695586"/>
          </a:xfrm>
          <a:prstGeom prst="bentConnector5">
            <a:avLst>
              <a:gd name="adj1" fmla="val -13949"/>
              <a:gd name="adj2" fmla="val 50000"/>
              <a:gd name="adj3" fmla="val 113949"/>
            </a:avLst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0" name="Elbow Connector 59"/>
          <p:cNvCxnSpPr>
            <a:stCxn id="109" idx="1"/>
          </p:cNvCxnSpPr>
          <p:nvPr/>
        </p:nvCxnSpPr>
        <p:spPr>
          <a:xfrm rot="10800000" flipH="1">
            <a:off x="2280128" y="2527525"/>
            <a:ext cx="2277986" cy="443056"/>
          </a:xfrm>
          <a:prstGeom prst="bentConnector3">
            <a:avLst>
              <a:gd name="adj1" fmla="val -10035"/>
            </a:avLst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2" name="Oval 101"/>
          <p:cNvSpPr/>
          <p:nvPr/>
        </p:nvSpPr>
        <p:spPr>
          <a:xfrm>
            <a:off x="4346548" y="3242451"/>
            <a:ext cx="450166" cy="432897"/>
          </a:xfrm>
          <a:prstGeom prst="ellipse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IN"/>
          </a:p>
        </p:txBody>
      </p:sp>
      <p:sp>
        <p:nvSpPr>
          <p:cNvPr id="112" name="Oval 111"/>
          <p:cNvSpPr/>
          <p:nvPr/>
        </p:nvSpPr>
        <p:spPr>
          <a:xfrm>
            <a:off x="4445391" y="2475915"/>
            <a:ext cx="239151" cy="161612"/>
          </a:xfrm>
          <a:prstGeom prst="ellipse">
            <a:avLst/>
          </a:prstGeom>
          <a:solidFill>
            <a:srgbClr val="92D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IN"/>
          </a:p>
        </p:txBody>
      </p:sp>
      <p:sp>
        <p:nvSpPr>
          <p:cNvPr id="138" name="Oval 137"/>
          <p:cNvSpPr/>
          <p:nvPr/>
        </p:nvSpPr>
        <p:spPr>
          <a:xfrm>
            <a:off x="4401520" y="4272062"/>
            <a:ext cx="239151" cy="161612"/>
          </a:xfrm>
          <a:prstGeom prst="ellipse">
            <a:avLst/>
          </a:prstGeom>
          <a:solidFill>
            <a:srgbClr val="92D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IN"/>
          </a:p>
        </p:txBody>
      </p:sp>
      <p:sp>
        <p:nvSpPr>
          <p:cNvPr id="139" name="Rectangle 138"/>
          <p:cNvSpPr/>
          <p:nvPr/>
        </p:nvSpPr>
        <p:spPr>
          <a:xfrm>
            <a:off x="4396639" y="3287564"/>
            <a:ext cx="370614" cy="40011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2000" b="0" cap="none" spc="0" dirty="0">
                <a:ln w="0"/>
                <a:solidFill>
                  <a:srgbClr val="FFFF00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V</a:t>
            </a:r>
          </a:p>
        </p:txBody>
      </p:sp>
      <p:cxnSp>
        <p:nvCxnSpPr>
          <p:cNvPr id="117" name="Straight Connector 116"/>
          <p:cNvCxnSpPr>
            <a:stCxn id="102" idx="0"/>
            <a:endCxn id="112" idx="4"/>
          </p:cNvCxnSpPr>
          <p:nvPr/>
        </p:nvCxnSpPr>
        <p:spPr>
          <a:xfrm flipH="1" flipV="1">
            <a:off x="4564967" y="2637527"/>
            <a:ext cx="6664" cy="604924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42" name="Straight Connector 141"/>
          <p:cNvCxnSpPr>
            <a:endCxn id="102" idx="4"/>
          </p:cNvCxnSpPr>
          <p:nvPr/>
        </p:nvCxnSpPr>
        <p:spPr>
          <a:xfrm flipV="1">
            <a:off x="4568298" y="3675348"/>
            <a:ext cx="3333" cy="662363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44" name="Straight Connector 143"/>
          <p:cNvCxnSpPr>
            <a:stCxn id="111" idx="3"/>
            <a:endCxn id="138" idx="2"/>
          </p:cNvCxnSpPr>
          <p:nvPr/>
        </p:nvCxnSpPr>
        <p:spPr>
          <a:xfrm flipV="1">
            <a:off x="3910162" y="4352868"/>
            <a:ext cx="491358" cy="4923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45" name="Rectangle 144"/>
          <p:cNvSpPr/>
          <p:nvPr/>
        </p:nvSpPr>
        <p:spPr>
          <a:xfrm>
            <a:off x="2235162" y="2413855"/>
            <a:ext cx="397866" cy="553998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3000" dirty="0">
                <a:ln w="0"/>
                <a:solidFill>
                  <a:srgbClr val="FFFF00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a</a:t>
            </a:r>
            <a:endParaRPr lang="en-US" sz="3000" b="0" cap="none" spc="0" dirty="0">
              <a:ln w="0"/>
              <a:solidFill>
                <a:srgbClr val="FFFF00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</a:endParaRPr>
          </a:p>
        </p:txBody>
      </p:sp>
      <p:sp>
        <p:nvSpPr>
          <p:cNvPr id="146" name="Rectangle 145"/>
          <p:cNvSpPr/>
          <p:nvPr/>
        </p:nvSpPr>
        <p:spPr>
          <a:xfrm>
            <a:off x="3568983" y="2449633"/>
            <a:ext cx="420308" cy="553998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3000" dirty="0">
                <a:ln w="0"/>
                <a:solidFill>
                  <a:srgbClr val="FFFF00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n</a:t>
            </a:r>
            <a:endParaRPr lang="en-US" sz="3000" b="0" cap="none" spc="0" dirty="0">
              <a:ln w="0"/>
              <a:solidFill>
                <a:srgbClr val="FFFF00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</a:endParaRPr>
          </a:p>
        </p:txBody>
      </p:sp>
      <p:sp>
        <p:nvSpPr>
          <p:cNvPr id="147" name="Rectangle 146"/>
          <p:cNvSpPr/>
          <p:nvPr/>
        </p:nvSpPr>
        <p:spPr>
          <a:xfrm>
            <a:off x="2220248" y="3113795"/>
            <a:ext cx="397866" cy="553998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3000" dirty="0">
                <a:ln w="0"/>
                <a:solidFill>
                  <a:srgbClr val="FFFF00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a</a:t>
            </a:r>
            <a:endParaRPr lang="en-US" sz="3000" b="0" cap="none" spc="0" dirty="0">
              <a:ln w="0"/>
              <a:solidFill>
                <a:srgbClr val="FFFF00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</a:endParaRPr>
          </a:p>
        </p:txBody>
      </p:sp>
      <p:sp>
        <p:nvSpPr>
          <p:cNvPr id="148" name="Rectangle 147"/>
          <p:cNvSpPr/>
          <p:nvPr/>
        </p:nvSpPr>
        <p:spPr>
          <a:xfrm>
            <a:off x="3554069" y="3149573"/>
            <a:ext cx="420308" cy="553998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3000" dirty="0">
                <a:ln w="0"/>
                <a:solidFill>
                  <a:srgbClr val="FFFF00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n</a:t>
            </a:r>
            <a:endParaRPr lang="en-US" sz="3000" b="0" cap="none" spc="0" dirty="0">
              <a:ln w="0"/>
              <a:solidFill>
                <a:srgbClr val="FFFF00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</a:endParaRPr>
          </a:p>
        </p:txBody>
      </p:sp>
      <p:sp>
        <p:nvSpPr>
          <p:cNvPr id="150" name="Rectangle 149"/>
          <p:cNvSpPr/>
          <p:nvPr/>
        </p:nvSpPr>
        <p:spPr>
          <a:xfrm>
            <a:off x="2235162" y="3812938"/>
            <a:ext cx="397866" cy="553998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3000" dirty="0">
                <a:ln w="0"/>
                <a:solidFill>
                  <a:srgbClr val="FFFF00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a</a:t>
            </a:r>
            <a:endParaRPr lang="en-US" sz="3000" b="0" cap="none" spc="0" dirty="0">
              <a:ln w="0"/>
              <a:solidFill>
                <a:srgbClr val="FFFF00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</a:endParaRPr>
          </a:p>
        </p:txBody>
      </p:sp>
      <p:sp>
        <p:nvSpPr>
          <p:cNvPr id="151" name="Rectangle 150"/>
          <p:cNvSpPr/>
          <p:nvPr/>
        </p:nvSpPr>
        <p:spPr>
          <a:xfrm>
            <a:off x="3568983" y="3848716"/>
            <a:ext cx="420308" cy="553998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3000" dirty="0">
                <a:ln w="0"/>
                <a:solidFill>
                  <a:srgbClr val="FFFF00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n</a:t>
            </a:r>
            <a:endParaRPr lang="en-US" sz="3000" b="0" cap="none" spc="0" dirty="0">
              <a:ln w="0"/>
              <a:solidFill>
                <a:srgbClr val="FFFF00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</a:endParaRPr>
          </a:p>
        </p:txBody>
      </p:sp>
      <p:sp>
        <p:nvSpPr>
          <p:cNvPr id="152" name="Rectangle 151"/>
          <p:cNvSpPr/>
          <p:nvPr/>
        </p:nvSpPr>
        <p:spPr>
          <a:xfrm>
            <a:off x="2819937" y="1890124"/>
            <a:ext cx="877163" cy="707886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4000" i="1" dirty="0">
                <a:ln w="0"/>
                <a:solidFill>
                  <a:srgbClr val="FFFF00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PT</a:t>
            </a:r>
            <a:endParaRPr lang="en-US" sz="4000" b="0" i="1" cap="none" spc="0" dirty="0">
              <a:ln w="0"/>
              <a:solidFill>
                <a:srgbClr val="FFFF00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</a:endParaRPr>
          </a:p>
        </p:txBody>
      </p:sp>
      <p:sp>
        <p:nvSpPr>
          <p:cNvPr id="2" name="Rectangle 1">
            <a:extLst>
              <a:ext uri="{FF2B5EF4-FFF2-40B4-BE49-F238E27FC236}">
                <a16:creationId xmlns:a16="http://schemas.microsoft.com/office/drawing/2014/main" id="{EF6578B5-8D90-F0CE-1F6E-70F066507FD9}"/>
              </a:ext>
            </a:extLst>
          </p:cNvPr>
          <p:cNvSpPr/>
          <p:nvPr/>
        </p:nvSpPr>
        <p:spPr>
          <a:xfrm>
            <a:off x="4939308" y="3287708"/>
            <a:ext cx="1976823" cy="52322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1400" i="1" dirty="0">
                <a:ln w="0"/>
                <a:solidFill>
                  <a:srgbClr val="FFFF00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In balanced condition</a:t>
            </a:r>
          </a:p>
          <a:p>
            <a:pPr algn="ctr"/>
            <a:r>
              <a:rPr lang="en-US" sz="1400" i="1" dirty="0">
                <a:ln w="0"/>
                <a:solidFill>
                  <a:srgbClr val="FFFF00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V = 0 V</a:t>
            </a:r>
            <a:endParaRPr lang="en-US" sz="1400" b="0" i="1" cap="none" spc="0" dirty="0">
              <a:ln w="0"/>
              <a:solidFill>
                <a:srgbClr val="FFFF00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</a:endParaRP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2EB0F0D4-7837-1166-4C14-2A314CDF376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>
            <a:normAutofit lnSpcReduction="10000"/>
          </a:bodyPr>
          <a:lstStyle/>
          <a:p>
            <a:fld id="{19C1AEB4-7037-4088-A46E-D96AF956DC0D}" type="slidenum">
              <a:rPr lang="en-IN" smtClean="0"/>
              <a:t>58</a:t>
            </a:fld>
            <a:endParaRPr lang="en-IN"/>
          </a:p>
        </p:txBody>
      </p:sp>
      <p:grpSp>
        <p:nvGrpSpPr>
          <p:cNvPr id="6" name="Group 5">
            <a:extLst>
              <a:ext uri="{FF2B5EF4-FFF2-40B4-BE49-F238E27FC236}">
                <a16:creationId xmlns:a16="http://schemas.microsoft.com/office/drawing/2014/main" id="{B68E61DB-8451-AD5A-35BD-6F9F9C17C5A8}"/>
              </a:ext>
            </a:extLst>
          </p:cNvPr>
          <p:cNvGrpSpPr/>
          <p:nvPr/>
        </p:nvGrpSpPr>
        <p:grpSpPr>
          <a:xfrm>
            <a:off x="11481757" y="74540"/>
            <a:ext cx="620304" cy="653010"/>
            <a:chOff x="8366841" y="1587144"/>
            <a:chExt cx="620304" cy="653010"/>
          </a:xfrm>
        </p:grpSpPr>
        <p:cxnSp>
          <p:nvCxnSpPr>
            <p:cNvPr id="7" name="Straight Connector 6">
              <a:extLst>
                <a:ext uri="{FF2B5EF4-FFF2-40B4-BE49-F238E27FC236}">
                  <a16:creationId xmlns:a16="http://schemas.microsoft.com/office/drawing/2014/main" id="{8ECC260A-A3F3-FD1D-19DD-C6F7101944F6}"/>
                </a:ext>
              </a:extLst>
            </p:cNvPr>
            <p:cNvCxnSpPr/>
            <p:nvPr/>
          </p:nvCxnSpPr>
          <p:spPr>
            <a:xfrm>
              <a:off x="8672017" y="1587144"/>
              <a:ext cx="0" cy="653010"/>
            </a:xfrm>
            <a:prstGeom prst="line">
              <a:avLst/>
            </a:prstGeom>
            <a:effectLst>
              <a:glow rad="63500">
                <a:schemeClr val="accent1">
                  <a:satMod val="175000"/>
                  <a:alpha val="40000"/>
                </a:schemeClr>
              </a:glow>
            </a:effectLst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0" name="Straight Connector 9">
              <a:extLst>
                <a:ext uri="{FF2B5EF4-FFF2-40B4-BE49-F238E27FC236}">
                  <a16:creationId xmlns:a16="http://schemas.microsoft.com/office/drawing/2014/main" id="{19025959-D5C2-6136-8924-92C640B5139B}"/>
                </a:ext>
              </a:extLst>
            </p:cNvPr>
            <p:cNvCxnSpPr/>
            <p:nvPr/>
          </p:nvCxnSpPr>
          <p:spPr>
            <a:xfrm>
              <a:off x="8366841" y="1917229"/>
              <a:ext cx="620304" cy="0"/>
            </a:xfrm>
            <a:prstGeom prst="line">
              <a:avLst/>
            </a:prstGeom>
            <a:effectLst>
              <a:glow rad="63500">
                <a:schemeClr val="accent1">
                  <a:satMod val="175000"/>
                  <a:alpha val="40000"/>
                </a:schemeClr>
              </a:glow>
            </a:effectLst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grpSp>
        <p:nvGrpSpPr>
          <p:cNvPr id="11" name="Group 10">
            <a:extLst>
              <a:ext uri="{FF2B5EF4-FFF2-40B4-BE49-F238E27FC236}">
                <a16:creationId xmlns:a16="http://schemas.microsoft.com/office/drawing/2014/main" id="{3710781C-834A-9B74-89CF-0C1CF50EFC49}"/>
              </a:ext>
            </a:extLst>
          </p:cNvPr>
          <p:cNvGrpSpPr/>
          <p:nvPr/>
        </p:nvGrpSpPr>
        <p:grpSpPr>
          <a:xfrm>
            <a:off x="11157779" y="-216759"/>
            <a:ext cx="1260000" cy="1260000"/>
            <a:chOff x="7064043" y="3066250"/>
            <a:chExt cx="1260000" cy="1260000"/>
          </a:xfrm>
        </p:grpSpPr>
        <p:sp>
          <p:nvSpPr>
            <p:cNvPr id="12" name="Oval 11">
              <a:extLst>
                <a:ext uri="{FF2B5EF4-FFF2-40B4-BE49-F238E27FC236}">
                  <a16:creationId xmlns:a16="http://schemas.microsoft.com/office/drawing/2014/main" id="{E444B2CE-367F-BD90-7683-6C66DCE34839}"/>
                </a:ext>
              </a:extLst>
            </p:cNvPr>
            <p:cNvSpPr/>
            <p:nvPr/>
          </p:nvSpPr>
          <p:spPr>
            <a:xfrm>
              <a:off x="7064043" y="3066250"/>
              <a:ext cx="1260000" cy="1260000"/>
            </a:xfrm>
            <a:prstGeom prst="ellipse">
              <a:avLst/>
            </a:prstGeom>
            <a:noFill/>
            <a:ln>
              <a:solidFill>
                <a:schemeClr val="bg1"/>
              </a:solidFill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IN"/>
            </a:p>
          </p:txBody>
        </p:sp>
        <p:grpSp>
          <p:nvGrpSpPr>
            <p:cNvPr id="13" name="Group 12">
              <a:extLst>
                <a:ext uri="{FF2B5EF4-FFF2-40B4-BE49-F238E27FC236}">
                  <a16:creationId xmlns:a16="http://schemas.microsoft.com/office/drawing/2014/main" id="{1B6EE72C-024A-DB86-C027-D075D85C8895}"/>
                </a:ext>
              </a:extLst>
            </p:cNvPr>
            <p:cNvGrpSpPr/>
            <p:nvPr/>
          </p:nvGrpSpPr>
          <p:grpSpPr>
            <a:xfrm>
              <a:off x="7330553" y="3336250"/>
              <a:ext cx="726980" cy="720000"/>
              <a:chOff x="9768840" y="2275840"/>
              <a:chExt cx="726980" cy="720000"/>
            </a:xfrm>
          </p:grpSpPr>
          <p:sp>
            <p:nvSpPr>
              <p:cNvPr id="14" name="Oval 13">
                <a:extLst>
                  <a:ext uri="{FF2B5EF4-FFF2-40B4-BE49-F238E27FC236}">
                    <a16:creationId xmlns:a16="http://schemas.microsoft.com/office/drawing/2014/main" id="{E13E963D-3614-4A82-4FE0-A1F7725EF1BB}"/>
                  </a:ext>
                </a:extLst>
              </p:cNvPr>
              <p:cNvSpPr/>
              <p:nvPr/>
            </p:nvSpPr>
            <p:spPr>
              <a:xfrm>
                <a:off x="9768840" y="2275840"/>
                <a:ext cx="720000" cy="720000"/>
              </a:xfrm>
              <a:prstGeom prst="ellipse">
                <a:avLst/>
              </a:prstGeom>
              <a:noFill/>
              <a:ln>
                <a:solidFill>
                  <a:schemeClr val="bg1"/>
                </a:solidFill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IN"/>
              </a:p>
            </p:txBody>
          </p:sp>
          <p:cxnSp>
            <p:nvCxnSpPr>
              <p:cNvPr id="15" name="Straight Arrow Connector 14">
                <a:extLst>
                  <a:ext uri="{FF2B5EF4-FFF2-40B4-BE49-F238E27FC236}">
                    <a16:creationId xmlns:a16="http://schemas.microsoft.com/office/drawing/2014/main" id="{8E91DFB7-E7D6-EF43-3022-358D0A682904}"/>
                  </a:ext>
                </a:extLst>
              </p:cNvPr>
              <p:cNvCxnSpPr>
                <a:cxnSpLocks/>
              </p:cNvCxnSpPr>
              <p:nvPr/>
            </p:nvCxnSpPr>
            <p:spPr>
              <a:xfrm rot="7200000">
                <a:off x="9860407" y="2786655"/>
                <a:ext cx="360000" cy="6762"/>
              </a:xfrm>
              <a:prstGeom prst="straightConnector1">
                <a:avLst/>
              </a:prstGeom>
              <a:ln w="38100" cap="rnd">
                <a:solidFill>
                  <a:srgbClr val="FFFF00"/>
                </a:solidFill>
                <a:tailEnd type="triangle"/>
              </a:ln>
            </p:spPr>
            <p:style>
              <a:lnRef idx="2">
                <a:schemeClr val="accent3"/>
              </a:lnRef>
              <a:fillRef idx="0">
                <a:schemeClr val="accent3"/>
              </a:fillRef>
              <a:effectRef idx="1">
                <a:schemeClr val="accent3"/>
              </a:effectRef>
              <a:fontRef idx="minor">
                <a:schemeClr val="tx1"/>
              </a:fontRef>
            </p:style>
          </p:cxnSp>
          <p:cxnSp>
            <p:nvCxnSpPr>
              <p:cNvPr id="16" name="Straight Arrow Connector 15">
                <a:extLst>
                  <a:ext uri="{FF2B5EF4-FFF2-40B4-BE49-F238E27FC236}">
                    <a16:creationId xmlns:a16="http://schemas.microsoft.com/office/drawing/2014/main" id="{1398CD2B-BFFD-EFC8-396E-8FDBF42862E6}"/>
                  </a:ext>
                </a:extLst>
              </p:cNvPr>
              <p:cNvCxnSpPr>
                <a:cxnSpLocks/>
              </p:cNvCxnSpPr>
              <p:nvPr/>
            </p:nvCxnSpPr>
            <p:spPr>
              <a:xfrm rot="14400000">
                <a:off x="9861767" y="2473195"/>
                <a:ext cx="360000" cy="6762"/>
              </a:xfrm>
              <a:prstGeom prst="straightConnector1">
                <a:avLst/>
              </a:prstGeom>
              <a:ln w="38100" cap="rnd">
                <a:solidFill>
                  <a:srgbClr val="0070C0"/>
                </a:solidFill>
                <a:tailEnd type="triangle"/>
              </a:ln>
            </p:spPr>
            <p:style>
              <a:lnRef idx="2">
                <a:schemeClr val="accent3"/>
              </a:lnRef>
              <a:fillRef idx="0">
                <a:schemeClr val="accent3"/>
              </a:fillRef>
              <a:effectRef idx="1">
                <a:schemeClr val="accent3"/>
              </a:effectRef>
              <a:fontRef idx="minor">
                <a:schemeClr val="tx1"/>
              </a:fontRef>
            </p:style>
          </p:cxnSp>
          <p:cxnSp>
            <p:nvCxnSpPr>
              <p:cNvPr id="17" name="Straight Arrow Connector 16">
                <a:extLst>
                  <a:ext uri="{FF2B5EF4-FFF2-40B4-BE49-F238E27FC236}">
                    <a16:creationId xmlns:a16="http://schemas.microsoft.com/office/drawing/2014/main" id="{1DFCAA4A-9E28-A992-87EA-B0FA146F4E7C}"/>
                  </a:ext>
                </a:extLst>
              </p:cNvPr>
              <p:cNvCxnSpPr/>
              <p:nvPr/>
            </p:nvCxnSpPr>
            <p:spPr>
              <a:xfrm>
                <a:off x="10135820" y="2629924"/>
                <a:ext cx="360000" cy="6762"/>
              </a:xfrm>
              <a:prstGeom prst="straightConnector1">
                <a:avLst/>
              </a:prstGeom>
              <a:ln w="38100" cap="rnd">
                <a:solidFill>
                  <a:srgbClr val="FF0000"/>
                </a:solidFill>
                <a:tailEnd type="triangle"/>
              </a:ln>
            </p:spPr>
            <p:style>
              <a:lnRef idx="2">
                <a:schemeClr val="accent3"/>
              </a:lnRef>
              <a:fillRef idx="0">
                <a:schemeClr val="accent3"/>
              </a:fillRef>
              <a:effectRef idx="1">
                <a:schemeClr val="accent3"/>
              </a:effectRef>
              <a:fontRef idx="minor">
                <a:schemeClr val="tx1"/>
              </a:fontRef>
            </p:style>
          </p:cxnSp>
        </p:grpSp>
      </p:grpSp>
      <p:sp>
        <p:nvSpPr>
          <p:cNvPr id="19" name="Rectangle 18">
            <a:extLst>
              <a:ext uri="{FF2B5EF4-FFF2-40B4-BE49-F238E27FC236}">
                <a16:creationId xmlns:a16="http://schemas.microsoft.com/office/drawing/2014/main" id="{2C111046-4529-D04B-F6EB-8D3F5B805E3B}"/>
              </a:ext>
            </a:extLst>
          </p:cNvPr>
          <p:cNvSpPr/>
          <p:nvPr/>
        </p:nvSpPr>
        <p:spPr>
          <a:xfrm>
            <a:off x="11033567" y="-86686"/>
            <a:ext cx="513657" cy="405484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2000" b="0" cap="none" spc="0" dirty="0">
                <a:ln w="0"/>
                <a:solidFill>
                  <a:srgbClr val="92D050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120</a:t>
            </a:r>
          </a:p>
        </p:txBody>
      </p:sp>
      <p:sp>
        <p:nvSpPr>
          <p:cNvPr id="20" name="Rectangle 19">
            <a:extLst>
              <a:ext uri="{FF2B5EF4-FFF2-40B4-BE49-F238E27FC236}">
                <a16:creationId xmlns:a16="http://schemas.microsoft.com/office/drawing/2014/main" id="{0358834A-E151-8E57-BA6E-D6B426B6FFF7}"/>
              </a:ext>
            </a:extLst>
          </p:cNvPr>
          <p:cNvSpPr/>
          <p:nvPr/>
        </p:nvSpPr>
        <p:spPr>
          <a:xfrm>
            <a:off x="11077769" y="566219"/>
            <a:ext cx="513657" cy="405484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2000" b="0" cap="none" spc="0" dirty="0">
                <a:ln w="0"/>
                <a:solidFill>
                  <a:srgbClr val="92D050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240</a:t>
            </a:r>
          </a:p>
        </p:txBody>
      </p:sp>
    </p:spTree>
    <p:extLst>
      <p:ext uri="{BB962C8B-B14F-4D97-AF65-F5344CB8AC3E}">
        <p14:creationId xmlns:p14="http://schemas.microsoft.com/office/powerpoint/2010/main" val="406872808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0">
        <p:cut/>
      </p:transition>
    </mc:Choice>
    <mc:Fallback xmlns="">
      <p:transition>
        <p:cut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8" presetClass="emph" presetSubtype="0" repeatCount="indefinite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Rot by="-21600000">
                                      <p:cBhvr>
                                        <p:cTn id="6" dur="20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10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10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1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1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1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5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1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1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14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14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3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5" dur="500" fill="hold"/>
                                        <p:tgtEl>
                                          <p:spTgt spid="6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6" dur="500" fill="hold"/>
                                        <p:tgtEl>
                                          <p:spTgt spid="6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7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9" dur="500" fill="hold"/>
                                        <p:tgtEl>
                                          <p:spTgt spid="1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0" dur="500" fill="hold"/>
                                        <p:tgtEl>
                                          <p:spTgt spid="1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1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13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13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5" presetID="2" presetClass="entr" presetSubtype="2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7" dur="500" fill="hold"/>
                                        <p:tgtEl>
                                          <p:spTgt spid="14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8" dur="500" fill="hold"/>
                                        <p:tgtEl>
                                          <p:spTgt spid="14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9" presetID="2" presetClass="entr" presetSubtype="2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1" dur="500" fill="hold"/>
                                        <p:tgtEl>
                                          <p:spTgt spid="14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2" dur="500" fill="hold"/>
                                        <p:tgtEl>
                                          <p:spTgt spid="14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3" presetID="2" presetClass="entr" presetSubtype="2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14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14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7" presetID="2" presetClass="entr" presetSubtype="2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9" dur="500" fill="hold"/>
                                        <p:tgtEl>
                                          <p:spTgt spid="14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0" dur="500" fill="hold"/>
                                        <p:tgtEl>
                                          <p:spTgt spid="14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61" presetID="2" presetClass="entr" presetSubtype="2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3" dur="500" fill="hold"/>
                                        <p:tgtEl>
                                          <p:spTgt spid="15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4" dur="500" fill="hold"/>
                                        <p:tgtEl>
                                          <p:spTgt spid="15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65" presetID="2" presetClass="entr" presetSubtype="2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7" dur="500" fill="hold"/>
                                        <p:tgtEl>
                                          <p:spTgt spid="15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8" dur="500" fill="hold"/>
                                        <p:tgtEl>
                                          <p:spTgt spid="15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69" presetID="16" presetClass="entr" presetSubtype="2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1" dur="500"/>
                                        <p:tgtEl>
                                          <p:spTgt spid="15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2" fill="hold">
                      <p:stCondLst>
                        <p:cond delay="indefinite"/>
                      </p:stCondLst>
                      <p:childTnLst>
                        <p:par>
                          <p:cTn id="73" fill="hold">
                            <p:stCondLst>
                              <p:cond delay="0"/>
                            </p:stCondLst>
                            <p:childTnLst>
                              <p:par>
                                <p:cTn id="74" presetID="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6" dur="500" fill="hold"/>
                                        <p:tgtEl>
                                          <p:spTgt spid="1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7" dur="500" fill="hold"/>
                                        <p:tgtEl>
                                          <p:spTgt spid="1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78" presetID="2" presetClass="entr" presetSubtype="2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0" dur="500" fill="hold"/>
                                        <p:tgtEl>
                                          <p:spTgt spid="10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1" dur="500" fill="hold"/>
                                        <p:tgtEl>
                                          <p:spTgt spid="10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82" presetID="2" presetClass="entr" presetSubtype="2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4" dur="500" fill="hold"/>
                                        <p:tgtEl>
                                          <p:spTgt spid="13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5" dur="500" fill="hold"/>
                                        <p:tgtEl>
                                          <p:spTgt spid="13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86" presetID="2" presetClass="entr" presetSubtype="2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8" dur="500" fill="hold"/>
                                        <p:tgtEl>
                                          <p:spTgt spid="14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9" dur="500" fill="hold"/>
                                        <p:tgtEl>
                                          <p:spTgt spid="14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0" fill="hold">
                      <p:stCondLst>
                        <p:cond delay="indefinite"/>
                      </p:stCondLst>
                      <p:childTnLst>
                        <p:par>
                          <p:cTn id="91" fill="hold">
                            <p:stCondLst>
                              <p:cond delay="0"/>
                            </p:stCondLst>
                            <p:childTnLst>
                              <p:par>
                                <p:cTn id="92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4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5" fill="hold">
                      <p:stCondLst>
                        <p:cond delay="indefinite"/>
                      </p:stCondLst>
                      <p:childTnLst>
                        <p:par>
                          <p:cTn id="96" fill="hold">
                            <p:stCondLst>
                              <p:cond delay="0"/>
                            </p:stCondLst>
                            <p:childTnLst>
                              <p:par>
                                <p:cTn id="97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9" dur="10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00" dur="10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1" dur="10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2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4" dur="1000"/>
                                        <p:tgtEl>
                                          <p:spTgt spid="3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05" dur="1000" fill="hold"/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6" dur="1000" fill="hold"/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7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9" dur="10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10" dur="1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1" dur="1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12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4" dur="1000"/>
                                        <p:tgtEl>
                                          <p:spTgt spid="3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15" dur="10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6" dur="10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17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9" dur="1000"/>
                                        <p:tgtEl>
                                          <p:spTgt spid="3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20" dur="1000" fill="hold"/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1" dur="1000" fill="hold"/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2" fill="hold">
                      <p:stCondLst>
                        <p:cond delay="indefinite"/>
                      </p:stCondLst>
                      <p:childTnLst>
                        <p:par>
                          <p:cTn id="123" fill="hold">
                            <p:stCondLst>
                              <p:cond delay="0"/>
                            </p:stCondLst>
                            <p:childTnLst>
                              <p:par>
                                <p:cTn id="124" presetID="22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26" dur="2000"/>
                                        <p:tgtEl>
                                          <p:spTgt spid="3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7" fill="hold">
                      <p:stCondLst>
                        <p:cond delay="indefinite"/>
                      </p:stCondLst>
                      <p:childTnLst>
                        <p:par>
                          <p:cTn id="128" fill="hold">
                            <p:stCondLst>
                              <p:cond delay="0"/>
                            </p:stCondLst>
                            <p:childTnLst>
                              <p:par>
                                <p:cTn id="129" presetID="22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31" dur="500"/>
                                        <p:tgtEl>
                                          <p:spTgt spid="7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2" fill="hold">
                      <p:stCondLst>
                        <p:cond delay="indefinite"/>
                      </p:stCondLst>
                      <p:childTnLst>
                        <p:par>
                          <p:cTn id="133" fill="hold">
                            <p:stCondLst>
                              <p:cond delay="0"/>
                            </p:stCondLst>
                            <p:childTnLst>
                              <p:par>
                                <p:cTn id="134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36" dur="500"/>
                                        <p:tgtEl>
                                          <p:spTgt spid="5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7" fill="hold">
                      <p:stCondLst>
                        <p:cond delay="indefinite"/>
                      </p:stCondLst>
                      <p:childTnLst>
                        <p:par>
                          <p:cTn id="138" fill="hold">
                            <p:stCondLst>
                              <p:cond delay="0"/>
                            </p:stCondLst>
                            <p:childTnLst>
                              <p:par>
                                <p:cTn id="139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41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2" fill="hold">
                      <p:stCondLst>
                        <p:cond delay="indefinite"/>
                      </p:stCondLst>
                      <p:childTnLst>
                        <p:par>
                          <p:cTn id="143" fill="hold">
                            <p:stCondLst>
                              <p:cond delay="0"/>
                            </p:stCondLst>
                            <p:childTnLst>
                              <p:par>
                                <p:cTn id="144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46" dur="500"/>
                                        <p:tgtEl>
                                          <p:spTgt spid="6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7" fill="hold">
                      <p:stCondLst>
                        <p:cond delay="indefinite"/>
                      </p:stCondLst>
                      <p:childTnLst>
                        <p:par>
                          <p:cTn id="148" fill="hold">
                            <p:stCondLst>
                              <p:cond delay="0"/>
                            </p:stCondLst>
                            <p:childTnLst>
                              <p:par>
                                <p:cTn id="14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1" dur="1000"/>
                                        <p:tgtEl>
                                          <p:spTgt spid="12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2" dur="1000" fill="hold"/>
                                        <p:tgtEl>
                                          <p:spTgt spid="12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3" dur="1000" fill="hold"/>
                                        <p:tgtEl>
                                          <p:spTgt spid="1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54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6" dur="1000"/>
                                        <p:tgtEl>
                                          <p:spTgt spid="12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7" dur="1000" fill="hold"/>
                                        <p:tgtEl>
                                          <p:spTgt spid="12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8" dur="1000" fill="hold"/>
                                        <p:tgtEl>
                                          <p:spTgt spid="1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59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1" dur="1000"/>
                                        <p:tgtEl>
                                          <p:spTgt spid="12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62" dur="1000" fill="hold"/>
                                        <p:tgtEl>
                                          <p:spTgt spid="12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3" dur="1000" fill="hold"/>
                                        <p:tgtEl>
                                          <p:spTgt spid="12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64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6" dur="1000"/>
                                        <p:tgtEl>
                                          <p:spTgt spid="12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67" dur="1000" fill="hold"/>
                                        <p:tgtEl>
                                          <p:spTgt spid="12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8" dur="1000" fill="hold"/>
                                        <p:tgtEl>
                                          <p:spTgt spid="1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69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1" dur="1000"/>
                                        <p:tgtEl>
                                          <p:spTgt spid="12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72" dur="1000" fill="hold"/>
                                        <p:tgtEl>
                                          <p:spTgt spid="12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3" dur="1000" fill="hold"/>
                                        <p:tgtEl>
                                          <p:spTgt spid="12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4" fill="hold">
                      <p:stCondLst>
                        <p:cond delay="indefinite"/>
                      </p:stCondLst>
                      <p:childTnLst>
                        <p:par>
                          <p:cTn id="175" fill="hold">
                            <p:stCondLst>
                              <p:cond delay="0"/>
                            </p:stCondLst>
                            <p:childTnLst>
                              <p:par>
                                <p:cTn id="176" presetID="2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right)">
                                      <p:cBhvr>
                                        <p:cTn id="178" dur="500"/>
                                        <p:tgtEl>
                                          <p:spTgt spid="1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9" fill="hold">
                      <p:stCondLst>
                        <p:cond delay="indefinite"/>
                      </p:stCondLst>
                      <p:childTnLst>
                        <p:par>
                          <p:cTn id="180" fill="hold">
                            <p:stCondLst>
                              <p:cond delay="0"/>
                            </p:stCondLst>
                            <p:childTnLst>
                              <p:par>
                                <p:cTn id="181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83" dur="500"/>
                                        <p:tgtEl>
                                          <p:spTgt spid="13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4" fill="hold">
                      <p:stCondLst>
                        <p:cond delay="indefinite"/>
                      </p:stCondLst>
                      <p:childTnLst>
                        <p:par>
                          <p:cTn id="185" fill="hold">
                            <p:stCondLst>
                              <p:cond delay="0"/>
                            </p:stCondLst>
                            <p:childTnLst>
                              <p:par>
                                <p:cTn id="186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88" dur="500"/>
                                        <p:tgtEl>
                                          <p:spTgt spid="1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9" fill="hold">
                      <p:stCondLst>
                        <p:cond delay="indefinite"/>
                      </p:stCondLst>
                      <p:childTnLst>
                        <p:par>
                          <p:cTn id="190" fill="hold">
                            <p:stCondLst>
                              <p:cond delay="0"/>
                            </p:stCondLst>
                            <p:childTnLst>
                              <p:par>
                                <p:cTn id="191" presetID="2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right)">
                                      <p:cBhvr>
                                        <p:cTn id="193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4" fill="hold">
                      <p:stCondLst>
                        <p:cond delay="indefinite"/>
                      </p:stCondLst>
                      <p:childTnLst>
                        <p:par>
                          <p:cTn id="195" fill="hold">
                            <p:stCondLst>
                              <p:cond delay="0"/>
                            </p:stCondLst>
                            <p:childTnLst>
                              <p:par>
                                <p:cTn id="196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98" dur="500"/>
                                        <p:tgtEl>
                                          <p:spTgt spid="1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2" grpId="0"/>
      <p:bldP spid="33" grpId="0"/>
      <p:bldP spid="34" grpId="0"/>
      <p:bldP spid="61" grpId="0"/>
      <p:bldP spid="123" grpId="0"/>
      <p:bldP spid="124" grpId="0"/>
      <p:bldP spid="125" grpId="0"/>
      <p:bldP spid="129" grpId="0"/>
      <p:bldP spid="109" grpId="0" animBg="1"/>
      <p:bldP spid="110" grpId="0" animBg="1"/>
      <p:bldP spid="111" grpId="0" animBg="1"/>
      <p:bldP spid="102" grpId="0" animBg="1"/>
      <p:bldP spid="112" grpId="0" animBg="1"/>
      <p:bldP spid="138" grpId="0" animBg="1"/>
      <p:bldP spid="139" grpId="0"/>
      <p:bldP spid="145" grpId="0"/>
      <p:bldP spid="146" grpId="0"/>
      <p:bldP spid="147" grpId="0"/>
      <p:bldP spid="148" grpId="0"/>
      <p:bldP spid="150" grpId="0"/>
      <p:bldP spid="151" grpId="0"/>
      <p:bldP spid="152" grpId="0"/>
      <p:bldP spid="2" grpId="0"/>
    </p:bldLst>
  </p:timing>
</p:sld>
</file>

<file path=ppt/slides/slide5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/>
          <p:cNvSpPr>
            <a:spLocks noGrp="1"/>
          </p:cNvSpPr>
          <p:nvPr>
            <p:ph type="ctrTitle"/>
          </p:nvPr>
        </p:nvSpPr>
        <p:spPr>
          <a:xfrm>
            <a:off x="4138625" y="49103"/>
            <a:ext cx="4084309" cy="633120"/>
          </a:xfrm>
          <a:noFill/>
        </p:spPr>
        <p:txBody>
          <a:bodyPr>
            <a:normAutofit fontScale="90000"/>
          </a:bodyPr>
          <a:lstStyle/>
          <a:p>
            <a:pPr algn="ctr"/>
            <a:r>
              <a:rPr lang="en-IN" sz="4000" i="1" u="sng" dirty="0">
                <a:solidFill>
                  <a:srgbClr val="FFC000"/>
                </a:solidFill>
              </a:rPr>
              <a:t>Fixing of Direction</a:t>
            </a:r>
          </a:p>
        </p:txBody>
      </p:sp>
      <p:cxnSp>
        <p:nvCxnSpPr>
          <p:cNvPr id="21" name="Straight Connector 20"/>
          <p:cNvCxnSpPr/>
          <p:nvPr/>
        </p:nvCxnSpPr>
        <p:spPr>
          <a:xfrm>
            <a:off x="8578719" y="323828"/>
            <a:ext cx="0" cy="2763241"/>
          </a:xfrm>
          <a:prstGeom prst="line">
            <a:avLst/>
          </a:prstGeom>
          <a:effectLst>
            <a:glow rad="63500">
              <a:schemeClr val="accent1">
                <a:satMod val="175000"/>
                <a:alpha val="40000"/>
              </a:schemeClr>
            </a:glow>
          </a:effectLst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2" name="Straight Connector 21"/>
          <p:cNvCxnSpPr/>
          <p:nvPr/>
        </p:nvCxnSpPr>
        <p:spPr>
          <a:xfrm>
            <a:off x="6826119" y="1720594"/>
            <a:ext cx="3562350" cy="0"/>
          </a:xfrm>
          <a:prstGeom prst="line">
            <a:avLst/>
          </a:prstGeom>
          <a:effectLst>
            <a:glow rad="63500">
              <a:schemeClr val="accent1">
                <a:satMod val="175000"/>
                <a:alpha val="40000"/>
              </a:schemeClr>
            </a:glow>
          </a:effectLst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2" name="Rectangle 31"/>
          <p:cNvSpPr/>
          <p:nvPr/>
        </p:nvSpPr>
        <p:spPr>
          <a:xfrm>
            <a:off x="8356362" y="-49186"/>
            <a:ext cx="470000" cy="40011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2000" b="0" cap="none" spc="0" dirty="0">
                <a:ln w="0"/>
                <a:solidFill>
                  <a:srgbClr val="92D050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90</a:t>
            </a:r>
          </a:p>
        </p:txBody>
      </p:sp>
      <p:sp>
        <p:nvSpPr>
          <p:cNvPr id="33" name="Rectangle 32"/>
          <p:cNvSpPr/>
          <p:nvPr/>
        </p:nvSpPr>
        <p:spPr>
          <a:xfrm>
            <a:off x="6184717" y="1505393"/>
            <a:ext cx="612668" cy="40011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2000" b="0" cap="none" spc="0" dirty="0">
                <a:ln w="0"/>
                <a:solidFill>
                  <a:srgbClr val="92D050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180</a:t>
            </a:r>
          </a:p>
        </p:txBody>
      </p:sp>
      <p:sp>
        <p:nvSpPr>
          <p:cNvPr id="34" name="Rectangle 33"/>
          <p:cNvSpPr/>
          <p:nvPr/>
        </p:nvSpPr>
        <p:spPr>
          <a:xfrm>
            <a:off x="8272385" y="3048870"/>
            <a:ext cx="612668" cy="40011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2000" b="0" cap="none" spc="0" dirty="0">
                <a:ln w="0"/>
                <a:solidFill>
                  <a:srgbClr val="92D050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270</a:t>
            </a:r>
          </a:p>
        </p:txBody>
      </p:sp>
      <p:pic>
        <p:nvPicPr>
          <p:cNvPr id="48" name="Picture 4" descr="APTRANSCO ⚡️⚡️ - Electricity Transmission Company - APTRANSCO | LinkedIn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7541" y="17768"/>
            <a:ext cx="1057360" cy="97547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grpSp>
        <p:nvGrpSpPr>
          <p:cNvPr id="4" name="Group 3"/>
          <p:cNvGrpSpPr/>
          <p:nvPr/>
        </p:nvGrpSpPr>
        <p:grpSpPr>
          <a:xfrm>
            <a:off x="1912188" y="110622"/>
            <a:ext cx="2002372" cy="1601240"/>
            <a:chOff x="438161" y="1261979"/>
            <a:chExt cx="4590621" cy="5199465"/>
          </a:xfrm>
        </p:grpSpPr>
        <p:sp>
          <p:nvSpPr>
            <p:cNvPr id="18" name="Rectangle 17"/>
            <p:cNvSpPr/>
            <p:nvPr/>
          </p:nvSpPr>
          <p:spPr>
            <a:xfrm>
              <a:off x="3863059" y="2922178"/>
              <a:ext cx="1165723" cy="999398"/>
            </a:xfrm>
            <a:prstGeom prst="rect">
              <a:avLst/>
            </a:prstGeom>
            <a:noFill/>
          </p:spPr>
          <p:txBody>
            <a:bodyPr wrap="none" lIns="91440" tIns="45720" rIns="91440" bIns="45720">
              <a:spAutoFit/>
            </a:bodyPr>
            <a:lstStyle/>
            <a:p>
              <a:pPr algn="ctr"/>
              <a:r>
                <a:rPr lang="en-US" sz="1400" b="0" cap="none" spc="0" dirty="0">
                  <a:ln w="0"/>
                  <a:solidFill>
                    <a:srgbClr val="FF0000"/>
                  </a:solidFill>
                  <a:effectLst>
                    <a:outerShdw blurRad="38100" dist="19050" dir="2700000" algn="tl" rotWithShape="0">
                      <a:schemeClr val="dk1">
                        <a:alpha val="40000"/>
                      </a:schemeClr>
                    </a:outerShdw>
                  </a:effectLst>
                </a:rPr>
                <a:t>1 </a:t>
              </a:r>
              <a:r>
                <a:rPr lang="en-US" sz="1400" b="0" cap="none" spc="0" dirty="0">
                  <a:ln w="0"/>
                  <a:solidFill>
                    <a:schemeClr val="accent2">
                      <a:lumMod val="20000"/>
                      <a:lumOff val="80000"/>
                    </a:schemeClr>
                  </a:solidFill>
                  <a:effectLst>
                    <a:outerShdw blurRad="38100" dist="19050" dir="2700000" algn="tl" rotWithShape="0">
                      <a:schemeClr val="dk1">
                        <a:alpha val="40000"/>
                      </a:schemeClr>
                    </a:outerShdw>
                  </a:effectLst>
                  <a:latin typeface="Calibri" panose="020F0502020204030204" pitchFamily="34" charset="0"/>
                  <a:cs typeface="Calibri" panose="020F0502020204030204" pitchFamily="34" charset="0"/>
                </a:rPr>
                <a:t>Ļ</a:t>
              </a:r>
              <a:r>
                <a:rPr lang="en-US" sz="1400" b="0" cap="none" spc="0" dirty="0">
                  <a:ln w="0"/>
                  <a:solidFill>
                    <a:srgbClr val="FF0000"/>
                  </a:solidFill>
                  <a:effectLst>
                    <a:outerShdw blurRad="38100" dist="19050" dir="2700000" algn="tl" rotWithShape="0">
                      <a:schemeClr val="dk1">
                        <a:alpha val="40000"/>
                      </a:schemeClr>
                    </a:outerShdw>
                  </a:effectLst>
                </a:rPr>
                <a:t>0</a:t>
              </a:r>
            </a:p>
          </p:txBody>
        </p:sp>
        <p:grpSp>
          <p:nvGrpSpPr>
            <p:cNvPr id="29" name="Group 28"/>
            <p:cNvGrpSpPr/>
            <p:nvPr/>
          </p:nvGrpSpPr>
          <p:grpSpPr>
            <a:xfrm>
              <a:off x="3990680" y="3655267"/>
              <a:ext cx="927706" cy="1755289"/>
              <a:chOff x="6079935" y="1273778"/>
              <a:chExt cx="927706" cy="1755289"/>
            </a:xfrm>
          </p:grpSpPr>
          <p:cxnSp>
            <p:nvCxnSpPr>
              <p:cNvPr id="64" name="Straight Connector 63"/>
              <p:cNvCxnSpPr/>
              <p:nvPr/>
            </p:nvCxnSpPr>
            <p:spPr>
              <a:xfrm flipH="1">
                <a:off x="6086668" y="1273778"/>
                <a:ext cx="920973" cy="1755289"/>
              </a:xfrm>
              <a:prstGeom prst="line">
                <a:avLst/>
              </a:prstGeom>
              <a:ln w="38100">
                <a:solidFill>
                  <a:srgbClr val="FFFF00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sp>
            <p:nvSpPr>
              <p:cNvPr id="67" name="Right Arrow 66"/>
              <p:cNvSpPr/>
              <p:nvPr/>
            </p:nvSpPr>
            <p:spPr>
              <a:xfrm rot="7225006">
                <a:off x="6004872" y="2718276"/>
                <a:ext cx="382138" cy="232012"/>
              </a:xfrm>
              <a:prstGeom prst="rightArrow">
                <a:avLst/>
              </a:prstGeom>
              <a:solidFill>
                <a:srgbClr val="FFFF00"/>
              </a:solidFill>
              <a:ln w="38100">
                <a:solidFill>
                  <a:srgbClr val="FFFF00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IN" sz="1400"/>
              </a:p>
            </p:txBody>
          </p:sp>
        </p:grpSp>
        <p:sp>
          <p:nvSpPr>
            <p:cNvPr id="24" name="Rectangle 23"/>
            <p:cNvSpPr/>
            <p:nvPr/>
          </p:nvSpPr>
          <p:spPr>
            <a:xfrm>
              <a:off x="2804102" y="5462046"/>
              <a:ext cx="1566298" cy="999398"/>
            </a:xfrm>
            <a:prstGeom prst="rect">
              <a:avLst/>
            </a:prstGeom>
            <a:noFill/>
          </p:spPr>
          <p:txBody>
            <a:bodyPr wrap="none" lIns="91440" tIns="45720" rIns="91440" bIns="45720">
              <a:spAutoFit/>
            </a:bodyPr>
            <a:lstStyle/>
            <a:p>
              <a:pPr algn="ctr"/>
              <a:r>
                <a:rPr lang="en-US" sz="1400" b="0" cap="none" spc="0" dirty="0">
                  <a:ln w="0"/>
                  <a:solidFill>
                    <a:srgbClr val="FFFF00"/>
                  </a:solidFill>
                  <a:effectLst>
                    <a:outerShdw blurRad="38100" dist="19050" dir="2700000" algn="tl" rotWithShape="0">
                      <a:schemeClr val="dk1">
                        <a:alpha val="40000"/>
                      </a:schemeClr>
                    </a:outerShdw>
                  </a:effectLst>
                </a:rPr>
                <a:t>1 </a:t>
              </a:r>
              <a:r>
                <a:rPr lang="en-US" sz="1400" b="0" cap="none" spc="0" dirty="0">
                  <a:ln w="0"/>
                  <a:solidFill>
                    <a:schemeClr val="accent2">
                      <a:lumMod val="20000"/>
                      <a:lumOff val="80000"/>
                    </a:schemeClr>
                  </a:solidFill>
                  <a:effectLst>
                    <a:outerShdw blurRad="38100" dist="19050" dir="2700000" algn="tl" rotWithShape="0">
                      <a:schemeClr val="dk1">
                        <a:alpha val="40000"/>
                      </a:schemeClr>
                    </a:outerShdw>
                  </a:effectLst>
                  <a:latin typeface="Calibri" panose="020F0502020204030204" pitchFamily="34" charset="0"/>
                  <a:cs typeface="Calibri" panose="020F0502020204030204" pitchFamily="34" charset="0"/>
                </a:rPr>
                <a:t>Ļ</a:t>
              </a:r>
              <a:r>
                <a:rPr lang="en-US" sz="1400" b="0" cap="none" spc="0" dirty="0">
                  <a:ln w="0"/>
                  <a:solidFill>
                    <a:srgbClr val="FFFF00"/>
                  </a:solidFill>
                  <a:effectLst>
                    <a:outerShdw blurRad="38100" dist="19050" dir="2700000" algn="tl" rotWithShape="0">
                      <a:schemeClr val="dk1">
                        <a:alpha val="40000"/>
                      </a:schemeClr>
                    </a:outerShdw>
                  </a:effectLst>
                  <a:latin typeface="Calibri" panose="020F0502020204030204" pitchFamily="34" charset="0"/>
                  <a:cs typeface="Calibri" panose="020F0502020204030204" pitchFamily="34" charset="0"/>
                </a:rPr>
                <a:t>240</a:t>
              </a:r>
              <a:endParaRPr lang="en-US" sz="1400" b="0" cap="none" spc="0" dirty="0">
                <a:ln w="0"/>
                <a:solidFill>
                  <a:srgbClr val="FFFF00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endParaRPr>
            </a:p>
          </p:txBody>
        </p:sp>
        <p:sp>
          <p:nvSpPr>
            <p:cNvPr id="25" name="Rectangle 24"/>
            <p:cNvSpPr/>
            <p:nvPr/>
          </p:nvSpPr>
          <p:spPr>
            <a:xfrm>
              <a:off x="1407831" y="3019248"/>
              <a:ext cx="1566298" cy="999398"/>
            </a:xfrm>
            <a:prstGeom prst="rect">
              <a:avLst/>
            </a:prstGeom>
            <a:noFill/>
          </p:spPr>
          <p:txBody>
            <a:bodyPr wrap="none" lIns="91440" tIns="45720" rIns="91440" bIns="45720">
              <a:spAutoFit/>
            </a:bodyPr>
            <a:lstStyle/>
            <a:p>
              <a:pPr algn="ctr"/>
              <a:r>
                <a:rPr lang="en-US" sz="1400" b="0" cap="none" spc="0" dirty="0">
                  <a:ln w="0"/>
                  <a:solidFill>
                    <a:srgbClr val="00B0F0"/>
                  </a:solidFill>
                  <a:effectLst>
                    <a:outerShdw blurRad="38100" dist="19050" dir="2700000" algn="tl" rotWithShape="0">
                      <a:schemeClr val="dk1">
                        <a:alpha val="40000"/>
                      </a:schemeClr>
                    </a:outerShdw>
                  </a:effectLst>
                </a:rPr>
                <a:t>1 </a:t>
              </a:r>
              <a:r>
                <a:rPr lang="en-US" sz="1400" b="0" cap="none" spc="0" dirty="0">
                  <a:ln w="0"/>
                  <a:solidFill>
                    <a:schemeClr val="accent2">
                      <a:lumMod val="20000"/>
                      <a:lumOff val="80000"/>
                    </a:schemeClr>
                  </a:solidFill>
                  <a:effectLst>
                    <a:outerShdw blurRad="38100" dist="19050" dir="2700000" algn="tl" rotWithShape="0">
                      <a:schemeClr val="dk1">
                        <a:alpha val="40000"/>
                      </a:schemeClr>
                    </a:outerShdw>
                  </a:effectLst>
                  <a:latin typeface="Calibri" panose="020F0502020204030204" pitchFamily="34" charset="0"/>
                  <a:cs typeface="Calibri" panose="020F0502020204030204" pitchFamily="34" charset="0"/>
                </a:rPr>
                <a:t>Ļ</a:t>
              </a:r>
              <a:r>
                <a:rPr lang="en-US" sz="1400" b="0" cap="none" spc="0" dirty="0">
                  <a:ln w="0"/>
                  <a:solidFill>
                    <a:srgbClr val="00B0F0"/>
                  </a:solidFill>
                  <a:effectLst>
                    <a:outerShdw blurRad="38100" dist="19050" dir="2700000" algn="tl" rotWithShape="0">
                      <a:schemeClr val="dk1">
                        <a:alpha val="40000"/>
                      </a:schemeClr>
                    </a:outerShdw>
                  </a:effectLst>
                  <a:latin typeface="Calibri" panose="020F0502020204030204" pitchFamily="34" charset="0"/>
                  <a:cs typeface="Calibri" panose="020F0502020204030204" pitchFamily="34" charset="0"/>
                </a:rPr>
                <a:t>120</a:t>
              </a:r>
              <a:endParaRPr lang="en-US" sz="1400" b="0" cap="none" spc="0" dirty="0">
                <a:ln w="0"/>
                <a:solidFill>
                  <a:srgbClr val="00B0F0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endParaRPr>
            </a:p>
          </p:txBody>
        </p:sp>
        <p:cxnSp>
          <p:nvCxnSpPr>
            <p:cNvPr id="30" name="Straight Connector 29"/>
            <p:cNvCxnSpPr/>
            <p:nvPr/>
          </p:nvCxnSpPr>
          <p:spPr>
            <a:xfrm>
              <a:off x="3018062" y="2290629"/>
              <a:ext cx="0" cy="2763241"/>
            </a:xfrm>
            <a:prstGeom prst="line">
              <a:avLst/>
            </a:prstGeom>
            <a:effectLst>
              <a:glow rad="63500">
                <a:schemeClr val="accent6">
                  <a:satMod val="175000"/>
                  <a:alpha val="40000"/>
                </a:schemeClr>
              </a:glow>
            </a:effectLst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1" name="Straight Connector 30"/>
            <p:cNvCxnSpPr/>
            <p:nvPr/>
          </p:nvCxnSpPr>
          <p:spPr>
            <a:xfrm>
              <a:off x="1265462" y="3687395"/>
              <a:ext cx="3562350" cy="0"/>
            </a:xfrm>
            <a:prstGeom prst="line">
              <a:avLst/>
            </a:prstGeom>
            <a:effectLst>
              <a:glow rad="63500">
                <a:schemeClr val="accent6">
                  <a:satMod val="175000"/>
                  <a:alpha val="40000"/>
                </a:schemeClr>
              </a:glow>
            </a:effectLst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5" name="Rectangle 34"/>
            <p:cNvSpPr/>
            <p:nvPr/>
          </p:nvSpPr>
          <p:spPr>
            <a:xfrm>
              <a:off x="2578529" y="1892056"/>
              <a:ext cx="879067" cy="999398"/>
            </a:xfrm>
            <a:prstGeom prst="rect">
              <a:avLst/>
            </a:prstGeom>
            <a:noFill/>
          </p:spPr>
          <p:txBody>
            <a:bodyPr wrap="none" lIns="91440" tIns="45720" rIns="91440" bIns="45720">
              <a:spAutoFit/>
            </a:bodyPr>
            <a:lstStyle/>
            <a:p>
              <a:pPr algn="ctr"/>
              <a:r>
                <a:rPr lang="en-US" sz="1400" b="0" cap="none" spc="0" dirty="0">
                  <a:ln w="0"/>
                  <a:solidFill>
                    <a:srgbClr val="92D050"/>
                  </a:solidFill>
                  <a:effectLst>
                    <a:outerShdw blurRad="38100" dist="19050" dir="2700000" algn="tl" rotWithShape="0">
                      <a:schemeClr val="dk1">
                        <a:alpha val="40000"/>
                      </a:schemeClr>
                    </a:outerShdw>
                  </a:effectLst>
                </a:rPr>
                <a:t>90</a:t>
              </a:r>
            </a:p>
          </p:txBody>
        </p:sp>
        <p:sp>
          <p:nvSpPr>
            <p:cNvPr id="36" name="Rectangle 35"/>
            <p:cNvSpPr/>
            <p:nvPr/>
          </p:nvSpPr>
          <p:spPr>
            <a:xfrm>
              <a:off x="438161" y="3493335"/>
              <a:ext cx="1106918" cy="999398"/>
            </a:xfrm>
            <a:prstGeom prst="rect">
              <a:avLst/>
            </a:prstGeom>
            <a:noFill/>
          </p:spPr>
          <p:txBody>
            <a:bodyPr wrap="none" lIns="91440" tIns="45720" rIns="91440" bIns="45720">
              <a:spAutoFit/>
            </a:bodyPr>
            <a:lstStyle/>
            <a:p>
              <a:pPr algn="ctr"/>
              <a:r>
                <a:rPr lang="en-US" sz="1400" b="0" cap="none" spc="0" dirty="0">
                  <a:ln w="0"/>
                  <a:solidFill>
                    <a:srgbClr val="92D050"/>
                  </a:solidFill>
                  <a:effectLst>
                    <a:outerShdw blurRad="38100" dist="19050" dir="2700000" algn="tl" rotWithShape="0">
                      <a:schemeClr val="dk1">
                        <a:alpha val="40000"/>
                      </a:schemeClr>
                    </a:outerShdw>
                  </a:effectLst>
                </a:rPr>
                <a:t>180</a:t>
              </a:r>
            </a:p>
          </p:txBody>
        </p:sp>
        <p:sp>
          <p:nvSpPr>
            <p:cNvPr id="37" name="Rectangle 36"/>
            <p:cNvSpPr/>
            <p:nvPr/>
          </p:nvSpPr>
          <p:spPr>
            <a:xfrm>
              <a:off x="2525829" y="5036813"/>
              <a:ext cx="1106918" cy="999398"/>
            </a:xfrm>
            <a:prstGeom prst="rect">
              <a:avLst/>
            </a:prstGeom>
            <a:noFill/>
          </p:spPr>
          <p:txBody>
            <a:bodyPr wrap="none" lIns="91440" tIns="45720" rIns="91440" bIns="45720">
              <a:spAutoFit/>
            </a:bodyPr>
            <a:lstStyle/>
            <a:p>
              <a:pPr algn="ctr"/>
              <a:r>
                <a:rPr lang="en-US" sz="1400" b="0" cap="none" spc="0" dirty="0">
                  <a:ln w="0"/>
                  <a:solidFill>
                    <a:srgbClr val="92D050"/>
                  </a:solidFill>
                  <a:effectLst>
                    <a:outerShdw blurRad="38100" dist="19050" dir="2700000" algn="tl" rotWithShape="0">
                      <a:schemeClr val="dk1">
                        <a:alpha val="40000"/>
                      </a:schemeClr>
                    </a:outerShdw>
                  </a:effectLst>
                </a:rPr>
                <a:t>270</a:t>
              </a:r>
            </a:p>
          </p:txBody>
        </p:sp>
        <p:sp>
          <p:nvSpPr>
            <p:cNvPr id="69" name="Right Arrow 68"/>
            <p:cNvSpPr/>
            <p:nvPr/>
          </p:nvSpPr>
          <p:spPr>
            <a:xfrm>
              <a:off x="4527243" y="3556244"/>
              <a:ext cx="382138" cy="232012"/>
            </a:xfrm>
            <a:prstGeom prst="rightArrow">
              <a:avLst/>
            </a:prstGeom>
            <a:solidFill>
              <a:srgbClr val="FF0000"/>
            </a:solidFill>
            <a:ln w="38100">
              <a:solidFill>
                <a:srgbClr val="FF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IN" sz="1400"/>
            </a:p>
          </p:txBody>
        </p:sp>
        <p:cxnSp>
          <p:nvCxnSpPr>
            <p:cNvPr id="63" name="Straight Connector 62"/>
            <p:cNvCxnSpPr/>
            <p:nvPr/>
          </p:nvCxnSpPr>
          <p:spPr>
            <a:xfrm flipH="1" flipV="1">
              <a:off x="3058439" y="3676606"/>
              <a:ext cx="1812480" cy="7641"/>
            </a:xfrm>
            <a:prstGeom prst="line">
              <a:avLst/>
            </a:prstGeom>
            <a:ln w="38100">
              <a:solidFill>
                <a:srgbClr val="FF000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5" name="Straight Connector 64"/>
            <p:cNvCxnSpPr/>
            <p:nvPr/>
          </p:nvCxnSpPr>
          <p:spPr>
            <a:xfrm>
              <a:off x="3110270" y="3675030"/>
              <a:ext cx="907160" cy="1746135"/>
            </a:xfrm>
            <a:prstGeom prst="line">
              <a:avLst/>
            </a:prstGeom>
            <a:ln w="38100">
              <a:solidFill>
                <a:srgbClr val="00B0F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70" name="Right Arrow 69"/>
            <p:cNvSpPr/>
            <p:nvPr/>
          </p:nvSpPr>
          <p:spPr>
            <a:xfrm rot="14338898">
              <a:off x="3023342" y="3736802"/>
              <a:ext cx="382138" cy="232012"/>
            </a:xfrm>
            <a:prstGeom prst="rightArrow">
              <a:avLst/>
            </a:prstGeom>
            <a:solidFill>
              <a:srgbClr val="00B0F0"/>
            </a:solidFill>
            <a:ln w="38100">
              <a:solidFill>
                <a:srgbClr val="00B0F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IN" sz="1400"/>
            </a:p>
          </p:txBody>
        </p:sp>
        <p:sp>
          <p:nvSpPr>
            <p:cNvPr id="40" name="Rectangle 39"/>
            <p:cNvSpPr/>
            <p:nvPr/>
          </p:nvSpPr>
          <p:spPr>
            <a:xfrm>
              <a:off x="1821811" y="1261979"/>
              <a:ext cx="2959135" cy="999398"/>
            </a:xfrm>
            <a:prstGeom prst="rect">
              <a:avLst/>
            </a:prstGeom>
            <a:noFill/>
          </p:spPr>
          <p:txBody>
            <a:bodyPr wrap="none" lIns="91440" tIns="45720" rIns="91440" bIns="45720">
              <a:spAutoFit/>
            </a:bodyPr>
            <a:lstStyle/>
            <a:p>
              <a:pPr algn="ctr"/>
              <a:r>
                <a:rPr lang="en-US" sz="1400" i="1" dirty="0">
                  <a:ln w="0"/>
                  <a:solidFill>
                    <a:srgbClr val="FFFF00"/>
                  </a:solidFill>
                  <a:effectLst>
                    <a:outerShdw blurRad="38100" dist="19050" dir="2700000" algn="tl" rotWithShape="0">
                      <a:schemeClr val="dk1">
                        <a:alpha val="40000"/>
                      </a:schemeClr>
                    </a:outerShdw>
                  </a:effectLst>
                </a:rPr>
                <a:t>Resultant = 0</a:t>
              </a:r>
              <a:endParaRPr lang="en-US" sz="1400" b="0" i="1" cap="none" spc="0" dirty="0">
                <a:ln w="0"/>
                <a:solidFill>
                  <a:srgbClr val="FFFF00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endParaRPr>
            </a:p>
          </p:txBody>
        </p:sp>
      </p:grpSp>
      <p:grpSp>
        <p:nvGrpSpPr>
          <p:cNvPr id="39" name="Group 38"/>
          <p:cNvGrpSpPr/>
          <p:nvPr/>
        </p:nvGrpSpPr>
        <p:grpSpPr>
          <a:xfrm>
            <a:off x="8576225" y="1541835"/>
            <a:ext cx="3445446" cy="309879"/>
            <a:chOff x="9795421" y="3556244"/>
            <a:chExt cx="1850942" cy="232012"/>
          </a:xfrm>
        </p:grpSpPr>
        <p:sp>
          <p:nvSpPr>
            <p:cNvPr id="50" name="Right Arrow 49"/>
            <p:cNvSpPr/>
            <p:nvPr/>
          </p:nvSpPr>
          <p:spPr>
            <a:xfrm>
              <a:off x="11264225" y="3556244"/>
              <a:ext cx="382138" cy="232012"/>
            </a:xfrm>
            <a:prstGeom prst="rightArrow">
              <a:avLst/>
            </a:prstGeom>
            <a:solidFill>
              <a:srgbClr val="FF0000"/>
            </a:solidFill>
            <a:ln w="38100">
              <a:solidFill>
                <a:srgbClr val="FF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IN"/>
            </a:p>
          </p:txBody>
        </p:sp>
        <p:cxnSp>
          <p:nvCxnSpPr>
            <p:cNvPr id="51" name="Straight Connector 50"/>
            <p:cNvCxnSpPr/>
            <p:nvPr/>
          </p:nvCxnSpPr>
          <p:spPr>
            <a:xfrm flipH="1" flipV="1">
              <a:off x="9795421" y="3676606"/>
              <a:ext cx="1812480" cy="7641"/>
            </a:xfrm>
            <a:prstGeom prst="line">
              <a:avLst/>
            </a:prstGeom>
            <a:ln w="38100">
              <a:solidFill>
                <a:srgbClr val="FF000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61" name="Rectangle 60"/>
          <p:cNvSpPr/>
          <p:nvPr/>
        </p:nvSpPr>
        <p:spPr>
          <a:xfrm>
            <a:off x="9090091" y="879420"/>
            <a:ext cx="1229824" cy="707886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4000" i="1" dirty="0">
                <a:ln w="0"/>
                <a:solidFill>
                  <a:srgbClr val="FFFF00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I Flt</a:t>
            </a:r>
            <a:endParaRPr lang="en-US" sz="4000" b="0" i="1" cap="none" spc="0" dirty="0">
              <a:ln w="0"/>
              <a:solidFill>
                <a:srgbClr val="FFFF00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</a:endParaRPr>
          </a:p>
        </p:txBody>
      </p:sp>
      <p:grpSp>
        <p:nvGrpSpPr>
          <p:cNvPr id="56" name="Group 55"/>
          <p:cNvGrpSpPr/>
          <p:nvPr/>
        </p:nvGrpSpPr>
        <p:grpSpPr>
          <a:xfrm>
            <a:off x="10136412" y="1662225"/>
            <a:ext cx="919025" cy="1759426"/>
            <a:chOff x="5170258" y="1254761"/>
            <a:chExt cx="919025" cy="1759426"/>
          </a:xfrm>
        </p:grpSpPr>
        <p:cxnSp>
          <p:nvCxnSpPr>
            <p:cNvPr id="62" name="Straight Connector 61"/>
            <p:cNvCxnSpPr/>
            <p:nvPr/>
          </p:nvCxnSpPr>
          <p:spPr>
            <a:xfrm>
              <a:off x="5182123" y="1268052"/>
              <a:ext cx="907160" cy="1746135"/>
            </a:xfrm>
            <a:prstGeom prst="line">
              <a:avLst/>
            </a:prstGeom>
            <a:ln w="38100">
              <a:solidFill>
                <a:srgbClr val="00B0F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6" name="Right Arrow 65"/>
            <p:cNvSpPr/>
            <p:nvPr/>
          </p:nvSpPr>
          <p:spPr>
            <a:xfrm rot="14338898">
              <a:off x="5095195" y="1329824"/>
              <a:ext cx="382138" cy="232012"/>
            </a:xfrm>
            <a:prstGeom prst="rightArrow">
              <a:avLst/>
            </a:prstGeom>
            <a:solidFill>
              <a:srgbClr val="00B0F0"/>
            </a:solidFill>
            <a:ln w="38100">
              <a:solidFill>
                <a:srgbClr val="00B0F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IN"/>
            </a:p>
          </p:txBody>
        </p:sp>
      </p:grpSp>
      <p:grpSp>
        <p:nvGrpSpPr>
          <p:cNvPr id="9" name="Group 8"/>
          <p:cNvGrpSpPr/>
          <p:nvPr/>
        </p:nvGrpSpPr>
        <p:grpSpPr>
          <a:xfrm>
            <a:off x="8574281" y="1626841"/>
            <a:ext cx="1574454" cy="178836"/>
            <a:chOff x="8574281" y="2882443"/>
            <a:chExt cx="1574454" cy="178836"/>
          </a:xfrm>
        </p:grpSpPr>
        <p:cxnSp>
          <p:nvCxnSpPr>
            <p:cNvPr id="77" name="Straight Connector 76"/>
            <p:cNvCxnSpPr/>
            <p:nvPr/>
          </p:nvCxnSpPr>
          <p:spPr>
            <a:xfrm rot="10800000" flipV="1">
              <a:off x="8574281" y="2946048"/>
              <a:ext cx="1574454" cy="13045"/>
            </a:xfrm>
            <a:prstGeom prst="line">
              <a:avLst/>
            </a:prstGeom>
            <a:ln w="38100">
              <a:solidFill>
                <a:srgbClr val="B7E709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78" name="Right Arrow 77"/>
            <p:cNvSpPr/>
            <p:nvPr/>
          </p:nvSpPr>
          <p:spPr>
            <a:xfrm flipV="1">
              <a:off x="9765593" y="2882443"/>
              <a:ext cx="353915" cy="178836"/>
            </a:xfrm>
            <a:prstGeom prst="rightArrow">
              <a:avLst/>
            </a:prstGeom>
            <a:solidFill>
              <a:srgbClr val="B7E709"/>
            </a:solidFill>
            <a:ln w="38100">
              <a:solidFill>
                <a:srgbClr val="B7E709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IN"/>
            </a:p>
          </p:txBody>
        </p:sp>
      </p:grpSp>
      <p:grpSp>
        <p:nvGrpSpPr>
          <p:cNvPr id="79" name="Group 78"/>
          <p:cNvGrpSpPr/>
          <p:nvPr/>
        </p:nvGrpSpPr>
        <p:grpSpPr>
          <a:xfrm>
            <a:off x="11072742" y="1703611"/>
            <a:ext cx="927706" cy="1755289"/>
            <a:chOff x="6079935" y="1273778"/>
            <a:chExt cx="927706" cy="1755289"/>
          </a:xfrm>
        </p:grpSpPr>
        <p:cxnSp>
          <p:nvCxnSpPr>
            <p:cNvPr id="80" name="Straight Connector 79"/>
            <p:cNvCxnSpPr/>
            <p:nvPr/>
          </p:nvCxnSpPr>
          <p:spPr>
            <a:xfrm flipH="1">
              <a:off x="6086668" y="1273778"/>
              <a:ext cx="920973" cy="1755289"/>
            </a:xfrm>
            <a:prstGeom prst="line">
              <a:avLst/>
            </a:prstGeom>
            <a:ln w="38100">
              <a:solidFill>
                <a:srgbClr val="FFFF0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81" name="Right Arrow 80"/>
            <p:cNvSpPr/>
            <p:nvPr/>
          </p:nvSpPr>
          <p:spPr>
            <a:xfrm rot="7225006">
              <a:off x="6004872" y="2718276"/>
              <a:ext cx="382138" cy="232012"/>
            </a:xfrm>
            <a:prstGeom prst="rightArrow">
              <a:avLst/>
            </a:prstGeom>
            <a:solidFill>
              <a:srgbClr val="FFFF00"/>
            </a:solidFill>
            <a:ln w="38100">
              <a:solidFill>
                <a:srgbClr val="FFFF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IN"/>
            </a:p>
          </p:txBody>
        </p:sp>
      </p:grpSp>
      <p:cxnSp>
        <p:nvCxnSpPr>
          <p:cNvPr id="121" name="Straight Connector 120"/>
          <p:cNvCxnSpPr/>
          <p:nvPr/>
        </p:nvCxnSpPr>
        <p:spPr>
          <a:xfrm>
            <a:off x="9856633" y="3503041"/>
            <a:ext cx="0" cy="2763241"/>
          </a:xfrm>
          <a:prstGeom prst="line">
            <a:avLst/>
          </a:prstGeom>
          <a:effectLst>
            <a:glow rad="63500">
              <a:schemeClr val="accent1">
                <a:satMod val="175000"/>
                <a:alpha val="40000"/>
              </a:schemeClr>
            </a:glow>
          </a:effectLst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2" name="Straight Connector 121"/>
          <p:cNvCxnSpPr/>
          <p:nvPr/>
        </p:nvCxnSpPr>
        <p:spPr>
          <a:xfrm>
            <a:off x="8104033" y="4899807"/>
            <a:ext cx="3562350" cy="0"/>
          </a:xfrm>
          <a:prstGeom prst="line">
            <a:avLst/>
          </a:prstGeom>
          <a:effectLst>
            <a:glow rad="63500">
              <a:schemeClr val="accent1">
                <a:satMod val="175000"/>
                <a:alpha val="40000"/>
              </a:schemeClr>
            </a:glow>
          </a:effectLst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23" name="Rectangle 122"/>
          <p:cNvSpPr/>
          <p:nvPr/>
        </p:nvSpPr>
        <p:spPr>
          <a:xfrm>
            <a:off x="9634276" y="3130027"/>
            <a:ext cx="470000" cy="40011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2000" b="0" cap="none" spc="0" dirty="0">
                <a:ln w="0"/>
                <a:solidFill>
                  <a:srgbClr val="92D050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90</a:t>
            </a:r>
          </a:p>
        </p:txBody>
      </p:sp>
      <p:sp>
        <p:nvSpPr>
          <p:cNvPr id="124" name="Rectangle 123"/>
          <p:cNvSpPr/>
          <p:nvPr/>
        </p:nvSpPr>
        <p:spPr>
          <a:xfrm>
            <a:off x="7462631" y="4684606"/>
            <a:ext cx="612668" cy="40011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2000" b="0" cap="none" spc="0" dirty="0">
                <a:ln w="0"/>
                <a:solidFill>
                  <a:srgbClr val="92D050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180</a:t>
            </a:r>
          </a:p>
        </p:txBody>
      </p:sp>
      <p:sp>
        <p:nvSpPr>
          <p:cNvPr id="125" name="Rectangle 124"/>
          <p:cNvSpPr/>
          <p:nvPr/>
        </p:nvSpPr>
        <p:spPr>
          <a:xfrm>
            <a:off x="9563952" y="6228083"/>
            <a:ext cx="612668" cy="40011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2000" b="0" cap="none" spc="0" dirty="0">
                <a:ln w="0"/>
                <a:solidFill>
                  <a:srgbClr val="92D050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270</a:t>
            </a:r>
          </a:p>
        </p:txBody>
      </p:sp>
      <p:grpSp>
        <p:nvGrpSpPr>
          <p:cNvPr id="126" name="Group 125"/>
          <p:cNvGrpSpPr/>
          <p:nvPr/>
        </p:nvGrpSpPr>
        <p:grpSpPr>
          <a:xfrm>
            <a:off x="9867665" y="4755496"/>
            <a:ext cx="660763" cy="282780"/>
            <a:chOff x="9795421" y="3556244"/>
            <a:chExt cx="1850942" cy="232012"/>
          </a:xfrm>
        </p:grpSpPr>
        <p:sp>
          <p:nvSpPr>
            <p:cNvPr id="127" name="Right Arrow 126"/>
            <p:cNvSpPr/>
            <p:nvPr/>
          </p:nvSpPr>
          <p:spPr>
            <a:xfrm>
              <a:off x="11264225" y="3556244"/>
              <a:ext cx="382138" cy="232012"/>
            </a:xfrm>
            <a:prstGeom prst="rightArrow">
              <a:avLst/>
            </a:prstGeom>
            <a:solidFill>
              <a:srgbClr val="FF0000"/>
            </a:solidFill>
            <a:ln w="38100">
              <a:solidFill>
                <a:srgbClr val="FF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IN"/>
            </a:p>
          </p:txBody>
        </p:sp>
        <p:cxnSp>
          <p:nvCxnSpPr>
            <p:cNvPr id="128" name="Straight Connector 127"/>
            <p:cNvCxnSpPr/>
            <p:nvPr/>
          </p:nvCxnSpPr>
          <p:spPr>
            <a:xfrm flipH="1" flipV="1">
              <a:off x="9795421" y="3676606"/>
              <a:ext cx="1812480" cy="7641"/>
            </a:xfrm>
            <a:prstGeom prst="line">
              <a:avLst/>
            </a:prstGeom>
            <a:ln w="38100">
              <a:solidFill>
                <a:srgbClr val="FF000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129" name="Rectangle 128"/>
          <p:cNvSpPr/>
          <p:nvPr/>
        </p:nvSpPr>
        <p:spPr>
          <a:xfrm>
            <a:off x="8411801" y="4135107"/>
            <a:ext cx="1382110" cy="707886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4000" i="1" dirty="0">
                <a:ln w="0"/>
                <a:solidFill>
                  <a:srgbClr val="FFFF00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V Flt</a:t>
            </a:r>
            <a:endParaRPr lang="en-US" sz="4000" b="0" i="1" cap="none" spc="0" dirty="0">
              <a:ln w="0"/>
              <a:solidFill>
                <a:srgbClr val="FFFF00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</a:endParaRPr>
          </a:p>
        </p:txBody>
      </p:sp>
      <p:grpSp>
        <p:nvGrpSpPr>
          <p:cNvPr id="130" name="Group 129"/>
          <p:cNvGrpSpPr/>
          <p:nvPr/>
        </p:nvGrpSpPr>
        <p:grpSpPr>
          <a:xfrm>
            <a:off x="8664392" y="4858421"/>
            <a:ext cx="919025" cy="1759426"/>
            <a:chOff x="5170258" y="1254761"/>
            <a:chExt cx="919025" cy="1759426"/>
          </a:xfrm>
        </p:grpSpPr>
        <p:cxnSp>
          <p:nvCxnSpPr>
            <p:cNvPr id="131" name="Straight Connector 130"/>
            <p:cNvCxnSpPr/>
            <p:nvPr/>
          </p:nvCxnSpPr>
          <p:spPr>
            <a:xfrm>
              <a:off x="5182123" y="1268052"/>
              <a:ext cx="907160" cy="1746135"/>
            </a:xfrm>
            <a:prstGeom prst="line">
              <a:avLst/>
            </a:prstGeom>
            <a:ln w="38100">
              <a:solidFill>
                <a:srgbClr val="00B0F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132" name="Right Arrow 131"/>
            <p:cNvSpPr/>
            <p:nvPr/>
          </p:nvSpPr>
          <p:spPr>
            <a:xfrm rot="14338898">
              <a:off x="5095195" y="1329824"/>
              <a:ext cx="382138" cy="232012"/>
            </a:xfrm>
            <a:prstGeom prst="rightArrow">
              <a:avLst/>
            </a:prstGeom>
            <a:solidFill>
              <a:srgbClr val="00B0F0"/>
            </a:solidFill>
            <a:ln w="38100">
              <a:solidFill>
                <a:srgbClr val="00B0F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IN"/>
            </a:p>
          </p:txBody>
        </p:sp>
      </p:grpSp>
      <p:grpSp>
        <p:nvGrpSpPr>
          <p:cNvPr id="8" name="Group 7"/>
          <p:cNvGrpSpPr/>
          <p:nvPr/>
        </p:nvGrpSpPr>
        <p:grpSpPr>
          <a:xfrm>
            <a:off x="8689496" y="4797245"/>
            <a:ext cx="1153407" cy="178836"/>
            <a:chOff x="2043434" y="4606954"/>
            <a:chExt cx="1153407" cy="178836"/>
          </a:xfrm>
        </p:grpSpPr>
        <p:cxnSp>
          <p:nvCxnSpPr>
            <p:cNvPr id="133" name="Straight Connector 132"/>
            <p:cNvCxnSpPr/>
            <p:nvPr/>
          </p:nvCxnSpPr>
          <p:spPr>
            <a:xfrm>
              <a:off x="2043434" y="4697855"/>
              <a:ext cx="1153407" cy="3384"/>
            </a:xfrm>
            <a:prstGeom prst="line">
              <a:avLst/>
            </a:prstGeom>
            <a:ln w="38100">
              <a:solidFill>
                <a:srgbClr val="B7E709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134" name="Right Arrow 133"/>
            <p:cNvSpPr/>
            <p:nvPr/>
          </p:nvSpPr>
          <p:spPr>
            <a:xfrm flipH="1" flipV="1">
              <a:off x="2061030" y="4606954"/>
              <a:ext cx="353915" cy="178836"/>
            </a:xfrm>
            <a:prstGeom prst="rightArrow">
              <a:avLst/>
            </a:prstGeom>
            <a:solidFill>
              <a:srgbClr val="B7E709"/>
            </a:solidFill>
            <a:ln w="38100">
              <a:solidFill>
                <a:srgbClr val="B7E709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IN"/>
            </a:p>
          </p:txBody>
        </p:sp>
      </p:grpSp>
      <p:grpSp>
        <p:nvGrpSpPr>
          <p:cNvPr id="135" name="Group 134"/>
          <p:cNvGrpSpPr/>
          <p:nvPr/>
        </p:nvGrpSpPr>
        <p:grpSpPr>
          <a:xfrm>
            <a:off x="9587077" y="4899807"/>
            <a:ext cx="927706" cy="1755289"/>
            <a:chOff x="6079935" y="1273778"/>
            <a:chExt cx="927706" cy="1755289"/>
          </a:xfrm>
        </p:grpSpPr>
        <p:cxnSp>
          <p:nvCxnSpPr>
            <p:cNvPr id="136" name="Straight Connector 135"/>
            <p:cNvCxnSpPr/>
            <p:nvPr/>
          </p:nvCxnSpPr>
          <p:spPr>
            <a:xfrm flipH="1">
              <a:off x="6086668" y="1273778"/>
              <a:ext cx="920973" cy="1755289"/>
            </a:xfrm>
            <a:prstGeom prst="line">
              <a:avLst/>
            </a:prstGeom>
            <a:ln w="38100">
              <a:solidFill>
                <a:srgbClr val="FFFF0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137" name="Right Arrow 136"/>
            <p:cNvSpPr/>
            <p:nvPr/>
          </p:nvSpPr>
          <p:spPr>
            <a:xfrm rot="7225006">
              <a:off x="6004872" y="2718276"/>
              <a:ext cx="382138" cy="232012"/>
            </a:xfrm>
            <a:prstGeom prst="rightArrow">
              <a:avLst/>
            </a:prstGeom>
            <a:solidFill>
              <a:srgbClr val="FFFF00"/>
            </a:solidFill>
            <a:ln w="38100">
              <a:solidFill>
                <a:srgbClr val="FFFF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IN"/>
            </a:p>
          </p:txBody>
        </p:sp>
      </p:grpSp>
      <p:grpSp>
        <p:nvGrpSpPr>
          <p:cNvPr id="76" name="Group 75"/>
          <p:cNvGrpSpPr/>
          <p:nvPr/>
        </p:nvGrpSpPr>
        <p:grpSpPr>
          <a:xfrm rot="3600000">
            <a:off x="2334784" y="4091247"/>
            <a:ext cx="1574454" cy="178836"/>
            <a:chOff x="8574281" y="2882443"/>
            <a:chExt cx="1574454" cy="178836"/>
          </a:xfrm>
        </p:grpSpPr>
        <p:cxnSp>
          <p:nvCxnSpPr>
            <p:cNvPr id="82" name="Straight Connector 81"/>
            <p:cNvCxnSpPr/>
            <p:nvPr/>
          </p:nvCxnSpPr>
          <p:spPr>
            <a:xfrm rot="10800000" flipV="1">
              <a:off x="8574281" y="2946048"/>
              <a:ext cx="1574454" cy="13045"/>
            </a:xfrm>
            <a:prstGeom prst="line">
              <a:avLst/>
            </a:prstGeom>
            <a:ln w="38100">
              <a:solidFill>
                <a:srgbClr val="B7E709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83" name="Right Arrow 82"/>
            <p:cNvSpPr/>
            <p:nvPr/>
          </p:nvSpPr>
          <p:spPr>
            <a:xfrm flipV="1">
              <a:off x="9765593" y="2882443"/>
              <a:ext cx="353915" cy="178836"/>
            </a:xfrm>
            <a:prstGeom prst="rightArrow">
              <a:avLst/>
            </a:prstGeom>
            <a:solidFill>
              <a:srgbClr val="B7E709"/>
            </a:solidFill>
            <a:ln w="38100">
              <a:solidFill>
                <a:srgbClr val="B7E709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IN"/>
            </a:p>
          </p:txBody>
        </p:sp>
      </p:grpSp>
      <p:grpSp>
        <p:nvGrpSpPr>
          <p:cNvPr id="84" name="Group 83"/>
          <p:cNvGrpSpPr/>
          <p:nvPr/>
        </p:nvGrpSpPr>
        <p:grpSpPr>
          <a:xfrm rot="1800000">
            <a:off x="2655364" y="3813121"/>
            <a:ext cx="1574454" cy="178836"/>
            <a:chOff x="8574281" y="2882443"/>
            <a:chExt cx="1574454" cy="178836"/>
          </a:xfrm>
        </p:grpSpPr>
        <p:cxnSp>
          <p:nvCxnSpPr>
            <p:cNvPr id="85" name="Straight Connector 84"/>
            <p:cNvCxnSpPr/>
            <p:nvPr/>
          </p:nvCxnSpPr>
          <p:spPr>
            <a:xfrm rot="10800000" flipV="1">
              <a:off x="8574281" y="2946048"/>
              <a:ext cx="1574454" cy="13045"/>
            </a:xfrm>
            <a:prstGeom prst="line">
              <a:avLst/>
            </a:prstGeom>
            <a:ln w="38100">
              <a:solidFill>
                <a:srgbClr val="B7E709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86" name="Right Arrow 85"/>
            <p:cNvSpPr/>
            <p:nvPr/>
          </p:nvSpPr>
          <p:spPr>
            <a:xfrm flipV="1">
              <a:off x="9765593" y="2882443"/>
              <a:ext cx="353915" cy="178836"/>
            </a:xfrm>
            <a:prstGeom prst="rightArrow">
              <a:avLst/>
            </a:prstGeom>
            <a:solidFill>
              <a:srgbClr val="B7E709"/>
            </a:solidFill>
            <a:ln w="38100">
              <a:solidFill>
                <a:srgbClr val="B7E709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IN"/>
            </a:p>
          </p:txBody>
        </p:sp>
      </p:grpSp>
      <p:grpSp>
        <p:nvGrpSpPr>
          <p:cNvPr id="87" name="Group 86"/>
          <p:cNvGrpSpPr/>
          <p:nvPr/>
        </p:nvGrpSpPr>
        <p:grpSpPr>
          <a:xfrm rot="5400000">
            <a:off x="1933062" y="4155469"/>
            <a:ext cx="1574454" cy="178836"/>
            <a:chOff x="8574281" y="2882443"/>
            <a:chExt cx="1574454" cy="178836"/>
          </a:xfrm>
        </p:grpSpPr>
        <p:cxnSp>
          <p:nvCxnSpPr>
            <p:cNvPr id="88" name="Straight Connector 87"/>
            <p:cNvCxnSpPr/>
            <p:nvPr/>
          </p:nvCxnSpPr>
          <p:spPr>
            <a:xfrm rot="10800000" flipV="1">
              <a:off x="8574281" y="2946048"/>
              <a:ext cx="1574454" cy="13045"/>
            </a:xfrm>
            <a:prstGeom prst="line">
              <a:avLst/>
            </a:prstGeom>
            <a:ln w="38100">
              <a:solidFill>
                <a:srgbClr val="B7E709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89" name="Right Arrow 88"/>
            <p:cNvSpPr/>
            <p:nvPr/>
          </p:nvSpPr>
          <p:spPr>
            <a:xfrm flipV="1">
              <a:off x="9765593" y="2882443"/>
              <a:ext cx="353915" cy="178836"/>
            </a:xfrm>
            <a:prstGeom prst="rightArrow">
              <a:avLst/>
            </a:prstGeom>
            <a:solidFill>
              <a:srgbClr val="B7E709"/>
            </a:solidFill>
            <a:ln w="38100">
              <a:solidFill>
                <a:srgbClr val="B7E709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IN"/>
            </a:p>
          </p:txBody>
        </p:sp>
      </p:grpSp>
      <p:cxnSp>
        <p:nvCxnSpPr>
          <p:cNvPr id="90" name="Straight Connector 89"/>
          <p:cNvCxnSpPr/>
          <p:nvPr/>
        </p:nvCxnSpPr>
        <p:spPr>
          <a:xfrm>
            <a:off x="2739547" y="2086707"/>
            <a:ext cx="0" cy="2763241"/>
          </a:xfrm>
          <a:prstGeom prst="line">
            <a:avLst/>
          </a:prstGeom>
          <a:effectLst>
            <a:glow rad="63500">
              <a:schemeClr val="accent1">
                <a:satMod val="175000"/>
                <a:alpha val="40000"/>
              </a:schemeClr>
            </a:glow>
          </a:effectLst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1" name="Straight Connector 90"/>
          <p:cNvCxnSpPr/>
          <p:nvPr/>
        </p:nvCxnSpPr>
        <p:spPr>
          <a:xfrm>
            <a:off x="986947" y="3483473"/>
            <a:ext cx="3562350" cy="0"/>
          </a:xfrm>
          <a:prstGeom prst="line">
            <a:avLst/>
          </a:prstGeom>
          <a:effectLst>
            <a:glow rad="63500">
              <a:schemeClr val="accent1">
                <a:satMod val="175000"/>
                <a:alpha val="40000"/>
              </a:schemeClr>
            </a:glow>
          </a:effectLst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92" name="Rectangle 91"/>
          <p:cNvSpPr/>
          <p:nvPr/>
        </p:nvSpPr>
        <p:spPr>
          <a:xfrm>
            <a:off x="3138717" y="2718025"/>
            <a:ext cx="1229824" cy="707886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4000" i="1" dirty="0">
                <a:ln w="0"/>
                <a:solidFill>
                  <a:srgbClr val="FFFF00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I Flt</a:t>
            </a:r>
            <a:endParaRPr lang="en-US" sz="4000" b="0" i="1" cap="none" spc="0" dirty="0">
              <a:ln w="0"/>
              <a:solidFill>
                <a:srgbClr val="FFFF00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</a:endParaRPr>
          </a:p>
        </p:txBody>
      </p:sp>
      <p:sp>
        <p:nvSpPr>
          <p:cNvPr id="93" name="Rectangle 92"/>
          <p:cNvSpPr/>
          <p:nvPr/>
        </p:nvSpPr>
        <p:spPr>
          <a:xfrm>
            <a:off x="1306267" y="2699935"/>
            <a:ext cx="1382110" cy="707886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4000" i="1" dirty="0">
                <a:ln w="0"/>
                <a:solidFill>
                  <a:srgbClr val="FFFF00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V Flt</a:t>
            </a:r>
            <a:endParaRPr lang="en-US" sz="4000" b="0" i="1" cap="none" spc="0" dirty="0">
              <a:ln w="0"/>
              <a:solidFill>
                <a:srgbClr val="FFFF00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</a:endParaRPr>
          </a:p>
        </p:txBody>
      </p:sp>
      <p:grpSp>
        <p:nvGrpSpPr>
          <p:cNvPr id="94" name="Group 93"/>
          <p:cNvGrpSpPr/>
          <p:nvPr/>
        </p:nvGrpSpPr>
        <p:grpSpPr>
          <a:xfrm rot="2700000">
            <a:off x="2505588" y="3956375"/>
            <a:ext cx="1574454" cy="178836"/>
            <a:chOff x="8574281" y="2882443"/>
            <a:chExt cx="1574454" cy="178836"/>
          </a:xfrm>
        </p:grpSpPr>
        <p:cxnSp>
          <p:nvCxnSpPr>
            <p:cNvPr id="95" name="Straight Connector 94"/>
            <p:cNvCxnSpPr/>
            <p:nvPr/>
          </p:nvCxnSpPr>
          <p:spPr>
            <a:xfrm rot="10800000" flipV="1">
              <a:off x="8574281" y="2946048"/>
              <a:ext cx="1574454" cy="13045"/>
            </a:xfrm>
            <a:prstGeom prst="line">
              <a:avLst/>
            </a:prstGeom>
            <a:ln w="38100">
              <a:solidFill>
                <a:srgbClr val="B7E709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96" name="Right Arrow 95"/>
            <p:cNvSpPr/>
            <p:nvPr/>
          </p:nvSpPr>
          <p:spPr>
            <a:xfrm flipV="1">
              <a:off x="9765593" y="2882443"/>
              <a:ext cx="353915" cy="178836"/>
            </a:xfrm>
            <a:prstGeom prst="rightArrow">
              <a:avLst/>
            </a:prstGeom>
            <a:solidFill>
              <a:srgbClr val="B7E709"/>
            </a:solidFill>
            <a:ln w="38100">
              <a:solidFill>
                <a:srgbClr val="B7E709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IN"/>
            </a:p>
          </p:txBody>
        </p:sp>
      </p:grpSp>
      <p:sp>
        <p:nvSpPr>
          <p:cNvPr id="97" name="Rectangle 96"/>
          <p:cNvSpPr/>
          <p:nvPr/>
        </p:nvSpPr>
        <p:spPr>
          <a:xfrm>
            <a:off x="3236051" y="4728149"/>
            <a:ext cx="2666115" cy="707886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4000" i="1" dirty="0">
                <a:ln w="0"/>
                <a:solidFill>
                  <a:srgbClr val="FFFF00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V Flt </a:t>
            </a:r>
            <a:r>
              <a:rPr lang="en-US" sz="4000" i="1" dirty="0">
                <a:ln w="0"/>
                <a:solidFill>
                  <a:srgbClr val="FFFF00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L</a:t>
            </a:r>
            <a:r>
              <a:rPr lang="en-US" sz="4000" i="1" dirty="0">
                <a:ln w="0"/>
                <a:solidFill>
                  <a:srgbClr val="FFFF00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315</a:t>
            </a:r>
            <a:endParaRPr lang="en-US" sz="4000" b="0" i="1" cap="none" spc="0" dirty="0">
              <a:ln w="0"/>
              <a:solidFill>
                <a:srgbClr val="FFFF00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</a:endParaRPr>
          </a:p>
        </p:txBody>
      </p:sp>
      <p:sp>
        <p:nvSpPr>
          <p:cNvPr id="98" name="Rectangle 97"/>
          <p:cNvSpPr/>
          <p:nvPr/>
        </p:nvSpPr>
        <p:spPr>
          <a:xfrm>
            <a:off x="3230789" y="4730736"/>
            <a:ext cx="1467068" cy="707886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4000" i="1" dirty="0">
                <a:ln w="0"/>
                <a:solidFill>
                  <a:srgbClr val="FFFF00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V Ref</a:t>
            </a:r>
            <a:endParaRPr lang="en-US" sz="4000" b="0" i="1" cap="none" spc="0" dirty="0">
              <a:ln w="0"/>
              <a:solidFill>
                <a:srgbClr val="FFFF00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</a:endParaRPr>
          </a:p>
        </p:txBody>
      </p:sp>
      <p:sp>
        <p:nvSpPr>
          <p:cNvPr id="99" name="Rectangle 98"/>
          <p:cNvSpPr/>
          <p:nvPr/>
        </p:nvSpPr>
        <p:spPr>
          <a:xfrm>
            <a:off x="3230535" y="5301850"/>
            <a:ext cx="2273379" cy="553998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2000" b="0" cap="none" spc="0" dirty="0">
                <a:ln w="0"/>
                <a:solidFill>
                  <a:srgbClr val="92D050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180 + </a:t>
            </a:r>
            <a:r>
              <a:rPr lang="en-US" sz="3000" b="0" cap="none" spc="0" dirty="0">
                <a:ln w="0"/>
                <a:solidFill>
                  <a:srgbClr val="FFFF00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135</a:t>
            </a:r>
            <a:r>
              <a:rPr lang="en-US" sz="2000" b="0" cap="none" spc="0" dirty="0">
                <a:ln w="0"/>
                <a:solidFill>
                  <a:srgbClr val="FFFF00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 </a:t>
            </a:r>
            <a:r>
              <a:rPr lang="en-US" sz="2000" b="0" cap="none" spc="0" dirty="0">
                <a:ln w="0"/>
                <a:solidFill>
                  <a:srgbClr val="92D050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= 315</a:t>
            </a:r>
          </a:p>
        </p:txBody>
      </p:sp>
      <p:cxnSp>
        <p:nvCxnSpPr>
          <p:cNvPr id="7" name="Straight Connector 6"/>
          <p:cNvCxnSpPr/>
          <p:nvPr/>
        </p:nvCxnSpPr>
        <p:spPr>
          <a:xfrm flipV="1">
            <a:off x="1223615" y="2174353"/>
            <a:ext cx="2792988" cy="2763023"/>
          </a:xfrm>
          <a:prstGeom prst="line">
            <a:avLst/>
          </a:prstGeom>
          <a:ln w="57150">
            <a:solidFill>
              <a:srgbClr val="FFFF00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0" name="Rectangle 99"/>
          <p:cNvSpPr/>
          <p:nvPr/>
        </p:nvSpPr>
        <p:spPr>
          <a:xfrm>
            <a:off x="3703674" y="1732432"/>
            <a:ext cx="470000" cy="40011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2000" b="0" cap="none" spc="0" dirty="0">
                <a:ln w="0"/>
                <a:solidFill>
                  <a:srgbClr val="92D050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45</a:t>
            </a:r>
          </a:p>
        </p:txBody>
      </p:sp>
      <p:sp>
        <p:nvSpPr>
          <p:cNvPr id="101" name="Rectangle 100"/>
          <p:cNvSpPr/>
          <p:nvPr/>
        </p:nvSpPr>
        <p:spPr>
          <a:xfrm>
            <a:off x="682403" y="4907724"/>
            <a:ext cx="612668" cy="40011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2000" b="0" cap="none" spc="0" dirty="0">
                <a:ln w="0"/>
                <a:solidFill>
                  <a:srgbClr val="92D050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225</a:t>
            </a:r>
          </a:p>
        </p:txBody>
      </p:sp>
      <p:cxnSp>
        <p:nvCxnSpPr>
          <p:cNvPr id="14" name="Straight Connector 13"/>
          <p:cNvCxnSpPr/>
          <p:nvPr/>
        </p:nvCxnSpPr>
        <p:spPr>
          <a:xfrm flipV="1">
            <a:off x="2720289" y="2548583"/>
            <a:ext cx="1977568" cy="934890"/>
          </a:xfrm>
          <a:prstGeom prst="line">
            <a:avLst/>
          </a:prstGeom>
          <a:ln w="19050">
            <a:solidFill>
              <a:srgbClr val="FFFF00"/>
            </a:solidFill>
            <a:prstDash val="sys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6" name="Straight Connector 15"/>
          <p:cNvCxnSpPr/>
          <p:nvPr/>
        </p:nvCxnSpPr>
        <p:spPr>
          <a:xfrm flipH="1">
            <a:off x="1721594" y="3491039"/>
            <a:ext cx="998695" cy="1833269"/>
          </a:xfrm>
          <a:prstGeom prst="line">
            <a:avLst/>
          </a:prstGeom>
          <a:ln w="19050">
            <a:solidFill>
              <a:srgbClr val="FFFF00"/>
            </a:solidFill>
            <a:prstDash val="sys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3" name="Rectangle 102"/>
          <p:cNvSpPr/>
          <p:nvPr/>
        </p:nvSpPr>
        <p:spPr>
          <a:xfrm>
            <a:off x="4418463" y="2038303"/>
            <a:ext cx="470000" cy="40011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2000" b="0" cap="none" spc="0" dirty="0">
                <a:ln w="0"/>
                <a:solidFill>
                  <a:srgbClr val="92D050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30</a:t>
            </a:r>
          </a:p>
        </p:txBody>
      </p:sp>
      <p:sp>
        <p:nvSpPr>
          <p:cNvPr id="104" name="Rectangle 103"/>
          <p:cNvSpPr/>
          <p:nvPr/>
        </p:nvSpPr>
        <p:spPr>
          <a:xfrm>
            <a:off x="1302156" y="5359658"/>
            <a:ext cx="612668" cy="40011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2000" b="0" cap="none" spc="0" dirty="0">
                <a:ln w="0"/>
                <a:solidFill>
                  <a:srgbClr val="92D050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250</a:t>
            </a:r>
          </a:p>
        </p:txBody>
      </p:sp>
      <p:sp>
        <p:nvSpPr>
          <p:cNvPr id="106" name="Rectangle 105"/>
          <p:cNvSpPr/>
          <p:nvPr/>
        </p:nvSpPr>
        <p:spPr>
          <a:xfrm>
            <a:off x="556085" y="3064060"/>
            <a:ext cx="612668" cy="40011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2000" b="0" cap="none" spc="0" dirty="0">
                <a:ln w="0"/>
                <a:solidFill>
                  <a:srgbClr val="92D050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180</a:t>
            </a:r>
          </a:p>
        </p:txBody>
      </p:sp>
      <p:sp>
        <p:nvSpPr>
          <p:cNvPr id="107" name="Rectangle 106"/>
          <p:cNvSpPr/>
          <p:nvPr/>
        </p:nvSpPr>
        <p:spPr>
          <a:xfrm>
            <a:off x="4709395" y="3302986"/>
            <a:ext cx="327333" cy="40011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2000" b="0" cap="none" spc="0" dirty="0">
                <a:ln w="0"/>
                <a:solidFill>
                  <a:srgbClr val="92D050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0</a:t>
            </a:r>
          </a:p>
        </p:txBody>
      </p:sp>
      <p:sp>
        <p:nvSpPr>
          <p:cNvPr id="108" name="Rectangle 107"/>
          <p:cNvSpPr/>
          <p:nvPr/>
        </p:nvSpPr>
        <p:spPr>
          <a:xfrm>
            <a:off x="2486456" y="5184441"/>
            <a:ext cx="612668" cy="40011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2000" b="0" cap="none" spc="0" dirty="0">
                <a:ln w="0"/>
                <a:solidFill>
                  <a:srgbClr val="92D050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270</a:t>
            </a:r>
          </a:p>
        </p:txBody>
      </p:sp>
      <p:cxnSp>
        <p:nvCxnSpPr>
          <p:cNvPr id="102" name="Straight Arrow Connector 101"/>
          <p:cNvCxnSpPr/>
          <p:nvPr/>
        </p:nvCxnSpPr>
        <p:spPr>
          <a:xfrm>
            <a:off x="3833820" y="2354681"/>
            <a:ext cx="1492623" cy="1519517"/>
          </a:xfrm>
          <a:prstGeom prst="straightConnector1">
            <a:avLst/>
          </a:prstGeom>
          <a:ln w="38100">
            <a:solidFill>
              <a:srgbClr val="FFFF00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9" name="Straight Arrow Connector 108"/>
          <p:cNvCxnSpPr/>
          <p:nvPr/>
        </p:nvCxnSpPr>
        <p:spPr>
          <a:xfrm>
            <a:off x="3364292" y="2760337"/>
            <a:ext cx="1492623" cy="1519517"/>
          </a:xfrm>
          <a:prstGeom prst="straightConnector1">
            <a:avLst/>
          </a:prstGeom>
          <a:ln w="38100">
            <a:solidFill>
              <a:srgbClr val="FFFF00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0" name="Straight Arrow Connector 109"/>
          <p:cNvCxnSpPr/>
          <p:nvPr/>
        </p:nvCxnSpPr>
        <p:spPr>
          <a:xfrm>
            <a:off x="2810724" y="3325115"/>
            <a:ext cx="1492623" cy="1519517"/>
          </a:xfrm>
          <a:prstGeom prst="straightConnector1">
            <a:avLst/>
          </a:prstGeom>
          <a:ln w="38100">
            <a:solidFill>
              <a:srgbClr val="FFFF00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1" name="Straight Arrow Connector 110"/>
          <p:cNvCxnSpPr/>
          <p:nvPr/>
        </p:nvCxnSpPr>
        <p:spPr>
          <a:xfrm>
            <a:off x="2206727" y="3966008"/>
            <a:ext cx="1460125" cy="1474694"/>
          </a:xfrm>
          <a:prstGeom prst="straightConnector1">
            <a:avLst/>
          </a:prstGeom>
          <a:ln w="38100">
            <a:solidFill>
              <a:srgbClr val="FFFF00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2" name="Straight Arrow Connector 111"/>
          <p:cNvCxnSpPr/>
          <p:nvPr/>
        </p:nvCxnSpPr>
        <p:spPr>
          <a:xfrm>
            <a:off x="1636347" y="4542074"/>
            <a:ext cx="1492623" cy="1519517"/>
          </a:xfrm>
          <a:prstGeom prst="straightConnector1">
            <a:avLst/>
          </a:prstGeom>
          <a:ln w="38100">
            <a:solidFill>
              <a:srgbClr val="FFFF00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" name="Rectangle 1">
            <a:extLst>
              <a:ext uri="{FF2B5EF4-FFF2-40B4-BE49-F238E27FC236}">
                <a16:creationId xmlns:a16="http://schemas.microsoft.com/office/drawing/2014/main" id="{31D3B5A1-C8A7-3AC9-3F9E-D08DB9AD58F2}"/>
              </a:ext>
            </a:extLst>
          </p:cNvPr>
          <p:cNvSpPr/>
          <p:nvPr/>
        </p:nvSpPr>
        <p:spPr>
          <a:xfrm rot="13500000">
            <a:off x="2678181" y="3085839"/>
            <a:ext cx="497345" cy="707886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en-US" sz="4000" dirty="0">
                <a:ln w="0"/>
                <a:solidFill>
                  <a:srgbClr val="FF0000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L</a:t>
            </a:r>
            <a:endParaRPr lang="en-US" sz="4000" b="0" cap="none" spc="0" dirty="0">
              <a:ln w="0"/>
              <a:solidFill>
                <a:srgbClr val="FF0000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77904BA3-CDC5-3BD6-A244-E9AD80B83E9A}"/>
              </a:ext>
            </a:extLst>
          </p:cNvPr>
          <p:cNvSpPr/>
          <p:nvPr/>
        </p:nvSpPr>
        <p:spPr>
          <a:xfrm rot="18900000" flipH="1">
            <a:off x="2520938" y="3301793"/>
            <a:ext cx="470000" cy="707886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4000" dirty="0">
                <a:ln w="0"/>
                <a:solidFill>
                  <a:srgbClr val="FF0000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L</a:t>
            </a:r>
            <a:endParaRPr lang="en-US" sz="4000" b="0" cap="none" spc="0" dirty="0">
              <a:ln w="0"/>
              <a:solidFill>
                <a:srgbClr val="FF0000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C43FD57-E3E8-088D-38FD-69951EEBCCE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>
            <a:normAutofit lnSpcReduction="10000"/>
          </a:bodyPr>
          <a:lstStyle/>
          <a:p>
            <a:fld id="{19C1AEB4-7037-4088-A46E-D96AF956DC0D}" type="slidenum">
              <a:rPr lang="en-IN" smtClean="0"/>
              <a:t>59</a:t>
            </a:fld>
            <a:endParaRPr lang="en-IN"/>
          </a:p>
        </p:txBody>
      </p:sp>
      <p:grpSp>
        <p:nvGrpSpPr>
          <p:cNvPr id="10" name="Group 9">
            <a:extLst>
              <a:ext uri="{FF2B5EF4-FFF2-40B4-BE49-F238E27FC236}">
                <a16:creationId xmlns:a16="http://schemas.microsoft.com/office/drawing/2014/main" id="{A7F322A5-F3B0-DEEB-E146-424B0C85C9AC}"/>
              </a:ext>
            </a:extLst>
          </p:cNvPr>
          <p:cNvGrpSpPr/>
          <p:nvPr/>
        </p:nvGrpSpPr>
        <p:grpSpPr>
          <a:xfrm>
            <a:off x="11481757" y="74540"/>
            <a:ext cx="620304" cy="653010"/>
            <a:chOff x="8366841" y="1587144"/>
            <a:chExt cx="620304" cy="653010"/>
          </a:xfrm>
        </p:grpSpPr>
        <p:cxnSp>
          <p:nvCxnSpPr>
            <p:cNvPr id="11" name="Straight Connector 10">
              <a:extLst>
                <a:ext uri="{FF2B5EF4-FFF2-40B4-BE49-F238E27FC236}">
                  <a16:creationId xmlns:a16="http://schemas.microsoft.com/office/drawing/2014/main" id="{5CEDD014-795A-5031-9364-38F4F462BF3C}"/>
                </a:ext>
              </a:extLst>
            </p:cNvPr>
            <p:cNvCxnSpPr/>
            <p:nvPr/>
          </p:nvCxnSpPr>
          <p:spPr>
            <a:xfrm>
              <a:off x="8672017" y="1587144"/>
              <a:ext cx="0" cy="653010"/>
            </a:xfrm>
            <a:prstGeom prst="line">
              <a:avLst/>
            </a:prstGeom>
            <a:effectLst>
              <a:glow rad="63500">
                <a:schemeClr val="accent1">
                  <a:satMod val="175000"/>
                  <a:alpha val="40000"/>
                </a:schemeClr>
              </a:glow>
            </a:effectLst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2" name="Straight Connector 11">
              <a:extLst>
                <a:ext uri="{FF2B5EF4-FFF2-40B4-BE49-F238E27FC236}">
                  <a16:creationId xmlns:a16="http://schemas.microsoft.com/office/drawing/2014/main" id="{D8834995-D7B8-C54B-230F-821B2B36ADD7}"/>
                </a:ext>
              </a:extLst>
            </p:cNvPr>
            <p:cNvCxnSpPr/>
            <p:nvPr/>
          </p:nvCxnSpPr>
          <p:spPr>
            <a:xfrm>
              <a:off x="8366841" y="1917229"/>
              <a:ext cx="620304" cy="0"/>
            </a:xfrm>
            <a:prstGeom prst="line">
              <a:avLst/>
            </a:prstGeom>
            <a:effectLst>
              <a:glow rad="63500">
                <a:schemeClr val="accent1">
                  <a:satMod val="175000"/>
                  <a:alpha val="40000"/>
                </a:schemeClr>
              </a:glow>
            </a:effectLst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grpSp>
        <p:nvGrpSpPr>
          <p:cNvPr id="13" name="Group 12">
            <a:extLst>
              <a:ext uri="{FF2B5EF4-FFF2-40B4-BE49-F238E27FC236}">
                <a16:creationId xmlns:a16="http://schemas.microsoft.com/office/drawing/2014/main" id="{CD28E1FF-36CA-360B-E3ED-0BFAA523F9DD}"/>
              </a:ext>
            </a:extLst>
          </p:cNvPr>
          <p:cNvGrpSpPr/>
          <p:nvPr/>
        </p:nvGrpSpPr>
        <p:grpSpPr>
          <a:xfrm>
            <a:off x="11157779" y="-216759"/>
            <a:ext cx="1260000" cy="1260000"/>
            <a:chOff x="7064043" y="3066250"/>
            <a:chExt cx="1260000" cy="1260000"/>
          </a:xfrm>
        </p:grpSpPr>
        <p:sp>
          <p:nvSpPr>
            <p:cNvPr id="15" name="Oval 14">
              <a:extLst>
                <a:ext uri="{FF2B5EF4-FFF2-40B4-BE49-F238E27FC236}">
                  <a16:creationId xmlns:a16="http://schemas.microsoft.com/office/drawing/2014/main" id="{E22038A2-E073-AB58-7454-000595BC7841}"/>
                </a:ext>
              </a:extLst>
            </p:cNvPr>
            <p:cNvSpPr/>
            <p:nvPr/>
          </p:nvSpPr>
          <p:spPr>
            <a:xfrm>
              <a:off x="7064043" y="3066250"/>
              <a:ext cx="1260000" cy="1260000"/>
            </a:xfrm>
            <a:prstGeom prst="ellipse">
              <a:avLst/>
            </a:prstGeom>
            <a:noFill/>
            <a:ln>
              <a:solidFill>
                <a:schemeClr val="bg1"/>
              </a:solidFill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IN"/>
            </a:p>
          </p:txBody>
        </p:sp>
        <p:grpSp>
          <p:nvGrpSpPr>
            <p:cNvPr id="17" name="Group 16">
              <a:extLst>
                <a:ext uri="{FF2B5EF4-FFF2-40B4-BE49-F238E27FC236}">
                  <a16:creationId xmlns:a16="http://schemas.microsoft.com/office/drawing/2014/main" id="{D8C4C197-A663-9D31-A588-E591AA423219}"/>
                </a:ext>
              </a:extLst>
            </p:cNvPr>
            <p:cNvGrpSpPr/>
            <p:nvPr/>
          </p:nvGrpSpPr>
          <p:grpSpPr>
            <a:xfrm>
              <a:off x="7330553" y="3336250"/>
              <a:ext cx="726980" cy="720000"/>
              <a:chOff x="9768840" y="2275840"/>
              <a:chExt cx="726980" cy="720000"/>
            </a:xfrm>
          </p:grpSpPr>
          <p:sp>
            <p:nvSpPr>
              <p:cNvPr id="19" name="Oval 18">
                <a:extLst>
                  <a:ext uri="{FF2B5EF4-FFF2-40B4-BE49-F238E27FC236}">
                    <a16:creationId xmlns:a16="http://schemas.microsoft.com/office/drawing/2014/main" id="{1261939F-1487-E4F2-772E-E87ABE5BB4D1}"/>
                  </a:ext>
                </a:extLst>
              </p:cNvPr>
              <p:cNvSpPr/>
              <p:nvPr/>
            </p:nvSpPr>
            <p:spPr>
              <a:xfrm>
                <a:off x="9768840" y="2275840"/>
                <a:ext cx="720000" cy="720000"/>
              </a:xfrm>
              <a:prstGeom prst="ellipse">
                <a:avLst/>
              </a:prstGeom>
              <a:noFill/>
              <a:ln>
                <a:solidFill>
                  <a:schemeClr val="bg1"/>
                </a:solidFill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IN"/>
              </a:p>
            </p:txBody>
          </p:sp>
          <p:cxnSp>
            <p:nvCxnSpPr>
              <p:cNvPr id="20" name="Straight Arrow Connector 19">
                <a:extLst>
                  <a:ext uri="{FF2B5EF4-FFF2-40B4-BE49-F238E27FC236}">
                    <a16:creationId xmlns:a16="http://schemas.microsoft.com/office/drawing/2014/main" id="{8EE04A72-30C2-B981-75C7-AC0A2F683C49}"/>
                  </a:ext>
                </a:extLst>
              </p:cNvPr>
              <p:cNvCxnSpPr>
                <a:cxnSpLocks/>
              </p:cNvCxnSpPr>
              <p:nvPr/>
            </p:nvCxnSpPr>
            <p:spPr>
              <a:xfrm rot="7200000">
                <a:off x="9860407" y="2786655"/>
                <a:ext cx="360000" cy="6762"/>
              </a:xfrm>
              <a:prstGeom prst="straightConnector1">
                <a:avLst/>
              </a:prstGeom>
              <a:ln w="38100" cap="rnd">
                <a:solidFill>
                  <a:srgbClr val="FFFF00"/>
                </a:solidFill>
                <a:tailEnd type="triangle"/>
              </a:ln>
            </p:spPr>
            <p:style>
              <a:lnRef idx="2">
                <a:schemeClr val="accent3"/>
              </a:lnRef>
              <a:fillRef idx="0">
                <a:schemeClr val="accent3"/>
              </a:fillRef>
              <a:effectRef idx="1">
                <a:schemeClr val="accent3"/>
              </a:effectRef>
              <a:fontRef idx="minor">
                <a:schemeClr val="tx1"/>
              </a:fontRef>
            </p:style>
          </p:cxnSp>
          <p:cxnSp>
            <p:nvCxnSpPr>
              <p:cNvPr id="23" name="Straight Arrow Connector 22">
                <a:extLst>
                  <a:ext uri="{FF2B5EF4-FFF2-40B4-BE49-F238E27FC236}">
                    <a16:creationId xmlns:a16="http://schemas.microsoft.com/office/drawing/2014/main" id="{1E70BD42-7C07-3CD3-F00F-CCDDE1B2DA34}"/>
                  </a:ext>
                </a:extLst>
              </p:cNvPr>
              <p:cNvCxnSpPr>
                <a:cxnSpLocks/>
              </p:cNvCxnSpPr>
              <p:nvPr/>
            </p:nvCxnSpPr>
            <p:spPr>
              <a:xfrm rot="14400000">
                <a:off x="9861767" y="2473195"/>
                <a:ext cx="360000" cy="6762"/>
              </a:xfrm>
              <a:prstGeom prst="straightConnector1">
                <a:avLst/>
              </a:prstGeom>
              <a:ln w="38100" cap="rnd">
                <a:solidFill>
                  <a:srgbClr val="0070C0"/>
                </a:solidFill>
                <a:tailEnd type="triangle"/>
              </a:ln>
            </p:spPr>
            <p:style>
              <a:lnRef idx="2">
                <a:schemeClr val="accent3"/>
              </a:lnRef>
              <a:fillRef idx="0">
                <a:schemeClr val="accent3"/>
              </a:fillRef>
              <a:effectRef idx="1">
                <a:schemeClr val="accent3"/>
              </a:effectRef>
              <a:fontRef idx="minor">
                <a:schemeClr val="tx1"/>
              </a:fontRef>
            </p:style>
          </p:cxnSp>
          <p:cxnSp>
            <p:nvCxnSpPr>
              <p:cNvPr id="26" name="Straight Arrow Connector 25">
                <a:extLst>
                  <a:ext uri="{FF2B5EF4-FFF2-40B4-BE49-F238E27FC236}">
                    <a16:creationId xmlns:a16="http://schemas.microsoft.com/office/drawing/2014/main" id="{233E1538-47CC-ED73-EF71-ED680F567D54}"/>
                  </a:ext>
                </a:extLst>
              </p:cNvPr>
              <p:cNvCxnSpPr/>
              <p:nvPr/>
            </p:nvCxnSpPr>
            <p:spPr>
              <a:xfrm>
                <a:off x="10135820" y="2629924"/>
                <a:ext cx="360000" cy="6762"/>
              </a:xfrm>
              <a:prstGeom prst="straightConnector1">
                <a:avLst/>
              </a:prstGeom>
              <a:ln w="38100" cap="rnd">
                <a:solidFill>
                  <a:srgbClr val="FF0000"/>
                </a:solidFill>
                <a:tailEnd type="triangle"/>
              </a:ln>
            </p:spPr>
            <p:style>
              <a:lnRef idx="2">
                <a:schemeClr val="accent3"/>
              </a:lnRef>
              <a:fillRef idx="0">
                <a:schemeClr val="accent3"/>
              </a:fillRef>
              <a:effectRef idx="1">
                <a:schemeClr val="accent3"/>
              </a:effectRef>
              <a:fontRef idx="minor">
                <a:schemeClr val="tx1"/>
              </a:fontRef>
            </p:style>
          </p:cxnSp>
        </p:grpSp>
      </p:grpSp>
      <p:sp>
        <p:nvSpPr>
          <p:cNvPr id="27" name="Rectangle 26">
            <a:extLst>
              <a:ext uri="{FF2B5EF4-FFF2-40B4-BE49-F238E27FC236}">
                <a16:creationId xmlns:a16="http://schemas.microsoft.com/office/drawing/2014/main" id="{0B8A93DE-E354-08A1-F74D-5D0BA57B7746}"/>
              </a:ext>
            </a:extLst>
          </p:cNvPr>
          <p:cNvSpPr/>
          <p:nvPr/>
        </p:nvSpPr>
        <p:spPr>
          <a:xfrm>
            <a:off x="11033567" y="-86686"/>
            <a:ext cx="513657" cy="405484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2000" b="0" cap="none" spc="0" dirty="0">
                <a:ln w="0"/>
                <a:solidFill>
                  <a:srgbClr val="92D050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120</a:t>
            </a:r>
          </a:p>
        </p:txBody>
      </p:sp>
      <p:sp>
        <p:nvSpPr>
          <p:cNvPr id="28" name="Rectangle 27">
            <a:extLst>
              <a:ext uri="{FF2B5EF4-FFF2-40B4-BE49-F238E27FC236}">
                <a16:creationId xmlns:a16="http://schemas.microsoft.com/office/drawing/2014/main" id="{26415994-421A-4BA4-A41F-50F6A77F4371}"/>
              </a:ext>
            </a:extLst>
          </p:cNvPr>
          <p:cNvSpPr/>
          <p:nvPr/>
        </p:nvSpPr>
        <p:spPr>
          <a:xfrm>
            <a:off x="11077769" y="566219"/>
            <a:ext cx="513657" cy="405484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2000" b="0" cap="none" spc="0" dirty="0">
                <a:ln w="0"/>
                <a:solidFill>
                  <a:srgbClr val="92D050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240</a:t>
            </a:r>
          </a:p>
        </p:txBody>
      </p:sp>
    </p:spTree>
    <p:extLst>
      <p:ext uri="{BB962C8B-B14F-4D97-AF65-F5344CB8AC3E}">
        <p14:creationId xmlns:p14="http://schemas.microsoft.com/office/powerpoint/2010/main" val="344463558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0">
        <p:cut/>
      </p:transition>
    </mc:Choice>
    <mc:Fallback xmlns="">
      <p:transition>
        <p:cut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8" presetClass="emph" presetSubtype="0" repeatCount="indefinite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Rot by="-21600000">
                                      <p:cBhvr>
                                        <p:cTn id="6" dur="20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1000"/>
                                        <p:tgtEl>
                                          <p:spTgt spid="9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2" dur="1000" fill="hold"/>
                                        <p:tgtEl>
                                          <p:spTgt spid="9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9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4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" dur="1000"/>
                                        <p:tgtEl>
                                          <p:spTgt spid="9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7" dur="1000" fill="hold"/>
                                        <p:tgtEl>
                                          <p:spTgt spid="9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1000" fill="hold"/>
                                        <p:tgtEl>
                                          <p:spTgt spid="9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35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1.45833E-6 -1.48148E-6 L -0.47813 0.2588 " pathEditMode="relative" rAng="0" ptsTypes="AA">
                                      <p:cBhvr>
                                        <p:cTn id="22" dur="2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23906" y="1294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2" presetClass="exit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26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2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32" dur="500"/>
                                        <p:tgtEl>
                                          <p:spTgt spid="8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2" presetClass="exit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36" dur="500"/>
                                        <p:tgtEl>
                                          <p:spTgt spid="8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8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42" dur="2000"/>
                                        <p:tgtEl>
                                          <p:spTgt spid="7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22" presetClass="exit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46" dur="500"/>
                                        <p:tgtEl>
                                          <p:spTgt spid="7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7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52" dur="500"/>
                                        <p:tgtEl>
                                          <p:spTgt spid="8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22" presetClass="exit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up)">
                                      <p:cBhvr>
                                        <p:cTn id="56" dur="500"/>
                                        <p:tgtEl>
                                          <p:spTgt spid="8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8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8" fill="hold">
                      <p:stCondLst>
                        <p:cond delay="indefinite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2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67" dur="500"/>
                                        <p:tgtEl>
                                          <p:spTgt spid="9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8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0" dur="1000"/>
                                        <p:tgtEl>
                                          <p:spTgt spid="10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1" dur="1000" fill="hold"/>
                                        <p:tgtEl>
                                          <p:spTgt spid="10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2" dur="1000" fill="hold"/>
                                        <p:tgtEl>
                                          <p:spTgt spid="10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3" fill="hold">
                      <p:stCondLst>
                        <p:cond delay="indefinite"/>
                      </p:stCondLst>
                      <p:childTnLst>
                        <p:par>
                          <p:cTn id="74" fill="hold">
                            <p:stCondLst>
                              <p:cond delay="0"/>
                            </p:stCondLst>
                            <p:childTnLst>
                              <p:par>
                                <p:cTn id="75" presetID="35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3.95833E-6 0 L -0.58295 -0.20532 " pathEditMode="relative" rAng="0" ptsTypes="AA">
                                      <p:cBhvr>
                                        <p:cTn id="76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29154" y="-10278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7" fill="hold">
                      <p:stCondLst>
                        <p:cond delay="indefinite"/>
                      </p:stCondLst>
                      <p:childTnLst>
                        <p:par>
                          <p:cTn id="78" fill="hold">
                            <p:stCondLst>
                              <p:cond delay="0"/>
                            </p:stCondLst>
                            <p:childTnLst>
                              <p:par>
                                <p:cTn id="79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81" dur="500"/>
                                        <p:tgtEl>
                                          <p:spTgt spid="9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2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4" dur="1000"/>
                                        <p:tgtEl>
                                          <p:spTgt spid="10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5" dur="1000" fill="hold"/>
                                        <p:tgtEl>
                                          <p:spTgt spid="10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6" dur="1000" fill="hold"/>
                                        <p:tgtEl>
                                          <p:spTgt spid="10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7" fill="hold">
                      <p:stCondLst>
                        <p:cond delay="indefinite"/>
                      </p:stCondLst>
                      <p:childTnLst>
                        <p:par>
                          <p:cTn id="88" fill="hold">
                            <p:stCondLst>
                              <p:cond delay="0"/>
                            </p:stCondLst>
                            <p:childTnLst>
                              <p:par>
                                <p:cTn id="89" presetID="6" presetClass="exit" presetSubtype="3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90" dur="2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91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2" fill="hold">
                      <p:stCondLst>
                        <p:cond delay="indefinite"/>
                      </p:stCondLst>
                      <p:childTnLst>
                        <p:par>
                          <p:cTn id="93" fill="hold">
                            <p:stCondLst>
                              <p:cond delay="0"/>
                            </p:stCondLst>
                            <p:childTnLst>
                              <p:par>
                                <p:cTn id="94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96" dur="2000"/>
                                        <p:tgtEl>
                                          <p:spTgt spid="9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7" fill="hold">
                      <p:stCondLst>
                        <p:cond delay="indefinite"/>
                      </p:stCondLst>
                      <p:childTnLst>
                        <p:par>
                          <p:cTn id="98" fill="hold">
                            <p:stCondLst>
                              <p:cond delay="0"/>
                            </p:stCondLst>
                            <p:childTnLst>
                              <p:par>
                                <p:cTn id="99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01" dur="2000"/>
                                        <p:tgtEl>
                                          <p:spTgt spid="9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02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4" dur="1000"/>
                                        <p:tgtEl>
                                          <p:spTgt spid="10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05" dur="1000" fill="hold"/>
                                        <p:tgtEl>
                                          <p:spTgt spid="10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6" dur="1000" fill="hold"/>
                                        <p:tgtEl>
                                          <p:spTgt spid="10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7" fill="hold">
                      <p:stCondLst>
                        <p:cond delay="indefinite"/>
                      </p:stCondLst>
                      <p:childTnLst>
                        <p:par>
                          <p:cTn id="108" fill="hold">
                            <p:stCondLst>
                              <p:cond delay="0"/>
                            </p:stCondLst>
                            <p:childTnLst>
                              <p:par>
                                <p:cTn id="109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11" dur="500"/>
                                        <p:tgtEl>
                                          <p:spTgt spid="9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2" fill="hold">
                      <p:stCondLst>
                        <p:cond delay="indefinite"/>
                      </p:stCondLst>
                      <p:childTnLst>
                        <p:par>
                          <p:cTn id="113" fill="hold">
                            <p:stCondLst>
                              <p:cond delay="0"/>
                            </p:stCondLst>
                            <p:childTnLst>
                              <p:par>
                                <p:cTn id="114" presetID="14" presetClass="exit" presetSubtype="1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randombar(horizontal)">
                                      <p:cBhvr>
                                        <p:cTn id="115" dur="500"/>
                                        <p:tgtEl>
                                          <p:spTgt spid="9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1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9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7" fill="hold">
                      <p:stCondLst>
                        <p:cond delay="indefinite"/>
                      </p:stCondLst>
                      <p:childTnLst>
                        <p:par>
                          <p:cTn id="118" fill="hold">
                            <p:stCondLst>
                              <p:cond delay="0"/>
                            </p:stCondLst>
                            <p:childTnLst>
                              <p:par>
                                <p:cTn id="119" presetID="53" presetClass="exit" presetSubtype="32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120" dur="500"/>
                                        <p:tgtEl>
                                          <p:spTgt spid="9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1" dur="500"/>
                                        <p:tgtEl>
                                          <p:spTgt spid="9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122" dur="500"/>
                                        <p:tgtEl>
                                          <p:spTgt spid="9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2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9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4" fill="hold">
                      <p:stCondLst>
                        <p:cond delay="indefinite"/>
                      </p:stCondLst>
                      <p:childTnLst>
                        <p:par>
                          <p:cTn id="125" fill="hold">
                            <p:stCondLst>
                              <p:cond delay="0"/>
                            </p:stCondLst>
                            <p:childTnLst>
                              <p:par>
                                <p:cTn id="126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28" dur="500"/>
                                        <p:tgtEl>
                                          <p:spTgt spid="9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9" fill="hold">
                      <p:stCondLst>
                        <p:cond delay="indefinite"/>
                      </p:stCondLst>
                      <p:childTnLst>
                        <p:par>
                          <p:cTn id="130" fill="hold">
                            <p:stCondLst>
                              <p:cond delay="0"/>
                            </p:stCondLst>
                            <p:childTnLst>
                              <p:par>
                                <p:cTn id="131" presetID="6" presetClass="exit" presetSubtype="32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132" dur="2000"/>
                                        <p:tgtEl>
                                          <p:spTgt spid="9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33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9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4" fill="hold">
                      <p:stCondLst>
                        <p:cond delay="indefinite"/>
                      </p:stCondLst>
                      <p:childTnLst>
                        <p:par>
                          <p:cTn id="135" fill="hold">
                            <p:stCondLst>
                              <p:cond delay="0"/>
                            </p:stCondLst>
                            <p:childTnLst>
                              <p:par>
                                <p:cTn id="136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38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9" fill="hold">
                      <p:stCondLst>
                        <p:cond delay="indefinite"/>
                      </p:stCondLst>
                      <p:childTnLst>
                        <p:par>
                          <p:cTn id="140" fill="hold">
                            <p:stCondLst>
                              <p:cond delay="0"/>
                            </p:stCondLst>
                            <p:childTnLst>
                              <p:par>
                                <p:cTn id="141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43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4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45" presetID="2" presetClass="entr" presetSubtype="2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4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9" fill="hold">
                      <p:stCondLst>
                        <p:cond delay="indefinite"/>
                      </p:stCondLst>
                      <p:childTnLst>
                        <p:par>
                          <p:cTn id="150" fill="hold">
                            <p:stCondLst>
                              <p:cond delay="0"/>
                            </p:stCondLst>
                            <p:childTnLst>
                              <p:par>
                                <p:cTn id="151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53" dur="500"/>
                                        <p:tgtEl>
                                          <p:spTgt spid="10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54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56" dur="500"/>
                                        <p:tgtEl>
                                          <p:spTgt spid="10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7" fill="hold">
                      <p:stCondLst>
                        <p:cond delay="indefinite"/>
                      </p:stCondLst>
                      <p:childTnLst>
                        <p:par>
                          <p:cTn id="158" fill="hold">
                            <p:stCondLst>
                              <p:cond delay="0"/>
                            </p:stCondLst>
                            <p:childTnLst>
                              <p:par>
                                <p:cTn id="159" presetID="22" presetClass="entr" presetSubtype="1" repeatCount="indefinite" nodeType="clickEffect">
                                  <p:stCondLst>
                                    <p:cond delay="0"/>
                                  </p:stCondLst>
                                  <p:endCondLst>
                                    <p:cond evt="onNext" delay="0">
                                      <p:tgtEl>
                                        <p:sldTgt/>
                                      </p:tgtEl>
                                    </p:cond>
                                  </p:endCondLst>
                                  <p:childTnLst>
                                    <p:set>
                                      <p:cBhvr>
                                        <p:cTn id="1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61" dur="2000"/>
                                        <p:tgtEl>
                                          <p:spTgt spid="10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2" presetID="22" presetClass="entr" presetSubtype="1" repeatCount="indefinite" nodeType="withEffect">
                                  <p:stCondLst>
                                    <p:cond delay="0"/>
                                  </p:stCondLst>
                                  <p:endCondLst>
                                    <p:cond evt="onNext" delay="0">
                                      <p:tgtEl>
                                        <p:sldTgt/>
                                      </p:tgtEl>
                                    </p:cond>
                                  </p:endCondLst>
                                  <p:childTnLst>
                                    <p:set>
                                      <p:cBhvr>
                                        <p:cTn id="16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64" dur="2000"/>
                                        <p:tgtEl>
                                          <p:spTgt spid="10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5" presetID="22" presetClass="entr" presetSubtype="1" repeatCount="indefinite" nodeType="withEffect">
                                  <p:stCondLst>
                                    <p:cond delay="0"/>
                                  </p:stCondLst>
                                  <p:endCondLst>
                                    <p:cond evt="onNext" delay="0">
                                      <p:tgtEl>
                                        <p:sldTgt/>
                                      </p:tgtEl>
                                    </p:cond>
                                  </p:endCondLst>
                                  <p:childTnLst>
                                    <p:set>
                                      <p:cBhvr>
                                        <p:cTn id="1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67" dur="2000"/>
                                        <p:tgtEl>
                                          <p:spTgt spid="1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8" presetID="22" presetClass="entr" presetSubtype="1" repeatCount="indefinite" nodeType="withEffect">
                                  <p:stCondLst>
                                    <p:cond delay="0"/>
                                  </p:stCondLst>
                                  <p:endCondLst>
                                    <p:cond evt="onNext" delay="0">
                                      <p:tgtEl>
                                        <p:sldTgt/>
                                      </p:tgtEl>
                                    </p:cond>
                                  </p:endCondLst>
                                  <p:childTnLst>
                                    <p:set>
                                      <p:cBhvr>
                                        <p:cTn id="16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70" dur="2000"/>
                                        <p:tgtEl>
                                          <p:spTgt spid="1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1" presetID="22" presetClass="entr" presetSubtype="1" repeatCount="indefinite" nodeType="withEffect">
                                  <p:stCondLst>
                                    <p:cond delay="0"/>
                                  </p:stCondLst>
                                  <p:endCondLst>
                                    <p:cond evt="onNext" delay="0">
                                      <p:tgtEl>
                                        <p:sldTgt/>
                                      </p:tgtEl>
                                    </p:cond>
                                  </p:endCondLst>
                                  <p:childTnLst>
                                    <p:set>
                                      <p:cBhvr>
                                        <p:cTn id="1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73" dur="2000"/>
                                        <p:tgtEl>
                                          <p:spTgt spid="1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4" fill="hold">
                      <p:stCondLst>
                        <p:cond delay="indefinite"/>
                      </p:stCondLst>
                      <p:childTnLst>
                        <p:par>
                          <p:cTn id="175" fill="hold">
                            <p:stCondLst>
                              <p:cond delay="0"/>
                            </p:stCondLst>
                            <p:childTnLst>
                              <p:par>
                                <p:cTn id="176" presetID="22" presetClass="exit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up)">
                                      <p:cBhvr>
                                        <p:cTn id="177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7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9" presetID="10" presetClass="exit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80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8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82" presetID="10" presetClass="exit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83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8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5" fill="hold">
                      <p:stCondLst>
                        <p:cond delay="indefinite"/>
                      </p:stCondLst>
                      <p:childTnLst>
                        <p:par>
                          <p:cTn id="186" fill="hold">
                            <p:stCondLst>
                              <p:cond delay="0"/>
                            </p:stCondLst>
                            <p:childTnLst>
                              <p:par>
                                <p:cTn id="187" presetID="22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89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90" presetID="22" presetClass="entr" presetSubtype="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92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93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95" dur="500"/>
                                        <p:tgtEl>
                                          <p:spTgt spid="10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96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98" dur="500"/>
                                        <p:tgtEl>
                                          <p:spTgt spid="10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2" grpId="0"/>
      <p:bldP spid="93" grpId="0"/>
      <p:bldP spid="93" grpId="1"/>
      <p:bldP spid="97" grpId="0"/>
      <p:bldP spid="97" grpId="1"/>
      <p:bldP spid="98" grpId="0"/>
      <p:bldP spid="99" grpId="0"/>
      <p:bldP spid="99" grpId="1"/>
      <p:bldP spid="100" grpId="0"/>
      <p:bldP spid="101" grpId="0"/>
      <p:bldP spid="103" grpId="0"/>
      <p:bldP spid="104" grpId="0"/>
      <p:bldP spid="106" grpId="0"/>
      <p:bldP spid="107" grpId="0"/>
      <p:bldP spid="108" grpId="0"/>
      <p:bldP spid="2" grpId="0"/>
      <p:bldP spid="2" grpId="1"/>
      <p:bldP spid="5" grpId="0"/>
      <p:bldP spid="5" grpId="1"/>
    </p:bldLst>
  </p:timing>
</p:sld>
</file>

<file path=ppt/slides/slide6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/>
          <p:cNvSpPr>
            <a:spLocks noGrp="1"/>
          </p:cNvSpPr>
          <p:nvPr>
            <p:ph type="ctrTitle"/>
          </p:nvPr>
        </p:nvSpPr>
        <p:spPr>
          <a:xfrm>
            <a:off x="3093346" y="41795"/>
            <a:ext cx="6005308" cy="364618"/>
          </a:xfrm>
        </p:spPr>
        <p:txBody>
          <a:bodyPr>
            <a:normAutofit fontScale="90000"/>
          </a:bodyPr>
          <a:lstStyle/>
          <a:p>
            <a:pPr algn="ctr"/>
            <a:r>
              <a:rPr lang="en-IN" sz="2600" i="1" u="sng" dirty="0">
                <a:solidFill>
                  <a:srgbClr val="FFC000"/>
                </a:solidFill>
              </a:rPr>
              <a:t>Direction of Operation of Directional relays</a:t>
            </a:r>
          </a:p>
        </p:txBody>
      </p:sp>
      <p:pic>
        <p:nvPicPr>
          <p:cNvPr id="155" name="Picture 4" descr="APTRANSCO ⚡️⚡️ - Electricity Transmission Company - APTRANSCO | LinkedIn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7541" y="17768"/>
            <a:ext cx="1057360" cy="97547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cxnSp>
        <p:nvCxnSpPr>
          <p:cNvPr id="12" name="Straight Connector 11"/>
          <p:cNvCxnSpPr/>
          <p:nvPr/>
        </p:nvCxnSpPr>
        <p:spPr>
          <a:xfrm>
            <a:off x="11285907" y="1378195"/>
            <a:ext cx="0" cy="2743429"/>
          </a:xfrm>
          <a:prstGeom prst="line">
            <a:avLst/>
          </a:prstGeom>
          <a:ln w="38100">
            <a:solidFill>
              <a:srgbClr val="92D050"/>
            </a:solidFill>
          </a:ln>
          <a:effectLst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" name="Straight Connector 12"/>
          <p:cNvCxnSpPr/>
          <p:nvPr/>
        </p:nvCxnSpPr>
        <p:spPr>
          <a:xfrm>
            <a:off x="1579223" y="1378195"/>
            <a:ext cx="0" cy="2743429"/>
          </a:xfrm>
          <a:prstGeom prst="line">
            <a:avLst/>
          </a:prstGeom>
          <a:ln w="38100">
            <a:solidFill>
              <a:srgbClr val="92D050"/>
            </a:solidFill>
          </a:ln>
          <a:effectLst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4" name="Straight Connector 13"/>
          <p:cNvCxnSpPr/>
          <p:nvPr/>
        </p:nvCxnSpPr>
        <p:spPr>
          <a:xfrm>
            <a:off x="1579223" y="1837827"/>
            <a:ext cx="496320" cy="9843"/>
          </a:xfrm>
          <a:prstGeom prst="line">
            <a:avLst/>
          </a:prstGeom>
          <a:ln w="38100">
            <a:solidFill>
              <a:srgbClr val="92D050"/>
            </a:solidFill>
          </a:ln>
          <a:effectLst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5" name="Straight Connector 14"/>
          <p:cNvCxnSpPr/>
          <p:nvPr/>
        </p:nvCxnSpPr>
        <p:spPr>
          <a:xfrm>
            <a:off x="10344043" y="1837827"/>
            <a:ext cx="941864" cy="4921"/>
          </a:xfrm>
          <a:prstGeom prst="line">
            <a:avLst/>
          </a:prstGeom>
          <a:ln w="38100">
            <a:solidFill>
              <a:srgbClr val="92D050"/>
            </a:solidFill>
          </a:ln>
          <a:effectLst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6" name="Rounded Rectangle 15"/>
          <p:cNvSpPr/>
          <p:nvPr/>
        </p:nvSpPr>
        <p:spPr>
          <a:xfrm>
            <a:off x="9847723" y="1533771"/>
            <a:ext cx="471175" cy="627797"/>
          </a:xfrm>
          <a:prstGeom prst="roundRect">
            <a:avLst/>
          </a:prstGeom>
          <a:solidFill>
            <a:srgbClr val="FF0000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IN"/>
          </a:p>
        </p:txBody>
      </p:sp>
      <p:sp>
        <p:nvSpPr>
          <p:cNvPr id="17" name="Rounded Rectangle 16"/>
          <p:cNvSpPr/>
          <p:nvPr/>
        </p:nvSpPr>
        <p:spPr>
          <a:xfrm>
            <a:off x="9847723" y="1533771"/>
            <a:ext cx="471175" cy="627797"/>
          </a:xfrm>
          <a:prstGeom prst="roundRect">
            <a:avLst/>
          </a:prstGeom>
          <a:noFill/>
          <a:ln>
            <a:solidFill>
              <a:srgbClr val="FFFF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IN"/>
          </a:p>
        </p:txBody>
      </p:sp>
      <p:sp>
        <p:nvSpPr>
          <p:cNvPr id="18" name="Rounded Rectangle 17"/>
          <p:cNvSpPr/>
          <p:nvPr/>
        </p:nvSpPr>
        <p:spPr>
          <a:xfrm>
            <a:off x="2101879" y="1533771"/>
            <a:ext cx="471175" cy="627797"/>
          </a:xfrm>
          <a:prstGeom prst="roundRect">
            <a:avLst/>
          </a:prstGeom>
          <a:solidFill>
            <a:srgbClr val="FF0000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IN"/>
          </a:p>
        </p:txBody>
      </p:sp>
      <p:sp>
        <p:nvSpPr>
          <p:cNvPr id="19" name="Rounded Rectangle 18"/>
          <p:cNvSpPr/>
          <p:nvPr/>
        </p:nvSpPr>
        <p:spPr>
          <a:xfrm>
            <a:off x="2101879" y="1533771"/>
            <a:ext cx="471175" cy="627797"/>
          </a:xfrm>
          <a:prstGeom prst="roundRect">
            <a:avLst/>
          </a:prstGeom>
          <a:noFill/>
          <a:ln>
            <a:solidFill>
              <a:srgbClr val="FFFF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IN"/>
          </a:p>
        </p:txBody>
      </p:sp>
      <p:cxnSp>
        <p:nvCxnSpPr>
          <p:cNvPr id="20" name="Straight Connector 19"/>
          <p:cNvCxnSpPr>
            <a:stCxn id="19" idx="3"/>
            <a:endCxn id="17" idx="1"/>
          </p:cNvCxnSpPr>
          <p:nvPr/>
        </p:nvCxnSpPr>
        <p:spPr>
          <a:xfrm>
            <a:off x="2573054" y="1847670"/>
            <a:ext cx="7274669" cy="0"/>
          </a:xfrm>
          <a:prstGeom prst="line">
            <a:avLst/>
          </a:prstGeom>
          <a:ln w="38100">
            <a:solidFill>
              <a:srgbClr val="FFFF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3" name="Straight Connector 22"/>
          <p:cNvCxnSpPr/>
          <p:nvPr/>
        </p:nvCxnSpPr>
        <p:spPr>
          <a:xfrm>
            <a:off x="1581495" y="3682553"/>
            <a:ext cx="496320" cy="9843"/>
          </a:xfrm>
          <a:prstGeom prst="line">
            <a:avLst/>
          </a:prstGeom>
          <a:ln w="38100">
            <a:solidFill>
              <a:srgbClr val="92D050"/>
            </a:solidFill>
          </a:ln>
          <a:effectLst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4" name="Rounded Rectangle 23"/>
          <p:cNvSpPr/>
          <p:nvPr/>
        </p:nvSpPr>
        <p:spPr>
          <a:xfrm>
            <a:off x="2104151" y="3378497"/>
            <a:ext cx="471175" cy="627797"/>
          </a:xfrm>
          <a:prstGeom prst="roundRect">
            <a:avLst/>
          </a:prstGeom>
          <a:solidFill>
            <a:srgbClr val="FF0000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IN"/>
          </a:p>
        </p:txBody>
      </p:sp>
      <p:sp>
        <p:nvSpPr>
          <p:cNvPr id="25" name="Rounded Rectangle 24"/>
          <p:cNvSpPr/>
          <p:nvPr/>
        </p:nvSpPr>
        <p:spPr>
          <a:xfrm>
            <a:off x="2104151" y="3378497"/>
            <a:ext cx="471175" cy="627797"/>
          </a:xfrm>
          <a:prstGeom prst="roundRect">
            <a:avLst/>
          </a:prstGeom>
          <a:noFill/>
          <a:ln>
            <a:solidFill>
              <a:srgbClr val="FFFF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IN"/>
          </a:p>
        </p:txBody>
      </p:sp>
      <p:cxnSp>
        <p:nvCxnSpPr>
          <p:cNvPr id="26" name="Straight Connector 25"/>
          <p:cNvCxnSpPr>
            <a:stCxn id="25" idx="3"/>
          </p:cNvCxnSpPr>
          <p:nvPr/>
        </p:nvCxnSpPr>
        <p:spPr>
          <a:xfrm>
            <a:off x="2575326" y="3692396"/>
            <a:ext cx="7274669" cy="0"/>
          </a:xfrm>
          <a:prstGeom prst="line">
            <a:avLst/>
          </a:prstGeom>
          <a:ln w="38100">
            <a:solidFill>
              <a:srgbClr val="FFFF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7" name="Straight Connector 26"/>
          <p:cNvCxnSpPr/>
          <p:nvPr/>
        </p:nvCxnSpPr>
        <p:spPr>
          <a:xfrm>
            <a:off x="10359963" y="3696199"/>
            <a:ext cx="941864" cy="4921"/>
          </a:xfrm>
          <a:prstGeom prst="line">
            <a:avLst/>
          </a:prstGeom>
          <a:ln w="38100">
            <a:solidFill>
              <a:srgbClr val="92D050"/>
            </a:solidFill>
          </a:ln>
          <a:effectLst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8" name="Rounded Rectangle 27"/>
          <p:cNvSpPr/>
          <p:nvPr/>
        </p:nvSpPr>
        <p:spPr>
          <a:xfrm>
            <a:off x="9863643" y="3392143"/>
            <a:ext cx="471175" cy="627797"/>
          </a:xfrm>
          <a:prstGeom prst="roundRect">
            <a:avLst/>
          </a:prstGeom>
          <a:solidFill>
            <a:srgbClr val="FF0000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IN"/>
          </a:p>
        </p:txBody>
      </p:sp>
      <p:sp>
        <p:nvSpPr>
          <p:cNvPr id="29" name="Rounded Rectangle 28"/>
          <p:cNvSpPr/>
          <p:nvPr/>
        </p:nvSpPr>
        <p:spPr>
          <a:xfrm>
            <a:off x="9863643" y="3392143"/>
            <a:ext cx="471175" cy="627797"/>
          </a:xfrm>
          <a:prstGeom prst="roundRect">
            <a:avLst/>
          </a:prstGeom>
          <a:noFill/>
          <a:ln>
            <a:solidFill>
              <a:srgbClr val="FFFF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IN"/>
          </a:p>
        </p:txBody>
      </p:sp>
      <p:cxnSp>
        <p:nvCxnSpPr>
          <p:cNvPr id="30" name="Straight Connector 29"/>
          <p:cNvCxnSpPr/>
          <p:nvPr/>
        </p:nvCxnSpPr>
        <p:spPr>
          <a:xfrm>
            <a:off x="6414448" y="3098042"/>
            <a:ext cx="10552" cy="1473958"/>
          </a:xfrm>
          <a:prstGeom prst="line">
            <a:avLst/>
          </a:prstGeom>
          <a:ln w="38100">
            <a:solidFill>
              <a:srgbClr val="92D050"/>
            </a:solidFill>
          </a:ln>
          <a:effectLst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3" name="Rounded Rectangle 32"/>
          <p:cNvSpPr/>
          <p:nvPr/>
        </p:nvSpPr>
        <p:spPr>
          <a:xfrm>
            <a:off x="5266933" y="3392143"/>
            <a:ext cx="471175" cy="627797"/>
          </a:xfrm>
          <a:prstGeom prst="roundRect">
            <a:avLst/>
          </a:prstGeom>
          <a:solidFill>
            <a:srgbClr val="FF0000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IN"/>
          </a:p>
        </p:txBody>
      </p:sp>
      <p:sp>
        <p:nvSpPr>
          <p:cNvPr id="34" name="Rounded Rectangle 33"/>
          <p:cNvSpPr/>
          <p:nvPr/>
        </p:nvSpPr>
        <p:spPr>
          <a:xfrm>
            <a:off x="5266933" y="3392143"/>
            <a:ext cx="471175" cy="627797"/>
          </a:xfrm>
          <a:prstGeom prst="roundRect">
            <a:avLst/>
          </a:prstGeom>
          <a:noFill/>
          <a:ln>
            <a:solidFill>
              <a:srgbClr val="FFFF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IN"/>
          </a:p>
        </p:txBody>
      </p:sp>
      <p:sp>
        <p:nvSpPr>
          <p:cNvPr id="35" name="Rounded Rectangle 34"/>
          <p:cNvSpPr/>
          <p:nvPr/>
        </p:nvSpPr>
        <p:spPr>
          <a:xfrm>
            <a:off x="7101340" y="3399643"/>
            <a:ext cx="471175" cy="627797"/>
          </a:xfrm>
          <a:prstGeom prst="roundRect">
            <a:avLst/>
          </a:prstGeom>
          <a:solidFill>
            <a:srgbClr val="FF0000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IN"/>
          </a:p>
        </p:txBody>
      </p:sp>
      <p:sp>
        <p:nvSpPr>
          <p:cNvPr id="36" name="Rounded Rectangle 35"/>
          <p:cNvSpPr/>
          <p:nvPr/>
        </p:nvSpPr>
        <p:spPr>
          <a:xfrm>
            <a:off x="7101340" y="3399643"/>
            <a:ext cx="471175" cy="627797"/>
          </a:xfrm>
          <a:prstGeom prst="roundRect">
            <a:avLst/>
          </a:prstGeom>
          <a:noFill/>
          <a:ln>
            <a:solidFill>
              <a:srgbClr val="FFFF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IN"/>
          </a:p>
        </p:txBody>
      </p:sp>
      <p:sp>
        <p:nvSpPr>
          <p:cNvPr id="7" name="Right Arrow 6"/>
          <p:cNvSpPr/>
          <p:nvPr/>
        </p:nvSpPr>
        <p:spPr>
          <a:xfrm>
            <a:off x="2075543" y="1198728"/>
            <a:ext cx="709684" cy="319830"/>
          </a:xfrm>
          <a:prstGeom prst="rightArrow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IN"/>
          </a:p>
        </p:txBody>
      </p:sp>
      <p:sp>
        <p:nvSpPr>
          <p:cNvPr id="38" name="Right Arrow 37"/>
          <p:cNvSpPr/>
          <p:nvPr/>
        </p:nvSpPr>
        <p:spPr>
          <a:xfrm>
            <a:off x="1982624" y="4121624"/>
            <a:ext cx="709684" cy="319830"/>
          </a:xfrm>
          <a:prstGeom prst="rightArrow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IN"/>
          </a:p>
        </p:txBody>
      </p:sp>
      <p:sp>
        <p:nvSpPr>
          <p:cNvPr id="39" name="Right Arrow 38"/>
          <p:cNvSpPr/>
          <p:nvPr/>
        </p:nvSpPr>
        <p:spPr>
          <a:xfrm>
            <a:off x="6982085" y="4147411"/>
            <a:ext cx="709684" cy="319830"/>
          </a:xfrm>
          <a:prstGeom prst="rightArrow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IN"/>
          </a:p>
        </p:txBody>
      </p:sp>
      <p:sp>
        <p:nvSpPr>
          <p:cNvPr id="40" name="Right Arrow 39"/>
          <p:cNvSpPr/>
          <p:nvPr/>
        </p:nvSpPr>
        <p:spPr>
          <a:xfrm flipH="1">
            <a:off x="9625134" y="2160928"/>
            <a:ext cx="709684" cy="319830"/>
          </a:xfrm>
          <a:prstGeom prst="rightArrow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IN"/>
          </a:p>
        </p:txBody>
      </p:sp>
      <p:sp>
        <p:nvSpPr>
          <p:cNvPr id="42" name="Right Arrow 41"/>
          <p:cNvSpPr/>
          <p:nvPr/>
        </p:nvSpPr>
        <p:spPr>
          <a:xfrm flipH="1">
            <a:off x="9630974" y="3037523"/>
            <a:ext cx="709684" cy="319830"/>
          </a:xfrm>
          <a:prstGeom prst="rightArrow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IN"/>
          </a:p>
        </p:txBody>
      </p:sp>
      <p:sp>
        <p:nvSpPr>
          <p:cNvPr id="43" name="Right Arrow 42"/>
          <p:cNvSpPr/>
          <p:nvPr/>
        </p:nvSpPr>
        <p:spPr>
          <a:xfrm flipH="1">
            <a:off x="5063504" y="3037523"/>
            <a:ext cx="709684" cy="319830"/>
          </a:xfrm>
          <a:prstGeom prst="rightArrow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IN"/>
          </a:p>
        </p:txBody>
      </p:sp>
      <p:sp>
        <p:nvSpPr>
          <p:cNvPr id="44" name="Lightning Bolt 43"/>
          <p:cNvSpPr/>
          <p:nvPr/>
        </p:nvSpPr>
        <p:spPr>
          <a:xfrm>
            <a:off x="7762216" y="1742017"/>
            <a:ext cx="647114" cy="1157652"/>
          </a:xfrm>
          <a:prstGeom prst="lightningBolt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IN"/>
          </a:p>
        </p:txBody>
      </p:sp>
      <p:sp>
        <p:nvSpPr>
          <p:cNvPr id="45" name="Title 2"/>
          <p:cNvSpPr txBox="1">
            <a:spLocks/>
          </p:cNvSpPr>
          <p:nvPr/>
        </p:nvSpPr>
        <p:spPr>
          <a:xfrm>
            <a:off x="2178692" y="1694593"/>
            <a:ext cx="317549" cy="364618"/>
          </a:xfrm>
          <a:prstGeom prst="rect">
            <a:avLst/>
          </a:prstGeom>
        </p:spPr>
        <p:txBody>
          <a:bodyPr vert="horz" lIns="91440" tIns="45720" rIns="91440" bIns="45720" rtlCol="0" anchor="b">
            <a:normAutofit fontScale="90000" lnSpcReduction="10000"/>
          </a:bodyPr>
          <a:lstStyle>
            <a:lvl1pPr algn="l" defTabSz="914400" rtl="0" eaLnBrk="1" latinLnBrk="0" hangingPunct="1">
              <a:lnSpc>
                <a:spcPct val="85000"/>
              </a:lnSpc>
              <a:spcBef>
                <a:spcPct val="0"/>
              </a:spcBef>
              <a:buNone/>
              <a:defRPr sz="7200" kern="1200" spc="-50" baseline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IN" sz="2600" i="1" dirty="0"/>
              <a:t>1</a:t>
            </a:r>
          </a:p>
        </p:txBody>
      </p:sp>
      <p:sp>
        <p:nvSpPr>
          <p:cNvPr id="46" name="Title 2"/>
          <p:cNvSpPr txBox="1">
            <a:spLocks/>
          </p:cNvSpPr>
          <p:nvPr/>
        </p:nvSpPr>
        <p:spPr>
          <a:xfrm>
            <a:off x="9925185" y="1679008"/>
            <a:ext cx="317549" cy="364618"/>
          </a:xfrm>
          <a:prstGeom prst="rect">
            <a:avLst/>
          </a:prstGeom>
        </p:spPr>
        <p:txBody>
          <a:bodyPr vert="horz" lIns="91440" tIns="45720" rIns="91440" bIns="45720" rtlCol="0" anchor="b">
            <a:normAutofit fontScale="90000" lnSpcReduction="10000"/>
          </a:bodyPr>
          <a:lstStyle>
            <a:lvl1pPr algn="l" defTabSz="914400" rtl="0" eaLnBrk="1" latinLnBrk="0" hangingPunct="1">
              <a:lnSpc>
                <a:spcPct val="85000"/>
              </a:lnSpc>
              <a:spcBef>
                <a:spcPct val="0"/>
              </a:spcBef>
              <a:buNone/>
              <a:defRPr sz="7200" kern="1200" spc="-50" baseline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IN" sz="2600" i="1" dirty="0"/>
              <a:t>2</a:t>
            </a:r>
          </a:p>
        </p:txBody>
      </p:sp>
      <p:sp>
        <p:nvSpPr>
          <p:cNvPr id="47" name="Title 2"/>
          <p:cNvSpPr txBox="1">
            <a:spLocks/>
          </p:cNvSpPr>
          <p:nvPr/>
        </p:nvSpPr>
        <p:spPr>
          <a:xfrm>
            <a:off x="9838498" y="3555286"/>
            <a:ext cx="479585" cy="364618"/>
          </a:xfrm>
          <a:prstGeom prst="rect">
            <a:avLst/>
          </a:prstGeom>
        </p:spPr>
        <p:txBody>
          <a:bodyPr vert="horz" lIns="91440" tIns="45720" rIns="91440" bIns="45720" rtlCol="0" anchor="b">
            <a:normAutofit fontScale="90000" lnSpcReduction="10000"/>
          </a:bodyPr>
          <a:lstStyle>
            <a:lvl1pPr algn="l" defTabSz="914400" rtl="0" eaLnBrk="1" latinLnBrk="0" hangingPunct="1">
              <a:lnSpc>
                <a:spcPct val="85000"/>
              </a:lnSpc>
              <a:spcBef>
                <a:spcPct val="0"/>
              </a:spcBef>
              <a:buNone/>
              <a:defRPr sz="7200" kern="1200" spc="-50" baseline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IN" sz="2600" i="1" dirty="0"/>
              <a:t>6</a:t>
            </a:r>
          </a:p>
        </p:txBody>
      </p:sp>
      <p:sp>
        <p:nvSpPr>
          <p:cNvPr id="48" name="Title 2"/>
          <p:cNvSpPr txBox="1">
            <a:spLocks/>
          </p:cNvSpPr>
          <p:nvPr/>
        </p:nvSpPr>
        <p:spPr>
          <a:xfrm>
            <a:off x="2075543" y="3518811"/>
            <a:ext cx="479585" cy="364618"/>
          </a:xfrm>
          <a:prstGeom prst="rect">
            <a:avLst/>
          </a:prstGeom>
        </p:spPr>
        <p:txBody>
          <a:bodyPr vert="horz" lIns="91440" tIns="45720" rIns="91440" bIns="45720" rtlCol="0" anchor="b">
            <a:normAutofit fontScale="90000" lnSpcReduction="10000"/>
          </a:bodyPr>
          <a:lstStyle>
            <a:lvl1pPr algn="l" defTabSz="914400" rtl="0" eaLnBrk="1" latinLnBrk="0" hangingPunct="1">
              <a:lnSpc>
                <a:spcPct val="85000"/>
              </a:lnSpc>
              <a:spcBef>
                <a:spcPct val="0"/>
              </a:spcBef>
              <a:buNone/>
              <a:defRPr sz="7200" kern="1200" spc="-50" baseline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IN" sz="2600" i="1" dirty="0"/>
              <a:t>3</a:t>
            </a:r>
          </a:p>
        </p:txBody>
      </p:sp>
      <p:sp>
        <p:nvSpPr>
          <p:cNvPr id="49" name="Title 2"/>
          <p:cNvSpPr txBox="1">
            <a:spLocks/>
          </p:cNvSpPr>
          <p:nvPr/>
        </p:nvSpPr>
        <p:spPr>
          <a:xfrm>
            <a:off x="5212238" y="3531232"/>
            <a:ext cx="479585" cy="364618"/>
          </a:xfrm>
          <a:prstGeom prst="rect">
            <a:avLst/>
          </a:prstGeom>
        </p:spPr>
        <p:txBody>
          <a:bodyPr vert="horz" lIns="91440" tIns="45720" rIns="91440" bIns="45720" rtlCol="0" anchor="b">
            <a:normAutofit fontScale="90000" lnSpcReduction="10000"/>
          </a:bodyPr>
          <a:lstStyle>
            <a:lvl1pPr algn="l" defTabSz="914400" rtl="0" eaLnBrk="1" latinLnBrk="0" hangingPunct="1">
              <a:lnSpc>
                <a:spcPct val="85000"/>
              </a:lnSpc>
              <a:spcBef>
                <a:spcPct val="0"/>
              </a:spcBef>
              <a:buNone/>
              <a:defRPr sz="7200" kern="1200" spc="-50" baseline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IN" sz="2600" i="1" dirty="0"/>
              <a:t>4</a:t>
            </a:r>
          </a:p>
        </p:txBody>
      </p:sp>
      <p:sp>
        <p:nvSpPr>
          <p:cNvPr id="50" name="Title 2"/>
          <p:cNvSpPr txBox="1">
            <a:spLocks/>
          </p:cNvSpPr>
          <p:nvPr/>
        </p:nvSpPr>
        <p:spPr>
          <a:xfrm>
            <a:off x="7084154" y="3555286"/>
            <a:ext cx="479585" cy="364618"/>
          </a:xfrm>
          <a:prstGeom prst="rect">
            <a:avLst/>
          </a:prstGeom>
        </p:spPr>
        <p:txBody>
          <a:bodyPr vert="horz" lIns="91440" tIns="45720" rIns="91440" bIns="45720" rtlCol="0" anchor="b">
            <a:normAutofit fontScale="90000" lnSpcReduction="10000"/>
          </a:bodyPr>
          <a:lstStyle>
            <a:lvl1pPr algn="l" defTabSz="914400" rtl="0" eaLnBrk="1" latinLnBrk="0" hangingPunct="1">
              <a:lnSpc>
                <a:spcPct val="85000"/>
              </a:lnSpc>
              <a:spcBef>
                <a:spcPct val="0"/>
              </a:spcBef>
              <a:buNone/>
              <a:defRPr sz="7200" kern="1200" spc="-50" baseline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IN" sz="2600" i="1" dirty="0"/>
              <a:t>5</a:t>
            </a:r>
          </a:p>
        </p:txBody>
      </p:sp>
      <p:sp>
        <p:nvSpPr>
          <p:cNvPr id="51" name="Title 2"/>
          <p:cNvSpPr txBox="1">
            <a:spLocks/>
          </p:cNvSpPr>
          <p:nvPr/>
        </p:nvSpPr>
        <p:spPr>
          <a:xfrm>
            <a:off x="1132986" y="1180526"/>
            <a:ext cx="479585" cy="364618"/>
          </a:xfrm>
          <a:prstGeom prst="rect">
            <a:avLst/>
          </a:prstGeom>
        </p:spPr>
        <p:txBody>
          <a:bodyPr vert="horz" lIns="91440" tIns="45720" rIns="91440" bIns="45720" rtlCol="0" anchor="b">
            <a:normAutofit fontScale="90000" lnSpcReduction="10000"/>
          </a:bodyPr>
          <a:lstStyle>
            <a:lvl1pPr algn="l" defTabSz="914400" rtl="0" eaLnBrk="1" latinLnBrk="0" hangingPunct="1">
              <a:lnSpc>
                <a:spcPct val="85000"/>
              </a:lnSpc>
              <a:spcBef>
                <a:spcPct val="0"/>
              </a:spcBef>
              <a:buNone/>
              <a:defRPr sz="7200" kern="1200" spc="-50" baseline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IN" sz="2600" i="1" dirty="0"/>
              <a:t>A</a:t>
            </a:r>
          </a:p>
        </p:txBody>
      </p:sp>
      <p:sp>
        <p:nvSpPr>
          <p:cNvPr id="52" name="Title 2"/>
          <p:cNvSpPr txBox="1">
            <a:spLocks/>
          </p:cNvSpPr>
          <p:nvPr/>
        </p:nvSpPr>
        <p:spPr>
          <a:xfrm>
            <a:off x="11220687" y="1265787"/>
            <a:ext cx="479585" cy="364618"/>
          </a:xfrm>
          <a:prstGeom prst="rect">
            <a:avLst/>
          </a:prstGeom>
        </p:spPr>
        <p:txBody>
          <a:bodyPr vert="horz" lIns="91440" tIns="45720" rIns="91440" bIns="45720" rtlCol="0" anchor="b">
            <a:normAutofit fontScale="90000" lnSpcReduction="10000"/>
          </a:bodyPr>
          <a:lstStyle>
            <a:lvl1pPr algn="l" defTabSz="914400" rtl="0" eaLnBrk="1" latinLnBrk="0" hangingPunct="1">
              <a:lnSpc>
                <a:spcPct val="85000"/>
              </a:lnSpc>
              <a:spcBef>
                <a:spcPct val="0"/>
              </a:spcBef>
              <a:buNone/>
              <a:defRPr sz="7200" kern="1200" spc="-50" baseline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IN" sz="2600" i="1" dirty="0"/>
              <a:t>B</a:t>
            </a:r>
          </a:p>
        </p:txBody>
      </p:sp>
      <p:sp>
        <p:nvSpPr>
          <p:cNvPr id="53" name="Title 2"/>
          <p:cNvSpPr txBox="1">
            <a:spLocks/>
          </p:cNvSpPr>
          <p:nvPr/>
        </p:nvSpPr>
        <p:spPr>
          <a:xfrm>
            <a:off x="6174655" y="2696746"/>
            <a:ext cx="479585" cy="364618"/>
          </a:xfrm>
          <a:prstGeom prst="rect">
            <a:avLst/>
          </a:prstGeom>
        </p:spPr>
        <p:txBody>
          <a:bodyPr vert="horz" lIns="91440" tIns="45720" rIns="91440" bIns="45720" rtlCol="0" anchor="b">
            <a:normAutofit fontScale="90000" lnSpcReduction="10000"/>
          </a:bodyPr>
          <a:lstStyle>
            <a:lvl1pPr algn="l" defTabSz="914400" rtl="0" eaLnBrk="1" latinLnBrk="0" hangingPunct="1">
              <a:lnSpc>
                <a:spcPct val="85000"/>
              </a:lnSpc>
              <a:spcBef>
                <a:spcPct val="0"/>
              </a:spcBef>
              <a:buNone/>
              <a:defRPr sz="7200" kern="1200" spc="-50" baseline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IN" sz="2600" i="1" dirty="0"/>
              <a:t>C</a:t>
            </a:r>
          </a:p>
        </p:txBody>
      </p:sp>
      <p:sp>
        <p:nvSpPr>
          <p:cNvPr id="54" name="Right Arrow 53"/>
          <p:cNvSpPr/>
          <p:nvPr/>
        </p:nvSpPr>
        <p:spPr>
          <a:xfrm>
            <a:off x="9333133" y="1093616"/>
            <a:ext cx="927071" cy="312330"/>
          </a:xfrm>
          <a:prstGeom prst="rightArrow">
            <a:avLst/>
          </a:prstGeom>
          <a:solidFill>
            <a:srgbClr val="B7E709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IN"/>
          </a:p>
        </p:txBody>
      </p:sp>
      <p:cxnSp>
        <p:nvCxnSpPr>
          <p:cNvPr id="55" name="Straight Connector 54"/>
          <p:cNvCxnSpPr/>
          <p:nvPr/>
        </p:nvCxnSpPr>
        <p:spPr>
          <a:xfrm>
            <a:off x="537945" y="2696746"/>
            <a:ext cx="1055295" cy="9751"/>
          </a:xfrm>
          <a:prstGeom prst="line">
            <a:avLst/>
          </a:prstGeom>
          <a:ln w="38100">
            <a:solidFill>
              <a:srgbClr val="FFFF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" name="Slide Number Placeholder 1">
            <a:extLst>
              <a:ext uri="{FF2B5EF4-FFF2-40B4-BE49-F238E27FC236}">
                <a16:creationId xmlns:a16="http://schemas.microsoft.com/office/drawing/2014/main" id="{DAA5CB0F-71F2-FF94-28B3-CD70CEFACCC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>
            <a:normAutofit lnSpcReduction="10000"/>
          </a:bodyPr>
          <a:lstStyle/>
          <a:p>
            <a:fld id="{19C1AEB4-7037-4088-A46E-D96AF956DC0D}" type="slidenum">
              <a:rPr lang="en-IN" smtClean="0"/>
              <a:t>60</a:t>
            </a:fld>
            <a:endParaRPr lang="en-IN"/>
          </a:p>
        </p:txBody>
      </p:sp>
      <p:grpSp>
        <p:nvGrpSpPr>
          <p:cNvPr id="4" name="Group 3">
            <a:extLst>
              <a:ext uri="{FF2B5EF4-FFF2-40B4-BE49-F238E27FC236}">
                <a16:creationId xmlns:a16="http://schemas.microsoft.com/office/drawing/2014/main" id="{7F7341AB-77A9-E827-C40E-E480DADA536E}"/>
              </a:ext>
            </a:extLst>
          </p:cNvPr>
          <p:cNvGrpSpPr/>
          <p:nvPr/>
        </p:nvGrpSpPr>
        <p:grpSpPr>
          <a:xfrm>
            <a:off x="11481757" y="74540"/>
            <a:ext cx="620304" cy="653010"/>
            <a:chOff x="8366841" y="1587144"/>
            <a:chExt cx="620304" cy="653010"/>
          </a:xfrm>
        </p:grpSpPr>
        <p:cxnSp>
          <p:nvCxnSpPr>
            <p:cNvPr id="5" name="Straight Connector 4">
              <a:extLst>
                <a:ext uri="{FF2B5EF4-FFF2-40B4-BE49-F238E27FC236}">
                  <a16:creationId xmlns:a16="http://schemas.microsoft.com/office/drawing/2014/main" id="{F11BB8A0-0026-9423-06EA-704D0EDC314D}"/>
                </a:ext>
              </a:extLst>
            </p:cNvPr>
            <p:cNvCxnSpPr/>
            <p:nvPr/>
          </p:nvCxnSpPr>
          <p:spPr>
            <a:xfrm>
              <a:off x="8672017" y="1587144"/>
              <a:ext cx="0" cy="653010"/>
            </a:xfrm>
            <a:prstGeom prst="line">
              <a:avLst/>
            </a:prstGeom>
            <a:effectLst>
              <a:glow rad="63500">
                <a:schemeClr val="accent1">
                  <a:satMod val="175000"/>
                  <a:alpha val="40000"/>
                </a:schemeClr>
              </a:glow>
            </a:effectLst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" name="Straight Connector 5">
              <a:extLst>
                <a:ext uri="{FF2B5EF4-FFF2-40B4-BE49-F238E27FC236}">
                  <a16:creationId xmlns:a16="http://schemas.microsoft.com/office/drawing/2014/main" id="{7CB239D3-84D6-0273-B5B6-9A41CB85F968}"/>
                </a:ext>
              </a:extLst>
            </p:cNvPr>
            <p:cNvCxnSpPr/>
            <p:nvPr/>
          </p:nvCxnSpPr>
          <p:spPr>
            <a:xfrm>
              <a:off x="8366841" y="1917229"/>
              <a:ext cx="620304" cy="0"/>
            </a:xfrm>
            <a:prstGeom prst="line">
              <a:avLst/>
            </a:prstGeom>
            <a:effectLst>
              <a:glow rad="63500">
                <a:schemeClr val="accent1">
                  <a:satMod val="175000"/>
                  <a:alpha val="40000"/>
                </a:schemeClr>
              </a:glow>
            </a:effectLst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grpSp>
        <p:nvGrpSpPr>
          <p:cNvPr id="8" name="Group 7">
            <a:extLst>
              <a:ext uri="{FF2B5EF4-FFF2-40B4-BE49-F238E27FC236}">
                <a16:creationId xmlns:a16="http://schemas.microsoft.com/office/drawing/2014/main" id="{A3C314FF-38E6-BA3D-45B1-72AC7F422EDE}"/>
              </a:ext>
            </a:extLst>
          </p:cNvPr>
          <p:cNvGrpSpPr/>
          <p:nvPr/>
        </p:nvGrpSpPr>
        <p:grpSpPr>
          <a:xfrm>
            <a:off x="11157779" y="-216759"/>
            <a:ext cx="1260000" cy="1260000"/>
            <a:chOff x="7064043" y="3066250"/>
            <a:chExt cx="1260000" cy="1260000"/>
          </a:xfrm>
        </p:grpSpPr>
        <p:sp>
          <p:nvSpPr>
            <p:cNvPr id="9" name="Oval 8">
              <a:extLst>
                <a:ext uri="{FF2B5EF4-FFF2-40B4-BE49-F238E27FC236}">
                  <a16:creationId xmlns:a16="http://schemas.microsoft.com/office/drawing/2014/main" id="{CD191477-D74F-E33E-968D-2A8C527E629E}"/>
                </a:ext>
              </a:extLst>
            </p:cNvPr>
            <p:cNvSpPr/>
            <p:nvPr/>
          </p:nvSpPr>
          <p:spPr>
            <a:xfrm>
              <a:off x="7064043" y="3066250"/>
              <a:ext cx="1260000" cy="1260000"/>
            </a:xfrm>
            <a:prstGeom prst="ellipse">
              <a:avLst/>
            </a:prstGeom>
            <a:noFill/>
            <a:ln>
              <a:solidFill>
                <a:schemeClr val="bg1"/>
              </a:solidFill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IN"/>
            </a:p>
          </p:txBody>
        </p:sp>
        <p:grpSp>
          <p:nvGrpSpPr>
            <p:cNvPr id="10" name="Group 9">
              <a:extLst>
                <a:ext uri="{FF2B5EF4-FFF2-40B4-BE49-F238E27FC236}">
                  <a16:creationId xmlns:a16="http://schemas.microsoft.com/office/drawing/2014/main" id="{E8A6F6DC-1636-AD3C-5C2C-DE4F44A7DF3E}"/>
                </a:ext>
              </a:extLst>
            </p:cNvPr>
            <p:cNvGrpSpPr/>
            <p:nvPr/>
          </p:nvGrpSpPr>
          <p:grpSpPr>
            <a:xfrm>
              <a:off x="7330553" y="3336250"/>
              <a:ext cx="726980" cy="720000"/>
              <a:chOff x="9768840" y="2275840"/>
              <a:chExt cx="726980" cy="720000"/>
            </a:xfrm>
          </p:grpSpPr>
          <p:sp>
            <p:nvSpPr>
              <p:cNvPr id="11" name="Oval 10">
                <a:extLst>
                  <a:ext uri="{FF2B5EF4-FFF2-40B4-BE49-F238E27FC236}">
                    <a16:creationId xmlns:a16="http://schemas.microsoft.com/office/drawing/2014/main" id="{23AA1F65-60E5-7FB8-99D0-991B4F9C8FBB}"/>
                  </a:ext>
                </a:extLst>
              </p:cNvPr>
              <p:cNvSpPr/>
              <p:nvPr/>
            </p:nvSpPr>
            <p:spPr>
              <a:xfrm>
                <a:off x="9768840" y="2275840"/>
                <a:ext cx="720000" cy="720000"/>
              </a:xfrm>
              <a:prstGeom prst="ellipse">
                <a:avLst/>
              </a:prstGeom>
              <a:noFill/>
              <a:ln>
                <a:solidFill>
                  <a:schemeClr val="bg1"/>
                </a:solidFill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IN"/>
              </a:p>
            </p:txBody>
          </p:sp>
          <p:cxnSp>
            <p:nvCxnSpPr>
              <p:cNvPr id="21" name="Straight Arrow Connector 20">
                <a:extLst>
                  <a:ext uri="{FF2B5EF4-FFF2-40B4-BE49-F238E27FC236}">
                    <a16:creationId xmlns:a16="http://schemas.microsoft.com/office/drawing/2014/main" id="{7FAE07C8-666A-1B7D-92C8-6FA857EC4087}"/>
                  </a:ext>
                </a:extLst>
              </p:cNvPr>
              <p:cNvCxnSpPr>
                <a:cxnSpLocks/>
              </p:cNvCxnSpPr>
              <p:nvPr/>
            </p:nvCxnSpPr>
            <p:spPr>
              <a:xfrm rot="7200000">
                <a:off x="9860407" y="2786655"/>
                <a:ext cx="360000" cy="6762"/>
              </a:xfrm>
              <a:prstGeom prst="straightConnector1">
                <a:avLst/>
              </a:prstGeom>
              <a:ln w="38100" cap="rnd">
                <a:solidFill>
                  <a:srgbClr val="FFFF00"/>
                </a:solidFill>
                <a:tailEnd type="triangle"/>
              </a:ln>
            </p:spPr>
            <p:style>
              <a:lnRef idx="2">
                <a:schemeClr val="accent3"/>
              </a:lnRef>
              <a:fillRef idx="0">
                <a:schemeClr val="accent3"/>
              </a:fillRef>
              <a:effectRef idx="1">
                <a:schemeClr val="accent3"/>
              </a:effectRef>
              <a:fontRef idx="minor">
                <a:schemeClr val="tx1"/>
              </a:fontRef>
            </p:style>
          </p:cxnSp>
          <p:cxnSp>
            <p:nvCxnSpPr>
              <p:cNvPr id="22" name="Straight Arrow Connector 21">
                <a:extLst>
                  <a:ext uri="{FF2B5EF4-FFF2-40B4-BE49-F238E27FC236}">
                    <a16:creationId xmlns:a16="http://schemas.microsoft.com/office/drawing/2014/main" id="{E45345E1-BFD1-0B8B-C0F7-5D88163AA777}"/>
                  </a:ext>
                </a:extLst>
              </p:cNvPr>
              <p:cNvCxnSpPr>
                <a:cxnSpLocks/>
              </p:cNvCxnSpPr>
              <p:nvPr/>
            </p:nvCxnSpPr>
            <p:spPr>
              <a:xfrm rot="14400000">
                <a:off x="9861767" y="2473195"/>
                <a:ext cx="360000" cy="6762"/>
              </a:xfrm>
              <a:prstGeom prst="straightConnector1">
                <a:avLst/>
              </a:prstGeom>
              <a:ln w="38100" cap="rnd">
                <a:solidFill>
                  <a:srgbClr val="0070C0"/>
                </a:solidFill>
                <a:tailEnd type="triangle"/>
              </a:ln>
            </p:spPr>
            <p:style>
              <a:lnRef idx="2">
                <a:schemeClr val="accent3"/>
              </a:lnRef>
              <a:fillRef idx="0">
                <a:schemeClr val="accent3"/>
              </a:fillRef>
              <a:effectRef idx="1">
                <a:schemeClr val="accent3"/>
              </a:effectRef>
              <a:fontRef idx="minor">
                <a:schemeClr val="tx1"/>
              </a:fontRef>
            </p:style>
          </p:cxnSp>
          <p:cxnSp>
            <p:nvCxnSpPr>
              <p:cNvPr id="31" name="Straight Arrow Connector 30">
                <a:extLst>
                  <a:ext uri="{FF2B5EF4-FFF2-40B4-BE49-F238E27FC236}">
                    <a16:creationId xmlns:a16="http://schemas.microsoft.com/office/drawing/2014/main" id="{BDA689B2-880E-83F5-3ADE-E989ACA6BC6A}"/>
                  </a:ext>
                </a:extLst>
              </p:cNvPr>
              <p:cNvCxnSpPr/>
              <p:nvPr/>
            </p:nvCxnSpPr>
            <p:spPr>
              <a:xfrm>
                <a:off x="10135820" y="2629924"/>
                <a:ext cx="360000" cy="6762"/>
              </a:xfrm>
              <a:prstGeom prst="straightConnector1">
                <a:avLst/>
              </a:prstGeom>
              <a:ln w="38100" cap="rnd">
                <a:solidFill>
                  <a:srgbClr val="FF0000"/>
                </a:solidFill>
                <a:tailEnd type="triangle"/>
              </a:ln>
            </p:spPr>
            <p:style>
              <a:lnRef idx="2">
                <a:schemeClr val="accent3"/>
              </a:lnRef>
              <a:fillRef idx="0">
                <a:schemeClr val="accent3"/>
              </a:fillRef>
              <a:effectRef idx="1">
                <a:schemeClr val="accent3"/>
              </a:effectRef>
              <a:fontRef idx="minor">
                <a:schemeClr val="tx1"/>
              </a:fontRef>
            </p:style>
          </p:cxnSp>
        </p:grpSp>
      </p:grpSp>
      <p:sp>
        <p:nvSpPr>
          <p:cNvPr id="32" name="Rectangle 31">
            <a:extLst>
              <a:ext uri="{FF2B5EF4-FFF2-40B4-BE49-F238E27FC236}">
                <a16:creationId xmlns:a16="http://schemas.microsoft.com/office/drawing/2014/main" id="{D491C4AB-A9C3-338F-3A2C-07B9A58D8C47}"/>
              </a:ext>
            </a:extLst>
          </p:cNvPr>
          <p:cNvSpPr/>
          <p:nvPr/>
        </p:nvSpPr>
        <p:spPr>
          <a:xfrm>
            <a:off x="11033567" y="-86686"/>
            <a:ext cx="513657" cy="405484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2000" b="0" cap="none" spc="0" dirty="0">
                <a:ln w="0"/>
                <a:solidFill>
                  <a:srgbClr val="92D050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120</a:t>
            </a:r>
          </a:p>
        </p:txBody>
      </p:sp>
      <p:sp>
        <p:nvSpPr>
          <p:cNvPr id="37" name="Rectangle 36">
            <a:extLst>
              <a:ext uri="{FF2B5EF4-FFF2-40B4-BE49-F238E27FC236}">
                <a16:creationId xmlns:a16="http://schemas.microsoft.com/office/drawing/2014/main" id="{D9E12FEF-FF1B-23DA-9346-5906C760DEEA}"/>
              </a:ext>
            </a:extLst>
          </p:cNvPr>
          <p:cNvSpPr/>
          <p:nvPr/>
        </p:nvSpPr>
        <p:spPr>
          <a:xfrm>
            <a:off x="11077769" y="566219"/>
            <a:ext cx="513657" cy="405484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2000" b="0" cap="none" spc="0" dirty="0">
                <a:ln w="0"/>
                <a:solidFill>
                  <a:srgbClr val="92D050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240</a:t>
            </a:r>
          </a:p>
        </p:txBody>
      </p:sp>
    </p:spTree>
    <p:extLst>
      <p:ext uri="{BB962C8B-B14F-4D97-AF65-F5344CB8AC3E}">
        <p14:creationId xmlns:p14="http://schemas.microsoft.com/office/powerpoint/2010/main" val="212735882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0">
        <p:cut/>
      </p:transition>
    </mc:Choice>
    <mc:Fallback xmlns="">
      <p:transition>
        <p:cut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8" presetClass="emph" presetSubtype="0" repeatCount="indefinite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Rot by="-21600000">
                                      <p:cBhvr>
                                        <p:cTn id="6" dur="20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3000" fill="hold"/>
                                        <p:tgtEl>
                                          <p:spTgt spid="5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3000" fill="hold"/>
                                        <p:tgtEl>
                                          <p:spTgt spid="5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4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4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35" presetClass="emph" presetSubtype="0" repeatCount="300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discrete" valueType="str">
                                      <p:cBhvr>
                                        <p:cTn id="22" dur="500" fill="hold"/>
                                        <p:tgtEl>
                                          <p:spTgt spid="4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hidden"/>
                                          </p:val>
                                        </p:tav>
                                        <p:tav tm="50000">
                                          <p:val>
                                            <p:strVal val="visible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26" dur="500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#ppt_h*1.125000"/>
                                          </p:val>
                                        </p:tav>
                                      </p:tavLst>
                                    </p:anim>
                                    <p:animEffect transition="out" filter="wipe(down)">
                                      <p:cBhvr>
                                        <p:cTn id="27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9" presetID="12" presetClass="exit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30" dur="500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#ppt_h*1.125000"/>
                                          </p:val>
                                        </p:tav>
                                      </p:tavLst>
                                    </p:anim>
                                    <p:animEffect transition="out" filter="wipe(down)">
                                      <p:cBhvr>
                                        <p:cTn id="31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35" presetClass="emph" presetSubtype="0" repeatCount="indefinite" fill="hold" grpId="0" nodeType="clickEffect">
                                  <p:stCondLst>
                                    <p:cond delay="0"/>
                                  </p:stCondLst>
                                  <p:endCondLst>
                                    <p:cond evt="onNext" delay="0">
                                      <p:tgtEl>
                                        <p:sldTgt/>
                                      </p:tgtEl>
                                    </p:cond>
                                  </p:endCondLst>
                                  <p:childTnLst>
                                    <p:anim calcmode="discrete" valueType="str">
                                      <p:cBhvr>
                                        <p:cTn id="36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hidden"/>
                                          </p:val>
                                        </p:tav>
                                        <p:tav tm="50000">
                                          <p:val>
                                            <p:strVal val="visible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7" presetID="35" presetClass="emph" presetSubtype="0" repeatCount="indefinite" fill="hold" grpId="0" nodeType="withEffect">
                                  <p:stCondLst>
                                    <p:cond delay="0"/>
                                  </p:stCondLst>
                                  <p:endCondLst>
                                    <p:cond evt="onNext" delay="0">
                                      <p:tgtEl>
                                        <p:sldTgt/>
                                      </p:tgtEl>
                                    </p:cond>
                                  </p:endCondLst>
                                  <p:childTnLst>
                                    <p:anim calcmode="discrete" valueType="str">
                                      <p:cBhvr>
                                        <p:cTn id="38" dur="1000" fill="hold"/>
                                        <p:tgtEl>
                                          <p:spTgt spid="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hidden"/>
                                          </p:val>
                                        </p:tav>
                                        <p:tav tm="50000">
                                          <p:val>
                                            <p:strVal val="visible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9" presetID="35" presetClass="emph" presetSubtype="0" repeatCount="indefinite" fill="hold" grpId="0" nodeType="withEffect">
                                  <p:stCondLst>
                                    <p:cond delay="0"/>
                                  </p:stCondLst>
                                  <p:endCondLst>
                                    <p:cond evt="onNext" delay="0">
                                      <p:tgtEl>
                                        <p:sldTgt/>
                                      </p:tgtEl>
                                    </p:cond>
                                  </p:endCondLst>
                                  <p:childTnLst>
                                    <p:anim calcmode="discrete" valueType="str">
                                      <p:cBhvr>
                                        <p:cTn id="40" dur="1000" fill="hold"/>
                                        <p:tgtEl>
                                          <p:spTgt spid="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hidden"/>
                                          </p:val>
                                        </p:tav>
                                        <p:tav tm="50000">
                                          <p:val>
                                            <p:strVal val="visible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1" presetID="35" presetClass="emph" presetSubtype="0" repeatCount="indefinite" fill="hold" grpId="0" nodeType="withEffect">
                                  <p:stCondLst>
                                    <p:cond delay="0"/>
                                  </p:stCondLst>
                                  <p:endCondLst>
                                    <p:cond evt="onNext" delay="0">
                                      <p:tgtEl>
                                        <p:sldTgt/>
                                      </p:tgtEl>
                                    </p:cond>
                                  </p:endCondLst>
                                  <p:childTnLst>
                                    <p:anim calcmode="discrete" valueType="str">
                                      <p:cBhvr>
                                        <p:cTn id="42" dur="1000" fill="hold"/>
                                        <p:tgtEl>
                                          <p:spTgt spid="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hidden"/>
                                          </p:val>
                                        </p:tav>
                                        <p:tav tm="50000">
                                          <p:val>
                                            <p:strVal val="visible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6" grpId="0" animBg="1"/>
      <p:bldP spid="18" grpId="0" animBg="1"/>
      <p:bldP spid="7" grpId="0" animBg="1"/>
      <p:bldP spid="38" grpId="0" animBg="1"/>
      <p:bldP spid="39" grpId="0" animBg="1"/>
      <p:bldP spid="40" grpId="0" animBg="1"/>
      <p:bldP spid="44" grpId="0" animBg="1"/>
      <p:bldP spid="44" grpId="1" animBg="1"/>
      <p:bldP spid="54" grpId="0" animBg="1"/>
    </p:bldLst>
  </p:timing>
</p:sld>
</file>

<file path=ppt/slides/slide6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/>
          <p:cNvSpPr>
            <a:spLocks noGrp="1"/>
          </p:cNvSpPr>
          <p:nvPr>
            <p:ph type="ctrTitle"/>
          </p:nvPr>
        </p:nvSpPr>
        <p:spPr>
          <a:xfrm>
            <a:off x="3232871" y="41795"/>
            <a:ext cx="5726259" cy="364618"/>
          </a:xfrm>
        </p:spPr>
        <p:txBody>
          <a:bodyPr>
            <a:normAutofit fontScale="90000"/>
          </a:bodyPr>
          <a:lstStyle/>
          <a:p>
            <a:pPr algn="ctr"/>
            <a:r>
              <a:rPr lang="en-IN" sz="2600" i="1" u="sng" dirty="0">
                <a:solidFill>
                  <a:srgbClr val="FFC000"/>
                </a:solidFill>
              </a:rPr>
              <a:t>Direction of Operation of Directional relays</a:t>
            </a:r>
          </a:p>
        </p:txBody>
      </p:sp>
      <p:pic>
        <p:nvPicPr>
          <p:cNvPr id="155" name="Picture 4" descr="APTRANSCO ⚡️⚡️ - Electricity Transmission Company - APTRANSCO | LinkedIn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7541" y="17768"/>
            <a:ext cx="1057360" cy="97547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cxnSp>
        <p:nvCxnSpPr>
          <p:cNvPr id="12" name="Straight Connector 11"/>
          <p:cNvCxnSpPr/>
          <p:nvPr/>
        </p:nvCxnSpPr>
        <p:spPr>
          <a:xfrm>
            <a:off x="11285907" y="1378195"/>
            <a:ext cx="0" cy="2743429"/>
          </a:xfrm>
          <a:prstGeom prst="line">
            <a:avLst/>
          </a:prstGeom>
          <a:ln w="38100">
            <a:solidFill>
              <a:srgbClr val="92D050"/>
            </a:solidFill>
          </a:ln>
          <a:effectLst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" name="Straight Connector 12"/>
          <p:cNvCxnSpPr/>
          <p:nvPr/>
        </p:nvCxnSpPr>
        <p:spPr>
          <a:xfrm>
            <a:off x="1579223" y="1378195"/>
            <a:ext cx="0" cy="2743429"/>
          </a:xfrm>
          <a:prstGeom prst="line">
            <a:avLst/>
          </a:prstGeom>
          <a:ln w="38100">
            <a:solidFill>
              <a:srgbClr val="92D050"/>
            </a:solidFill>
          </a:ln>
          <a:effectLst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4" name="Straight Connector 13"/>
          <p:cNvCxnSpPr/>
          <p:nvPr/>
        </p:nvCxnSpPr>
        <p:spPr>
          <a:xfrm>
            <a:off x="1579223" y="1837827"/>
            <a:ext cx="496320" cy="9843"/>
          </a:xfrm>
          <a:prstGeom prst="line">
            <a:avLst/>
          </a:prstGeom>
          <a:ln w="38100">
            <a:solidFill>
              <a:srgbClr val="92D050"/>
            </a:solidFill>
          </a:ln>
          <a:effectLst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5" name="Straight Connector 14"/>
          <p:cNvCxnSpPr/>
          <p:nvPr/>
        </p:nvCxnSpPr>
        <p:spPr>
          <a:xfrm>
            <a:off x="10344043" y="1837827"/>
            <a:ext cx="941864" cy="4921"/>
          </a:xfrm>
          <a:prstGeom prst="line">
            <a:avLst/>
          </a:prstGeom>
          <a:ln w="38100">
            <a:solidFill>
              <a:srgbClr val="92D050"/>
            </a:solidFill>
          </a:ln>
          <a:effectLst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6" name="Rounded Rectangle 15"/>
          <p:cNvSpPr/>
          <p:nvPr/>
        </p:nvSpPr>
        <p:spPr>
          <a:xfrm>
            <a:off x="9847723" y="1533771"/>
            <a:ext cx="471175" cy="627797"/>
          </a:xfrm>
          <a:prstGeom prst="roundRect">
            <a:avLst/>
          </a:prstGeom>
          <a:solidFill>
            <a:srgbClr val="FF0000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IN"/>
          </a:p>
        </p:txBody>
      </p:sp>
      <p:sp>
        <p:nvSpPr>
          <p:cNvPr id="17" name="Rounded Rectangle 16"/>
          <p:cNvSpPr/>
          <p:nvPr/>
        </p:nvSpPr>
        <p:spPr>
          <a:xfrm>
            <a:off x="9847723" y="1533771"/>
            <a:ext cx="471175" cy="627797"/>
          </a:xfrm>
          <a:prstGeom prst="roundRect">
            <a:avLst/>
          </a:prstGeom>
          <a:noFill/>
          <a:ln>
            <a:solidFill>
              <a:srgbClr val="FFFF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IN"/>
          </a:p>
        </p:txBody>
      </p:sp>
      <p:sp>
        <p:nvSpPr>
          <p:cNvPr id="18" name="Rounded Rectangle 17"/>
          <p:cNvSpPr/>
          <p:nvPr/>
        </p:nvSpPr>
        <p:spPr>
          <a:xfrm>
            <a:off x="2101879" y="1533771"/>
            <a:ext cx="471175" cy="627797"/>
          </a:xfrm>
          <a:prstGeom prst="roundRect">
            <a:avLst/>
          </a:prstGeom>
          <a:solidFill>
            <a:srgbClr val="FF0000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IN"/>
          </a:p>
        </p:txBody>
      </p:sp>
      <p:sp>
        <p:nvSpPr>
          <p:cNvPr id="19" name="Rounded Rectangle 18"/>
          <p:cNvSpPr/>
          <p:nvPr/>
        </p:nvSpPr>
        <p:spPr>
          <a:xfrm>
            <a:off x="2101879" y="1533771"/>
            <a:ext cx="471175" cy="627797"/>
          </a:xfrm>
          <a:prstGeom prst="roundRect">
            <a:avLst/>
          </a:prstGeom>
          <a:noFill/>
          <a:ln>
            <a:solidFill>
              <a:srgbClr val="FFFF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IN"/>
          </a:p>
        </p:txBody>
      </p:sp>
      <p:cxnSp>
        <p:nvCxnSpPr>
          <p:cNvPr id="20" name="Straight Connector 19"/>
          <p:cNvCxnSpPr>
            <a:stCxn id="19" idx="3"/>
            <a:endCxn id="17" idx="1"/>
          </p:cNvCxnSpPr>
          <p:nvPr/>
        </p:nvCxnSpPr>
        <p:spPr>
          <a:xfrm>
            <a:off x="2573054" y="1847670"/>
            <a:ext cx="7274669" cy="0"/>
          </a:xfrm>
          <a:prstGeom prst="line">
            <a:avLst/>
          </a:prstGeom>
          <a:ln w="38100">
            <a:solidFill>
              <a:srgbClr val="FFFF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3" name="Straight Connector 22"/>
          <p:cNvCxnSpPr/>
          <p:nvPr/>
        </p:nvCxnSpPr>
        <p:spPr>
          <a:xfrm>
            <a:off x="1581495" y="3682553"/>
            <a:ext cx="496320" cy="9843"/>
          </a:xfrm>
          <a:prstGeom prst="line">
            <a:avLst/>
          </a:prstGeom>
          <a:ln w="38100">
            <a:solidFill>
              <a:srgbClr val="92D050"/>
            </a:solidFill>
          </a:ln>
          <a:effectLst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4" name="Rounded Rectangle 23"/>
          <p:cNvSpPr/>
          <p:nvPr/>
        </p:nvSpPr>
        <p:spPr>
          <a:xfrm>
            <a:off x="2104151" y="3378497"/>
            <a:ext cx="471175" cy="627797"/>
          </a:xfrm>
          <a:prstGeom prst="roundRect">
            <a:avLst/>
          </a:prstGeom>
          <a:solidFill>
            <a:srgbClr val="FF0000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IN"/>
          </a:p>
        </p:txBody>
      </p:sp>
      <p:sp>
        <p:nvSpPr>
          <p:cNvPr id="25" name="Rounded Rectangle 24"/>
          <p:cNvSpPr/>
          <p:nvPr/>
        </p:nvSpPr>
        <p:spPr>
          <a:xfrm>
            <a:off x="2104151" y="3378497"/>
            <a:ext cx="471175" cy="627797"/>
          </a:xfrm>
          <a:prstGeom prst="roundRect">
            <a:avLst/>
          </a:prstGeom>
          <a:noFill/>
          <a:ln>
            <a:solidFill>
              <a:srgbClr val="FFFF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IN"/>
          </a:p>
        </p:txBody>
      </p:sp>
      <p:cxnSp>
        <p:nvCxnSpPr>
          <p:cNvPr id="26" name="Straight Connector 25"/>
          <p:cNvCxnSpPr>
            <a:stCxn id="25" idx="3"/>
          </p:cNvCxnSpPr>
          <p:nvPr/>
        </p:nvCxnSpPr>
        <p:spPr>
          <a:xfrm>
            <a:off x="2575326" y="3692396"/>
            <a:ext cx="7274669" cy="0"/>
          </a:xfrm>
          <a:prstGeom prst="line">
            <a:avLst/>
          </a:prstGeom>
          <a:ln w="38100">
            <a:solidFill>
              <a:srgbClr val="FFFF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7" name="Straight Connector 26"/>
          <p:cNvCxnSpPr/>
          <p:nvPr/>
        </p:nvCxnSpPr>
        <p:spPr>
          <a:xfrm>
            <a:off x="10359963" y="3696199"/>
            <a:ext cx="941864" cy="4921"/>
          </a:xfrm>
          <a:prstGeom prst="line">
            <a:avLst/>
          </a:prstGeom>
          <a:ln w="38100">
            <a:solidFill>
              <a:srgbClr val="92D050"/>
            </a:solidFill>
          </a:ln>
          <a:effectLst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8" name="Rounded Rectangle 27"/>
          <p:cNvSpPr/>
          <p:nvPr/>
        </p:nvSpPr>
        <p:spPr>
          <a:xfrm>
            <a:off x="9863643" y="3392143"/>
            <a:ext cx="471175" cy="627797"/>
          </a:xfrm>
          <a:prstGeom prst="roundRect">
            <a:avLst/>
          </a:prstGeom>
          <a:solidFill>
            <a:srgbClr val="FF0000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IN"/>
          </a:p>
        </p:txBody>
      </p:sp>
      <p:sp>
        <p:nvSpPr>
          <p:cNvPr id="29" name="Rounded Rectangle 28"/>
          <p:cNvSpPr/>
          <p:nvPr/>
        </p:nvSpPr>
        <p:spPr>
          <a:xfrm>
            <a:off x="9863643" y="3392143"/>
            <a:ext cx="471175" cy="627797"/>
          </a:xfrm>
          <a:prstGeom prst="roundRect">
            <a:avLst/>
          </a:prstGeom>
          <a:noFill/>
          <a:ln>
            <a:solidFill>
              <a:srgbClr val="FFFF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IN"/>
          </a:p>
        </p:txBody>
      </p:sp>
      <p:cxnSp>
        <p:nvCxnSpPr>
          <p:cNvPr id="30" name="Straight Connector 29"/>
          <p:cNvCxnSpPr/>
          <p:nvPr/>
        </p:nvCxnSpPr>
        <p:spPr>
          <a:xfrm flipH="1">
            <a:off x="6412914" y="3098042"/>
            <a:ext cx="1534" cy="2417387"/>
          </a:xfrm>
          <a:prstGeom prst="line">
            <a:avLst/>
          </a:prstGeom>
          <a:ln w="38100">
            <a:solidFill>
              <a:srgbClr val="92D050"/>
            </a:solidFill>
          </a:ln>
          <a:effectLst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3" name="Rounded Rectangle 32"/>
          <p:cNvSpPr/>
          <p:nvPr/>
        </p:nvSpPr>
        <p:spPr>
          <a:xfrm>
            <a:off x="5266933" y="3392143"/>
            <a:ext cx="471175" cy="627797"/>
          </a:xfrm>
          <a:prstGeom prst="roundRect">
            <a:avLst/>
          </a:prstGeom>
          <a:solidFill>
            <a:srgbClr val="FF0000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IN"/>
          </a:p>
        </p:txBody>
      </p:sp>
      <p:sp>
        <p:nvSpPr>
          <p:cNvPr id="34" name="Rounded Rectangle 33"/>
          <p:cNvSpPr/>
          <p:nvPr/>
        </p:nvSpPr>
        <p:spPr>
          <a:xfrm>
            <a:off x="5266933" y="3392143"/>
            <a:ext cx="471175" cy="627797"/>
          </a:xfrm>
          <a:prstGeom prst="roundRect">
            <a:avLst/>
          </a:prstGeom>
          <a:noFill/>
          <a:ln>
            <a:solidFill>
              <a:srgbClr val="FFFF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IN"/>
          </a:p>
        </p:txBody>
      </p:sp>
      <p:sp>
        <p:nvSpPr>
          <p:cNvPr id="35" name="Rounded Rectangle 34"/>
          <p:cNvSpPr/>
          <p:nvPr/>
        </p:nvSpPr>
        <p:spPr>
          <a:xfrm>
            <a:off x="7101340" y="3399643"/>
            <a:ext cx="471175" cy="627797"/>
          </a:xfrm>
          <a:prstGeom prst="roundRect">
            <a:avLst/>
          </a:prstGeom>
          <a:solidFill>
            <a:srgbClr val="FF0000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IN"/>
          </a:p>
        </p:txBody>
      </p:sp>
      <p:sp>
        <p:nvSpPr>
          <p:cNvPr id="36" name="Rounded Rectangle 35"/>
          <p:cNvSpPr/>
          <p:nvPr/>
        </p:nvSpPr>
        <p:spPr>
          <a:xfrm>
            <a:off x="7101340" y="3399643"/>
            <a:ext cx="471175" cy="627797"/>
          </a:xfrm>
          <a:prstGeom prst="roundRect">
            <a:avLst/>
          </a:prstGeom>
          <a:noFill/>
          <a:ln>
            <a:solidFill>
              <a:srgbClr val="FFFF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IN"/>
          </a:p>
        </p:txBody>
      </p:sp>
      <p:sp>
        <p:nvSpPr>
          <p:cNvPr id="7" name="Right Arrow 6"/>
          <p:cNvSpPr/>
          <p:nvPr/>
        </p:nvSpPr>
        <p:spPr>
          <a:xfrm>
            <a:off x="2075543" y="1198728"/>
            <a:ext cx="709684" cy="319830"/>
          </a:xfrm>
          <a:prstGeom prst="rightArrow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IN"/>
          </a:p>
        </p:txBody>
      </p:sp>
      <p:sp>
        <p:nvSpPr>
          <p:cNvPr id="38" name="Right Arrow 37"/>
          <p:cNvSpPr/>
          <p:nvPr/>
        </p:nvSpPr>
        <p:spPr>
          <a:xfrm>
            <a:off x="1982624" y="4121624"/>
            <a:ext cx="709684" cy="319830"/>
          </a:xfrm>
          <a:prstGeom prst="rightArrow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IN"/>
          </a:p>
        </p:txBody>
      </p:sp>
      <p:sp>
        <p:nvSpPr>
          <p:cNvPr id="39" name="Right Arrow 38"/>
          <p:cNvSpPr/>
          <p:nvPr/>
        </p:nvSpPr>
        <p:spPr>
          <a:xfrm>
            <a:off x="6982085" y="4147411"/>
            <a:ext cx="709684" cy="319830"/>
          </a:xfrm>
          <a:prstGeom prst="rightArrow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IN"/>
          </a:p>
        </p:txBody>
      </p:sp>
      <p:sp>
        <p:nvSpPr>
          <p:cNvPr id="40" name="Right Arrow 39"/>
          <p:cNvSpPr/>
          <p:nvPr/>
        </p:nvSpPr>
        <p:spPr>
          <a:xfrm flipH="1">
            <a:off x="9625134" y="2160928"/>
            <a:ext cx="709684" cy="319830"/>
          </a:xfrm>
          <a:prstGeom prst="rightArrow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IN"/>
          </a:p>
        </p:txBody>
      </p:sp>
      <p:sp>
        <p:nvSpPr>
          <p:cNvPr id="42" name="Right Arrow 41"/>
          <p:cNvSpPr/>
          <p:nvPr/>
        </p:nvSpPr>
        <p:spPr>
          <a:xfrm flipH="1">
            <a:off x="9630974" y="3037523"/>
            <a:ext cx="709684" cy="319830"/>
          </a:xfrm>
          <a:prstGeom prst="rightArrow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IN"/>
          </a:p>
        </p:txBody>
      </p:sp>
      <p:sp>
        <p:nvSpPr>
          <p:cNvPr id="43" name="Right Arrow 42"/>
          <p:cNvSpPr/>
          <p:nvPr/>
        </p:nvSpPr>
        <p:spPr>
          <a:xfrm flipH="1">
            <a:off x="5063504" y="3037523"/>
            <a:ext cx="709684" cy="319830"/>
          </a:xfrm>
          <a:prstGeom prst="rightArrow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IN"/>
          </a:p>
        </p:txBody>
      </p:sp>
      <p:sp>
        <p:nvSpPr>
          <p:cNvPr id="44" name="Lightning Bolt 43"/>
          <p:cNvSpPr/>
          <p:nvPr/>
        </p:nvSpPr>
        <p:spPr>
          <a:xfrm>
            <a:off x="3359854" y="4073620"/>
            <a:ext cx="647114" cy="1157652"/>
          </a:xfrm>
          <a:prstGeom prst="lightningBolt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IN"/>
          </a:p>
        </p:txBody>
      </p:sp>
      <p:sp>
        <p:nvSpPr>
          <p:cNvPr id="45" name="Title 2"/>
          <p:cNvSpPr txBox="1">
            <a:spLocks/>
          </p:cNvSpPr>
          <p:nvPr/>
        </p:nvSpPr>
        <p:spPr>
          <a:xfrm>
            <a:off x="2178692" y="1694593"/>
            <a:ext cx="317549" cy="364618"/>
          </a:xfrm>
          <a:prstGeom prst="rect">
            <a:avLst/>
          </a:prstGeom>
        </p:spPr>
        <p:txBody>
          <a:bodyPr vert="horz" lIns="91440" tIns="45720" rIns="91440" bIns="45720" rtlCol="0" anchor="b">
            <a:normAutofit fontScale="90000" lnSpcReduction="10000"/>
          </a:bodyPr>
          <a:lstStyle>
            <a:lvl1pPr algn="l" defTabSz="914400" rtl="0" eaLnBrk="1" latinLnBrk="0" hangingPunct="1">
              <a:lnSpc>
                <a:spcPct val="85000"/>
              </a:lnSpc>
              <a:spcBef>
                <a:spcPct val="0"/>
              </a:spcBef>
              <a:buNone/>
              <a:defRPr sz="7200" kern="1200" spc="-50" baseline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IN" sz="2600" i="1" dirty="0"/>
              <a:t>1</a:t>
            </a:r>
          </a:p>
        </p:txBody>
      </p:sp>
      <p:sp>
        <p:nvSpPr>
          <p:cNvPr id="46" name="Title 2"/>
          <p:cNvSpPr txBox="1">
            <a:spLocks/>
          </p:cNvSpPr>
          <p:nvPr/>
        </p:nvSpPr>
        <p:spPr>
          <a:xfrm>
            <a:off x="9925185" y="1679008"/>
            <a:ext cx="317549" cy="364618"/>
          </a:xfrm>
          <a:prstGeom prst="rect">
            <a:avLst/>
          </a:prstGeom>
        </p:spPr>
        <p:txBody>
          <a:bodyPr vert="horz" lIns="91440" tIns="45720" rIns="91440" bIns="45720" rtlCol="0" anchor="b">
            <a:normAutofit fontScale="90000" lnSpcReduction="10000"/>
          </a:bodyPr>
          <a:lstStyle>
            <a:lvl1pPr algn="l" defTabSz="914400" rtl="0" eaLnBrk="1" latinLnBrk="0" hangingPunct="1">
              <a:lnSpc>
                <a:spcPct val="85000"/>
              </a:lnSpc>
              <a:spcBef>
                <a:spcPct val="0"/>
              </a:spcBef>
              <a:buNone/>
              <a:defRPr sz="7200" kern="1200" spc="-50" baseline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IN" sz="2600" i="1" dirty="0"/>
              <a:t>2</a:t>
            </a:r>
          </a:p>
        </p:txBody>
      </p:sp>
      <p:sp>
        <p:nvSpPr>
          <p:cNvPr id="47" name="Title 2"/>
          <p:cNvSpPr txBox="1">
            <a:spLocks/>
          </p:cNvSpPr>
          <p:nvPr/>
        </p:nvSpPr>
        <p:spPr>
          <a:xfrm>
            <a:off x="9838498" y="3555286"/>
            <a:ext cx="479585" cy="364618"/>
          </a:xfrm>
          <a:prstGeom prst="rect">
            <a:avLst/>
          </a:prstGeom>
        </p:spPr>
        <p:txBody>
          <a:bodyPr vert="horz" lIns="91440" tIns="45720" rIns="91440" bIns="45720" rtlCol="0" anchor="b">
            <a:normAutofit fontScale="90000" lnSpcReduction="10000"/>
          </a:bodyPr>
          <a:lstStyle>
            <a:lvl1pPr algn="l" defTabSz="914400" rtl="0" eaLnBrk="1" latinLnBrk="0" hangingPunct="1">
              <a:lnSpc>
                <a:spcPct val="85000"/>
              </a:lnSpc>
              <a:spcBef>
                <a:spcPct val="0"/>
              </a:spcBef>
              <a:buNone/>
              <a:defRPr sz="7200" kern="1200" spc="-50" baseline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IN" sz="2600" i="1" dirty="0"/>
              <a:t>6</a:t>
            </a:r>
          </a:p>
        </p:txBody>
      </p:sp>
      <p:sp>
        <p:nvSpPr>
          <p:cNvPr id="48" name="Title 2"/>
          <p:cNvSpPr txBox="1">
            <a:spLocks/>
          </p:cNvSpPr>
          <p:nvPr/>
        </p:nvSpPr>
        <p:spPr>
          <a:xfrm>
            <a:off x="2075543" y="3518811"/>
            <a:ext cx="479585" cy="364618"/>
          </a:xfrm>
          <a:prstGeom prst="rect">
            <a:avLst/>
          </a:prstGeom>
        </p:spPr>
        <p:txBody>
          <a:bodyPr vert="horz" lIns="91440" tIns="45720" rIns="91440" bIns="45720" rtlCol="0" anchor="b">
            <a:normAutofit fontScale="90000" lnSpcReduction="10000"/>
          </a:bodyPr>
          <a:lstStyle>
            <a:lvl1pPr algn="l" defTabSz="914400" rtl="0" eaLnBrk="1" latinLnBrk="0" hangingPunct="1">
              <a:lnSpc>
                <a:spcPct val="85000"/>
              </a:lnSpc>
              <a:spcBef>
                <a:spcPct val="0"/>
              </a:spcBef>
              <a:buNone/>
              <a:defRPr sz="7200" kern="1200" spc="-50" baseline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IN" sz="2600" i="1" dirty="0"/>
              <a:t>3</a:t>
            </a:r>
          </a:p>
        </p:txBody>
      </p:sp>
      <p:sp>
        <p:nvSpPr>
          <p:cNvPr id="49" name="Title 2"/>
          <p:cNvSpPr txBox="1">
            <a:spLocks/>
          </p:cNvSpPr>
          <p:nvPr/>
        </p:nvSpPr>
        <p:spPr>
          <a:xfrm>
            <a:off x="5212238" y="3531232"/>
            <a:ext cx="479585" cy="364618"/>
          </a:xfrm>
          <a:prstGeom prst="rect">
            <a:avLst/>
          </a:prstGeom>
        </p:spPr>
        <p:txBody>
          <a:bodyPr vert="horz" lIns="91440" tIns="45720" rIns="91440" bIns="45720" rtlCol="0" anchor="b">
            <a:normAutofit fontScale="90000" lnSpcReduction="10000"/>
          </a:bodyPr>
          <a:lstStyle>
            <a:lvl1pPr algn="l" defTabSz="914400" rtl="0" eaLnBrk="1" latinLnBrk="0" hangingPunct="1">
              <a:lnSpc>
                <a:spcPct val="85000"/>
              </a:lnSpc>
              <a:spcBef>
                <a:spcPct val="0"/>
              </a:spcBef>
              <a:buNone/>
              <a:defRPr sz="7200" kern="1200" spc="-50" baseline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IN" sz="2600" i="1" dirty="0"/>
              <a:t>4</a:t>
            </a:r>
          </a:p>
        </p:txBody>
      </p:sp>
      <p:sp>
        <p:nvSpPr>
          <p:cNvPr id="50" name="Title 2"/>
          <p:cNvSpPr txBox="1">
            <a:spLocks/>
          </p:cNvSpPr>
          <p:nvPr/>
        </p:nvSpPr>
        <p:spPr>
          <a:xfrm>
            <a:off x="7084154" y="3555286"/>
            <a:ext cx="479585" cy="364618"/>
          </a:xfrm>
          <a:prstGeom prst="rect">
            <a:avLst/>
          </a:prstGeom>
        </p:spPr>
        <p:txBody>
          <a:bodyPr vert="horz" lIns="91440" tIns="45720" rIns="91440" bIns="45720" rtlCol="0" anchor="b">
            <a:normAutofit fontScale="90000" lnSpcReduction="10000"/>
          </a:bodyPr>
          <a:lstStyle>
            <a:lvl1pPr algn="l" defTabSz="914400" rtl="0" eaLnBrk="1" latinLnBrk="0" hangingPunct="1">
              <a:lnSpc>
                <a:spcPct val="85000"/>
              </a:lnSpc>
              <a:spcBef>
                <a:spcPct val="0"/>
              </a:spcBef>
              <a:buNone/>
              <a:defRPr sz="7200" kern="1200" spc="-50" baseline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IN" sz="2600" i="1" dirty="0"/>
              <a:t>5</a:t>
            </a:r>
          </a:p>
        </p:txBody>
      </p:sp>
      <p:sp>
        <p:nvSpPr>
          <p:cNvPr id="51" name="Title 2"/>
          <p:cNvSpPr txBox="1">
            <a:spLocks/>
          </p:cNvSpPr>
          <p:nvPr/>
        </p:nvSpPr>
        <p:spPr>
          <a:xfrm>
            <a:off x="1132986" y="1180526"/>
            <a:ext cx="479585" cy="364618"/>
          </a:xfrm>
          <a:prstGeom prst="rect">
            <a:avLst/>
          </a:prstGeom>
        </p:spPr>
        <p:txBody>
          <a:bodyPr vert="horz" lIns="91440" tIns="45720" rIns="91440" bIns="45720" rtlCol="0" anchor="b">
            <a:normAutofit fontScale="90000" lnSpcReduction="10000"/>
          </a:bodyPr>
          <a:lstStyle>
            <a:lvl1pPr algn="l" defTabSz="914400" rtl="0" eaLnBrk="1" latinLnBrk="0" hangingPunct="1">
              <a:lnSpc>
                <a:spcPct val="85000"/>
              </a:lnSpc>
              <a:spcBef>
                <a:spcPct val="0"/>
              </a:spcBef>
              <a:buNone/>
              <a:defRPr sz="7200" kern="1200" spc="-50" baseline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IN" sz="2600" i="1" dirty="0"/>
              <a:t>A</a:t>
            </a:r>
          </a:p>
        </p:txBody>
      </p:sp>
      <p:sp>
        <p:nvSpPr>
          <p:cNvPr id="52" name="Title 2"/>
          <p:cNvSpPr txBox="1">
            <a:spLocks/>
          </p:cNvSpPr>
          <p:nvPr/>
        </p:nvSpPr>
        <p:spPr>
          <a:xfrm>
            <a:off x="11220687" y="1265787"/>
            <a:ext cx="479585" cy="364618"/>
          </a:xfrm>
          <a:prstGeom prst="rect">
            <a:avLst/>
          </a:prstGeom>
        </p:spPr>
        <p:txBody>
          <a:bodyPr vert="horz" lIns="91440" tIns="45720" rIns="91440" bIns="45720" rtlCol="0" anchor="b">
            <a:normAutofit fontScale="90000" lnSpcReduction="10000"/>
          </a:bodyPr>
          <a:lstStyle>
            <a:lvl1pPr algn="l" defTabSz="914400" rtl="0" eaLnBrk="1" latinLnBrk="0" hangingPunct="1">
              <a:lnSpc>
                <a:spcPct val="85000"/>
              </a:lnSpc>
              <a:spcBef>
                <a:spcPct val="0"/>
              </a:spcBef>
              <a:buNone/>
              <a:defRPr sz="7200" kern="1200" spc="-50" baseline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IN" sz="2600" i="1" dirty="0"/>
              <a:t>B</a:t>
            </a:r>
          </a:p>
        </p:txBody>
      </p:sp>
      <p:sp>
        <p:nvSpPr>
          <p:cNvPr id="53" name="Title 2"/>
          <p:cNvSpPr txBox="1">
            <a:spLocks/>
          </p:cNvSpPr>
          <p:nvPr/>
        </p:nvSpPr>
        <p:spPr>
          <a:xfrm>
            <a:off x="6174655" y="2696746"/>
            <a:ext cx="479585" cy="364618"/>
          </a:xfrm>
          <a:prstGeom prst="rect">
            <a:avLst/>
          </a:prstGeom>
        </p:spPr>
        <p:txBody>
          <a:bodyPr vert="horz" lIns="91440" tIns="45720" rIns="91440" bIns="45720" rtlCol="0" anchor="b">
            <a:normAutofit fontScale="90000" lnSpcReduction="10000"/>
          </a:bodyPr>
          <a:lstStyle>
            <a:lvl1pPr algn="l" defTabSz="914400" rtl="0" eaLnBrk="1" latinLnBrk="0" hangingPunct="1">
              <a:lnSpc>
                <a:spcPct val="85000"/>
              </a:lnSpc>
              <a:spcBef>
                <a:spcPct val="0"/>
              </a:spcBef>
              <a:buNone/>
              <a:defRPr sz="7200" kern="1200" spc="-50" baseline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IN" sz="2600" i="1" dirty="0"/>
              <a:t>C</a:t>
            </a:r>
          </a:p>
        </p:txBody>
      </p:sp>
      <p:sp>
        <p:nvSpPr>
          <p:cNvPr id="54" name="Right Arrow 53"/>
          <p:cNvSpPr/>
          <p:nvPr/>
        </p:nvSpPr>
        <p:spPr>
          <a:xfrm>
            <a:off x="9333133" y="1093616"/>
            <a:ext cx="927071" cy="312330"/>
          </a:xfrm>
          <a:prstGeom prst="rightArrow">
            <a:avLst/>
          </a:prstGeom>
          <a:solidFill>
            <a:srgbClr val="B7E709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IN"/>
          </a:p>
        </p:txBody>
      </p:sp>
      <p:cxnSp>
        <p:nvCxnSpPr>
          <p:cNvPr id="55" name="Straight Connector 54"/>
          <p:cNvCxnSpPr/>
          <p:nvPr/>
        </p:nvCxnSpPr>
        <p:spPr>
          <a:xfrm>
            <a:off x="537945" y="2696746"/>
            <a:ext cx="1055295" cy="9751"/>
          </a:xfrm>
          <a:prstGeom prst="line">
            <a:avLst/>
          </a:prstGeom>
          <a:ln w="38100">
            <a:solidFill>
              <a:srgbClr val="FFFF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" name="Elbow Connector 3"/>
          <p:cNvCxnSpPr/>
          <p:nvPr/>
        </p:nvCxnSpPr>
        <p:spPr>
          <a:xfrm rot="10800000" flipV="1">
            <a:off x="2555128" y="5021942"/>
            <a:ext cx="3869874" cy="1190171"/>
          </a:xfrm>
          <a:prstGeom prst="bentConnector3">
            <a:avLst>
              <a:gd name="adj1" fmla="val 99133"/>
            </a:avLst>
          </a:prstGeom>
          <a:ln w="38100">
            <a:solidFill>
              <a:srgbClr val="FFC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56" name="Rounded Rectangle 55"/>
          <p:cNvSpPr/>
          <p:nvPr/>
        </p:nvSpPr>
        <p:spPr>
          <a:xfrm>
            <a:off x="5274193" y="4734718"/>
            <a:ext cx="471175" cy="627797"/>
          </a:xfrm>
          <a:prstGeom prst="roundRect">
            <a:avLst/>
          </a:prstGeom>
          <a:solidFill>
            <a:srgbClr val="FF0000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IN"/>
          </a:p>
        </p:txBody>
      </p:sp>
      <p:sp>
        <p:nvSpPr>
          <p:cNvPr id="57" name="Rounded Rectangle 56"/>
          <p:cNvSpPr/>
          <p:nvPr/>
        </p:nvSpPr>
        <p:spPr>
          <a:xfrm>
            <a:off x="5274193" y="4734718"/>
            <a:ext cx="471175" cy="627797"/>
          </a:xfrm>
          <a:prstGeom prst="roundRect">
            <a:avLst/>
          </a:prstGeom>
          <a:noFill/>
          <a:ln>
            <a:solidFill>
              <a:srgbClr val="FFFF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IN"/>
          </a:p>
        </p:txBody>
      </p:sp>
      <p:sp>
        <p:nvSpPr>
          <p:cNvPr id="58" name="Right Arrow 57"/>
          <p:cNvSpPr/>
          <p:nvPr/>
        </p:nvSpPr>
        <p:spPr>
          <a:xfrm flipH="1">
            <a:off x="5070764" y="4380098"/>
            <a:ext cx="709684" cy="319830"/>
          </a:xfrm>
          <a:prstGeom prst="rightArrow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IN"/>
          </a:p>
        </p:txBody>
      </p:sp>
      <p:sp>
        <p:nvSpPr>
          <p:cNvPr id="59" name="Title 2"/>
          <p:cNvSpPr txBox="1">
            <a:spLocks/>
          </p:cNvSpPr>
          <p:nvPr/>
        </p:nvSpPr>
        <p:spPr>
          <a:xfrm>
            <a:off x="5219498" y="4873807"/>
            <a:ext cx="479585" cy="364618"/>
          </a:xfrm>
          <a:prstGeom prst="rect">
            <a:avLst/>
          </a:prstGeom>
        </p:spPr>
        <p:txBody>
          <a:bodyPr vert="horz" lIns="91440" tIns="45720" rIns="91440" bIns="45720" rtlCol="0" anchor="b">
            <a:normAutofit fontScale="90000" lnSpcReduction="10000"/>
          </a:bodyPr>
          <a:lstStyle>
            <a:lvl1pPr algn="l" defTabSz="914400" rtl="0" eaLnBrk="1" latinLnBrk="0" hangingPunct="1">
              <a:lnSpc>
                <a:spcPct val="85000"/>
              </a:lnSpc>
              <a:spcBef>
                <a:spcPct val="0"/>
              </a:spcBef>
              <a:buNone/>
              <a:defRPr sz="7200" kern="1200" spc="-50" baseline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IN" sz="2600" i="1" dirty="0"/>
              <a:t>7</a:t>
            </a:r>
          </a:p>
        </p:txBody>
      </p:sp>
      <p:sp>
        <p:nvSpPr>
          <p:cNvPr id="2" name="Right Arrow 53">
            <a:extLst>
              <a:ext uri="{FF2B5EF4-FFF2-40B4-BE49-F238E27FC236}">
                <a16:creationId xmlns:a16="http://schemas.microsoft.com/office/drawing/2014/main" id="{0AC928CD-F5AE-D4F4-0630-71E020BA27B8}"/>
              </a:ext>
            </a:extLst>
          </p:cNvPr>
          <p:cNvSpPr/>
          <p:nvPr/>
        </p:nvSpPr>
        <p:spPr>
          <a:xfrm>
            <a:off x="1930757" y="2771600"/>
            <a:ext cx="927071" cy="312330"/>
          </a:xfrm>
          <a:prstGeom prst="rightArrow">
            <a:avLst/>
          </a:prstGeom>
          <a:solidFill>
            <a:srgbClr val="B7E709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IN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4AA8BCF9-2A00-F177-3028-3E17BD284CF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>
            <a:normAutofit lnSpcReduction="10000"/>
          </a:bodyPr>
          <a:lstStyle/>
          <a:p>
            <a:fld id="{19C1AEB4-7037-4088-A46E-D96AF956DC0D}" type="slidenum">
              <a:rPr lang="en-IN" smtClean="0"/>
              <a:t>61</a:t>
            </a:fld>
            <a:endParaRPr lang="en-IN"/>
          </a:p>
        </p:txBody>
      </p:sp>
      <p:grpSp>
        <p:nvGrpSpPr>
          <p:cNvPr id="6" name="Group 5">
            <a:extLst>
              <a:ext uri="{FF2B5EF4-FFF2-40B4-BE49-F238E27FC236}">
                <a16:creationId xmlns:a16="http://schemas.microsoft.com/office/drawing/2014/main" id="{6AC27623-5F87-564E-2653-FCF6AD51E897}"/>
              </a:ext>
            </a:extLst>
          </p:cNvPr>
          <p:cNvGrpSpPr/>
          <p:nvPr/>
        </p:nvGrpSpPr>
        <p:grpSpPr>
          <a:xfrm>
            <a:off x="11481757" y="74540"/>
            <a:ext cx="620304" cy="653010"/>
            <a:chOff x="8366841" y="1587144"/>
            <a:chExt cx="620304" cy="653010"/>
          </a:xfrm>
        </p:grpSpPr>
        <p:cxnSp>
          <p:nvCxnSpPr>
            <p:cNvPr id="8" name="Straight Connector 7">
              <a:extLst>
                <a:ext uri="{FF2B5EF4-FFF2-40B4-BE49-F238E27FC236}">
                  <a16:creationId xmlns:a16="http://schemas.microsoft.com/office/drawing/2014/main" id="{B7361441-C1BE-FA17-2B0E-BAC66586DC0A}"/>
                </a:ext>
              </a:extLst>
            </p:cNvPr>
            <p:cNvCxnSpPr/>
            <p:nvPr/>
          </p:nvCxnSpPr>
          <p:spPr>
            <a:xfrm>
              <a:off x="8672017" y="1587144"/>
              <a:ext cx="0" cy="653010"/>
            </a:xfrm>
            <a:prstGeom prst="line">
              <a:avLst/>
            </a:prstGeom>
            <a:effectLst>
              <a:glow rad="63500">
                <a:schemeClr val="accent1">
                  <a:satMod val="175000"/>
                  <a:alpha val="40000"/>
                </a:schemeClr>
              </a:glow>
            </a:effectLst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9" name="Straight Connector 8">
              <a:extLst>
                <a:ext uri="{FF2B5EF4-FFF2-40B4-BE49-F238E27FC236}">
                  <a16:creationId xmlns:a16="http://schemas.microsoft.com/office/drawing/2014/main" id="{7BBA2B88-56C8-FFA4-F658-1E2FF5D8FF24}"/>
                </a:ext>
              </a:extLst>
            </p:cNvPr>
            <p:cNvCxnSpPr/>
            <p:nvPr/>
          </p:nvCxnSpPr>
          <p:spPr>
            <a:xfrm>
              <a:off x="8366841" y="1917229"/>
              <a:ext cx="620304" cy="0"/>
            </a:xfrm>
            <a:prstGeom prst="line">
              <a:avLst/>
            </a:prstGeom>
            <a:effectLst>
              <a:glow rad="63500">
                <a:schemeClr val="accent1">
                  <a:satMod val="175000"/>
                  <a:alpha val="40000"/>
                </a:schemeClr>
              </a:glow>
            </a:effectLst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grpSp>
        <p:nvGrpSpPr>
          <p:cNvPr id="10" name="Group 9">
            <a:extLst>
              <a:ext uri="{FF2B5EF4-FFF2-40B4-BE49-F238E27FC236}">
                <a16:creationId xmlns:a16="http://schemas.microsoft.com/office/drawing/2014/main" id="{9D1EC53A-0B81-B3CB-6771-C95679566D32}"/>
              </a:ext>
            </a:extLst>
          </p:cNvPr>
          <p:cNvGrpSpPr/>
          <p:nvPr/>
        </p:nvGrpSpPr>
        <p:grpSpPr>
          <a:xfrm>
            <a:off x="11157779" y="-216759"/>
            <a:ext cx="1260000" cy="1260000"/>
            <a:chOff x="7064043" y="3066250"/>
            <a:chExt cx="1260000" cy="1260000"/>
          </a:xfrm>
        </p:grpSpPr>
        <p:sp>
          <p:nvSpPr>
            <p:cNvPr id="11" name="Oval 10">
              <a:extLst>
                <a:ext uri="{FF2B5EF4-FFF2-40B4-BE49-F238E27FC236}">
                  <a16:creationId xmlns:a16="http://schemas.microsoft.com/office/drawing/2014/main" id="{66DBC416-2C21-5B81-8EF7-10478DC1EF0C}"/>
                </a:ext>
              </a:extLst>
            </p:cNvPr>
            <p:cNvSpPr/>
            <p:nvPr/>
          </p:nvSpPr>
          <p:spPr>
            <a:xfrm>
              <a:off x="7064043" y="3066250"/>
              <a:ext cx="1260000" cy="1260000"/>
            </a:xfrm>
            <a:prstGeom prst="ellipse">
              <a:avLst/>
            </a:prstGeom>
            <a:noFill/>
            <a:ln>
              <a:solidFill>
                <a:schemeClr val="bg1"/>
              </a:solidFill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IN"/>
            </a:p>
          </p:txBody>
        </p:sp>
        <p:grpSp>
          <p:nvGrpSpPr>
            <p:cNvPr id="21" name="Group 20">
              <a:extLst>
                <a:ext uri="{FF2B5EF4-FFF2-40B4-BE49-F238E27FC236}">
                  <a16:creationId xmlns:a16="http://schemas.microsoft.com/office/drawing/2014/main" id="{A6F8D112-3D12-341F-B49A-E17DFCC6730D}"/>
                </a:ext>
              </a:extLst>
            </p:cNvPr>
            <p:cNvGrpSpPr/>
            <p:nvPr/>
          </p:nvGrpSpPr>
          <p:grpSpPr>
            <a:xfrm>
              <a:off x="7330553" y="3336250"/>
              <a:ext cx="726980" cy="720000"/>
              <a:chOff x="9768840" y="2275840"/>
              <a:chExt cx="726980" cy="720000"/>
            </a:xfrm>
          </p:grpSpPr>
          <p:sp>
            <p:nvSpPr>
              <p:cNvPr id="22" name="Oval 21">
                <a:extLst>
                  <a:ext uri="{FF2B5EF4-FFF2-40B4-BE49-F238E27FC236}">
                    <a16:creationId xmlns:a16="http://schemas.microsoft.com/office/drawing/2014/main" id="{16CA7393-2BA1-CF8B-0888-DBE2EAA7D7DD}"/>
                  </a:ext>
                </a:extLst>
              </p:cNvPr>
              <p:cNvSpPr/>
              <p:nvPr/>
            </p:nvSpPr>
            <p:spPr>
              <a:xfrm>
                <a:off x="9768840" y="2275840"/>
                <a:ext cx="720000" cy="720000"/>
              </a:xfrm>
              <a:prstGeom prst="ellipse">
                <a:avLst/>
              </a:prstGeom>
              <a:noFill/>
              <a:ln>
                <a:solidFill>
                  <a:schemeClr val="bg1"/>
                </a:solidFill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IN"/>
              </a:p>
            </p:txBody>
          </p:sp>
          <p:cxnSp>
            <p:nvCxnSpPr>
              <p:cNvPr id="31" name="Straight Arrow Connector 30">
                <a:extLst>
                  <a:ext uri="{FF2B5EF4-FFF2-40B4-BE49-F238E27FC236}">
                    <a16:creationId xmlns:a16="http://schemas.microsoft.com/office/drawing/2014/main" id="{80389A15-54EC-179F-54D1-E084B7E8537A}"/>
                  </a:ext>
                </a:extLst>
              </p:cNvPr>
              <p:cNvCxnSpPr>
                <a:cxnSpLocks/>
              </p:cNvCxnSpPr>
              <p:nvPr/>
            </p:nvCxnSpPr>
            <p:spPr>
              <a:xfrm rot="7200000">
                <a:off x="9860407" y="2786655"/>
                <a:ext cx="360000" cy="6762"/>
              </a:xfrm>
              <a:prstGeom prst="straightConnector1">
                <a:avLst/>
              </a:prstGeom>
              <a:ln w="38100" cap="rnd">
                <a:solidFill>
                  <a:srgbClr val="FFFF00"/>
                </a:solidFill>
                <a:tailEnd type="triangle"/>
              </a:ln>
            </p:spPr>
            <p:style>
              <a:lnRef idx="2">
                <a:schemeClr val="accent3"/>
              </a:lnRef>
              <a:fillRef idx="0">
                <a:schemeClr val="accent3"/>
              </a:fillRef>
              <a:effectRef idx="1">
                <a:schemeClr val="accent3"/>
              </a:effectRef>
              <a:fontRef idx="minor">
                <a:schemeClr val="tx1"/>
              </a:fontRef>
            </p:style>
          </p:cxnSp>
          <p:cxnSp>
            <p:nvCxnSpPr>
              <p:cNvPr id="32" name="Straight Arrow Connector 31">
                <a:extLst>
                  <a:ext uri="{FF2B5EF4-FFF2-40B4-BE49-F238E27FC236}">
                    <a16:creationId xmlns:a16="http://schemas.microsoft.com/office/drawing/2014/main" id="{221A560F-2FAF-AEC0-CA8C-D4947CFE103E}"/>
                  </a:ext>
                </a:extLst>
              </p:cNvPr>
              <p:cNvCxnSpPr>
                <a:cxnSpLocks/>
              </p:cNvCxnSpPr>
              <p:nvPr/>
            </p:nvCxnSpPr>
            <p:spPr>
              <a:xfrm rot="14400000">
                <a:off x="9861767" y="2473195"/>
                <a:ext cx="360000" cy="6762"/>
              </a:xfrm>
              <a:prstGeom prst="straightConnector1">
                <a:avLst/>
              </a:prstGeom>
              <a:ln w="38100" cap="rnd">
                <a:solidFill>
                  <a:srgbClr val="0070C0"/>
                </a:solidFill>
                <a:tailEnd type="triangle"/>
              </a:ln>
            </p:spPr>
            <p:style>
              <a:lnRef idx="2">
                <a:schemeClr val="accent3"/>
              </a:lnRef>
              <a:fillRef idx="0">
                <a:schemeClr val="accent3"/>
              </a:fillRef>
              <a:effectRef idx="1">
                <a:schemeClr val="accent3"/>
              </a:effectRef>
              <a:fontRef idx="minor">
                <a:schemeClr val="tx1"/>
              </a:fontRef>
            </p:style>
          </p:cxnSp>
          <p:cxnSp>
            <p:nvCxnSpPr>
              <p:cNvPr id="37" name="Straight Arrow Connector 36">
                <a:extLst>
                  <a:ext uri="{FF2B5EF4-FFF2-40B4-BE49-F238E27FC236}">
                    <a16:creationId xmlns:a16="http://schemas.microsoft.com/office/drawing/2014/main" id="{7A85AF2F-EFBA-FFA4-1E63-B9066ED08775}"/>
                  </a:ext>
                </a:extLst>
              </p:cNvPr>
              <p:cNvCxnSpPr/>
              <p:nvPr/>
            </p:nvCxnSpPr>
            <p:spPr>
              <a:xfrm>
                <a:off x="10135820" y="2629924"/>
                <a:ext cx="360000" cy="6762"/>
              </a:xfrm>
              <a:prstGeom prst="straightConnector1">
                <a:avLst/>
              </a:prstGeom>
              <a:ln w="38100" cap="rnd">
                <a:solidFill>
                  <a:srgbClr val="FF0000"/>
                </a:solidFill>
                <a:tailEnd type="triangle"/>
              </a:ln>
            </p:spPr>
            <p:style>
              <a:lnRef idx="2">
                <a:schemeClr val="accent3"/>
              </a:lnRef>
              <a:fillRef idx="0">
                <a:schemeClr val="accent3"/>
              </a:fillRef>
              <a:effectRef idx="1">
                <a:schemeClr val="accent3"/>
              </a:effectRef>
              <a:fontRef idx="minor">
                <a:schemeClr val="tx1"/>
              </a:fontRef>
            </p:style>
          </p:cxnSp>
        </p:grpSp>
      </p:grpSp>
      <p:sp>
        <p:nvSpPr>
          <p:cNvPr id="41" name="Rectangle 40">
            <a:extLst>
              <a:ext uri="{FF2B5EF4-FFF2-40B4-BE49-F238E27FC236}">
                <a16:creationId xmlns:a16="http://schemas.microsoft.com/office/drawing/2014/main" id="{02D66043-9401-CACA-095C-57C332991251}"/>
              </a:ext>
            </a:extLst>
          </p:cNvPr>
          <p:cNvSpPr/>
          <p:nvPr/>
        </p:nvSpPr>
        <p:spPr>
          <a:xfrm>
            <a:off x="11033567" y="-86686"/>
            <a:ext cx="513657" cy="405484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2000" b="0" cap="none" spc="0" dirty="0">
                <a:ln w="0"/>
                <a:solidFill>
                  <a:srgbClr val="92D050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120</a:t>
            </a:r>
          </a:p>
        </p:txBody>
      </p:sp>
      <p:sp>
        <p:nvSpPr>
          <p:cNvPr id="60" name="Rectangle 59">
            <a:extLst>
              <a:ext uri="{FF2B5EF4-FFF2-40B4-BE49-F238E27FC236}">
                <a16:creationId xmlns:a16="http://schemas.microsoft.com/office/drawing/2014/main" id="{33266652-1CA9-1892-1131-F64C2C5B0B5A}"/>
              </a:ext>
            </a:extLst>
          </p:cNvPr>
          <p:cNvSpPr/>
          <p:nvPr/>
        </p:nvSpPr>
        <p:spPr>
          <a:xfrm>
            <a:off x="11077769" y="566219"/>
            <a:ext cx="513657" cy="405484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2000" b="0" cap="none" spc="0" dirty="0">
                <a:ln w="0"/>
                <a:solidFill>
                  <a:srgbClr val="92D050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240</a:t>
            </a:r>
          </a:p>
        </p:txBody>
      </p:sp>
    </p:spTree>
    <p:extLst>
      <p:ext uri="{BB962C8B-B14F-4D97-AF65-F5344CB8AC3E}">
        <p14:creationId xmlns:p14="http://schemas.microsoft.com/office/powerpoint/2010/main" val="22303204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0">
        <p:cut/>
      </p:transition>
    </mc:Choice>
    <mc:Fallback xmlns="">
      <p:transition>
        <p:cut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8" presetClass="emph" presetSubtype="0" repeatCount="indefinite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Rot by="-21600000">
                                      <p:cBhvr>
                                        <p:cTn id="6" dur="20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2000" fill="hold"/>
                                        <p:tgtEl>
                                          <p:spTgt spid="5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2000" fill="hold"/>
                                        <p:tgtEl>
                                          <p:spTgt spid="5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1" dur="500" fill="hold"/>
                                        <p:tgtEl>
                                          <p:spTgt spid="4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2" dur="500" fill="hold"/>
                                        <p:tgtEl>
                                          <p:spTgt spid="4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35" presetClass="emph" presetSubtype="0" repeatCount="300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discrete" valueType="str">
                                      <p:cBhvr>
                                        <p:cTn id="26" dur="500" fill="hold"/>
                                        <p:tgtEl>
                                          <p:spTgt spid="4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hidden"/>
                                          </p:val>
                                        </p:tav>
                                        <p:tav tm="50000">
                                          <p:val>
                                            <p:strVal val="visible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35" presetClass="emph" presetSubtype="0" repeatCount="indefinite" fill="hold" grpId="0" nodeType="clickEffect">
                                  <p:stCondLst>
                                    <p:cond delay="0"/>
                                  </p:stCondLst>
                                  <p:endCondLst>
                                    <p:cond evt="onNext" delay="0">
                                      <p:tgtEl>
                                        <p:sldTgt/>
                                      </p:tgtEl>
                                    </p:cond>
                                  </p:endCondLst>
                                  <p:childTnLst>
                                    <p:anim calcmode="discrete" valueType="str">
                                      <p:cBhvr>
                                        <p:cTn id="30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hidden"/>
                                          </p:val>
                                        </p:tav>
                                        <p:tav tm="50000">
                                          <p:val>
                                            <p:strVal val="visible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1" presetID="35" presetClass="emph" presetSubtype="0" repeatCount="indefinite" fill="hold" grpId="0" nodeType="withEffect">
                                  <p:stCondLst>
                                    <p:cond delay="0"/>
                                  </p:stCondLst>
                                  <p:endCondLst>
                                    <p:cond evt="onNext" delay="0">
                                      <p:tgtEl>
                                        <p:sldTgt/>
                                      </p:tgtEl>
                                    </p:cond>
                                  </p:endCondLst>
                                  <p:childTnLst>
                                    <p:anim calcmode="discrete" valueType="str">
                                      <p:cBhvr>
                                        <p:cTn id="32" dur="1000" fill="hold"/>
                                        <p:tgtEl>
                                          <p:spTgt spid="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hidden"/>
                                          </p:val>
                                        </p:tav>
                                        <p:tav tm="50000">
                                          <p:val>
                                            <p:strVal val="visible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3" presetID="35" presetClass="emph" presetSubtype="0" repeatCount="indefinite" fill="hold" grpId="0" nodeType="withEffect">
                                  <p:stCondLst>
                                    <p:cond delay="0"/>
                                  </p:stCondLst>
                                  <p:endCondLst>
                                    <p:cond evt="onNext" delay="0">
                                      <p:tgtEl>
                                        <p:sldTgt/>
                                      </p:tgtEl>
                                    </p:cond>
                                  </p:endCondLst>
                                  <p:childTnLst>
                                    <p:anim calcmode="discrete" valueType="str">
                                      <p:cBhvr>
                                        <p:cTn id="34" dur="1000" fill="hold"/>
                                        <p:tgtEl>
                                          <p:spTgt spid="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hidden"/>
                                          </p:val>
                                        </p:tav>
                                        <p:tav tm="50000">
                                          <p:val>
                                            <p:strVal val="visible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5" presetID="35" presetClass="emph" presetSubtype="0" repeatCount="indefinite" fill="hold" grpId="0" nodeType="withEffect">
                                  <p:stCondLst>
                                    <p:cond delay="0"/>
                                  </p:stCondLst>
                                  <p:endCondLst>
                                    <p:cond evt="onNext" delay="0">
                                      <p:tgtEl>
                                        <p:sldTgt/>
                                      </p:tgtEl>
                                    </p:cond>
                                  </p:endCondLst>
                                  <p:childTnLst>
                                    <p:anim calcmode="discrete" valueType="str">
                                      <p:cBhvr>
                                        <p:cTn id="36" dur="1000" fill="hold"/>
                                        <p:tgtEl>
                                          <p:spTgt spid="5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hidden"/>
                                          </p:val>
                                        </p:tav>
                                        <p:tav tm="50000">
                                          <p:val>
                                            <p:strVal val="visible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9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ssolve">
                                      <p:cBhvr>
                                        <p:cTn id="40" dur="500"/>
                                        <p:tgtEl>
                                          <p:spTgt spid="5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 animBg="1"/>
      <p:bldP spid="38" grpId="0" animBg="1"/>
      <p:bldP spid="42" grpId="0" animBg="1"/>
      <p:bldP spid="44" grpId="0" animBg="1"/>
      <p:bldP spid="44" grpId="1" animBg="1"/>
      <p:bldP spid="54" grpId="0" animBg="1"/>
      <p:bldP spid="56" grpId="0" animBg="1"/>
      <p:bldP spid="58" grpId="0" animBg="1"/>
      <p:bldP spid="2" grpId="0" animBg="1"/>
    </p:bldLst>
  </p:timing>
</p:sld>
</file>

<file path=ppt/slides/slide6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/>
          <p:cNvSpPr>
            <a:spLocks noGrp="1"/>
          </p:cNvSpPr>
          <p:nvPr>
            <p:ph type="ctrTitle"/>
          </p:nvPr>
        </p:nvSpPr>
        <p:spPr>
          <a:xfrm>
            <a:off x="2799000" y="0"/>
            <a:ext cx="6594000" cy="975473"/>
          </a:xfrm>
        </p:spPr>
        <p:txBody>
          <a:bodyPr>
            <a:normAutofit fontScale="90000"/>
          </a:bodyPr>
          <a:lstStyle/>
          <a:p>
            <a:pPr algn="ctr"/>
            <a:r>
              <a:rPr lang="en-IN" sz="4000" i="1" u="sng" dirty="0">
                <a:solidFill>
                  <a:srgbClr val="92D050"/>
                </a:solidFill>
              </a:rPr>
              <a:t>Directional Over current &amp; </a:t>
            </a:r>
            <a:br>
              <a:rPr lang="en-IN" sz="4000" i="1" u="sng" dirty="0">
                <a:solidFill>
                  <a:srgbClr val="92D050"/>
                </a:solidFill>
              </a:rPr>
            </a:br>
            <a:r>
              <a:rPr lang="en-IN" sz="4000" i="1" u="sng" dirty="0">
                <a:solidFill>
                  <a:srgbClr val="92D050"/>
                </a:solidFill>
              </a:rPr>
              <a:t>Directional Earth fault relays</a:t>
            </a:r>
            <a:endParaRPr lang="en-IN" sz="4000" i="1" u="sng" dirty="0"/>
          </a:p>
        </p:txBody>
      </p:sp>
      <p:pic>
        <p:nvPicPr>
          <p:cNvPr id="2052" name="Picture 4" descr="APTRANSCO ⚡️⚡️ - Electricity Transmission Company - APTRANSCO | LinkedIn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7541" y="17768"/>
            <a:ext cx="1057360" cy="97547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9287EA60-066F-58A2-479D-AF6C48678E12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57542" y="1249680"/>
            <a:ext cx="11734458" cy="5608320"/>
          </a:xfrm>
          <a:prstGeom prst="rect">
            <a:avLst/>
          </a:prstGeom>
        </p:spPr>
      </p:pic>
      <p:sp>
        <p:nvSpPr>
          <p:cNvPr id="2" name="Slide Number Placeholder 1">
            <a:extLst>
              <a:ext uri="{FF2B5EF4-FFF2-40B4-BE49-F238E27FC236}">
                <a16:creationId xmlns:a16="http://schemas.microsoft.com/office/drawing/2014/main" id="{BD614E1A-FACE-91B5-136E-AF4D32E8B72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>
            <a:normAutofit lnSpcReduction="10000"/>
          </a:bodyPr>
          <a:lstStyle/>
          <a:p>
            <a:fld id="{19C1AEB4-7037-4088-A46E-D96AF956DC0D}" type="slidenum">
              <a:rPr lang="en-IN" smtClean="0"/>
              <a:t>62</a:t>
            </a:fld>
            <a:endParaRPr lang="en-IN"/>
          </a:p>
        </p:txBody>
      </p:sp>
      <p:grpSp>
        <p:nvGrpSpPr>
          <p:cNvPr id="4" name="Group 3">
            <a:extLst>
              <a:ext uri="{FF2B5EF4-FFF2-40B4-BE49-F238E27FC236}">
                <a16:creationId xmlns:a16="http://schemas.microsoft.com/office/drawing/2014/main" id="{A35650AD-4DFA-DBCA-3EB1-CA57D4740AA6}"/>
              </a:ext>
            </a:extLst>
          </p:cNvPr>
          <p:cNvGrpSpPr/>
          <p:nvPr/>
        </p:nvGrpSpPr>
        <p:grpSpPr>
          <a:xfrm>
            <a:off x="11481757" y="74540"/>
            <a:ext cx="620304" cy="653010"/>
            <a:chOff x="8366841" y="1587144"/>
            <a:chExt cx="620304" cy="653010"/>
          </a:xfrm>
        </p:grpSpPr>
        <p:cxnSp>
          <p:nvCxnSpPr>
            <p:cNvPr id="5" name="Straight Connector 4">
              <a:extLst>
                <a:ext uri="{FF2B5EF4-FFF2-40B4-BE49-F238E27FC236}">
                  <a16:creationId xmlns:a16="http://schemas.microsoft.com/office/drawing/2014/main" id="{97B416F1-7D15-088D-F91C-CE3637C8736C}"/>
                </a:ext>
              </a:extLst>
            </p:cNvPr>
            <p:cNvCxnSpPr/>
            <p:nvPr/>
          </p:nvCxnSpPr>
          <p:spPr>
            <a:xfrm>
              <a:off x="8672017" y="1587144"/>
              <a:ext cx="0" cy="653010"/>
            </a:xfrm>
            <a:prstGeom prst="line">
              <a:avLst/>
            </a:prstGeom>
            <a:effectLst>
              <a:glow rad="63500">
                <a:schemeClr val="accent1">
                  <a:satMod val="175000"/>
                  <a:alpha val="40000"/>
                </a:schemeClr>
              </a:glow>
            </a:effectLst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" name="Straight Connector 5">
              <a:extLst>
                <a:ext uri="{FF2B5EF4-FFF2-40B4-BE49-F238E27FC236}">
                  <a16:creationId xmlns:a16="http://schemas.microsoft.com/office/drawing/2014/main" id="{905735F4-4840-CAF1-96F2-09D7FB9EC270}"/>
                </a:ext>
              </a:extLst>
            </p:cNvPr>
            <p:cNvCxnSpPr/>
            <p:nvPr/>
          </p:nvCxnSpPr>
          <p:spPr>
            <a:xfrm>
              <a:off x="8366841" y="1917229"/>
              <a:ext cx="620304" cy="0"/>
            </a:xfrm>
            <a:prstGeom prst="line">
              <a:avLst/>
            </a:prstGeom>
            <a:effectLst>
              <a:glow rad="63500">
                <a:schemeClr val="accent1">
                  <a:satMod val="175000"/>
                  <a:alpha val="40000"/>
                </a:schemeClr>
              </a:glow>
            </a:effectLst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grpSp>
        <p:nvGrpSpPr>
          <p:cNvPr id="8" name="Group 7">
            <a:extLst>
              <a:ext uri="{FF2B5EF4-FFF2-40B4-BE49-F238E27FC236}">
                <a16:creationId xmlns:a16="http://schemas.microsoft.com/office/drawing/2014/main" id="{1C984B76-629D-5390-ADFE-A94A1B54648D}"/>
              </a:ext>
            </a:extLst>
          </p:cNvPr>
          <p:cNvGrpSpPr/>
          <p:nvPr/>
        </p:nvGrpSpPr>
        <p:grpSpPr>
          <a:xfrm>
            <a:off x="11157779" y="-216759"/>
            <a:ext cx="1260000" cy="1260000"/>
            <a:chOff x="7064043" y="3066250"/>
            <a:chExt cx="1260000" cy="1260000"/>
          </a:xfrm>
        </p:grpSpPr>
        <p:sp>
          <p:nvSpPr>
            <p:cNvPr id="9" name="Oval 8">
              <a:extLst>
                <a:ext uri="{FF2B5EF4-FFF2-40B4-BE49-F238E27FC236}">
                  <a16:creationId xmlns:a16="http://schemas.microsoft.com/office/drawing/2014/main" id="{98D314EA-DBE4-454B-C0E8-0085963B0056}"/>
                </a:ext>
              </a:extLst>
            </p:cNvPr>
            <p:cNvSpPr/>
            <p:nvPr/>
          </p:nvSpPr>
          <p:spPr>
            <a:xfrm>
              <a:off x="7064043" y="3066250"/>
              <a:ext cx="1260000" cy="1260000"/>
            </a:xfrm>
            <a:prstGeom prst="ellipse">
              <a:avLst/>
            </a:prstGeom>
            <a:noFill/>
            <a:ln>
              <a:solidFill>
                <a:schemeClr val="bg1"/>
              </a:solidFill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IN"/>
            </a:p>
          </p:txBody>
        </p:sp>
        <p:grpSp>
          <p:nvGrpSpPr>
            <p:cNvPr id="10" name="Group 9">
              <a:extLst>
                <a:ext uri="{FF2B5EF4-FFF2-40B4-BE49-F238E27FC236}">
                  <a16:creationId xmlns:a16="http://schemas.microsoft.com/office/drawing/2014/main" id="{E7B07D10-0A9F-8CBE-3141-B6CFD74E43F4}"/>
                </a:ext>
              </a:extLst>
            </p:cNvPr>
            <p:cNvGrpSpPr/>
            <p:nvPr/>
          </p:nvGrpSpPr>
          <p:grpSpPr>
            <a:xfrm>
              <a:off x="7330553" y="3336250"/>
              <a:ext cx="726980" cy="720000"/>
              <a:chOff x="9768840" y="2275840"/>
              <a:chExt cx="726980" cy="720000"/>
            </a:xfrm>
          </p:grpSpPr>
          <p:sp>
            <p:nvSpPr>
              <p:cNvPr id="11" name="Oval 10">
                <a:extLst>
                  <a:ext uri="{FF2B5EF4-FFF2-40B4-BE49-F238E27FC236}">
                    <a16:creationId xmlns:a16="http://schemas.microsoft.com/office/drawing/2014/main" id="{F815D8B2-A649-EEFA-C0DF-E6C36C18E855}"/>
                  </a:ext>
                </a:extLst>
              </p:cNvPr>
              <p:cNvSpPr/>
              <p:nvPr/>
            </p:nvSpPr>
            <p:spPr>
              <a:xfrm>
                <a:off x="9768840" y="2275840"/>
                <a:ext cx="720000" cy="720000"/>
              </a:xfrm>
              <a:prstGeom prst="ellipse">
                <a:avLst/>
              </a:prstGeom>
              <a:noFill/>
              <a:ln>
                <a:solidFill>
                  <a:schemeClr val="bg1"/>
                </a:solidFill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IN"/>
              </a:p>
            </p:txBody>
          </p:sp>
          <p:cxnSp>
            <p:nvCxnSpPr>
              <p:cNvPr id="12" name="Straight Arrow Connector 11">
                <a:extLst>
                  <a:ext uri="{FF2B5EF4-FFF2-40B4-BE49-F238E27FC236}">
                    <a16:creationId xmlns:a16="http://schemas.microsoft.com/office/drawing/2014/main" id="{58AA8EFA-8B0D-35E4-8337-A635FF808B9E}"/>
                  </a:ext>
                </a:extLst>
              </p:cNvPr>
              <p:cNvCxnSpPr>
                <a:cxnSpLocks/>
              </p:cNvCxnSpPr>
              <p:nvPr/>
            </p:nvCxnSpPr>
            <p:spPr>
              <a:xfrm rot="7200000">
                <a:off x="9860407" y="2786655"/>
                <a:ext cx="360000" cy="6762"/>
              </a:xfrm>
              <a:prstGeom prst="straightConnector1">
                <a:avLst/>
              </a:prstGeom>
              <a:ln w="38100" cap="rnd">
                <a:solidFill>
                  <a:srgbClr val="FFFF00"/>
                </a:solidFill>
                <a:tailEnd type="triangle"/>
              </a:ln>
            </p:spPr>
            <p:style>
              <a:lnRef idx="2">
                <a:schemeClr val="accent3"/>
              </a:lnRef>
              <a:fillRef idx="0">
                <a:schemeClr val="accent3"/>
              </a:fillRef>
              <a:effectRef idx="1">
                <a:schemeClr val="accent3"/>
              </a:effectRef>
              <a:fontRef idx="minor">
                <a:schemeClr val="tx1"/>
              </a:fontRef>
            </p:style>
          </p:cxnSp>
          <p:cxnSp>
            <p:nvCxnSpPr>
              <p:cNvPr id="13" name="Straight Arrow Connector 12">
                <a:extLst>
                  <a:ext uri="{FF2B5EF4-FFF2-40B4-BE49-F238E27FC236}">
                    <a16:creationId xmlns:a16="http://schemas.microsoft.com/office/drawing/2014/main" id="{A461396B-471E-47B4-A060-3A39B0B4C6DB}"/>
                  </a:ext>
                </a:extLst>
              </p:cNvPr>
              <p:cNvCxnSpPr>
                <a:cxnSpLocks/>
              </p:cNvCxnSpPr>
              <p:nvPr/>
            </p:nvCxnSpPr>
            <p:spPr>
              <a:xfrm rot="14400000">
                <a:off x="9861767" y="2473195"/>
                <a:ext cx="360000" cy="6762"/>
              </a:xfrm>
              <a:prstGeom prst="straightConnector1">
                <a:avLst/>
              </a:prstGeom>
              <a:ln w="38100" cap="rnd">
                <a:solidFill>
                  <a:srgbClr val="0070C0"/>
                </a:solidFill>
                <a:tailEnd type="triangle"/>
              </a:ln>
            </p:spPr>
            <p:style>
              <a:lnRef idx="2">
                <a:schemeClr val="accent3"/>
              </a:lnRef>
              <a:fillRef idx="0">
                <a:schemeClr val="accent3"/>
              </a:fillRef>
              <a:effectRef idx="1">
                <a:schemeClr val="accent3"/>
              </a:effectRef>
              <a:fontRef idx="minor">
                <a:schemeClr val="tx1"/>
              </a:fontRef>
            </p:style>
          </p:cxnSp>
          <p:cxnSp>
            <p:nvCxnSpPr>
              <p:cNvPr id="14" name="Straight Arrow Connector 13">
                <a:extLst>
                  <a:ext uri="{FF2B5EF4-FFF2-40B4-BE49-F238E27FC236}">
                    <a16:creationId xmlns:a16="http://schemas.microsoft.com/office/drawing/2014/main" id="{941CB634-C776-F34E-6D77-010EB3B8B408}"/>
                  </a:ext>
                </a:extLst>
              </p:cNvPr>
              <p:cNvCxnSpPr/>
              <p:nvPr/>
            </p:nvCxnSpPr>
            <p:spPr>
              <a:xfrm>
                <a:off x="10135820" y="2629924"/>
                <a:ext cx="360000" cy="6762"/>
              </a:xfrm>
              <a:prstGeom prst="straightConnector1">
                <a:avLst/>
              </a:prstGeom>
              <a:ln w="38100" cap="rnd">
                <a:solidFill>
                  <a:srgbClr val="FF0000"/>
                </a:solidFill>
                <a:tailEnd type="triangle"/>
              </a:ln>
            </p:spPr>
            <p:style>
              <a:lnRef idx="2">
                <a:schemeClr val="accent3"/>
              </a:lnRef>
              <a:fillRef idx="0">
                <a:schemeClr val="accent3"/>
              </a:fillRef>
              <a:effectRef idx="1">
                <a:schemeClr val="accent3"/>
              </a:effectRef>
              <a:fontRef idx="minor">
                <a:schemeClr val="tx1"/>
              </a:fontRef>
            </p:style>
          </p:cxnSp>
        </p:grpSp>
      </p:grpSp>
      <p:sp>
        <p:nvSpPr>
          <p:cNvPr id="15" name="Rectangle 14">
            <a:extLst>
              <a:ext uri="{FF2B5EF4-FFF2-40B4-BE49-F238E27FC236}">
                <a16:creationId xmlns:a16="http://schemas.microsoft.com/office/drawing/2014/main" id="{D519F05D-F1B9-829F-6BD3-BB0C34F47D3C}"/>
              </a:ext>
            </a:extLst>
          </p:cNvPr>
          <p:cNvSpPr/>
          <p:nvPr/>
        </p:nvSpPr>
        <p:spPr>
          <a:xfrm>
            <a:off x="11033567" y="-86686"/>
            <a:ext cx="513657" cy="405484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2000" b="0" cap="none" spc="0" dirty="0">
                <a:ln w="0"/>
                <a:solidFill>
                  <a:srgbClr val="92D050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120</a:t>
            </a:r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D2204885-3BE7-1EFA-543B-9986961B5A84}"/>
              </a:ext>
            </a:extLst>
          </p:cNvPr>
          <p:cNvSpPr/>
          <p:nvPr/>
        </p:nvSpPr>
        <p:spPr>
          <a:xfrm>
            <a:off x="11077769" y="566219"/>
            <a:ext cx="513657" cy="405484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2000" b="0" cap="none" spc="0" dirty="0">
                <a:ln w="0"/>
                <a:solidFill>
                  <a:srgbClr val="92D050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240</a:t>
            </a:r>
          </a:p>
        </p:txBody>
      </p:sp>
    </p:spTree>
    <p:extLst>
      <p:ext uri="{BB962C8B-B14F-4D97-AF65-F5344CB8AC3E}">
        <p14:creationId xmlns:p14="http://schemas.microsoft.com/office/powerpoint/2010/main" val="337632830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0">
        <p:cut/>
      </p:transition>
    </mc:Choice>
    <mc:Fallback xmlns="">
      <p:transition>
        <p:cut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8" presetClass="emph" presetSubtype="0" repeatCount="indefinite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Rot by="-21600000">
                                      <p:cBhvr>
                                        <p:cTn id="6" dur="20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/>
          <p:cNvSpPr>
            <a:spLocks noGrp="1"/>
          </p:cNvSpPr>
          <p:nvPr>
            <p:ph type="ctrTitle"/>
          </p:nvPr>
        </p:nvSpPr>
        <p:spPr>
          <a:xfrm>
            <a:off x="5785853" y="63718"/>
            <a:ext cx="620294" cy="589161"/>
          </a:xfrm>
        </p:spPr>
        <p:txBody>
          <a:bodyPr>
            <a:normAutofit fontScale="90000"/>
          </a:bodyPr>
          <a:lstStyle/>
          <a:p>
            <a:pPr algn="ctr"/>
            <a:r>
              <a:rPr lang="en-IN" sz="4000" i="1" u="sng" dirty="0">
                <a:solidFill>
                  <a:srgbClr val="92D050"/>
                </a:solidFill>
              </a:rPr>
              <a:t>0</a:t>
            </a:r>
            <a:endParaRPr lang="en-IN" sz="4000" i="1" u="sng" dirty="0"/>
          </a:p>
        </p:txBody>
      </p:sp>
      <p:pic>
        <p:nvPicPr>
          <p:cNvPr id="2052" name="Picture 4" descr="APTRANSCO ⚡️⚡️ - Electricity Transmission Company - APTRANSCO | LinkedIn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7541" y="17768"/>
            <a:ext cx="1057360" cy="97547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Slide Number Placeholder 1">
            <a:extLst>
              <a:ext uri="{FF2B5EF4-FFF2-40B4-BE49-F238E27FC236}">
                <a16:creationId xmlns:a16="http://schemas.microsoft.com/office/drawing/2014/main" id="{BD614E1A-FACE-91B5-136E-AF4D32E8B72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>
            <a:normAutofit lnSpcReduction="10000"/>
          </a:bodyPr>
          <a:lstStyle/>
          <a:p>
            <a:fld id="{19C1AEB4-7037-4088-A46E-D96AF956DC0D}" type="slidenum">
              <a:rPr lang="en-IN" smtClean="0"/>
              <a:t>63</a:t>
            </a:fld>
            <a:endParaRPr lang="en-IN"/>
          </a:p>
        </p:txBody>
      </p:sp>
      <p:grpSp>
        <p:nvGrpSpPr>
          <p:cNvPr id="4" name="Group 3">
            <a:extLst>
              <a:ext uri="{FF2B5EF4-FFF2-40B4-BE49-F238E27FC236}">
                <a16:creationId xmlns:a16="http://schemas.microsoft.com/office/drawing/2014/main" id="{A7D05AA6-8956-5327-573D-9402C2D2EA26}"/>
              </a:ext>
            </a:extLst>
          </p:cNvPr>
          <p:cNvGrpSpPr/>
          <p:nvPr/>
        </p:nvGrpSpPr>
        <p:grpSpPr>
          <a:xfrm>
            <a:off x="11481757" y="74540"/>
            <a:ext cx="620304" cy="653010"/>
            <a:chOff x="8366841" y="1587144"/>
            <a:chExt cx="620304" cy="653010"/>
          </a:xfrm>
        </p:grpSpPr>
        <p:cxnSp>
          <p:nvCxnSpPr>
            <p:cNvPr id="5" name="Straight Connector 4">
              <a:extLst>
                <a:ext uri="{FF2B5EF4-FFF2-40B4-BE49-F238E27FC236}">
                  <a16:creationId xmlns:a16="http://schemas.microsoft.com/office/drawing/2014/main" id="{50F2AE01-DB5B-D608-680B-A118888FEFBF}"/>
                </a:ext>
              </a:extLst>
            </p:cNvPr>
            <p:cNvCxnSpPr/>
            <p:nvPr/>
          </p:nvCxnSpPr>
          <p:spPr>
            <a:xfrm>
              <a:off x="8672017" y="1587144"/>
              <a:ext cx="0" cy="653010"/>
            </a:xfrm>
            <a:prstGeom prst="line">
              <a:avLst/>
            </a:prstGeom>
            <a:effectLst>
              <a:glow rad="63500">
                <a:schemeClr val="accent1">
                  <a:satMod val="175000"/>
                  <a:alpha val="40000"/>
                </a:schemeClr>
              </a:glow>
            </a:effectLst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" name="Straight Connector 5">
              <a:extLst>
                <a:ext uri="{FF2B5EF4-FFF2-40B4-BE49-F238E27FC236}">
                  <a16:creationId xmlns:a16="http://schemas.microsoft.com/office/drawing/2014/main" id="{C638A554-22E5-810D-581B-F0A9E257FDBE}"/>
                </a:ext>
              </a:extLst>
            </p:cNvPr>
            <p:cNvCxnSpPr/>
            <p:nvPr/>
          </p:nvCxnSpPr>
          <p:spPr>
            <a:xfrm>
              <a:off x="8366841" y="1917229"/>
              <a:ext cx="620304" cy="0"/>
            </a:xfrm>
            <a:prstGeom prst="line">
              <a:avLst/>
            </a:prstGeom>
            <a:effectLst>
              <a:glow rad="63500">
                <a:schemeClr val="accent1">
                  <a:satMod val="175000"/>
                  <a:alpha val="40000"/>
                </a:schemeClr>
              </a:glow>
            </a:effectLst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grpSp>
        <p:nvGrpSpPr>
          <p:cNvPr id="7" name="Group 6">
            <a:extLst>
              <a:ext uri="{FF2B5EF4-FFF2-40B4-BE49-F238E27FC236}">
                <a16:creationId xmlns:a16="http://schemas.microsoft.com/office/drawing/2014/main" id="{C7F2ADF1-57C1-1FA6-FAAD-7480D9313871}"/>
              </a:ext>
            </a:extLst>
          </p:cNvPr>
          <p:cNvGrpSpPr/>
          <p:nvPr/>
        </p:nvGrpSpPr>
        <p:grpSpPr>
          <a:xfrm>
            <a:off x="11157779" y="-216759"/>
            <a:ext cx="1260000" cy="1260000"/>
            <a:chOff x="7064043" y="3066250"/>
            <a:chExt cx="1260000" cy="1260000"/>
          </a:xfrm>
        </p:grpSpPr>
        <p:sp>
          <p:nvSpPr>
            <p:cNvPr id="8" name="Oval 7">
              <a:extLst>
                <a:ext uri="{FF2B5EF4-FFF2-40B4-BE49-F238E27FC236}">
                  <a16:creationId xmlns:a16="http://schemas.microsoft.com/office/drawing/2014/main" id="{62A7179E-2CA9-231F-CC55-C79A185FBE94}"/>
                </a:ext>
              </a:extLst>
            </p:cNvPr>
            <p:cNvSpPr/>
            <p:nvPr/>
          </p:nvSpPr>
          <p:spPr>
            <a:xfrm>
              <a:off x="7064043" y="3066250"/>
              <a:ext cx="1260000" cy="1260000"/>
            </a:xfrm>
            <a:prstGeom prst="ellipse">
              <a:avLst/>
            </a:prstGeom>
            <a:noFill/>
            <a:ln>
              <a:solidFill>
                <a:schemeClr val="bg1"/>
              </a:solidFill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IN"/>
            </a:p>
          </p:txBody>
        </p:sp>
        <p:grpSp>
          <p:nvGrpSpPr>
            <p:cNvPr id="9" name="Group 8">
              <a:extLst>
                <a:ext uri="{FF2B5EF4-FFF2-40B4-BE49-F238E27FC236}">
                  <a16:creationId xmlns:a16="http://schemas.microsoft.com/office/drawing/2014/main" id="{558668C1-C563-C792-4A77-43C4FD5D0CE2}"/>
                </a:ext>
              </a:extLst>
            </p:cNvPr>
            <p:cNvGrpSpPr/>
            <p:nvPr/>
          </p:nvGrpSpPr>
          <p:grpSpPr>
            <a:xfrm>
              <a:off x="7330553" y="3336250"/>
              <a:ext cx="726980" cy="720000"/>
              <a:chOff x="9768840" y="2275840"/>
              <a:chExt cx="726980" cy="720000"/>
            </a:xfrm>
          </p:grpSpPr>
          <p:sp>
            <p:nvSpPr>
              <p:cNvPr id="10" name="Oval 9">
                <a:extLst>
                  <a:ext uri="{FF2B5EF4-FFF2-40B4-BE49-F238E27FC236}">
                    <a16:creationId xmlns:a16="http://schemas.microsoft.com/office/drawing/2014/main" id="{9B1FDE3D-B919-82D3-95F7-76F65202F379}"/>
                  </a:ext>
                </a:extLst>
              </p:cNvPr>
              <p:cNvSpPr/>
              <p:nvPr/>
            </p:nvSpPr>
            <p:spPr>
              <a:xfrm>
                <a:off x="9768840" y="2275840"/>
                <a:ext cx="720000" cy="720000"/>
              </a:xfrm>
              <a:prstGeom prst="ellipse">
                <a:avLst/>
              </a:prstGeom>
              <a:noFill/>
              <a:ln>
                <a:solidFill>
                  <a:schemeClr val="bg1"/>
                </a:solidFill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IN"/>
              </a:p>
            </p:txBody>
          </p:sp>
          <p:cxnSp>
            <p:nvCxnSpPr>
              <p:cNvPr id="11" name="Straight Arrow Connector 10">
                <a:extLst>
                  <a:ext uri="{FF2B5EF4-FFF2-40B4-BE49-F238E27FC236}">
                    <a16:creationId xmlns:a16="http://schemas.microsoft.com/office/drawing/2014/main" id="{1F39D831-B003-E9E1-12EB-A860FF6B720C}"/>
                  </a:ext>
                </a:extLst>
              </p:cNvPr>
              <p:cNvCxnSpPr>
                <a:cxnSpLocks/>
              </p:cNvCxnSpPr>
              <p:nvPr/>
            </p:nvCxnSpPr>
            <p:spPr>
              <a:xfrm rot="7200000">
                <a:off x="9860407" y="2786655"/>
                <a:ext cx="360000" cy="6762"/>
              </a:xfrm>
              <a:prstGeom prst="straightConnector1">
                <a:avLst/>
              </a:prstGeom>
              <a:ln w="38100" cap="rnd">
                <a:solidFill>
                  <a:srgbClr val="FFFF00"/>
                </a:solidFill>
                <a:tailEnd type="triangle"/>
              </a:ln>
            </p:spPr>
            <p:style>
              <a:lnRef idx="2">
                <a:schemeClr val="accent3"/>
              </a:lnRef>
              <a:fillRef idx="0">
                <a:schemeClr val="accent3"/>
              </a:fillRef>
              <a:effectRef idx="1">
                <a:schemeClr val="accent3"/>
              </a:effectRef>
              <a:fontRef idx="minor">
                <a:schemeClr val="tx1"/>
              </a:fontRef>
            </p:style>
          </p:cxnSp>
          <p:cxnSp>
            <p:nvCxnSpPr>
              <p:cNvPr id="12" name="Straight Arrow Connector 11">
                <a:extLst>
                  <a:ext uri="{FF2B5EF4-FFF2-40B4-BE49-F238E27FC236}">
                    <a16:creationId xmlns:a16="http://schemas.microsoft.com/office/drawing/2014/main" id="{C2AD626E-AB2F-8F6A-76D5-3324CCAD1C8C}"/>
                  </a:ext>
                </a:extLst>
              </p:cNvPr>
              <p:cNvCxnSpPr>
                <a:cxnSpLocks/>
              </p:cNvCxnSpPr>
              <p:nvPr/>
            </p:nvCxnSpPr>
            <p:spPr>
              <a:xfrm rot="14400000">
                <a:off x="9861767" y="2473195"/>
                <a:ext cx="360000" cy="6762"/>
              </a:xfrm>
              <a:prstGeom prst="straightConnector1">
                <a:avLst/>
              </a:prstGeom>
              <a:ln w="38100" cap="rnd">
                <a:solidFill>
                  <a:srgbClr val="0070C0"/>
                </a:solidFill>
                <a:tailEnd type="triangle"/>
              </a:ln>
            </p:spPr>
            <p:style>
              <a:lnRef idx="2">
                <a:schemeClr val="accent3"/>
              </a:lnRef>
              <a:fillRef idx="0">
                <a:schemeClr val="accent3"/>
              </a:fillRef>
              <a:effectRef idx="1">
                <a:schemeClr val="accent3"/>
              </a:effectRef>
              <a:fontRef idx="minor">
                <a:schemeClr val="tx1"/>
              </a:fontRef>
            </p:style>
          </p:cxnSp>
          <p:cxnSp>
            <p:nvCxnSpPr>
              <p:cNvPr id="13" name="Straight Arrow Connector 12">
                <a:extLst>
                  <a:ext uri="{FF2B5EF4-FFF2-40B4-BE49-F238E27FC236}">
                    <a16:creationId xmlns:a16="http://schemas.microsoft.com/office/drawing/2014/main" id="{05E4FB2C-D6CB-D1D4-EAF0-4F60A205BF79}"/>
                  </a:ext>
                </a:extLst>
              </p:cNvPr>
              <p:cNvCxnSpPr/>
              <p:nvPr/>
            </p:nvCxnSpPr>
            <p:spPr>
              <a:xfrm>
                <a:off x="10135820" y="2629924"/>
                <a:ext cx="360000" cy="6762"/>
              </a:xfrm>
              <a:prstGeom prst="straightConnector1">
                <a:avLst/>
              </a:prstGeom>
              <a:ln w="38100" cap="rnd">
                <a:solidFill>
                  <a:srgbClr val="FF0000"/>
                </a:solidFill>
                <a:tailEnd type="triangle"/>
              </a:ln>
            </p:spPr>
            <p:style>
              <a:lnRef idx="2">
                <a:schemeClr val="accent3"/>
              </a:lnRef>
              <a:fillRef idx="0">
                <a:schemeClr val="accent3"/>
              </a:fillRef>
              <a:effectRef idx="1">
                <a:schemeClr val="accent3"/>
              </a:effectRef>
              <a:fontRef idx="minor">
                <a:schemeClr val="tx1"/>
              </a:fontRef>
            </p:style>
          </p:cxnSp>
        </p:grpSp>
      </p:grpSp>
      <p:sp>
        <p:nvSpPr>
          <p:cNvPr id="14" name="Rectangle 13">
            <a:extLst>
              <a:ext uri="{FF2B5EF4-FFF2-40B4-BE49-F238E27FC236}">
                <a16:creationId xmlns:a16="http://schemas.microsoft.com/office/drawing/2014/main" id="{BAE05377-2D2C-EAB3-9F49-B166C2D68358}"/>
              </a:ext>
            </a:extLst>
          </p:cNvPr>
          <p:cNvSpPr/>
          <p:nvPr/>
        </p:nvSpPr>
        <p:spPr>
          <a:xfrm>
            <a:off x="11033567" y="-86686"/>
            <a:ext cx="513657" cy="405484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2000" b="0" cap="none" spc="0" dirty="0">
                <a:ln w="0"/>
                <a:solidFill>
                  <a:srgbClr val="92D050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120</a:t>
            </a:r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C67E786D-1B8F-D151-ED06-D7C2861A6352}"/>
              </a:ext>
            </a:extLst>
          </p:cNvPr>
          <p:cNvSpPr/>
          <p:nvPr/>
        </p:nvSpPr>
        <p:spPr>
          <a:xfrm>
            <a:off x="11077769" y="566219"/>
            <a:ext cx="513657" cy="405484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2000" b="0" cap="none" spc="0" dirty="0">
                <a:ln w="0"/>
                <a:solidFill>
                  <a:srgbClr val="92D050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240</a:t>
            </a:r>
          </a:p>
        </p:txBody>
      </p:sp>
    </p:spTree>
    <p:extLst>
      <p:ext uri="{BB962C8B-B14F-4D97-AF65-F5344CB8AC3E}">
        <p14:creationId xmlns:p14="http://schemas.microsoft.com/office/powerpoint/2010/main" val="210614034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0">
        <p:cut/>
      </p:transition>
    </mc:Choice>
    <mc:Fallback xmlns="">
      <p:transition>
        <p:cut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8" presetClass="emph" presetSubtype="0" repeatCount="indefinite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Rot by="-21600000">
                                      <p:cBhvr>
                                        <p:cTn id="6" dur="20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/>
          <p:cNvSpPr>
            <a:spLocks noGrp="1"/>
          </p:cNvSpPr>
          <p:nvPr>
            <p:ph type="ctrTitle"/>
          </p:nvPr>
        </p:nvSpPr>
        <p:spPr>
          <a:xfrm>
            <a:off x="1820077" y="22807"/>
            <a:ext cx="8678348" cy="633120"/>
          </a:xfrm>
        </p:spPr>
        <p:txBody>
          <a:bodyPr>
            <a:normAutofit/>
          </a:bodyPr>
          <a:lstStyle/>
          <a:p>
            <a:pPr algn="ctr"/>
            <a:r>
              <a:rPr lang="en-IN" sz="3000" i="1" u="sng" dirty="0">
                <a:solidFill>
                  <a:srgbClr val="FFFF00"/>
                </a:solidFill>
              </a:rPr>
              <a:t>Philosophy of Numerical distance protection relay</a:t>
            </a:r>
          </a:p>
        </p:txBody>
      </p:sp>
      <p:pic>
        <p:nvPicPr>
          <p:cNvPr id="43" name="Picture 4" descr="APTRANSCO ⚡️⚡️ - Electricity Transmission Company - APTRANSCO | LinkedIn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7541" y="17768"/>
            <a:ext cx="1057360" cy="97547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63" name="Title 2"/>
          <p:cNvSpPr txBox="1">
            <a:spLocks/>
          </p:cNvSpPr>
          <p:nvPr/>
        </p:nvSpPr>
        <p:spPr>
          <a:xfrm>
            <a:off x="1820077" y="446656"/>
            <a:ext cx="8678348" cy="633120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>
            <a:lvl1pPr algn="l" defTabSz="914400" rtl="0" eaLnBrk="1" latinLnBrk="0" hangingPunct="1">
              <a:lnSpc>
                <a:spcPct val="85000"/>
              </a:lnSpc>
              <a:spcBef>
                <a:spcPct val="0"/>
              </a:spcBef>
              <a:buNone/>
              <a:defRPr sz="7200" kern="1200" spc="-50" baseline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IN" sz="3000" i="1" u="sng" dirty="0">
                <a:solidFill>
                  <a:srgbClr val="FFFF00"/>
                </a:solidFill>
              </a:rPr>
              <a:t>For 132 kV, 220 kV &amp; 400 kV feeders</a:t>
            </a:r>
          </a:p>
        </p:txBody>
      </p:sp>
      <p:cxnSp>
        <p:nvCxnSpPr>
          <p:cNvPr id="4" name="Straight Connector 3">
            <a:extLst>
              <a:ext uri="{FF2B5EF4-FFF2-40B4-BE49-F238E27FC236}">
                <a16:creationId xmlns:a16="http://schemas.microsoft.com/office/drawing/2014/main" id="{FBD40466-7274-3D3F-3FC1-40539EBD60B9}"/>
              </a:ext>
            </a:extLst>
          </p:cNvPr>
          <p:cNvCxnSpPr/>
          <p:nvPr/>
        </p:nvCxnSpPr>
        <p:spPr>
          <a:xfrm>
            <a:off x="1498063" y="1284054"/>
            <a:ext cx="0" cy="1449421"/>
          </a:xfrm>
          <a:prstGeom prst="line">
            <a:avLst/>
          </a:prstGeom>
          <a:ln w="19050">
            <a:solidFill>
              <a:srgbClr val="92D05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" name="Straight Connector 5">
            <a:extLst>
              <a:ext uri="{FF2B5EF4-FFF2-40B4-BE49-F238E27FC236}">
                <a16:creationId xmlns:a16="http://schemas.microsoft.com/office/drawing/2014/main" id="{2291C244-5976-47DD-5189-CC5078CF31BE}"/>
              </a:ext>
            </a:extLst>
          </p:cNvPr>
          <p:cNvCxnSpPr>
            <a:cxnSpLocks/>
          </p:cNvCxnSpPr>
          <p:nvPr/>
        </p:nvCxnSpPr>
        <p:spPr>
          <a:xfrm>
            <a:off x="1507715" y="2033085"/>
            <a:ext cx="4377519" cy="0"/>
          </a:xfrm>
          <a:prstGeom prst="line">
            <a:avLst/>
          </a:prstGeom>
          <a:ln w="19050">
            <a:solidFill>
              <a:srgbClr val="92D05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" name="Straight Connector 6">
            <a:extLst>
              <a:ext uri="{FF2B5EF4-FFF2-40B4-BE49-F238E27FC236}">
                <a16:creationId xmlns:a16="http://schemas.microsoft.com/office/drawing/2014/main" id="{F1ED0971-2624-3FD1-0C87-129E1873394E}"/>
              </a:ext>
            </a:extLst>
          </p:cNvPr>
          <p:cNvCxnSpPr>
            <a:cxnSpLocks/>
          </p:cNvCxnSpPr>
          <p:nvPr/>
        </p:nvCxnSpPr>
        <p:spPr>
          <a:xfrm>
            <a:off x="5872280" y="1125166"/>
            <a:ext cx="12954" cy="2026596"/>
          </a:xfrm>
          <a:prstGeom prst="line">
            <a:avLst/>
          </a:prstGeom>
          <a:ln w="19050">
            <a:solidFill>
              <a:srgbClr val="92D05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Straight Connector 7">
            <a:extLst>
              <a:ext uri="{FF2B5EF4-FFF2-40B4-BE49-F238E27FC236}">
                <a16:creationId xmlns:a16="http://schemas.microsoft.com/office/drawing/2014/main" id="{40F09B4A-F068-498D-4494-4BD40F361A4F}"/>
              </a:ext>
            </a:extLst>
          </p:cNvPr>
          <p:cNvCxnSpPr>
            <a:cxnSpLocks/>
          </p:cNvCxnSpPr>
          <p:nvPr/>
        </p:nvCxnSpPr>
        <p:spPr>
          <a:xfrm>
            <a:off x="5885234" y="2924790"/>
            <a:ext cx="3025302" cy="0"/>
          </a:xfrm>
          <a:prstGeom prst="line">
            <a:avLst/>
          </a:prstGeom>
          <a:ln w="19050">
            <a:solidFill>
              <a:srgbClr val="92D05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" name="Straight Connector 8">
            <a:extLst>
              <a:ext uri="{FF2B5EF4-FFF2-40B4-BE49-F238E27FC236}">
                <a16:creationId xmlns:a16="http://schemas.microsoft.com/office/drawing/2014/main" id="{1C751809-7CF4-955F-7166-14A60746D507}"/>
              </a:ext>
            </a:extLst>
          </p:cNvPr>
          <p:cNvCxnSpPr/>
          <p:nvPr/>
        </p:nvCxnSpPr>
        <p:spPr>
          <a:xfrm>
            <a:off x="5872280" y="1394302"/>
            <a:ext cx="4922196" cy="0"/>
          </a:xfrm>
          <a:prstGeom prst="line">
            <a:avLst/>
          </a:prstGeom>
          <a:ln w="19050">
            <a:solidFill>
              <a:srgbClr val="92D05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12" name="Group 11">
            <a:extLst>
              <a:ext uri="{FF2B5EF4-FFF2-40B4-BE49-F238E27FC236}">
                <a16:creationId xmlns:a16="http://schemas.microsoft.com/office/drawing/2014/main" id="{E83E9E47-8DBA-45E1-7758-BE2D782EBC08}"/>
              </a:ext>
            </a:extLst>
          </p:cNvPr>
          <p:cNvGrpSpPr/>
          <p:nvPr/>
        </p:nvGrpSpPr>
        <p:grpSpPr>
          <a:xfrm rot="16200000">
            <a:off x="5736863" y="1882068"/>
            <a:ext cx="1051103" cy="437428"/>
            <a:chOff x="9626600" y="5066233"/>
            <a:chExt cx="1313525" cy="421198"/>
          </a:xfrm>
        </p:grpSpPr>
        <p:cxnSp>
          <p:nvCxnSpPr>
            <p:cNvPr id="13" name="Straight Connector 12">
              <a:extLst>
                <a:ext uri="{FF2B5EF4-FFF2-40B4-BE49-F238E27FC236}">
                  <a16:creationId xmlns:a16="http://schemas.microsoft.com/office/drawing/2014/main" id="{45E6269C-95D2-20D5-B6AB-2CF8099AAB06}"/>
                </a:ext>
              </a:extLst>
            </p:cNvPr>
            <p:cNvCxnSpPr>
              <a:cxnSpLocks noChangeAspect="1"/>
            </p:cNvCxnSpPr>
            <p:nvPr/>
          </p:nvCxnSpPr>
          <p:spPr>
            <a:xfrm rot="5400000" flipV="1">
              <a:off x="10029232" y="5077956"/>
              <a:ext cx="0" cy="0"/>
            </a:xfrm>
            <a:prstGeom prst="line">
              <a:avLst/>
            </a:prstGeom>
            <a:ln w="38100">
              <a:solidFill>
                <a:srgbClr val="FFC00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4" name="Straight Connector 13">
              <a:extLst>
                <a:ext uri="{FF2B5EF4-FFF2-40B4-BE49-F238E27FC236}">
                  <a16:creationId xmlns:a16="http://schemas.microsoft.com/office/drawing/2014/main" id="{DFC4BA0D-10DA-38AA-E75A-0FA5384F79B6}"/>
                </a:ext>
              </a:extLst>
            </p:cNvPr>
            <p:cNvCxnSpPr>
              <a:cxnSpLocks noChangeAspect="1"/>
            </p:cNvCxnSpPr>
            <p:nvPr/>
          </p:nvCxnSpPr>
          <p:spPr>
            <a:xfrm rot="5400000" flipH="1" flipV="1">
              <a:off x="9907641" y="5212448"/>
              <a:ext cx="409475" cy="140492"/>
            </a:xfrm>
            <a:prstGeom prst="line">
              <a:avLst/>
            </a:prstGeom>
            <a:ln w="38100">
              <a:solidFill>
                <a:srgbClr val="FFC00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5" name="Straight Connector 14">
              <a:extLst>
                <a:ext uri="{FF2B5EF4-FFF2-40B4-BE49-F238E27FC236}">
                  <a16:creationId xmlns:a16="http://schemas.microsoft.com/office/drawing/2014/main" id="{60275EBB-B345-2931-3779-AAC3A3091ECC}"/>
                </a:ext>
              </a:extLst>
            </p:cNvPr>
            <p:cNvCxnSpPr>
              <a:cxnSpLocks noChangeAspect="1"/>
            </p:cNvCxnSpPr>
            <p:nvPr/>
          </p:nvCxnSpPr>
          <p:spPr>
            <a:xfrm rot="5400000" flipV="1">
              <a:off x="10076306" y="5187758"/>
              <a:ext cx="393352" cy="182548"/>
            </a:xfrm>
            <a:prstGeom prst="line">
              <a:avLst/>
            </a:prstGeom>
            <a:ln w="38100">
              <a:solidFill>
                <a:srgbClr val="FFC00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6" name="Straight Connector 15">
              <a:extLst>
                <a:ext uri="{FF2B5EF4-FFF2-40B4-BE49-F238E27FC236}">
                  <a16:creationId xmlns:a16="http://schemas.microsoft.com/office/drawing/2014/main" id="{F418C77B-237D-CFD7-3409-5DDFB7CDA35C}"/>
                </a:ext>
              </a:extLst>
            </p:cNvPr>
            <p:cNvCxnSpPr>
              <a:cxnSpLocks noChangeAspect="1"/>
            </p:cNvCxnSpPr>
            <p:nvPr/>
          </p:nvCxnSpPr>
          <p:spPr>
            <a:xfrm rot="5400000" flipV="1">
              <a:off x="10369798" y="5066233"/>
              <a:ext cx="0" cy="0"/>
            </a:xfrm>
            <a:prstGeom prst="line">
              <a:avLst/>
            </a:prstGeom>
            <a:ln w="38100">
              <a:solidFill>
                <a:srgbClr val="FFC00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7" name="Straight Connector 16">
              <a:extLst>
                <a:ext uri="{FF2B5EF4-FFF2-40B4-BE49-F238E27FC236}">
                  <a16:creationId xmlns:a16="http://schemas.microsoft.com/office/drawing/2014/main" id="{24AD1A8C-A120-E21C-8856-8712AF97802C}"/>
                </a:ext>
              </a:extLst>
            </p:cNvPr>
            <p:cNvCxnSpPr>
              <a:cxnSpLocks noChangeAspect="1"/>
            </p:cNvCxnSpPr>
            <p:nvPr/>
          </p:nvCxnSpPr>
          <p:spPr>
            <a:xfrm rot="5400000" flipH="1" flipV="1">
              <a:off x="10238531" y="5200725"/>
              <a:ext cx="409475" cy="140492"/>
            </a:xfrm>
            <a:prstGeom prst="line">
              <a:avLst/>
            </a:prstGeom>
            <a:ln w="38100">
              <a:solidFill>
                <a:srgbClr val="FFC00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" name="Straight Connector 17">
              <a:extLst>
                <a:ext uri="{FF2B5EF4-FFF2-40B4-BE49-F238E27FC236}">
                  <a16:creationId xmlns:a16="http://schemas.microsoft.com/office/drawing/2014/main" id="{5F66EEC7-2539-7D72-C25D-50E5870EFDA5}"/>
                </a:ext>
              </a:extLst>
            </p:cNvPr>
            <p:cNvCxnSpPr>
              <a:cxnSpLocks noChangeAspect="1"/>
            </p:cNvCxnSpPr>
            <p:nvPr/>
          </p:nvCxnSpPr>
          <p:spPr>
            <a:xfrm rot="5400000" flipV="1">
              <a:off x="10407730" y="5178617"/>
              <a:ext cx="405075" cy="189107"/>
            </a:xfrm>
            <a:prstGeom prst="line">
              <a:avLst/>
            </a:prstGeom>
            <a:ln w="38100">
              <a:solidFill>
                <a:srgbClr val="FFC00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9" name="Straight Connector 18">
              <a:extLst>
                <a:ext uri="{FF2B5EF4-FFF2-40B4-BE49-F238E27FC236}">
                  <a16:creationId xmlns:a16="http://schemas.microsoft.com/office/drawing/2014/main" id="{79A50E34-992A-DC12-DCDA-33D593531FCF}"/>
                </a:ext>
              </a:extLst>
            </p:cNvPr>
            <p:cNvCxnSpPr>
              <a:cxnSpLocks noChangeAspect="1"/>
            </p:cNvCxnSpPr>
            <p:nvPr/>
          </p:nvCxnSpPr>
          <p:spPr>
            <a:xfrm rot="5400000" flipV="1">
              <a:off x="9670005" y="5090045"/>
              <a:ext cx="0" cy="0"/>
            </a:xfrm>
            <a:prstGeom prst="line">
              <a:avLst/>
            </a:prstGeom>
            <a:ln w="38100">
              <a:solidFill>
                <a:srgbClr val="FFC00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0" name="Straight Connector 19">
              <a:extLst>
                <a:ext uri="{FF2B5EF4-FFF2-40B4-BE49-F238E27FC236}">
                  <a16:creationId xmlns:a16="http://schemas.microsoft.com/office/drawing/2014/main" id="{3B42AE65-8DD3-DB51-76CF-BEA70422A0B4}"/>
                </a:ext>
              </a:extLst>
            </p:cNvPr>
            <p:cNvCxnSpPr>
              <a:cxnSpLocks noChangeAspect="1"/>
            </p:cNvCxnSpPr>
            <p:nvPr/>
          </p:nvCxnSpPr>
          <p:spPr>
            <a:xfrm flipV="1">
              <a:off x="9779750" y="5077346"/>
              <a:ext cx="66223" cy="193013"/>
            </a:xfrm>
            <a:prstGeom prst="line">
              <a:avLst/>
            </a:prstGeom>
            <a:ln w="38100">
              <a:solidFill>
                <a:srgbClr val="FFC00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" name="Straight Connector 20">
              <a:extLst>
                <a:ext uri="{FF2B5EF4-FFF2-40B4-BE49-F238E27FC236}">
                  <a16:creationId xmlns:a16="http://schemas.microsoft.com/office/drawing/2014/main" id="{63FB76F1-2962-019F-C313-3AF1DC660AF4}"/>
                </a:ext>
              </a:extLst>
            </p:cNvPr>
            <p:cNvCxnSpPr>
              <a:cxnSpLocks noChangeAspect="1"/>
            </p:cNvCxnSpPr>
            <p:nvPr/>
          </p:nvCxnSpPr>
          <p:spPr>
            <a:xfrm rot="5400000" flipV="1">
              <a:off x="9740188" y="5189729"/>
              <a:ext cx="405075" cy="189107"/>
            </a:xfrm>
            <a:prstGeom prst="line">
              <a:avLst/>
            </a:prstGeom>
            <a:ln w="38100">
              <a:solidFill>
                <a:srgbClr val="FFC00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" name="Straight Connector 21">
              <a:extLst>
                <a:ext uri="{FF2B5EF4-FFF2-40B4-BE49-F238E27FC236}">
                  <a16:creationId xmlns:a16="http://schemas.microsoft.com/office/drawing/2014/main" id="{FB300A65-F6C4-6D01-ACF1-A60708C69789}"/>
                </a:ext>
              </a:extLst>
            </p:cNvPr>
            <p:cNvCxnSpPr/>
            <p:nvPr/>
          </p:nvCxnSpPr>
          <p:spPr>
            <a:xfrm>
              <a:off x="9626600" y="5269507"/>
              <a:ext cx="158363" cy="1464"/>
            </a:xfrm>
            <a:prstGeom prst="line">
              <a:avLst/>
            </a:prstGeom>
            <a:ln w="38100">
              <a:solidFill>
                <a:srgbClr val="FFC00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3" name="Straight Connector 22">
              <a:extLst>
                <a:ext uri="{FF2B5EF4-FFF2-40B4-BE49-F238E27FC236}">
                  <a16:creationId xmlns:a16="http://schemas.microsoft.com/office/drawing/2014/main" id="{94DD325E-1A9C-DF9A-E657-6EC664E32C99}"/>
                </a:ext>
              </a:extLst>
            </p:cNvPr>
            <p:cNvCxnSpPr>
              <a:cxnSpLocks noChangeAspect="1"/>
            </p:cNvCxnSpPr>
            <p:nvPr/>
          </p:nvCxnSpPr>
          <p:spPr>
            <a:xfrm flipV="1">
              <a:off x="10707020" y="5270359"/>
              <a:ext cx="72033" cy="209947"/>
            </a:xfrm>
            <a:prstGeom prst="line">
              <a:avLst/>
            </a:prstGeom>
            <a:ln w="38100">
              <a:solidFill>
                <a:srgbClr val="FFC00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" name="Straight Connector 23">
              <a:extLst>
                <a:ext uri="{FF2B5EF4-FFF2-40B4-BE49-F238E27FC236}">
                  <a16:creationId xmlns:a16="http://schemas.microsoft.com/office/drawing/2014/main" id="{CDDECC4C-3F07-410A-D435-62BE5B18D076}"/>
                </a:ext>
              </a:extLst>
            </p:cNvPr>
            <p:cNvCxnSpPr/>
            <p:nvPr/>
          </p:nvCxnSpPr>
          <p:spPr>
            <a:xfrm>
              <a:off x="10775878" y="5269507"/>
              <a:ext cx="164247" cy="852"/>
            </a:xfrm>
            <a:prstGeom prst="line">
              <a:avLst/>
            </a:prstGeom>
            <a:ln w="38100">
              <a:solidFill>
                <a:srgbClr val="FFC00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grpSp>
        <p:nvGrpSpPr>
          <p:cNvPr id="25" name="Group 24">
            <a:extLst>
              <a:ext uri="{FF2B5EF4-FFF2-40B4-BE49-F238E27FC236}">
                <a16:creationId xmlns:a16="http://schemas.microsoft.com/office/drawing/2014/main" id="{4867183E-388E-0F0F-E3CE-5A000AE13BD6}"/>
              </a:ext>
            </a:extLst>
          </p:cNvPr>
          <p:cNvGrpSpPr/>
          <p:nvPr/>
        </p:nvGrpSpPr>
        <p:grpSpPr>
          <a:xfrm rot="16200000">
            <a:off x="6139679" y="1892448"/>
            <a:ext cx="1051103" cy="437428"/>
            <a:chOff x="9626600" y="5066233"/>
            <a:chExt cx="1313525" cy="421198"/>
          </a:xfrm>
        </p:grpSpPr>
        <p:cxnSp>
          <p:nvCxnSpPr>
            <p:cNvPr id="26" name="Straight Connector 25">
              <a:extLst>
                <a:ext uri="{FF2B5EF4-FFF2-40B4-BE49-F238E27FC236}">
                  <a16:creationId xmlns:a16="http://schemas.microsoft.com/office/drawing/2014/main" id="{67611E21-7A05-C426-92E8-EBEDAD9268B3}"/>
                </a:ext>
              </a:extLst>
            </p:cNvPr>
            <p:cNvCxnSpPr>
              <a:cxnSpLocks noChangeAspect="1"/>
            </p:cNvCxnSpPr>
            <p:nvPr/>
          </p:nvCxnSpPr>
          <p:spPr>
            <a:xfrm rot="5400000" flipV="1">
              <a:off x="10029232" y="5077956"/>
              <a:ext cx="0" cy="0"/>
            </a:xfrm>
            <a:prstGeom prst="line">
              <a:avLst/>
            </a:prstGeom>
            <a:ln w="38100">
              <a:solidFill>
                <a:srgbClr val="FFC00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7" name="Straight Connector 26">
              <a:extLst>
                <a:ext uri="{FF2B5EF4-FFF2-40B4-BE49-F238E27FC236}">
                  <a16:creationId xmlns:a16="http://schemas.microsoft.com/office/drawing/2014/main" id="{2358CE54-13CF-C237-9DD9-10FBE52FD58A}"/>
                </a:ext>
              </a:extLst>
            </p:cNvPr>
            <p:cNvCxnSpPr>
              <a:cxnSpLocks noChangeAspect="1"/>
            </p:cNvCxnSpPr>
            <p:nvPr/>
          </p:nvCxnSpPr>
          <p:spPr>
            <a:xfrm rot="5400000" flipH="1" flipV="1">
              <a:off x="9907641" y="5212448"/>
              <a:ext cx="409475" cy="140492"/>
            </a:xfrm>
            <a:prstGeom prst="line">
              <a:avLst/>
            </a:prstGeom>
            <a:ln w="38100">
              <a:solidFill>
                <a:srgbClr val="FFC00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8" name="Straight Connector 27">
              <a:extLst>
                <a:ext uri="{FF2B5EF4-FFF2-40B4-BE49-F238E27FC236}">
                  <a16:creationId xmlns:a16="http://schemas.microsoft.com/office/drawing/2014/main" id="{D9173790-79DE-051F-7151-390BCFE02A16}"/>
                </a:ext>
              </a:extLst>
            </p:cNvPr>
            <p:cNvCxnSpPr>
              <a:cxnSpLocks noChangeAspect="1"/>
            </p:cNvCxnSpPr>
            <p:nvPr/>
          </p:nvCxnSpPr>
          <p:spPr>
            <a:xfrm rot="5400000" flipV="1">
              <a:off x="10076306" y="5187758"/>
              <a:ext cx="393352" cy="182548"/>
            </a:xfrm>
            <a:prstGeom prst="line">
              <a:avLst/>
            </a:prstGeom>
            <a:ln w="38100">
              <a:solidFill>
                <a:srgbClr val="FFC00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9" name="Straight Connector 28">
              <a:extLst>
                <a:ext uri="{FF2B5EF4-FFF2-40B4-BE49-F238E27FC236}">
                  <a16:creationId xmlns:a16="http://schemas.microsoft.com/office/drawing/2014/main" id="{FF33E4FF-C139-9E97-4CEE-27F5874C791A}"/>
                </a:ext>
              </a:extLst>
            </p:cNvPr>
            <p:cNvCxnSpPr>
              <a:cxnSpLocks noChangeAspect="1"/>
            </p:cNvCxnSpPr>
            <p:nvPr/>
          </p:nvCxnSpPr>
          <p:spPr>
            <a:xfrm rot="5400000" flipV="1">
              <a:off x="10369798" y="5066233"/>
              <a:ext cx="0" cy="0"/>
            </a:xfrm>
            <a:prstGeom prst="line">
              <a:avLst/>
            </a:prstGeom>
            <a:ln w="38100">
              <a:solidFill>
                <a:srgbClr val="FFC00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0" name="Straight Connector 29">
              <a:extLst>
                <a:ext uri="{FF2B5EF4-FFF2-40B4-BE49-F238E27FC236}">
                  <a16:creationId xmlns:a16="http://schemas.microsoft.com/office/drawing/2014/main" id="{BBF6E54A-DC1F-EF77-FBB9-097A268A1CD1}"/>
                </a:ext>
              </a:extLst>
            </p:cNvPr>
            <p:cNvCxnSpPr>
              <a:cxnSpLocks noChangeAspect="1"/>
            </p:cNvCxnSpPr>
            <p:nvPr/>
          </p:nvCxnSpPr>
          <p:spPr>
            <a:xfrm rot="5400000" flipH="1" flipV="1">
              <a:off x="10238531" y="5200725"/>
              <a:ext cx="409475" cy="140492"/>
            </a:xfrm>
            <a:prstGeom prst="line">
              <a:avLst/>
            </a:prstGeom>
            <a:ln w="38100">
              <a:solidFill>
                <a:srgbClr val="FFC00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1" name="Straight Connector 30">
              <a:extLst>
                <a:ext uri="{FF2B5EF4-FFF2-40B4-BE49-F238E27FC236}">
                  <a16:creationId xmlns:a16="http://schemas.microsoft.com/office/drawing/2014/main" id="{E939D9F1-002E-2BD2-469B-CB7CE5065C69}"/>
                </a:ext>
              </a:extLst>
            </p:cNvPr>
            <p:cNvCxnSpPr>
              <a:cxnSpLocks noChangeAspect="1"/>
            </p:cNvCxnSpPr>
            <p:nvPr/>
          </p:nvCxnSpPr>
          <p:spPr>
            <a:xfrm rot="5400000" flipV="1">
              <a:off x="10407730" y="5178617"/>
              <a:ext cx="405075" cy="189107"/>
            </a:xfrm>
            <a:prstGeom prst="line">
              <a:avLst/>
            </a:prstGeom>
            <a:ln w="38100">
              <a:solidFill>
                <a:srgbClr val="FFC00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2" name="Straight Connector 31">
              <a:extLst>
                <a:ext uri="{FF2B5EF4-FFF2-40B4-BE49-F238E27FC236}">
                  <a16:creationId xmlns:a16="http://schemas.microsoft.com/office/drawing/2014/main" id="{15F8872F-D15A-1231-F414-D1815BB68105}"/>
                </a:ext>
              </a:extLst>
            </p:cNvPr>
            <p:cNvCxnSpPr>
              <a:cxnSpLocks noChangeAspect="1"/>
            </p:cNvCxnSpPr>
            <p:nvPr/>
          </p:nvCxnSpPr>
          <p:spPr>
            <a:xfrm rot="5400000" flipV="1">
              <a:off x="9670005" y="5090045"/>
              <a:ext cx="0" cy="0"/>
            </a:xfrm>
            <a:prstGeom prst="line">
              <a:avLst/>
            </a:prstGeom>
            <a:ln w="38100">
              <a:solidFill>
                <a:srgbClr val="FFC00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3" name="Straight Connector 32">
              <a:extLst>
                <a:ext uri="{FF2B5EF4-FFF2-40B4-BE49-F238E27FC236}">
                  <a16:creationId xmlns:a16="http://schemas.microsoft.com/office/drawing/2014/main" id="{C4AD02DF-744F-5EFD-F275-4E835C7E23CC}"/>
                </a:ext>
              </a:extLst>
            </p:cNvPr>
            <p:cNvCxnSpPr>
              <a:cxnSpLocks noChangeAspect="1"/>
            </p:cNvCxnSpPr>
            <p:nvPr/>
          </p:nvCxnSpPr>
          <p:spPr>
            <a:xfrm flipV="1">
              <a:off x="9779750" y="5077346"/>
              <a:ext cx="66223" cy="193013"/>
            </a:xfrm>
            <a:prstGeom prst="line">
              <a:avLst/>
            </a:prstGeom>
            <a:ln w="38100">
              <a:solidFill>
                <a:srgbClr val="FFC00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4" name="Straight Connector 33">
              <a:extLst>
                <a:ext uri="{FF2B5EF4-FFF2-40B4-BE49-F238E27FC236}">
                  <a16:creationId xmlns:a16="http://schemas.microsoft.com/office/drawing/2014/main" id="{5E7F5C2A-4AA9-CF68-1175-38BC965BA15D}"/>
                </a:ext>
              </a:extLst>
            </p:cNvPr>
            <p:cNvCxnSpPr>
              <a:cxnSpLocks noChangeAspect="1"/>
            </p:cNvCxnSpPr>
            <p:nvPr/>
          </p:nvCxnSpPr>
          <p:spPr>
            <a:xfrm rot="5400000" flipV="1">
              <a:off x="9740188" y="5189729"/>
              <a:ext cx="405075" cy="189107"/>
            </a:xfrm>
            <a:prstGeom prst="line">
              <a:avLst/>
            </a:prstGeom>
            <a:ln w="38100">
              <a:solidFill>
                <a:srgbClr val="FFC00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5" name="Straight Connector 34">
              <a:extLst>
                <a:ext uri="{FF2B5EF4-FFF2-40B4-BE49-F238E27FC236}">
                  <a16:creationId xmlns:a16="http://schemas.microsoft.com/office/drawing/2014/main" id="{F6FBDA62-81BD-DB86-2645-D5EC3B08C435}"/>
                </a:ext>
              </a:extLst>
            </p:cNvPr>
            <p:cNvCxnSpPr/>
            <p:nvPr/>
          </p:nvCxnSpPr>
          <p:spPr>
            <a:xfrm>
              <a:off x="9626600" y="5269507"/>
              <a:ext cx="158363" cy="1464"/>
            </a:xfrm>
            <a:prstGeom prst="line">
              <a:avLst/>
            </a:prstGeom>
            <a:ln w="38100">
              <a:solidFill>
                <a:srgbClr val="FFC00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6" name="Straight Connector 35">
              <a:extLst>
                <a:ext uri="{FF2B5EF4-FFF2-40B4-BE49-F238E27FC236}">
                  <a16:creationId xmlns:a16="http://schemas.microsoft.com/office/drawing/2014/main" id="{AB9C7969-7C80-881C-D5E4-145C7BD68932}"/>
                </a:ext>
              </a:extLst>
            </p:cNvPr>
            <p:cNvCxnSpPr>
              <a:cxnSpLocks noChangeAspect="1"/>
            </p:cNvCxnSpPr>
            <p:nvPr/>
          </p:nvCxnSpPr>
          <p:spPr>
            <a:xfrm flipV="1">
              <a:off x="10707020" y="5270359"/>
              <a:ext cx="72033" cy="209947"/>
            </a:xfrm>
            <a:prstGeom prst="line">
              <a:avLst/>
            </a:prstGeom>
            <a:ln w="38100">
              <a:solidFill>
                <a:srgbClr val="FFC00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7" name="Straight Connector 36">
              <a:extLst>
                <a:ext uri="{FF2B5EF4-FFF2-40B4-BE49-F238E27FC236}">
                  <a16:creationId xmlns:a16="http://schemas.microsoft.com/office/drawing/2014/main" id="{B9D497B7-9BA8-2B38-2FF8-CEB01147CB92}"/>
                </a:ext>
              </a:extLst>
            </p:cNvPr>
            <p:cNvCxnSpPr/>
            <p:nvPr/>
          </p:nvCxnSpPr>
          <p:spPr>
            <a:xfrm>
              <a:off x="10775878" y="5269507"/>
              <a:ext cx="164247" cy="852"/>
            </a:xfrm>
            <a:prstGeom prst="line">
              <a:avLst/>
            </a:prstGeom>
            <a:ln w="38100">
              <a:solidFill>
                <a:srgbClr val="FFC00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cxnSp>
        <p:nvCxnSpPr>
          <p:cNvPr id="38" name="Straight Connector 37">
            <a:extLst>
              <a:ext uri="{FF2B5EF4-FFF2-40B4-BE49-F238E27FC236}">
                <a16:creationId xmlns:a16="http://schemas.microsoft.com/office/drawing/2014/main" id="{34E96873-EF31-3DD9-5B74-A8A2D22C748F}"/>
              </a:ext>
            </a:extLst>
          </p:cNvPr>
          <p:cNvCxnSpPr>
            <a:cxnSpLocks/>
          </p:cNvCxnSpPr>
          <p:nvPr/>
        </p:nvCxnSpPr>
        <p:spPr>
          <a:xfrm>
            <a:off x="5885234" y="2033085"/>
            <a:ext cx="1729420" cy="0"/>
          </a:xfrm>
          <a:prstGeom prst="line">
            <a:avLst/>
          </a:prstGeom>
          <a:ln w="19050">
            <a:solidFill>
              <a:srgbClr val="92D05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1" name="Straight Connector 40">
            <a:extLst>
              <a:ext uri="{FF2B5EF4-FFF2-40B4-BE49-F238E27FC236}">
                <a16:creationId xmlns:a16="http://schemas.microsoft.com/office/drawing/2014/main" id="{772A45CC-8038-6DF8-95F9-0F7EBDC63A1B}"/>
              </a:ext>
            </a:extLst>
          </p:cNvPr>
          <p:cNvCxnSpPr/>
          <p:nvPr/>
        </p:nvCxnSpPr>
        <p:spPr>
          <a:xfrm>
            <a:off x="10794476" y="694287"/>
            <a:ext cx="0" cy="1449421"/>
          </a:xfrm>
          <a:prstGeom prst="line">
            <a:avLst/>
          </a:prstGeom>
          <a:ln w="19050">
            <a:solidFill>
              <a:srgbClr val="92D05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4" name="Straight Connector 43">
            <a:extLst>
              <a:ext uri="{FF2B5EF4-FFF2-40B4-BE49-F238E27FC236}">
                <a16:creationId xmlns:a16="http://schemas.microsoft.com/office/drawing/2014/main" id="{BE9AD991-1446-FEA2-4EF2-5A9E05C94F76}"/>
              </a:ext>
            </a:extLst>
          </p:cNvPr>
          <p:cNvCxnSpPr>
            <a:cxnSpLocks/>
          </p:cNvCxnSpPr>
          <p:nvPr/>
        </p:nvCxnSpPr>
        <p:spPr>
          <a:xfrm>
            <a:off x="7607516" y="1763300"/>
            <a:ext cx="0" cy="589696"/>
          </a:xfrm>
          <a:prstGeom prst="line">
            <a:avLst/>
          </a:prstGeom>
          <a:ln w="19050">
            <a:solidFill>
              <a:srgbClr val="92D05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7" name="Straight Connector 46">
            <a:extLst>
              <a:ext uri="{FF2B5EF4-FFF2-40B4-BE49-F238E27FC236}">
                <a16:creationId xmlns:a16="http://schemas.microsoft.com/office/drawing/2014/main" id="{4AFB7D68-81E2-50FB-813E-602E54E1A7E0}"/>
              </a:ext>
            </a:extLst>
          </p:cNvPr>
          <p:cNvCxnSpPr>
            <a:cxnSpLocks/>
          </p:cNvCxnSpPr>
          <p:nvPr/>
        </p:nvCxnSpPr>
        <p:spPr>
          <a:xfrm>
            <a:off x="8923489" y="2659126"/>
            <a:ext cx="0" cy="589696"/>
          </a:xfrm>
          <a:prstGeom prst="line">
            <a:avLst/>
          </a:prstGeom>
          <a:ln w="19050">
            <a:solidFill>
              <a:srgbClr val="92D05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7" name="Straight Connector 56">
            <a:extLst>
              <a:ext uri="{FF2B5EF4-FFF2-40B4-BE49-F238E27FC236}">
                <a16:creationId xmlns:a16="http://schemas.microsoft.com/office/drawing/2014/main" id="{1CBF05D6-C9D6-D725-A773-1EA1691A8F34}"/>
              </a:ext>
            </a:extLst>
          </p:cNvPr>
          <p:cNvCxnSpPr>
            <a:cxnSpLocks/>
          </p:cNvCxnSpPr>
          <p:nvPr/>
        </p:nvCxnSpPr>
        <p:spPr>
          <a:xfrm>
            <a:off x="963038" y="6348920"/>
            <a:ext cx="10972800" cy="0"/>
          </a:xfrm>
          <a:prstGeom prst="line">
            <a:avLst/>
          </a:prstGeom>
          <a:ln w="19050">
            <a:solidFill>
              <a:srgbClr val="92D05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6" name="Straight Connector 65">
            <a:extLst>
              <a:ext uri="{FF2B5EF4-FFF2-40B4-BE49-F238E27FC236}">
                <a16:creationId xmlns:a16="http://schemas.microsoft.com/office/drawing/2014/main" id="{9868CAB8-B5C8-A3E6-E6A4-CEE250C807C1}"/>
              </a:ext>
            </a:extLst>
          </p:cNvPr>
          <p:cNvCxnSpPr>
            <a:cxnSpLocks/>
          </p:cNvCxnSpPr>
          <p:nvPr/>
        </p:nvCxnSpPr>
        <p:spPr>
          <a:xfrm>
            <a:off x="950084" y="5706894"/>
            <a:ext cx="3845652" cy="0"/>
          </a:xfrm>
          <a:prstGeom prst="line">
            <a:avLst/>
          </a:prstGeom>
          <a:ln w="19050">
            <a:solidFill>
              <a:srgbClr val="92D05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0" name="Straight Connector 69">
            <a:extLst>
              <a:ext uri="{FF2B5EF4-FFF2-40B4-BE49-F238E27FC236}">
                <a16:creationId xmlns:a16="http://schemas.microsoft.com/office/drawing/2014/main" id="{5C570EF4-1753-DA32-2817-E3B28FDD8A84}"/>
              </a:ext>
            </a:extLst>
          </p:cNvPr>
          <p:cNvCxnSpPr>
            <a:cxnSpLocks/>
          </p:cNvCxnSpPr>
          <p:nvPr/>
        </p:nvCxnSpPr>
        <p:spPr>
          <a:xfrm>
            <a:off x="1507715" y="2851710"/>
            <a:ext cx="0" cy="3086016"/>
          </a:xfrm>
          <a:prstGeom prst="line">
            <a:avLst/>
          </a:prstGeom>
          <a:ln w="19050">
            <a:solidFill>
              <a:srgbClr val="92D05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2" name="Straight Connector 71">
            <a:extLst>
              <a:ext uri="{FF2B5EF4-FFF2-40B4-BE49-F238E27FC236}">
                <a16:creationId xmlns:a16="http://schemas.microsoft.com/office/drawing/2014/main" id="{910AB4C7-C67A-631B-132C-CE8A3080F114}"/>
              </a:ext>
            </a:extLst>
          </p:cNvPr>
          <p:cNvCxnSpPr>
            <a:cxnSpLocks/>
          </p:cNvCxnSpPr>
          <p:nvPr/>
        </p:nvCxnSpPr>
        <p:spPr>
          <a:xfrm>
            <a:off x="4795718" y="5126926"/>
            <a:ext cx="0" cy="589696"/>
          </a:xfrm>
          <a:prstGeom prst="line">
            <a:avLst/>
          </a:prstGeom>
          <a:ln w="19050">
            <a:solidFill>
              <a:srgbClr val="92D05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3" name="Straight Connector 72">
            <a:extLst>
              <a:ext uri="{FF2B5EF4-FFF2-40B4-BE49-F238E27FC236}">
                <a16:creationId xmlns:a16="http://schemas.microsoft.com/office/drawing/2014/main" id="{7EF94693-C138-4348-213C-2BD71B44446D}"/>
              </a:ext>
            </a:extLst>
          </p:cNvPr>
          <p:cNvCxnSpPr>
            <a:cxnSpLocks/>
          </p:cNvCxnSpPr>
          <p:nvPr/>
        </p:nvCxnSpPr>
        <p:spPr>
          <a:xfrm>
            <a:off x="4801049" y="5126926"/>
            <a:ext cx="2698353" cy="0"/>
          </a:xfrm>
          <a:prstGeom prst="line">
            <a:avLst/>
          </a:prstGeom>
          <a:ln w="19050">
            <a:solidFill>
              <a:srgbClr val="92D05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5" name="Straight Connector 74">
            <a:extLst>
              <a:ext uri="{FF2B5EF4-FFF2-40B4-BE49-F238E27FC236}">
                <a16:creationId xmlns:a16="http://schemas.microsoft.com/office/drawing/2014/main" id="{7B1C05F3-5825-4B04-0503-B3E2F0A25636}"/>
              </a:ext>
            </a:extLst>
          </p:cNvPr>
          <p:cNvCxnSpPr>
            <a:cxnSpLocks/>
          </p:cNvCxnSpPr>
          <p:nvPr/>
        </p:nvCxnSpPr>
        <p:spPr>
          <a:xfrm>
            <a:off x="7487043" y="4537230"/>
            <a:ext cx="0" cy="589696"/>
          </a:xfrm>
          <a:prstGeom prst="line">
            <a:avLst/>
          </a:prstGeom>
          <a:ln w="19050">
            <a:solidFill>
              <a:srgbClr val="92D05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7" name="Straight Connector 76">
            <a:extLst>
              <a:ext uri="{FF2B5EF4-FFF2-40B4-BE49-F238E27FC236}">
                <a16:creationId xmlns:a16="http://schemas.microsoft.com/office/drawing/2014/main" id="{6F1446E1-C4C3-DC74-352B-14814510F6FF}"/>
              </a:ext>
            </a:extLst>
          </p:cNvPr>
          <p:cNvCxnSpPr>
            <a:cxnSpLocks/>
          </p:cNvCxnSpPr>
          <p:nvPr/>
        </p:nvCxnSpPr>
        <p:spPr>
          <a:xfrm flipV="1">
            <a:off x="7486729" y="4532348"/>
            <a:ext cx="2075955" cy="4882"/>
          </a:xfrm>
          <a:prstGeom prst="line">
            <a:avLst/>
          </a:prstGeom>
          <a:ln w="19050">
            <a:solidFill>
              <a:srgbClr val="92D05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8" name="Straight Connector 77">
            <a:extLst>
              <a:ext uri="{FF2B5EF4-FFF2-40B4-BE49-F238E27FC236}">
                <a16:creationId xmlns:a16="http://schemas.microsoft.com/office/drawing/2014/main" id="{628108F9-30ED-7EF4-CBB6-B3CA85A264BD}"/>
              </a:ext>
            </a:extLst>
          </p:cNvPr>
          <p:cNvCxnSpPr>
            <a:cxnSpLocks/>
          </p:cNvCxnSpPr>
          <p:nvPr/>
        </p:nvCxnSpPr>
        <p:spPr>
          <a:xfrm>
            <a:off x="9552545" y="3375660"/>
            <a:ext cx="0" cy="1161570"/>
          </a:xfrm>
          <a:prstGeom prst="line">
            <a:avLst/>
          </a:prstGeom>
          <a:ln w="19050">
            <a:solidFill>
              <a:srgbClr val="92D05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9" name="Straight Connector 78">
            <a:extLst>
              <a:ext uri="{FF2B5EF4-FFF2-40B4-BE49-F238E27FC236}">
                <a16:creationId xmlns:a16="http://schemas.microsoft.com/office/drawing/2014/main" id="{9FE1658D-11B1-0FF3-8E85-7F5554E05615}"/>
              </a:ext>
            </a:extLst>
          </p:cNvPr>
          <p:cNvCxnSpPr>
            <a:cxnSpLocks/>
          </p:cNvCxnSpPr>
          <p:nvPr/>
        </p:nvCxnSpPr>
        <p:spPr>
          <a:xfrm>
            <a:off x="9562684" y="3364577"/>
            <a:ext cx="1720511" cy="10851"/>
          </a:xfrm>
          <a:prstGeom prst="line">
            <a:avLst/>
          </a:prstGeom>
          <a:ln w="19050">
            <a:solidFill>
              <a:srgbClr val="92D05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80" name="Rectangle 79">
            <a:extLst>
              <a:ext uri="{FF2B5EF4-FFF2-40B4-BE49-F238E27FC236}">
                <a16:creationId xmlns:a16="http://schemas.microsoft.com/office/drawing/2014/main" id="{26D70365-1BDF-3DD1-7145-6EC7B7E5C38A}"/>
              </a:ext>
            </a:extLst>
          </p:cNvPr>
          <p:cNvSpPr/>
          <p:nvPr/>
        </p:nvSpPr>
        <p:spPr>
          <a:xfrm>
            <a:off x="8779010" y="2960766"/>
            <a:ext cx="870752" cy="461665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2400" b="0" cap="none" spc="0" dirty="0">
                <a:ln w="0"/>
                <a:solidFill>
                  <a:srgbClr val="FFFF00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1200</a:t>
            </a:r>
          </a:p>
        </p:txBody>
      </p:sp>
      <p:sp>
        <p:nvSpPr>
          <p:cNvPr id="81" name="Rectangle 80">
            <a:extLst>
              <a:ext uri="{FF2B5EF4-FFF2-40B4-BE49-F238E27FC236}">
                <a16:creationId xmlns:a16="http://schemas.microsoft.com/office/drawing/2014/main" id="{8E564C66-D791-B075-3B9C-18A6DF793BAD}"/>
              </a:ext>
            </a:extLst>
          </p:cNvPr>
          <p:cNvSpPr/>
          <p:nvPr/>
        </p:nvSpPr>
        <p:spPr>
          <a:xfrm>
            <a:off x="6866424" y="4169551"/>
            <a:ext cx="699230" cy="461665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2400" b="0" cap="none" spc="0" dirty="0">
                <a:ln w="0"/>
                <a:solidFill>
                  <a:srgbClr val="FFFF00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600</a:t>
            </a:r>
          </a:p>
        </p:txBody>
      </p:sp>
      <p:sp>
        <p:nvSpPr>
          <p:cNvPr id="82" name="Rectangle 81">
            <a:extLst>
              <a:ext uri="{FF2B5EF4-FFF2-40B4-BE49-F238E27FC236}">
                <a16:creationId xmlns:a16="http://schemas.microsoft.com/office/drawing/2014/main" id="{56D1A82E-27F3-14D4-6DF8-7BC23C7491B4}"/>
              </a:ext>
            </a:extLst>
          </p:cNvPr>
          <p:cNvSpPr/>
          <p:nvPr/>
        </p:nvSpPr>
        <p:spPr>
          <a:xfrm>
            <a:off x="4153284" y="4743466"/>
            <a:ext cx="699230" cy="461665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2400" b="0" cap="none" spc="0" dirty="0">
                <a:ln w="0"/>
                <a:solidFill>
                  <a:srgbClr val="FFFF00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300</a:t>
            </a:r>
          </a:p>
        </p:txBody>
      </p:sp>
      <p:sp>
        <p:nvSpPr>
          <p:cNvPr id="83" name="Rectangle 82">
            <a:extLst>
              <a:ext uri="{FF2B5EF4-FFF2-40B4-BE49-F238E27FC236}">
                <a16:creationId xmlns:a16="http://schemas.microsoft.com/office/drawing/2014/main" id="{34034533-C078-CC6E-9607-035766BA5585}"/>
              </a:ext>
            </a:extLst>
          </p:cNvPr>
          <p:cNvSpPr/>
          <p:nvPr/>
        </p:nvSpPr>
        <p:spPr>
          <a:xfrm>
            <a:off x="1204316" y="5319949"/>
            <a:ext cx="356188" cy="461665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2400" b="0" cap="none" spc="0" dirty="0">
                <a:ln w="0"/>
                <a:solidFill>
                  <a:srgbClr val="FFFF00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0</a:t>
            </a:r>
          </a:p>
        </p:txBody>
      </p:sp>
      <p:sp>
        <p:nvSpPr>
          <p:cNvPr id="84" name="Rectangle 83">
            <a:extLst>
              <a:ext uri="{FF2B5EF4-FFF2-40B4-BE49-F238E27FC236}">
                <a16:creationId xmlns:a16="http://schemas.microsoft.com/office/drawing/2014/main" id="{F6562CC6-F74C-C4D2-41B1-4FD9490A4BB7}"/>
              </a:ext>
            </a:extLst>
          </p:cNvPr>
          <p:cNvSpPr/>
          <p:nvPr/>
        </p:nvSpPr>
        <p:spPr>
          <a:xfrm>
            <a:off x="2534445" y="5245229"/>
            <a:ext cx="543739" cy="461665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2400" b="0" cap="none" spc="0" dirty="0">
                <a:ln w="0"/>
                <a:solidFill>
                  <a:srgbClr val="FFFF00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Z1</a:t>
            </a:r>
          </a:p>
        </p:txBody>
      </p:sp>
      <p:sp>
        <p:nvSpPr>
          <p:cNvPr id="85" name="Rectangle 84">
            <a:extLst>
              <a:ext uri="{FF2B5EF4-FFF2-40B4-BE49-F238E27FC236}">
                <a16:creationId xmlns:a16="http://schemas.microsoft.com/office/drawing/2014/main" id="{FEAEF7DB-70A4-C44F-C1D3-6228D572CB10}"/>
              </a:ext>
            </a:extLst>
          </p:cNvPr>
          <p:cNvSpPr/>
          <p:nvPr/>
        </p:nvSpPr>
        <p:spPr>
          <a:xfrm>
            <a:off x="945187" y="4815686"/>
            <a:ext cx="620683" cy="369332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b="0" cap="none" spc="0" dirty="0">
                <a:ln w="0"/>
                <a:solidFill>
                  <a:srgbClr val="FFFF00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Z5R</a:t>
            </a:r>
          </a:p>
        </p:txBody>
      </p:sp>
      <p:sp>
        <p:nvSpPr>
          <p:cNvPr id="86" name="Rectangle 85">
            <a:extLst>
              <a:ext uri="{FF2B5EF4-FFF2-40B4-BE49-F238E27FC236}">
                <a16:creationId xmlns:a16="http://schemas.microsoft.com/office/drawing/2014/main" id="{F5C77DE9-88A2-C600-21EC-6069945B58DF}"/>
              </a:ext>
            </a:extLst>
          </p:cNvPr>
          <p:cNvSpPr/>
          <p:nvPr/>
        </p:nvSpPr>
        <p:spPr>
          <a:xfrm>
            <a:off x="5980014" y="4683115"/>
            <a:ext cx="543739" cy="461665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2400" b="0" cap="none" spc="0" dirty="0">
                <a:ln w="0"/>
                <a:solidFill>
                  <a:srgbClr val="FFFF00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Z2</a:t>
            </a:r>
          </a:p>
        </p:txBody>
      </p:sp>
      <p:sp>
        <p:nvSpPr>
          <p:cNvPr id="87" name="Rectangle 86">
            <a:extLst>
              <a:ext uri="{FF2B5EF4-FFF2-40B4-BE49-F238E27FC236}">
                <a16:creationId xmlns:a16="http://schemas.microsoft.com/office/drawing/2014/main" id="{04BCBAA5-EB8F-3F81-34A5-B8C7C9BB6C68}"/>
              </a:ext>
            </a:extLst>
          </p:cNvPr>
          <p:cNvSpPr/>
          <p:nvPr/>
        </p:nvSpPr>
        <p:spPr>
          <a:xfrm>
            <a:off x="8429738" y="4047033"/>
            <a:ext cx="543739" cy="461665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2400" b="0" cap="none" spc="0" dirty="0">
                <a:ln w="0"/>
                <a:solidFill>
                  <a:srgbClr val="FFFF00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Z3</a:t>
            </a:r>
          </a:p>
        </p:txBody>
      </p:sp>
      <p:sp>
        <p:nvSpPr>
          <p:cNvPr id="88" name="Rectangle 87">
            <a:extLst>
              <a:ext uri="{FF2B5EF4-FFF2-40B4-BE49-F238E27FC236}">
                <a16:creationId xmlns:a16="http://schemas.microsoft.com/office/drawing/2014/main" id="{8341E90B-2A8C-C00F-4DDA-D44FC78C96D7}"/>
              </a:ext>
            </a:extLst>
          </p:cNvPr>
          <p:cNvSpPr/>
          <p:nvPr/>
        </p:nvSpPr>
        <p:spPr>
          <a:xfrm>
            <a:off x="10200306" y="3000153"/>
            <a:ext cx="543739" cy="461665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2400" b="0" cap="none" spc="0" dirty="0">
                <a:ln w="0"/>
                <a:solidFill>
                  <a:srgbClr val="FFFF00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Z4</a:t>
            </a:r>
          </a:p>
        </p:txBody>
      </p:sp>
      <p:cxnSp>
        <p:nvCxnSpPr>
          <p:cNvPr id="89" name="Straight Connector 88">
            <a:extLst>
              <a:ext uri="{FF2B5EF4-FFF2-40B4-BE49-F238E27FC236}">
                <a16:creationId xmlns:a16="http://schemas.microsoft.com/office/drawing/2014/main" id="{D29ABE7D-4A77-3D6E-3509-2A6D036210A4}"/>
              </a:ext>
            </a:extLst>
          </p:cNvPr>
          <p:cNvCxnSpPr>
            <a:cxnSpLocks/>
          </p:cNvCxnSpPr>
          <p:nvPr/>
        </p:nvCxnSpPr>
        <p:spPr>
          <a:xfrm>
            <a:off x="862494" y="5104462"/>
            <a:ext cx="635569" cy="0"/>
          </a:xfrm>
          <a:prstGeom prst="line">
            <a:avLst/>
          </a:prstGeom>
          <a:ln w="19050">
            <a:solidFill>
              <a:srgbClr val="92D05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94" name="Rectangle 93">
            <a:extLst>
              <a:ext uri="{FF2B5EF4-FFF2-40B4-BE49-F238E27FC236}">
                <a16:creationId xmlns:a16="http://schemas.microsoft.com/office/drawing/2014/main" id="{429DFDBF-BDC8-342D-3EB1-2054441D921B}"/>
              </a:ext>
            </a:extLst>
          </p:cNvPr>
          <p:cNvSpPr/>
          <p:nvPr/>
        </p:nvSpPr>
        <p:spPr>
          <a:xfrm>
            <a:off x="2142120" y="5706894"/>
            <a:ext cx="1159293" cy="461665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2400" b="0" cap="none" spc="0" dirty="0">
                <a:ln w="0"/>
                <a:solidFill>
                  <a:srgbClr val="FFFF00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80 % L</a:t>
            </a:r>
          </a:p>
        </p:txBody>
      </p:sp>
      <p:sp>
        <p:nvSpPr>
          <p:cNvPr id="95" name="Rectangle 94">
            <a:extLst>
              <a:ext uri="{FF2B5EF4-FFF2-40B4-BE49-F238E27FC236}">
                <a16:creationId xmlns:a16="http://schemas.microsoft.com/office/drawing/2014/main" id="{8F5E1DC2-EEE4-D02B-8708-DEFA7528B8DB}"/>
              </a:ext>
            </a:extLst>
          </p:cNvPr>
          <p:cNvSpPr/>
          <p:nvPr/>
        </p:nvSpPr>
        <p:spPr>
          <a:xfrm>
            <a:off x="3358615" y="1640947"/>
            <a:ext cx="389850" cy="461665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2400" b="0" cap="none" spc="0" dirty="0">
                <a:ln w="0"/>
                <a:solidFill>
                  <a:srgbClr val="FFFF00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L</a:t>
            </a:r>
          </a:p>
        </p:txBody>
      </p:sp>
      <p:cxnSp>
        <p:nvCxnSpPr>
          <p:cNvPr id="97" name="Straight Connector 96">
            <a:extLst>
              <a:ext uri="{FF2B5EF4-FFF2-40B4-BE49-F238E27FC236}">
                <a16:creationId xmlns:a16="http://schemas.microsoft.com/office/drawing/2014/main" id="{2A755E32-EAB5-DDA5-8D48-6B95D065306B}"/>
              </a:ext>
            </a:extLst>
          </p:cNvPr>
          <p:cNvCxnSpPr>
            <a:cxnSpLocks/>
          </p:cNvCxnSpPr>
          <p:nvPr/>
        </p:nvCxnSpPr>
        <p:spPr>
          <a:xfrm flipH="1">
            <a:off x="4804463" y="1914850"/>
            <a:ext cx="14160" cy="4434070"/>
          </a:xfrm>
          <a:prstGeom prst="line">
            <a:avLst/>
          </a:prstGeom>
          <a:ln>
            <a:solidFill>
              <a:srgbClr val="FFFF00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0" name="Straight Connector 99">
            <a:extLst>
              <a:ext uri="{FF2B5EF4-FFF2-40B4-BE49-F238E27FC236}">
                <a16:creationId xmlns:a16="http://schemas.microsoft.com/office/drawing/2014/main" id="{59D7519C-0600-246A-C0EB-041871FF4878}"/>
              </a:ext>
            </a:extLst>
          </p:cNvPr>
          <p:cNvCxnSpPr>
            <a:cxnSpLocks/>
          </p:cNvCxnSpPr>
          <p:nvPr/>
        </p:nvCxnSpPr>
        <p:spPr>
          <a:xfrm flipH="1">
            <a:off x="7476543" y="1213374"/>
            <a:ext cx="7971" cy="5135546"/>
          </a:xfrm>
          <a:prstGeom prst="line">
            <a:avLst/>
          </a:prstGeom>
          <a:ln>
            <a:solidFill>
              <a:srgbClr val="FFFF00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2" name="Straight Connector 101">
            <a:extLst>
              <a:ext uri="{FF2B5EF4-FFF2-40B4-BE49-F238E27FC236}">
                <a16:creationId xmlns:a16="http://schemas.microsoft.com/office/drawing/2014/main" id="{058B3E00-7897-076D-476D-CE0B20AC30E4}"/>
              </a:ext>
            </a:extLst>
          </p:cNvPr>
          <p:cNvCxnSpPr>
            <a:cxnSpLocks/>
          </p:cNvCxnSpPr>
          <p:nvPr/>
        </p:nvCxnSpPr>
        <p:spPr>
          <a:xfrm flipH="1">
            <a:off x="9529686" y="1203145"/>
            <a:ext cx="7971" cy="5135546"/>
          </a:xfrm>
          <a:prstGeom prst="line">
            <a:avLst/>
          </a:prstGeom>
          <a:ln>
            <a:solidFill>
              <a:srgbClr val="FFFF00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3" name="Straight Connector 102">
            <a:extLst>
              <a:ext uri="{FF2B5EF4-FFF2-40B4-BE49-F238E27FC236}">
                <a16:creationId xmlns:a16="http://schemas.microsoft.com/office/drawing/2014/main" id="{0CACC6ED-9DE5-6A7B-EB81-84D969EBC769}"/>
              </a:ext>
            </a:extLst>
          </p:cNvPr>
          <p:cNvCxnSpPr>
            <a:cxnSpLocks/>
          </p:cNvCxnSpPr>
          <p:nvPr/>
        </p:nvCxnSpPr>
        <p:spPr>
          <a:xfrm flipH="1">
            <a:off x="11275637" y="1202644"/>
            <a:ext cx="7971" cy="5135546"/>
          </a:xfrm>
          <a:prstGeom prst="line">
            <a:avLst/>
          </a:prstGeom>
          <a:ln>
            <a:solidFill>
              <a:srgbClr val="FFFF00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" name="Rectangle 103">
            <a:extLst>
              <a:ext uri="{FF2B5EF4-FFF2-40B4-BE49-F238E27FC236}">
                <a16:creationId xmlns:a16="http://schemas.microsoft.com/office/drawing/2014/main" id="{7440D863-DA1C-4CED-77CB-DC484B6B3CED}"/>
              </a:ext>
            </a:extLst>
          </p:cNvPr>
          <p:cNvSpPr/>
          <p:nvPr/>
        </p:nvSpPr>
        <p:spPr>
          <a:xfrm>
            <a:off x="11314723" y="5918880"/>
            <a:ext cx="372217" cy="461665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2400" b="0" cap="none" spc="0" dirty="0">
                <a:ln w="0"/>
                <a:solidFill>
                  <a:srgbClr val="FFFF00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Z</a:t>
            </a:r>
          </a:p>
        </p:txBody>
      </p:sp>
      <p:sp>
        <p:nvSpPr>
          <p:cNvPr id="106" name="Rectangle 105">
            <a:extLst>
              <a:ext uri="{FF2B5EF4-FFF2-40B4-BE49-F238E27FC236}">
                <a16:creationId xmlns:a16="http://schemas.microsoft.com/office/drawing/2014/main" id="{05C32DCC-959E-5CD7-561D-2ECBE63B399B}"/>
              </a:ext>
            </a:extLst>
          </p:cNvPr>
          <p:cNvSpPr/>
          <p:nvPr/>
        </p:nvSpPr>
        <p:spPr>
          <a:xfrm>
            <a:off x="1458843" y="2684229"/>
            <a:ext cx="942887" cy="461665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2400" dirty="0" err="1">
                <a:ln w="0"/>
                <a:solidFill>
                  <a:srgbClr val="FFFF00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mSec</a:t>
            </a:r>
            <a:endParaRPr lang="en-US" sz="2400" b="0" cap="none" spc="0" dirty="0">
              <a:ln w="0"/>
              <a:solidFill>
                <a:srgbClr val="FFFF00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</a:endParaRPr>
          </a:p>
        </p:txBody>
      </p:sp>
      <p:sp>
        <p:nvSpPr>
          <p:cNvPr id="110" name="Rectangle 109">
            <a:extLst>
              <a:ext uri="{FF2B5EF4-FFF2-40B4-BE49-F238E27FC236}">
                <a16:creationId xmlns:a16="http://schemas.microsoft.com/office/drawing/2014/main" id="{36F902B4-2F87-75C2-EE9E-EA764FA673C0}"/>
              </a:ext>
            </a:extLst>
          </p:cNvPr>
          <p:cNvSpPr/>
          <p:nvPr/>
        </p:nvSpPr>
        <p:spPr>
          <a:xfrm>
            <a:off x="5231936" y="5074218"/>
            <a:ext cx="1854996" cy="338554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1600" dirty="0">
                <a:ln w="0"/>
                <a:solidFill>
                  <a:srgbClr val="FFFF00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100</a:t>
            </a:r>
            <a:r>
              <a:rPr lang="en-US" sz="1600" b="0" cap="none" spc="0" dirty="0">
                <a:ln w="0"/>
                <a:solidFill>
                  <a:srgbClr val="FFFF00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 % L + 50%SL</a:t>
            </a:r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B3A52033-9E81-F95C-D1FF-B66360A7CF14}"/>
              </a:ext>
            </a:extLst>
          </p:cNvPr>
          <p:cNvSpPr/>
          <p:nvPr/>
        </p:nvSpPr>
        <p:spPr>
          <a:xfrm>
            <a:off x="940032" y="875259"/>
            <a:ext cx="1585690" cy="461665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2400" dirty="0">
                <a:ln w="0"/>
                <a:solidFill>
                  <a:srgbClr val="FFFF00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Local Bus</a:t>
            </a:r>
            <a:endParaRPr lang="en-US" sz="2400" b="0" cap="none" spc="0" dirty="0">
              <a:ln w="0"/>
              <a:solidFill>
                <a:srgbClr val="FFFF00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</a:endParaRPr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867E405F-E104-174C-46AD-AF313128F782}"/>
              </a:ext>
            </a:extLst>
          </p:cNvPr>
          <p:cNvSpPr/>
          <p:nvPr/>
        </p:nvSpPr>
        <p:spPr>
          <a:xfrm>
            <a:off x="7138050" y="1493758"/>
            <a:ext cx="1018228" cy="461665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2400" dirty="0">
                <a:ln w="0"/>
                <a:solidFill>
                  <a:srgbClr val="FFFF00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33 kV</a:t>
            </a:r>
            <a:endParaRPr lang="en-US" sz="2400" b="0" cap="none" spc="0" dirty="0">
              <a:ln w="0"/>
              <a:solidFill>
                <a:srgbClr val="FFFF00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</a:endParaRPr>
          </a:p>
        </p:txBody>
      </p:sp>
      <p:cxnSp>
        <p:nvCxnSpPr>
          <p:cNvPr id="40" name="Straight Connector 39">
            <a:extLst>
              <a:ext uri="{FF2B5EF4-FFF2-40B4-BE49-F238E27FC236}">
                <a16:creationId xmlns:a16="http://schemas.microsoft.com/office/drawing/2014/main" id="{5CAE6CF3-5A4E-3007-49F4-8C45FCDAD543}"/>
              </a:ext>
            </a:extLst>
          </p:cNvPr>
          <p:cNvCxnSpPr>
            <a:cxnSpLocks/>
          </p:cNvCxnSpPr>
          <p:nvPr/>
        </p:nvCxnSpPr>
        <p:spPr>
          <a:xfrm>
            <a:off x="859247" y="2031910"/>
            <a:ext cx="635569" cy="0"/>
          </a:xfrm>
          <a:prstGeom prst="line">
            <a:avLst/>
          </a:prstGeom>
          <a:ln w="19050">
            <a:solidFill>
              <a:srgbClr val="92D05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5" name="Straight Connector 44">
            <a:extLst>
              <a:ext uri="{FF2B5EF4-FFF2-40B4-BE49-F238E27FC236}">
                <a16:creationId xmlns:a16="http://schemas.microsoft.com/office/drawing/2014/main" id="{C2D42CEE-EF3A-E04E-D081-5FD825B2EA20}"/>
              </a:ext>
            </a:extLst>
          </p:cNvPr>
          <p:cNvCxnSpPr>
            <a:cxnSpLocks/>
          </p:cNvCxnSpPr>
          <p:nvPr/>
        </p:nvCxnSpPr>
        <p:spPr>
          <a:xfrm flipH="1" flipV="1">
            <a:off x="1507715" y="5103716"/>
            <a:ext cx="3276703" cy="16503"/>
          </a:xfrm>
          <a:prstGeom prst="line">
            <a:avLst/>
          </a:prstGeom>
          <a:ln w="28575">
            <a:solidFill>
              <a:srgbClr val="C00000"/>
            </a:solidFill>
            <a:prstDash val="lg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9" name="Straight Connector 58">
            <a:extLst>
              <a:ext uri="{FF2B5EF4-FFF2-40B4-BE49-F238E27FC236}">
                <a16:creationId xmlns:a16="http://schemas.microsoft.com/office/drawing/2014/main" id="{F8E4B98E-F140-95E0-02B9-6A12E91EACC2}"/>
              </a:ext>
            </a:extLst>
          </p:cNvPr>
          <p:cNvCxnSpPr>
            <a:cxnSpLocks/>
          </p:cNvCxnSpPr>
          <p:nvPr/>
        </p:nvCxnSpPr>
        <p:spPr>
          <a:xfrm flipH="1">
            <a:off x="1504470" y="4530554"/>
            <a:ext cx="5994932" cy="5715"/>
          </a:xfrm>
          <a:prstGeom prst="line">
            <a:avLst/>
          </a:prstGeom>
          <a:ln w="28575">
            <a:solidFill>
              <a:srgbClr val="C00000"/>
            </a:solidFill>
            <a:prstDash val="lg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1" name="Straight Connector 60">
            <a:extLst>
              <a:ext uri="{FF2B5EF4-FFF2-40B4-BE49-F238E27FC236}">
                <a16:creationId xmlns:a16="http://schemas.microsoft.com/office/drawing/2014/main" id="{1355C813-3ED5-681A-3CAF-AF0A4FF0A435}"/>
              </a:ext>
            </a:extLst>
          </p:cNvPr>
          <p:cNvCxnSpPr>
            <a:cxnSpLocks/>
          </p:cNvCxnSpPr>
          <p:nvPr/>
        </p:nvCxnSpPr>
        <p:spPr>
          <a:xfrm flipH="1">
            <a:off x="1501225" y="3356543"/>
            <a:ext cx="8066209" cy="18885"/>
          </a:xfrm>
          <a:prstGeom prst="line">
            <a:avLst/>
          </a:prstGeom>
          <a:ln w="28575">
            <a:solidFill>
              <a:srgbClr val="C00000"/>
            </a:solidFill>
            <a:prstDash val="lg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64" name="Rectangle: Rounded Corners 63">
            <a:extLst>
              <a:ext uri="{FF2B5EF4-FFF2-40B4-BE49-F238E27FC236}">
                <a16:creationId xmlns:a16="http://schemas.microsoft.com/office/drawing/2014/main" id="{EE6CB4D5-9DAA-BD3D-3D52-83857B8C9071}"/>
              </a:ext>
            </a:extLst>
          </p:cNvPr>
          <p:cNvSpPr/>
          <p:nvPr/>
        </p:nvSpPr>
        <p:spPr>
          <a:xfrm>
            <a:off x="1820077" y="1846754"/>
            <a:ext cx="284854" cy="325764"/>
          </a:xfrm>
          <a:prstGeom prst="roundRect">
            <a:avLst/>
          </a:prstGeom>
          <a:solidFill>
            <a:srgbClr val="B7E709"/>
          </a:solidFill>
          <a:ln>
            <a:solidFill>
              <a:srgbClr val="FF505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IN"/>
          </a:p>
        </p:txBody>
      </p:sp>
      <p:sp>
        <p:nvSpPr>
          <p:cNvPr id="65" name="Rectangle 64">
            <a:extLst>
              <a:ext uri="{FF2B5EF4-FFF2-40B4-BE49-F238E27FC236}">
                <a16:creationId xmlns:a16="http://schemas.microsoft.com/office/drawing/2014/main" id="{806AA421-FA2C-F824-29CB-666324815469}"/>
              </a:ext>
            </a:extLst>
          </p:cNvPr>
          <p:cNvSpPr/>
          <p:nvPr/>
        </p:nvSpPr>
        <p:spPr>
          <a:xfrm>
            <a:off x="1719861" y="1458016"/>
            <a:ext cx="527709" cy="461665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2400" dirty="0">
                <a:ln w="0"/>
                <a:solidFill>
                  <a:srgbClr val="FFFF00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21</a:t>
            </a:r>
            <a:endParaRPr lang="en-US" sz="2400" b="0" cap="none" spc="0" dirty="0">
              <a:ln w="0"/>
              <a:solidFill>
                <a:srgbClr val="FFFF00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</a:endParaRPr>
          </a:p>
        </p:txBody>
      </p:sp>
      <p:sp>
        <p:nvSpPr>
          <p:cNvPr id="68" name="Rectangle 67">
            <a:extLst>
              <a:ext uri="{FF2B5EF4-FFF2-40B4-BE49-F238E27FC236}">
                <a16:creationId xmlns:a16="http://schemas.microsoft.com/office/drawing/2014/main" id="{D3FCC45B-D725-30B2-354D-3F1E5A300F39}"/>
              </a:ext>
            </a:extLst>
          </p:cNvPr>
          <p:cNvSpPr/>
          <p:nvPr/>
        </p:nvSpPr>
        <p:spPr>
          <a:xfrm>
            <a:off x="4535818" y="6302598"/>
            <a:ext cx="543739" cy="461665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2400" b="0" cap="none" spc="0" dirty="0">
                <a:ln w="0"/>
                <a:solidFill>
                  <a:srgbClr val="FFFF00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Z1</a:t>
            </a:r>
          </a:p>
        </p:txBody>
      </p:sp>
      <p:sp>
        <p:nvSpPr>
          <p:cNvPr id="69" name="Rectangle 68">
            <a:extLst>
              <a:ext uri="{FF2B5EF4-FFF2-40B4-BE49-F238E27FC236}">
                <a16:creationId xmlns:a16="http://schemas.microsoft.com/office/drawing/2014/main" id="{4845DA76-2C1F-1BF2-CE98-A1B77CDA9A6F}"/>
              </a:ext>
            </a:extLst>
          </p:cNvPr>
          <p:cNvSpPr/>
          <p:nvPr/>
        </p:nvSpPr>
        <p:spPr>
          <a:xfrm>
            <a:off x="2150955" y="5932948"/>
            <a:ext cx="1159293" cy="461665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2400" b="0" cap="none" spc="0" dirty="0">
                <a:ln w="0"/>
                <a:solidFill>
                  <a:srgbClr val="FFFF00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80 % L</a:t>
            </a:r>
          </a:p>
        </p:txBody>
      </p:sp>
      <p:sp>
        <p:nvSpPr>
          <p:cNvPr id="71" name="Rectangle 70">
            <a:extLst>
              <a:ext uri="{FF2B5EF4-FFF2-40B4-BE49-F238E27FC236}">
                <a16:creationId xmlns:a16="http://schemas.microsoft.com/office/drawing/2014/main" id="{9B0F0C60-F753-EFAF-298C-82AB74114F66}"/>
              </a:ext>
            </a:extLst>
          </p:cNvPr>
          <p:cNvSpPr/>
          <p:nvPr/>
        </p:nvSpPr>
        <p:spPr>
          <a:xfrm>
            <a:off x="5228688" y="5985402"/>
            <a:ext cx="1854996" cy="338554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1600">
                <a:ln w="0"/>
                <a:solidFill>
                  <a:srgbClr val="FFFF00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100 % L + 50%SL</a:t>
            </a:r>
            <a:endParaRPr lang="en-US" sz="1600" dirty="0">
              <a:ln w="0"/>
              <a:solidFill>
                <a:srgbClr val="FFFF00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</a:endParaRPr>
          </a:p>
        </p:txBody>
      </p:sp>
      <p:sp>
        <p:nvSpPr>
          <p:cNvPr id="74" name="Rectangle 73">
            <a:extLst>
              <a:ext uri="{FF2B5EF4-FFF2-40B4-BE49-F238E27FC236}">
                <a16:creationId xmlns:a16="http://schemas.microsoft.com/office/drawing/2014/main" id="{4A626269-46BB-CE32-0CB6-8412F4B5B6B0}"/>
              </a:ext>
            </a:extLst>
          </p:cNvPr>
          <p:cNvSpPr/>
          <p:nvPr/>
        </p:nvSpPr>
        <p:spPr>
          <a:xfrm>
            <a:off x="6099695" y="6295721"/>
            <a:ext cx="543739" cy="461665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2400" b="0" cap="none" spc="0" dirty="0">
                <a:ln w="0"/>
                <a:solidFill>
                  <a:srgbClr val="FFFF00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Z2</a:t>
            </a:r>
          </a:p>
        </p:txBody>
      </p:sp>
      <p:sp>
        <p:nvSpPr>
          <p:cNvPr id="76" name="Rectangle 75">
            <a:extLst>
              <a:ext uri="{FF2B5EF4-FFF2-40B4-BE49-F238E27FC236}">
                <a16:creationId xmlns:a16="http://schemas.microsoft.com/office/drawing/2014/main" id="{725B7A3D-2783-222E-4016-3100F46F0A20}"/>
              </a:ext>
            </a:extLst>
          </p:cNvPr>
          <p:cNvSpPr/>
          <p:nvPr/>
        </p:nvSpPr>
        <p:spPr>
          <a:xfrm>
            <a:off x="9280678" y="6302597"/>
            <a:ext cx="543739" cy="461665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2400" b="0" cap="none" spc="0" dirty="0">
                <a:ln w="0"/>
                <a:solidFill>
                  <a:srgbClr val="FFFF00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Z3</a:t>
            </a:r>
          </a:p>
        </p:txBody>
      </p:sp>
      <p:sp>
        <p:nvSpPr>
          <p:cNvPr id="90" name="Rectangle 89">
            <a:extLst>
              <a:ext uri="{FF2B5EF4-FFF2-40B4-BE49-F238E27FC236}">
                <a16:creationId xmlns:a16="http://schemas.microsoft.com/office/drawing/2014/main" id="{EBB5503B-B33E-3A99-4E3B-9195ABFE8414}"/>
              </a:ext>
            </a:extLst>
          </p:cNvPr>
          <p:cNvSpPr/>
          <p:nvPr/>
        </p:nvSpPr>
        <p:spPr>
          <a:xfrm>
            <a:off x="7503873" y="5938287"/>
            <a:ext cx="1968809" cy="338554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1600" dirty="0">
                <a:ln w="0"/>
                <a:solidFill>
                  <a:srgbClr val="FFFF00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100 % L + 120%SL</a:t>
            </a:r>
          </a:p>
        </p:txBody>
      </p:sp>
      <p:sp>
        <p:nvSpPr>
          <p:cNvPr id="92" name="Rectangle 91">
            <a:extLst>
              <a:ext uri="{FF2B5EF4-FFF2-40B4-BE49-F238E27FC236}">
                <a16:creationId xmlns:a16="http://schemas.microsoft.com/office/drawing/2014/main" id="{02433690-F786-C4E4-19FB-0E1E371C9F6E}"/>
              </a:ext>
            </a:extLst>
          </p:cNvPr>
          <p:cNvSpPr/>
          <p:nvPr/>
        </p:nvSpPr>
        <p:spPr>
          <a:xfrm>
            <a:off x="11081591" y="6322600"/>
            <a:ext cx="543739" cy="461665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2400" b="0" cap="none" spc="0" dirty="0">
                <a:ln w="0"/>
                <a:solidFill>
                  <a:srgbClr val="FFFF00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Z4</a:t>
            </a:r>
          </a:p>
        </p:txBody>
      </p:sp>
      <p:sp>
        <p:nvSpPr>
          <p:cNvPr id="93" name="Rectangle 92">
            <a:extLst>
              <a:ext uri="{FF2B5EF4-FFF2-40B4-BE49-F238E27FC236}">
                <a16:creationId xmlns:a16="http://schemas.microsoft.com/office/drawing/2014/main" id="{81F839A5-614A-0572-EFA4-89D457AED029}"/>
              </a:ext>
            </a:extLst>
          </p:cNvPr>
          <p:cNvSpPr/>
          <p:nvPr/>
        </p:nvSpPr>
        <p:spPr>
          <a:xfrm>
            <a:off x="788896" y="6348920"/>
            <a:ext cx="766557" cy="461665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2400" b="0" cap="none" spc="0" dirty="0">
                <a:ln w="0"/>
                <a:solidFill>
                  <a:srgbClr val="FFFF00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Z5R</a:t>
            </a:r>
          </a:p>
        </p:txBody>
      </p:sp>
      <p:cxnSp>
        <p:nvCxnSpPr>
          <p:cNvPr id="96" name="Straight Connector 95">
            <a:extLst>
              <a:ext uri="{FF2B5EF4-FFF2-40B4-BE49-F238E27FC236}">
                <a16:creationId xmlns:a16="http://schemas.microsoft.com/office/drawing/2014/main" id="{DF016EB0-EFE9-36C3-2061-262C35581C93}"/>
              </a:ext>
            </a:extLst>
          </p:cNvPr>
          <p:cNvCxnSpPr>
            <a:cxnSpLocks/>
          </p:cNvCxnSpPr>
          <p:nvPr/>
        </p:nvCxnSpPr>
        <p:spPr>
          <a:xfrm flipH="1">
            <a:off x="971862" y="1206231"/>
            <a:ext cx="7971" cy="5135546"/>
          </a:xfrm>
          <a:prstGeom prst="line">
            <a:avLst/>
          </a:prstGeom>
          <a:ln>
            <a:solidFill>
              <a:srgbClr val="FFFF00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0" name="Straight Connector 59">
            <a:extLst>
              <a:ext uri="{FF2B5EF4-FFF2-40B4-BE49-F238E27FC236}">
                <a16:creationId xmlns:a16="http://schemas.microsoft.com/office/drawing/2014/main" id="{373A51A8-6298-12E7-1527-77281DAB9610}"/>
              </a:ext>
            </a:extLst>
          </p:cNvPr>
          <p:cNvCxnSpPr>
            <a:cxnSpLocks/>
          </p:cNvCxnSpPr>
          <p:nvPr/>
        </p:nvCxnSpPr>
        <p:spPr>
          <a:xfrm>
            <a:off x="4703576" y="5706711"/>
            <a:ext cx="2791801" cy="0"/>
          </a:xfrm>
          <a:prstGeom prst="line">
            <a:avLst/>
          </a:prstGeom>
          <a:ln w="19050">
            <a:solidFill>
              <a:srgbClr val="92D05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62" name="Rectangle 61">
            <a:extLst>
              <a:ext uri="{FF2B5EF4-FFF2-40B4-BE49-F238E27FC236}">
                <a16:creationId xmlns:a16="http://schemas.microsoft.com/office/drawing/2014/main" id="{1FFA9EFB-4887-8B16-64C6-A8899ABB3D5F}"/>
              </a:ext>
            </a:extLst>
          </p:cNvPr>
          <p:cNvSpPr/>
          <p:nvPr/>
        </p:nvSpPr>
        <p:spPr>
          <a:xfrm>
            <a:off x="5989984" y="5262900"/>
            <a:ext cx="543739" cy="461665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2400" b="0" cap="none" spc="0" dirty="0">
                <a:ln w="0"/>
                <a:solidFill>
                  <a:srgbClr val="FFFF00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Z2</a:t>
            </a:r>
          </a:p>
        </p:txBody>
      </p:sp>
      <p:sp>
        <p:nvSpPr>
          <p:cNvPr id="67" name="Rectangle 66">
            <a:extLst>
              <a:ext uri="{FF2B5EF4-FFF2-40B4-BE49-F238E27FC236}">
                <a16:creationId xmlns:a16="http://schemas.microsoft.com/office/drawing/2014/main" id="{DFC0DD24-2E94-6397-E6B8-38C4F87ED9AB}"/>
              </a:ext>
            </a:extLst>
          </p:cNvPr>
          <p:cNvSpPr/>
          <p:nvPr/>
        </p:nvSpPr>
        <p:spPr>
          <a:xfrm>
            <a:off x="5241905" y="5654003"/>
            <a:ext cx="1854996" cy="338554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1600" dirty="0">
                <a:ln w="0"/>
                <a:solidFill>
                  <a:srgbClr val="FFFF00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100 % L + 50%SL</a:t>
            </a:r>
          </a:p>
        </p:txBody>
      </p:sp>
      <p:cxnSp>
        <p:nvCxnSpPr>
          <p:cNvPr id="101" name="Straight Connector 100">
            <a:extLst>
              <a:ext uri="{FF2B5EF4-FFF2-40B4-BE49-F238E27FC236}">
                <a16:creationId xmlns:a16="http://schemas.microsoft.com/office/drawing/2014/main" id="{225090A1-D647-68EB-EB76-F9E35D2FA9AE}"/>
              </a:ext>
            </a:extLst>
          </p:cNvPr>
          <p:cNvCxnSpPr>
            <a:cxnSpLocks/>
          </p:cNvCxnSpPr>
          <p:nvPr/>
        </p:nvCxnSpPr>
        <p:spPr>
          <a:xfrm>
            <a:off x="7466254" y="5126204"/>
            <a:ext cx="2071403" cy="0"/>
          </a:xfrm>
          <a:prstGeom prst="line">
            <a:avLst/>
          </a:prstGeom>
          <a:ln w="19050">
            <a:solidFill>
              <a:srgbClr val="92D05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5" name="Rectangle 104">
            <a:extLst>
              <a:ext uri="{FF2B5EF4-FFF2-40B4-BE49-F238E27FC236}">
                <a16:creationId xmlns:a16="http://schemas.microsoft.com/office/drawing/2014/main" id="{0E4565C4-DA7B-B220-E5E7-11DF2367F68B}"/>
              </a:ext>
            </a:extLst>
          </p:cNvPr>
          <p:cNvSpPr/>
          <p:nvPr/>
        </p:nvSpPr>
        <p:spPr>
          <a:xfrm>
            <a:off x="8436304" y="4636007"/>
            <a:ext cx="543739" cy="461665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2400" b="0" cap="none" spc="0" dirty="0">
                <a:ln w="0"/>
                <a:solidFill>
                  <a:srgbClr val="FFFF00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Z3</a:t>
            </a:r>
          </a:p>
        </p:txBody>
      </p:sp>
      <p:cxnSp>
        <p:nvCxnSpPr>
          <p:cNvPr id="108" name="Straight Connector 107">
            <a:extLst>
              <a:ext uri="{FF2B5EF4-FFF2-40B4-BE49-F238E27FC236}">
                <a16:creationId xmlns:a16="http://schemas.microsoft.com/office/drawing/2014/main" id="{42098F80-BF7D-BC99-B184-455EB390647A}"/>
              </a:ext>
            </a:extLst>
          </p:cNvPr>
          <p:cNvCxnSpPr>
            <a:cxnSpLocks/>
          </p:cNvCxnSpPr>
          <p:nvPr/>
        </p:nvCxnSpPr>
        <p:spPr>
          <a:xfrm>
            <a:off x="9559232" y="4534451"/>
            <a:ext cx="1720511" cy="10851"/>
          </a:xfrm>
          <a:prstGeom prst="line">
            <a:avLst/>
          </a:prstGeom>
          <a:ln w="19050">
            <a:solidFill>
              <a:srgbClr val="92D05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9" name="Rectangle 108">
            <a:extLst>
              <a:ext uri="{FF2B5EF4-FFF2-40B4-BE49-F238E27FC236}">
                <a16:creationId xmlns:a16="http://schemas.microsoft.com/office/drawing/2014/main" id="{A596AAB0-4150-B09F-E47D-FC451BF6CDBA}"/>
              </a:ext>
            </a:extLst>
          </p:cNvPr>
          <p:cNvSpPr/>
          <p:nvPr/>
        </p:nvSpPr>
        <p:spPr>
          <a:xfrm>
            <a:off x="10206580" y="4166217"/>
            <a:ext cx="543739" cy="461665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2400" b="0" cap="none" spc="0" dirty="0">
                <a:ln w="0"/>
                <a:solidFill>
                  <a:srgbClr val="FFFF00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Z4</a:t>
            </a:r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C186937F-FAA8-5686-AC99-1DE511103511}"/>
              </a:ext>
            </a:extLst>
          </p:cNvPr>
          <p:cNvSpPr/>
          <p:nvPr/>
        </p:nvSpPr>
        <p:spPr>
          <a:xfrm>
            <a:off x="1457847" y="4719010"/>
            <a:ext cx="699230" cy="461665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2400" dirty="0">
                <a:ln w="0"/>
                <a:solidFill>
                  <a:srgbClr val="FFFF00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300</a:t>
            </a:r>
            <a:endParaRPr lang="en-US" sz="2400" b="0" cap="none" spc="0" dirty="0">
              <a:ln w="0"/>
              <a:solidFill>
                <a:srgbClr val="FFFF00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</a:endParaRPr>
          </a:p>
        </p:txBody>
      </p:sp>
      <p:sp>
        <p:nvSpPr>
          <p:cNvPr id="39" name="Rectangle 38">
            <a:extLst>
              <a:ext uri="{FF2B5EF4-FFF2-40B4-BE49-F238E27FC236}">
                <a16:creationId xmlns:a16="http://schemas.microsoft.com/office/drawing/2014/main" id="{4E35307B-AF7A-739B-9C63-ADB473CFEB13}"/>
              </a:ext>
            </a:extLst>
          </p:cNvPr>
          <p:cNvSpPr/>
          <p:nvPr/>
        </p:nvSpPr>
        <p:spPr>
          <a:xfrm>
            <a:off x="9548040" y="4590650"/>
            <a:ext cx="1749197" cy="584775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1600" dirty="0">
                <a:ln w="0"/>
                <a:solidFill>
                  <a:srgbClr val="FFFF00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100</a:t>
            </a:r>
            <a:r>
              <a:rPr lang="en-US" sz="1600" b="0" cap="none" spc="0" dirty="0">
                <a:ln w="0"/>
                <a:solidFill>
                  <a:srgbClr val="FFFF00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 % L + </a:t>
            </a:r>
          </a:p>
          <a:p>
            <a:pPr algn="ctr"/>
            <a:r>
              <a:rPr lang="en-US" sz="1600" b="0" cap="none" spc="0" dirty="0">
                <a:ln w="0"/>
                <a:solidFill>
                  <a:srgbClr val="FFFF00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120%LL(</a:t>
            </a:r>
            <a:r>
              <a:rPr lang="en-US" sz="1600" b="0" cap="none" spc="0" dirty="0" err="1">
                <a:ln w="0"/>
                <a:solidFill>
                  <a:srgbClr val="FFFF00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Z.PTrs</a:t>
            </a:r>
            <a:r>
              <a:rPr lang="en-US" sz="1600" b="0" cap="none" spc="0" dirty="0">
                <a:ln w="0"/>
                <a:solidFill>
                  <a:srgbClr val="FFFF00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)</a:t>
            </a:r>
          </a:p>
        </p:txBody>
      </p:sp>
      <p:sp>
        <p:nvSpPr>
          <p:cNvPr id="42" name="Rectangle 41">
            <a:extLst>
              <a:ext uri="{FF2B5EF4-FFF2-40B4-BE49-F238E27FC236}">
                <a16:creationId xmlns:a16="http://schemas.microsoft.com/office/drawing/2014/main" id="{C39181FD-C80D-2FF9-D795-96F32B94B0FE}"/>
              </a:ext>
            </a:extLst>
          </p:cNvPr>
          <p:cNvSpPr/>
          <p:nvPr/>
        </p:nvSpPr>
        <p:spPr>
          <a:xfrm>
            <a:off x="348591" y="5926536"/>
            <a:ext cx="1329210" cy="338554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1600" b="0" cap="none" spc="0" dirty="0">
                <a:ln w="0"/>
                <a:solidFill>
                  <a:srgbClr val="FFFF00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50% SL(LB)</a:t>
            </a:r>
          </a:p>
        </p:txBody>
      </p:sp>
      <p:sp>
        <p:nvSpPr>
          <p:cNvPr id="46" name="Slide Number Placeholder 45">
            <a:extLst>
              <a:ext uri="{FF2B5EF4-FFF2-40B4-BE49-F238E27FC236}">
                <a16:creationId xmlns:a16="http://schemas.microsoft.com/office/drawing/2014/main" id="{1AF12EDE-0897-86B3-9B0D-E9DBA4FCCE0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>
            <a:normAutofit lnSpcReduction="10000"/>
          </a:bodyPr>
          <a:lstStyle/>
          <a:p>
            <a:fld id="{19C1AEB4-7037-4088-A46E-D96AF956DC0D}" type="slidenum">
              <a:rPr lang="en-IN" smtClean="0"/>
              <a:t>64</a:t>
            </a:fld>
            <a:endParaRPr lang="en-IN"/>
          </a:p>
        </p:txBody>
      </p:sp>
      <p:sp>
        <p:nvSpPr>
          <p:cNvPr id="56" name="Rectangle 55">
            <a:extLst>
              <a:ext uri="{FF2B5EF4-FFF2-40B4-BE49-F238E27FC236}">
                <a16:creationId xmlns:a16="http://schemas.microsoft.com/office/drawing/2014/main" id="{DCFB96A8-35BA-D0A1-2145-2866B8292093}"/>
              </a:ext>
            </a:extLst>
          </p:cNvPr>
          <p:cNvSpPr/>
          <p:nvPr/>
        </p:nvSpPr>
        <p:spPr>
          <a:xfrm>
            <a:off x="7558996" y="5176285"/>
            <a:ext cx="1968809" cy="338554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1600" dirty="0">
                <a:ln w="0"/>
                <a:solidFill>
                  <a:srgbClr val="FFFF00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100 % L + 120%SL</a:t>
            </a:r>
          </a:p>
        </p:txBody>
      </p:sp>
      <p:sp>
        <p:nvSpPr>
          <p:cNvPr id="58" name="Rectangle 57">
            <a:extLst>
              <a:ext uri="{FF2B5EF4-FFF2-40B4-BE49-F238E27FC236}">
                <a16:creationId xmlns:a16="http://schemas.microsoft.com/office/drawing/2014/main" id="{BFF80CEE-F09A-B34A-C211-B6296ABCB02A}"/>
              </a:ext>
            </a:extLst>
          </p:cNvPr>
          <p:cNvSpPr/>
          <p:nvPr/>
        </p:nvSpPr>
        <p:spPr>
          <a:xfrm>
            <a:off x="7588160" y="4632490"/>
            <a:ext cx="1968809" cy="338554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1600" dirty="0">
                <a:ln w="0"/>
                <a:solidFill>
                  <a:srgbClr val="FFFF00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100 % L + 120%SL</a:t>
            </a:r>
          </a:p>
        </p:txBody>
      </p:sp>
      <p:sp>
        <p:nvSpPr>
          <p:cNvPr id="112" name="Rectangle 111">
            <a:extLst>
              <a:ext uri="{FF2B5EF4-FFF2-40B4-BE49-F238E27FC236}">
                <a16:creationId xmlns:a16="http://schemas.microsoft.com/office/drawing/2014/main" id="{13C88ADD-619D-C8D2-014E-2CACBEC123A1}"/>
              </a:ext>
            </a:extLst>
          </p:cNvPr>
          <p:cNvSpPr/>
          <p:nvPr/>
        </p:nvSpPr>
        <p:spPr>
          <a:xfrm>
            <a:off x="7515496" y="2492309"/>
            <a:ext cx="583813" cy="461665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2400" b="0" cap="none" spc="0" dirty="0">
                <a:ln w="0"/>
                <a:solidFill>
                  <a:srgbClr val="FFFF00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SL</a:t>
            </a:r>
          </a:p>
        </p:txBody>
      </p:sp>
      <p:sp>
        <p:nvSpPr>
          <p:cNvPr id="113" name="Rectangle 112">
            <a:extLst>
              <a:ext uri="{FF2B5EF4-FFF2-40B4-BE49-F238E27FC236}">
                <a16:creationId xmlns:a16="http://schemas.microsoft.com/office/drawing/2014/main" id="{A0EA9661-2752-48FB-E1D0-B2B12E631F92}"/>
              </a:ext>
            </a:extLst>
          </p:cNvPr>
          <p:cNvSpPr/>
          <p:nvPr/>
        </p:nvSpPr>
        <p:spPr>
          <a:xfrm>
            <a:off x="8089022" y="953987"/>
            <a:ext cx="595035" cy="461665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2400" b="0" cap="none" spc="0" dirty="0">
                <a:ln w="0"/>
                <a:solidFill>
                  <a:srgbClr val="FFFF00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LL</a:t>
            </a:r>
          </a:p>
        </p:txBody>
      </p:sp>
      <p:sp>
        <p:nvSpPr>
          <p:cNvPr id="114" name="Rectangle 113">
            <a:extLst>
              <a:ext uri="{FF2B5EF4-FFF2-40B4-BE49-F238E27FC236}">
                <a16:creationId xmlns:a16="http://schemas.microsoft.com/office/drawing/2014/main" id="{FEFDD63B-CE83-6FBA-4CE7-0CF5B8890AF2}"/>
              </a:ext>
            </a:extLst>
          </p:cNvPr>
          <p:cNvSpPr/>
          <p:nvPr/>
        </p:nvSpPr>
        <p:spPr>
          <a:xfrm>
            <a:off x="3995909" y="998275"/>
            <a:ext cx="1901483" cy="461665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2400" dirty="0">
                <a:ln w="0"/>
                <a:solidFill>
                  <a:srgbClr val="FFFF00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Remote Bus</a:t>
            </a:r>
            <a:endParaRPr lang="en-US" sz="2400" b="0" cap="none" spc="0" dirty="0">
              <a:ln w="0"/>
              <a:solidFill>
                <a:srgbClr val="FFFF00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</a:endParaRPr>
          </a:p>
        </p:txBody>
      </p:sp>
      <p:grpSp>
        <p:nvGrpSpPr>
          <p:cNvPr id="2" name="Group 1">
            <a:extLst>
              <a:ext uri="{FF2B5EF4-FFF2-40B4-BE49-F238E27FC236}">
                <a16:creationId xmlns:a16="http://schemas.microsoft.com/office/drawing/2014/main" id="{751CB48F-D65C-4966-8981-E81BCA3FA1B6}"/>
              </a:ext>
            </a:extLst>
          </p:cNvPr>
          <p:cNvGrpSpPr/>
          <p:nvPr/>
        </p:nvGrpSpPr>
        <p:grpSpPr>
          <a:xfrm>
            <a:off x="11481757" y="74540"/>
            <a:ext cx="620304" cy="653010"/>
            <a:chOff x="8366841" y="1587144"/>
            <a:chExt cx="620304" cy="653010"/>
          </a:xfrm>
        </p:grpSpPr>
        <p:cxnSp>
          <p:nvCxnSpPr>
            <p:cNvPr id="91" name="Straight Connector 90">
              <a:extLst>
                <a:ext uri="{FF2B5EF4-FFF2-40B4-BE49-F238E27FC236}">
                  <a16:creationId xmlns:a16="http://schemas.microsoft.com/office/drawing/2014/main" id="{C68ECBB9-6FD4-D39D-5CB8-561C5BD7E539}"/>
                </a:ext>
              </a:extLst>
            </p:cNvPr>
            <p:cNvCxnSpPr/>
            <p:nvPr/>
          </p:nvCxnSpPr>
          <p:spPr>
            <a:xfrm>
              <a:off x="8672017" y="1587144"/>
              <a:ext cx="0" cy="653010"/>
            </a:xfrm>
            <a:prstGeom prst="line">
              <a:avLst/>
            </a:prstGeom>
            <a:effectLst>
              <a:glow rad="63500">
                <a:schemeClr val="accent1">
                  <a:satMod val="175000"/>
                  <a:alpha val="40000"/>
                </a:schemeClr>
              </a:glow>
            </a:effectLst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98" name="Straight Connector 97">
              <a:extLst>
                <a:ext uri="{FF2B5EF4-FFF2-40B4-BE49-F238E27FC236}">
                  <a16:creationId xmlns:a16="http://schemas.microsoft.com/office/drawing/2014/main" id="{7A0CB894-432B-52CA-FAA9-659FF973E795}"/>
                </a:ext>
              </a:extLst>
            </p:cNvPr>
            <p:cNvCxnSpPr/>
            <p:nvPr/>
          </p:nvCxnSpPr>
          <p:spPr>
            <a:xfrm>
              <a:off x="8366841" y="1917229"/>
              <a:ext cx="620304" cy="0"/>
            </a:xfrm>
            <a:prstGeom prst="line">
              <a:avLst/>
            </a:prstGeom>
            <a:effectLst>
              <a:glow rad="63500">
                <a:schemeClr val="accent1">
                  <a:satMod val="175000"/>
                  <a:alpha val="40000"/>
                </a:schemeClr>
              </a:glow>
            </a:effectLst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grpSp>
        <p:nvGrpSpPr>
          <p:cNvPr id="99" name="Group 98">
            <a:extLst>
              <a:ext uri="{FF2B5EF4-FFF2-40B4-BE49-F238E27FC236}">
                <a16:creationId xmlns:a16="http://schemas.microsoft.com/office/drawing/2014/main" id="{3C2962A2-92EE-2539-8377-7BE8F090CFFB}"/>
              </a:ext>
            </a:extLst>
          </p:cNvPr>
          <p:cNvGrpSpPr/>
          <p:nvPr/>
        </p:nvGrpSpPr>
        <p:grpSpPr>
          <a:xfrm>
            <a:off x="11157779" y="-216759"/>
            <a:ext cx="1260000" cy="1260000"/>
            <a:chOff x="7064043" y="3066250"/>
            <a:chExt cx="1260000" cy="1260000"/>
          </a:xfrm>
        </p:grpSpPr>
        <p:sp>
          <p:nvSpPr>
            <p:cNvPr id="107" name="Oval 106">
              <a:extLst>
                <a:ext uri="{FF2B5EF4-FFF2-40B4-BE49-F238E27FC236}">
                  <a16:creationId xmlns:a16="http://schemas.microsoft.com/office/drawing/2014/main" id="{294D4DDD-DDF2-3243-7F1C-8B0A86F5DB1A}"/>
                </a:ext>
              </a:extLst>
            </p:cNvPr>
            <p:cNvSpPr/>
            <p:nvPr/>
          </p:nvSpPr>
          <p:spPr>
            <a:xfrm>
              <a:off x="7064043" y="3066250"/>
              <a:ext cx="1260000" cy="1260000"/>
            </a:xfrm>
            <a:prstGeom prst="ellipse">
              <a:avLst/>
            </a:prstGeom>
            <a:noFill/>
            <a:ln>
              <a:solidFill>
                <a:schemeClr val="bg1"/>
              </a:solidFill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IN"/>
            </a:p>
          </p:txBody>
        </p:sp>
        <p:grpSp>
          <p:nvGrpSpPr>
            <p:cNvPr id="111" name="Group 110">
              <a:extLst>
                <a:ext uri="{FF2B5EF4-FFF2-40B4-BE49-F238E27FC236}">
                  <a16:creationId xmlns:a16="http://schemas.microsoft.com/office/drawing/2014/main" id="{FC57A7F0-D3D2-EC18-7670-022904222AED}"/>
                </a:ext>
              </a:extLst>
            </p:cNvPr>
            <p:cNvGrpSpPr/>
            <p:nvPr/>
          </p:nvGrpSpPr>
          <p:grpSpPr>
            <a:xfrm>
              <a:off x="7330553" y="3336250"/>
              <a:ext cx="726980" cy="720000"/>
              <a:chOff x="9768840" y="2275840"/>
              <a:chExt cx="726980" cy="720000"/>
            </a:xfrm>
          </p:grpSpPr>
          <p:sp>
            <p:nvSpPr>
              <p:cNvPr id="115" name="Oval 114">
                <a:extLst>
                  <a:ext uri="{FF2B5EF4-FFF2-40B4-BE49-F238E27FC236}">
                    <a16:creationId xmlns:a16="http://schemas.microsoft.com/office/drawing/2014/main" id="{25FD20E6-5BF4-A536-677D-4481681B5C18}"/>
                  </a:ext>
                </a:extLst>
              </p:cNvPr>
              <p:cNvSpPr/>
              <p:nvPr/>
            </p:nvSpPr>
            <p:spPr>
              <a:xfrm>
                <a:off x="9768840" y="2275840"/>
                <a:ext cx="720000" cy="720000"/>
              </a:xfrm>
              <a:prstGeom prst="ellipse">
                <a:avLst/>
              </a:prstGeom>
              <a:noFill/>
              <a:ln>
                <a:solidFill>
                  <a:schemeClr val="bg1"/>
                </a:solidFill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IN"/>
              </a:p>
            </p:txBody>
          </p:sp>
          <p:cxnSp>
            <p:nvCxnSpPr>
              <p:cNvPr id="116" name="Straight Arrow Connector 115">
                <a:extLst>
                  <a:ext uri="{FF2B5EF4-FFF2-40B4-BE49-F238E27FC236}">
                    <a16:creationId xmlns:a16="http://schemas.microsoft.com/office/drawing/2014/main" id="{956F6948-650C-EE94-072A-8E3455DC0AE7}"/>
                  </a:ext>
                </a:extLst>
              </p:cNvPr>
              <p:cNvCxnSpPr>
                <a:cxnSpLocks/>
              </p:cNvCxnSpPr>
              <p:nvPr/>
            </p:nvCxnSpPr>
            <p:spPr>
              <a:xfrm rot="7200000">
                <a:off x="9860407" y="2786655"/>
                <a:ext cx="360000" cy="6762"/>
              </a:xfrm>
              <a:prstGeom prst="straightConnector1">
                <a:avLst/>
              </a:prstGeom>
              <a:ln w="38100" cap="rnd">
                <a:solidFill>
                  <a:srgbClr val="FFFF00"/>
                </a:solidFill>
                <a:tailEnd type="triangle"/>
              </a:ln>
            </p:spPr>
            <p:style>
              <a:lnRef idx="2">
                <a:schemeClr val="accent3"/>
              </a:lnRef>
              <a:fillRef idx="0">
                <a:schemeClr val="accent3"/>
              </a:fillRef>
              <a:effectRef idx="1">
                <a:schemeClr val="accent3"/>
              </a:effectRef>
              <a:fontRef idx="minor">
                <a:schemeClr val="tx1"/>
              </a:fontRef>
            </p:style>
          </p:cxnSp>
          <p:cxnSp>
            <p:nvCxnSpPr>
              <p:cNvPr id="117" name="Straight Arrow Connector 116">
                <a:extLst>
                  <a:ext uri="{FF2B5EF4-FFF2-40B4-BE49-F238E27FC236}">
                    <a16:creationId xmlns:a16="http://schemas.microsoft.com/office/drawing/2014/main" id="{05B9E03E-88D1-9C1C-C73B-CB23812A22D9}"/>
                  </a:ext>
                </a:extLst>
              </p:cNvPr>
              <p:cNvCxnSpPr>
                <a:cxnSpLocks/>
              </p:cNvCxnSpPr>
              <p:nvPr/>
            </p:nvCxnSpPr>
            <p:spPr>
              <a:xfrm rot="14400000">
                <a:off x="9861767" y="2473195"/>
                <a:ext cx="360000" cy="6762"/>
              </a:xfrm>
              <a:prstGeom prst="straightConnector1">
                <a:avLst/>
              </a:prstGeom>
              <a:ln w="38100" cap="rnd">
                <a:solidFill>
                  <a:srgbClr val="0070C0"/>
                </a:solidFill>
                <a:tailEnd type="triangle"/>
              </a:ln>
            </p:spPr>
            <p:style>
              <a:lnRef idx="2">
                <a:schemeClr val="accent3"/>
              </a:lnRef>
              <a:fillRef idx="0">
                <a:schemeClr val="accent3"/>
              </a:fillRef>
              <a:effectRef idx="1">
                <a:schemeClr val="accent3"/>
              </a:effectRef>
              <a:fontRef idx="minor">
                <a:schemeClr val="tx1"/>
              </a:fontRef>
            </p:style>
          </p:cxnSp>
          <p:cxnSp>
            <p:nvCxnSpPr>
              <p:cNvPr id="118" name="Straight Arrow Connector 117">
                <a:extLst>
                  <a:ext uri="{FF2B5EF4-FFF2-40B4-BE49-F238E27FC236}">
                    <a16:creationId xmlns:a16="http://schemas.microsoft.com/office/drawing/2014/main" id="{EE9489A6-949A-9FD6-B165-47D768B758C2}"/>
                  </a:ext>
                </a:extLst>
              </p:cNvPr>
              <p:cNvCxnSpPr/>
              <p:nvPr/>
            </p:nvCxnSpPr>
            <p:spPr>
              <a:xfrm>
                <a:off x="10135820" y="2629924"/>
                <a:ext cx="360000" cy="6762"/>
              </a:xfrm>
              <a:prstGeom prst="straightConnector1">
                <a:avLst/>
              </a:prstGeom>
              <a:ln w="38100" cap="rnd">
                <a:solidFill>
                  <a:srgbClr val="FF0000"/>
                </a:solidFill>
                <a:tailEnd type="triangle"/>
              </a:ln>
            </p:spPr>
            <p:style>
              <a:lnRef idx="2">
                <a:schemeClr val="accent3"/>
              </a:lnRef>
              <a:fillRef idx="0">
                <a:schemeClr val="accent3"/>
              </a:fillRef>
              <a:effectRef idx="1">
                <a:schemeClr val="accent3"/>
              </a:effectRef>
              <a:fontRef idx="minor">
                <a:schemeClr val="tx1"/>
              </a:fontRef>
            </p:style>
          </p:cxnSp>
        </p:grpSp>
      </p:grpSp>
      <p:sp>
        <p:nvSpPr>
          <p:cNvPr id="119" name="Rectangle 118">
            <a:extLst>
              <a:ext uri="{FF2B5EF4-FFF2-40B4-BE49-F238E27FC236}">
                <a16:creationId xmlns:a16="http://schemas.microsoft.com/office/drawing/2014/main" id="{0B07C4B0-A1E8-7965-03C6-7C0A44159F4B}"/>
              </a:ext>
            </a:extLst>
          </p:cNvPr>
          <p:cNvSpPr/>
          <p:nvPr/>
        </p:nvSpPr>
        <p:spPr>
          <a:xfrm>
            <a:off x="11033567" y="-86686"/>
            <a:ext cx="513657" cy="405484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2000" b="0" cap="none" spc="0" dirty="0">
                <a:ln w="0"/>
                <a:solidFill>
                  <a:srgbClr val="92D050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120</a:t>
            </a:r>
          </a:p>
        </p:txBody>
      </p:sp>
      <p:sp>
        <p:nvSpPr>
          <p:cNvPr id="120" name="Rectangle 119">
            <a:extLst>
              <a:ext uri="{FF2B5EF4-FFF2-40B4-BE49-F238E27FC236}">
                <a16:creationId xmlns:a16="http://schemas.microsoft.com/office/drawing/2014/main" id="{D119866C-EEFC-3EE3-0B3A-745EC0C80BA0}"/>
              </a:ext>
            </a:extLst>
          </p:cNvPr>
          <p:cNvSpPr/>
          <p:nvPr/>
        </p:nvSpPr>
        <p:spPr>
          <a:xfrm>
            <a:off x="11077769" y="566219"/>
            <a:ext cx="513657" cy="405484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2000" b="0" cap="none" spc="0" dirty="0">
                <a:ln w="0"/>
                <a:solidFill>
                  <a:srgbClr val="92D050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240</a:t>
            </a:r>
          </a:p>
        </p:txBody>
      </p:sp>
    </p:spTree>
    <p:extLst>
      <p:ext uri="{BB962C8B-B14F-4D97-AF65-F5344CB8AC3E}">
        <p14:creationId xmlns:p14="http://schemas.microsoft.com/office/powerpoint/2010/main" val="406684820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0">
        <p:cut/>
      </p:transition>
    </mc:Choice>
    <mc:Fallback xmlns="">
      <p:transition>
        <p:cut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8" presetClass="emph" presetSubtype="0" repeatCount="indefinite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Rot by="-21600000">
                                      <p:cBhvr>
                                        <p:cTn id="6" dur="20000" fill="hold"/>
                                        <p:tgtEl>
                                          <p:spTgt spid="99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1" dur="1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2" presetID="22" presetClass="entr" presetSubtype="8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4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5" presetID="22" presetClass="entr" presetSubtype="8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7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8" presetID="22" presetClass="entr" presetSubtype="8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0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1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3" dur="500"/>
                                        <p:tgtEl>
                                          <p:spTgt spid="9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" fill="hold">
                            <p:stCondLst>
                              <p:cond delay="1000"/>
                            </p:stCondLst>
                            <p:childTnLst>
                              <p:par>
                                <p:cTn id="25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7" dur="1000"/>
                                        <p:tgtEl>
                                          <p:spTgt spid="1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2" dur="500"/>
                                        <p:tgtEl>
                                          <p:spTgt spid="6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3" presetID="2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5" dur="500"/>
                                        <p:tgtEl>
                                          <p:spTgt spid="6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40" dur="500"/>
                                        <p:tgtEl>
                                          <p:spTgt spid="5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1" presetID="2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43" dur="500"/>
                                        <p:tgtEl>
                                          <p:spTgt spid="10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4" fill="hold">
                      <p:stCondLst>
                        <p:cond delay="indefinite"/>
                      </p:stCondLst>
                      <p:childTnLst>
                        <p:par>
                          <p:cTn id="45" fill="hold">
                            <p:stCondLst>
                              <p:cond delay="0"/>
                            </p:stCondLst>
                            <p:childTnLst>
                              <p:par>
                                <p:cTn id="46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8" dur="500" fill="hold"/>
                                        <p:tgtEl>
                                          <p:spTgt spid="9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9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0" fill="hold">
                      <p:stCondLst>
                        <p:cond delay="indefinite"/>
                      </p:stCondLst>
                      <p:childTnLst>
                        <p:par>
                          <p:cTn id="51" fill="hold">
                            <p:stCondLst>
                              <p:cond delay="0"/>
                            </p:stCondLst>
                            <p:childTnLst>
                              <p:par>
                                <p:cTn id="52" presetID="22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54" dur="500"/>
                                        <p:tgtEl>
                                          <p:spTgt spid="7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5" presetID="22" presetClass="entr" presetSubtype="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57" dur="500"/>
                                        <p:tgtEl>
                                          <p:spTgt spid="10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8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0" dur="500" fill="hold"/>
                                        <p:tgtEl>
                                          <p:spTgt spid="8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1" dur="500" fill="hold"/>
                                        <p:tgtEl>
                                          <p:spTgt spid="8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62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4" dur="500" fill="hold"/>
                                        <p:tgtEl>
                                          <p:spTgt spid="6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5" dur="500" fill="hold"/>
                                        <p:tgtEl>
                                          <p:spTgt spid="6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6" fill="hold">
                      <p:stCondLst>
                        <p:cond delay="indefinite"/>
                      </p:stCondLst>
                      <p:childTnLst>
                        <p:par>
                          <p:cTn id="67" fill="hold">
                            <p:stCondLst>
                              <p:cond delay="0"/>
                            </p:stCondLst>
                            <p:childTnLst>
                              <p:par>
                                <p:cTn id="68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0" dur="500"/>
                                        <p:tgtEl>
                                          <p:spTgt spid="9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71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3" dur="500"/>
                                        <p:tgtEl>
                                          <p:spTgt spid="8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4" fill="hold">
                      <p:stCondLst>
                        <p:cond delay="indefinite"/>
                      </p:stCondLst>
                      <p:childTnLst>
                        <p:par>
                          <p:cTn id="75" fill="hold">
                            <p:stCondLst>
                              <p:cond delay="0"/>
                            </p:stCondLst>
                            <p:childTnLst>
                              <p:par>
                                <p:cTn id="76" presetID="42" presetClass="exit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77" dur="1000"/>
                                        <p:tgtEl>
                                          <p:spTgt spid="9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8" dur="1000"/>
                                        <p:tgtEl>
                                          <p:spTgt spid="9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9" dur="1000"/>
                                        <p:tgtEl>
                                          <p:spTgt spid="9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80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9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81" presetID="42" presetClass="exit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82" dur="1000"/>
                                        <p:tgtEl>
                                          <p:spTgt spid="8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3" dur="1000"/>
                                        <p:tgtEl>
                                          <p:spTgt spid="8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4" dur="1000"/>
                                        <p:tgtEl>
                                          <p:spTgt spid="8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85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8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86" presetID="47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8" dur="1000"/>
                                        <p:tgtEl>
                                          <p:spTgt spid="6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9" dur="1000" fill="hold"/>
                                        <p:tgtEl>
                                          <p:spTgt spid="6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0" dur="1000" fill="hold"/>
                                        <p:tgtEl>
                                          <p:spTgt spid="6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1" presetID="47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3" dur="1000"/>
                                        <p:tgtEl>
                                          <p:spTgt spid="6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94" dur="1000" fill="hold"/>
                                        <p:tgtEl>
                                          <p:spTgt spid="6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5" dur="1000" fill="hold"/>
                                        <p:tgtEl>
                                          <p:spTgt spid="6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6" fill="hold">
                      <p:stCondLst>
                        <p:cond delay="indefinite"/>
                      </p:stCondLst>
                      <p:childTnLst>
                        <p:par>
                          <p:cTn id="97" fill="hold">
                            <p:stCondLst>
                              <p:cond delay="0"/>
                            </p:stCondLst>
                            <p:childTnLst>
                              <p:par>
                                <p:cTn id="98" presetID="2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right)">
                                      <p:cBhvr>
                                        <p:cTn id="100" dur="500"/>
                                        <p:tgtEl>
                                          <p:spTgt spid="3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01" presetID="22" presetClass="entr" presetSubtype="2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right)">
                                      <p:cBhvr>
                                        <p:cTn id="103" dur="5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04" presetID="22" presetClass="entr" presetSubtype="2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right)">
                                      <p:cBhvr>
                                        <p:cTn id="106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07" presetID="22" presetClass="entr" presetSubtype="2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right)">
                                      <p:cBhvr>
                                        <p:cTn id="109" dur="500"/>
                                        <p:tgtEl>
                                          <p:spTgt spid="4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0" presetID="22" presetClass="entr" presetSubtype="2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right)">
                                      <p:cBhvr>
                                        <p:cTn id="112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3" presetID="22" presetClass="entr" presetSubtype="2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right)">
                                      <p:cBhvr>
                                        <p:cTn id="115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6" presetID="22" presetClass="entr" presetSubtype="2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right)">
                                      <p:cBhvr>
                                        <p:cTn id="118" dur="500"/>
                                        <p:tgtEl>
                                          <p:spTgt spid="4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9" presetID="22" presetClass="entr" presetSubtype="2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right)">
                                      <p:cBhvr>
                                        <p:cTn id="121" dur="500"/>
                                        <p:tgtEl>
                                          <p:spTgt spid="4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22" presetID="22" presetClass="entr" presetSubtype="2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right)">
                                      <p:cBhvr>
                                        <p:cTn id="124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5" fill="hold">
                      <p:stCondLst>
                        <p:cond delay="indefinite"/>
                      </p:stCondLst>
                      <p:childTnLst>
                        <p:par>
                          <p:cTn id="126" fill="hold">
                            <p:stCondLst>
                              <p:cond delay="0"/>
                            </p:stCondLst>
                            <p:childTnLst>
                              <p:par>
                                <p:cTn id="12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9" fill="hold">
                            <p:stCondLst>
                              <p:cond delay="0"/>
                            </p:stCondLst>
                            <p:childTnLst>
                              <p:par>
                                <p:cTn id="130" presetID="1" presetClass="entr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2" fill="hold">
                      <p:stCondLst>
                        <p:cond delay="indefinite"/>
                      </p:stCondLst>
                      <p:childTnLst>
                        <p:par>
                          <p:cTn id="133" fill="hold">
                            <p:stCondLst>
                              <p:cond delay="0"/>
                            </p:stCondLst>
                            <p:childTnLst>
                              <p:par>
                                <p:cTn id="134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6" dur="500" fill="hold"/>
                                        <p:tgtEl>
                                          <p:spTgt spid="10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7" dur="500" fill="hold"/>
                                        <p:tgtEl>
                                          <p:spTgt spid="10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8" fill="hold">
                      <p:stCondLst>
                        <p:cond delay="indefinite"/>
                      </p:stCondLst>
                      <p:childTnLst>
                        <p:par>
                          <p:cTn id="139" fill="hold">
                            <p:stCondLst>
                              <p:cond delay="0"/>
                            </p:stCondLst>
                            <p:childTnLst>
                              <p:par>
                                <p:cTn id="140" presetID="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42" dur="500" fill="hold"/>
                                        <p:tgtEl>
                                          <p:spTgt spid="6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3" dur="500" fill="hold"/>
                                        <p:tgtEl>
                                          <p:spTgt spid="6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44" presetID="2" presetClass="entr" presetSubtype="2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46" dur="500" fill="hold"/>
                                        <p:tgtEl>
                                          <p:spTgt spid="6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7" dur="500" fill="hold"/>
                                        <p:tgtEl>
                                          <p:spTgt spid="6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48" presetID="2" presetClass="entr" presetSubtype="2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0" dur="500" fill="hold"/>
                                        <p:tgtEl>
                                          <p:spTgt spid="6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51" dur="500" fill="hold"/>
                                        <p:tgtEl>
                                          <p:spTgt spid="6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2" fill="hold">
                      <p:stCondLst>
                        <p:cond delay="indefinite"/>
                      </p:stCondLst>
                      <p:childTnLst>
                        <p:par>
                          <p:cTn id="153" fill="hold">
                            <p:stCondLst>
                              <p:cond delay="0"/>
                            </p:stCondLst>
                            <p:childTnLst>
                              <p:par>
                                <p:cTn id="154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6" dur="1000"/>
                                        <p:tgtEl>
                                          <p:spTgt spid="7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7" dur="1000" fill="hold"/>
                                        <p:tgtEl>
                                          <p:spTgt spid="7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8" dur="1000" fill="hold"/>
                                        <p:tgtEl>
                                          <p:spTgt spid="7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59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1" dur="1000"/>
                                        <p:tgtEl>
                                          <p:spTgt spid="11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62" dur="1000" fill="hold"/>
                                        <p:tgtEl>
                                          <p:spTgt spid="1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3" dur="1000" fill="hold"/>
                                        <p:tgtEl>
                                          <p:spTgt spid="1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64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6" dur="1000"/>
                                        <p:tgtEl>
                                          <p:spTgt spid="8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67" dur="1000" fill="hold"/>
                                        <p:tgtEl>
                                          <p:spTgt spid="8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8" dur="1000" fill="hold"/>
                                        <p:tgtEl>
                                          <p:spTgt spid="8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69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1" dur="1000"/>
                                        <p:tgtEl>
                                          <p:spTgt spid="8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72" dur="1000" fill="hold"/>
                                        <p:tgtEl>
                                          <p:spTgt spid="8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3" dur="1000" fill="hold"/>
                                        <p:tgtEl>
                                          <p:spTgt spid="8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4" presetID="22" presetClass="entr" presetSubtype="8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76" dur="500"/>
                                        <p:tgtEl>
                                          <p:spTgt spid="4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7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9" dur="1000"/>
                                        <p:tgtEl>
                                          <p:spTgt spid="7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80" dur="1000" fill="hold"/>
                                        <p:tgtEl>
                                          <p:spTgt spid="7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1" dur="1000" fill="hold"/>
                                        <p:tgtEl>
                                          <p:spTgt spid="7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82" presetID="47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83" dur="1000"/>
                                        <p:tgtEl>
                                          <p:spTgt spid="6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84" dur="1000"/>
                                        <p:tgtEl>
                                          <p:spTgt spid="6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5" dur="1000"/>
                                        <p:tgtEl>
                                          <p:spTgt spid="6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-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86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6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87" presetID="47" presetClass="exit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88" dur="1000"/>
                                        <p:tgtEl>
                                          <p:spTgt spid="6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89" dur="1000"/>
                                        <p:tgtEl>
                                          <p:spTgt spid="6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0" dur="1000"/>
                                        <p:tgtEl>
                                          <p:spTgt spid="6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-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91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6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2" presetID="47" presetClass="exit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93" dur="1000"/>
                                        <p:tgtEl>
                                          <p:spTgt spid="6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94" dur="1000"/>
                                        <p:tgtEl>
                                          <p:spTgt spid="6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5" dur="1000"/>
                                        <p:tgtEl>
                                          <p:spTgt spid="6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-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96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6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7" fill="hold">
                      <p:stCondLst>
                        <p:cond delay="indefinite"/>
                      </p:stCondLst>
                      <p:childTnLst>
                        <p:par>
                          <p:cTn id="198" fill="hold">
                            <p:stCondLst>
                              <p:cond delay="0"/>
                            </p:stCondLst>
                            <p:childTnLst>
                              <p:par>
                                <p:cTn id="199" presetID="42" presetClass="exit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00" dur="1000"/>
                                        <p:tgtEl>
                                          <p:spTgt spid="11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1" dur="1000"/>
                                        <p:tgtEl>
                                          <p:spTgt spid="1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2" dur="1000"/>
                                        <p:tgtEl>
                                          <p:spTgt spid="1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03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04" presetID="42" presetClass="exit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05" dur="1000"/>
                                        <p:tgtEl>
                                          <p:spTgt spid="8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6" dur="1000"/>
                                        <p:tgtEl>
                                          <p:spTgt spid="8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7" dur="1000"/>
                                        <p:tgtEl>
                                          <p:spTgt spid="8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08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8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09" presetID="47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1" dur="1000"/>
                                        <p:tgtEl>
                                          <p:spTgt spid="7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12" dur="1000" fill="hold"/>
                                        <p:tgtEl>
                                          <p:spTgt spid="7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3" dur="1000" fill="hold"/>
                                        <p:tgtEl>
                                          <p:spTgt spid="7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14" presetID="47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6" dur="1000"/>
                                        <p:tgtEl>
                                          <p:spTgt spid="7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17" dur="1000" fill="hold"/>
                                        <p:tgtEl>
                                          <p:spTgt spid="7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8" dur="1000" fill="hold"/>
                                        <p:tgtEl>
                                          <p:spTgt spid="7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9" fill="hold">
                      <p:stCondLst>
                        <p:cond delay="indefinite"/>
                      </p:stCondLst>
                      <p:childTnLst>
                        <p:par>
                          <p:cTn id="220" fill="hold">
                            <p:stCondLst>
                              <p:cond delay="0"/>
                            </p:stCondLst>
                            <p:childTnLst>
                              <p:par>
                                <p:cTn id="22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23" dur="500" fill="hold"/>
                                        <p:tgtEl>
                                          <p:spTgt spid="10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24" dur="500" fill="hold"/>
                                        <p:tgtEl>
                                          <p:spTgt spid="10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5" fill="hold">
                      <p:stCondLst>
                        <p:cond delay="indefinite"/>
                      </p:stCondLst>
                      <p:childTnLst>
                        <p:par>
                          <p:cTn id="226" fill="hold">
                            <p:stCondLst>
                              <p:cond delay="0"/>
                            </p:stCondLst>
                            <p:childTnLst>
                              <p:par>
                                <p:cTn id="227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9" dur="1000"/>
                                        <p:tgtEl>
                                          <p:spTgt spid="10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30" dur="1000" fill="hold"/>
                                        <p:tgtEl>
                                          <p:spTgt spid="10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1" dur="1000" fill="hold"/>
                                        <p:tgtEl>
                                          <p:spTgt spid="10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32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4" dur="1000"/>
                                        <p:tgtEl>
                                          <p:spTgt spid="10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35" dur="1000" fill="hold"/>
                                        <p:tgtEl>
                                          <p:spTgt spid="10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6" dur="1000" fill="hold"/>
                                        <p:tgtEl>
                                          <p:spTgt spid="10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37" fill="hold">
                            <p:stCondLst>
                              <p:cond delay="1000"/>
                            </p:stCondLst>
                            <p:childTnLst>
                              <p:par>
                                <p:cTn id="238" presetID="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0" fill="hold">
                      <p:stCondLst>
                        <p:cond delay="indefinite"/>
                      </p:stCondLst>
                      <p:childTnLst>
                        <p:par>
                          <p:cTn id="241" fill="hold">
                            <p:stCondLst>
                              <p:cond delay="0"/>
                            </p:stCondLst>
                            <p:childTnLst>
                              <p:par>
                                <p:cTn id="242" presetID="47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43" dur="1000"/>
                                        <p:tgtEl>
                                          <p:spTgt spid="10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44" dur="1000"/>
                                        <p:tgtEl>
                                          <p:spTgt spid="10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5" dur="1000"/>
                                        <p:tgtEl>
                                          <p:spTgt spid="10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-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46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0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47" presetID="47" presetClass="exit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48" dur="1000"/>
                                        <p:tgtEl>
                                          <p:spTgt spid="10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49" dur="1000"/>
                                        <p:tgtEl>
                                          <p:spTgt spid="10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0" dur="1000"/>
                                        <p:tgtEl>
                                          <p:spTgt spid="10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-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51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0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52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4" dur="1000"/>
                                        <p:tgtEl>
                                          <p:spTgt spid="7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55" dur="1000" fill="hold"/>
                                        <p:tgtEl>
                                          <p:spTgt spid="7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6" dur="1000" fill="hold"/>
                                        <p:tgtEl>
                                          <p:spTgt spid="7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57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9" dur="1000"/>
                                        <p:tgtEl>
                                          <p:spTgt spid="7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60" dur="1000" fill="hold"/>
                                        <p:tgtEl>
                                          <p:spTgt spid="7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1" dur="1000" fill="hold"/>
                                        <p:tgtEl>
                                          <p:spTgt spid="7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62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4" dur="1000"/>
                                        <p:tgtEl>
                                          <p:spTgt spid="8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65" dur="1000" fill="hold"/>
                                        <p:tgtEl>
                                          <p:spTgt spid="8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6" dur="1000" fill="hold"/>
                                        <p:tgtEl>
                                          <p:spTgt spid="8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67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9" dur="1000"/>
                                        <p:tgtEl>
                                          <p:spTgt spid="8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70" dur="1000" fill="hold"/>
                                        <p:tgtEl>
                                          <p:spTgt spid="8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1" dur="1000" fill="hold"/>
                                        <p:tgtEl>
                                          <p:spTgt spid="8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72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4" dur="1000"/>
                                        <p:tgtEl>
                                          <p:spTgt spid="5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75" dur="1000" fill="hold"/>
                                        <p:tgtEl>
                                          <p:spTgt spid="5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6" dur="1000" fill="hold"/>
                                        <p:tgtEl>
                                          <p:spTgt spid="5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77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9" dur="1000"/>
                                        <p:tgtEl>
                                          <p:spTgt spid="5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80" dur="1000" fill="hold"/>
                                        <p:tgtEl>
                                          <p:spTgt spid="5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1" dur="1000" fill="hold"/>
                                        <p:tgtEl>
                                          <p:spTgt spid="5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82" presetID="12" presetClass="exit" presetSubtype="4" fill="hold" grpId="2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283" dur="500"/>
                                        <p:tgtEl>
                                          <p:spTgt spid="5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#ppt_h*1.125000"/>
                                          </p:val>
                                        </p:tav>
                                      </p:tavLst>
                                    </p:anim>
                                    <p:animEffect transition="out" filter="wipe(down)">
                                      <p:cBhvr>
                                        <p:cTn id="284" dur="500"/>
                                        <p:tgtEl>
                                          <p:spTgt spid="5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8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6" fill="hold">
                      <p:stCondLst>
                        <p:cond delay="indefinite"/>
                      </p:stCondLst>
                      <p:childTnLst>
                        <p:par>
                          <p:cTn id="287" fill="hold">
                            <p:stCondLst>
                              <p:cond delay="0"/>
                            </p:stCondLst>
                            <p:childTnLst>
                              <p:par>
                                <p:cTn id="288" presetID="42" presetClass="exit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89" dur="1000"/>
                                        <p:tgtEl>
                                          <p:spTgt spid="8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0" dur="1000"/>
                                        <p:tgtEl>
                                          <p:spTgt spid="8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1" dur="1000"/>
                                        <p:tgtEl>
                                          <p:spTgt spid="8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92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8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93" presetID="47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95" dur="1000"/>
                                        <p:tgtEl>
                                          <p:spTgt spid="7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6" dur="1000" fill="hold"/>
                                        <p:tgtEl>
                                          <p:spTgt spid="7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7" dur="1000" fill="hold"/>
                                        <p:tgtEl>
                                          <p:spTgt spid="7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98" presetID="47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00" dur="1000"/>
                                        <p:tgtEl>
                                          <p:spTgt spid="9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01" dur="1000" fill="hold"/>
                                        <p:tgtEl>
                                          <p:spTgt spid="9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2" dur="1000" fill="hold"/>
                                        <p:tgtEl>
                                          <p:spTgt spid="9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03" presetID="9" presetClass="exit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ssolve">
                                      <p:cBhvr>
                                        <p:cTn id="304" dur="500"/>
                                        <p:tgtEl>
                                          <p:spTgt spid="5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0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6" fill="hold">
                      <p:stCondLst>
                        <p:cond delay="indefinite"/>
                      </p:stCondLst>
                      <p:childTnLst>
                        <p:par>
                          <p:cTn id="307" fill="hold">
                            <p:stCondLst>
                              <p:cond delay="0"/>
                            </p:stCondLst>
                            <p:childTnLst>
                              <p:par>
                                <p:cTn id="308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10" dur="500"/>
                                        <p:tgtEl>
                                          <p:spTgt spid="10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1" fill="hold">
                      <p:stCondLst>
                        <p:cond delay="indefinite"/>
                      </p:stCondLst>
                      <p:childTnLst>
                        <p:par>
                          <p:cTn id="312" fill="hold">
                            <p:stCondLst>
                              <p:cond delay="0"/>
                            </p:stCondLst>
                            <p:childTnLst>
                              <p:par>
                                <p:cTn id="313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15" dur="2000"/>
                                        <p:tgtEl>
                                          <p:spTgt spid="10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16" presetID="2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18" dur="2000"/>
                                        <p:tgtEl>
                                          <p:spTgt spid="10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19" presetID="10" presetClass="entr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1" dur="500"/>
                                        <p:tgtEl>
                                          <p:spTgt spid="3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2" fill="hold">
                      <p:stCondLst>
                        <p:cond delay="indefinite"/>
                      </p:stCondLst>
                      <p:childTnLst>
                        <p:par>
                          <p:cTn id="323" fill="hold">
                            <p:stCondLst>
                              <p:cond delay="0"/>
                            </p:stCondLst>
                            <p:childTnLst>
                              <p:par>
                                <p:cTn id="324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6" dur="1000"/>
                                        <p:tgtEl>
                                          <p:spTgt spid="7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27" dur="1000" fill="hold"/>
                                        <p:tgtEl>
                                          <p:spTgt spid="7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8" dur="1000" fill="hold"/>
                                        <p:tgtEl>
                                          <p:spTgt spid="7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29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31" dur="1000"/>
                                        <p:tgtEl>
                                          <p:spTgt spid="6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32" dur="1000" fill="hold"/>
                                        <p:tgtEl>
                                          <p:spTgt spid="6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3" dur="1000" fill="hold"/>
                                        <p:tgtEl>
                                          <p:spTgt spid="6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34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36" dur="1000"/>
                                        <p:tgtEl>
                                          <p:spTgt spid="8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37" dur="1000" fill="hold"/>
                                        <p:tgtEl>
                                          <p:spTgt spid="8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8" dur="1000" fill="hold"/>
                                        <p:tgtEl>
                                          <p:spTgt spid="8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39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41" dur="1000"/>
                                        <p:tgtEl>
                                          <p:spTgt spid="7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42" dur="1000" fill="hold"/>
                                        <p:tgtEl>
                                          <p:spTgt spid="7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3" dur="1000" fill="hold"/>
                                        <p:tgtEl>
                                          <p:spTgt spid="7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44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46" dur="1000"/>
                                        <p:tgtEl>
                                          <p:spTgt spid="8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47" dur="1000" fill="hold"/>
                                        <p:tgtEl>
                                          <p:spTgt spid="8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8" dur="1000" fill="hold"/>
                                        <p:tgtEl>
                                          <p:spTgt spid="8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49" presetID="47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350" dur="1000"/>
                                        <p:tgtEl>
                                          <p:spTgt spid="10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51" dur="1000"/>
                                        <p:tgtEl>
                                          <p:spTgt spid="10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2" dur="1000"/>
                                        <p:tgtEl>
                                          <p:spTgt spid="10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-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353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0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54" presetID="10" presetClass="exit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355" dur="500"/>
                                        <p:tgtEl>
                                          <p:spTgt spid="10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5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0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57" presetID="1" presetClass="exit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59" presetID="47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61" dur="1000"/>
                                        <p:tgtEl>
                                          <p:spTgt spid="9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2" dur="1000" fill="hold"/>
                                        <p:tgtEl>
                                          <p:spTgt spid="9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3" dur="1000" fill="hold"/>
                                        <p:tgtEl>
                                          <p:spTgt spid="9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64" presetID="42" presetClass="path" presetSubtype="0" accel="50000" decel="500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0286 -0.01343 L 0.00195 0.16852 " pathEditMode="relative" rAng="0" ptsTypes="AA">
                                      <p:cBhvr>
                                        <p:cTn id="365" dur="2000" fill="hold"/>
                                        <p:tgtEl>
                                          <p:spTgt spid="39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52" y="9097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6" fill="hold">
                      <p:stCondLst>
                        <p:cond delay="indefinite"/>
                      </p:stCondLst>
                      <p:childTnLst>
                        <p:par>
                          <p:cTn id="367" fill="hold">
                            <p:stCondLst>
                              <p:cond delay="0"/>
                            </p:stCondLst>
                            <p:childTnLst>
                              <p:par>
                                <p:cTn id="368" presetID="2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right)">
                                      <p:cBhvr>
                                        <p:cTn id="370" dur="500"/>
                                        <p:tgtEl>
                                          <p:spTgt spid="4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1" fill="hold">
                      <p:stCondLst>
                        <p:cond delay="indefinite"/>
                      </p:stCondLst>
                      <p:childTnLst>
                        <p:par>
                          <p:cTn id="372" fill="hold">
                            <p:stCondLst>
                              <p:cond delay="0"/>
                            </p:stCondLst>
                            <p:childTnLst>
                              <p:par>
                                <p:cTn id="373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75" dur="500"/>
                                        <p:tgtEl>
                                          <p:spTgt spid="9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76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78" dur="500"/>
                                        <p:tgtEl>
                                          <p:spTgt spid="9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9" fill="hold">
                      <p:stCondLst>
                        <p:cond delay="indefinite"/>
                      </p:stCondLst>
                      <p:childTnLst>
                        <p:par>
                          <p:cTn id="380" fill="hold">
                            <p:stCondLst>
                              <p:cond delay="0"/>
                            </p:stCondLst>
                            <p:childTnLst>
                              <p:par>
                                <p:cTn id="381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83" dur="500"/>
                                        <p:tgtEl>
                                          <p:spTgt spid="8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84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86" dur="500"/>
                                        <p:tgtEl>
                                          <p:spTgt spid="8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87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89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90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1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92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4" fill="hold">
                      <p:stCondLst>
                        <p:cond delay="indefinite"/>
                      </p:stCondLst>
                      <p:childTnLst>
                        <p:par>
                          <p:cTn id="395" fill="hold">
                            <p:stCondLst>
                              <p:cond delay="0"/>
                            </p:stCondLst>
                            <p:childTnLst>
                              <p:par>
                                <p:cTn id="396" presetID="22" presetClass="exit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left)">
                                      <p:cBhvr>
                                        <p:cTn id="397" dur="500"/>
                                        <p:tgtEl>
                                          <p:spTgt spid="4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9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99" fill="hold">
                            <p:stCondLst>
                              <p:cond delay="500"/>
                            </p:stCondLst>
                            <p:childTnLst>
                              <p:par>
                                <p:cTn id="400" presetID="22" presetClass="exit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401" dur="500"/>
                                        <p:tgtEl>
                                          <p:spTgt spid="9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0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9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03" fill="hold">
                            <p:stCondLst>
                              <p:cond delay="1000"/>
                            </p:stCondLst>
                            <p:childTnLst>
                              <p:par>
                                <p:cTn id="404" presetID="22" presetClass="exit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405" dur="500"/>
                                        <p:tgtEl>
                                          <p:spTgt spid="9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0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9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07" fill="hold">
                            <p:stCondLst>
                              <p:cond delay="1500"/>
                            </p:stCondLst>
                            <p:childTnLst>
                              <p:par>
                                <p:cTn id="408" presetID="22" presetClass="exit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409" dur="500"/>
                                        <p:tgtEl>
                                          <p:spTgt spid="10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1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0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11" fill="hold">
                            <p:stCondLst>
                              <p:cond delay="2000"/>
                            </p:stCondLst>
                            <p:childTnLst>
                              <p:par>
                                <p:cTn id="412" presetID="22" presetClass="exit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413" dur="500"/>
                                        <p:tgtEl>
                                          <p:spTgt spid="10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1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0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15" fill="hold">
                            <p:stCondLst>
                              <p:cond delay="2500"/>
                            </p:stCondLst>
                            <p:childTnLst>
                              <p:par>
                                <p:cTn id="416" presetID="22" presetClass="exit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417" dur="500"/>
                                        <p:tgtEl>
                                          <p:spTgt spid="10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1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0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19" fill="hold">
                            <p:stCondLst>
                              <p:cond delay="3000"/>
                            </p:stCondLst>
                            <p:childTnLst>
                              <p:par>
                                <p:cTn id="420" presetID="22" presetClass="exit" presetSubtype="8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left)">
                                      <p:cBhvr>
                                        <p:cTn id="421" dur="500"/>
                                        <p:tgtEl>
                                          <p:spTgt spid="5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2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23" fill="hold">
                            <p:stCondLst>
                              <p:cond delay="3500"/>
                            </p:stCondLst>
                            <p:childTnLst>
                              <p:par>
                                <p:cTn id="424" presetID="22" presetClass="exit" presetSubtype="8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left)">
                                      <p:cBhvr>
                                        <p:cTn id="425" dur="500"/>
                                        <p:tgtEl>
                                          <p:spTgt spid="6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2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6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27" fill="hold">
                            <p:stCondLst>
                              <p:cond delay="4000"/>
                            </p:stCondLst>
                            <p:childTnLst>
                              <p:par>
                                <p:cTn id="428" presetID="22" presetClass="exit" presetSubtype="8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left)">
                                      <p:cBhvr>
                                        <p:cTn id="429" dur="500"/>
                                        <p:tgtEl>
                                          <p:spTgt spid="5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3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0" grpId="0"/>
      <p:bldP spid="81" grpId="0"/>
      <p:bldP spid="82" grpId="0"/>
      <p:bldP spid="83" grpId="0"/>
      <p:bldP spid="84" grpId="0"/>
      <p:bldP spid="84" grpId="1"/>
      <p:bldP spid="85" grpId="0"/>
      <p:bldP spid="86" grpId="0"/>
      <p:bldP spid="86" grpId="1"/>
      <p:bldP spid="87" grpId="0"/>
      <p:bldP spid="87" grpId="1"/>
      <p:bldP spid="88" grpId="0"/>
      <p:bldP spid="88" grpId="1"/>
      <p:bldP spid="94" grpId="0"/>
      <p:bldP spid="94" grpId="1"/>
      <p:bldP spid="95" grpId="0"/>
      <p:bldP spid="104" grpId="0"/>
      <p:bldP spid="106" grpId="0"/>
      <p:bldP spid="110" grpId="0"/>
      <p:bldP spid="110" grpId="1"/>
      <p:bldP spid="10" grpId="0"/>
      <p:bldP spid="11" grpId="0"/>
      <p:bldP spid="64" grpId="0" animBg="1"/>
      <p:bldP spid="65" grpId="0"/>
      <p:bldP spid="68" grpId="0"/>
      <p:bldP spid="69" grpId="0"/>
      <p:bldP spid="71" grpId="0"/>
      <p:bldP spid="74" grpId="0"/>
      <p:bldP spid="76" grpId="0"/>
      <p:bldP spid="90" grpId="0"/>
      <p:bldP spid="92" grpId="0"/>
      <p:bldP spid="93" grpId="0"/>
      <p:bldP spid="62" grpId="0"/>
      <p:bldP spid="62" grpId="1"/>
      <p:bldP spid="67" grpId="0"/>
      <p:bldP spid="67" grpId="1"/>
      <p:bldP spid="105" grpId="0"/>
      <p:bldP spid="105" grpId="1"/>
      <p:bldP spid="109" grpId="0"/>
      <p:bldP spid="109" grpId="1"/>
      <p:bldP spid="5" grpId="0"/>
      <p:bldP spid="39" grpId="0"/>
      <p:bldP spid="39" grpId="1"/>
      <p:bldP spid="42" grpId="0"/>
      <p:bldP spid="56" grpId="0"/>
      <p:bldP spid="56" grpId="1"/>
      <p:bldP spid="56" grpId="2"/>
      <p:bldP spid="58" grpId="0"/>
      <p:bldP spid="58" grpId="1"/>
      <p:bldP spid="112" grpId="0"/>
      <p:bldP spid="113" grpId="0"/>
      <p:bldP spid="114" grpId="0"/>
    </p:bldLst>
  </p:timing>
</p:sld>
</file>

<file path=ppt/slides/slide6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/>
          <p:cNvSpPr>
            <a:spLocks noGrp="1"/>
          </p:cNvSpPr>
          <p:nvPr>
            <p:ph type="ctrTitle"/>
          </p:nvPr>
        </p:nvSpPr>
        <p:spPr>
          <a:xfrm>
            <a:off x="1820077" y="22807"/>
            <a:ext cx="8678348" cy="633120"/>
          </a:xfrm>
        </p:spPr>
        <p:txBody>
          <a:bodyPr>
            <a:normAutofit/>
          </a:bodyPr>
          <a:lstStyle/>
          <a:p>
            <a:pPr algn="ctr"/>
            <a:r>
              <a:rPr lang="en-IN" sz="3000" i="1" u="sng" dirty="0">
                <a:solidFill>
                  <a:srgbClr val="FFFF00"/>
                </a:solidFill>
                <a:hlinkClick r:id="rId2" action="ppaction://hlinkfile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Philosophy</a:t>
            </a:r>
            <a:r>
              <a:rPr lang="en-IN" sz="3000" i="1" u="sng" dirty="0">
                <a:solidFill>
                  <a:srgbClr val="FFFF00"/>
                </a:solidFill>
              </a:rPr>
              <a:t> of Numerical distance protection relay</a:t>
            </a:r>
          </a:p>
        </p:txBody>
      </p:sp>
      <p:pic>
        <p:nvPicPr>
          <p:cNvPr id="43" name="Picture 4" descr="APTRANSCO ⚡️⚡️ - Electricity Transmission Company - APTRANSCO | LinkedIn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7541" y="17768"/>
            <a:ext cx="1057360" cy="97547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6" name="Rectangle 55"/>
          <p:cNvSpPr/>
          <p:nvPr/>
        </p:nvSpPr>
        <p:spPr>
          <a:xfrm>
            <a:off x="911648" y="1064898"/>
            <a:ext cx="6991016" cy="446276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r>
              <a:rPr lang="en-US" sz="2300" dirty="0">
                <a:ln w="0"/>
                <a:solidFill>
                  <a:srgbClr val="FFC000"/>
                </a:solidFill>
              </a:rPr>
              <a:t>1. Zone 1 – has to protect up to </a:t>
            </a:r>
            <a:r>
              <a:rPr lang="en-US" sz="2300" dirty="0">
                <a:ln w="0"/>
                <a:solidFill>
                  <a:srgbClr val="00B0F0"/>
                </a:solidFill>
              </a:rPr>
              <a:t>80 %</a:t>
            </a:r>
            <a:r>
              <a:rPr lang="en-US" sz="2300" dirty="0">
                <a:ln w="0"/>
                <a:solidFill>
                  <a:srgbClr val="FFC000"/>
                </a:solidFill>
              </a:rPr>
              <a:t> of line length</a:t>
            </a:r>
            <a:endParaRPr lang="en-US" sz="2300" b="0" cap="none" spc="0" dirty="0">
              <a:ln w="0"/>
              <a:solidFill>
                <a:srgbClr val="FFC000"/>
              </a:solidFill>
            </a:endParaRPr>
          </a:p>
        </p:txBody>
      </p:sp>
      <p:sp>
        <p:nvSpPr>
          <p:cNvPr id="58" name="Rectangle 57"/>
          <p:cNvSpPr/>
          <p:nvPr/>
        </p:nvSpPr>
        <p:spPr>
          <a:xfrm>
            <a:off x="911647" y="1610223"/>
            <a:ext cx="9086142" cy="446276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marL="0" lvl="1"/>
            <a:r>
              <a:rPr lang="en-US" sz="2300" dirty="0">
                <a:ln w="0"/>
                <a:solidFill>
                  <a:srgbClr val="FFC000"/>
                </a:solidFill>
              </a:rPr>
              <a:t>2. Zone 1 – 1 </a:t>
            </a:r>
            <a:r>
              <a:rPr lang="en-US" sz="2300" dirty="0" err="1">
                <a:ln w="0"/>
                <a:solidFill>
                  <a:srgbClr val="FFC000"/>
                </a:solidFill>
              </a:rPr>
              <a:t>Ph</a:t>
            </a:r>
            <a:r>
              <a:rPr lang="en-US" sz="2300" dirty="0">
                <a:ln w="0"/>
                <a:solidFill>
                  <a:srgbClr val="FFC000"/>
                </a:solidFill>
              </a:rPr>
              <a:t> to Ground fault should trip the faulty phase only</a:t>
            </a:r>
          </a:p>
        </p:txBody>
      </p:sp>
      <p:sp>
        <p:nvSpPr>
          <p:cNvPr id="59" name="Rectangle 58"/>
          <p:cNvSpPr/>
          <p:nvPr/>
        </p:nvSpPr>
        <p:spPr>
          <a:xfrm>
            <a:off x="911646" y="2145316"/>
            <a:ext cx="10536859" cy="446276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marL="0" lvl="1"/>
            <a:r>
              <a:rPr lang="en-US" sz="2300" dirty="0">
                <a:ln w="0"/>
                <a:solidFill>
                  <a:srgbClr val="FFC000"/>
                </a:solidFill>
              </a:rPr>
              <a:t>3. After tripping faulty phase it has to RECLOSE after a time delay of 1 Sec</a:t>
            </a:r>
          </a:p>
        </p:txBody>
      </p:sp>
      <p:sp>
        <p:nvSpPr>
          <p:cNvPr id="60" name="Rectangle 59"/>
          <p:cNvSpPr/>
          <p:nvPr/>
        </p:nvSpPr>
        <p:spPr>
          <a:xfrm>
            <a:off x="911646" y="2724038"/>
            <a:ext cx="9318577" cy="446276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marL="0" lvl="1"/>
            <a:r>
              <a:rPr lang="en-US" sz="2300" dirty="0">
                <a:ln w="0"/>
                <a:solidFill>
                  <a:srgbClr val="FFC000"/>
                </a:solidFill>
              </a:rPr>
              <a:t>4. After reclosing RECLAIMING TIME should start – up to 25 Sec </a:t>
            </a:r>
          </a:p>
        </p:txBody>
      </p:sp>
      <p:sp>
        <p:nvSpPr>
          <p:cNvPr id="61" name="Rectangle 60"/>
          <p:cNvSpPr/>
          <p:nvPr/>
        </p:nvSpPr>
        <p:spPr>
          <a:xfrm>
            <a:off x="911646" y="3201092"/>
            <a:ext cx="10201832" cy="446276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marL="0" lvl="1"/>
            <a:r>
              <a:rPr lang="en-US" sz="2300" dirty="0">
                <a:ln w="0"/>
                <a:solidFill>
                  <a:srgbClr val="FFC000"/>
                </a:solidFill>
              </a:rPr>
              <a:t>5. If any trip occurs with in RECLAIMING time it has to issue 3Ph TRIP.</a:t>
            </a:r>
          </a:p>
        </p:txBody>
      </p:sp>
      <p:sp>
        <p:nvSpPr>
          <p:cNvPr id="62" name="Rectangle 61"/>
          <p:cNvSpPr/>
          <p:nvPr/>
        </p:nvSpPr>
        <p:spPr>
          <a:xfrm>
            <a:off x="911646" y="3678146"/>
            <a:ext cx="6805068" cy="446276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marL="0" lvl="1"/>
            <a:r>
              <a:rPr lang="en-US" sz="2300" dirty="0">
                <a:ln w="0"/>
                <a:solidFill>
                  <a:srgbClr val="FFC000"/>
                </a:solidFill>
              </a:rPr>
              <a:t>6. For all </a:t>
            </a:r>
            <a:r>
              <a:rPr lang="en-US" sz="2300" dirty="0" err="1">
                <a:ln w="0"/>
                <a:solidFill>
                  <a:srgbClr val="FFC000"/>
                </a:solidFill>
              </a:rPr>
              <a:t>Ph</a:t>
            </a:r>
            <a:r>
              <a:rPr lang="en-US" sz="2300" dirty="0">
                <a:ln w="0"/>
                <a:solidFill>
                  <a:srgbClr val="FFC000"/>
                </a:solidFill>
              </a:rPr>
              <a:t> – </a:t>
            </a:r>
            <a:r>
              <a:rPr lang="en-US" sz="2300" dirty="0" err="1">
                <a:ln w="0"/>
                <a:solidFill>
                  <a:srgbClr val="FFC000"/>
                </a:solidFill>
              </a:rPr>
              <a:t>Ph</a:t>
            </a:r>
            <a:r>
              <a:rPr lang="en-US" sz="2300" dirty="0">
                <a:ln w="0"/>
                <a:solidFill>
                  <a:srgbClr val="FFC000"/>
                </a:solidFill>
              </a:rPr>
              <a:t> faults 3 </a:t>
            </a:r>
            <a:r>
              <a:rPr lang="en-US" sz="2300" dirty="0" err="1">
                <a:ln w="0"/>
                <a:solidFill>
                  <a:srgbClr val="FFC000"/>
                </a:solidFill>
              </a:rPr>
              <a:t>Ph</a:t>
            </a:r>
            <a:r>
              <a:rPr lang="en-US" sz="2300" dirty="0">
                <a:ln w="0"/>
                <a:solidFill>
                  <a:srgbClr val="FFC000"/>
                </a:solidFill>
              </a:rPr>
              <a:t> TRIP should issue.</a:t>
            </a:r>
          </a:p>
        </p:txBody>
      </p:sp>
      <p:sp>
        <p:nvSpPr>
          <p:cNvPr id="63" name="Title 2"/>
          <p:cNvSpPr txBox="1">
            <a:spLocks/>
          </p:cNvSpPr>
          <p:nvPr/>
        </p:nvSpPr>
        <p:spPr>
          <a:xfrm>
            <a:off x="1820077" y="446656"/>
            <a:ext cx="8678348" cy="633120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>
            <a:lvl1pPr algn="l" defTabSz="914400" rtl="0" eaLnBrk="1" latinLnBrk="0" hangingPunct="1">
              <a:lnSpc>
                <a:spcPct val="85000"/>
              </a:lnSpc>
              <a:spcBef>
                <a:spcPct val="0"/>
              </a:spcBef>
              <a:buNone/>
              <a:defRPr sz="7200" kern="1200" spc="-50" baseline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IN" sz="3000" i="1" u="sng" dirty="0">
                <a:solidFill>
                  <a:srgbClr val="FFFF00"/>
                </a:solidFill>
              </a:rPr>
              <a:t>For 220 kV &amp; 400 kV feeders</a:t>
            </a:r>
          </a:p>
        </p:txBody>
      </p:sp>
      <p:sp>
        <p:nvSpPr>
          <p:cNvPr id="65" name="Rectangle 64"/>
          <p:cNvSpPr/>
          <p:nvPr/>
        </p:nvSpPr>
        <p:spPr>
          <a:xfrm>
            <a:off x="911645" y="4256868"/>
            <a:ext cx="10067180" cy="800219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marL="0" lvl="1"/>
            <a:r>
              <a:rPr lang="en-US" sz="2300" dirty="0">
                <a:ln w="0"/>
                <a:solidFill>
                  <a:srgbClr val="FFC000"/>
                </a:solidFill>
              </a:rPr>
              <a:t>7. For SWITCH ON TO FAULT ( SOTF ) &amp; TRIP ON RECLOSE ( TOR )</a:t>
            </a:r>
          </a:p>
          <a:p>
            <a:pPr marL="0" lvl="1"/>
            <a:r>
              <a:rPr lang="en-US" sz="2300" dirty="0">
                <a:ln w="0"/>
                <a:solidFill>
                  <a:srgbClr val="FFC000"/>
                </a:solidFill>
              </a:rPr>
              <a:t>    3 Ph trip has to issue</a:t>
            </a:r>
          </a:p>
        </p:txBody>
      </p:sp>
      <p:sp>
        <p:nvSpPr>
          <p:cNvPr id="67" name="Rectangle 66"/>
          <p:cNvSpPr/>
          <p:nvPr/>
        </p:nvSpPr>
        <p:spPr>
          <a:xfrm>
            <a:off x="911645" y="5112376"/>
            <a:ext cx="11420114" cy="446276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marL="0" lvl="1"/>
            <a:r>
              <a:rPr lang="en-US" sz="2300" dirty="0">
                <a:ln w="0"/>
                <a:solidFill>
                  <a:srgbClr val="FFC000"/>
                </a:solidFill>
              </a:rPr>
              <a:t>8. For OVER VOLTAGE TRIP (110%) 3 Ph trip should issue DIRECT TRIP SEND</a:t>
            </a:r>
          </a:p>
        </p:txBody>
      </p:sp>
      <p:sp>
        <p:nvSpPr>
          <p:cNvPr id="68" name="Rectangle 67"/>
          <p:cNvSpPr/>
          <p:nvPr/>
        </p:nvSpPr>
        <p:spPr>
          <a:xfrm>
            <a:off x="911646" y="5609210"/>
            <a:ext cx="11418510" cy="800219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marL="0" lvl="1"/>
            <a:r>
              <a:rPr lang="en-US" sz="2300" dirty="0">
                <a:ln w="0"/>
                <a:solidFill>
                  <a:srgbClr val="FFC000"/>
                </a:solidFill>
              </a:rPr>
              <a:t>9. For Zone 2 START &amp; Carrier RECEIVE condition (</a:t>
            </a:r>
            <a:r>
              <a:rPr lang="en-US" sz="2300" dirty="0" err="1">
                <a:ln w="0"/>
                <a:solidFill>
                  <a:srgbClr val="FFC000"/>
                </a:solidFill>
              </a:rPr>
              <a:t>Zcom</a:t>
            </a:r>
            <a:r>
              <a:rPr lang="en-US" sz="2300" dirty="0">
                <a:ln w="0"/>
                <a:solidFill>
                  <a:srgbClr val="FFC000"/>
                </a:solidFill>
              </a:rPr>
              <a:t> )1 </a:t>
            </a:r>
            <a:r>
              <a:rPr lang="en-US" sz="2300" dirty="0" err="1">
                <a:ln w="0"/>
                <a:solidFill>
                  <a:srgbClr val="FFC000"/>
                </a:solidFill>
              </a:rPr>
              <a:t>Ph</a:t>
            </a:r>
            <a:r>
              <a:rPr lang="en-US" sz="2300" dirty="0">
                <a:ln w="0"/>
                <a:solidFill>
                  <a:srgbClr val="FFC000"/>
                </a:solidFill>
              </a:rPr>
              <a:t> trip</a:t>
            </a:r>
          </a:p>
          <a:p>
            <a:pPr marL="0" lvl="1"/>
            <a:r>
              <a:rPr lang="en-US" sz="2300" dirty="0">
                <a:ln w="0"/>
                <a:solidFill>
                  <a:srgbClr val="FFC000"/>
                </a:solidFill>
              </a:rPr>
              <a:t>should occur with auto reclose of breaker ( it covers after 80 % of line up to 100 % )</a:t>
            </a:r>
          </a:p>
        </p:txBody>
      </p:sp>
      <mc:AlternateContent xmlns:mc="http://schemas.openxmlformats.org/markup-compatibility/2006" xmlns:pslz="http://schemas.microsoft.com/office/powerpoint/2016/slidezoom">
        <mc:Choice Requires="pslz">
          <p:graphicFrame>
            <p:nvGraphicFramePr>
              <p:cNvPr id="6" name="Slide Zoom 5">
                <a:extLst>
                  <a:ext uri="{FF2B5EF4-FFF2-40B4-BE49-F238E27FC236}">
                    <a16:creationId xmlns:a16="http://schemas.microsoft.com/office/drawing/2014/main" id="{CA4CA28A-B581-9D8B-9ED4-04058BA60383}"/>
                  </a:ext>
                </a:extLst>
              </p:cNvPr>
              <p:cNvGraphicFramePr>
                <a:graphicFrameLocks noChangeAspect="1"/>
              </p:cNvGraphicFramePr>
              <p:nvPr/>
            </p:nvGraphicFramePr>
            <p:xfrm>
              <a:off x="11471563" y="6459987"/>
              <a:ext cx="692289" cy="389412"/>
            </p:xfrm>
            <a:graphic>
              <a:graphicData uri="http://schemas.microsoft.com/office/powerpoint/2016/slidezoom">
                <pslz:sldZm>
                  <pslz:sldZmObj sldId="374" cId="1136178783">
                    <pslz:zmPr id="{219C0E6E-2579-43DC-87FD-31DEC14F82E9}" returnToParent="0" transitionDur="1000">
                      <p166:blipFill xmlns:p166="http://schemas.microsoft.com/office/powerpoint/2016/6/main">
                        <a:blip r:embed="rId4"/>
                        <a:stretch>
                          <a:fillRect/>
                        </a:stretch>
                      </p166:blipFill>
                      <p166:spPr xmlns:p166="http://schemas.microsoft.com/office/powerpoint/2016/6/main">
                        <a:xfrm>
                          <a:off x="0" y="0"/>
                          <a:ext cx="692289" cy="389412"/>
                        </a:xfrm>
                        <a:prstGeom prst="rect">
                          <a:avLst/>
                        </a:prstGeom>
                        <a:ln w="3175">
                          <a:solidFill>
                            <a:prstClr val="ltGray"/>
                          </a:solidFill>
                        </a:ln>
                      </p166:spPr>
                    </pslz:zmPr>
                  </pslz:sldZmObj>
                </pslz:sldZm>
              </a:graphicData>
            </a:graphic>
          </p:graphicFrame>
        </mc:Choice>
        <mc:Fallback xmlns="">
          <p:pic>
            <p:nvPicPr>
              <p:cNvPr id="6" name="Slide Zoom 5">
                <a:hlinkClick r:id="rId5" action="ppaction://hlinksldjump"/>
                <a:extLst>
                  <a:ext uri="{FF2B5EF4-FFF2-40B4-BE49-F238E27FC236}">
                    <a16:creationId xmlns:a16="http://schemas.microsoft.com/office/drawing/2014/main" id="{CA4CA28A-B581-9D8B-9ED4-04058BA60383}"/>
                  </a:ext>
                </a:extLst>
              </p:cNvPr>
              <p:cNvPicPr>
                <a:picLocks noGrp="1" noRot="1" noChangeAspect="1" noMove="1" noResize="1" noEditPoints="1" noAdjustHandles="1" noChangeArrowheads="1" noChangeShapeType="1"/>
              </p:cNvPicPr>
              <p:nvPr/>
            </p:nvPicPr>
            <p:blipFill>
              <a:blip r:embed="rId6"/>
              <a:stretch>
                <a:fillRect/>
              </a:stretch>
            </p:blipFill>
            <p:spPr>
              <a:xfrm>
                <a:off x="11471563" y="6459987"/>
                <a:ext cx="692289" cy="389412"/>
              </a:xfrm>
              <a:prstGeom prst="rect">
                <a:avLst/>
              </a:prstGeom>
              <a:ln w="3175">
                <a:solidFill>
                  <a:prstClr val="ltGray"/>
                </a:solidFill>
              </a:ln>
            </p:spPr>
          </p:pic>
        </mc:Fallback>
      </mc:AlternateContent>
      <p:sp>
        <p:nvSpPr>
          <p:cNvPr id="2" name="Slide Number Placeholder 1">
            <a:extLst>
              <a:ext uri="{FF2B5EF4-FFF2-40B4-BE49-F238E27FC236}">
                <a16:creationId xmlns:a16="http://schemas.microsoft.com/office/drawing/2014/main" id="{A2687AA3-9822-FAA5-1445-DD3065002A2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0768376" y="6323842"/>
            <a:ext cx="926886" cy="593725"/>
          </a:xfrm>
        </p:spPr>
        <p:txBody>
          <a:bodyPr>
            <a:normAutofit lnSpcReduction="10000"/>
          </a:bodyPr>
          <a:lstStyle/>
          <a:p>
            <a:fld id="{19C1AEB4-7037-4088-A46E-D96AF956DC0D}" type="slidenum">
              <a:rPr lang="en-IN" smtClean="0"/>
              <a:t>65</a:t>
            </a:fld>
            <a:endParaRPr lang="en-IN" dirty="0"/>
          </a:p>
        </p:txBody>
      </p:sp>
      <p:grpSp>
        <p:nvGrpSpPr>
          <p:cNvPr id="4" name="Group 3">
            <a:extLst>
              <a:ext uri="{FF2B5EF4-FFF2-40B4-BE49-F238E27FC236}">
                <a16:creationId xmlns:a16="http://schemas.microsoft.com/office/drawing/2014/main" id="{F04B560A-4FB7-0EFB-F2C3-06C16E10BC70}"/>
              </a:ext>
            </a:extLst>
          </p:cNvPr>
          <p:cNvGrpSpPr/>
          <p:nvPr/>
        </p:nvGrpSpPr>
        <p:grpSpPr>
          <a:xfrm>
            <a:off x="11481757" y="74540"/>
            <a:ext cx="620304" cy="653010"/>
            <a:chOff x="8366841" y="1587144"/>
            <a:chExt cx="620304" cy="653010"/>
          </a:xfrm>
        </p:grpSpPr>
        <p:cxnSp>
          <p:nvCxnSpPr>
            <p:cNvPr id="5" name="Straight Connector 4">
              <a:extLst>
                <a:ext uri="{FF2B5EF4-FFF2-40B4-BE49-F238E27FC236}">
                  <a16:creationId xmlns:a16="http://schemas.microsoft.com/office/drawing/2014/main" id="{B79937DB-15BD-988B-9F68-15E6CD4320EA}"/>
                </a:ext>
              </a:extLst>
            </p:cNvPr>
            <p:cNvCxnSpPr/>
            <p:nvPr/>
          </p:nvCxnSpPr>
          <p:spPr>
            <a:xfrm>
              <a:off x="8672017" y="1587144"/>
              <a:ext cx="0" cy="653010"/>
            </a:xfrm>
            <a:prstGeom prst="line">
              <a:avLst/>
            </a:prstGeom>
            <a:effectLst>
              <a:glow rad="63500">
                <a:schemeClr val="accent1">
                  <a:satMod val="175000"/>
                  <a:alpha val="40000"/>
                </a:schemeClr>
              </a:glow>
            </a:effectLst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" name="Straight Connector 6">
              <a:extLst>
                <a:ext uri="{FF2B5EF4-FFF2-40B4-BE49-F238E27FC236}">
                  <a16:creationId xmlns:a16="http://schemas.microsoft.com/office/drawing/2014/main" id="{71320A4D-E500-DDF3-19E2-A05C67877115}"/>
                </a:ext>
              </a:extLst>
            </p:cNvPr>
            <p:cNvCxnSpPr/>
            <p:nvPr/>
          </p:nvCxnSpPr>
          <p:spPr>
            <a:xfrm>
              <a:off x="8366841" y="1917229"/>
              <a:ext cx="620304" cy="0"/>
            </a:xfrm>
            <a:prstGeom prst="line">
              <a:avLst/>
            </a:prstGeom>
            <a:effectLst>
              <a:glow rad="63500">
                <a:schemeClr val="accent1">
                  <a:satMod val="175000"/>
                  <a:alpha val="40000"/>
                </a:schemeClr>
              </a:glow>
            </a:effectLst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grpSp>
        <p:nvGrpSpPr>
          <p:cNvPr id="8" name="Group 7">
            <a:extLst>
              <a:ext uri="{FF2B5EF4-FFF2-40B4-BE49-F238E27FC236}">
                <a16:creationId xmlns:a16="http://schemas.microsoft.com/office/drawing/2014/main" id="{048D1EAC-113A-08E8-1022-DA37DC0F3D5B}"/>
              </a:ext>
            </a:extLst>
          </p:cNvPr>
          <p:cNvGrpSpPr/>
          <p:nvPr/>
        </p:nvGrpSpPr>
        <p:grpSpPr>
          <a:xfrm>
            <a:off x="11157779" y="-216759"/>
            <a:ext cx="1260000" cy="1260000"/>
            <a:chOff x="7064043" y="3066250"/>
            <a:chExt cx="1260000" cy="1260000"/>
          </a:xfrm>
        </p:grpSpPr>
        <p:sp>
          <p:nvSpPr>
            <p:cNvPr id="9" name="Oval 8">
              <a:extLst>
                <a:ext uri="{FF2B5EF4-FFF2-40B4-BE49-F238E27FC236}">
                  <a16:creationId xmlns:a16="http://schemas.microsoft.com/office/drawing/2014/main" id="{ED7F78E9-34B6-6A9E-62EC-C3A33CA45034}"/>
                </a:ext>
              </a:extLst>
            </p:cNvPr>
            <p:cNvSpPr/>
            <p:nvPr/>
          </p:nvSpPr>
          <p:spPr>
            <a:xfrm>
              <a:off x="7064043" y="3066250"/>
              <a:ext cx="1260000" cy="1260000"/>
            </a:xfrm>
            <a:prstGeom prst="ellipse">
              <a:avLst/>
            </a:prstGeom>
            <a:noFill/>
            <a:ln>
              <a:solidFill>
                <a:schemeClr val="bg1"/>
              </a:solidFill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IN"/>
            </a:p>
          </p:txBody>
        </p:sp>
        <p:grpSp>
          <p:nvGrpSpPr>
            <p:cNvPr id="10" name="Group 9">
              <a:extLst>
                <a:ext uri="{FF2B5EF4-FFF2-40B4-BE49-F238E27FC236}">
                  <a16:creationId xmlns:a16="http://schemas.microsoft.com/office/drawing/2014/main" id="{C1D8347E-3442-17DA-B9B7-1D61EC253CC3}"/>
                </a:ext>
              </a:extLst>
            </p:cNvPr>
            <p:cNvGrpSpPr/>
            <p:nvPr/>
          </p:nvGrpSpPr>
          <p:grpSpPr>
            <a:xfrm>
              <a:off x="7330553" y="3336250"/>
              <a:ext cx="726980" cy="720000"/>
              <a:chOff x="9768840" y="2275840"/>
              <a:chExt cx="726980" cy="720000"/>
            </a:xfrm>
          </p:grpSpPr>
          <p:sp>
            <p:nvSpPr>
              <p:cNvPr id="11" name="Oval 10">
                <a:extLst>
                  <a:ext uri="{FF2B5EF4-FFF2-40B4-BE49-F238E27FC236}">
                    <a16:creationId xmlns:a16="http://schemas.microsoft.com/office/drawing/2014/main" id="{C00F1397-50BB-EBB3-577F-56FAE3036D84}"/>
                  </a:ext>
                </a:extLst>
              </p:cNvPr>
              <p:cNvSpPr/>
              <p:nvPr/>
            </p:nvSpPr>
            <p:spPr>
              <a:xfrm>
                <a:off x="9768840" y="2275840"/>
                <a:ext cx="720000" cy="720000"/>
              </a:xfrm>
              <a:prstGeom prst="ellipse">
                <a:avLst/>
              </a:prstGeom>
              <a:noFill/>
              <a:ln>
                <a:solidFill>
                  <a:schemeClr val="bg1"/>
                </a:solidFill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IN"/>
              </a:p>
            </p:txBody>
          </p:sp>
          <p:cxnSp>
            <p:nvCxnSpPr>
              <p:cNvPr id="12" name="Straight Arrow Connector 11">
                <a:extLst>
                  <a:ext uri="{FF2B5EF4-FFF2-40B4-BE49-F238E27FC236}">
                    <a16:creationId xmlns:a16="http://schemas.microsoft.com/office/drawing/2014/main" id="{EFC6EA3A-30C1-571E-507B-D41AB460F786}"/>
                  </a:ext>
                </a:extLst>
              </p:cNvPr>
              <p:cNvCxnSpPr>
                <a:cxnSpLocks/>
              </p:cNvCxnSpPr>
              <p:nvPr/>
            </p:nvCxnSpPr>
            <p:spPr>
              <a:xfrm rot="7200000">
                <a:off x="9860407" y="2786655"/>
                <a:ext cx="360000" cy="6762"/>
              </a:xfrm>
              <a:prstGeom prst="straightConnector1">
                <a:avLst/>
              </a:prstGeom>
              <a:ln w="38100" cap="rnd">
                <a:solidFill>
                  <a:srgbClr val="FFFF00"/>
                </a:solidFill>
                <a:tailEnd type="triangle"/>
              </a:ln>
            </p:spPr>
            <p:style>
              <a:lnRef idx="2">
                <a:schemeClr val="accent3"/>
              </a:lnRef>
              <a:fillRef idx="0">
                <a:schemeClr val="accent3"/>
              </a:fillRef>
              <a:effectRef idx="1">
                <a:schemeClr val="accent3"/>
              </a:effectRef>
              <a:fontRef idx="minor">
                <a:schemeClr val="tx1"/>
              </a:fontRef>
            </p:style>
          </p:cxnSp>
          <p:cxnSp>
            <p:nvCxnSpPr>
              <p:cNvPr id="13" name="Straight Arrow Connector 12">
                <a:extLst>
                  <a:ext uri="{FF2B5EF4-FFF2-40B4-BE49-F238E27FC236}">
                    <a16:creationId xmlns:a16="http://schemas.microsoft.com/office/drawing/2014/main" id="{DD91DC45-9F6B-2AFE-37E2-A5B5749840BC}"/>
                  </a:ext>
                </a:extLst>
              </p:cNvPr>
              <p:cNvCxnSpPr>
                <a:cxnSpLocks/>
              </p:cNvCxnSpPr>
              <p:nvPr/>
            </p:nvCxnSpPr>
            <p:spPr>
              <a:xfrm rot="14400000">
                <a:off x="9861767" y="2473195"/>
                <a:ext cx="360000" cy="6762"/>
              </a:xfrm>
              <a:prstGeom prst="straightConnector1">
                <a:avLst/>
              </a:prstGeom>
              <a:ln w="38100" cap="rnd">
                <a:solidFill>
                  <a:srgbClr val="0070C0"/>
                </a:solidFill>
                <a:tailEnd type="triangle"/>
              </a:ln>
            </p:spPr>
            <p:style>
              <a:lnRef idx="2">
                <a:schemeClr val="accent3"/>
              </a:lnRef>
              <a:fillRef idx="0">
                <a:schemeClr val="accent3"/>
              </a:fillRef>
              <a:effectRef idx="1">
                <a:schemeClr val="accent3"/>
              </a:effectRef>
              <a:fontRef idx="minor">
                <a:schemeClr val="tx1"/>
              </a:fontRef>
            </p:style>
          </p:cxnSp>
          <p:cxnSp>
            <p:nvCxnSpPr>
              <p:cNvPr id="14" name="Straight Arrow Connector 13">
                <a:extLst>
                  <a:ext uri="{FF2B5EF4-FFF2-40B4-BE49-F238E27FC236}">
                    <a16:creationId xmlns:a16="http://schemas.microsoft.com/office/drawing/2014/main" id="{5CC93AD0-E80A-1F01-F4C0-CEFE5073D3E2}"/>
                  </a:ext>
                </a:extLst>
              </p:cNvPr>
              <p:cNvCxnSpPr/>
              <p:nvPr/>
            </p:nvCxnSpPr>
            <p:spPr>
              <a:xfrm>
                <a:off x="10135820" y="2629924"/>
                <a:ext cx="360000" cy="6762"/>
              </a:xfrm>
              <a:prstGeom prst="straightConnector1">
                <a:avLst/>
              </a:prstGeom>
              <a:ln w="38100" cap="rnd">
                <a:solidFill>
                  <a:srgbClr val="FF0000"/>
                </a:solidFill>
                <a:tailEnd type="triangle"/>
              </a:ln>
            </p:spPr>
            <p:style>
              <a:lnRef idx="2">
                <a:schemeClr val="accent3"/>
              </a:lnRef>
              <a:fillRef idx="0">
                <a:schemeClr val="accent3"/>
              </a:fillRef>
              <a:effectRef idx="1">
                <a:schemeClr val="accent3"/>
              </a:effectRef>
              <a:fontRef idx="minor">
                <a:schemeClr val="tx1"/>
              </a:fontRef>
            </p:style>
          </p:cxnSp>
        </p:grpSp>
      </p:grpSp>
      <p:sp>
        <p:nvSpPr>
          <p:cNvPr id="15" name="Rectangle 14">
            <a:extLst>
              <a:ext uri="{FF2B5EF4-FFF2-40B4-BE49-F238E27FC236}">
                <a16:creationId xmlns:a16="http://schemas.microsoft.com/office/drawing/2014/main" id="{BD06AD34-D957-740C-E27C-2D16E8B0BFE7}"/>
              </a:ext>
            </a:extLst>
          </p:cNvPr>
          <p:cNvSpPr/>
          <p:nvPr/>
        </p:nvSpPr>
        <p:spPr>
          <a:xfrm>
            <a:off x="11033567" y="-86686"/>
            <a:ext cx="513657" cy="405484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2000" b="0" cap="none" spc="0" dirty="0">
                <a:ln w="0"/>
                <a:solidFill>
                  <a:srgbClr val="92D050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120</a:t>
            </a:r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1621AEB8-F374-EE73-633D-406B10D0E6AA}"/>
              </a:ext>
            </a:extLst>
          </p:cNvPr>
          <p:cNvSpPr/>
          <p:nvPr/>
        </p:nvSpPr>
        <p:spPr>
          <a:xfrm>
            <a:off x="11077769" y="566219"/>
            <a:ext cx="513657" cy="405484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2000" b="0" cap="none" spc="0" dirty="0">
                <a:ln w="0"/>
                <a:solidFill>
                  <a:srgbClr val="92D050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240</a:t>
            </a:r>
          </a:p>
        </p:txBody>
      </p:sp>
    </p:spTree>
    <p:extLst>
      <p:ext uri="{BB962C8B-B14F-4D97-AF65-F5344CB8AC3E}">
        <p14:creationId xmlns:p14="http://schemas.microsoft.com/office/powerpoint/2010/main" val="187748251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0">
        <p:cut/>
      </p:transition>
    </mc:Choice>
    <mc:Fallback xmlns="">
      <p:transition>
        <p:cut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8" presetClass="emph" presetSubtype="0" repeatCount="indefinite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Rot by="-21600000">
                                      <p:cBhvr>
                                        <p:cTn id="6" dur="20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5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5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7" dur="500"/>
                                        <p:tgtEl>
                                          <p:spTgt spid="5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2" dur="2000"/>
                                        <p:tgtEl>
                                          <p:spTgt spid="5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6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1000"/>
                                        <p:tgtEl>
                                          <p:spTgt spid="6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6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1000" fill="hold"/>
                                        <p:tgtEl>
                                          <p:spTgt spid="6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39" dur="500"/>
                                        <p:tgtEl>
                                          <p:spTgt spid="6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0" fill="hold">
                      <p:stCondLst>
                        <p:cond delay="indefinite"/>
                      </p:stCondLst>
                      <p:childTnLst>
                        <p:par>
                          <p:cTn id="41" fill="hold">
                            <p:stCondLst>
                              <p:cond delay="0"/>
                            </p:stCondLst>
                            <p:childTnLst>
                              <p:par>
                                <p:cTn id="42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44" dur="500"/>
                                        <p:tgtEl>
                                          <p:spTgt spid="6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18" presetClass="entr" presetSubtype="1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Left)">
                                      <p:cBhvr>
                                        <p:cTn id="49" dur="500"/>
                                        <p:tgtEl>
                                          <p:spTgt spid="6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0" fill="hold">
                      <p:stCondLst>
                        <p:cond delay="indefinite"/>
                      </p:stCondLst>
                      <p:childTnLst>
                        <p:par>
                          <p:cTn id="51" fill="hold">
                            <p:stCondLst>
                              <p:cond delay="0"/>
                            </p:stCondLst>
                            <p:childTnLst>
                              <p:par>
                                <p:cTn id="52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54" dur="500"/>
                                        <p:tgtEl>
                                          <p:spTgt spid="6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6" grpId="0"/>
      <p:bldP spid="58" grpId="0"/>
      <p:bldP spid="59" grpId="0"/>
      <p:bldP spid="60" grpId="0"/>
      <p:bldP spid="61" grpId="0"/>
      <p:bldP spid="62" grpId="0"/>
      <p:bldP spid="65" grpId="0"/>
      <p:bldP spid="67" grpId="0"/>
      <p:bldP spid="68" grpId="0"/>
    </p:bldLst>
  </p:timing>
</p:sld>
</file>

<file path=ppt/slides/slide6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/>
          <p:cNvSpPr>
            <a:spLocks noGrp="1"/>
          </p:cNvSpPr>
          <p:nvPr>
            <p:ph type="ctrTitle"/>
          </p:nvPr>
        </p:nvSpPr>
        <p:spPr>
          <a:xfrm>
            <a:off x="1820077" y="22807"/>
            <a:ext cx="8678348" cy="633120"/>
          </a:xfrm>
        </p:spPr>
        <p:txBody>
          <a:bodyPr>
            <a:normAutofit/>
          </a:bodyPr>
          <a:lstStyle/>
          <a:p>
            <a:pPr algn="ctr"/>
            <a:r>
              <a:rPr lang="en-IN" sz="3000" i="1" u="sng" dirty="0">
                <a:solidFill>
                  <a:srgbClr val="FFFF00"/>
                </a:solidFill>
              </a:rPr>
              <a:t>Philosophy of Numerical distance protection relay</a:t>
            </a:r>
          </a:p>
        </p:txBody>
      </p:sp>
      <p:pic>
        <p:nvPicPr>
          <p:cNvPr id="43" name="Picture 4" descr="APTRANSCO ⚡️⚡️ - Electricity Transmission Company - APTRANSCO | LinkedIn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7541" y="17768"/>
            <a:ext cx="1057360" cy="97547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63" name="Title 2"/>
          <p:cNvSpPr txBox="1">
            <a:spLocks/>
          </p:cNvSpPr>
          <p:nvPr/>
        </p:nvSpPr>
        <p:spPr>
          <a:xfrm>
            <a:off x="1820077" y="446656"/>
            <a:ext cx="8678348" cy="633120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>
            <a:lvl1pPr algn="l" defTabSz="914400" rtl="0" eaLnBrk="1" latinLnBrk="0" hangingPunct="1">
              <a:lnSpc>
                <a:spcPct val="85000"/>
              </a:lnSpc>
              <a:spcBef>
                <a:spcPct val="0"/>
              </a:spcBef>
              <a:buNone/>
              <a:defRPr sz="7200" kern="1200" spc="-50" baseline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IN" sz="3000" i="1" u="sng" dirty="0">
                <a:solidFill>
                  <a:srgbClr val="FFFF00"/>
                </a:solidFill>
              </a:rPr>
              <a:t>For 220 kV &amp; 400 kV feeders</a:t>
            </a:r>
          </a:p>
        </p:txBody>
      </p:sp>
      <p:sp>
        <p:nvSpPr>
          <p:cNvPr id="69" name="Rectangle 68"/>
          <p:cNvSpPr/>
          <p:nvPr/>
        </p:nvSpPr>
        <p:spPr>
          <a:xfrm>
            <a:off x="457541" y="1157835"/>
            <a:ext cx="11424922" cy="446276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r>
              <a:rPr lang="en-US" sz="2300" dirty="0">
                <a:ln w="0"/>
                <a:solidFill>
                  <a:srgbClr val="FFC000"/>
                </a:solidFill>
              </a:rPr>
              <a:t>10. Other than Z1 - 1Ph fault &amp; Z2 –1Ph </a:t>
            </a:r>
            <a:r>
              <a:rPr lang="en-US" sz="2300" dirty="0" err="1">
                <a:ln w="0"/>
                <a:solidFill>
                  <a:srgbClr val="FFC000"/>
                </a:solidFill>
              </a:rPr>
              <a:t>Zcom</a:t>
            </a:r>
            <a:r>
              <a:rPr lang="en-US" sz="2300" dirty="0">
                <a:ln w="0"/>
                <a:solidFill>
                  <a:srgbClr val="FFC000"/>
                </a:solidFill>
              </a:rPr>
              <a:t> trip, </a:t>
            </a:r>
            <a:r>
              <a:rPr lang="en-US" sz="2300" dirty="0" err="1">
                <a:ln w="0"/>
                <a:solidFill>
                  <a:srgbClr val="FFC000"/>
                </a:solidFill>
              </a:rPr>
              <a:t>ie</a:t>
            </a:r>
            <a:r>
              <a:rPr lang="en-US" sz="2300" dirty="0">
                <a:ln w="0"/>
                <a:solidFill>
                  <a:srgbClr val="FFC000"/>
                </a:solidFill>
              </a:rPr>
              <a:t>. Z2, Z3, Z4 &amp;Z5R – 3 </a:t>
            </a:r>
            <a:r>
              <a:rPr lang="en-US" sz="2300" dirty="0" err="1">
                <a:ln w="0"/>
                <a:solidFill>
                  <a:srgbClr val="FFC000"/>
                </a:solidFill>
              </a:rPr>
              <a:t>Ph</a:t>
            </a:r>
            <a:r>
              <a:rPr lang="en-US" sz="2300" dirty="0">
                <a:ln w="0"/>
                <a:solidFill>
                  <a:srgbClr val="FFC000"/>
                </a:solidFill>
              </a:rPr>
              <a:t> trip</a:t>
            </a:r>
            <a:endParaRPr lang="en-US" sz="2300" b="0" cap="none" spc="0" dirty="0">
              <a:ln w="0"/>
              <a:solidFill>
                <a:srgbClr val="FFC000"/>
              </a:solidFill>
            </a:endParaRPr>
          </a:p>
        </p:txBody>
      </p:sp>
      <p:sp>
        <p:nvSpPr>
          <p:cNvPr id="2" name="Rectangle 1">
            <a:extLst>
              <a:ext uri="{FF2B5EF4-FFF2-40B4-BE49-F238E27FC236}">
                <a16:creationId xmlns:a16="http://schemas.microsoft.com/office/drawing/2014/main" id="{1B1AA064-AB5A-F796-1EA7-376715036984}"/>
              </a:ext>
            </a:extLst>
          </p:cNvPr>
          <p:cNvSpPr/>
          <p:nvPr/>
        </p:nvSpPr>
        <p:spPr>
          <a:xfrm>
            <a:off x="454295" y="1631246"/>
            <a:ext cx="11570796" cy="800219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r>
              <a:rPr lang="en-US" sz="2300" dirty="0">
                <a:ln w="0"/>
                <a:solidFill>
                  <a:srgbClr val="FFC000"/>
                </a:solidFill>
              </a:rPr>
              <a:t>11. In 400 kV lines STUB protection to be ENABLED when line isolator is in OPEN</a:t>
            </a:r>
          </a:p>
          <a:p>
            <a:r>
              <a:rPr lang="en-US" sz="2300" dirty="0">
                <a:ln w="0"/>
                <a:solidFill>
                  <a:srgbClr val="FFC000"/>
                </a:solidFill>
              </a:rPr>
              <a:t>      condition</a:t>
            </a:r>
            <a:endParaRPr lang="en-US" sz="2300" b="0" cap="none" spc="0" dirty="0">
              <a:ln w="0"/>
              <a:solidFill>
                <a:srgbClr val="FFC000"/>
              </a:solidFill>
            </a:endParaRPr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6C0E81C0-746A-F2D0-BB74-F081EDB0EA82}"/>
              </a:ext>
            </a:extLst>
          </p:cNvPr>
          <p:cNvSpPr/>
          <p:nvPr/>
        </p:nvSpPr>
        <p:spPr>
          <a:xfrm>
            <a:off x="457541" y="2366085"/>
            <a:ext cx="10115270" cy="446276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r>
              <a:rPr lang="en-US" sz="2300" dirty="0">
                <a:ln w="0"/>
                <a:solidFill>
                  <a:srgbClr val="FFC000"/>
                </a:solidFill>
              </a:rPr>
              <a:t>12. Directional Earth fault protection to be enabled as Backup protection</a:t>
            </a:r>
            <a:endParaRPr lang="en-US" sz="2300" b="0" cap="none" spc="0" dirty="0">
              <a:ln w="0"/>
              <a:solidFill>
                <a:srgbClr val="FFC000"/>
              </a:solidFill>
            </a:endParaRPr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60E85A79-D281-42BE-8D89-9BE5BB21EBD6}"/>
              </a:ext>
            </a:extLst>
          </p:cNvPr>
          <p:cNvSpPr/>
          <p:nvPr/>
        </p:nvSpPr>
        <p:spPr>
          <a:xfrm>
            <a:off x="445791" y="2922215"/>
            <a:ext cx="11703845" cy="1154162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r>
              <a:rPr lang="en-US" sz="2300" dirty="0">
                <a:ln w="0"/>
                <a:solidFill>
                  <a:srgbClr val="FFC000"/>
                </a:solidFill>
              </a:rPr>
              <a:t>13. When VT Fuse fail condition is enabled Distance protection scheme gets blocked</a:t>
            </a:r>
          </a:p>
          <a:p>
            <a:r>
              <a:rPr lang="en-US" sz="2300" dirty="0">
                <a:ln w="0"/>
                <a:solidFill>
                  <a:srgbClr val="FFC000"/>
                </a:solidFill>
              </a:rPr>
              <a:t>      and D.OC &amp; D.EF elements are inoperative and OC &amp; EF with VT Fail condition</a:t>
            </a:r>
          </a:p>
          <a:p>
            <a:r>
              <a:rPr lang="en-US" sz="2300" dirty="0">
                <a:ln w="0"/>
                <a:solidFill>
                  <a:srgbClr val="FFC000"/>
                </a:solidFill>
              </a:rPr>
              <a:t>      to be ENABLED</a:t>
            </a:r>
            <a:endParaRPr lang="en-US" sz="2300" b="0" cap="none" spc="0" dirty="0">
              <a:ln w="0"/>
              <a:solidFill>
                <a:srgbClr val="FFC000"/>
              </a:solidFill>
            </a:endParaRPr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88EED926-9CEF-DB68-6279-7A2C57B6BA14}"/>
              </a:ext>
            </a:extLst>
          </p:cNvPr>
          <p:cNvSpPr/>
          <p:nvPr/>
        </p:nvSpPr>
        <p:spPr>
          <a:xfrm>
            <a:off x="396825" y="4164593"/>
            <a:ext cx="9951763" cy="446276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r>
              <a:rPr lang="en-US" sz="2300" dirty="0">
                <a:ln w="0"/>
                <a:solidFill>
                  <a:srgbClr val="FFC000"/>
                </a:solidFill>
              </a:rPr>
              <a:t>14. Broken conductor ALARM to be configured with time delay of 5 Sec.</a:t>
            </a:r>
            <a:endParaRPr lang="en-US" sz="2300" b="0" cap="none" spc="0" dirty="0">
              <a:ln w="0"/>
              <a:solidFill>
                <a:srgbClr val="FFC000"/>
              </a:solidFill>
            </a:endParaRPr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08B0BCFD-64FC-0CF8-4469-DB8DB52E0035}"/>
              </a:ext>
            </a:extLst>
          </p:cNvPr>
          <p:cNvSpPr/>
          <p:nvPr/>
        </p:nvSpPr>
        <p:spPr>
          <a:xfrm>
            <a:off x="457541" y="4830377"/>
            <a:ext cx="8853706" cy="446276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r>
              <a:rPr lang="en-US" sz="2300" dirty="0">
                <a:ln w="0"/>
                <a:solidFill>
                  <a:srgbClr val="FFC000"/>
                </a:solidFill>
              </a:rPr>
              <a:t>15. VT Fuse fail ALARM to be asserted with time delay of 5 Sec</a:t>
            </a:r>
            <a:endParaRPr lang="en-US" sz="2300" b="0" cap="none" spc="0" dirty="0">
              <a:ln w="0"/>
              <a:solidFill>
                <a:srgbClr val="FFC000"/>
              </a:solidFill>
            </a:endParaRPr>
          </a:p>
        </p:txBody>
      </p:sp>
      <p:sp>
        <p:nvSpPr>
          <p:cNvPr id="8" name="Slide Number Placeholder 7">
            <a:extLst>
              <a:ext uri="{FF2B5EF4-FFF2-40B4-BE49-F238E27FC236}">
                <a16:creationId xmlns:a16="http://schemas.microsoft.com/office/drawing/2014/main" id="{B3FD83A3-AEDB-A442-99A2-3A6A8FC92C7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>
            <a:normAutofit lnSpcReduction="10000"/>
          </a:bodyPr>
          <a:lstStyle/>
          <a:p>
            <a:fld id="{19C1AEB4-7037-4088-A46E-D96AF956DC0D}" type="slidenum">
              <a:rPr lang="en-IN" smtClean="0"/>
              <a:t>66</a:t>
            </a:fld>
            <a:endParaRPr lang="en-IN"/>
          </a:p>
        </p:txBody>
      </p:sp>
      <p:grpSp>
        <p:nvGrpSpPr>
          <p:cNvPr id="9" name="Group 8">
            <a:extLst>
              <a:ext uri="{FF2B5EF4-FFF2-40B4-BE49-F238E27FC236}">
                <a16:creationId xmlns:a16="http://schemas.microsoft.com/office/drawing/2014/main" id="{EC574377-A308-FD62-FF2F-BA5459C543C2}"/>
              </a:ext>
            </a:extLst>
          </p:cNvPr>
          <p:cNvGrpSpPr/>
          <p:nvPr/>
        </p:nvGrpSpPr>
        <p:grpSpPr>
          <a:xfrm>
            <a:off x="11481757" y="74540"/>
            <a:ext cx="620304" cy="653010"/>
            <a:chOff x="8366841" y="1587144"/>
            <a:chExt cx="620304" cy="653010"/>
          </a:xfrm>
        </p:grpSpPr>
        <p:cxnSp>
          <p:nvCxnSpPr>
            <p:cNvPr id="10" name="Straight Connector 9">
              <a:extLst>
                <a:ext uri="{FF2B5EF4-FFF2-40B4-BE49-F238E27FC236}">
                  <a16:creationId xmlns:a16="http://schemas.microsoft.com/office/drawing/2014/main" id="{7FC118FC-88AA-5224-BCAE-F4CFFA1AE19B}"/>
                </a:ext>
              </a:extLst>
            </p:cNvPr>
            <p:cNvCxnSpPr/>
            <p:nvPr/>
          </p:nvCxnSpPr>
          <p:spPr>
            <a:xfrm>
              <a:off x="8672017" y="1587144"/>
              <a:ext cx="0" cy="653010"/>
            </a:xfrm>
            <a:prstGeom prst="line">
              <a:avLst/>
            </a:prstGeom>
            <a:effectLst>
              <a:glow rad="63500">
                <a:schemeClr val="accent1">
                  <a:satMod val="175000"/>
                  <a:alpha val="40000"/>
                </a:schemeClr>
              </a:glow>
            </a:effectLst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1" name="Straight Connector 10">
              <a:extLst>
                <a:ext uri="{FF2B5EF4-FFF2-40B4-BE49-F238E27FC236}">
                  <a16:creationId xmlns:a16="http://schemas.microsoft.com/office/drawing/2014/main" id="{B7A81B98-207C-625B-D1BF-6E010026BBC7}"/>
                </a:ext>
              </a:extLst>
            </p:cNvPr>
            <p:cNvCxnSpPr/>
            <p:nvPr/>
          </p:nvCxnSpPr>
          <p:spPr>
            <a:xfrm>
              <a:off x="8366841" y="1917229"/>
              <a:ext cx="620304" cy="0"/>
            </a:xfrm>
            <a:prstGeom prst="line">
              <a:avLst/>
            </a:prstGeom>
            <a:effectLst>
              <a:glow rad="63500">
                <a:schemeClr val="accent1">
                  <a:satMod val="175000"/>
                  <a:alpha val="40000"/>
                </a:schemeClr>
              </a:glow>
            </a:effectLst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grpSp>
        <p:nvGrpSpPr>
          <p:cNvPr id="12" name="Group 11">
            <a:extLst>
              <a:ext uri="{FF2B5EF4-FFF2-40B4-BE49-F238E27FC236}">
                <a16:creationId xmlns:a16="http://schemas.microsoft.com/office/drawing/2014/main" id="{7C4C7A82-7815-0EB8-0B13-59E7DB7408B2}"/>
              </a:ext>
            </a:extLst>
          </p:cNvPr>
          <p:cNvGrpSpPr/>
          <p:nvPr/>
        </p:nvGrpSpPr>
        <p:grpSpPr>
          <a:xfrm>
            <a:off x="11157779" y="-216759"/>
            <a:ext cx="1260000" cy="1260000"/>
            <a:chOff x="7064043" y="3066250"/>
            <a:chExt cx="1260000" cy="1260000"/>
          </a:xfrm>
        </p:grpSpPr>
        <p:sp>
          <p:nvSpPr>
            <p:cNvPr id="13" name="Oval 12">
              <a:extLst>
                <a:ext uri="{FF2B5EF4-FFF2-40B4-BE49-F238E27FC236}">
                  <a16:creationId xmlns:a16="http://schemas.microsoft.com/office/drawing/2014/main" id="{32BDDC75-BEDC-B3F4-FA8B-22DBA18FE3FE}"/>
                </a:ext>
              </a:extLst>
            </p:cNvPr>
            <p:cNvSpPr/>
            <p:nvPr/>
          </p:nvSpPr>
          <p:spPr>
            <a:xfrm>
              <a:off x="7064043" y="3066250"/>
              <a:ext cx="1260000" cy="1260000"/>
            </a:xfrm>
            <a:prstGeom prst="ellipse">
              <a:avLst/>
            </a:prstGeom>
            <a:noFill/>
            <a:ln>
              <a:solidFill>
                <a:schemeClr val="bg1"/>
              </a:solidFill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IN"/>
            </a:p>
          </p:txBody>
        </p:sp>
        <p:grpSp>
          <p:nvGrpSpPr>
            <p:cNvPr id="14" name="Group 13">
              <a:extLst>
                <a:ext uri="{FF2B5EF4-FFF2-40B4-BE49-F238E27FC236}">
                  <a16:creationId xmlns:a16="http://schemas.microsoft.com/office/drawing/2014/main" id="{C75D2E15-11C1-36A3-0CE8-1B2C5B9A5C28}"/>
                </a:ext>
              </a:extLst>
            </p:cNvPr>
            <p:cNvGrpSpPr/>
            <p:nvPr/>
          </p:nvGrpSpPr>
          <p:grpSpPr>
            <a:xfrm>
              <a:off x="7330553" y="3336250"/>
              <a:ext cx="726980" cy="720000"/>
              <a:chOff x="9768840" y="2275840"/>
              <a:chExt cx="726980" cy="720000"/>
            </a:xfrm>
          </p:grpSpPr>
          <p:sp>
            <p:nvSpPr>
              <p:cNvPr id="15" name="Oval 14">
                <a:extLst>
                  <a:ext uri="{FF2B5EF4-FFF2-40B4-BE49-F238E27FC236}">
                    <a16:creationId xmlns:a16="http://schemas.microsoft.com/office/drawing/2014/main" id="{A420F6A4-5580-B335-F1A3-DF052C8722BC}"/>
                  </a:ext>
                </a:extLst>
              </p:cNvPr>
              <p:cNvSpPr/>
              <p:nvPr/>
            </p:nvSpPr>
            <p:spPr>
              <a:xfrm>
                <a:off x="9768840" y="2275840"/>
                <a:ext cx="720000" cy="720000"/>
              </a:xfrm>
              <a:prstGeom prst="ellipse">
                <a:avLst/>
              </a:prstGeom>
              <a:noFill/>
              <a:ln>
                <a:solidFill>
                  <a:schemeClr val="bg1"/>
                </a:solidFill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IN"/>
              </a:p>
            </p:txBody>
          </p:sp>
          <p:cxnSp>
            <p:nvCxnSpPr>
              <p:cNvPr id="16" name="Straight Arrow Connector 15">
                <a:extLst>
                  <a:ext uri="{FF2B5EF4-FFF2-40B4-BE49-F238E27FC236}">
                    <a16:creationId xmlns:a16="http://schemas.microsoft.com/office/drawing/2014/main" id="{D863DFF5-2BD2-5770-BDF3-940242299178}"/>
                  </a:ext>
                </a:extLst>
              </p:cNvPr>
              <p:cNvCxnSpPr>
                <a:cxnSpLocks/>
              </p:cNvCxnSpPr>
              <p:nvPr/>
            </p:nvCxnSpPr>
            <p:spPr>
              <a:xfrm rot="7200000">
                <a:off x="9860407" y="2786655"/>
                <a:ext cx="360000" cy="6762"/>
              </a:xfrm>
              <a:prstGeom prst="straightConnector1">
                <a:avLst/>
              </a:prstGeom>
              <a:ln w="38100" cap="rnd">
                <a:solidFill>
                  <a:srgbClr val="FFFF00"/>
                </a:solidFill>
                <a:tailEnd type="triangle"/>
              </a:ln>
            </p:spPr>
            <p:style>
              <a:lnRef idx="2">
                <a:schemeClr val="accent3"/>
              </a:lnRef>
              <a:fillRef idx="0">
                <a:schemeClr val="accent3"/>
              </a:fillRef>
              <a:effectRef idx="1">
                <a:schemeClr val="accent3"/>
              </a:effectRef>
              <a:fontRef idx="minor">
                <a:schemeClr val="tx1"/>
              </a:fontRef>
            </p:style>
          </p:cxnSp>
          <p:cxnSp>
            <p:nvCxnSpPr>
              <p:cNvPr id="17" name="Straight Arrow Connector 16">
                <a:extLst>
                  <a:ext uri="{FF2B5EF4-FFF2-40B4-BE49-F238E27FC236}">
                    <a16:creationId xmlns:a16="http://schemas.microsoft.com/office/drawing/2014/main" id="{6C893B25-B4F3-E229-EEAE-29DC7D1CDCED}"/>
                  </a:ext>
                </a:extLst>
              </p:cNvPr>
              <p:cNvCxnSpPr>
                <a:cxnSpLocks/>
              </p:cNvCxnSpPr>
              <p:nvPr/>
            </p:nvCxnSpPr>
            <p:spPr>
              <a:xfrm rot="14400000">
                <a:off x="9861767" y="2473195"/>
                <a:ext cx="360000" cy="6762"/>
              </a:xfrm>
              <a:prstGeom prst="straightConnector1">
                <a:avLst/>
              </a:prstGeom>
              <a:ln w="38100" cap="rnd">
                <a:solidFill>
                  <a:srgbClr val="0070C0"/>
                </a:solidFill>
                <a:tailEnd type="triangle"/>
              </a:ln>
            </p:spPr>
            <p:style>
              <a:lnRef idx="2">
                <a:schemeClr val="accent3"/>
              </a:lnRef>
              <a:fillRef idx="0">
                <a:schemeClr val="accent3"/>
              </a:fillRef>
              <a:effectRef idx="1">
                <a:schemeClr val="accent3"/>
              </a:effectRef>
              <a:fontRef idx="minor">
                <a:schemeClr val="tx1"/>
              </a:fontRef>
            </p:style>
          </p:cxnSp>
          <p:cxnSp>
            <p:nvCxnSpPr>
              <p:cNvPr id="18" name="Straight Arrow Connector 17">
                <a:extLst>
                  <a:ext uri="{FF2B5EF4-FFF2-40B4-BE49-F238E27FC236}">
                    <a16:creationId xmlns:a16="http://schemas.microsoft.com/office/drawing/2014/main" id="{8EA5DC34-01DF-C162-42F9-F0BAB87F75CA}"/>
                  </a:ext>
                </a:extLst>
              </p:cNvPr>
              <p:cNvCxnSpPr/>
              <p:nvPr/>
            </p:nvCxnSpPr>
            <p:spPr>
              <a:xfrm>
                <a:off x="10135820" y="2629924"/>
                <a:ext cx="360000" cy="6762"/>
              </a:xfrm>
              <a:prstGeom prst="straightConnector1">
                <a:avLst/>
              </a:prstGeom>
              <a:ln w="38100" cap="rnd">
                <a:solidFill>
                  <a:srgbClr val="FF0000"/>
                </a:solidFill>
                <a:tailEnd type="triangle"/>
              </a:ln>
            </p:spPr>
            <p:style>
              <a:lnRef idx="2">
                <a:schemeClr val="accent3"/>
              </a:lnRef>
              <a:fillRef idx="0">
                <a:schemeClr val="accent3"/>
              </a:fillRef>
              <a:effectRef idx="1">
                <a:schemeClr val="accent3"/>
              </a:effectRef>
              <a:fontRef idx="minor">
                <a:schemeClr val="tx1"/>
              </a:fontRef>
            </p:style>
          </p:cxnSp>
        </p:grpSp>
      </p:grpSp>
      <p:sp>
        <p:nvSpPr>
          <p:cNvPr id="19" name="Rectangle 18">
            <a:extLst>
              <a:ext uri="{FF2B5EF4-FFF2-40B4-BE49-F238E27FC236}">
                <a16:creationId xmlns:a16="http://schemas.microsoft.com/office/drawing/2014/main" id="{A91440B5-7116-F285-E9CF-E63DC5BA1450}"/>
              </a:ext>
            </a:extLst>
          </p:cNvPr>
          <p:cNvSpPr/>
          <p:nvPr/>
        </p:nvSpPr>
        <p:spPr>
          <a:xfrm>
            <a:off x="11033567" y="-86686"/>
            <a:ext cx="513657" cy="405484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2000" b="0" cap="none" spc="0" dirty="0">
                <a:ln w="0"/>
                <a:solidFill>
                  <a:srgbClr val="92D050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120</a:t>
            </a:r>
          </a:p>
        </p:txBody>
      </p:sp>
      <p:sp>
        <p:nvSpPr>
          <p:cNvPr id="20" name="Rectangle 19">
            <a:extLst>
              <a:ext uri="{FF2B5EF4-FFF2-40B4-BE49-F238E27FC236}">
                <a16:creationId xmlns:a16="http://schemas.microsoft.com/office/drawing/2014/main" id="{E9A4B6BA-B5E8-C4B4-D48C-27F9C3BC9073}"/>
              </a:ext>
            </a:extLst>
          </p:cNvPr>
          <p:cNvSpPr/>
          <p:nvPr/>
        </p:nvSpPr>
        <p:spPr>
          <a:xfrm>
            <a:off x="11077769" y="566219"/>
            <a:ext cx="513657" cy="405484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2000" b="0" cap="none" spc="0" dirty="0">
                <a:ln w="0"/>
                <a:solidFill>
                  <a:srgbClr val="92D050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240</a:t>
            </a:r>
          </a:p>
        </p:txBody>
      </p:sp>
    </p:spTree>
    <p:extLst>
      <p:ext uri="{BB962C8B-B14F-4D97-AF65-F5344CB8AC3E}">
        <p14:creationId xmlns:p14="http://schemas.microsoft.com/office/powerpoint/2010/main" val="94442718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0">
        <p:cut/>
      </p:transition>
    </mc:Choice>
    <mc:Fallback xmlns="">
      <p:transition>
        <p:cut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8" presetClass="emph" presetSubtype="0" repeatCount="indefinite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Rot by="-21600000">
                                      <p:cBhvr>
                                        <p:cTn id="6" dur="20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1000"/>
                                        <p:tgtEl>
                                          <p:spTgt spid="6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2" dur="1000" fill="hold"/>
                                        <p:tgtEl>
                                          <p:spTgt spid="6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6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9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0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1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2" fill="hold">
                      <p:stCondLst>
                        <p:cond delay="indefinite"/>
                      </p:stCondLst>
                      <p:childTnLst>
                        <p:par>
                          <p:cTn id="43" fill="hold">
                            <p:stCondLst>
                              <p:cond delay="0"/>
                            </p:stCondLst>
                            <p:childTnLst>
                              <p:par>
                                <p:cTn id="44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6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7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9" grpId="0"/>
      <p:bldP spid="2" grpId="0"/>
      <p:bldP spid="4" grpId="0"/>
      <p:bldP spid="5" grpId="0"/>
      <p:bldP spid="6" grpId="0"/>
      <p:bldP spid="7" grpId="0"/>
    </p:bldLst>
  </p:timing>
</p:sld>
</file>

<file path=ppt/slides/slide6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/>
          <p:cNvSpPr>
            <a:spLocks noGrp="1"/>
          </p:cNvSpPr>
          <p:nvPr>
            <p:ph type="ctrTitle"/>
          </p:nvPr>
        </p:nvSpPr>
        <p:spPr>
          <a:xfrm>
            <a:off x="4385766" y="0"/>
            <a:ext cx="3420469" cy="633120"/>
          </a:xfrm>
        </p:spPr>
        <p:txBody>
          <a:bodyPr anchor="ctr">
            <a:normAutofit fontScale="90000"/>
          </a:bodyPr>
          <a:lstStyle/>
          <a:p>
            <a:pPr algn="ctr"/>
            <a:r>
              <a:rPr lang="en-IN" sz="4000" i="1" u="sng" dirty="0"/>
              <a:t>Relay  settings</a:t>
            </a:r>
          </a:p>
        </p:txBody>
      </p:sp>
      <p:pic>
        <p:nvPicPr>
          <p:cNvPr id="2052" name="Picture 4" descr="APTRANSCO ⚡️⚡️ - Electricity Transmission Company - APTRANSCO | LinkedIn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7541" y="17768"/>
            <a:ext cx="1057360" cy="97547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626BF688-9F35-84B4-1EA6-0A36EA377F05}"/>
              </a:ext>
            </a:extLst>
          </p:cNvPr>
          <p:cNvSpPr txBox="1">
            <a:spLocks/>
          </p:cNvSpPr>
          <p:nvPr/>
        </p:nvSpPr>
        <p:spPr>
          <a:xfrm>
            <a:off x="4832192" y="756667"/>
            <a:ext cx="6301725" cy="60170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IN" sz="1100" dirty="0">
                <a:effectLst/>
                <a:latin typeface="Courier New" panose="02070309020205020404" pitchFamily="49" charset="0"/>
                <a:ea typeface="Calibri" panose="020F0502020204030204" pitchFamily="34" charset="0"/>
                <a:cs typeface="Times New Roman" panose="02020603050405020304" pitchFamily="18" charset="0"/>
              </a:rPr>
              <a:t> 30 GROUP-1 DISTANCE ELEMENT:</a:t>
            </a:r>
            <a:endParaRPr lang="en-IN" sz="1100" dirty="0">
              <a:effectLst/>
              <a:latin typeface="Consolas" panose="020B0609020204030204" pitchFamily="49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r>
              <a:rPr lang="en-IN" sz="1100" dirty="0">
                <a:effectLst/>
                <a:latin typeface="Courier New" panose="02070309020205020404" pitchFamily="49" charset="0"/>
                <a:ea typeface="Calibri" panose="020F0502020204030204" pitchFamily="34" charset="0"/>
                <a:cs typeface="Times New Roman" panose="02020603050405020304" pitchFamily="18" charset="0"/>
              </a:rPr>
              <a:t>        3001	         Group-1 line settings</a:t>
            </a:r>
            <a:endParaRPr lang="en-IN" sz="1100" dirty="0">
              <a:effectLst/>
              <a:latin typeface="Consolas" panose="020B0609020204030204" pitchFamily="49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r>
              <a:rPr lang="en-IN" sz="1100" dirty="0">
                <a:effectLst/>
                <a:latin typeface="Courier New" panose="02070309020205020404" pitchFamily="49" charset="0"/>
                <a:ea typeface="Calibri" panose="020F0502020204030204" pitchFamily="34" charset="0"/>
                <a:cs typeface="Times New Roman" panose="02020603050405020304" pitchFamily="18" charset="0"/>
              </a:rPr>
              <a:t>        3002             Line Length                     167.0 Km</a:t>
            </a:r>
            <a:endParaRPr lang="en-IN" sz="1100" dirty="0">
              <a:effectLst/>
              <a:latin typeface="Consolas" panose="020B0609020204030204" pitchFamily="49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r>
              <a:rPr lang="en-IN" sz="1100" dirty="0">
                <a:effectLst/>
                <a:latin typeface="Courier New" panose="02070309020205020404" pitchFamily="49" charset="0"/>
                <a:ea typeface="Calibri" panose="020F0502020204030204" pitchFamily="34" charset="0"/>
                <a:cs typeface="Times New Roman" panose="02020603050405020304" pitchFamily="18" charset="0"/>
              </a:rPr>
              <a:t>        3004             Line Impedance                  26.57</a:t>
            </a:r>
            <a:endParaRPr lang="en-IN" sz="1100" dirty="0">
              <a:effectLst/>
              <a:latin typeface="Consolas" panose="020B0609020204030204" pitchFamily="49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r>
              <a:rPr lang="en-IN" sz="1100" dirty="0">
                <a:effectLst/>
                <a:latin typeface="Courier New" panose="02070309020205020404" pitchFamily="49" charset="0"/>
                <a:ea typeface="Calibri" panose="020F0502020204030204" pitchFamily="34" charset="0"/>
                <a:cs typeface="Times New Roman" panose="02020603050405020304" pitchFamily="18" charset="0"/>
              </a:rPr>
              <a:t>        3005             Line Angle                      81.16 </a:t>
            </a:r>
            <a:r>
              <a:rPr lang="en-IN" sz="1100" dirty="0" err="1">
                <a:effectLst/>
                <a:latin typeface="Courier New" panose="02070309020205020404" pitchFamily="49" charset="0"/>
                <a:ea typeface="Calibri" panose="020F0502020204030204" pitchFamily="34" charset="0"/>
                <a:cs typeface="Times New Roman" panose="02020603050405020304" pitchFamily="18" charset="0"/>
              </a:rPr>
              <a:t>Deg</a:t>
            </a:r>
            <a:endParaRPr lang="en-IN" sz="1100" dirty="0">
              <a:effectLst/>
              <a:latin typeface="Consolas" panose="020B0609020204030204" pitchFamily="49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r>
              <a:rPr lang="en-IN" sz="1100" dirty="0">
                <a:effectLst/>
                <a:latin typeface="Courier New" panose="02070309020205020404" pitchFamily="49" charset="0"/>
                <a:ea typeface="Calibri" panose="020F0502020204030204" pitchFamily="34" charset="0"/>
                <a:cs typeface="Times New Roman" panose="02020603050405020304" pitchFamily="18" charset="0"/>
              </a:rPr>
              <a:t>        3007             Zone Status                     110110</a:t>
            </a:r>
            <a:endParaRPr lang="en-IN" sz="1100" dirty="0">
              <a:effectLst/>
              <a:latin typeface="Consolas" panose="020B0609020204030204" pitchFamily="49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r>
              <a:rPr lang="en-IN" sz="1100" dirty="0">
                <a:effectLst/>
                <a:latin typeface="Courier New" panose="02070309020205020404" pitchFamily="49" charset="0"/>
                <a:ea typeface="Calibri" panose="020F0502020204030204" pitchFamily="34" charset="0"/>
                <a:cs typeface="Times New Roman" panose="02020603050405020304" pitchFamily="18" charset="0"/>
              </a:rPr>
              <a:t>        3008             kZ1 Res Comp                    0.81</a:t>
            </a:r>
            <a:endParaRPr lang="en-IN" sz="1100" dirty="0">
              <a:effectLst/>
              <a:latin typeface="Consolas" panose="020B0609020204030204" pitchFamily="49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r>
              <a:rPr lang="en-IN" sz="1100" dirty="0">
                <a:effectLst/>
                <a:latin typeface="Courier New" panose="02070309020205020404" pitchFamily="49" charset="0"/>
                <a:ea typeface="Calibri" panose="020F0502020204030204" pitchFamily="34" charset="0"/>
                <a:cs typeface="Times New Roman" panose="02020603050405020304" pitchFamily="18" charset="0"/>
              </a:rPr>
              <a:t>        3009             kZ1 Angle                      -2.28 </a:t>
            </a:r>
            <a:r>
              <a:rPr lang="en-IN" sz="1100" dirty="0" err="1">
                <a:effectLst/>
                <a:latin typeface="Courier New" panose="02070309020205020404" pitchFamily="49" charset="0"/>
                <a:ea typeface="Calibri" panose="020F0502020204030204" pitchFamily="34" charset="0"/>
                <a:cs typeface="Times New Roman" panose="02020603050405020304" pitchFamily="18" charset="0"/>
              </a:rPr>
              <a:t>Deg</a:t>
            </a:r>
            <a:endParaRPr lang="en-IN" sz="1100" dirty="0">
              <a:effectLst/>
              <a:latin typeface="Consolas" panose="020B0609020204030204" pitchFamily="49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r>
              <a:rPr lang="en-IN" sz="1100" dirty="0">
                <a:effectLst/>
                <a:latin typeface="Courier New" panose="02070309020205020404" pitchFamily="49" charset="0"/>
                <a:ea typeface="Calibri" panose="020F0502020204030204" pitchFamily="34" charset="0"/>
                <a:cs typeface="Times New Roman" panose="02020603050405020304" pitchFamily="18" charset="0"/>
              </a:rPr>
              <a:t>        300A             Z1                             21.25 Ohm</a:t>
            </a:r>
            <a:endParaRPr lang="en-IN" sz="1100" dirty="0">
              <a:effectLst/>
              <a:latin typeface="Consolas" panose="020B0609020204030204" pitchFamily="49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r>
              <a:rPr lang="en-IN" sz="1100" dirty="0">
                <a:effectLst/>
                <a:latin typeface="Courier New" panose="02070309020205020404" pitchFamily="49" charset="0"/>
                <a:ea typeface="Calibri" panose="020F0502020204030204" pitchFamily="34" charset="0"/>
                <a:cs typeface="Times New Roman" panose="02020603050405020304" pitchFamily="18" charset="0"/>
              </a:rPr>
              <a:t>        300C             R1G                            20.88 Ohm</a:t>
            </a:r>
            <a:endParaRPr lang="en-IN" sz="1100" dirty="0">
              <a:effectLst/>
              <a:latin typeface="Consolas" panose="020B0609020204030204" pitchFamily="49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r>
              <a:rPr lang="en-IN" sz="1100" dirty="0">
                <a:effectLst/>
                <a:latin typeface="Courier New" panose="02070309020205020404" pitchFamily="49" charset="0"/>
                <a:ea typeface="Calibri" panose="020F0502020204030204" pitchFamily="34" charset="0"/>
                <a:cs typeface="Times New Roman" panose="02020603050405020304" pitchFamily="18" charset="0"/>
              </a:rPr>
              <a:t>        300D             R1Ph                            8.88 Ohm</a:t>
            </a:r>
            <a:endParaRPr lang="en-IN" sz="1100" dirty="0">
              <a:effectLst/>
              <a:latin typeface="Consolas" panose="020B0609020204030204" pitchFamily="49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r>
              <a:rPr lang="en-IN" sz="1100" dirty="0">
                <a:effectLst/>
                <a:latin typeface="Courier New" panose="02070309020205020404" pitchFamily="49" charset="0"/>
                <a:ea typeface="Calibri" panose="020F0502020204030204" pitchFamily="34" charset="0"/>
                <a:cs typeface="Times New Roman" panose="02020603050405020304" pitchFamily="18" charset="0"/>
              </a:rPr>
              <a:t>        300E             tZ1                             0.00 Sec.</a:t>
            </a:r>
            <a:endParaRPr lang="en-IN" sz="1100" dirty="0">
              <a:effectLst/>
              <a:latin typeface="Consolas" panose="020B0609020204030204" pitchFamily="49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r>
              <a:rPr lang="en-IN" sz="1100" dirty="0">
                <a:effectLst/>
                <a:latin typeface="Courier New" panose="02070309020205020404" pitchFamily="49" charset="0"/>
                <a:ea typeface="Calibri" panose="020F0502020204030204" pitchFamily="34" charset="0"/>
                <a:cs typeface="Times New Roman" panose="02020603050405020304" pitchFamily="18" charset="0"/>
              </a:rPr>
              <a:t>        300F             kZ2 Res Com                     0.81</a:t>
            </a:r>
            <a:endParaRPr lang="en-IN" sz="1100" dirty="0">
              <a:effectLst/>
              <a:latin typeface="Consolas" panose="020B0609020204030204" pitchFamily="49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r>
              <a:rPr lang="en-IN" sz="1100" dirty="0">
                <a:effectLst/>
                <a:latin typeface="Courier New" panose="02070309020205020404" pitchFamily="49" charset="0"/>
                <a:ea typeface="Calibri" panose="020F0502020204030204" pitchFamily="34" charset="0"/>
                <a:cs typeface="Times New Roman" panose="02020603050405020304" pitchFamily="18" charset="0"/>
              </a:rPr>
              <a:t>        3010             kZ2 Angle                      -2.28 </a:t>
            </a:r>
            <a:r>
              <a:rPr lang="en-IN" sz="1100" dirty="0" err="1">
                <a:effectLst/>
                <a:latin typeface="Courier New" panose="02070309020205020404" pitchFamily="49" charset="0"/>
                <a:ea typeface="Calibri" panose="020F0502020204030204" pitchFamily="34" charset="0"/>
                <a:cs typeface="Times New Roman" panose="02020603050405020304" pitchFamily="18" charset="0"/>
              </a:rPr>
              <a:t>Deg</a:t>
            </a:r>
            <a:endParaRPr lang="en-IN" sz="1100" dirty="0">
              <a:effectLst/>
              <a:latin typeface="Consolas" panose="020B0609020204030204" pitchFamily="49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r>
              <a:rPr lang="en-IN" sz="1100" dirty="0">
                <a:effectLst/>
                <a:latin typeface="Courier New" panose="02070309020205020404" pitchFamily="49" charset="0"/>
                <a:ea typeface="Calibri" panose="020F0502020204030204" pitchFamily="34" charset="0"/>
                <a:cs typeface="Times New Roman" panose="02020603050405020304" pitchFamily="18" charset="0"/>
              </a:rPr>
              <a:t>        3011             Z2                             31.88 Ohm</a:t>
            </a:r>
            <a:endParaRPr lang="en-IN" sz="1100" dirty="0">
              <a:effectLst/>
              <a:latin typeface="Consolas" panose="020B0609020204030204" pitchFamily="49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r>
              <a:rPr lang="en-IN" sz="1100" dirty="0">
                <a:effectLst/>
                <a:latin typeface="Courier New" panose="02070309020205020404" pitchFamily="49" charset="0"/>
                <a:ea typeface="Calibri" panose="020F0502020204030204" pitchFamily="34" charset="0"/>
                <a:cs typeface="Times New Roman" panose="02020603050405020304" pitchFamily="18" charset="0"/>
              </a:rPr>
              <a:t>        3012             R2G                            25.06 Ohm</a:t>
            </a:r>
            <a:endParaRPr lang="en-IN" sz="1100" dirty="0">
              <a:effectLst/>
              <a:latin typeface="Consolas" panose="020B0609020204030204" pitchFamily="49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r>
              <a:rPr lang="en-IN" sz="1100" dirty="0">
                <a:effectLst/>
                <a:latin typeface="Courier New" panose="02070309020205020404" pitchFamily="49" charset="0"/>
                <a:ea typeface="Calibri" panose="020F0502020204030204" pitchFamily="34" charset="0"/>
                <a:cs typeface="Times New Roman" panose="02020603050405020304" pitchFamily="18" charset="0"/>
              </a:rPr>
              <a:t>        3013             R2Ph                           10.66 Ohm</a:t>
            </a:r>
            <a:endParaRPr lang="en-IN" sz="1100" dirty="0">
              <a:effectLst/>
              <a:latin typeface="Consolas" panose="020B0609020204030204" pitchFamily="49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r>
              <a:rPr lang="en-IN" sz="1100" dirty="0">
                <a:effectLst/>
                <a:latin typeface="Courier New" panose="02070309020205020404" pitchFamily="49" charset="0"/>
                <a:ea typeface="Calibri" panose="020F0502020204030204" pitchFamily="34" charset="0"/>
                <a:cs typeface="Times New Roman" panose="02020603050405020304" pitchFamily="18" charset="0"/>
              </a:rPr>
              <a:t>        3014             tZ2                             0.30 Sec.</a:t>
            </a:r>
            <a:endParaRPr lang="en-IN" sz="1100" dirty="0">
              <a:effectLst/>
              <a:latin typeface="Consolas" panose="020B0609020204030204" pitchFamily="49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r>
              <a:rPr lang="en-IN" sz="1100" dirty="0">
                <a:effectLst/>
                <a:latin typeface="Courier New" panose="02070309020205020404" pitchFamily="49" charset="0"/>
                <a:ea typeface="Calibri" panose="020F0502020204030204" pitchFamily="34" charset="0"/>
                <a:cs typeface="Times New Roman" panose="02020603050405020304" pitchFamily="18" charset="0"/>
              </a:rPr>
              <a:t>        3015             kZ3/4 Res Comp                  0.81</a:t>
            </a:r>
            <a:endParaRPr lang="en-IN" sz="1100" dirty="0">
              <a:effectLst/>
              <a:latin typeface="Consolas" panose="020B0609020204030204" pitchFamily="49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r>
              <a:rPr lang="en-IN" sz="1100" dirty="0">
                <a:effectLst/>
                <a:latin typeface="Courier New" panose="02070309020205020404" pitchFamily="49" charset="0"/>
                <a:ea typeface="Calibri" panose="020F0502020204030204" pitchFamily="34" charset="0"/>
                <a:cs typeface="Times New Roman" panose="02020603050405020304" pitchFamily="18" charset="0"/>
              </a:rPr>
              <a:t>        3016             kZ3/4 Angle                    -2.28 </a:t>
            </a:r>
            <a:r>
              <a:rPr lang="en-IN" sz="1100" dirty="0" err="1">
                <a:effectLst/>
                <a:latin typeface="Courier New" panose="02070309020205020404" pitchFamily="49" charset="0"/>
                <a:ea typeface="Calibri" panose="020F0502020204030204" pitchFamily="34" charset="0"/>
                <a:cs typeface="Times New Roman" panose="02020603050405020304" pitchFamily="18" charset="0"/>
              </a:rPr>
              <a:t>Deg</a:t>
            </a:r>
            <a:endParaRPr lang="en-IN" sz="1100" dirty="0">
              <a:effectLst/>
              <a:latin typeface="Consolas" panose="020B0609020204030204" pitchFamily="49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r>
              <a:rPr lang="en-IN" sz="1100" dirty="0">
                <a:effectLst/>
                <a:latin typeface="Courier New" panose="02070309020205020404" pitchFamily="49" charset="0"/>
                <a:ea typeface="Calibri" panose="020F0502020204030204" pitchFamily="34" charset="0"/>
                <a:cs typeface="Times New Roman" panose="02020603050405020304" pitchFamily="18" charset="0"/>
              </a:rPr>
              <a:t>        3017             Z3(used as zone-4)             54.63 Ohm</a:t>
            </a:r>
            <a:endParaRPr lang="en-IN" sz="1100" dirty="0">
              <a:effectLst/>
              <a:latin typeface="Consolas" panose="020B0609020204030204" pitchFamily="49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r>
              <a:rPr lang="en-IN" sz="1100" dirty="0">
                <a:effectLst/>
                <a:latin typeface="Courier New" panose="02070309020205020404" pitchFamily="49" charset="0"/>
                <a:ea typeface="Calibri" panose="020F0502020204030204" pitchFamily="34" charset="0"/>
                <a:cs typeface="Times New Roman" panose="02020603050405020304" pitchFamily="18" charset="0"/>
              </a:rPr>
              <a:t>        3018             R3G-R4G                        31.33 Ohm</a:t>
            </a:r>
            <a:endParaRPr lang="en-IN" sz="1100" dirty="0">
              <a:effectLst/>
              <a:latin typeface="Consolas" panose="020B0609020204030204" pitchFamily="49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r>
              <a:rPr lang="en-IN" sz="1100" dirty="0">
                <a:effectLst/>
                <a:latin typeface="Courier New" panose="02070309020205020404" pitchFamily="49" charset="0"/>
                <a:ea typeface="Calibri" panose="020F0502020204030204" pitchFamily="34" charset="0"/>
                <a:cs typeface="Times New Roman" panose="02020603050405020304" pitchFamily="18" charset="0"/>
              </a:rPr>
              <a:t>        3019             R3Ph-R4Ph                      13.33 Ohm</a:t>
            </a:r>
            <a:endParaRPr lang="en-IN" sz="1100" dirty="0">
              <a:effectLst/>
              <a:latin typeface="Consolas" panose="020B0609020204030204" pitchFamily="49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r>
              <a:rPr lang="en-IN" sz="1100" dirty="0">
                <a:effectLst/>
                <a:latin typeface="Courier New" panose="02070309020205020404" pitchFamily="49" charset="0"/>
                <a:ea typeface="Calibri" panose="020F0502020204030204" pitchFamily="34" charset="0"/>
                <a:cs typeface="Times New Roman" panose="02020603050405020304" pitchFamily="18" charset="0"/>
              </a:rPr>
              <a:t>        301A             tZ3                             1.20 Sec.</a:t>
            </a:r>
            <a:endParaRPr lang="en-IN" sz="1100" dirty="0">
              <a:effectLst/>
              <a:latin typeface="Consolas" panose="020B0609020204030204" pitchFamily="49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r>
              <a:rPr lang="en-IN" sz="1100" dirty="0">
                <a:effectLst/>
                <a:latin typeface="Courier New" panose="02070309020205020404" pitchFamily="49" charset="0"/>
                <a:ea typeface="Calibri" panose="020F0502020204030204" pitchFamily="34" charset="0"/>
                <a:cs typeface="Times New Roman" panose="02020603050405020304" pitchFamily="18" charset="0"/>
              </a:rPr>
              <a:t>        301B             Z4 (Reverse)                    5.31 Ohm</a:t>
            </a:r>
            <a:endParaRPr lang="en-IN" sz="1100" dirty="0">
              <a:effectLst/>
              <a:latin typeface="Consolas" panose="020B0609020204030204" pitchFamily="49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r>
              <a:rPr lang="en-IN" sz="1100" dirty="0">
                <a:effectLst/>
                <a:latin typeface="Courier New" panose="02070309020205020404" pitchFamily="49" charset="0"/>
                <a:ea typeface="Calibri" panose="020F0502020204030204" pitchFamily="34" charset="0"/>
                <a:cs typeface="Times New Roman" panose="02020603050405020304" pitchFamily="18" charset="0"/>
              </a:rPr>
              <a:t>        301C             tZ4                             0.50 Sec.</a:t>
            </a:r>
            <a:endParaRPr lang="en-IN" sz="1100" dirty="0">
              <a:effectLst/>
              <a:latin typeface="Consolas" panose="020B0609020204030204" pitchFamily="49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r>
              <a:rPr lang="en-IN" sz="1100" dirty="0">
                <a:effectLst/>
                <a:latin typeface="Courier New" panose="02070309020205020404" pitchFamily="49" charset="0"/>
                <a:ea typeface="Calibri" panose="020F0502020204030204" pitchFamily="34" charset="0"/>
                <a:cs typeface="Times New Roman" panose="02020603050405020304" pitchFamily="18" charset="0"/>
              </a:rPr>
              <a:t>        301D             Zone P-Direct(used as zone-3)   Directional FWD</a:t>
            </a:r>
            <a:endParaRPr lang="en-IN" sz="1100" dirty="0">
              <a:effectLst/>
              <a:latin typeface="Consolas" panose="020B0609020204030204" pitchFamily="49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r>
              <a:rPr lang="en-IN" sz="1100" dirty="0">
                <a:effectLst/>
                <a:latin typeface="Courier New" panose="02070309020205020404" pitchFamily="49" charset="0"/>
                <a:ea typeface="Calibri" panose="020F0502020204030204" pitchFamily="34" charset="0"/>
                <a:cs typeface="Times New Roman" panose="02020603050405020304" pitchFamily="18" charset="0"/>
              </a:rPr>
              <a:t>        301E             </a:t>
            </a:r>
            <a:r>
              <a:rPr lang="en-IN" sz="1100" dirty="0" err="1">
                <a:effectLst/>
                <a:latin typeface="Courier New" panose="02070309020205020404" pitchFamily="49" charset="0"/>
                <a:ea typeface="Calibri" panose="020F0502020204030204" pitchFamily="34" charset="0"/>
                <a:cs typeface="Times New Roman" panose="02020603050405020304" pitchFamily="18" charset="0"/>
              </a:rPr>
              <a:t>kZp</a:t>
            </a:r>
            <a:r>
              <a:rPr lang="en-IN" sz="1100" dirty="0">
                <a:effectLst/>
                <a:latin typeface="Courier New" panose="02070309020205020404" pitchFamily="49" charset="0"/>
                <a:ea typeface="Calibri" panose="020F0502020204030204" pitchFamily="34" charset="0"/>
                <a:cs typeface="Times New Roman" panose="02020603050405020304" pitchFamily="18" charset="0"/>
              </a:rPr>
              <a:t> Res Comp                    0.81</a:t>
            </a:r>
            <a:endParaRPr lang="en-IN" sz="1100" dirty="0">
              <a:effectLst/>
              <a:latin typeface="Consolas" panose="020B0609020204030204" pitchFamily="49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r>
              <a:rPr lang="en-IN" sz="1100" dirty="0">
                <a:effectLst/>
                <a:latin typeface="Courier New" panose="02070309020205020404" pitchFamily="49" charset="0"/>
                <a:ea typeface="Calibri" panose="020F0502020204030204" pitchFamily="34" charset="0"/>
                <a:cs typeface="Times New Roman" panose="02020603050405020304" pitchFamily="18" charset="0"/>
              </a:rPr>
              <a:t>        301F             </a:t>
            </a:r>
            <a:r>
              <a:rPr lang="en-IN" sz="1100" dirty="0" err="1">
                <a:effectLst/>
                <a:latin typeface="Courier New" panose="02070309020205020404" pitchFamily="49" charset="0"/>
                <a:ea typeface="Calibri" panose="020F0502020204030204" pitchFamily="34" charset="0"/>
                <a:cs typeface="Times New Roman" panose="02020603050405020304" pitchFamily="18" charset="0"/>
              </a:rPr>
              <a:t>kZp</a:t>
            </a:r>
            <a:r>
              <a:rPr lang="en-IN" sz="1100" dirty="0">
                <a:effectLst/>
                <a:latin typeface="Courier New" panose="02070309020205020404" pitchFamily="49" charset="0"/>
                <a:ea typeface="Calibri" panose="020F0502020204030204" pitchFamily="34" charset="0"/>
                <a:cs typeface="Times New Roman" panose="02020603050405020304" pitchFamily="18" charset="0"/>
              </a:rPr>
              <a:t> Angle                      -2.28 </a:t>
            </a:r>
            <a:r>
              <a:rPr lang="en-IN" sz="1100" dirty="0" err="1">
                <a:effectLst/>
                <a:latin typeface="Courier New" panose="02070309020205020404" pitchFamily="49" charset="0"/>
                <a:ea typeface="Calibri" panose="020F0502020204030204" pitchFamily="34" charset="0"/>
                <a:cs typeface="Times New Roman" panose="02020603050405020304" pitchFamily="18" charset="0"/>
              </a:rPr>
              <a:t>Deg</a:t>
            </a:r>
            <a:endParaRPr lang="en-IN" sz="1100" dirty="0">
              <a:effectLst/>
              <a:latin typeface="Consolas" panose="020B0609020204030204" pitchFamily="49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r>
              <a:rPr lang="en-IN" sz="1100" dirty="0">
                <a:effectLst/>
                <a:latin typeface="Courier New" panose="02070309020205020404" pitchFamily="49" charset="0"/>
                <a:ea typeface="Calibri" panose="020F0502020204030204" pitchFamily="34" charset="0"/>
                <a:cs typeface="Times New Roman" panose="02020603050405020304" pitchFamily="18" charset="0"/>
              </a:rPr>
              <a:t>        3020             </a:t>
            </a:r>
            <a:r>
              <a:rPr lang="en-IN" sz="1100" dirty="0" err="1">
                <a:effectLst/>
                <a:latin typeface="Courier New" panose="02070309020205020404" pitchFamily="49" charset="0"/>
                <a:ea typeface="Calibri" panose="020F0502020204030204" pitchFamily="34" charset="0"/>
                <a:cs typeface="Times New Roman" panose="02020603050405020304" pitchFamily="18" charset="0"/>
              </a:rPr>
              <a:t>Zp</a:t>
            </a:r>
            <a:r>
              <a:rPr lang="en-IN" sz="1100" dirty="0">
                <a:effectLst/>
                <a:latin typeface="Courier New" panose="02070309020205020404" pitchFamily="49" charset="0"/>
                <a:ea typeface="Calibri" panose="020F0502020204030204" pitchFamily="34" charset="0"/>
                <a:cs typeface="Times New Roman" panose="02020603050405020304" pitchFamily="18" charset="0"/>
              </a:rPr>
              <a:t>                             39.85 Ohm</a:t>
            </a:r>
            <a:endParaRPr lang="en-IN" sz="1100" dirty="0">
              <a:effectLst/>
              <a:latin typeface="Consolas" panose="020B0609020204030204" pitchFamily="49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r>
              <a:rPr lang="en-IN" sz="1100" dirty="0">
                <a:effectLst/>
                <a:latin typeface="Courier New" panose="02070309020205020404" pitchFamily="49" charset="0"/>
                <a:ea typeface="Calibri" panose="020F0502020204030204" pitchFamily="34" charset="0"/>
                <a:cs typeface="Times New Roman" panose="02020603050405020304" pitchFamily="18" charset="0"/>
              </a:rPr>
              <a:t>        3021             </a:t>
            </a:r>
            <a:r>
              <a:rPr lang="en-IN" sz="1100" dirty="0" err="1">
                <a:effectLst/>
                <a:latin typeface="Courier New" panose="02070309020205020404" pitchFamily="49" charset="0"/>
                <a:ea typeface="Calibri" panose="020F0502020204030204" pitchFamily="34" charset="0"/>
                <a:cs typeface="Times New Roman" panose="02020603050405020304" pitchFamily="18" charset="0"/>
              </a:rPr>
              <a:t>RpG</a:t>
            </a:r>
            <a:r>
              <a:rPr lang="en-IN" sz="1100" dirty="0">
                <a:effectLst/>
                <a:latin typeface="Courier New" panose="02070309020205020404" pitchFamily="49" charset="0"/>
                <a:ea typeface="Calibri" panose="020F0502020204030204" pitchFamily="34" charset="0"/>
                <a:cs typeface="Times New Roman" panose="02020603050405020304" pitchFamily="18" charset="0"/>
              </a:rPr>
              <a:t>                            28.19 Ohm</a:t>
            </a:r>
            <a:endParaRPr lang="en-IN" sz="1100" dirty="0">
              <a:effectLst/>
              <a:latin typeface="Consolas" panose="020B0609020204030204" pitchFamily="49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r>
              <a:rPr lang="en-IN" sz="1100" dirty="0">
                <a:effectLst/>
                <a:latin typeface="Courier New" panose="02070309020205020404" pitchFamily="49" charset="0"/>
                <a:ea typeface="Calibri" panose="020F0502020204030204" pitchFamily="34" charset="0"/>
                <a:cs typeface="Times New Roman" panose="02020603050405020304" pitchFamily="18" charset="0"/>
              </a:rPr>
              <a:t>        3022             </a:t>
            </a:r>
            <a:r>
              <a:rPr lang="en-IN" sz="1100" dirty="0" err="1">
                <a:effectLst/>
                <a:latin typeface="Courier New" panose="02070309020205020404" pitchFamily="49" charset="0"/>
                <a:ea typeface="Calibri" panose="020F0502020204030204" pitchFamily="34" charset="0"/>
                <a:cs typeface="Times New Roman" panose="02020603050405020304" pitchFamily="18" charset="0"/>
              </a:rPr>
              <a:t>RpPh</a:t>
            </a:r>
            <a:r>
              <a:rPr lang="en-IN" sz="1100" dirty="0">
                <a:effectLst/>
                <a:latin typeface="Courier New" panose="02070309020205020404" pitchFamily="49" charset="0"/>
                <a:ea typeface="Calibri" panose="020F0502020204030204" pitchFamily="34" charset="0"/>
                <a:cs typeface="Times New Roman" panose="02020603050405020304" pitchFamily="18" charset="0"/>
              </a:rPr>
              <a:t>                           11.99 Ohm</a:t>
            </a:r>
            <a:endParaRPr lang="en-IN" sz="1100" dirty="0">
              <a:effectLst/>
              <a:latin typeface="Consolas" panose="020B0609020204030204" pitchFamily="49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r>
              <a:rPr lang="en-IN" sz="1100" dirty="0">
                <a:effectLst/>
                <a:latin typeface="Courier New" panose="02070309020205020404" pitchFamily="49" charset="0"/>
                <a:ea typeface="Calibri" panose="020F0502020204030204" pitchFamily="34" charset="0"/>
                <a:cs typeface="Times New Roman" panose="02020603050405020304" pitchFamily="18" charset="0"/>
              </a:rPr>
              <a:t>        3023             </a:t>
            </a:r>
            <a:r>
              <a:rPr lang="en-IN" sz="1100" dirty="0" err="1">
                <a:effectLst/>
                <a:latin typeface="Courier New" panose="02070309020205020404" pitchFamily="49" charset="0"/>
                <a:ea typeface="Calibri" panose="020F0502020204030204" pitchFamily="34" charset="0"/>
                <a:cs typeface="Times New Roman" panose="02020603050405020304" pitchFamily="18" charset="0"/>
              </a:rPr>
              <a:t>tZp</a:t>
            </a:r>
            <a:r>
              <a:rPr lang="en-IN" sz="1100" dirty="0">
                <a:effectLst/>
                <a:latin typeface="Courier New" panose="02070309020205020404" pitchFamily="49" charset="0"/>
                <a:ea typeface="Calibri" panose="020F0502020204030204" pitchFamily="34" charset="0"/>
                <a:cs typeface="Times New Roman" panose="02020603050405020304" pitchFamily="18" charset="0"/>
              </a:rPr>
              <a:t>                             0.60 Sec.</a:t>
            </a:r>
            <a:endParaRPr lang="en-IN" sz="1100" dirty="0">
              <a:effectLst/>
              <a:latin typeface="Consolas" panose="020B0609020204030204" pitchFamily="49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r>
              <a:rPr lang="en-IN" sz="1100" dirty="0">
                <a:effectLst/>
                <a:latin typeface="Courier New" panose="02070309020205020404" pitchFamily="49" charset="0"/>
                <a:ea typeface="Calibri" panose="020F0502020204030204" pitchFamily="34" charset="0"/>
                <a:cs typeface="Times New Roman" panose="02020603050405020304" pitchFamily="18" charset="0"/>
              </a:rPr>
              <a:t>        3025             </a:t>
            </a:r>
            <a:r>
              <a:rPr lang="en-IN" sz="1100" dirty="0" err="1">
                <a:effectLst/>
                <a:latin typeface="Courier New" panose="02070309020205020404" pitchFamily="49" charset="0"/>
                <a:ea typeface="Calibri" panose="020F0502020204030204" pitchFamily="34" charset="0"/>
                <a:cs typeface="Times New Roman" panose="02020603050405020304" pitchFamily="18" charset="0"/>
              </a:rPr>
              <a:t>kZm</a:t>
            </a:r>
            <a:r>
              <a:rPr lang="en-IN" sz="1100" dirty="0">
                <a:effectLst/>
                <a:latin typeface="Courier New" panose="02070309020205020404" pitchFamily="49" charset="0"/>
                <a:ea typeface="Calibri" panose="020F0502020204030204" pitchFamily="34" charset="0"/>
                <a:cs typeface="Times New Roman" panose="02020603050405020304" pitchFamily="18" charset="0"/>
              </a:rPr>
              <a:t> Mutual Com                  0.72</a:t>
            </a:r>
            <a:endParaRPr lang="en-IN" sz="1100" dirty="0">
              <a:effectLst/>
              <a:latin typeface="Consolas" panose="020B0609020204030204" pitchFamily="49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r>
              <a:rPr lang="en-IN" sz="1100" dirty="0">
                <a:effectLst/>
                <a:latin typeface="Courier New" panose="02070309020205020404" pitchFamily="49" charset="0"/>
                <a:ea typeface="Calibri" panose="020F0502020204030204" pitchFamily="34" charset="0"/>
                <a:cs typeface="Times New Roman" panose="02020603050405020304" pitchFamily="18" charset="0"/>
              </a:rPr>
              <a:t>        3026             </a:t>
            </a:r>
            <a:r>
              <a:rPr lang="en-IN" sz="1100" dirty="0" err="1">
                <a:effectLst/>
                <a:latin typeface="Courier New" panose="02070309020205020404" pitchFamily="49" charset="0"/>
                <a:ea typeface="Calibri" panose="020F0502020204030204" pitchFamily="34" charset="0"/>
                <a:cs typeface="Times New Roman" panose="02020603050405020304" pitchFamily="18" charset="0"/>
              </a:rPr>
              <a:t>kZm</a:t>
            </a:r>
            <a:r>
              <a:rPr lang="en-IN" sz="1100" dirty="0">
                <a:effectLst/>
                <a:latin typeface="Courier New" panose="02070309020205020404" pitchFamily="49" charset="0"/>
                <a:ea typeface="Calibri" panose="020F0502020204030204" pitchFamily="34" charset="0"/>
                <a:cs typeface="Times New Roman" panose="02020603050405020304" pitchFamily="18" charset="0"/>
              </a:rPr>
              <a:t> Angle                      -1.09 Deg.</a:t>
            </a:r>
            <a:endParaRPr lang="en-IN" sz="1100" dirty="0"/>
          </a:p>
        </p:txBody>
      </p:sp>
      <p:sp>
        <p:nvSpPr>
          <p:cNvPr id="6" name="Rectangle: Rounded Corners 5">
            <a:extLst>
              <a:ext uri="{FF2B5EF4-FFF2-40B4-BE49-F238E27FC236}">
                <a16:creationId xmlns:a16="http://schemas.microsoft.com/office/drawing/2014/main" id="{4F57F59C-5D33-EEBB-F81B-8E4D1C1AEF54}"/>
              </a:ext>
            </a:extLst>
          </p:cNvPr>
          <p:cNvSpPr/>
          <p:nvPr/>
        </p:nvSpPr>
        <p:spPr>
          <a:xfrm>
            <a:off x="5441367" y="2080040"/>
            <a:ext cx="5214026" cy="311286"/>
          </a:xfrm>
          <a:prstGeom prst="roundRect">
            <a:avLst/>
          </a:prstGeom>
          <a:noFill/>
          <a:ln w="38100">
            <a:solidFill>
              <a:schemeClr val="tx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IN"/>
          </a:p>
        </p:txBody>
      </p:sp>
      <p:sp>
        <p:nvSpPr>
          <p:cNvPr id="7" name="Rectangle: Rounded Corners 6">
            <a:extLst>
              <a:ext uri="{FF2B5EF4-FFF2-40B4-BE49-F238E27FC236}">
                <a16:creationId xmlns:a16="http://schemas.microsoft.com/office/drawing/2014/main" id="{EEFE73DE-6A1B-3D93-C73D-29A557B92A42}"/>
              </a:ext>
            </a:extLst>
          </p:cNvPr>
          <p:cNvSpPr/>
          <p:nvPr/>
        </p:nvSpPr>
        <p:spPr>
          <a:xfrm>
            <a:off x="5441367" y="1262711"/>
            <a:ext cx="5214026" cy="311286"/>
          </a:xfrm>
          <a:prstGeom prst="roundRect">
            <a:avLst/>
          </a:prstGeom>
          <a:noFill/>
          <a:ln w="38100">
            <a:solidFill>
              <a:srgbClr val="FF505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IN"/>
          </a:p>
        </p:txBody>
      </p:sp>
      <p:sp>
        <p:nvSpPr>
          <p:cNvPr id="8" name="Rectangle: Rounded Corners 7">
            <a:extLst>
              <a:ext uri="{FF2B5EF4-FFF2-40B4-BE49-F238E27FC236}">
                <a16:creationId xmlns:a16="http://schemas.microsoft.com/office/drawing/2014/main" id="{E75243A5-3B3D-1BF5-391B-0BA086389C7A}"/>
              </a:ext>
            </a:extLst>
          </p:cNvPr>
          <p:cNvSpPr/>
          <p:nvPr/>
        </p:nvSpPr>
        <p:spPr>
          <a:xfrm>
            <a:off x="5441367" y="3098202"/>
            <a:ext cx="5214026" cy="311286"/>
          </a:xfrm>
          <a:prstGeom prst="roundRect">
            <a:avLst/>
          </a:prstGeom>
          <a:noFill/>
          <a:ln w="38100">
            <a:solidFill>
              <a:srgbClr val="00B0F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IN"/>
          </a:p>
        </p:txBody>
      </p:sp>
      <p:sp>
        <p:nvSpPr>
          <p:cNvPr id="9" name="Rectangle: Rounded Corners 8">
            <a:extLst>
              <a:ext uri="{FF2B5EF4-FFF2-40B4-BE49-F238E27FC236}">
                <a16:creationId xmlns:a16="http://schemas.microsoft.com/office/drawing/2014/main" id="{A1C55213-B8B8-44A9-86F3-FEBEEAE2394B}"/>
              </a:ext>
            </a:extLst>
          </p:cNvPr>
          <p:cNvSpPr/>
          <p:nvPr/>
        </p:nvSpPr>
        <p:spPr>
          <a:xfrm>
            <a:off x="5441367" y="5592135"/>
            <a:ext cx="5214026" cy="311286"/>
          </a:xfrm>
          <a:prstGeom prst="roundRect">
            <a:avLst/>
          </a:prstGeom>
          <a:noFill/>
          <a:ln w="38100">
            <a:solidFill>
              <a:srgbClr val="92D05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IN"/>
          </a:p>
        </p:txBody>
      </p:sp>
      <p:sp>
        <p:nvSpPr>
          <p:cNvPr id="10" name="Rectangle: Rounded Corners 9">
            <a:extLst>
              <a:ext uri="{FF2B5EF4-FFF2-40B4-BE49-F238E27FC236}">
                <a16:creationId xmlns:a16="http://schemas.microsoft.com/office/drawing/2014/main" id="{36448929-BA64-073E-8AED-8840B8AFCC1E}"/>
              </a:ext>
            </a:extLst>
          </p:cNvPr>
          <p:cNvSpPr/>
          <p:nvPr/>
        </p:nvSpPr>
        <p:spPr>
          <a:xfrm>
            <a:off x="5376041" y="4725000"/>
            <a:ext cx="5214026" cy="477617"/>
          </a:xfrm>
          <a:prstGeom prst="roundRect">
            <a:avLst/>
          </a:prstGeom>
          <a:noFill/>
          <a:ln w="38100">
            <a:solidFill>
              <a:srgbClr val="FF000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IN"/>
          </a:p>
        </p:txBody>
      </p:sp>
      <p:graphicFrame>
        <p:nvGraphicFramePr>
          <p:cNvPr id="2" name="Object 1">
            <a:extLst>
              <a:ext uri="{FF2B5EF4-FFF2-40B4-BE49-F238E27FC236}">
                <a16:creationId xmlns:a16="http://schemas.microsoft.com/office/drawing/2014/main" id="{B5CAD61E-BEF7-2CE7-1071-7F5503CA4C7E}"/>
              </a:ext>
            </a:extLst>
          </p:cNvPr>
          <p:cNvGraphicFramePr>
            <a:graphicFrameLocks noChangeAspect="1"/>
          </p:cNvGraphicFramePr>
          <p:nvPr/>
        </p:nvGraphicFramePr>
        <p:xfrm>
          <a:off x="455328" y="993243"/>
          <a:ext cx="3833014" cy="5846990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name="Document" r:id="rId3" imgW="6074706" imgH="9958638" progId="Word.Document.12">
                  <p:embed/>
                </p:oleObj>
              </mc:Choice>
              <mc:Fallback>
                <p:oleObj name="Document" r:id="rId3" imgW="6074706" imgH="9958638" progId="Word.Document.12">
                  <p:embed/>
                  <p:pic>
                    <p:nvPicPr>
                      <p:cNvPr id="2" name="Object 1">
                        <a:extLst>
                          <a:ext uri="{FF2B5EF4-FFF2-40B4-BE49-F238E27FC236}">
                            <a16:creationId xmlns:a16="http://schemas.microsoft.com/office/drawing/2014/main" id="{B5CAD61E-BEF7-2CE7-1071-7F5503CA4C7E}"/>
                          </a:ext>
                        </a:extLst>
                      </p:cNvPr>
                      <p:cNvPicPr/>
                      <p:nvPr/>
                    </p:nvPicPr>
                    <p:blipFill>
                      <a:blip r:embed="rId4"/>
                      <a:stretch>
                        <a:fillRect/>
                      </a:stretch>
                    </p:blipFill>
                    <p:spPr>
                      <a:xfrm>
                        <a:off x="455328" y="993243"/>
                        <a:ext cx="3833014" cy="5846990"/>
                      </a:xfrm>
                      <a:prstGeom prst="rect">
                        <a:avLst/>
                      </a:prstGeom>
                      <a:solidFill>
                        <a:schemeClr val="tx1"/>
                      </a:solidFill>
                      <a:ln>
                        <a:solidFill>
                          <a:schemeClr val="bg1"/>
                        </a:solidFill>
                      </a:ln>
                    </p:spPr>
                  </p:pic>
                </p:oleObj>
              </mc:Fallback>
            </mc:AlternateContent>
          </a:graphicData>
        </a:graphic>
      </p:graphicFrame>
      <p:sp>
        <p:nvSpPr>
          <p:cNvPr id="4" name="Rectangle: Rounded Corners 3">
            <a:extLst>
              <a:ext uri="{FF2B5EF4-FFF2-40B4-BE49-F238E27FC236}">
                <a16:creationId xmlns:a16="http://schemas.microsoft.com/office/drawing/2014/main" id="{43423D68-3AEF-77D2-5431-4105DEDD39DC}"/>
              </a:ext>
            </a:extLst>
          </p:cNvPr>
          <p:cNvSpPr/>
          <p:nvPr/>
        </p:nvSpPr>
        <p:spPr>
          <a:xfrm>
            <a:off x="283631" y="1804305"/>
            <a:ext cx="3317132" cy="275735"/>
          </a:xfrm>
          <a:prstGeom prst="roundRect">
            <a:avLst/>
          </a:prstGeom>
          <a:noFill/>
          <a:ln w="38100">
            <a:solidFill>
              <a:srgbClr val="FF000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IN">
              <a:noFill/>
            </a:endParaRPr>
          </a:p>
        </p:txBody>
      </p:sp>
      <p:sp>
        <p:nvSpPr>
          <p:cNvPr id="11" name="Rectangle: Rounded Corners 10">
            <a:extLst>
              <a:ext uri="{FF2B5EF4-FFF2-40B4-BE49-F238E27FC236}">
                <a16:creationId xmlns:a16="http://schemas.microsoft.com/office/drawing/2014/main" id="{9EF56E94-A1E2-7CEA-671E-E835BE7DF5BC}"/>
              </a:ext>
            </a:extLst>
          </p:cNvPr>
          <p:cNvSpPr/>
          <p:nvPr/>
        </p:nvSpPr>
        <p:spPr>
          <a:xfrm>
            <a:off x="283630" y="5955718"/>
            <a:ext cx="3443591" cy="699688"/>
          </a:xfrm>
          <a:prstGeom prst="roundRect">
            <a:avLst/>
          </a:prstGeom>
          <a:noFill/>
          <a:ln w="38100">
            <a:solidFill>
              <a:srgbClr val="FF000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IN">
              <a:noFill/>
            </a:endParaRPr>
          </a:p>
        </p:txBody>
      </p:sp>
      <p:sp>
        <p:nvSpPr>
          <p:cNvPr id="12" name="Title 2">
            <a:extLst>
              <a:ext uri="{FF2B5EF4-FFF2-40B4-BE49-F238E27FC236}">
                <a16:creationId xmlns:a16="http://schemas.microsoft.com/office/drawing/2014/main" id="{A82B50DF-DDD5-B943-3AD2-4E2584A22141}"/>
              </a:ext>
            </a:extLst>
          </p:cNvPr>
          <p:cNvSpPr txBox="1">
            <a:spLocks/>
          </p:cNvSpPr>
          <p:nvPr/>
        </p:nvSpPr>
        <p:spPr>
          <a:xfrm>
            <a:off x="1058083" y="993242"/>
            <a:ext cx="2669138" cy="506051"/>
          </a:xfrm>
          <a:prstGeom prst="rect">
            <a:avLst/>
          </a:prstGeom>
        </p:spPr>
        <p:txBody>
          <a:bodyPr vert="horz" lIns="91440" tIns="45720" rIns="91440" bIns="45720" rtlCol="0" anchor="ctr">
            <a:normAutofit fontScale="52500" lnSpcReduction="20000"/>
          </a:bodyPr>
          <a:lstStyle>
            <a:lvl1pPr algn="l" defTabSz="914400" rtl="0" eaLnBrk="1" latinLnBrk="0" hangingPunct="1">
              <a:lnSpc>
                <a:spcPct val="85000"/>
              </a:lnSpc>
              <a:spcBef>
                <a:spcPct val="0"/>
              </a:spcBef>
              <a:buNone/>
              <a:defRPr sz="7200" kern="1200" spc="-50" baseline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IN" sz="4000" i="1" u="sng" dirty="0">
                <a:solidFill>
                  <a:srgbClr val="002060"/>
                </a:solidFill>
              </a:rPr>
              <a:t>SEL 311 C – 132 kV</a:t>
            </a:r>
          </a:p>
        </p:txBody>
      </p:sp>
      <p:sp>
        <p:nvSpPr>
          <p:cNvPr id="13" name="Title 2">
            <a:extLst>
              <a:ext uri="{FF2B5EF4-FFF2-40B4-BE49-F238E27FC236}">
                <a16:creationId xmlns:a16="http://schemas.microsoft.com/office/drawing/2014/main" id="{139183BC-5FA1-277A-85EA-CBA8C402C992}"/>
              </a:ext>
            </a:extLst>
          </p:cNvPr>
          <p:cNvSpPr txBox="1">
            <a:spLocks/>
          </p:cNvSpPr>
          <p:nvPr/>
        </p:nvSpPr>
        <p:spPr>
          <a:xfrm>
            <a:off x="7576637" y="471281"/>
            <a:ext cx="2669138" cy="506051"/>
          </a:xfrm>
          <a:prstGeom prst="rect">
            <a:avLst/>
          </a:prstGeom>
        </p:spPr>
        <p:txBody>
          <a:bodyPr vert="horz" lIns="91440" tIns="45720" rIns="91440" bIns="45720" rtlCol="0" anchor="ctr">
            <a:normAutofit fontScale="75000" lnSpcReduction="20000"/>
          </a:bodyPr>
          <a:lstStyle>
            <a:lvl1pPr algn="l" defTabSz="914400" rtl="0" eaLnBrk="1" latinLnBrk="0" hangingPunct="1">
              <a:lnSpc>
                <a:spcPct val="85000"/>
              </a:lnSpc>
              <a:spcBef>
                <a:spcPct val="0"/>
              </a:spcBef>
              <a:buNone/>
              <a:defRPr sz="7200" kern="1200" spc="-50" baseline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IN" sz="4000" i="1" u="sng" dirty="0"/>
              <a:t>P444 – 220 kV</a:t>
            </a:r>
          </a:p>
        </p:txBody>
      </p:sp>
      <mc:AlternateContent xmlns:mc="http://schemas.openxmlformats.org/markup-compatibility/2006" xmlns:pslz="http://schemas.microsoft.com/office/powerpoint/2016/slidezoom">
        <mc:Choice Requires="pslz">
          <p:graphicFrame>
            <p:nvGraphicFramePr>
              <p:cNvPr id="15" name="Slide Zoom 14">
                <a:extLst>
                  <a:ext uri="{FF2B5EF4-FFF2-40B4-BE49-F238E27FC236}">
                    <a16:creationId xmlns:a16="http://schemas.microsoft.com/office/drawing/2014/main" id="{8C7D4AD0-7451-DCA8-AEA9-DE7042FCB81C}"/>
                  </a:ext>
                </a:extLst>
              </p:cNvPr>
              <p:cNvGraphicFramePr>
                <a:graphicFrameLocks noChangeAspect="1"/>
              </p:cNvGraphicFramePr>
              <p:nvPr/>
            </p:nvGraphicFramePr>
            <p:xfrm>
              <a:off x="11780853" y="6629225"/>
              <a:ext cx="367463" cy="220632"/>
            </p:xfrm>
            <a:graphic>
              <a:graphicData uri="http://schemas.microsoft.com/office/powerpoint/2016/slidezoom">
                <pslz:sldZm>
                  <pslz:sldZmObj sldId="327" cId="1877482512">
                    <pslz:zmPr id="{C41217D9-7D00-4072-939D-39BB6753D4DA}" returnToParent="0" transitionDur="1000">
                      <p166:blipFill xmlns:p166="http://schemas.microsoft.com/office/powerpoint/2016/6/main">
                        <a:blip r:embed="rId5"/>
                        <a:stretch>
                          <a:fillRect/>
                        </a:stretch>
                      </p166:blipFill>
                      <p166:spPr xmlns:p166="http://schemas.microsoft.com/office/powerpoint/2016/6/main">
                        <a:xfrm>
                          <a:off x="0" y="0"/>
                          <a:ext cx="367463" cy="220632"/>
                        </a:xfrm>
                        <a:prstGeom prst="rect">
                          <a:avLst/>
                        </a:prstGeom>
                        <a:ln w="3175">
                          <a:solidFill>
                            <a:prstClr val="ltGray"/>
                          </a:solidFill>
                        </a:ln>
                      </p166:spPr>
                    </pslz:zmPr>
                  </pslz:sldZmObj>
                </pslz:sldZm>
              </a:graphicData>
            </a:graphic>
          </p:graphicFrame>
        </mc:Choice>
        <mc:Fallback xmlns="">
          <p:pic>
            <p:nvPicPr>
              <p:cNvPr id="15" name="Slide Zoom 14">
                <a:hlinkClick r:id="rId6" action="ppaction://hlinksldjump"/>
                <a:extLst>
                  <a:ext uri="{FF2B5EF4-FFF2-40B4-BE49-F238E27FC236}">
                    <a16:creationId xmlns:a16="http://schemas.microsoft.com/office/drawing/2014/main" id="{8C7D4AD0-7451-DCA8-AEA9-DE7042FCB81C}"/>
                  </a:ext>
                </a:extLst>
              </p:cNvPr>
              <p:cNvPicPr>
                <a:picLocks noGrp="1" noRot="1" noChangeAspect="1" noMove="1" noResize="1" noEditPoints="1" noAdjustHandles="1" noChangeArrowheads="1" noChangeShapeType="1"/>
              </p:cNvPicPr>
              <p:nvPr/>
            </p:nvPicPr>
            <p:blipFill>
              <a:blip r:embed="rId7"/>
              <a:stretch>
                <a:fillRect/>
              </a:stretch>
            </p:blipFill>
            <p:spPr>
              <a:xfrm>
                <a:off x="11780853" y="6629225"/>
                <a:ext cx="367463" cy="220632"/>
              </a:xfrm>
              <a:prstGeom prst="rect">
                <a:avLst/>
              </a:prstGeom>
              <a:ln w="3175">
                <a:solidFill>
                  <a:prstClr val="ltGray"/>
                </a:solidFill>
              </a:ln>
            </p:spPr>
          </p:pic>
        </mc:Fallback>
      </mc:AlternateContent>
      <p:sp>
        <p:nvSpPr>
          <p:cNvPr id="16" name="Rectangle: Rounded Corners 15">
            <a:extLst>
              <a:ext uri="{FF2B5EF4-FFF2-40B4-BE49-F238E27FC236}">
                <a16:creationId xmlns:a16="http://schemas.microsoft.com/office/drawing/2014/main" id="{01864F3E-9CD9-E2A9-C25A-2775460EE14F}"/>
              </a:ext>
            </a:extLst>
          </p:cNvPr>
          <p:cNvSpPr/>
          <p:nvPr/>
        </p:nvSpPr>
        <p:spPr>
          <a:xfrm>
            <a:off x="278763" y="2247184"/>
            <a:ext cx="3317132" cy="275735"/>
          </a:xfrm>
          <a:prstGeom prst="roundRect">
            <a:avLst/>
          </a:prstGeom>
          <a:noFill/>
          <a:ln w="38100">
            <a:solidFill>
              <a:srgbClr val="7030A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IN">
              <a:noFill/>
            </a:endParaRPr>
          </a:p>
        </p:txBody>
      </p:sp>
      <p:sp>
        <p:nvSpPr>
          <p:cNvPr id="14" name="Slide Number Placeholder 13">
            <a:extLst>
              <a:ext uri="{FF2B5EF4-FFF2-40B4-BE49-F238E27FC236}">
                <a16:creationId xmlns:a16="http://schemas.microsoft.com/office/drawing/2014/main" id="{9A5D91D5-A120-0707-2699-7271BC0476A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>
            <a:normAutofit lnSpcReduction="10000"/>
          </a:bodyPr>
          <a:lstStyle/>
          <a:p>
            <a:fld id="{19C1AEB4-7037-4088-A46E-D96AF956DC0D}" type="slidenum">
              <a:rPr lang="en-IN" smtClean="0"/>
              <a:t>67</a:t>
            </a:fld>
            <a:endParaRPr lang="en-IN"/>
          </a:p>
        </p:txBody>
      </p:sp>
      <p:grpSp>
        <p:nvGrpSpPr>
          <p:cNvPr id="17" name="Group 16">
            <a:extLst>
              <a:ext uri="{FF2B5EF4-FFF2-40B4-BE49-F238E27FC236}">
                <a16:creationId xmlns:a16="http://schemas.microsoft.com/office/drawing/2014/main" id="{B843516F-46C0-B19E-7965-56363BF20F9C}"/>
              </a:ext>
            </a:extLst>
          </p:cNvPr>
          <p:cNvGrpSpPr/>
          <p:nvPr/>
        </p:nvGrpSpPr>
        <p:grpSpPr>
          <a:xfrm>
            <a:off x="11481757" y="74540"/>
            <a:ext cx="620304" cy="653010"/>
            <a:chOff x="8366841" y="1587144"/>
            <a:chExt cx="620304" cy="653010"/>
          </a:xfrm>
        </p:grpSpPr>
        <p:cxnSp>
          <p:nvCxnSpPr>
            <p:cNvPr id="18" name="Straight Connector 17">
              <a:extLst>
                <a:ext uri="{FF2B5EF4-FFF2-40B4-BE49-F238E27FC236}">
                  <a16:creationId xmlns:a16="http://schemas.microsoft.com/office/drawing/2014/main" id="{26A11365-37F8-21EB-A799-D262A0166F5E}"/>
                </a:ext>
              </a:extLst>
            </p:cNvPr>
            <p:cNvCxnSpPr/>
            <p:nvPr/>
          </p:nvCxnSpPr>
          <p:spPr>
            <a:xfrm>
              <a:off x="8672017" y="1587144"/>
              <a:ext cx="0" cy="653010"/>
            </a:xfrm>
            <a:prstGeom prst="line">
              <a:avLst/>
            </a:prstGeom>
            <a:effectLst>
              <a:glow rad="63500">
                <a:schemeClr val="accent1">
                  <a:satMod val="175000"/>
                  <a:alpha val="40000"/>
                </a:schemeClr>
              </a:glow>
            </a:effectLst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9" name="Straight Connector 18">
              <a:extLst>
                <a:ext uri="{FF2B5EF4-FFF2-40B4-BE49-F238E27FC236}">
                  <a16:creationId xmlns:a16="http://schemas.microsoft.com/office/drawing/2014/main" id="{FC7E7DEB-05B0-A59A-9C4A-DFE5FC689606}"/>
                </a:ext>
              </a:extLst>
            </p:cNvPr>
            <p:cNvCxnSpPr/>
            <p:nvPr/>
          </p:nvCxnSpPr>
          <p:spPr>
            <a:xfrm>
              <a:off x="8366841" y="1917229"/>
              <a:ext cx="620304" cy="0"/>
            </a:xfrm>
            <a:prstGeom prst="line">
              <a:avLst/>
            </a:prstGeom>
            <a:effectLst>
              <a:glow rad="63500">
                <a:schemeClr val="accent1">
                  <a:satMod val="175000"/>
                  <a:alpha val="40000"/>
                </a:schemeClr>
              </a:glow>
            </a:effectLst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grpSp>
        <p:nvGrpSpPr>
          <p:cNvPr id="20" name="Group 19">
            <a:extLst>
              <a:ext uri="{FF2B5EF4-FFF2-40B4-BE49-F238E27FC236}">
                <a16:creationId xmlns:a16="http://schemas.microsoft.com/office/drawing/2014/main" id="{79ED58E4-D82E-8D5F-3EB0-A8142353AC9A}"/>
              </a:ext>
            </a:extLst>
          </p:cNvPr>
          <p:cNvGrpSpPr/>
          <p:nvPr/>
        </p:nvGrpSpPr>
        <p:grpSpPr>
          <a:xfrm>
            <a:off x="11157779" y="-216759"/>
            <a:ext cx="1260000" cy="1260000"/>
            <a:chOff x="7064043" y="3066250"/>
            <a:chExt cx="1260000" cy="1260000"/>
          </a:xfrm>
        </p:grpSpPr>
        <p:sp>
          <p:nvSpPr>
            <p:cNvPr id="21" name="Oval 20">
              <a:extLst>
                <a:ext uri="{FF2B5EF4-FFF2-40B4-BE49-F238E27FC236}">
                  <a16:creationId xmlns:a16="http://schemas.microsoft.com/office/drawing/2014/main" id="{DBEF51B5-B2E1-35B0-6B6A-8AB60BBF537A}"/>
                </a:ext>
              </a:extLst>
            </p:cNvPr>
            <p:cNvSpPr/>
            <p:nvPr/>
          </p:nvSpPr>
          <p:spPr>
            <a:xfrm>
              <a:off x="7064043" y="3066250"/>
              <a:ext cx="1260000" cy="1260000"/>
            </a:xfrm>
            <a:prstGeom prst="ellipse">
              <a:avLst/>
            </a:prstGeom>
            <a:noFill/>
            <a:ln>
              <a:solidFill>
                <a:schemeClr val="bg1"/>
              </a:solidFill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IN"/>
            </a:p>
          </p:txBody>
        </p:sp>
        <p:grpSp>
          <p:nvGrpSpPr>
            <p:cNvPr id="22" name="Group 21">
              <a:extLst>
                <a:ext uri="{FF2B5EF4-FFF2-40B4-BE49-F238E27FC236}">
                  <a16:creationId xmlns:a16="http://schemas.microsoft.com/office/drawing/2014/main" id="{8FD335CE-59DD-9BFB-087E-8C67DACA63FA}"/>
                </a:ext>
              </a:extLst>
            </p:cNvPr>
            <p:cNvGrpSpPr/>
            <p:nvPr/>
          </p:nvGrpSpPr>
          <p:grpSpPr>
            <a:xfrm>
              <a:off x="7330553" y="3336250"/>
              <a:ext cx="726980" cy="720000"/>
              <a:chOff x="9768840" y="2275840"/>
              <a:chExt cx="726980" cy="720000"/>
            </a:xfrm>
          </p:grpSpPr>
          <p:sp>
            <p:nvSpPr>
              <p:cNvPr id="23" name="Oval 22">
                <a:extLst>
                  <a:ext uri="{FF2B5EF4-FFF2-40B4-BE49-F238E27FC236}">
                    <a16:creationId xmlns:a16="http://schemas.microsoft.com/office/drawing/2014/main" id="{F747AE95-68CF-A8F0-CAF1-369D6DE514DF}"/>
                  </a:ext>
                </a:extLst>
              </p:cNvPr>
              <p:cNvSpPr/>
              <p:nvPr/>
            </p:nvSpPr>
            <p:spPr>
              <a:xfrm>
                <a:off x="9768840" y="2275840"/>
                <a:ext cx="720000" cy="720000"/>
              </a:xfrm>
              <a:prstGeom prst="ellipse">
                <a:avLst/>
              </a:prstGeom>
              <a:noFill/>
              <a:ln>
                <a:solidFill>
                  <a:schemeClr val="bg1"/>
                </a:solidFill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IN"/>
              </a:p>
            </p:txBody>
          </p:sp>
          <p:cxnSp>
            <p:nvCxnSpPr>
              <p:cNvPr id="24" name="Straight Arrow Connector 23">
                <a:extLst>
                  <a:ext uri="{FF2B5EF4-FFF2-40B4-BE49-F238E27FC236}">
                    <a16:creationId xmlns:a16="http://schemas.microsoft.com/office/drawing/2014/main" id="{D506B197-E9E0-0246-2179-5889219C0A4C}"/>
                  </a:ext>
                </a:extLst>
              </p:cNvPr>
              <p:cNvCxnSpPr>
                <a:cxnSpLocks/>
              </p:cNvCxnSpPr>
              <p:nvPr/>
            </p:nvCxnSpPr>
            <p:spPr>
              <a:xfrm rot="7200000">
                <a:off x="9860407" y="2786655"/>
                <a:ext cx="360000" cy="6762"/>
              </a:xfrm>
              <a:prstGeom prst="straightConnector1">
                <a:avLst/>
              </a:prstGeom>
              <a:ln w="38100" cap="rnd">
                <a:solidFill>
                  <a:srgbClr val="FFFF00"/>
                </a:solidFill>
                <a:tailEnd type="triangle"/>
              </a:ln>
            </p:spPr>
            <p:style>
              <a:lnRef idx="2">
                <a:schemeClr val="accent3"/>
              </a:lnRef>
              <a:fillRef idx="0">
                <a:schemeClr val="accent3"/>
              </a:fillRef>
              <a:effectRef idx="1">
                <a:schemeClr val="accent3"/>
              </a:effectRef>
              <a:fontRef idx="minor">
                <a:schemeClr val="tx1"/>
              </a:fontRef>
            </p:style>
          </p:cxnSp>
          <p:cxnSp>
            <p:nvCxnSpPr>
              <p:cNvPr id="25" name="Straight Arrow Connector 24">
                <a:extLst>
                  <a:ext uri="{FF2B5EF4-FFF2-40B4-BE49-F238E27FC236}">
                    <a16:creationId xmlns:a16="http://schemas.microsoft.com/office/drawing/2014/main" id="{6D39213F-5DA7-80CC-71ED-5C5C21CA637E}"/>
                  </a:ext>
                </a:extLst>
              </p:cNvPr>
              <p:cNvCxnSpPr>
                <a:cxnSpLocks/>
              </p:cNvCxnSpPr>
              <p:nvPr/>
            </p:nvCxnSpPr>
            <p:spPr>
              <a:xfrm rot="14400000">
                <a:off x="9861767" y="2473195"/>
                <a:ext cx="360000" cy="6762"/>
              </a:xfrm>
              <a:prstGeom prst="straightConnector1">
                <a:avLst/>
              </a:prstGeom>
              <a:ln w="38100" cap="rnd">
                <a:solidFill>
                  <a:srgbClr val="0070C0"/>
                </a:solidFill>
                <a:tailEnd type="triangle"/>
              </a:ln>
            </p:spPr>
            <p:style>
              <a:lnRef idx="2">
                <a:schemeClr val="accent3"/>
              </a:lnRef>
              <a:fillRef idx="0">
                <a:schemeClr val="accent3"/>
              </a:fillRef>
              <a:effectRef idx="1">
                <a:schemeClr val="accent3"/>
              </a:effectRef>
              <a:fontRef idx="minor">
                <a:schemeClr val="tx1"/>
              </a:fontRef>
            </p:style>
          </p:cxnSp>
          <p:cxnSp>
            <p:nvCxnSpPr>
              <p:cNvPr id="26" name="Straight Arrow Connector 25">
                <a:extLst>
                  <a:ext uri="{FF2B5EF4-FFF2-40B4-BE49-F238E27FC236}">
                    <a16:creationId xmlns:a16="http://schemas.microsoft.com/office/drawing/2014/main" id="{896880D6-D512-B5C0-5A74-4A4187699074}"/>
                  </a:ext>
                </a:extLst>
              </p:cNvPr>
              <p:cNvCxnSpPr/>
              <p:nvPr/>
            </p:nvCxnSpPr>
            <p:spPr>
              <a:xfrm>
                <a:off x="10135820" y="2629924"/>
                <a:ext cx="360000" cy="6762"/>
              </a:xfrm>
              <a:prstGeom prst="straightConnector1">
                <a:avLst/>
              </a:prstGeom>
              <a:ln w="38100" cap="rnd">
                <a:solidFill>
                  <a:srgbClr val="FF0000"/>
                </a:solidFill>
                <a:tailEnd type="triangle"/>
              </a:ln>
            </p:spPr>
            <p:style>
              <a:lnRef idx="2">
                <a:schemeClr val="accent3"/>
              </a:lnRef>
              <a:fillRef idx="0">
                <a:schemeClr val="accent3"/>
              </a:fillRef>
              <a:effectRef idx="1">
                <a:schemeClr val="accent3"/>
              </a:effectRef>
              <a:fontRef idx="minor">
                <a:schemeClr val="tx1"/>
              </a:fontRef>
            </p:style>
          </p:cxnSp>
        </p:grpSp>
      </p:grpSp>
      <p:sp>
        <p:nvSpPr>
          <p:cNvPr id="27" name="Rectangle 26">
            <a:extLst>
              <a:ext uri="{FF2B5EF4-FFF2-40B4-BE49-F238E27FC236}">
                <a16:creationId xmlns:a16="http://schemas.microsoft.com/office/drawing/2014/main" id="{B8D8F396-8C02-7B6E-0B85-BFB37F50C215}"/>
              </a:ext>
            </a:extLst>
          </p:cNvPr>
          <p:cNvSpPr/>
          <p:nvPr/>
        </p:nvSpPr>
        <p:spPr>
          <a:xfrm>
            <a:off x="11033567" y="-86686"/>
            <a:ext cx="513657" cy="405484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2000" b="0" cap="none" spc="0" dirty="0">
                <a:ln w="0"/>
                <a:solidFill>
                  <a:srgbClr val="92D050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120</a:t>
            </a:r>
          </a:p>
        </p:txBody>
      </p:sp>
      <p:sp>
        <p:nvSpPr>
          <p:cNvPr id="28" name="Rectangle 27">
            <a:extLst>
              <a:ext uri="{FF2B5EF4-FFF2-40B4-BE49-F238E27FC236}">
                <a16:creationId xmlns:a16="http://schemas.microsoft.com/office/drawing/2014/main" id="{5B701CD7-5CD6-B3E4-0B05-740BC79EBD17}"/>
              </a:ext>
            </a:extLst>
          </p:cNvPr>
          <p:cNvSpPr/>
          <p:nvPr/>
        </p:nvSpPr>
        <p:spPr>
          <a:xfrm>
            <a:off x="11077769" y="566219"/>
            <a:ext cx="513657" cy="405484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2000" b="0" cap="none" spc="0" dirty="0">
                <a:ln w="0"/>
                <a:solidFill>
                  <a:srgbClr val="92D050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240</a:t>
            </a:r>
          </a:p>
        </p:txBody>
      </p:sp>
    </p:spTree>
    <p:extLst>
      <p:ext uri="{BB962C8B-B14F-4D97-AF65-F5344CB8AC3E}">
        <p14:creationId xmlns:p14="http://schemas.microsoft.com/office/powerpoint/2010/main" val="113617878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0">
        <p:cut/>
      </p:transition>
    </mc:Choice>
    <mc:Fallback xmlns="">
      <p:transition>
        <p:cut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8" presetClass="emph" presetSubtype="0" repeatCount="indefinite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Rot by="-21600000">
                                      <p:cBhvr>
                                        <p:cTn id="6" dur="20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/>
          <p:cNvSpPr>
            <a:spLocks noGrp="1"/>
          </p:cNvSpPr>
          <p:nvPr>
            <p:ph type="ctrTitle"/>
          </p:nvPr>
        </p:nvSpPr>
        <p:spPr>
          <a:xfrm>
            <a:off x="5785853" y="63718"/>
            <a:ext cx="620294" cy="589161"/>
          </a:xfrm>
        </p:spPr>
        <p:txBody>
          <a:bodyPr>
            <a:normAutofit fontScale="90000"/>
          </a:bodyPr>
          <a:lstStyle/>
          <a:p>
            <a:pPr algn="ctr"/>
            <a:r>
              <a:rPr lang="en-IN" sz="4000" i="1" u="sng" dirty="0">
                <a:solidFill>
                  <a:srgbClr val="92D050"/>
                </a:solidFill>
              </a:rPr>
              <a:t>0</a:t>
            </a:r>
            <a:endParaRPr lang="en-IN" sz="4000" i="1" u="sng" dirty="0"/>
          </a:p>
        </p:txBody>
      </p:sp>
      <p:pic>
        <p:nvPicPr>
          <p:cNvPr id="2052" name="Picture 4" descr="APTRANSCO ⚡️⚡️ - Electricity Transmission Company - APTRANSCO | LinkedIn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7541" y="17768"/>
            <a:ext cx="1057360" cy="97547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Slide Number Placeholder 1">
            <a:extLst>
              <a:ext uri="{FF2B5EF4-FFF2-40B4-BE49-F238E27FC236}">
                <a16:creationId xmlns:a16="http://schemas.microsoft.com/office/drawing/2014/main" id="{40387E44-9D66-A708-C17E-3080B86C825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>
            <a:normAutofit lnSpcReduction="10000"/>
          </a:bodyPr>
          <a:lstStyle/>
          <a:p>
            <a:fld id="{19C1AEB4-7037-4088-A46E-D96AF956DC0D}" type="slidenum">
              <a:rPr lang="en-IN" smtClean="0"/>
              <a:t>68</a:t>
            </a:fld>
            <a:endParaRPr lang="en-IN"/>
          </a:p>
        </p:txBody>
      </p:sp>
      <p:grpSp>
        <p:nvGrpSpPr>
          <p:cNvPr id="4" name="Group 3">
            <a:extLst>
              <a:ext uri="{FF2B5EF4-FFF2-40B4-BE49-F238E27FC236}">
                <a16:creationId xmlns:a16="http://schemas.microsoft.com/office/drawing/2014/main" id="{15B4566D-DEEC-8C56-5247-F41B1D942501}"/>
              </a:ext>
            </a:extLst>
          </p:cNvPr>
          <p:cNvGrpSpPr/>
          <p:nvPr/>
        </p:nvGrpSpPr>
        <p:grpSpPr>
          <a:xfrm>
            <a:off x="11481757" y="74540"/>
            <a:ext cx="620304" cy="653010"/>
            <a:chOff x="8366841" y="1587144"/>
            <a:chExt cx="620304" cy="653010"/>
          </a:xfrm>
        </p:grpSpPr>
        <p:cxnSp>
          <p:nvCxnSpPr>
            <p:cNvPr id="5" name="Straight Connector 4">
              <a:extLst>
                <a:ext uri="{FF2B5EF4-FFF2-40B4-BE49-F238E27FC236}">
                  <a16:creationId xmlns:a16="http://schemas.microsoft.com/office/drawing/2014/main" id="{2A07DC08-AF35-03B8-CC6B-0155864AD72C}"/>
                </a:ext>
              </a:extLst>
            </p:cNvPr>
            <p:cNvCxnSpPr/>
            <p:nvPr/>
          </p:nvCxnSpPr>
          <p:spPr>
            <a:xfrm>
              <a:off x="8672017" y="1587144"/>
              <a:ext cx="0" cy="653010"/>
            </a:xfrm>
            <a:prstGeom prst="line">
              <a:avLst/>
            </a:prstGeom>
            <a:effectLst>
              <a:glow rad="63500">
                <a:schemeClr val="accent1">
                  <a:satMod val="175000"/>
                  <a:alpha val="40000"/>
                </a:schemeClr>
              </a:glow>
            </a:effectLst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" name="Straight Connector 5">
              <a:extLst>
                <a:ext uri="{FF2B5EF4-FFF2-40B4-BE49-F238E27FC236}">
                  <a16:creationId xmlns:a16="http://schemas.microsoft.com/office/drawing/2014/main" id="{B23C414F-54E1-5E71-D705-3FA951D53BE0}"/>
                </a:ext>
              </a:extLst>
            </p:cNvPr>
            <p:cNvCxnSpPr/>
            <p:nvPr/>
          </p:nvCxnSpPr>
          <p:spPr>
            <a:xfrm>
              <a:off x="8366841" y="1917229"/>
              <a:ext cx="620304" cy="0"/>
            </a:xfrm>
            <a:prstGeom prst="line">
              <a:avLst/>
            </a:prstGeom>
            <a:effectLst>
              <a:glow rad="63500">
                <a:schemeClr val="accent1">
                  <a:satMod val="175000"/>
                  <a:alpha val="40000"/>
                </a:schemeClr>
              </a:glow>
            </a:effectLst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grpSp>
        <p:nvGrpSpPr>
          <p:cNvPr id="7" name="Group 6">
            <a:extLst>
              <a:ext uri="{FF2B5EF4-FFF2-40B4-BE49-F238E27FC236}">
                <a16:creationId xmlns:a16="http://schemas.microsoft.com/office/drawing/2014/main" id="{77A29897-3C21-7615-8770-6B57A861E803}"/>
              </a:ext>
            </a:extLst>
          </p:cNvPr>
          <p:cNvGrpSpPr/>
          <p:nvPr/>
        </p:nvGrpSpPr>
        <p:grpSpPr>
          <a:xfrm>
            <a:off x="11157779" y="-216759"/>
            <a:ext cx="1260000" cy="1260000"/>
            <a:chOff x="7064043" y="3066250"/>
            <a:chExt cx="1260000" cy="1260000"/>
          </a:xfrm>
        </p:grpSpPr>
        <p:sp>
          <p:nvSpPr>
            <p:cNvPr id="8" name="Oval 7">
              <a:extLst>
                <a:ext uri="{FF2B5EF4-FFF2-40B4-BE49-F238E27FC236}">
                  <a16:creationId xmlns:a16="http://schemas.microsoft.com/office/drawing/2014/main" id="{33FB3B1A-4E7C-C713-3D0B-F5FE0D8D66F7}"/>
                </a:ext>
              </a:extLst>
            </p:cNvPr>
            <p:cNvSpPr/>
            <p:nvPr/>
          </p:nvSpPr>
          <p:spPr>
            <a:xfrm>
              <a:off x="7064043" y="3066250"/>
              <a:ext cx="1260000" cy="1260000"/>
            </a:xfrm>
            <a:prstGeom prst="ellipse">
              <a:avLst/>
            </a:prstGeom>
            <a:noFill/>
            <a:ln>
              <a:solidFill>
                <a:schemeClr val="bg1"/>
              </a:solidFill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IN"/>
            </a:p>
          </p:txBody>
        </p:sp>
        <p:grpSp>
          <p:nvGrpSpPr>
            <p:cNvPr id="9" name="Group 8">
              <a:extLst>
                <a:ext uri="{FF2B5EF4-FFF2-40B4-BE49-F238E27FC236}">
                  <a16:creationId xmlns:a16="http://schemas.microsoft.com/office/drawing/2014/main" id="{BFFBB227-3360-03A8-2140-931594F6DFE6}"/>
                </a:ext>
              </a:extLst>
            </p:cNvPr>
            <p:cNvGrpSpPr/>
            <p:nvPr/>
          </p:nvGrpSpPr>
          <p:grpSpPr>
            <a:xfrm>
              <a:off x="7330553" y="3336250"/>
              <a:ext cx="726980" cy="720000"/>
              <a:chOff x="9768840" y="2275840"/>
              <a:chExt cx="726980" cy="720000"/>
            </a:xfrm>
          </p:grpSpPr>
          <p:sp>
            <p:nvSpPr>
              <p:cNvPr id="10" name="Oval 9">
                <a:extLst>
                  <a:ext uri="{FF2B5EF4-FFF2-40B4-BE49-F238E27FC236}">
                    <a16:creationId xmlns:a16="http://schemas.microsoft.com/office/drawing/2014/main" id="{9D43A96D-6535-7871-1FFE-29D7B547322B}"/>
                  </a:ext>
                </a:extLst>
              </p:cNvPr>
              <p:cNvSpPr/>
              <p:nvPr/>
            </p:nvSpPr>
            <p:spPr>
              <a:xfrm>
                <a:off x="9768840" y="2275840"/>
                <a:ext cx="720000" cy="720000"/>
              </a:xfrm>
              <a:prstGeom prst="ellipse">
                <a:avLst/>
              </a:prstGeom>
              <a:noFill/>
              <a:ln>
                <a:solidFill>
                  <a:schemeClr val="bg1"/>
                </a:solidFill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IN"/>
              </a:p>
            </p:txBody>
          </p:sp>
          <p:cxnSp>
            <p:nvCxnSpPr>
              <p:cNvPr id="11" name="Straight Arrow Connector 10">
                <a:extLst>
                  <a:ext uri="{FF2B5EF4-FFF2-40B4-BE49-F238E27FC236}">
                    <a16:creationId xmlns:a16="http://schemas.microsoft.com/office/drawing/2014/main" id="{7A10470E-9F00-9F99-5213-C0CB7C46F96E}"/>
                  </a:ext>
                </a:extLst>
              </p:cNvPr>
              <p:cNvCxnSpPr>
                <a:cxnSpLocks/>
              </p:cNvCxnSpPr>
              <p:nvPr/>
            </p:nvCxnSpPr>
            <p:spPr>
              <a:xfrm rot="7200000">
                <a:off x="9860407" y="2786655"/>
                <a:ext cx="360000" cy="6762"/>
              </a:xfrm>
              <a:prstGeom prst="straightConnector1">
                <a:avLst/>
              </a:prstGeom>
              <a:ln w="38100" cap="rnd">
                <a:solidFill>
                  <a:srgbClr val="FFFF00"/>
                </a:solidFill>
                <a:tailEnd type="triangle"/>
              </a:ln>
            </p:spPr>
            <p:style>
              <a:lnRef idx="2">
                <a:schemeClr val="accent3"/>
              </a:lnRef>
              <a:fillRef idx="0">
                <a:schemeClr val="accent3"/>
              </a:fillRef>
              <a:effectRef idx="1">
                <a:schemeClr val="accent3"/>
              </a:effectRef>
              <a:fontRef idx="minor">
                <a:schemeClr val="tx1"/>
              </a:fontRef>
            </p:style>
          </p:cxnSp>
          <p:cxnSp>
            <p:nvCxnSpPr>
              <p:cNvPr id="12" name="Straight Arrow Connector 11">
                <a:extLst>
                  <a:ext uri="{FF2B5EF4-FFF2-40B4-BE49-F238E27FC236}">
                    <a16:creationId xmlns:a16="http://schemas.microsoft.com/office/drawing/2014/main" id="{7BE0B19F-8A49-421F-C2DD-31C89E7F6F45}"/>
                  </a:ext>
                </a:extLst>
              </p:cNvPr>
              <p:cNvCxnSpPr>
                <a:cxnSpLocks/>
              </p:cNvCxnSpPr>
              <p:nvPr/>
            </p:nvCxnSpPr>
            <p:spPr>
              <a:xfrm rot="14400000">
                <a:off x="9861767" y="2473195"/>
                <a:ext cx="360000" cy="6762"/>
              </a:xfrm>
              <a:prstGeom prst="straightConnector1">
                <a:avLst/>
              </a:prstGeom>
              <a:ln w="38100" cap="rnd">
                <a:solidFill>
                  <a:srgbClr val="0070C0"/>
                </a:solidFill>
                <a:tailEnd type="triangle"/>
              </a:ln>
            </p:spPr>
            <p:style>
              <a:lnRef idx="2">
                <a:schemeClr val="accent3"/>
              </a:lnRef>
              <a:fillRef idx="0">
                <a:schemeClr val="accent3"/>
              </a:fillRef>
              <a:effectRef idx="1">
                <a:schemeClr val="accent3"/>
              </a:effectRef>
              <a:fontRef idx="minor">
                <a:schemeClr val="tx1"/>
              </a:fontRef>
            </p:style>
          </p:cxnSp>
          <p:cxnSp>
            <p:nvCxnSpPr>
              <p:cNvPr id="13" name="Straight Arrow Connector 12">
                <a:extLst>
                  <a:ext uri="{FF2B5EF4-FFF2-40B4-BE49-F238E27FC236}">
                    <a16:creationId xmlns:a16="http://schemas.microsoft.com/office/drawing/2014/main" id="{666E6E28-73B5-5658-242A-1B4B0E083BC3}"/>
                  </a:ext>
                </a:extLst>
              </p:cNvPr>
              <p:cNvCxnSpPr/>
              <p:nvPr/>
            </p:nvCxnSpPr>
            <p:spPr>
              <a:xfrm>
                <a:off x="10135820" y="2629924"/>
                <a:ext cx="360000" cy="6762"/>
              </a:xfrm>
              <a:prstGeom prst="straightConnector1">
                <a:avLst/>
              </a:prstGeom>
              <a:ln w="38100" cap="rnd">
                <a:solidFill>
                  <a:srgbClr val="FF0000"/>
                </a:solidFill>
                <a:tailEnd type="triangle"/>
              </a:ln>
            </p:spPr>
            <p:style>
              <a:lnRef idx="2">
                <a:schemeClr val="accent3"/>
              </a:lnRef>
              <a:fillRef idx="0">
                <a:schemeClr val="accent3"/>
              </a:fillRef>
              <a:effectRef idx="1">
                <a:schemeClr val="accent3"/>
              </a:effectRef>
              <a:fontRef idx="minor">
                <a:schemeClr val="tx1"/>
              </a:fontRef>
            </p:style>
          </p:cxnSp>
        </p:grpSp>
      </p:grpSp>
      <p:sp>
        <p:nvSpPr>
          <p:cNvPr id="14" name="Rectangle 13">
            <a:extLst>
              <a:ext uri="{FF2B5EF4-FFF2-40B4-BE49-F238E27FC236}">
                <a16:creationId xmlns:a16="http://schemas.microsoft.com/office/drawing/2014/main" id="{76165B1B-752E-97D7-6656-7FD6FF729761}"/>
              </a:ext>
            </a:extLst>
          </p:cNvPr>
          <p:cNvSpPr/>
          <p:nvPr/>
        </p:nvSpPr>
        <p:spPr>
          <a:xfrm>
            <a:off x="11033567" y="-86686"/>
            <a:ext cx="513657" cy="405484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2000" b="0" cap="none" spc="0" dirty="0">
                <a:ln w="0"/>
                <a:solidFill>
                  <a:srgbClr val="92D050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120</a:t>
            </a:r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67099912-CC65-1646-50FC-07B7E85B47BA}"/>
              </a:ext>
            </a:extLst>
          </p:cNvPr>
          <p:cNvSpPr/>
          <p:nvPr/>
        </p:nvSpPr>
        <p:spPr>
          <a:xfrm>
            <a:off x="11077769" y="566219"/>
            <a:ext cx="513657" cy="405484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2000" b="0" cap="none" spc="0" dirty="0">
                <a:ln w="0"/>
                <a:solidFill>
                  <a:srgbClr val="92D050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240</a:t>
            </a:r>
          </a:p>
        </p:txBody>
      </p:sp>
    </p:spTree>
    <p:extLst>
      <p:ext uri="{BB962C8B-B14F-4D97-AF65-F5344CB8AC3E}">
        <p14:creationId xmlns:p14="http://schemas.microsoft.com/office/powerpoint/2010/main" val="154302838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0">
        <p:cut/>
      </p:transition>
    </mc:Choice>
    <mc:Fallback xmlns="">
      <p:transition>
        <p:cut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8" presetClass="emph" presetSubtype="0" repeatCount="indefinite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Rot by="-21600000">
                                      <p:cBhvr>
                                        <p:cTn id="6" dur="20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/>
          <p:cNvSpPr>
            <a:spLocks noGrp="1"/>
          </p:cNvSpPr>
          <p:nvPr>
            <p:ph type="ctrTitle"/>
          </p:nvPr>
        </p:nvSpPr>
        <p:spPr>
          <a:xfrm>
            <a:off x="3835020" y="22807"/>
            <a:ext cx="4520706" cy="633120"/>
          </a:xfrm>
        </p:spPr>
        <p:txBody>
          <a:bodyPr>
            <a:normAutofit/>
          </a:bodyPr>
          <a:lstStyle/>
          <a:p>
            <a:pPr algn="ctr"/>
            <a:r>
              <a:rPr lang="en-IN" sz="3000" i="1" u="sng" dirty="0">
                <a:solidFill>
                  <a:srgbClr val="FFFF00"/>
                </a:solidFill>
              </a:rPr>
              <a:t>220 kV Feeder Protection</a:t>
            </a:r>
          </a:p>
        </p:txBody>
      </p:sp>
      <p:pic>
        <p:nvPicPr>
          <p:cNvPr id="43" name="Picture 4" descr="APTRANSCO ⚡️⚡️ - Electricity Transmission Company - APTRANSCO | LinkedIn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7541" y="17768"/>
            <a:ext cx="1057360" cy="97547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cxnSp>
        <p:nvCxnSpPr>
          <p:cNvPr id="22" name="Straight Connector 21"/>
          <p:cNvCxnSpPr/>
          <p:nvPr/>
        </p:nvCxnSpPr>
        <p:spPr>
          <a:xfrm>
            <a:off x="11285907" y="1064295"/>
            <a:ext cx="0" cy="923300"/>
          </a:xfrm>
          <a:prstGeom prst="line">
            <a:avLst/>
          </a:prstGeom>
          <a:ln w="38100">
            <a:solidFill>
              <a:srgbClr val="92D050"/>
            </a:solidFill>
          </a:ln>
          <a:effectLst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6" name="Straight Connector 25"/>
          <p:cNvCxnSpPr/>
          <p:nvPr/>
        </p:nvCxnSpPr>
        <p:spPr>
          <a:xfrm>
            <a:off x="1579223" y="1064295"/>
            <a:ext cx="0" cy="923300"/>
          </a:xfrm>
          <a:prstGeom prst="line">
            <a:avLst/>
          </a:prstGeom>
          <a:ln w="38100">
            <a:solidFill>
              <a:srgbClr val="92D050"/>
            </a:solidFill>
          </a:ln>
          <a:effectLst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7" name="Straight Connector 26"/>
          <p:cNvCxnSpPr/>
          <p:nvPr/>
        </p:nvCxnSpPr>
        <p:spPr>
          <a:xfrm>
            <a:off x="1579223" y="1523927"/>
            <a:ext cx="496320" cy="9843"/>
          </a:xfrm>
          <a:prstGeom prst="line">
            <a:avLst/>
          </a:prstGeom>
          <a:ln w="38100">
            <a:solidFill>
              <a:srgbClr val="92D050"/>
            </a:solidFill>
          </a:ln>
          <a:effectLst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0" name="Straight Connector 29"/>
          <p:cNvCxnSpPr/>
          <p:nvPr/>
        </p:nvCxnSpPr>
        <p:spPr>
          <a:xfrm>
            <a:off x="10344043" y="1523927"/>
            <a:ext cx="941864" cy="4921"/>
          </a:xfrm>
          <a:prstGeom prst="line">
            <a:avLst/>
          </a:prstGeom>
          <a:ln w="38100">
            <a:solidFill>
              <a:srgbClr val="92D050"/>
            </a:solidFill>
          </a:ln>
          <a:effectLst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1" name="Title 2"/>
          <p:cNvSpPr txBox="1">
            <a:spLocks/>
          </p:cNvSpPr>
          <p:nvPr/>
        </p:nvSpPr>
        <p:spPr>
          <a:xfrm>
            <a:off x="6848034" y="3113368"/>
            <a:ext cx="1249982" cy="633120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>
            <a:lvl1pPr algn="l" defTabSz="914400" rtl="0" eaLnBrk="1" latinLnBrk="0" hangingPunct="1">
              <a:lnSpc>
                <a:spcPct val="85000"/>
              </a:lnSpc>
              <a:spcBef>
                <a:spcPct val="0"/>
              </a:spcBef>
              <a:buNone/>
              <a:defRPr sz="7200" kern="1200" spc="-50" baseline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IN" sz="3000" i="1" dirty="0">
                <a:solidFill>
                  <a:srgbClr val="00B0F0"/>
                </a:solidFill>
              </a:rPr>
              <a:t>70 %</a:t>
            </a:r>
          </a:p>
        </p:txBody>
      </p:sp>
      <p:sp>
        <p:nvSpPr>
          <p:cNvPr id="2" name="Rounded Rectangle 1"/>
          <p:cNvSpPr/>
          <p:nvPr/>
        </p:nvSpPr>
        <p:spPr>
          <a:xfrm>
            <a:off x="9847723" y="1219871"/>
            <a:ext cx="471175" cy="627797"/>
          </a:xfrm>
          <a:prstGeom prst="roundRect">
            <a:avLst/>
          </a:prstGeom>
          <a:solidFill>
            <a:srgbClr val="FF0000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IN"/>
          </a:p>
        </p:txBody>
      </p:sp>
      <p:sp>
        <p:nvSpPr>
          <p:cNvPr id="4" name="Rounded Rectangle 3"/>
          <p:cNvSpPr/>
          <p:nvPr/>
        </p:nvSpPr>
        <p:spPr>
          <a:xfrm>
            <a:off x="9847723" y="1219871"/>
            <a:ext cx="471175" cy="627797"/>
          </a:xfrm>
          <a:prstGeom prst="roundRect">
            <a:avLst/>
          </a:prstGeom>
          <a:noFill/>
          <a:ln>
            <a:solidFill>
              <a:srgbClr val="FFFF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IN"/>
          </a:p>
        </p:txBody>
      </p:sp>
      <p:sp>
        <p:nvSpPr>
          <p:cNvPr id="104" name="Rounded Rectangle 103"/>
          <p:cNvSpPr/>
          <p:nvPr/>
        </p:nvSpPr>
        <p:spPr>
          <a:xfrm>
            <a:off x="2101879" y="1219871"/>
            <a:ext cx="471175" cy="627797"/>
          </a:xfrm>
          <a:prstGeom prst="roundRect">
            <a:avLst/>
          </a:prstGeom>
          <a:solidFill>
            <a:srgbClr val="FF0000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IN"/>
          </a:p>
        </p:txBody>
      </p:sp>
      <p:sp>
        <p:nvSpPr>
          <p:cNvPr id="105" name="Rounded Rectangle 104"/>
          <p:cNvSpPr/>
          <p:nvPr/>
        </p:nvSpPr>
        <p:spPr>
          <a:xfrm>
            <a:off x="2101879" y="1219871"/>
            <a:ext cx="471175" cy="627797"/>
          </a:xfrm>
          <a:prstGeom prst="roundRect">
            <a:avLst/>
          </a:prstGeom>
          <a:noFill/>
          <a:ln>
            <a:solidFill>
              <a:srgbClr val="FFFF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IN"/>
          </a:p>
        </p:txBody>
      </p:sp>
      <p:cxnSp>
        <p:nvCxnSpPr>
          <p:cNvPr id="8" name="Straight Connector 7"/>
          <p:cNvCxnSpPr>
            <a:stCxn id="105" idx="3"/>
            <a:endCxn id="4" idx="1"/>
          </p:cNvCxnSpPr>
          <p:nvPr/>
        </p:nvCxnSpPr>
        <p:spPr>
          <a:xfrm>
            <a:off x="2573054" y="1533770"/>
            <a:ext cx="7274669" cy="0"/>
          </a:xfrm>
          <a:prstGeom prst="line">
            <a:avLst/>
          </a:prstGeom>
          <a:ln w="38100">
            <a:solidFill>
              <a:srgbClr val="FFFF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6" name="Straight Connector 105"/>
          <p:cNvCxnSpPr/>
          <p:nvPr/>
        </p:nvCxnSpPr>
        <p:spPr>
          <a:xfrm>
            <a:off x="11285907" y="2231012"/>
            <a:ext cx="0" cy="923300"/>
          </a:xfrm>
          <a:prstGeom prst="line">
            <a:avLst/>
          </a:prstGeom>
          <a:ln w="38100">
            <a:solidFill>
              <a:srgbClr val="92D050"/>
            </a:solidFill>
          </a:ln>
          <a:effectLst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7" name="Straight Connector 106"/>
          <p:cNvCxnSpPr/>
          <p:nvPr/>
        </p:nvCxnSpPr>
        <p:spPr>
          <a:xfrm>
            <a:off x="1579223" y="2231012"/>
            <a:ext cx="0" cy="923300"/>
          </a:xfrm>
          <a:prstGeom prst="line">
            <a:avLst/>
          </a:prstGeom>
          <a:ln w="38100">
            <a:solidFill>
              <a:srgbClr val="92D050"/>
            </a:solidFill>
          </a:ln>
          <a:effectLst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8" name="Straight Connector 107"/>
          <p:cNvCxnSpPr/>
          <p:nvPr/>
        </p:nvCxnSpPr>
        <p:spPr>
          <a:xfrm>
            <a:off x="1579223" y="2690644"/>
            <a:ext cx="496320" cy="9843"/>
          </a:xfrm>
          <a:prstGeom prst="line">
            <a:avLst/>
          </a:prstGeom>
          <a:ln w="38100">
            <a:solidFill>
              <a:srgbClr val="92D050"/>
            </a:solidFill>
          </a:ln>
          <a:effectLst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9" name="Straight Connector 108"/>
          <p:cNvCxnSpPr/>
          <p:nvPr/>
        </p:nvCxnSpPr>
        <p:spPr>
          <a:xfrm>
            <a:off x="10344043" y="2690644"/>
            <a:ext cx="941864" cy="4921"/>
          </a:xfrm>
          <a:prstGeom prst="line">
            <a:avLst/>
          </a:prstGeom>
          <a:ln w="38100">
            <a:solidFill>
              <a:srgbClr val="92D050"/>
            </a:solidFill>
          </a:ln>
          <a:effectLst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10" name="Rounded Rectangle 109"/>
          <p:cNvSpPr/>
          <p:nvPr/>
        </p:nvSpPr>
        <p:spPr>
          <a:xfrm>
            <a:off x="9847723" y="2386588"/>
            <a:ext cx="471175" cy="627797"/>
          </a:xfrm>
          <a:prstGeom prst="roundRect">
            <a:avLst/>
          </a:prstGeom>
          <a:solidFill>
            <a:srgbClr val="FFFF00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IN"/>
          </a:p>
        </p:txBody>
      </p:sp>
      <p:sp>
        <p:nvSpPr>
          <p:cNvPr id="111" name="Rounded Rectangle 110"/>
          <p:cNvSpPr/>
          <p:nvPr/>
        </p:nvSpPr>
        <p:spPr>
          <a:xfrm>
            <a:off x="9847723" y="2386588"/>
            <a:ext cx="471175" cy="627797"/>
          </a:xfrm>
          <a:prstGeom prst="roundRect">
            <a:avLst/>
          </a:prstGeom>
          <a:noFill/>
          <a:ln>
            <a:solidFill>
              <a:srgbClr val="FFFF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IN"/>
          </a:p>
        </p:txBody>
      </p:sp>
      <p:sp>
        <p:nvSpPr>
          <p:cNvPr id="112" name="Rounded Rectangle 111"/>
          <p:cNvSpPr/>
          <p:nvPr/>
        </p:nvSpPr>
        <p:spPr>
          <a:xfrm>
            <a:off x="2101879" y="2386588"/>
            <a:ext cx="471175" cy="627797"/>
          </a:xfrm>
          <a:prstGeom prst="roundRect">
            <a:avLst/>
          </a:prstGeom>
          <a:solidFill>
            <a:srgbClr val="FFFF00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IN"/>
          </a:p>
        </p:txBody>
      </p:sp>
      <p:sp>
        <p:nvSpPr>
          <p:cNvPr id="113" name="Rounded Rectangle 112"/>
          <p:cNvSpPr/>
          <p:nvPr/>
        </p:nvSpPr>
        <p:spPr>
          <a:xfrm>
            <a:off x="2101879" y="2386588"/>
            <a:ext cx="471175" cy="627797"/>
          </a:xfrm>
          <a:prstGeom prst="roundRect">
            <a:avLst/>
          </a:prstGeom>
          <a:noFill/>
          <a:ln>
            <a:solidFill>
              <a:srgbClr val="FFFF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IN"/>
          </a:p>
        </p:txBody>
      </p:sp>
      <p:cxnSp>
        <p:nvCxnSpPr>
          <p:cNvPr id="114" name="Straight Connector 113"/>
          <p:cNvCxnSpPr>
            <a:stCxn id="113" idx="3"/>
            <a:endCxn id="111" idx="1"/>
          </p:cNvCxnSpPr>
          <p:nvPr/>
        </p:nvCxnSpPr>
        <p:spPr>
          <a:xfrm>
            <a:off x="2573054" y="2700487"/>
            <a:ext cx="7274669" cy="0"/>
          </a:xfrm>
          <a:prstGeom prst="line">
            <a:avLst/>
          </a:prstGeom>
          <a:ln w="38100">
            <a:solidFill>
              <a:srgbClr val="FFFF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5" name="Straight Connector 114"/>
          <p:cNvCxnSpPr/>
          <p:nvPr/>
        </p:nvCxnSpPr>
        <p:spPr>
          <a:xfrm>
            <a:off x="11285907" y="3217151"/>
            <a:ext cx="0" cy="923300"/>
          </a:xfrm>
          <a:prstGeom prst="line">
            <a:avLst/>
          </a:prstGeom>
          <a:ln w="38100">
            <a:solidFill>
              <a:srgbClr val="92D050"/>
            </a:solidFill>
          </a:ln>
          <a:effectLst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6" name="Straight Connector 115"/>
          <p:cNvCxnSpPr/>
          <p:nvPr/>
        </p:nvCxnSpPr>
        <p:spPr>
          <a:xfrm>
            <a:off x="1579223" y="3217151"/>
            <a:ext cx="0" cy="923300"/>
          </a:xfrm>
          <a:prstGeom prst="line">
            <a:avLst/>
          </a:prstGeom>
          <a:ln w="38100">
            <a:solidFill>
              <a:srgbClr val="92D050"/>
            </a:solidFill>
          </a:ln>
          <a:effectLst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7" name="Straight Connector 116"/>
          <p:cNvCxnSpPr/>
          <p:nvPr/>
        </p:nvCxnSpPr>
        <p:spPr>
          <a:xfrm>
            <a:off x="1579223" y="3676783"/>
            <a:ext cx="496320" cy="9843"/>
          </a:xfrm>
          <a:prstGeom prst="line">
            <a:avLst/>
          </a:prstGeom>
          <a:ln w="38100">
            <a:solidFill>
              <a:srgbClr val="92D050"/>
            </a:solidFill>
          </a:ln>
          <a:effectLst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8" name="Straight Connector 117"/>
          <p:cNvCxnSpPr/>
          <p:nvPr/>
        </p:nvCxnSpPr>
        <p:spPr>
          <a:xfrm>
            <a:off x="10344043" y="3676783"/>
            <a:ext cx="941864" cy="4921"/>
          </a:xfrm>
          <a:prstGeom prst="line">
            <a:avLst/>
          </a:prstGeom>
          <a:ln w="38100">
            <a:solidFill>
              <a:srgbClr val="92D050"/>
            </a:solidFill>
          </a:ln>
          <a:effectLst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19" name="Rounded Rectangle 118"/>
          <p:cNvSpPr/>
          <p:nvPr/>
        </p:nvSpPr>
        <p:spPr>
          <a:xfrm>
            <a:off x="9847723" y="3372727"/>
            <a:ext cx="471175" cy="627797"/>
          </a:xfrm>
          <a:prstGeom prst="roundRect">
            <a:avLst/>
          </a:prstGeom>
          <a:solidFill>
            <a:srgbClr val="00B0F0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IN"/>
          </a:p>
        </p:txBody>
      </p:sp>
      <p:sp>
        <p:nvSpPr>
          <p:cNvPr id="120" name="Rounded Rectangle 119"/>
          <p:cNvSpPr/>
          <p:nvPr/>
        </p:nvSpPr>
        <p:spPr>
          <a:xfrm>
            <a:off x="9847723" y="3372727"/>
            <a:ext cx="471175" cy="627797"/>
          </a:xfrm>
          <a:prstGeom prst="roundRect">
            <a:avLst/>
          </a:prstGeom>
          <a:noFill/>
          <a:ln>
            <a:solidFill>
              <a:srgbClr val="FFFF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IN"/>
          </a:p>
        </p:txBody>
      </p:sp>
      <p:sp>
        <p:nvSpPr>
          <p:cNvPr id="121" name="Rounded Rectangle 120"/>
          <p:cNvSpPr/>
          <p:nvPr/>
        </p:nvSpPr>
        <p:spPr>
          <a:xfrm>
            <a:off x="2101879" y="3372727"/>
            <a:ext cx="471175" cy="627797"/>
          </a:xfrm>
          <a:prstGeom prst="roundRect">
            <a:avLst/>
          </a:prstGeom>
          <a:solidFill>
            <a:srgbClr val="00B0F0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IN"/>
          </a:p>
        </p:txBody>
      </p:sp>
      <p:sp>
        <p:nvSpPr>
          <p:cNvPr id="122" name="Rounded Rectangle 121"/>
          <p:cNvSpPr/>
          <p:nvPr/>
        </p:nvSpPr>
        <p:spPr>
          <a:xfrm>
            <a:off x="2101879" y="3372727"/>
            <a:ext cx="471175" cy="627797"/>
          </a:xfrm>
          <a:prstGeom prst="roundRect">
            <a:avLst/>
          </a:prstGeom>
          <a:noFill/>
          <a:ln>
            <a:solidFill>
              <a:srgbClr val="FFFF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IN"/>
          </a:p>
        </p:txBody>
      </p:sp>
      <p:cxnSp>
        <p:nvCxnSpPr>
          <p:cNvPr id="123" name="Straight Connector 122"/>
          <p:cNvCxnSpPr>
            <a:stCxn id="122" idx="3"/>
            <a:endCxn id="120" idx="1"/>
          </p:cNvCxnSpPr>
          <p:nvPr/>
        </p:nvCxnSpPr>
        <p:spPr>
          <a:xfrm>
            <a:off x="2573054" y="3686626"/>
            <a:ext cx="7274669" cy="0"/>
          </a:xfrm>
          <a:prstGeom prst="line">
            <a:avLst/>
          </a:prstGeom>
          <a:ln w="38100">
            <a:solidFill>
              <a:srgbClr val="FFFF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24" name="Lightning Bolt 123"/>
          <p:cNvSpPr/>
          <p:nvPr/>
        </p:nvSpPr>
        <p:spPr>
          <a:xfrm>
            <a:off x="7708612" y="3676783"/>
            <a:ext cx="647114" cy="1157652"/>
          </a:xfrm>
          <a:prstGeom prst="lightningBolt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IN"/>
          </a:p>
        </p:txBody>
      </p:sp>
      <p:sp>
        <p:nvSpPr>
          <p:cNvPr id="125" name="Title 2"/>
          <p:cNvSpPr txBox="1">
            <a:spLocks/>
          </p:cNvSpPr>
          <p:nvPr/>
        </p:nvSpPr>
        <p:spPr>
          <a:xfrm>
            <a:off x="1676518" y="4143986"/>
            <a:ext cx="1526567" cy="633120"/>
          </a:xfrm>
          <a:prstGeom prst="rect">
            <a:avLst/>
          </a:prstGeom>
        </p:spPr>
        <p:txBody>
          <a:bodyPr vert="horz" lIns="91440" tIns="45720" rIns="91440" bIns="45720" rtlCol="0" anchor="b">
            <a:normAutofit fontScale="55000" lnSpcReduction="20000"/>
          </a:bodyPr>
          <a:lstStyle>
            <a:lvl1pPr algn="l" defTabSz="914400" rtl="0" eaLnBrk="1" latinLnBrk="0" hangingPunct="1">
              <a:lnSpc>
                <a:spcPct val="85000"/>
              </a:lnSpc>
              <a:spcBef>
                <a:spcPct val="0"/>
              </a:spcBef>
              <a:buNone/>
              <a:defRPr sz="7200" kern="1200" spc="-50" baseline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IN" sz="3000" i="1" dirty="0">
                <a:solidFill>
                  <a:srgbClr val="FFC000"/>
                </a:solidFill>
              </a:rPr>
              <a:t>Zone 1, B </a:t>
            </a:r>
            <a:r>
              <a:rPr lang="en-IN" sz="3000" i="1" dirty="0" err="1">
                <a:solidFill>
                  <a:srgbClr val="FFC000"/>
                </a:solidFill>
              </a:rPr>
              <a:t>Ph</a:t>
            </a:r>
            <a:endParaRPr lang="en-IN" sz="3000" i="1" dirty="0">
              <a:solidFill>
                <a:srgbClr val="FFC000"/>
              </a:solidFill>
            </a:endParaRPr>
          </a:p>
          <a:p>
            <a:pPr algn="ctr"/>
            <a:r>
              <a:rPr lang="en-IN" sz="3000" i="1" dirty="0">
                <a:solidFill>
                  <a:srgbClr val="FFC000"/>
                </a:solidFill>
              </a:rPr>
              <a:t>70 %</a:t>
            </a:r>
          </a:p>
          <a:p>
            <a:pPr algn="ctr"/>
            <a:r>
              <a:rPr lang="en-IN" sz="3000" i="1" dirty="0">
                <a:solidFill>
                  <a:srgbClr val="FFC000"/>
                </a:solidFill>
              </a:rPr>
              <a:t>Carr. Send</a:t>
            </a:r>
          </a:p>
        </p:txBody>
      </p:sp>
      <p:sp>
        <p:nvSpPr>
          <p:cNvPr id="126" name="Title 2"/>
          <p:cNvSpPr txBox="1">
            <a:spLocks/>
          </p:cNvSpPr>
          <p:nvPr/>
        </p:nvSpPr>
        <p:spPr>
          <a:xfrm>
            <a:off x="9332473" y="4140451"/>
            <a:ext cx="1526567" cy="633120"/>
          </a:xfrm>
          <a:prstGeom prst="rect">
            <a:avLst/>
          </a:prstGeom>
        </p:spPr>
        <p:txBody>
          <a:bodyPr vert="horz" lIns="91440" tIns="45720" rIns="91440" bIns="45720" rtlCol="0" anchor="b">
            <a:normAutofit fontScale="55000" lnSpcReduction="20000"/>
          </a:bodyPr>
          <a:lstStyle>
            <a:lvl1pPr algn="l" defTabSz="914400" rtl="0" eaLnBrk="1" latinLnBrk="0" hangingPunct="1">
              <a:lnSpc>
                <a:spcPct val="85000"/>
              </a:lnSpc>
              <a:spcBef>
                <a:spcPct val="0"/>
              </a:spcBef>
              <a:buNone/>
              <a:defRPr sz="7200" kern="1200" spc="-50" baseline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IN" sz="3000" i="1" dirty="0">
                <a:solidFill>
                  <a:srgbClr val="FFC000"/>
                </a:solidFill>
              </a:rPr>
              <a:t>Zone 1, B </a:t>
            </a:r>
            <a:r>
              <a:rPr lang="en-IN" sz="3000" i="1" dirty="0" err="1">
                <a:solidFill>
                  <a:srgbClr val="FFC000"/>
                </a:solidFill>
              </a:rPr>
              <a:t>Ph</a:t>
            </a:r>
            <a:endParaRPr lang="en-IN" sz="3000" i="1" dirty="0">
              <a:solidFill>
                <a:srgbClr val="FFC000"/>
              </a:solidFill>
            </a:endParaRPr>
          </a:p>
          <a:p>
            <a:pPr algn="ctr"/>
            <a:r>
              <a:rPr lang="en-IN" sz="3000" i="1" dirty="0">
                <a:solidFill>
                  <a:srgbClr val="FFC000"/>
                </a:solidFill>
              </a:rPr>
              <a:t>30 %</a:t>
            </a:r>
          </a:p>
          <a:p>
            <a:pPr algn="ctr"/>
            <a:r>
              <a:rPr lang="en-IN" sz="3000" i="1" dirty="0">
                <a:solidFill>
                  <a:srgbClr val="FFC000"/>
                </a:solidFill>
              </a:rPr>
              <a:t>Carr. Send</a:t>
            </a:r>
          </a:p>
        </p:txBody>
      </p:sp>
      <p:sp>
        <p:nvSpPr>
          <p:cNvPr id="127" name="Title 2"/>
          <p:cNvSpPr txBox="1">
            <a:spLocks/>
          </p:cNvSpPr>
          <p:nvPr/>
        </p:nvSpPr>
        <p:spPr>
          <a:xfrm>
            <a:off x="1632426" y="4670102"/>
            <a:ext cx="1249982" cy="633120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>
            <a:lvl1pPr algn="l" defTabSz="914400" rtl="0" eaLnBrk="1" latinLnBrk="0" hangingPunct="1">
              <a:lnSpc>
                <a:spcPct val="85000"/>
              </a:lnSpc>
              <a:spcBef>
                <a:spcPct val="0"/>
              </a:spcBef>
              <a:buNone/>
              <a:defRPr sz="7200" kern="1200" spc="-50" baseline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IN" sz="2000" i="1" dirty="0">
                <a:solidFill>
                  <a:srgbClr val="00B0F0"/>
                </a:solidFill>
              </a:rPr>
              <a:t>Carr. RECV</a:t>
            </a:r>
          </a:p>
        </p:txBody>
      </p:sp>
      <p:sp>
        <p:nvSpPr>
          <p:cNvPr id="128" name="Title 2"/>
          <p:cNvSpPr txBox="1">
            <a:spLocks/>
          </p:cNvSpPr>
          <p:nvPr/>
        </p:nvSpPr>
        <p:spPr>
          <a:xfrm>
            <a:off x="9564993" y="4674048"/>
            <a:ext cx="1249982" cy="633120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>
            <a:lvl1pPr algn="l" defTabSz="914400" rtl="0" eaLnBrk="1" latinLnBrk="0" hangingPunct="1">
              <a:lnSpc>
                <a:spcPct val="85000"/>
              </a:lnSpc>
              <a:spcBef>
                <a:spcPct val="0"/>
              </a:spcBef>
              <a:buNone/>
              <a:defRPr sz="7200" kern="1200" spc="-50" baseline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IN" sz="2000" i="1" dirty="0">
                <a:solidFill>
                  <a:srgbClr val="00B0F0"/>
                </a:solidFill>
              </a:rPr>
              <a:t>Carr. RECV</a:t>
            </a:r>
          </a:p>
        </p:txBody>
      </p:sp>
      <p:sp>
        <p:nvSpPr>
          <p:cNvPr id="129" name="Title 2"/>
          <p:cNvSpPr txBox="1">
            <a:spLocks/>
          </p:cNvSpPr>
          <p:nvPr/>
        </p:nvSpPr>
        <p:spPr>
          <a:xfrm>
            <a:off x="2391286" y="3746488"/>
            <a:ext cx="1526567" cy="633120"/>
          </a:xfrm>
          <a:prstGeom prst="rect">
            <a:avLst/>
          </a:prstGeom>
        </p:spPr>
        <p:txBody>
          <a:bodyPr vert="horz" lIns="91440" tIns="45720" rIns="91440" bIns="45720" rtlCol="0" anchor="b">
            <a:normAutofit fontScale="85000" lnSpcReduction="20000"/>
          </a:bodyPr>
          <a:lstStyle>
            <a:lvl1pPr algn="l" defTabSz="914400" rtl="0" eaLnBrk="1" latinLnBrk="0" hangingPunct="1">
              <a:lnSpc>
                <a:spcPct val="85000"/>
              </a:lnSpc>
              <a:spcBef>
                <a:spcPct val="0"/>
              </a:spcBef>
              <a:buNone/>
              <a:defRPr sz="7200" kern="1200" spc="-50" baseline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IN" sz="3000" i="1" dirty="0">
                <a:solidFill>
                  <a:srgbClr val="FFC000"/>
                </a:solidFill>
              </a:rPr>
              <a:t>AR Success</a:t>
            </a:r>
          </a:p>
        </p:txBody>
      </p:sp>
      <p:sp>
        <p:nvSpPr>
          <p:cNvPr id="130" name="Title 2"/>
          <p:cNvSpPr txBox="1">
            <a:spLocks/>
          </p:cNvSpPr>
          <p:nvPr/>
        </p:nvSpPr>
        <p:spPr>
          <a:xfrm>
            <a:off x="8578866" y="3818567"/>
            <a:ext cx="1526567" cy="633120"/>
          </a:xfrm>
          <a:prstGeom prst="rect">
            <a:avLst/>
          </a:prstGeom>
        </p:spPr>
        <p:txBody>
          <a:bodyPr vert="horz" lIns="91440" tIns="45720" rIns="91440" bIns="45720" rtlCol="0" anchor="b">
            <a:normAutofit fontScale="85000" lnSpcReduction="20000"/>
          </a:bodyPr>
          <a:lstStyle>
            <a:lvl1pPr algn="l" defTabSz="914400" rtl="0" eaLnBrk="1" latinLnBrk="0" hangingPunct="1">
              <a:lnSpc>
                <a:spcPct val="85000"/>
              </a:lnSpc>
              <a:spcBef>
                <a:spcPct val="0"/>
              </a:spcBef>
              <a:buNone/>
              <a:defRPr sz="7200" kern="1200" spc="-50" baseline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IN" sz="3000" i="1" dirty="0">
                <a:solidFill>
                  <a:srgbClr val="FFC000"/>
                </a:solidFill>
              </a:rPr>
              <a:t>AR Success</a:t>
            </a:r>
          </a:p>
        </p:txBody>
      </p:sp>
      <p:sp>
        <p:nvSpPr>
          <p:cNvPr id="131" name="Title 2"/>
          <p:cNvSpPr txBox="1">
            <a:spLocks/>
          </p:cNvSpPr>
          <p:nvPr/>
        </p:nvSpPr>
        <p:spPr>
          <a:xfrm>
            <a:off x="9786223" y="686885"/>
            <a:ext cx="505854" cy="532986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>
            <a:lvl1pPr algn="l" defTabSz="914400" rtl="0" eaLnBrk="1" latinLnBrk="0" hangingPunct="1">
              <a:lnSpc>
                <a:spcPct val="85000"/>
              </a:lnSpc>
              <a:spcBef>
                <a:spcPct val="0"/>
              </a:spcBef>
              <a:buNone/>
              <a:defRPr sz="7200" kern="1200" spc="-50" baseline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IN" sz="3000" i="1" dirty="0">
                <a:solidFill>
                  <a:srgbClr val="FFFF00"/>
                </a:solidFill>
              </a:rPr>
              <a:t>B</a:t>
            </a:r>
          </a:p>
        </p:txBody>
      </p:sp>
      <p:sp>
        <p:nvSpPr>
          <p:cNvPr id="132" name="Title 2"/>
          <p:cNvSpPr txBox="1">
            <a:spLocks/>
          </p:cNvSpPr>
          <p:nvPr/>
        </p:nvSpPr>
        <p:spPr>
          <a:xfrm>
            <a:off x="2106543" y="720496"/>
            <a:ext cx="505854" cy="532986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>
            <a:lvl1pPr algn="l" defTabSz="914400" rtl="0" eaLnBrk="1" latinLnBrk="0" hangingPunct="1">
              <a:lnSpc>
                <a:spcPct val="85000"/>
              </a:lnSpc>
              <a:spcBef>
                <a:spcPct val="0"/>
              </a:spcBef>
              <a:buNone/>
              <a:defRPr sz="7200" kern="1200" spc="-50" baseline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IN" sz="3000" i="1" dirty="0">
                <a:solidFill>
                  <a:srgbClr val="FFFF00"/>
                </a:solidFill>
              </a:rPr>
              <a:t>A</a:t>
            </a:r>
          </a:p>
        </p:txBody>
      </p:sp>
      <p:sp>
        <p:nvSpPr>
          <p:cNvPr id="133" name="Title 2"/>
          <p:cNvSpPr txBox="1">
            <a:spLocks/>
          </p:cNvSpPr>
          <p:nvPr/>
        </p:nvSpPr>
        <p:spPr>
          <a:xfrm>
            <a:off x="8201824" y="3113368"/>
            <a:ext cx="1249982" cy="633120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>
            <a:lvl1pPr algn="l" defTabSz="914400" rtl="0" eaLnBrk="1" latinLnBrk="0" hangingPunct="1">
              <a:lnSpc>
                <a:spcPct val="85000"/>
              </a:lnSpc>
              <a:spcBef>
                <a:spcPct val="0"/>
              </a:spcBef>
              <a:buNone/>
              <a:defRPr sz="7200" kern="1200" spc="-50" baseline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IN" sz="3000" i="1" dirty="0">
                <a:solidFill>
                  <a:srgbClr val="00B0F0"/>
                </a:solidFill>
              </a:rPr>
              <a:t>90 %</a:t>
            </a:r>
          </a:p>
        </p:txBody>
      </p:sp>
      <p:sp>
        <p:nvSpPr>
          <p:cNvPr id="134" name="Lightning Bolt 133"/>
          <p:cNvSpPr/>
          <p:nvPr/>
        </p:nvSpPr>
        <p:spPr>
          <a:xfrm>
            <a:off x="9062402" y="3676783"/>
            <a:ext cx="647114" cy="1157652"/>
          </a:xfrm>
          <a:prstGeom prst="lightningBolt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IN"/>
          </a:p>
        </p:txBody>
      </p:sp>
      <p:sp>
        <p:nvSpPr>
          <p:cNvPr id="135" name="Title 2"/>
          <p:cNvSpPr txBox="1">
            <a:spLocks/>
          </p:cNvSpPr>
          <p:nvPr/>
        </p:nvSpPr>
        <p:spPr>
          <a:xfrm>
            <a:off x="1424972" y="3902561"/>
            <a:ext cx="2858709" cy="988801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>
            <a:lvl1pPr algn="l" defTabSz="914400" rtl="0" eaLnBrk="1" latinLnBrk="0" hangingPunct="1">
              <a:lnSpc>
                <a:spcPct val="85000"/>
              </a:lnSpc>
              <a:spcBef>
                <a:spcPct val="0"/>
              </a:spcBef>
              <a:buNone/>
              <a:defRPr sz="7200" kern="1200" spc="-50" baseline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IN" sz="1800" i="1" dirty="0" err="1">
                <a:solidFill>
                  <a:srgbClr val="FFC000"/>
                </a:solidFill>
              </a:rPr>
              <a:t>Zcom</a:t>
            </a:r>
            <a:r>
              <a:rPr lang="en-IN" sz="1800" i="1" dirty="0">
                <a:solidFill>
                  <a:srgbClr val="FFC000"/>
                </a:solidFill>
              </a:rPr>
              <a:t> trip = Z2 St.+ CR</a:t>
            </a:r>
          </a:p>
          <a:p>
            <a:pPr algn="ctr"/>
            <a:r>
              <a:rPr lang="en-IN" sz="1800" i="1" dirty="0">
                <a:solidFill>
                  <a:srgbClr val="FFC000"/>
                </a:solidFill>
              </a:rPr>
              <a:t>B Ph, 90 %</a:t>
            </a:r>
          </a:p>
          <a:p>
            <a:pPr algn="ctr"/>
            <a:r>
              <a:rPr lang="en-IN" sz="1800" i="1" dirty="0">
                <a:solidFill>
                  <a:srgbClr val="FFC000"/>
                </a:solidFill>
              </a:rPr>
              <a:t>Carr. Send, </a:t>
            </a:r>
            <a:r>
              <a:rPr lang="en-IN" sz="1800" i="1" dirty="0" err="1">
                <a:solidFill>
                  <a:srgbClr val="FFC000"/>
                </a:solidFill>
              </a:rPr>
              <a:t>Carr.Recv</a:t>
            </a:r>
            <a:endParaRPr lang="en-IN" sz="1800" i="1" dirty="0">
              <a:solidFill>
                <a:srgbClr val="FFC000"/>
              </a:solidFill>
            </a:endParaRPr>
          </a:p>
        </p:txBody>
      </p:sp>
      <p:sp>
        <p:nvSpPr>
          <p:cNvPr id="136" name="Title 2"/>
          <p:cNvSpPr txBox="1">
            <a:spLocks/>
          </p:cNvSpPr>
          <p:nvPr/>
        </p:nvSpPr>
        <p:spPr>
          <a:xfrm>
            <a:off x="9377109" y="4046150"/>
            <a:ext cx="1829935" cy="988801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>
            <a:lvl1pPr algn="l" defTabSz="914400" rtl="0" eaLnBrk="1" latinLnBrk="0" hangingPunct="1">
              <a:lnSpc>
                <a:spcPct val="85000"/>
              </a:lnSpc>
              <a:spcBef>
                <a:spcPct val="0"/>
              </a:spcBef>
              <a:buNone/>
              <a:defRPr sz="7200" kern="1200" spc="-50" baseline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IN" sz="1800" i="1" dirty="0">
                <a:solidFill>
                  <a:srgbClr val="FFC000"/>
                </a:solidFill>
              </a:rPr>
              <a:t>Z1 trip, B </a:t>
            </a:r>
            <a:r>
              <a:rPr lang="en-IN" sz="1800" i="1" dirty="0" err="1">
                <a:solidFill>
                  <a:srgbClr val="FFC000"/>
                </a:solidFill>
              </a:rPr>
              <a:t>Ph</a:t>
            </a:r>
            <a:endParaRPr lang="en-IN" sz="1800" i="1" dirty="0">
              <a:solidFill>
                <a:srgbClr val="FFC000"/>
              </a:solidFill>
            </a:endParaRPr>
          </a:p>
          <a:p>
            <a:pPr algn="ctr"/>
            <a:r>
              <a:rPr lang="en-IN" sz="1800" i="1" dirty="0">
                <a:solidFill>
                  <a:srgbClr val="FFC000"/>
                </a:solidFill>
              </a:rPr>
              <a:t>10 %</a:t>
            </a:r>
          </a:p>
          <a:p>
            <a:pPr algn="ctr"/>
            <a:r>
              <a:rPr lang="en-IN" sz="1800" i="1" dirty="0">
                <a:solidFill>
                  <a:srgbClr val="FFC000"/>
                </a:solidFill>
              </a:rPr>
              <a:t>Carr. Send, </a:t>
            </a:r>
            <a:r>
              <a:rPr lang="en-IN" sz="1800" i="1" dirty="0" err="1">
                <a:solidFill>
                  <a:srgbClr val="FFC000"/>
                </a:solidFill>
              </a:rPr>
              <a:t>Carr.Recv</a:t>
            </a:r>
            <a:endParaRPr lang="en-IN" sz="1800" i="1" dirty="0">
              <a:solidFill>
                <a:srgbClr val="FFC000"/>
              </a:solidFill>
            </a:endParaRPr>
          </a:p>
        </p:txBody>
      </p:sp>
      <p:sp>
        <p:nvSpPr>
          <p:cNvPr id="137" name="Title 2"/>
          <p:cNvSpPr txBox="1">
            <a:spLocks/>
          </p:cNvSpPr>
          <p:nvPr/>
        </p:nvSpPr>
        <p:spPr>
          <a:xfrm>
            <a:off x="2504793" y="3115827"/>
            <a:ext cx="2660453" cy="532986"/>
          </a:xfrm>
          <a:prstGeom prst="rect">
            <a:avLst/>
          </a:prstGeom>
        </p:spPr>
        <p:txBody>
          <a:bodyPr vert="horz" lIns="91440" tIns="45720" rIns="91440" bIns="45720" rtlCol="0" anchor="b">
            <a:normAutofit fontScale="77500" lnSpcReduction="20000"/>
          </a:bodyPr>
          <a:lstStyle>
            <a:lvl1pPr algn="l" defTabSz="914400" rtl="0" eaLnBrk="1" latinLnBrk="0" hangingPunct="1">
              <a:lnSpc>
                <a:spcPct val="85000"/>
              </a:lnSpc>
              <a:spcBef>
                <a:spcPct val="0"/>
              </a:spcBef>
              <a:buNone/>
              <a:defRPr sz="7200" kern="1200" spc="-50" baseline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IN" sz="3000" i="1" dirty="0">
                <a:solidFill>
                  <a:srgbClr val="FFFF00"/>
                </a:solidFill>
              </a:rPr>
              <a:t>Z2 time 300 </a:t>
            </a:r>
            <a:r>
              <a:rPr lang="en-IN" sz="3000" i="1" dirty="0" err="1">
                <a:solidFill>
                  <a:srgbClr val="FFFF00"/>
                </a:solidFill>
              </a:rPr>
              <a:t>mSec</a:t>
            </a:r>
            <a:endParaRPr lang="en-IN" sz="3000" i="1" dirty="0">
              <a:solidFill>
                <a:srgbClr val="FFFF00"/>
              </a:solidFill>
            </a:endParaRPr>
          </a:p>
        </p:txBody>
      </p:sp>
      <p:sp>
        <p:nvSpPr>
          <p:cNvPr id="5" name="Rectangle 4"/>
          <p:cNvSpPr/>
          <p:nvPr/>
        </p:nvSpPr>
        <p:spPr>
          <a:xfrm>
            <a:off x="2075543" y="5550794"/>
            <a:ext cx="806865" cy="785612"/>
          </a:xfrm>
          <a:prstGeom prst="rect">
            <a:avLst/>
          </a:prstGeom>
          <a:noFill/>
          <a:ln>
            <a:solidFill>
              <a:srgbClr val="FFFF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IN"/>
          </a:p>
        </p:txBody>
      </p:sp>
      <p:sp>
        <p:nvSpPr>
          <p:cNvPr id="56" name="Title 2"/>
          <p:cNvSpPr txBox="1">
            <a:spLocks/>
          </p:cNvSpPr>
          <p:nvPr/>
        </p:nvSpPr>
        <p:spPr>
          <a:xfrm>
            <a:off x="2086843" y="5797178"/>
            <a:ext cx="849540" cy="333431"/>
          </a:xfrm>
          <a:prstGeom prst="rect">
            <a:avLst/>
          </a:prstGeom>
        </p:spPr>
        <p:txBody>
          <a:bodyPr vert="horz" lIns="91440" tIns="45720" rIns="91440" bIns="45720" rtlCol="0" anchor="ctr">
            <a:normAutofit fontScale="70000" lnSpcReduction="20000"/>
          </a:bodyPr>
          <a:lstStyle>
            <a:lvl1pPr algn="l" defTabSz="914400" rtl="0" eaLnBrk="1" latinLnBrk="0" hangingPunct="1">
              <a:lnSpc>
                <a:spcPct val="85000"/>
              </a:lnSpc>
              <a:spcBef>
                <a:spcPct val="0"/>
              </a:spcBef>
              <a:buNone/>
              <a:defRPr sz="7200" kern="1200" spc="-50" baseline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IN" sz="3000" i="1" dirty="0">
                <a:solidFill>
                  <a:srgbClr val="FFFF00"/>
                </a:solidFill>
              </a:rPr>
              <a:t>Relay</a:t>
            </a:r>
          </a:p>
        </p:txBody>
      </p:sp>
      <p:sp>
        <p:nvSpPr>
          <p:cNvPr id="57" name="Rectangle 56"/>
          <p:cNvSpPr/>
          <p:nvPr/>
        </p:nvSpPr>
        <p:spPr>
          <a:xfrm>
            <a:off x="9770450" y="5594306"/>
            <a:ext cx="806865" cy="785612"/>
          </a:xfrm>
          <a:prstGeom prst="rect">
            <a:avLst/>
          </a:prstGeom>
          <a:noFill/>
          <a:ln>
            <a:solidFill>
              <a:srgbClr val="FFFF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IN"/>
          </a:p>
        </p:txBody>
      </p:sp>
      <p:sp>
        <p:nvSpPr>
          <p:cNvPr id="58" name="Title 2"/>
          <p:cNvSpPr txBox="1">
            <a:spLocks/>
          </p:cNvSpPr>
          <p:nvPr/>
        </p:nvSpPr>
        <p:spPr>
          <a:xfrm>
            <a:off x="9781750" y="5797178"/>
            <a:ext cx="849540" cy="333431"/>
          </a:xfrm>
          <a:prstGeom prst="rect">
            <a:avLst/>
          </a:prstGeom>
        </p:spPr>
        <p:txBody>
          <a:bodyPr vert="horz" lIns="91440" tIns="45720" rIns="91440" bIns="45720" rtlCol="0" anchor="ctr">
            <a:normAutofit fontScale="70000" lnSpcReduction="20000"/>
          </a:bodyPr>
          <a:lstStyle>
            <a:lvl1pPr algn="l" defTabSz="914400" rtl="0" eaLnBrk="1" latinLnBrk="0" hangingPunct="1">
              <a:lnSpc>
                <a:spcPct val="85000"/>
              </a:lnSpc>
              <a:spcBef>
                <a:spcPct val="0"/>
              </a:spcBef>
              <a:buNone/>
              <a:defRPr sz="7200" kern="1200" spc="-50" baseline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IN" sz="3000" i="1" dirty="0">
                <a:solidFill>
                  <a:srgbClr val="FFFF00"/>
                </a:solidFill>
              </a:rPr>
              <a:t>Relay</a:t>
            </a:r>
          </a:p>
        </p:txBody>
      </p:sp>
      <p:cxnSp>
        <p:nvCxnSpPr>
          <p:cNvPr id="7" name="Straight Connector 6"/>
          <p:cNvCxnSpPr>
            <a:cxnSpLocks/>
          </p:cNvCxnSpPr>
          <p:nvPr/>
        </p:nvCxnSpPr>
        <p:spPr>
          <a:xfrm>
            <a:off x="2882408" y="5712160"/>
            <a:ext cx="6888042" cy="83008"/>
          </a:xfrm>
          <a:prstGeom prst="line">
            <a:avLst/>
          </a:prstGeom>
          <a:ln/>
        </p:spPr>
        <p:style>
          <a:lnRef idx="3">
            <a:schemeClr val="accent4"/>
          </a:lnRef>
          <a:fillRef idx="0">
            <a:schemeClr val="accent4"/>
          </a:fillRef>
          <a:effectRef idx="2">
            <a:schemeClr val="accent4"/>
          </a:effectRef>
          <a:fontRef idx="minor">
            <a:schemeClr val="tx1"/>
          </a:fontRef>
        </p:style>
      </p:cxnSp>
      <p:cxnSp>
        <p:nvCxnSpPr>
          <p:cNvPr id="60" name="Straight Connector 59"/>
          <p:cNvCxnSpPr/>
          <p:nvPr/>
        </p:nvCxnSpPr>
        <p:spPr>
          <a:xfrm>
            <a:off x="2856963" y="6218353"/>
            <a:ext cx="6924787" cy="45437"/>
          </a:xfrm>
          <a:prstGeom prst="line">
            <a:avLst/>
          </a:prstGeom>
          <a:ln/>
        </p:spPr>
        <p:style>
          <a:lnRef idx="3">
            <a:schemeClr val="accent4"/>
          </a:lnRef>
          <a:fillRef idx="0">
            <a:schemeClr val="accent4"/>
          </a:fillRef>
          <a:effectRef idx="2">
            <a:schemeClr val="accent4"/>
          </a:effectRef>
          <a:fontRef idx="minor">
            <a:schemeClr val="tx1"/>
          </a:fontRef>
        </p:style>
      </p:cxnSp>
      <p:sp>
        <p:nvSpPr>
          <p:cNvPr id="61" name="Title 2"/>
          <p:cNvSpPr txBox="1">
            <a:spLocks/>
          </p:cNvSpPr>
          <p:nvPr/>
        </p:nvSpPr>
        <p:spPr>
          <a:xfrm>
            <a:off x="6141973" y="5382097"/>
            <a:ext cx="1749510" cy="389924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85000"/>
              </a:lnSpc>
              <a:spcBef>
                <a:spcPct val="0"/>
              </a:spcBef>
              <a:buNone/>
              <a:defRPr sz="7200" kern="1200" spc="-50" baseline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IN" sz="2000" i="1" dirty="0">
                <a:solidFill>
                  <a:srgbClr val="FFC000"/>
                </a:solidFill>
              </a:rPr>
              <a:t>Carr. RECV</a:t>
            </a:r>
          </a:p>
        </p:txBody>
      </p:sp>
      <p:sp>
        <p:nvSpPr>
          <p:cNvPr id="62" name="Title 2"/>
          <p:cNvSpPr txBox="1">
            <a:spLocks/>
          </p:cNvSpPr>
          <p:nvPr/>
        </p:nvSpPr>
        <p:spPr>
          <a:xfrm>
            <a:off x="4616363" y="5873866"/>
            <a:ext cx="1749510" cy="389924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85000"/>
              </a:lnSpc>
              <a:spcBef>
                <a:spcPct val="0"/>
              </a:spcBef>
              <a:buNone/>
              <a:defRPr sz="7200" kern="1200" spc="-50" baseline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IN" sz="2000" i="1" dirty="0">
                <a:solidFill>
                  <a:srgbClr val="FFC000"/>
                </a:solidFill>
              </a:rPr>
              <a:t>Carr. RECV</a:t>
            </a:r>
          </a:p>
        </p:txBody>
      </p:sp>
      <p:sp>
        <p:nvSpPr>
          <p:cNvPr id="63" name="Title 2"/>
          <p:cNvSpPr txBox="1">
            <a:spLocks/>
          </p:cNvSpPr>
          <p:nvPr/>
        </p:nvSpPr>
        <p:spPr>
          <a:xfrm>
            <a:off x="2756079" y="5405244"/>
            <a:ext cx="1749510" cy="389924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85000"/>
              </a:lnSpc>
              <a:spcBef>
                <a:spcPct val="0"/>
              </a:spcBef>
              <a:buNone/>
              <a:defRPr sz="7200" kern="1200" spc="-50" baseline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IN" sz="2000" i="1" dirty="0">
                <a:solidFill>
                  <a:srgbClr val="FFC000"/>
                </a:solidFill>
              </a:rPr>
              <a:t>Carr. Send</a:t>
            </a:r>
          </a:p>
        </p:txBody>
      </p:sp>
      <p:sp>
        <p:nvSpPr>
          <p:cNvPr id="64" name="Title 2"/>
          <p:cNvSpPr txBox="1">
            <a:spLocks/>
          </p:cNvSpPr>
          <p:nvPr/>
        </p:nvSpPr>
        <p:spPr>
          <a:xfrm>
            <a:off x="8074915" y="5865608"/>
            <a:ext cx="1749510" cy="389924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85000"/>
              </a:lnSpc>
              <a:spcBef>
                <a:spcPct val="0"/>
              </a:spcBef>
              <a:buNone/>
              <a:defRPr sz="7200" kern="1200" spc="-50" baseline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IN" sz="2000" i="1" dirty="0">
                <a:solidFill>
                  <a:srgbClr val="FFC000"/>
                </a:solidFill>
              </a:rPr>
              <a:t>Carr. Send</a:t>
            </a:r>
          </a:p>
        </p:txBody>
      </p:sp>
      <p:sp>
        <p:nvSpPr>
          <p:cNvPr id="65" name="Rectangle 64"/>
          <p:cNvSpPr/>
          <p:nvPr/>
        </p:nvSpPr>
        <p:spPr>
          <a:xfrm>
            <a:off x="4594615" y="5286336"/>
            <a:ext cx="461479" cy="1047229"/>
          </a:xfrm>
          <a:prstGeom prst="rect">
            <a:avLst/>
          </a:prstGeom>
          <a:noFill/>
          <a:ln>
            <a:solidFill>
              <a:srgbClr val="FFFF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IN"/>
          </a:p>
        </p:txBody>
      </p:sp>
      <p:sp>
        <p:nvSpPr>
          <p:cNvPr id="67" name="Rectangle 66"/>
          <p:cNvSpPr/>
          <p:nvPr/>
        </p:nvSpPr>
        <p:spPr>
          <a:xfrm>
            <a:off x="7732253" y="5304266"/>
            <a:ext cx="461479" cy="1047229"/>
          </a:xfrm>
          <a:prstGeom prst="rect">
            <a:avLst/>
          </a:prstGeom>
          <a:noFill/>
          <a:ln>
            <a:solidFill>
              <a:srgbClr val="FFFF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IN"/>
          </a:p>
        </p:txBody>
      </p:sp>
      <p:sp>
        <p:nvSpPr>
          <p:cNvPr id="68" name="Title 2"/>
          <p:cNvSpPr txBox="1">
            <a:spLocks/>
          </p:cNvSpPr>
          <p:nvPr/>
        </p:nvSpPr>
        <p:spPr>
          <a:xfrm>
            <a:off x="3959786" y="4845401"/>
            <a:ext cx="1749510" cy="389924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85000"/>
              </a:lnSpc>
              <a:spcBef>
                <a:spcPct val="0"/>
              </a:spcBef>
              <a:buNone/>
              <a:defRPr sz="7200" kern="1200" spc="-50" baseline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IN" sz="2000" i="1" dirty="0">
                <a:solidFill>
                  <a:srgbClr val="B7E709"/>
                </a:solidFill>
              </a:rPr>
              <a:t>Comm. Panel</a:t>
            </a:r>
          </a:p>
        </p:txBody>
      </p:sp>
      <p:sp>
        <p:nvSpPr>
          <p:cNvPr id="69" name="Title 2"/>
          <p:cNvSpPr txBox="1">
            <a:spLocks/>
          </p:cNvSpPr>
          <p:nvPr/>
        </p:nvSpPr>
        <p:spPr>
          <a:xfrm>
            <a:off x="7003291" y="4836437"/>
            <a:ext cx="1749510" cy="389924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85000"/>
              </a:lnSpc>
              <a:spcBef>
                <a:spcPct val="0"/>
              </a:spcBef>
              <a:buNone/>
              <a:defRPr sz="7200" kern="1200" spc="-50" baseline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IN" sz="2000" i="1" dirty="0">
                <a:solidFill>
                  <a:srgbClr val="B7E709"/>
                </a:solidFill>
              </a:rPr>
              <a:t>Comm. Panel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158620F-AE17-70C9-C793-88F8B190A46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>
            <a:normAutofit lnSpcReduction="10000"/>
          </a:bodyPr>
          <a:lstStyle/>
          <a:p>
            <a:fld id="{19C1AEB4-7037-4088-A46E-D96AF956DC0D}" type="slidenum">
              <a:rPr lang="en-IN" smtClean="0"/>
              <a:t>69</a:t>
            </a:fld>
            <a:endParaRPr lang="en-IN"/>
          </a:p>
        </p:txBody>
      </p:sp>
      <p:sp>
        <p:nvSpPr>
          <p:cNvPr id="10" name="Title 2">
            <a:extLst>
              <a:ext uri="{FF2B5EF4-FFF2-40B4-BE49-F238E27FC236}">
                <a16:creationId xmlns:a16="http://schemas.microsoft.com/office/drawing/2014/main" id="{1CE69550-6A7C-0F4A-6B64-E7E09FFF2475}"/>
              </a:ext>
            </a:extLst>
          </p:cNvPr>
          <p:cNvSpPr txBox="1">
            <a:spLocks/>
          </p:cNvSpPr>
          <p:nvPr/>
        </p:nvSpPr>
        <p:spPr>
          <a:xfrm>
            <a:off x="5820574" y="5732384"/>
            <a:ext cx="893751" cy="532986"/>
          </a:xfrm>
          <a:prstGeom prst="rect">
            <a:avLst/>
          </a:prstGeom>
        </p:spPr>
        <p:txBody>
          <a:bodyPr vert="horz" lIns="91440" tIns="45720" rIns="91440" bIns="45720" rtlCol="0" anchor="b">
            <a:normAutofit fontScale="77500" lnSpcReduction="20000"/>
          </a:bodyPr>
          <a:lstStyle>
            <a:lvl1pPr algn="l" defTabSz="914400" rtl="0" eaLnBrk="1" latinLnBrk="0" hangingPunct="1">
              <a:lnSpc>
                <a:spcPct val="85000"/>
              </a:lnSpc>
              <a:spcBef>
                <a:spcPct val="0"/>
              </a:spcBef>
              <a:buNone/>
              <a:defRPr sz="7200" kern="1200" spc="-50" baseline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IN" sz="3000" i="1" dirty="0">
                <a:solidFill>
                  <a:srgbClr val="FFFF00"/>
                </a:solidFill>
              </a:rPr>
              <a:t>6 mS</a:t>
            </a:r>
          </a:p>
        </p:txBody>
      </p:sp>
      <p:cxnSp>
        <p:nvCxnSpPr>
          <p:cNvPr id="12" name="Straight Connector 11">
            <a:extLst>
              <a:ext uri="{FF2B5EF4-FFF2-40B4-BE49-F238E27FC236}">
                <a16:creationId xmlns:a16="http://schemas.microsoft.com/office/drawing/2014/main" id="{9E3E03CB-B12E-3917-8DE8-056E5AC4A6AC}"/>
              </a:ext>
            </a:extLst>
          </p:cNvPr>
          <p:cNvCxnSpPr>
            <a:cxnSpLocks/>
          </p:cNvCxnSpPr>
          <p:nvPr/>
        </p:nvCxnSpPr>
        <p:spPr>
          <a:xfrm>
            <a:off x="4737369" y="5753664"/>
            <a:ext cx="3154114" cy="18357"/>
          </a:xfrm>
          <a:prstGeom prst="line">
            <a:avLst/>
          </a:prstGeom>
          <a:ln w="3810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4" name="Straight Connector 13">
            <a:extLst>
              <a:ext uri="{FF2B5EF4-FFF2-40B4-BE49-F238E27FC236}">
                <a16:creationId xmlns:a16="http://schemas.microsoft.com/office/drawing/2014/main" id="{B069555C-FE20-38E2-28E3-4F8F1891302F}"/>
              </a:ext>
            </a:extLst>
          </p:cNvPr>
          <p:cNvCxnSpPr>
            <a:cxnSpLocks/>
          </p:cNvCxnSpPr>
          <p:nvPr/>
        </p:nvCxnSpPr>
        <p:spPr>
          <a:xfrm>
            <a:off x="4737369" y="6216773"/>
            <a:ext cx="3154113" cy="38294"/>
          </a:xfrm>
          <a:prstGeom prst="line">
            <a:avLst/>
          </a:prstGeom>
          <a:ln w="3810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9" name="Group 8">
            <a:extLst>
              <a:ext uri="{FF2B5EF4-FFF2-40B4-BE49-F238E27FC236}">
                <a16:creationId xmlns:a16="http://schemas.microsoft.com/office/drawing/2014/main" id="{F3AF5E05-5958-CE69-6B0D-BD17B3689D1E}"/>
              </a:ext>
            </a:extLst>
          </p:cNvPr>
          <p:cNvGrpSpPr/>
          <p:nvPr/>
        </p:nvGrpSpPr>
        <p:grpSpPr>
          <a:xfrm>
            <a:off x="11481757" y="74540"/>
            <a:ext cx="620304" cy="653010"/>
            <a:chOff x="8366841" y="1587144"/>
            <a:chExt cx="620304" cy="653010"/>
          </a:xfrm>
        </p:grpSpPr>
        <p:cxnSp>
          <p:nvCxnSpPr>
            <p:cNvPr id="11" name="Straight Connector 10">
              <a:extLst>
                <a:ext uri="{FF2B5EF4-FFF2-40B4-BE49-F238E27FC236}">
                  <a16:creationId xmlns:a16="http://schemas.microsoft.com/office/drawing/2014/main" id="{50860A1B-046E-7154-4DD6-895E757ACF5B}"/>
                </a:ext>
              </a:extLst>
            </p:cNvPr>
            <p:cNvCxnSpPr/>
            <p:nvPr/>
          </p:nvCxnSpPr>
          <p:spPr>
            <a:xfrm>
              <a:off x="8672017" y="1587144"/>
              <a:ext cx="0" cy="653010"/>
            </a:xfrm>
            <a:prstGeom prst="line">
              <a:avLst/>
            </a:prstGeom>
            <a:effectLst>
              <a:glow rad="63500">
                <a:schemeClr val="accent1">
                  <a:satMod val="175000"/>
                  <a:alpha val="40000"/>
                </a:schemeClr>
              </a:glow>
            </a:effectLst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3" name="Straight Connector 12">
              <a:extLst>
                <a:ext uri="{FF2B5EF4-FFF2-40B4-BE49-F238E27FC236}">
                  <a16:creationId xmlns:a16="http://schemas.microsoft.com/office/drawing/2014/main" id="{D2DE93C2-E123-21AE-B93E-1D71305B6DCA}"/>
                </a:ext>
              </a:extLst>
            </p:cNvPr>
            <p:cNvCxnSpPr/>
            <p:nvPr/>
          </p:nvCxnSpPr>
          <p:spPr>
            <a:xfrm>
              <a:off x="8366841" y="1917229"/>
              <a:ext cx="620304" cy="0"/>
            </a:xfrm>
            <a:prstGeom prst="line">
              <a:avLst/>
            </a:prstGeom>
            <a:effectLst>
              <a:glow rad="63500">
                <a:schemeClr val="accent1">
                  <a:satMod val="175000"/>
                  <a:alpha val="40000"/>
                </a:schemeClr>
              </a:glow>
            </a:effectLst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grpSp>
        <p:nvGrpSpPr>
          <p:cNvPr id="15" name="Group 14">
            <a:extLst>
              <a:ext uri="{FF2B5EF4-FFF2-40B4-BE49-F238E27FC236}">
                <a16:creationId xmlns:a16="http://schemas.microsoft.com/office/drawing/2014/main" id="{D3A99DD3-15B4-0453-D079-BE1BE2E7F658}"/>
              </a:ext>
            </a:extLst>
          </p:cNvPr>
          <p:cNvGrpSpPr/>
          <p:nvPr/>
        </p:nvGrpSpPr>
        <p:grpSpPr>
          <a:xfrm>
            <a:off x="11157779" y="-216759"/>
            <a:ext cx="1260000" cy="1260000"/>
            <a:chOff x="7064043" y="3066250"/>
            <a:chExt cx="1260000" cy="1260000"/>
          </a:xfrm>
        </p:grpSpPr>
        <p:sp>
          <p:nvSpPr>
            <p:cNvPr id="16" name="Oval 15">
              <a:extLst>
                <a:ext uri="{FF2B5EF4-FFF2-40B4-BE49-F238E27FC236}">
                  <a16:creationId xmlns:a16="http://schemas.microsoft.com/office/drawing/2014/main" id="{0D575522-8608-1543-C542-AD8180F74194}"/>
                </a:ext>
              </a:extLst>
            </p:cNvPr>
            <p:cNvSpPr/>
            <p:nvPr/>
          </p:nvSpPr>
          <p:spPr>
            <a:xfrm>
              <a:off x="7064043" y="3066250"/>
              <a:ext cx="1260000" cy="1260000"/>
            </a:xfrm>
            <a:prstGeom prst="ellipse">
              <a:avLst/>
            </a:prstGeom>
            <a:noFill/>
            <a:ln>
              <a:solidFill>
                <a:schemeClr val="bg1"/>
              </a:solidFill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IN"/>
            </a:p>
          </p:txBody>
        </p:sp>
        <p:grpSp>
          <p:nvGrpSpPr>
            <p:cNvPr id="17" name="Group 16">
              <a:extLst>
                <a:ext uri="{FF2B5EF4-FFF2-40B4-BE49-F238E27FC236}">
                  <a16:creationId xmlns:a16="http://schemas.microsoft.com/office/drawing/2014/main" id="{0A363F7B-1663-AE0E-AE46-2AAE375A76E0}"/>
                </a:ext>
              </a:extLst>
            </p:cNvPr>
            <p:cNvGrpSpPr/>
            <p:nvPr/>
          </p:nvGrpSpPr>
          <p:grpSpPr>
            <a:xfrm>
              <a:off x="7330553" y="3336250"/>
              <a:ext cx="726980" cy="720000"/>
              <a:chOff x="9768840" y="2275840"/>
              <a:chExt cx="726980" cy="720000"/>
            </a:xfrm>
          </p:grpSpPr>
          <p:sp>
            <p:nvSpPr>
              <p:cNvPr id="18" name="Oval 17">
                <a:extLst>
                  <a:ext uri="{FF2B5EF4-FFF2-40B4-BE49-F238E27FC236}">
                    <a16:creationId xmlns:a16="http://schemas.microsoft.com/office/drawing/2014/main" id="{9808DA88-00ED-DAAE-BD8B-C969D58E0F49}"/>
                  </a:ext>
                </a:extLst>
              </p:cNvPr>
              <p:cNvSpPr/>
              <p:nvPr/>
            </p:nvSpPr>
            <p:spPr>
              <a:xfrm>
                <a:off x="9768840" y="2275840"/>
                <a:ext cx="720000" cy="720000"/>
              </a:xfrm>
              <a:prstGeom prst="ellipse">
                <a:avLst/>
              </a:prstGeom>
              <a:noFill/>
              <a:ln>
                <a:solidFill>
                  <a:schemeClr val="bg1"/>
                </a:solidFill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IN"/>
              </a:p>
            </p:txBody>
          </p:sp>
          <p:cxnSp>
            <p:nvCxnSpPr>
              <p:cNvPr id="19" name="Straight Arrow Connector 18">
                <a:extLst>
                  <a:ext uri="{FF2B5EF4-FFF2-40B4-BE49-F238E27FC236}">
                    <a16:creationId xmlns:a16="http://schemas.microsoft.com/office/drawing/2014/main" id="{C9EBAED1-E774-DD46-8FE7-B66865902DB2}"/>
                  </a:ext>
                </a:extLst>
              </p:cNvPr>
              <p:cNvCxnSpPr>
                <a:cxnSpLocks/>
              </p:cNvCxnSpPr>
              <p:nvPr/>
            </p:nvCxnSpPr>
            <p:spPr>
              <a:xfrm rot="7200000">
                <a:off x="9860407" y="2786655"/>
                <a:ext cx="360000" cy="6762"/>
              </a:xfrm>
              <a:prstGeom prst="straightConnector1">
                <a:avLst/>
              </a:prstGeom>
              <a:ln w="38100" cap="rnd">
                <a:solidFill>
                  <a:srgbClr val="FFFF00"/>
                </a:solidFill>
                <a:tailEnd type="triangle"/>
              </a:ln>
            </p:spPr>
            <p:style>
              <a:lnRef idx="2">
                <a:schemeClr val="accent3"/>
              </a:lnRef>
              <a:fillRef idx="0">
                <a:schemeClr val="accent3"/>
              </a:fillRef>
              <a:effectRef idx="1">
                <a:schemeClr val="accent3"/>
              </a:effectRef>
              <a:fontRef idx="minor">
                <a:schemeClr val="tx1"/>
              </a:fontRef>
            </p:style>
          </p:cxnSp>
          <p:cxnSp>
            <p:nvCxnSpPr>
              <p:cNvPr id="20" name="Straight Arrow Connector 19">
                <a:extLst>
                  <a:ext uri="{FF2B5EF4-FFF2-40B4-BE49-F238E27FC236}">
                    <a16:creationId xmlns:a16="http://schemas.microsoft.com/office/drawing/2014/main" id="{4AA08B3D-EBFD-EFAF-A5B4-2B8EA2FB6186}"/>
                  </a:ext>
                </a:extLst>
              </p:cNvPr>
              <p:cNvCxnSpPr>
                <a:cxnSpLocks/>
              </p:cNvCxnSpPr>
              <p:nvPr/>
            </p:nvCxnSpPr>
            <p:spPr>
              <a:xfrm rot="14400000">
                <a:off x="9861767" y="2473195"/>
                <a:ext cx="360000" cy="6762"/>
              </a:xfrm>
              <a:prstGeom prst="straightConnector1">
                <a:avLst/>
              </a:prstGeom>
              <a:ln w="38100" cap="rnd">
                <a:solidFill>
                  <a:srgbClr val="0070C0"/>
                </a:solidFill>
                <a:tailEnd type="triangle"/>
              </a:ln>
            </p:spPr>
            <p:style>
              <a:lnRef idx="2">
                <a:schemeClr val="accent3"/>
              </a:lnRef>
              <a:fillRef idx="0">
                <a:schemeClr val="accent3"/>
              </a:fillRef>
              <a:effectRef idx="1">
                <a:schemeClr val="accent3"/>
              </a:effectRef>
              <a:fontRef idx="minor">
                <a:schemeClr val="tx1"/>
              </a:fontRef>
            </p:style>
          </p:cxnSp>
          <p:cxnSp>
            <p:nvCxnSpPr>
              <p:cNvPr id="21" name="Straight Arrow Connector 20">
                <a:extLst>
                  <a:ext uri="{FF2B5EF4-FFF2-40B4-BE49-F238E27FC236}">
                    <a16:creationId xmlns:a16="http://schemas.microsoft.com/office/drawing/2014/main" id="{AB5AC1D6-DD82-6E11-9C3C-2C45F2A74022}"/>
                  </a:ext>
                </a:extLst>
              </p:cNvPr>
              <p:cNvCxnSpPr/>
              <p:nvPr/>
            </p:nvCxnSpPr>
            <p:spPr>
              <a:xfrm>
                <a:off x="10135820" y="2629924"/>
                <a:ext cx="360000" cy="6762"/>
              </a:xfrm>
              <a:prstGeom prst="straightConnector1">
                <a:avLst/>
              </a:prstGeom>
              <a:ln w="38100" cap="rnd">
                <a:solidFill>
                  <a:srgbClr val="FF0000"/>
                </a:solidFill>
                <a:tailEnd type="triangle"/>
              </a:ln>
            </p:spPr>
            <p:style>
              <a:lnRef idx="2">
                <a:schemeClr val="accent3"/>
              </a:lnRef>
              <a:fillRef idx="0">
                <a:schemeClr val="accent3"/>
              </a:fillRef>
              <a:effectRef idx="1">
                <a:schemeClr val="accent3"/>
              </a:effectRef>
              <a:fontRef idx="minor">
                <a:schemeClr val="tx1"/>
              </a:fontRef>
            </p:style>
          </p:cxnSp>
        </p:grpSp>
      </p:grpSp>
      <p:sp>
        <p:nvSpPr>
          <p:cNvPr id="23" name="Rectangle 22">
            <a:extLst>
              <a:ext uri="{FF2B5EF4-FFF2-40B4-BE49-F238E27FC236}">
                <a16:creationId xmlns:a16="http://schemas.microsoft.com/office/drawing/2014/main" id="{C875E39A-A3BE-EA96-EEE7-537203DF5DF0}"/>
              </a:ext>
            </a:extLst>
          </p:cNvPr>
          <p:cNvSpPr/>
          <p:nvPr/>
        </p:nvSpPr>
        <p:spPr>
          <a:xfrm>
            <a:off x="11033567" y="-86686"/>
            <a:ext cx="513657" cy="405484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2000" b="0" cap="none" spc="0" dirty="0">
                <a:ln w="0"/>
                <a:solidFill>
                  <a:srgbClr val="92D050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120</a:t>
            </a:r>
          </a:p>
        </p:txBody>
      </p:sp>
      <p:sp>
        <p:nvSpPr>
          <p:cNvPr id="24" name="Rectangle 23">
            <a:extLst>
              <a:ext uri="{FF2B5EF4-FFF2-40B4-BE49-F238E27FC236}">
                <a16:creationId xmlns:a16="http://schemas.microsoft.com/office/drawing/2014/main" id="{7953D788-1D50-6794-B154-E62E6E807962}"/>
              </a:ext>
            </a:extLst>
          </p:cNvPr>
          <p:cNvSpPr/>
          <p:nvPr/>
        </p:nvSpPr>
        <p:spPr>
          <a:xfrm>
            <a:off x="11077769" y="566219"/>
            <a:ext cx="513657" cy="405484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2000" b="0" cap="none" spc="0" dirty="0">
                <a:ln w="0"/>
                <a:solidFill>
                  <a:srgbClr val="92D050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240</a:t>
            </a:r>
          </a:p>
        </p:txBody>
      </p:sp>
    </p:spTree>
    <p:extLst>
      <p:ext uri="{BB962C8B-B14F-4D97-AF65-F5344CB8AC3E}">
        <p14:creationId xmlns:p14="http://schemas.microsoft.com/office/powerpoint/2010/main" val="213990328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0">
        <p:cut/>
      </p:transition>
    </mc:Choice>
    <mc:Fallback xmlns="">
      <p:transition>
        <p:cut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8" presetClass="emph" presetSubtype="0" repeatCount="indefinite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Rot by="-21600000">
                                      <p:cBhvr>
                                        <p:cTn id="6" dur="20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1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5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3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5" dur="500" fill="hold"/>
                                        <p:tgtEl>
                                          <p:spTgt spid="10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6" dur="500" fill="hold"/>
                                        <p:tgtEl>
                                          <p:spTgt spid="10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7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9" dur="500" fill="hold"/>
                                        <p:tgtEl>
                                          <p:spTgt spid="10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0" dur="500" fill="hold"/>
                                        <p:tgtEl>
                                          <p:spTgt spid="10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1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5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7" dur="500" fill="hold"/>
                                        <p:tgtEl>
                                          <p:spTgt spid="10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8" dur="500" fill="hold"/>
                                        <p:tgtEl>
                                          <p:spTgt spid="10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1" dur="500" fill="hold"/>
                                        <p:tgtEl>
                                          <p:spTgt spid="10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2" dur="500" fill="hold"/>
                                        <p:tgtEl>
                                          <p:spTgt spid="10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3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10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10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7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9" dur="500" fill="hold"/>
                                        <p:tgtEl>
                                          <p:spTgt spid="10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0" dur="500" fill="hold"/>
                                        <p:tgtEl>
                                          <p:spTgt spid="10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61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3" dur="500" fill="hold"/>
                                        <p:tgtEl>
                                          <p:spTgt spid="1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4" dur="500" fill="hold"/>
                                        <p:tgtEl>
                                          <p:spTgt spid="1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65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7" dur="500" fill="hold"/>
                                        <p:tgtEl>
                                          <p:spTgt spid="1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8" dur="500" fill="hold"/>
                                        <p:tgtEl>
                                          <p:spTgt spid="1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6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1" dur="500" fill="hold"/>
                                        <p:tgtEl>
                                          <p:spTgt spid="1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2" dur="500" fill="hold"/>
                                        <p:tgtEl>
                                          <p:spTgt spid="1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73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5" dur="500" fill="hold"/>
                                        <p:tgtEl>
                                          <p:spTgt spid="1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6" dur="500" fill="hold"/>
                                        <p:tgtEl>
                                          <p:spTgt spid="1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77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9" dur="500" fill="hold"/>
                                        <p:tgtEl>
                                          <p:spTgt spid="1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0" dur="500" fill="hold"/>
                                        <p:tgtEl>
                                          <p:spTgt spid="1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81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3" dur="500" fill="hold"/>
                                        <p:tgtEl>
                                          <p:spTgt spid="1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4" dur="500" fill="hold"/>
                                        <p:tgtEl>
                                          <p:spTgt spid="1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85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7" dur="500" fill="hold"/>
                                        <p:tgtEl>
                                          <p:spTgt spid="1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8" dur="500" fill="hold"/>
                                        <p:tgtEl>
                                          <p:spTgt spid="1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8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91" dur="500" fill="hold"/>
                                        <p:tgtEl>
                                          <p:spTgt spid="1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2" dur="500" fill="hold"/>
                                        <p:tgtEl>
                                          <p:spTgt spid="1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3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95" dur="500" fill="hold"/>
                                        <p:tgtEl>
                                          <p:spTgt spid="1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6" dur="500" fill="hold"/>
                                        <p:tgtEl>
                                          <p:spTgt spid="1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7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99" dur="500" fill="hold"/>
                                        <p:tgtEl>
                                          <p:spTgt spid="1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00" dur="500" fill="hold"/>
                                        <p:tgtEl>
                                          <p:spTgt spid="1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1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03" dur="500" fill="hold"/>
                                        <p:tgtEl>
                                          <p:spTgt spid="12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04" dur="500" fill="hold"/>
                                        <p:tgtEl>
                                          <p:spTgt spid="1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5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07" dur="500" fill="hold"/>
                                        <p:tgtEl>
                                          <p:spTgt spid="12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08" dur="500" fill="hold"/>
                                        <p:tgtEl>
                                          <p:spTgt spid="1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1" dur="500" fill="hold"/>
                                        <p:tgtEl>
                                          <p:spTgt spid="12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12" dur="500" fill="hold"/>
                                        <p:tgtEl>
                                          <p:spTgt spid="1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13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5" dur="500" fill="hold"/>
                                        <p:tgtEl>
                                          <p:spTgt spid="12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16" dur="500" fill="hold"/>
                                        <p:tgtEl>
                                          <p:spTgt spid="1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17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9" dur="500" fill="hold"/>
                                        <p:tgtEl>
                                          <p:spTgt spid="13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0" dur="500" fill="hold"/>
                                        <p:tgtEl>
                                          <p:spTgt spid="13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21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3" dur="500" fill="hold"/>
                                        <p:tgtEl>
                                          <p:spTgt spid="13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4" dur="500" fill="hold"/>
                                        <p:tgtEl>
                                          <p:spTgt spid="13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5" fill="hold">
                      <p:stCondLst>
                        <p:cond delay="indefinite"/>
                      </p:stCondLst>
                      <p:childTnLst>
                        <p:par>
                          <p:cTn id="126" fill="hold">
                            <p:stCondLst>
                              <p:cond delay="0"/>
                            </p:stCondLst>
                            <p:childTnLst>
                              <p:par>
                                <p:cTn id="127" presetID="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9" dur="500" fill="hold"/>
                                        <p:tgtEl>
                                          <p:spTgt spid="12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0" dur="500" fill="hold"/>
                                        <p:tgtEl>
                                          <p:spTgt spid="12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1" fill="hold">
                      <p:stCondLst>
                        <p:cond delay="indefinite"/>
                      </p:stCondLst>
                      <p:childTnLst>
                        <p:par>
                          <p:cTn id="132" fill="hold">
                            <p:stCondLst>
                              <p:cond delay="0"/>
                            </p:stCondLst>
                            <p:childTnLst>
                              <p:par>
                                <p:cTn id="133" presetID="35" presetClass="emph" presetSubtype="0" repeatCount="400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discrete" valueType="str">
                                      <p:cBhvr>
                                        <p:cTn id="134" dur="1000" fill="hold"/>
                                        <p:tgtEl>
                                          <p:spTgt spid="1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hidden"/>
                                          </p:val>
                                        </p:tav>
                                        <p:tav tm="50000">
                                          <p:val>
                                            <p:strVal val="visible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5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7" dur="1000"/>
                                        <p:tgtEl>
                                          <p:spTgt spid="4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8" dur="1000" fill="hold"/>
                                        <p:tgtEl>
                                          <p:spTgt spid="4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9" dur="1000" fill="hold"/>
                                        <p:tgtEl>
                                          <p:spTgt spid="4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0" fill="hold">
                      <p:stCondLst>
                        <p:cond delay="indefinite"/>
                      </p:stCondLst>
                      <p:childTnLst>
                        <p:par>
                          <p:cTn id="141" fill="hold">
                            <p:stCondLst>
                              <p:cond delay="0"/>
                            </p:stCondLst>
                            <p:childTnLst>
                              <p:par>
                                <p:cTn id="142" presetID="1" presetClass="entr" presetSubtype="0" fill="hold" grpId="2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44" presetID="22" presetClass="entr" presetSubtype="2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right)">
                                      <p:cBhvr>
                                        <p:cTn id="146" dur="500"/>
                                        <p:tgtEl>
                                          <p:spTgt spid="6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7" fill="hold">
                      <p:stCondLst>
                        <p:cond delay="indefinite"/>
                      </p:stCondLst>
                      <p:childTnLst>
                        <p:par>
                          <p:cTn id="148" fill="hold">
                            <p:stCondLst>
                              <p:cond delay="0"/>
                            </p:stCondLst>
                            <p:childTnLst>
                              <p:par>
                                <p:cTn id="149" presetID="63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3.54167E-6 4.81481E-6 L 0.1582 -0.00163 " pathEditMode="relative" rAng="0" ptsTypes="AA">
                                      <p:cBhvr>
                                        <p:cTn id="150" dur="2000" fill="hold"/>
                                        <p:tgtEl>
                                          <p:spTgt spid="63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7904" y="-93"/>
                                    </p:animMotion>
                                  </p:childTnLst>
                                </p:cTn>
                              </p:par>
                              <p:par>
                                <p:cTn id="151" presetID="35" presetClass="path" presetSubtype="0" accel="50000" decel="5000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4.58333E-6 -4.81481E-6 L -0.15533 0.00278 " pathEditMode="relative" rAng="0" ptsTypes="AA">
                                      <p:cBhvr>
                                        <p:cTn id="152" dur="2000" fill="hold"/>
                                        <p:tgtEl>
                                          <p:spTgt spid="6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7773" y="139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53" fill="hold">
                            <p:stCondLst>
                              <p:cond delay="2000"/>
                            </p:stCondLst>
                            <p:childTnLst>
                              <p:par>
                                <p:cTn id="154" presetID="22" presetClass="exit" presetSubtype="8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left)">
                                      <p:cBhvr>
                                        <p:cTn id="155" dur="500"/>
                                        <p:tgtEl>
                                          <p:spTgt spid="6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5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6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7" presetID="22" presetClass="exit" presetSubtype="2" fill="hold" grpId="2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right)">
                                      <p:cBhvr>
                                        <p:cTn id="158" dur="500"/>
                                        <p:tgtEl>
                                          <p:spTgt spid="6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5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6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60" presetID="22" presetClass="entr" presetSubtype="8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62" dur="500"/>
                                        <p:tgtEl>
                                          <p:spTgt spid="6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3" presetID="22" presetClass="entr" presetSubtype="2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right)">
                                      <p:cBhvr>
                                        <p:cTn id="165" dur="500"/>
                                        <p:tgtEl>
                                          <p:spTgt spid="6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6" fill="hold">
                            <p:stCondLst>
                              <p:cond delay="2500"/>
                            </p:stCondLst>
                            <p:childTnLst>
                              <p:par>
                                <p:cTn id="167" presetID="63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8.33333E-7 -4.44444E-6 L 0.16081 0.00162 " pathEditMode="relative" rAng="0" ptsTypes="AA">
                                      <p:cBhvr>
                                        <p:cTn id="168" dur="2000" fill="hold"/>
                                        <p:tgtEl>
                                          <p:spTgt spid="61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8034" y="69"/>
                                    </p:animMotion>
                                  </p:childTnLst>
                                </p:cTn>
                              </p:par>
                              <p:par>
                                <p:cTn id="169" presetID="35" presetClass="path" presetSubtype="0" accel="50000" decel="5000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6.25E-7 -3.7037E-6 L -0.14349 0.00417 " pathEditMode="relative" rAng="0" ptsTypes="AA">
                                      <p:cBhvr>
                                        <p:cTn id="170" dur="2000" fill="hold"/>
                                        <p:tgtEl>
                                          <p:spTgt spid="62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7174" y="208"/>
                                    </p:animMotion>
                                  </p:childTnLst>
                                </p:cTn>
                              </p:par>
                              <p:par>
                                <p:cTn id="171" presetID="10" presetClass="exit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72" dur="500"/>
                                        <p:tgtEl>
                                          <p:spTgt spid="12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7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4" presetID="10" presetClass="exit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75" dur="500"/>
                                        <p:tgtEl>
                                          <p:spTgt spid="11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7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7" fill="hold">
                      <p:stCondLst>
                        <p:cond delay="indefinite"/>
                      </p:stCondLst>
                      <p:childTnLst>
                        <p:par>
                          <p:cTn id="178" fill="hold">
                            <p:stCondLst>
                              <p:cond delay="0"/>
                            </p:stCondLst>
                            <p:childTnLst>
                              <p:par>
                                <p:cTn id="17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1" dur="1000"/>
                                        <p:tgtEl>
                                          <p:spTgt spid="12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82" dur="1000" fill="hold"/>
                                        <p:tgtEl>
                                          <p:spTgt spid="12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3" dur="1000" fill="hold"/>
                                        <p:tgtEl>
                                          <p:spTgt spid="12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84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6" dur="1000"/>
                                        <p:tgtEl>
                                          <p:spTgt spid="12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87" dur="1000" fill="hold"/>
                                        <p:tgtEl>
                                          <p:spTgt spid="1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8" dur="1000" fill="hold"/>
                                        <p:tgtEl>
                                          <p:spTgt spid="1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89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1" dur="1000"/>
                                        <p:tgtEl>
                                          <p:spTgt spid="12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92" dur="1000" fill="hold"/>
                                        <p:tgtEl>
                                          <p:spTgt spid="12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3" dur="1000" fill="hold"/>
                                        <p:tgtEl>
                                          <p:spTgt spid="1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94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6" dur="1000"/>
                                        <p:tgtEl>
                                          <p:spTgt spid="12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97" dur="1000" fill="hold"/>
                                        <p:tgtEl>
                                          <p:spTgt spid="12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8" dur="1000" fill="hold"/>
                                        <p:tgtEl>
                                          <p:spTgt spid="12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9" fill="hold">
                      <p:stCondLst>
                        <p:cond delay="indefinite"/>
                      </p:stCondLst>
                      <p:childTnLst>
                        <p:par>
                          <p:cTn id="200" fill="hold">
                            <p:stCondLst>
                              <p:cond delay="0"/>
                            </p:stCondLst>
                            <p:childTnLst>
                              <p:par>
                                <p:cTn id="201" presetID="9" presetClass="exit" presetSubtype="0" fill="hold" grpId="2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ssolve">
                                      <p:cBhvr>
                                        <p:cTn id="202" dur="500"/>
                                        <p:tgtEl>
                                          <p:spTgt spid="12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0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04" presetID="9" presetClass="exit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ssolve">
                                      <p:cBhvr>
                                        <p:cTn id="205" dur="500"/>
                                        <p:tgtEl>
                                          <p:spTgt spid="4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0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7" fill="hold">
                      <p:stCondLst>
                        <p:cond delay="indefinite"/>
                      </p:stCondLst>
                      <p:childTnLst>
                        <p:par>
                          <p:cTn id="208" fill="hold">
                            <p:stCondLst>
                              <p:cond delay="0"/>
                            </p:stCondLst>
                            <p:childTnLst>
                              <p:par>
                                <p:cTn id="209" presetID="10" presetClass="entr" presetSubtype="0" fill="hold" grpId="2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1" dur="500"/>
                                        <p:tgtEl>
                                          <p:spTgt spid="1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12" presetID="10" presetClass="entr" presetSubtype="0" fill="hold" grpId="2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4" dur="500"/>
                                        <p:tgtEl>
                                          <p:spTgt spid="1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5" fill="hold">
                      <p:stCondLst>
                        <p:cond delay="indefinite"/>
                      </p:stCondLst>
                      <p:childTnLst>
                        <p:par>
                          <p:cTn id="216" fill="hold">
                            <p:stCondLst>
                              <p:cond delay="0"/>
                            </p:stCondLst>
                            <p:childTnLst>
                              <p:par>
                                <p:cTn id="217" presetID="16" presetClass="exit" presetSubtype="21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arn(inVertical)">
                                      <p:cBhvr>
                                        <p:cTn id="218" dur="500"/>
                                        <p:tgtEl>
                                          <p:spTgt spid="12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1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20" presetID="16" presetClass="exit" presetSubtype="21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arn(inVertical)">
                                      <p:cBhvr>
                                        <p:cTn id="221" dur="500"/>
                                        <p:tgtEl>
                                          <p:spTgt spid="12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2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23" presetID="16" presetClass="exit" presetSubtype="21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arn(inVertical)">
                                      <p:cBhvr>
                                        <p:cTn id="224" dur="500"/>
                                        <p:tgtEl>
                                          <p:spTgt spid="12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2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26" presetID="16" presetClass="exit" presetSubtype="21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arn(inVertical)">
                                      <p:cBhvr>
                                        <p:cTn id="227" dur="500"/>
                                        <p:tgtEl>
                                          <p:spTgt spid="12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2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29" presetID="9" presetClass="exit" presetSubtype="0" fill="hold" grpId="2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ssolve">
                                      <p:cBhvr>
                                        <p:cTn id="230" dur="500"/>
                                        <p:tgtEl>
                                          <p:spTgt spid="6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3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6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32" presetID="9" presetClass="exit" presetSubtype="0" fill="hold" grpId="2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ssolve">
                                      <p:cBhvr>
                                        <p:cTn id="233" dur="500"/>
                                        <p:tgtEl>
                                          <p:spTgt spid="6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3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6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5" fill="hold">
                      <p:stCondLst>
                        <p:cond delay="indefinite"/>
                      </p:stCondLst>
                      <p:childTnLst>
                        <p:par>
                          <p:cTn id="236" fill="hold">
                            <p:stCondLst>
                              <p:cond delay="0"/>
                            </p:stCondLst>
                            <p:childTnLst>
                              <p:par>
                                <p:cTn id="237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39" dur="500"/>
                                        <p:tgtEl>
                                          <p:spTgt spid="1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40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42" dur="500"/>
                                        <p:tgtEl>
                                          <p:spTgt spid="1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3" fill="hold">
                      <p:stCondLst>
                        <p:cond delay="indefinite"/>
                      </p:stCondLst>
                      <p:childTnLst>
                        <p:par>
                          <p:cTn id="244" fill="hold">
                            <p:stCondLst>
                              <p:cond delay="0"/>
                            </p:stCondLst>
                            <p:childTnLst>
                              <p:par>
                                <p:cTn id="245" presetID="14" presetClass="exit" presetSubtype="1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randombar(horizontal)">
                                      <p:cBhvr>
                                        <p:cTn id="246" dur="500"/>
                                        <p:tgtEl>
                                          <p:spTgt spid="12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4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48" presetID="14" presetClass="exit" presetSubtype="1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randombar(horizontal)">
                                      <p:cBhvr>
                                        <p:cTn id="249" dur="500"/>
                                        <p:tgtEl>
                                          <p:spTgt spid="13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5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1" fill="hold">
                      <p:stCondLst>
                        <p:cond delay="indefinite"/>
                      </p:stCondLst>
                      <p:childTnLst>
                        <p:par>
                          <p:cTn id="252" fill="hold">
                            <p:stCondLst>
                              <p:cond delay="0"/>
                            </p:stCondLst>
                            <p:childTnLst>
                              <p:par>
                                <p:cTn id="253" presetID="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5" dur="500" fill="hold"/>
                                        <p:tgtEl>
                                          <p:spTgt spid="13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56" dur="500" fill="hold"/>
                                        <p:tgtEl>
                                          <p:spTgt spid="13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57" presetID="2" presetClass="entr" presetSubtype="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9" dur="500" fill="hold"/>
                                        <p:tgtEl>
                                          <p:spTgt spid="13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0" dur="500" fill="hold"/>
                                        <p:tgtEl>
                                          <p:spTgt spid="13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1" fill="hold">
                      <p:stCondLst>
                        <p:cond delay="indefinite"/>
                      </p:stCondLst>
                      <p:childTnLst>
                        <p:par>
                          <p:cTn id="262" fill="hold">
                            <p:stCondLst>
                              <p:cond delay="0"/>
                            </p:stCondLst>
                            <p:childTnLst>
                              <p:par>
                                <p:cTn id="263" presetID="12" presetClass="exit" presetSubtype="4" fill="hold" grpId="3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264" dur="500"/>
                                        <p:tgtEl>
                                          <p:spTgt spid="1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#ppt_h*1.125000"/>
                                          </p:val>
                                        </p:tav>
                                      </p:tavLst>
                                    </p:anim>
                                    <p:animEffect transition="out" filter="wipe(down)">
                                      <p:cBhvr>
                                        <p:cTn id="265" dur="500"/>
                                        <p:tgtEl>
                                          <p:spTgt spid="11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6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67" presetID="12" presetClass="exit" presetSubtype="4" fill="hold" grpId="3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268" dur="500"/>
                                        <p:tgtEl>
                                          <p:spTgt spid="1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#ppt_h*1.125000"/>
                                          </p:val>
                                        </p:tav>
                                      </p:tavLst>
                                    </p:anim>
                                    <p:animEffect transition="out" filter="wipe(down)">
                                      <p:cBhvr>
                                        <p:cTn id="269" dur="500"/>
                                        <p:tgtEl>
                                          <p:spTgt spid="12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7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1" fill="hold">
                      <p:stCondLst>
                        <p:cond delay="indefinite"/>
                      </p:stCondLst>
                      <p:childTnLst>
                        <p:par>
                          <p:cTn id="272" fill="hold">
                            <p:stCondLst>
                              <p:cond delay="0"/>
                            </p:stCondLst>
                            <p:childTnLst>
                              <p:par>
                                <p:cTn id="273" presetID="42" presetClass="exit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74" dur="1000"/>
                                        <p:tgtEl>
                                          <p:spTgt spid="13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75" dur="1000"/>
                                        <p:tgtEl>
                                          <p:spTgt spid="13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6" dur="1000"/>
                                        <p:tgtEl>
                                          <p:spTgt spid="13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77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78" presetID="42" presetClass="exit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79" dur="1000"/>
                                        <p:tgtEl>
                                          <p:spTgt spid="13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80" dur="1000"/>
                                        <p:tgtEl>
                                          <p:spTgt spid="13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1" dur="1000"/>
                                        <p:tgtEl>
                                          <p:spTgt spid="13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82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3" fill="hold">
                      <p:stCondLst>
                        <p:cond delay="indefinite"/>
                      </p:stCondLst>
                      <p:childTnLst>
                        <p:par>
                          <p:cTn id="284" fill="hold">
                            <p:stCondLst>
                              <p:cond delay="0"/>
                            </p:stCondLst>
                            <p:childTnLst>
                              <p:par>
                                <p:cTn id="28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7" dur="1000"/>
                                        <p:tgtEl>
                                          <p:spTgt spid="13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88" dur="1000" fill="hold"/>
                                        <p:tgtEl>
                                          <p:spTgt spid="13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9" dur="1000" fill="hold"/>
                                        <p:tgtEl>
                                          <p:spTgt spid="13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90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92" dur="1000"/>
                                        <p:tgtEl>
                                          <p:spTgt spid="13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3" dur="1000" fill="hold"/>
                                        <p:tgtEl>
                                          <p:spTgt spid="13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4" dur="1000" fill="hold"/>
                                        <p:tgtEl>
                                          <p:spTgt spid="13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5" fill="hold">
                      <p:stCondLst>
                        <p:cond delay="indefinite"/>
                      </p:stCondLst>
                      <p:childTnLst>
                        <p:par>
                          <p:cTn id="296" fill="hold">
                            <p:stCondLst>
                              <p:cond delay="0"/>
                            </p:stCondLst>
                            <p:childTnLst>
                              <p:par>
                                <p:cTn id="297" presetID="2" presetClass="entr" presetSubtype="9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99" dur="500" fill="hold"/>
                                        <p:tgtEl>
                                          <p:spTgt spid="13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00" dur="500" fill="hold"/>
                                        <p:tgtEl>
                                          <p:spTgt spid="13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1" fill="hold">
                      <p:stCondLst>
                        <p:cond delay="indefinite"/>
                      </p:stCondLst>
                      <p:childTnLst>
                        <p:par>
                          <p:cTn id="302" fill="hold">
                            <p:stCondLst>
                              <p:cond delay="0"/>
                            </p:stCondLst>
                            <p:childTnLst>
                              <p:par>
                                <p:cTn id="303" presetID="2" presetClass="exit" presetSubtype="8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304" dur="500"/>
                                        <p:tgtEl>
                                          <p:spTgt spid="13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0-ppt_w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05" dur="500"/>
                                        <p:tgtEl>
                                          <p:spTgt spid="13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30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7" fill="hold">
                      <p:stCondLst>
                        <p:cond delay="indefinite"/>
                      </p:stCondLst>
                      <p:childTnLst>
                        <p:par>
                          <p:cTn id="308" fill="hold">
                            <p:stCondLst>
                              <p:cond delay="0"/>
                            </p:stCondLst>
                            <p:childTnLst>
                              <p:par>
                                <p:cTn id="309" presetID="12" presetClass="entr" presetSubtype="4" fill="hold" grpId="4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1" dur="500"/>
                                        <p:tgtEl>
                                          <p:spTgt spid="1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up)">
                                      <p:cBhvr>
                                        <p:cTn id="312" dur="500"/>
                                        <p:tgtEl>
                                          <p:spTgt spid="1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13" presetID="12" presetClass="entr" presetSubtype="4" fill="hold" grpId="4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5" dur="500"/>
                                        <p:tgtEl>
                                          <p:spTgt spid="1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up)">
                                      <p:cBhvr>
                                        <p:cTn id="316" dur="500"/>
                                        <p:tgtEl>
                                          <p:spTgt spid="1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7" fill="hold">
                      <p:stCondLst>
                        <p:cond delay="indefinite"/>
                      </p:stCondLst>
                      <p:childTnLst>
                        <p:par>
                          <p:cTn id="318" fill="hold">
                            <p:stCondLst>
                              <p:cond delay="0"/>
                            </p:stCondLst>
                            <p:childTnLst>
                              <p:par>
                                <p:cTn id="319" presetID="42" presetClass="entr" presetSubtype="0" fill="hold" grpId="2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1" dur="1000"/>
                                        <p:tgtEl>
                                          <p:spTgt spid="12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22" dur="1000" fill="hold"/>
                                        <p:tgtEl>
                                          <p:spTgt spid="12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3" dur="1000" fill="hold"/>
                                        <p:tgtEl>
                                          <p:spTgt spid="12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24" presetID="42" presetClass="entr" presetSubtype="0" fill="hold" grpId="2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6" dur="1000"/>
                                        <p:tgtEl>
                                          <p:spTgt spid="13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27" dur="1000" fill="hold"/>
                                        <p:tgtEl>
                                          <p:spTgt spid="13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8" dur="1000" fill="hold"/>
                                        <p:tgtEl>
                                          <p:spTgt spid="13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29" presetID="2" presetClass="exit" presetSubtype="4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330" dur="500"/>
                                        <p:tgtEl>
                                          <p:spTgt spid="13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31" dur="500"/>
                                        <p:tgtEl>
                                          <p:spTgt spid="13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33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33" presetID="2" presetClass="exit" presetSubtype="4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334" dur="500"/>
                                        <p:tgtEl>
                                          <p:spTgt spid="13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35" dur="500"/>
                                        <p:tgtEl>
                                          <p:spTgt spid="13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33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7" fill="hold">
                      <p:stCondLst>
                        <p:cond delay="indefinite"/>
                      </p:stCondLst>
                      <p:childTnLst>
                        <p:par>
                          <p:cTn id="338" fill="hold">
                            <p:stCondLst>
                              <p:cond delay="0"/>
                            </p:stCondLst>
                            <p:childTnLst>
                              <p:par>
                                <p:cTn id="339" presetID="10" presetClass="exit" presetSubtype="0" fill="hold" grpId="3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340" dur="500"/>
                                        <p:tgtEl>
                                          <p:spTgt spid="12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4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42" presetID="10" presetClass="exit" presetSubtype="0" fill="hold" grpId="3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343" dur="500"/>
                                        <p:tgtEl>
                                          <p:spTgt spid="13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4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5" fill="hold">
                      <p:stCondLst>
                        <p:cond delay="indefinite"/>
                      </p:stCondLst>
                      <p:childTnLst>
                        <p:par>
                          <p:cTn id="346" fill="hold">
                            <p:stCondLst>
                              <p:cond delay="0"/>
                            </p:stCondLst>
                            <p:childTnLst>
                              <p:par>
                                <p:cTn id="34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49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50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1" grpId="0"/>
      <p:bldP spid="41" grpId="1"/>
      <p:bldP spid="2" grpId="0" animBg="1"/>
      <p:bldP spid="4" grpId="0" animBg="1"/>
      <p:bldP spid="104" grpId="0" animBg="1"/>
      <p:bldP spid="105" grpId="0" animBg="1"/>
      <p:bldP spid="110" grpId="0" animBg="1"/>
      <p:bldP spid="111" grpId="0" animBg="1"/>
      <p:bldP spid="112" grpId="0" animBg="1"/>
      <p:bldP spid="113" grpId="0" animBg="1"/>
      <p:bldP spid="119" grpId="0" animBg="1"/>
      <p:bldP spid="119" grpId="1" animBg="1"/>
      <p:bldP spid="119" grpId="2" animBg="1"/>
      <p:bldP spid="119" grpId="3" animBg="1"/>
      <p:bldP spid="119" grpId="4" animBg="1"/>
      <p:bldP spid="120" grpId="0" animBg="1"/>
      <p:bldP spid="121" grpId="0" animBg="1"/>
      <p:bldP spid="121" grpId="1" animBg="1"/>
      <p:bldP spid="121" grpId="2" animBg="1"/>
      <p:bldP spid="121" grpId="3" animBg="1"/>
      <p:bldP spid="121" grpId="4" animBg="1"/>
      <p:bldP spid="122" grpId="0" animBg="1"/>
      <p:bldP spid="124" grpId="0" animBg="1"/>
      <p:bldP spid="124" grpId="1" animBg="1"/>
      <p:bldP spid="124" grpId="2" animBg="1"/>
      <p:bldP spid="125" grpId="0"/>
      <p:bldP spid="125" grpId="1"/>
      <p:bldP spid="126" grpId="0"/>
      <p:bldP spid="126" grpId="1"/>
      <p:bldP spid="127" grpId="0"/>
      <p:bldP spid="127" grpId="1"/>
      <p:bldP spid="128" grpId="0"/>
      <p:bldP spid="128" grpId="1"/>
      <p:bldP spid="129" grpId="0"/>
      <p:bldP spid="129" grpId="1"/>
      <p:bldP spid="129" grpId="2"/>
      <p:bldP spid="129" grpId="3"/>
      <p:bldP spid="130" grpId="0"/>
      <p:bldP spid="130" grpId="1"/>
      <p:bldP spid="130" grpId="2"/>
      <p:bldP spid="130" grpId="3"/>
      <p:bldP spid="131" grpId="0"/>
      <p:bldP spid="132" grpId="0"/>
      <p:bldP spid="133" grpId="0"/>
      <p:bldP spid="133" grpId="1"/>
      <p:bldP spid="134" grpId="0" animBg="1"/>
      <p:bldP spid="134" grpId="1" animBg="1"/>
      <p:bldP spid="135" grpId="0"/>
      <p:bldP spid="135" grpId="1"/>
      <p:bldP spid="136" grpId="0"/>
      <p:bldP spid="136" grpId="1"/>
      <p:bldP spid="137" grpId="0"/>
      <p:bldP spid="137" grpId="1"/>
      <p:bldP spid="61" grpId="0"/>
      <p:bldP spid="61" grpId="1"/>
      <p:bldP spid="61" grpId="2"/>
      <p:bldP spid="62" grpId="0"/>
      <p:bldP spid="62" grpId="1"/>
      <p:bldP spid="62" grpId="2"/>
      <p:bldP spid="63" grpId="0"/>
      <p:bldP spid="63" grpId="1"/>
      <p:bldP spid="63" grpId="2"/>
      <p:bldP spid="64" grpId="0"/>
      <p:bldP spid="64" grpId="1"/>
      <p:bldP spid="64" grpId="2"/>
      <p:bldP spid="10" grpId="0"/>
    </p:bldLst>
  </p:timing>
</p:sld>
</file>

<file path=ppt/slides/slide7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/>
          <p:cNvSpPr>
            <a:spLocks noGrp="1"/>
          </p:cNvSpPr>
          <p:nvPr>
            <p:ph type="ctrTitle"/>
          </p:nvPr>
        </p:nvSpPr>
        <p:spPr>
          <a:xfrm>
            <a:off x="3616952" y="107119"/>
            <a:ext cx="4958097" cy="633120"/>
          </a:xfrm>
        </p:spPr>
        <p:txBody>
          <a:bodyPr>
            <a:normAutofit/>
          </a:bodyPr>
          <a:lstStyle/>
          <a:p>
            <a:pPr algn="ctr"/>
            <a:r>
              <a:rPr lang="en-IN" sz="4000" i="1" u="sng" dirty="0"/>
              <a:t>DPS test results</a:t>
            </a:r>
          </a:p>
        </p:txBody>
      </p:sp>
      <p:pic>
        <p:nvPicPr>
          <p:cNvPr id="79" name="Picture 4" descr="APTRANSCO ⚡️⚡️ - Electricity Transmission Company - APTRANSCO | LinkedIn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7541" y="17768"/>
            <a:ext cx="1057360" cy="97547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Slide Number Placeholder 1">
            <a:extLst>
              <a:ext uri="{FF2B5EF4-FFF2-40B4-BE49-F238E27FC236}">
                <a16:creationId xmlns:a16="http://schemas.microsoft.com/office/drawing/2014/main" id="{A97A7FBF-4286-3628-9C73-D840B2A8C2D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>
            <a:normAutofit lnSpcReduction="10000"/>
          </a:bodyPr>
          <a:lstStyle/>
          <a:p>
            <a:fld id="{19C1AEB4-7037-4088-A46E-D96AF956DC0D}" type="slidenum">
              <a:rPr lang="en-IN" smtClean="0"/>
              <a:t>70</a:t>
            </a:fld>
            <a:endParaRPr lang="en-IN"/>
          </a:p>
        </p:txBody>
      </p:sp>
      <p:sp>
        <p:nvSpPr>
          <p:cNvPr id="4" name="Title 2">
            <a:extLst>
              <a:ext uri="{FF2B5EF4-FFF2-40B4-BE49-F238E27FC236}">
                <a16:creationId xmlns:a16="http://schemas.microsoft.com/office/drawing/2014/main" id="{6DD7585E-C700-1377-7FA3-CFBBA5C3B398}"/>
              </a:ext>
            </a:extLst>
          </p:cNvPr>
          <p:cNvSpPr txBox="1">
            <a:spLocks/>
          </p:cNvSpPr>
          <p:nvPr/>
        </p:nvSpPr>
        <p:spPr>
          <a:xfrm>
            <a:off x="5389177" y="3589095"/>
            <a:ext cx="938836" cy="515977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85000"/>
              </a:lnSpc>
              <a:spcBef>
                <a:spcPct val="0"/>
              </a:spcBef>
              <a:buNone/>
              <a:defRPr sz="7200" kern="1200" spc="-50" baseline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IN" sz="3000" i="1" dirty="0">
                <a:solidFill>
                  <a:srgbClr val="7030A0"/>
                </a:solidFill>
              </a:rPr>
              <a:t>3.75</a:t>
            </a:r>
          </a:p>
        </p:txBody>
      </p:sp>
      <p:sp>
        <p:nvSpPr>
          <p:cNvPr id="5" name="Title 2">
            <a:extLst>
              <a:ext uri="{FF2B5EF4-FFF2-40B4-BE49-F238E27FC236}">
                <a16:creationId xmlns:a16="http://schemas.microsoft.com/office/drawing/2014/main" id="{2EA89D82-F6F4-A5E4-F75C-F4D84BBE07E5}"/>
              </a:ext>
            </a:extLst>
          </p:cNvPr>
          <p:cNvSpPr txBox="1">
            <a:spLocks/>
          </p:cNvSpPr>
          <p:nvPr/>
        </p:nvSpPr>
        <p:spPr>
          <a:xfrm>
            <a:off x="5396797" y="4067027"/>
            <a:ext cx="938836" cy="515977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85000"/>
              </a:lnSpc>
              <a:spcBef>
                <a:spcPct val="0"/>
              </a:spcBef>
              <a:buNone/>
              <a:defRPr sz="7200" kern="1200" spc="-50" baseline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IN" sz="3000" i="1" dirty="0">
                <a:solidFill>
                  <a:srgbClr val="7030A0"/>
                </a:solidFill>
              </a:rPr>
              <a:t>6.85</a:t>
            </a:r>
          </a:p>
        </p:txBody>
      </p:sp>
      <p:sp>
        <p:nvSpPr>
          <p:cNvPr id="6" name="Title 2">
            <a:extLst>
              <a:ext uri="{FF2B5EF4-FFF2-40B4-BE49-F238E27FC236}">
                <a16:creationId xmlns:a16="http://schemas.microsoft.com/office/drawing/2014/main" id="{29A1B114-D6FB-19B8-5F69-EA0DAA66E017}"/>
              </a:ext>
            </a:extLst>
          </p:cNvPr>
          <p:cNvSpPr txBox="1">
            <a:spLocks/>
          </p:cNvSpPr>
          <p:nvPr/>
        </p:nvSpPr>
        <p:spPr>
          <a:xfrm>
            <a:off x="5381557" y="4531510"/>
            <a:ext cx="938836" cy="515977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85000"/>
              </a:lnSpc>
              <a:spcBef>
                <a:spcPct val="0"/>
              </a:spcBef>
              <a:buNone/>
              <a:defRPr sz="7200" kern="1200" spc="-50" baseline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IN" sz="3000" i="1" dirty="0">
                <a:solidFill>
                  <a:srgbClr val="7030A0"/>
                </a:solidFill>
              </a:rPr>
              <a:t>9.80</a:t>
            </a:r>
          </a:p>
        </p:txBody>
      </p:sp>
      <p:sp>
        <p:nvSpPr>
          <p:cNvPr id="7" name="Title 2">
            <a:extLst>
              <a:ext uri="{FF2B5EF4-FFF2-40B4-BE49-F238E27FC236}">
                <a16:creationId xmlns:a16="http://schemas.microsoft.com/office/drawing/2014/main" id="{B35E5A26-981D-10D9-372A-5A2A8DEB0538}"/>
              </a:ext>
            </a:extLst>
          </p:cNvPr>
          <p:cNvSpPr txBox="1">
            <a:spLocks/>
          </p:cNvSpPr>
          <p:nvPr/>
        </p:nvSpPr>
        <p:spPr>
          <a:xfrm>
            <a:off x="5335845" y="4984019"/>
            <a:ext cx="938836" cy="515977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85000"/>
              </a:lnSpc>
              <a:spcBef>
                <a:spcPct val="0"/>
              </a:spcBef>
              <a:buNone/>
              <a:defRPr sz="7200" kern="1200" spc="-50" baseline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IN" sz="3000" i="1" dirty="0">
                <a:solidFill>
                  <a:srgbClr val="7030A0"/>
                </a:solidFill>
              </a:rPr>
              <a:t>16.1</a:t>
            </a:r>
          </a:p>
        </p:txBody>
      </p:sp>
      <p:grpSp>
        <p:nvGrpSpPr>
          <p:cNvPr id="9" name="Group 8">
            <a:extLst>
              <a:ext uri="{FF2B5EF4-FFF2-40B4-BE49-F238E27FC236}">
                <a16:creationId xmlns:a16="http://schemas.microsoft.com/office/drawing/2014/main" id="{E5B0F6E4-1E22-A5E6-49B6-2D603F5FDBA6}"/>
              </a:ext>
            </a:extLst>
          </p:cNvPr>
          <p:cNvGrpSpPr/>
          <p:nvPr/>
        </p:nvGrpSpPr>
        <p:grpSpPr>
          <a:xfrm>
            <a:off x="11481757" y="74540"/>
            <a:ext cx="620304" cy="653010"/>
            <a:chOff x="8366841" y="1587144"/>
            <a:chExt cx="620304" cy="653010"/>
          </a:xfrm>
        </p:grpSpPr>
        <p:cxnSp>
          <p:nvCxnSpPr>
            <p:cNvPr id="10" name="Straight Connector 9">
              <a:extLst>
                <a:ext uri="{FF2B5EF4-FFF2-40B4-BE49-F238E27FC236}">
                  <a16:creationId xmlns:a16="http://schemas.microsoft.com/office/drawing/2014/main" id="{7DAFB351-8383-6781-C1FE-5CD7ACD1953E}"/>
                </a:ext>
              </a:extLst>
            </p:cNvPr>
            <p:cNvCxnSpPr/>
            <p:nvPr/>
          </p:nvCxnSpPr>
          <p:spPr>
            <a:xfrm>
              <a:off x="8672017" y="1587144"/>
              <a:ext cx="0" cy="653010"/>
            </a:xfrm>
            <a:prstGeom prst="line">
              <a:avLst/>
            </a:prstGeom>
            <a:effectLst>
              <a:glow rad="63500">
                <a:schemeClr val="accent1">
                  <a:satMod val="175000"/>
                  <a:alpha val="40000"/>
                </a:schemeClr>
              </a:glow>
            </a:effectLst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1" name="Straight Connector 10">
              <a:extLst>
                <a:ext uri="{FF2B5EF4-FFF2-40B4-BE49-F238E27FC236}">
                  <a16:creationId xmlns:a16="http://schemas.microsoft.com/office/drawing/2014/main" id="{548264D8-1349-425D-3224-B42A80F9FAEB}"/>
                </a:ext>
              </a:extLst>
            </p:cNvPr>
            <p:cNvCxnSpPr/>
            <p:nvPr/>
          </p:nvCxnSpPr>
          <p:spPr>
            <a:xfrm>
              <a:off x="8366841" y="1917229"/>
              <a:ext cx="620304" cy="0"/>
            </a:xfrm>
            <a:prstGeom prst="line">
              <a:avLst/>
            </a:prstGeom>
            <a:effectLst>
              <a:glow rad="63500">
                <a:schemeClr val="accent1">
                  <a:satMod val="175000"/>
                  <a:alpha val="40000"/>
                </a:schemeClr>
              </a:glow>
            </a:effectLst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grpSp>
        <p:nvGrpSpPr>
          <p:cNvPr id="12" name="Group 11">
            <a:extLst>
              <a:ext uri="{FF2B5EF4-FFF2-40B4-BE49-F238E27FC236}">
                <a16:creationId xmlns:a16="http://schemas.microsoft.com/office/drawing/2014/main" id="{B7FD3E54-9DFC-E497-2682-FDA7061840C8}"/>
              </a:ext>
            </a:extLst>
          </p:cNvPr>
          <p:cNvGrpSpPr/>
          <p:nvPr/>
        </p:nvGrpSpPr>
        <p:grpSpPr>
          <a:xfrm>
            <a:off x="11157779" y="-216759"/>
            <a:ext cx="1260000" cy="1260000"/>
            <a:chOff x="7064043" y="3066250"/>
            <a:chExt cx="1260000" cy="1260000"/>
          </a:xfrm>
        </p:grpSpPr>
        <p:sp>
          <p:nvSpPr>
            <p:cNvPr id="13" name="Oval 12">
              <a:extLst>
                <a:ext uri="{FF2B5EF4-FFF2-40B4-BE49-F238E27FC236}">
                  <a16:creationId xmlns:a16="http://schemas.microsoft.com/office/drawing/2014/main" id="{E61194E0-929C-D2FC-6CB4-76FB57D4BA09}"/>
                </a:ext>
              </a:extLst>
            </p:cNvPr>
            <p:cNvSpPr/>
            <p:nvPr/>
          </p:nvSpPr>
          <p:spPr>
            <a:xfrm>
              <a:off x="7064043" y="3066250"/>
              <a:ext cx="1260000" cy="1260000"/>
            </a:xfrm>
            <a:prstGeom prst="ellipse">
              <a:avLst/>
            </a:prstGeom>
            <a:noFill/>
            <a:ln>
              <a:solidFill>
                <a:schemeClr val="bg1"/>
              </a:solidFill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IN"/>
            </a:p>
          </p:txBody>
        </p:sp>
        <p:grpSp>
          <p:nvGrpSpPr>
            <p:cNvPr id="14" name="Group 13">
              <a:extLst>
                <a:ext uri="{FF2B5EF4-FFF2-40B4-BE49-F238E27FC236}">
                  <a16:creationId xmlns:a16="http://schemas.microsoft.com/office/drawing/2014/main" id="{D81BC016-D11B-E495-C1D8-422899AC9FAD}"/>
                </a:ext>
              </a:extLst>
            </p:cNvPr>
            <p:cNvGrpSpPr/>
            <p:nvPr/>
          </p:nvGrpSpPr>
          <p:grpSpPr>
            <a:xfrm>
              <a:off x="7330553" y="3336250"/>
              <a:ext cx="726980" cy="720000"/>
              <a:chOff x="9768840" y="2275840"/>
              <a:chExt cx="726980" cy="720000"/>
            </a:xfrm>
          </p:grpSpPr>
          <p:sp>
            <p:nvSpPr>
              <p:cNvPr id="15" name="Oval 14">
                <a:extLst>
                  <a:ext uri="{FF2B5EF4-FFF2-40B4-BE49-F238E27FC236}">
                    <a16:creationId xmlns:a16="http://schemas.microsoft.com/office/drawing/2014/main" id="{D5D12562-50AF-0DC1-C9BC-D06FE320059F}"/>
                  </a:ext>
                </a:extLst>
              </p:cNvPr>
              <p:cNvSpPr/>
              <p:nvPr/>
            </p:nvSpPr>
            <p:spPr>
              <a:xfrm>
                <a:off x="9768840" y="2275840"/>
                <a:ext cx="720000" cy="720000"/>
              </a:xfrm>
              <a:prstGeom prst="ellipse">
                <a:avLst/>
              </a:prstGeom>
              <a:noFill/>
              <a:ln>
                <a:solidFill>
                  <a:schemeClr val="bg1"/>
                </a:solidFill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IN"/>
              </a:p>
            </p:txBody>
          </p:sp>
          <p:cxnSp>
            <p:nvCxnSpPr>
              <p:cNvPr id="16" name="Straight Arrow Connector 15">
                <a:extLst>
                  <a:ext uri="{FF2B5EF4-FFF2-40B4-BE49-F238E27FC236}">
                    <a16:creationId xmlns:a16="http://schemas.microsoft.com/office/drawing/2014/main" id="{17B0A90A-989B-E1E6-C08B-9F0890EE8D7F}"/>
                  </a:ext>
                </a:extLst>
              </p:cNvPr>
              <p:cNvCxnSpPr>
                <a:cxnSpLocks/>
              </p:cNvCxnSpPr>
              <p:nvPr/>
            </p:nvCxnSpPr>
            <p:spPr>
              <a:xfrm rot="7200000">
                <a:off x="9860407" y="2786655"/>
                <a:ext cx="360000" cy="6762"/>
              </a:xfrm>
              <a:prstGeom prst="straightConnector1">
                <a:avLst/>
              </a:prstGeom>
              <a:ln w="38100" cap="rnd">
                <a:solidFill>
                  <a:srgbClr val="FFFF00"/>
                </a:solidFill>
                <a:tailEnd type="triangle"/>
              </a:ln>
            </p:spPr>
            <p:style>
              <a:lnRef idx="2">
                <a:schemeClr val="accent3"/>
              </a:lnRef>
              <a:fillRef idx="0">
                <a:schemeClr val="accent3"/>
              </a:fillRef>
              <a:effectRef idx="1">
                <a:schemeClr val="accent3"/>
              </a:effectRef>
              <a:fontRef idx="minor">
                <a:schemeClr val="tx1"/>
              </a:fontRef>
            </p:style>
          </p:cxnSp>
          <p:cxnSp>
            <p:nvCxnSpPr>
              <p:cNvPr id="17" name="Straight Arrow Connector 16">
                <a:extLst>
                  <a:ext uri="{FF2B5EF4-FFF2-40B4-BE49-F238E27FC236}">
                    <a16:creationId xmlns:a16="http://schemas.microsoft.com/office/drawing/2014/main" id="{87B4123D-81F7-FEF1-2479-42508C4BAD55}"/>
                  </a:ext>
                </a:extLst>
              </p:cNvPr>
              <p:cNvCxnSpPr>
                <a:cxnSpLocks/>
              </p:cNvCxnSpPr>
              <p:nvPr/>
            </p:nvCxnSpPr>
            <p:spPr>
              <a:xfrm rot="14400000">
                <a:off x="9861767" y="2473195"/>
                <a:ext cx="360000" cy="6762"/>
              </a:xfrm>
              <a:prstGeom prst="straightConnector1">
                <a:avLst/>
              </a:prstGeom>
              <a:ln w="38100" cap="rnd">
                <a:solidFill>
                  <a:srgbClr val="0070C0"/>
                </a:solidFill>
                <a:tailEnd type="triangle"/>
              </a:ln>
            </p:spPr>
            <p:style>
              <a:lnRef idx="2">
                <a:schemeClr val="accent3"/>
              </a:lnRef>
              <a:fillRef idx="0">
                <a:schemeClr val="accent3"/>
              </a:fillRef>
              <a:effectRef idx="1">
                <a:schemeClr val="accent3"/>
              </a:effectRef>
              <a:fontRef idx="minor">
                <a:schemeClr val="tx1"/>
              </a:fontRef>
            </p:style>
          </p:cxnSp>
          <p:cxnSp>
            <p:nvCxnSpPr>
              <p:cNvPr id="18" name="Straight Arrow Connector 17">
                <a:extLst>
                  <a:ext uri="{FF2B5EF4-FFF2-40B4-BE49-F238E27FC236}">
                    <a16:creationId xmlns:a16="http://schemas.microsoft.com/office/drawing/2014/main" id="{B64D6A0A-DF67-B55A-4E47-29F5E0B8CE87}"/>
                  </a:ext>
                </a:extLst>
              </p:cNvPr>
              <p:cNvCxnSpPr/>
              <p:nvPr/>
            </p:nvCxnSpPr>
            <p:spPr>
              <a:xfrm>
                <a:off x="10135820" y="2629924"/>
                <a:ext cx="360000" cy="6762"/>
              </a:xfrm>
              <a:prstGeom prst="straightConnector1">
                <a:avLst/>
              </a:prstGeom>
              <a:ln w="38100" cap="rnd">
                <a:solidFill>
                  <a:srgbClr val="FF0000"/>
                </a:solidFill>
                <a:tailEnd type="triangle"/>
              </a:ln>
            </p:spPr>
            <p:style>
              <a:lnRef idx="2">
                <a:schemeClr val="accent3"/>
              </a:lnRef>
              <a:fillRef idx="0">
                <a:schemeClr val="accent3"/>
              </a:fillRef>
              <a:effectRef idx="1">
                <a:schemeClr val="accent3"/>
              </a:effectRef>
              <a:fontRef idx="minor">
                <a:schemeClr val="tx1"/>
              </a:fontRef>
            </p:style>
          </p:cxnSp>
        </p:grpSp>
      </p:grpSp>
      <p:sp>
        <p:nvSpPr>
          <p:cNvPr id="19" name="Rectangle 18">
            <a:extLst>
              <a:ext uri="{FF2B5EF4-FFF2-40B4-BE49-F238E27FC236}">
                <a16:creationId xmlns:a16="http://schemas.microsoft.com/office/drawing/2014/main" id="{ECBD6CF0-5D38-AF65-1F31-C7C81B3E8CCD}"/>
              </a:ext>
            </a:extLst>
          </p:cNvPr>
          <p:cNvSpPr/>
          <p:nvPr/>
        </p:nvSpPr>
        <p:spPr>
          <a:xfrm>
            <a:off x="11033567" y="-86686"/>
            <a:ext cx="513657" cy="405484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2000" b="0" cap="none" spc="0" dirty="0">
                <a:ln w="0"/>
                <a:solidFill>
                  <a:srgbClr val="92D050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120</a:t>
            </a:r>
          </a:p>
        </p:txBody>
      </p:sp>
      <p:sp>
        <p:nvSpPr>
          <p:cNvPr id="20" name="Rectangle 19">
            <a:extLst>
              <a:ext uri="{FF2B5EF4-FFF2-40B4-BE49-F238E27FC236}">
                <a16:creationId xmlns:a16="http://schemas.microsoft.com/office/drawing/2014/main" id="{3D132012-78C9-E3DD-3444-6923384C50CC}"/>
              </a:ext>
            </a:extLst>
          </p:cNvPr>
          <p:cNvSpPr/>
          <p:nvPr/>
        </p:nvSpPr>
        <p:spPr>
          <a:xfrm>
            <a:off x="11077769" y="566219"/>
            <a:ext cx="513657" cy="405484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2000" b="0" cap="none" spc="0" dirty="0">
                <a:ln w="0"/>
                <a:solidFill>
                  <a:srgbClr val="92D050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240</a:t>
            </a:r>
          </a:p>
        </p:txBody>
      </p:sp>
      <p:pic>
        <p:nvPicPr>
          <p:cNvPr id="8" name="PowerTest - 132 kV at line angle and RX 2023-12-23 16-41-20">
            <a:hlinkClick r:id="" action="ppaction://media"/>
            <a:extLst>
              <a:ext uri="{FF2B5EF4-FFF2-40B4-BE49-F238E27FC236}">
                <a16:creationId xmlns:a16="http://schemas.microsoft.com/office/drawing/2014/main" id="{E31CD25D-12F5-00D5-3419-FD7FDE4134EF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464026" y="960183"/>
            <a:ext cx="11727974" cy="589781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3527249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0">
        <p:cut/>
      </p:transition>
    </mc:Choice>
    <mc:Fallback xmlns="">
      <p:transition>
        <p:cut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8" presetClass="emph" presetSubtype="0" repeatCount="indefinite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Rot by="-21600000">
                                      <p:cBhvr>
                                        <p:cTn id="6" dur="20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10" dur="117333" fill="hold"/>
                                        <p:tgtEl>
                                          <p:spTgt spid="8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11" fill="hold" display="0">
                  <p:stCondLst>
                    <p:cond delay="indefinite"/>
                  </p:stCondLst>
                </p:cTn>
                <p:tgtEl>
                  <p:spTgt spid="8"/>
                </p:tgtEl>
              </p:cMediaNode>
            </p:video>
            <p:seq concurrent="1" nextAc="seek">
              <p:cTn id="12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" fill="hold">
                      <p:stCondLst>
                        <p:cond delay="0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6" dur="1" fill="hold"/>
                                        <p:tgtEl>
                                          <p:spTgt spid="8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</p:childTnLst>
        </p:cTn>
      </p:par>
    </p:tnLst>
  </p:timing>
</p:sld>
</file>

<file path=ppt/slides/slide7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/>
          <p:cNvSpPr>
            <a:spLocks noGrp="1"/>
          </p:cNvSpPr>
          <p:nvPr>
            <p:ph type="ctrTitle"/>
          </p:nvPr>
        </p:nvSpPr>
        <p:spPr>
          <a:xfrm>
            <a:off x="3456650" y="107119"/>
            <a:ext cx="4958097" cy="633120"/>
          </a:xfrm>
        </p:spPr>
        <p:txBody>
          <a:bodyPr>
            <a:normAutofit/>
          </a:bodyPr>
          <a:lstStyle/>
          <a:p>
            <a:pPr algn="ctr"/>
            <a:r>
              <a:rPr lang="en-IN" sz="4000" i="1" u="sng" dirty="0"/>
              <a:t>Various relays using</a:t>
            </a:r>
          </a:p>
        </p:txBody>
      </p:sp>
      <p:sp>
        <p:nvSpPr>
          <p:cNvPr id="156" name="Title 2"/>
          <p:cNvSpPr txBox="1">
            <a:spLocks/>
          </p:cNvSpPr>
          <p:nvPr/>
        </p:nvSpPr>
        <p:spPr>
          <a:xfrm>
            <a:off x="457541" y="2366850"/>
            <a:ext cx="4104299" cy="358067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>
            <a:lvl1pPr algn="l" defTabSz="914400" rtl="0" eaLnBrk="1" latinLnBrk="0" hangingPunct="1">
              <a:lnSpc>
                <a:spcPct val="85000"/>
              </a:lnSpc>
              <a:spcBef>
                <a:spcPct val="0"/>
              </a:spcBef>
              <a:buNone/>
              <a:defRPr sz="7200" kern="1200" spc="-50" baseline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IN" sz="2000" i="1" dirty="0"/>
              <a:t>SCHWEITZER ELECTRIC LABAORATORIES - SEL 311C</a:t>
            </a:r>
          </a:p>
        </p:txBody>
      </p:sp>
      <p:pic>
        <p:nvPicPr>
          <p:cNvPr id="79" name="Picture 4" descr="APTRANSCO ⚡️⚡️ - Electricity Transmission Company - APTRANSCO | LinkedIn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7541" y="17768"/>
            <a:ext cx="1057360" cy="97547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itle 2">
            <a:extLst>
              <a:ext uri="{FF2B5EF4-FFF2-40B4-BE49-F238E27FC236}">
                <a16:creationId xmlns:a16="http://schemas.microsoft.com/office/drawing/2014/main" id="{40B3E6F7-7E1A-355E-7B82-3C1B0D622E91}"/>
              </a:ext>
            </a:extLst>
          </p:cNvPr>
          <p:cNvSpPr txBox="1">
            <a:spLocks/>
          </p:cNvSpPr>
          <p:nvPr/>
        </p:nvSpPr>
        <p:spPr>
          <a:xfrm>
            <a:off x="457541" y="1301276"/>
            <a:ext cx="5986999" cy="358067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>
            <a:lvl1pPr algn="l" defTabSz="914400" rtl="0" eaLnBrk="1" latinLnBrk="0" hangingPunct="1">
              <a:lnSpc>
                <a:spcPct val="85000"/>
              </a:lnSpc>
              <a:spcBef>
                <a:spcPct val="0"/>
              </a:spcBef>
              <a:buNone/>
              <a:defRPr sz="7200" kern="1200" spc="-50" baseline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IN" sz="2000" i="1" dirty="0"/>
              <a:t>ABB – REL 650, REL 670</a:t>
            </a:r>
          </a:p>
        </p:txBody>
      </p:sp>
      <p:sp>
        <p:nvSpPr>
          <p:cNvPr id="4" name="Title 2">
            <a:extLst>
              <a:ext uri="{FF2B5EF4-FFF2-40B4-BE49-F238E27FC236}">
                <a16:creationId xmlns:a16="http://schemas.microsoft.com/office/drawing/2014/main" id="{6934C872-531A-4B7F-282F-98DDC685D211}"/>
              </a:ext>
            </a:extLst>
          </p:cNvPr>
          <p:cNvSpPr txBox="1">
            <a:spLocks/>
          </p:cNvSpPr>
          <p:nvPr/>
        </p:nvSpPr>
        <p:spPr>
          <a:xfrm>
            <a:off x="457540" y="1788343"/>
            <a:ext cx="5986999" cy="358067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>
            <a:lvl1pPr algn="l" defTabSz="914400" rtl="0" eaLnBrk="1" latinLnBrk="0" hangingPunct="1">
              <a:lnSpc>
                <a:spcPct val="85000"/>
              </a:lnSpc>
              <a:spcBef>
                <a:spcPct val="0"/>
              </a:spcBef>
              <a:buNone/>
              <a:defRPr sz="7200" kern="1200" spc="-50" baseline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IN" sz="2000" i="1" dirty="0"/>
              <a:t>GE or Schneider - P442, P444</a:t>
            </a:r>
          </a:p>
        </p:txBody>
      </p:sp>
      <p:sp>
        <p:nvSpPr>
          <p:cNvPr id="5" name="Title 2">
            <a:extLst>
              <a:ext uri="{FF2B5EF4-FFF2-40B4-BE49-F238E27FC236}">
                <a16:creationId xmlns:a16="http://schemas.microsoft.com/office/drawing/2014/main" id="{BF7835E7-37DF-8185-33DE-C5FDFC6BBA22}"/>
              </a:ext>
            </a:extLst>
          </p:cNvPr>
          <p:cNvSpPr txBox="1">
            <a:spLocks/>
          </p:cNvSpPr>
          <p:nvPr/>
        </p:nvSpPr>
        <p:spPr>
          <a:xfrm>
            <a:off x="457540" y="2762477"/>
            <a:ext cx="5986999" cy="358067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>
            <a:lvl1pPr algn="l" defTabSz="914400" rtl="0" eaLnBrk="1" latinLnBrk="0" hangingPunct="1">
              <a:lnSpc>
                <a:spcPct val="85000"/>
              </a:lnSpc>
              <a:spcBef>
                <a:spcPct val="0"/>
              </a:spcBef>
              <a:buNone/>
              <a:defRPr sz="7200" kern="1200" spc="-50" baseline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IN" sz="2000" i="1" dirty="0"/>
              <a:t>SIEMENS – 7SA610,</a:t>
            </a:r>
          </a:p>
        </p:txBody>
      </p:sp>
      <p:sp>
        <p:nvSpPr>
          <p:cNvPr id="6" name="Title 2">
            <a:extLst>
              <a:ext uri="{FF2B5EF4-FFF2-40B4-BE49-F238E27FC236}">
                <a16:creationId xmlns:a16="http://schemas.microsoft.com/office/drawing/2014/main" id="{CC6D22E2-D236-7B0E-6D20-A537CD1BFF96}"/>
              </a:ext>
            </a:extLst>
          </p:cNvPr>
          <p:cNvSpPr txBox="1">
            <a:spLocks/>
          </p:cNvSpPr>
          <p:nvPr/>
        </p:nvSpPr>
        <p:spPr>
          <a:xfrm>
            <a:off x="449638" y="993064"/>
            <a:ext cx="5986999" cy="358067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>
            <a:lvl1pPr algn="l" defTabSz="914400" rtl="0" eaLnBrk="1" latinLnBrk="0" hangingPunct="1">
              <a:lnSpc>
                <a:spcPct val="85000"/>
              </a:lnSpc>
              <a:spcBef>
                <a:spcPct val="0"/>
              </a:spcBef>
              <a:buNone/>
              <a:defRPr sz="7200" kern="1200" spc="-50" baseline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IN" sz="2000" i="1" dirty="0">
                <a:solidFill>
                  <a:srgbClr val="FFC000"/>
                </a:solidFill>
              </a:rPr>
              <a:t>Distance protection relays:</a:t>
            </a:r>
          </a:p>
        </p:txBody>
      </p:sp>
      <p:sp>
        <p:nvSpPr>
          <p:cNvPr id="7" name="Title 2">
            <a:extLst>
              <a:ext uri="{FF2B5EF4-FFF2-40B4-BE49-F238E27FC236}">
                <a16:creationId xmlns:a16="http://schemas.microsoft.com/office/drawing/2014/main" id="{89FFF30F-BED0-8AB8-03CD-0E2F72302202}"/>
              </a:ext>
            </a:extLst>
          </p:cNvPr>
          <p:cNvSpPr txBox="1">
            <a:spLocks/>
          </p:cNvSpPr>
          <p:nvPr/>
        </p:nvSpPr>
        <p:spPr>
          <a:xfrm>
            <a:off x="457540" y="3771783"/>
            <a:ext cx="5986999" cy="358067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>
            <a:lvl1pPr algn="l" defTabSz="914400" rtl="0" eaLnBrk="1" latinLnBrk="0" hangingPunct="1">
              <a:lnSpc>
                <a:spcPct val="85000"/>
              </a:lnSpc>
              <a:spcBef>
                <a:spcPct val="0"/>
              </a:spcBef>
              <a:buNone/>
              <a:defRPr sz="7200" kern="1200" spc="-50" baseline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IN" sz="2000" i="1" dirty="0">
                <a:solidFill>
                  <a:srgbClr val="FFC000"/>
                </a:solidFill>
              </a:rPr>
              <a:t>Backup relays: Dir. OL &amp; </a:t>
            </a:r>
            <a:r>
              <a:rPr lang="en-IN" sz="2000" i="1" dirty="0" err="1">
                <a:solidFill>
                  <a:srgbClr val="FFC000"/>
                </a:solidFill>
              </a:rPr>
              <a:t>Dir.EF</a:t>
            </a:r>
            <a:r>
              <a:rPr lang="en-IN" sz="2000" i="1" dirty="0">
                <a:solidFill>
                  <a:srgbClr val="FFC000"/>
                </a:solidFill>
              </a:rPr>
              <a:t> relays</a:t>
            </a:r>
          </a:p>
        </p:txBody>
      </p:sp>
      <p:sp>
        <p:nvSpPr>
          <p:cNvPr id="9" name="Title 2">
            <a:extLst>
              <a:ext uri="{FF2B5EF4-FFF2-40B4-BE49-F238E27FC236}">
                <a16:creationId xmlns:a16="http://schemas.microsoft.com/office/drawing/2014/main" id="{1CC00C43-94CC-2322-7B4F-EC567AD46477}"/>
              </a:ext>
            </a:extLst>
          </p:cNvPr>
          <p:cNvSpPr txBox="1">
            <a:spLocks/>
          </p:cNvSpPr>
          <p:nvPr/>
        </p:nvSpPr>
        <p:spPr>
          <a:xfrm>
            <a:off x="449637" y="4168648"/>
            <a:ext cx="5986999" cy="358067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>
            <a:lvl1pPr algn="l" defTabSz="914400" rtl="0" eaLnBrk="1" latinLnBrk="0" hangingPunct="1">
              <a:lnSpc>
                <a:spcPct val="85000"/>
              </a:lnSpc>
              <a:spcBef>
                <a:spcPct val="0"/>
              </a:spcBef>
              <a:buNone/>
              <a:defRPr sz="7200" kern="1200" spc="-50" baseline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IN" sz="2000" i="1" dirty="0"/>
              <a:t>SIEMENS – 7SJ62, 7SJ66</a:t>
            </a:r>
          </a:p>
        </p:txBody>
      </p:sp>
      <p:sp>
        <p:nvSpPr>
          <p:cNvPr id="10" name="Title 2">
            <a:extLst>
              <a:ext uri="{FF2B5EF4-FFF2-40B4-BE49-F238E27FC236}">
                <a16:creationId xmlns:a16="http://schemas.microsoft.com/office/drawing/2014/main" id="{008662C9-A999-AA97-6A87-788D50B8B89A}"/>
              </a:ext>
            </a:extLst>
          </p:cNvPr>
          <p:cNvSpPr txBox="1">
            <a:spLocks/>
          </p:cNvSpPr>
          <p:nvPr/>
        </p:nvSpPr>
        <p:spPr>
          <a:xfrm>
            <a:off x="449637" y="4605860"/>
            <a:ext cx="5504124" cy="358067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>
            <a:lvl1pPr algn="l" defTabSz="914400" rtl="0" eaLnBrk="1" latinLnBrk="0" hangingPunct="1">
              <a:lnSpc>
                <a:spcPct val="85000"/>
              </a:lnSpc>
              <a:spcBef>
                <a:spcPct val="0"/>
              </a:spcBef>
              <a:buNone/>
              <a:defRPr sz="7200" kern="1200" spc="-50" baseline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IN" sz="2000" i="1" dirty="0"/>
              <a:t>GE or SCHNEIDER – P126, P127, P141, P14D</a:t>
            </a:r>
          </a:p>
        </p:txBody>
      </p:sp>
      <p:sp>
        <p:nvSpPr>
          <p:cNvPr id="11" name="Title 2">
            <a:extLst>
              <a:ext uri="{FF2B5EF4-FFF2-40B4-BE49-F238E27FC236}">
                <a16:creationId xmlns:a16="http://schemas.microsoft.com/office/drawing/2014/main" id="{256B62FC-E4A6-86C8-9809-9BBDF769981A}"/>
              </a:ext>
            </a:extLst>
          </p:cNvPr>
          <p:cNvSpPr txBox="1">
            <a:spLocks/>
          </p:cNvSpPr>
          <p:nvPr/>
        </p:nvSpPr>
        <p:spPr>
          <a:xfrm>
            <a:off x="449635" y="5043072"/>
            <a:ext cx="5986999" cy="358067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>
            <a:lvl1pPr algn="l" defTabSz="914400" rtl="0" eaLnBrk="1" latinLnBrk="0" hangingPunct="1">
              <a:lnSpc>
                <a:spcPct val="85000"/>
              </a:lnSpc>
              <a:spcBef>
                <a:spcPct val="0"/>
              </a:spcBef>
              <a:buNone/>
              <a:defRPr sz="7200" kern="1200" spc="-50" baseline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IN" sz="2000" i="1" dirty="0"/>
              <a:t>ABB – REF615</a:t>
            </a:r>
          </a:p>
        </p:txBody>
      </p:sp>
      <p:sp>
        <p:nvSpPr>
          <p:cNvPr id="12" name="Title 2">
            <a:extLst>
              <a:ext uri="{FF2B5EF4-FFF2-40B4-BE49-F238E27FC236}">
                <a16:creationId xmlns:a16="http://schemas.microsoft.com/office/drawing/2014/main" id="{19F2C502-4F64-36FC-53E5-6A7FC4E624E9}"/>
              </a:ext>
            </a:extLst>
          </p:cNvPr>
          <p:cNvSpPr txBox="1">
            <a:spLocks/>
          </p:cNvSpPr>
          <p:nvPr/>
        </p:nvSpPr>
        <p:spPr>
          <a:xfrm>
            <a:off x="5107245" y="1058365"/>
            <a:ext cx="5986999" cy="358067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>
            <a:lvl1pPr algn="l" defTabSz="914400" rtl="0" eaLnBrk="1" latinLnBrk="0" hangingPunct="1">
              <a:lnSpc>
                <a:spcPct val="85000"/>
              </a:lnSpc>
              <a:spcBef>
                <a:spcPct val="0"/>
              </a:spcBef>
              <a:buNone/>
              <a:defRPr sz="7200" kern="1200" spc="-50" baseline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IN" sz="2000" i="1" dirty="0">
                <a:solidFill>
                  <a:srgbClr val="FFC000"/>
                </a:solidFill>
              </a:rPr>
              <a:t>Bus bar protection</a:t>
            </a:r>
          </a:p>
        </p:txBody>
      </p:sp>
      <p:sp>
        <p:nvSpPr>
          <p:cNvPr id="13" name="Title 2">
            <a:extLst>
              <a:ext uri="{FF2B5EF4-FFF2-40B4-BE49-F238E27FC236}">
                <a16:creationId xmlns:a16="http://schemas.microsoft.com/office/drawing/2014/main" id="{49048FAB-DF44-CDB0-2D61-94FE3D6F42F4}"/>
              </a:ext>
            </a:extLst>
          </p:cNvPr>
          <p:cNvSpPr txBox="1">
            <a:spLocks/>
          </p:cNvSpPr>
          <p:nvPr/>
        </p:nvSpPr>
        <p:spPr>
          <a:xfrm>
            <a:off x="5099342" y="1668590"/>
            <a:ext cx="5986999" cy="358067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>
            <a:lvl1pPr algn="l" defTabSz="914400" rtl="0" eaLnBrk="1" latinLnBrk="0" hangingPunct="1">
              <a:lnSpc>
                <a:spcPct val="85000"/>
              </a:lnSpc>
              <a:spcBef>
                <a:spcPct val="0"/>
              </a:spcBef>
              <a:buNone/>
              <a:defRPr sz="7200" kern="1200" spc="-50" baseline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IN" sz="2000" i="1" dirty="0"/>
              <a:t>GE - B90 – Centralised BB </a:t>
            </a:r>
            <a:r>
              <a:rPr lang="en-IN" sz="2000" i="1" dirty="0" err="1"/>
              <a:t>prot.</a:t>
            </a:r>
            <a:endParaRPr lang="en-IN" sz="2000" i="1" dirty="0"/>
          </a:p>
        </p:txBody>
      </p:sp>
      <p:sp>
        <p:nvSpPr>
          <p:cNvPr id="14" name="Title 2">
            <a:extLst>
              <a:ext uri="{FF2B5EF4-FFF2-40B4-BE49-F238E27FC236}">
                <a16:creationId xmlns:a16="http://schemas.microsoft.com/office/drawing/2014/main" id="{D24DADC0-D611-E611-C88F-4B077B9D7901}"/>
              </a:ext>
            </a:extLst>
          </p:cNvPr>
          <p:cNvSpPr txBox="1">
            <a:spLocks/>
          </p:cNvSpPr>
          <p:nvPr/>
        </p:nvSpPr>
        <p:spPr>
          <a:xfrm>
            <a:off x="5099342" y="2105802"/>
            <a:ext cx="5639778" cy="358067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>
            <a:lvl1pPr algn="l" defTabSz="914400" rtl="0" eaLnBrk="1" latinLnBrk="0" hangingPunct="1">
              <a:lnSpc>
                <a:spcPct val="85000"/>
              </a:lnSpc>
              <a:spcBef>
                <a:spcPct val="0"/>
              </a:spcBef>
              <a:buNone/>
              <a:defRPr sz="7200" kern="1200" spc="-50" baseline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IN" sz="2000" i="1" dirty="0"/>
              <a:t>ALSTOM – P741 &amp; P743 – Distributed BB Prot.</a:t>
            </a:r>
          </a:p>
        </p:txBody>
      </p:sp>
      <p:sp>
        <p:nvSpPr>
          <p:cNvPr id="15" name="Title 2">
            <a:extLst>
              <a:ext uri="{FF2B5EF4-FFF2-40B4-BE49-F238E27FC236}">
                <a16:creationId xmlns:a16="http://schemas.microsoft.com/office/drawing/2014/main" id="{F6FBFDB0-EBCE-07EA-E0E8-5099FA28D62F}"/>
              </a:ext>
            </a:extLst>
          </p:cNvPr>
          <p:cNvSpPr txBox="1">
            <a:spLocks/>
          </p:cNvSpPr>
          <p:nvPr/>
        </p:nvSpPr>
        <p:spPr>
          <a:xfrm>
            <a:off x="5099340" y="2543014"/>
            <a:ext cx="5986999" cy="358067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>
            <a:lvl1pPr algn="l" defTabSz="914400" rtl="0" eaLnBrk="1" latinLnBrk="0" hangingPunct="1">
              <a:lnSpc>
                <a:spcPct val="85000"/>
              </a:lnSpc>
              <a:spcBef>
                <a:spcPct val="0"/>
              </a:spcBef>
              <a:buNone/>
              <a:defRPr sz="7200" kern="1200" spc="-50" baseline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IN" sz="2000" i="1" dirty="0"/>
              <a:t>NR – PCS 915</a:t>
            </a:r>
          </a:p>
        </p:txBody>
      </p:sp>
      <p:sp>
        <p:nvSpPr>
          <p:cNvPr id="16" name="Title 2">
            <a:extLst>
              <a:ext uri="{FF2B5EF4-FFF2-40B4-BE49-F238E27FC236}">
                <a16:creationId xmlns:a16="http://schemas.microsoft.com/office/drawing/2014/main" id="{5A328DAA-D84A-B9C3-760C-94EA6C02EABA}"/>
              </a:ext>
            </a:extLst>
          </p:cNvPr>
          <p:cNvSpPr txBox="1">
            <a:spLocks/>
          </p:cNvSpPr>
          <p:nvPr/>
        </p:nvSpPr>
        <p:spPr>
          <a:xfrm>
            <a:off x="449635" y="3117891"/>
            <a:ext cx="4112206" cy="358067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>
            <a:lvl1pPr algn="l" defTabSz="914400" rtl="0" eaLnBrk="1" latinLnBrk="0" hangingPunct="1">
              <a:lnSpc>
                <a:spcPct val="85000"/>
              </a:lnSpc>
              <a:spcBef>
                <a:spcPct val="0"/>
              </a:spcBef>
              <a:buNone/>
              <a:defRPr sz="7200" kern="1200" spc="-50" baseline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US" sz="2000" i="1" dirty="0"/>
              <a:t>NR – PCS 902</a:t>
            </a:r>
            <a:endParaRPr lang="en-IN" sz="2000" i="1" dirty="0"/>
          </a:p>
        </p:txBody>
      </p:sp>
      <p:sp>
        <p:nvSpPr>
          <p:cNvPr id="17" name="Title 2">
            <a:extLst>
              <a:ext uri="{FF2B5EF4-FFF2-40B4-BE49-F238E27FC236}">
                <a16:creationId xmlns:a16="http://schemas.microsoft.com/office/drawing/2014/main" id="{2DD4EA02-4B9D-D8B7-56FB-7748EFAF4089}"/>
              </a:ext>
            </a:extLst>
          </p:cNvPr>
          <p:cNvSpPr txBox="1">
            <a:spLocks/>
          </p:cNvSpPr>
          <p:nvPr/>
        </p:nvSpPr>
        <p:spPr>
          <a:xfrm>
            <a:off x="439470" y="5401139"/>
            <a:ext cx="4112206" cy="358067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>
            <a:lvl1pPr algn="l" defTabSz="914400" rtl="0" eaLnBrk="1" latinLnBrk="0" hangingPunct="1">
              <a:lnSpc>
                <a:spcPct val="85000"/>
              </a:lnSpc>
              <a:spcBef>
                <a:spcPct val="0"/>
              </a:spcBef>
              <a:buNone/>
              <a:defRPr sz="7200" kern="1200" spc="-50" baseline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US" sz="2000" i="1" dirty="0"/>
              <a:t>NR – PCS 9705</a:t>
            </a:r>
            <a:endParaRPr lang="en-IN" sz="2000" i="1" dirty="0"/>
          </a:p>
        </p:txBody>
      </p:sp>
      <p:sp>
        <p:nvSpPr>
          <p:cNvPr id="8" name="Slide Number Placeholder 7">
            <a:extLst>
              <a:ext uri="{FF2B5EF4-FFF2-40B4-BE49-F238E27FC236}">
                <a16:creationId xmlns:a16="http://schemas.microsoft.com/office/drawing/2014/main" id="{65C3F2F1-5437-14E6-4CFA-D2EE4B5FA65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>
            <a:normAutofit lnSpcReduction="10000"/>
          </a:bodyPr>
          <a:lstStyle/>
          <a:p>
            <a:fld id="{19C1AEB4-7037-4088-A46E-D96AF956DC0D}" type="slidenum">
              <a:rPr lang="en-IN" smtClean="0"/>
              <a:t>71</a:t>
            </a:fld>
            <a:endParaRPr lang="en-IN"/>
          </a:p>
        </p:txBody>
      </p:sp>
      <p:grpSp>
        <p:nvGrpSpPr>
          <p:cNvPr id="18" name="Group 17">
            <a:extLst>
              <a:ext uri="{FF2B5EF4-FFF2-40B4-BE49-F238E27FC236}">
                <a16:creationId xmlns:a16="http://schemas.microsoft.com/office/drawing/2014/main" id="{7A95B415-4B0F-7EE0-DC6F-C2BF8EDB9D76}"/>
              </a:ext>
            </a:extLst>
          </p:cNvPr>
          <p:cNvGrpSpPr/>
          <p:nvPr/>
        </p:nvGrpSpPr>
        <p:grpSpPr>
          <a:xfrm>
            <a:off x="11481757" y="74540"/>
            <a:ext cx="620304" cy="653010"/>
            <a:chOff x="8366841" y="1587144"/>
            <a:chExt cx="620304" cy="653010"/>
          </a:xfrm>
        </p:grpSpPr>
        <p:cxnSp>
          <p:nvCxnSpPr>
            <p:cNvPr id="19" name="Straight Connector 18">
              <a:extLst>
                <a:ext uri="{FF2B5EF4-FFF2-40B4-BE49-F238E27FC236}">
                  <a16:creationId xmlns:a16="http://schemas.microsoft.com/office/drawing/2014/main" id="{665AC033-2993-4077-4F8C-0E225568DF51}"/>
                </a:ext>
              </a:extLst>
            </p:cNvPr>
            <p:cNvCxnSpPr/>
            <p:nvPr/>
          </p:nvCxnSpPr>
          <p:spPr>
            <a:xfrm>
              <a:off x="8672017" y="1587144"/>
              <a:ext cx="0" cy="653010"/>
            </a:xfrm>
            <a:prstGeom prst="line">
              <a:avLst/>
            </a:prstGeom>
            <a:effectLst>
              <a:glow rad="63500">
                <a:schemeClr val="accent1">
                  <a:satMod val="175000"/>
                  <a:alpha val="40000"/>
                </a:schemeClr>
              </a:glow>
            </a:effectLst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0" name="Straight Connector 19">
              <a:extLst>
                <a:ext uri="{FF2B5EF4-FFF2-40B4-BE49-F238E27FC236}">
                  <a16:creationId xmlns:a16="http://schemas.microsoft.com/office/drawing/2014/main" id="{59C10328-B31F-29AA-9A88-F9C2B513CC21}"/>
                </a:ext>
              </a:extLst>
            </p:cNvPr>
            <p:cNvCxnSpPr/>
            <p:nvPr/>
          </p:nvCxnSpPr>
          <p:spPr>
            <a:xfrm>
              <a:off x="8366841" y="1917229"/>
              <a:ext cx="620304" cy="0"/>
            </a:xfrm>
            <a:prstGeom prst="line">
              <a:avLst/>
            </a:prstGeom>
            <a:effectLst>
              <a:glow rad="63500">
                <a:schemeClr val="accent1">
                  <a:satMod val="175000"/>
                  <a:alpha val="40000"/>
                </a:schemeClr>
              </a:glow>
            </a:effectLst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grpSp>
        <p:nvGrpSpPr>
          <p:cNvPr id="21" name="Group 20">
            <a:extLst>
              <a:ext uri="{FF2B5EF4-FFF2-40B4-BE49-F238E27FC236}">
                <a16:creationId xmlns:a16="http://schemas.microsoft.com/office/drawing/2014/main" id="{31A9B2F0-6C3D-A76B-3772-73C22C0A0C7B}"/>
              </a:ext>
            </a:extLst>
          </p:cNvPr>
          <p:cNvGrpSpPr/>
          <p:nvPr/>
        </p:nvGrpSpPr>
        <p:grpSpPr>
          <a:xfrm>
            <a:off x="11157779" y="-216759"/>
            <a:ext cx="1260000" cy="1260000"/>
            <a:chOff x="7064043" y="3066250"/>
            <a:chExt cx="1260000" cy="1260000"/>
          </a:xfrm>
        </p:grpSpPr>
        <p:sp>
          <p:nvSpPr>
            <p:cNvPr id="22" name="Oval 21">
              <a:extLst>
                <a:ext uri="{FF2B5EF4-FFF2-40B4-BE49-F238E27FC236}">
                  <a16:creationId xmlns:a16="http://schemas.microsoft.com/office/drawing/2014/main" id="{E24635E8-E933-F75B-5AF8-37AE7E27A433}"/>
                </a:ext>
              </a:extLst>
            </p:cNvPr>
            <p:cNvSpPr/>
            <p:nvPr/>
          </p:nvSpPr>
          <p:spPr>
            <a:xfrm>
              <a:off x="7064043" y="3066250"/>
              <a:ext cx="1260000" cy="1260000"/>
            </a:xfrm>
            <a:prstGeom prst="ellipse">
              <a:avLst/>
            </a:prstGeom>
            <a:noFill/>
            <a:ln>
              <a:solidFill>
                <a:schemeClr val="bg1"/>
              </a:solidFill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IN"/>
            </a:p>
          </p:txBody>
        </p:sp>
        <p:grpSp>
          <p:nvGrpSpPr>
            <p:cNvPr id="23" name="Group 22">
              <a:extLst>
                <a:ext uri="{FF2B5EF4-FFF2-40B4-BE49-F238E27FC236}">
                  <a16:creationId xmlns:a16="http://schemas.microsoft.com/office/drawing/2014/main" id="{7FDF10D8-1D69-B09C-E191-02DDAADF8D15}"/>
                </a:ext>
              </a:extLst>
            </p:cNvPr>
            <p:cNvGrpSpPr/>
            <p:nvPr/>
          </p:nvGrpSpPr>
          <p:grpSpPr>
            <a:xfrm>
              <a:off x="7330553" y="3336250"/>
              <a:ext cx="726980" cy="720000"/>
              <a:chOff x="9768840" y="2275840"/>
              <a:chExt cx="726980" cy="720000"/>
            </a:xfrm>
          </p:grpSpPr>
          <p:sp>
            <p:nvSpPr>
              <p:cNvPr id="24" name="Oval 23">
                <a:extLst>
                  <a:ext uri="{FF2B5EF4-FFF2-40B4-BE49-F238E27FC236}">
                    <a16:creationId xmlns:a16="http://schemas.microsoft.com/office/drawing/2014/main" id="{2217AA6E-7F5F-52CA-72F4-2DFB23ED2CA5}"/>
                  </a:ext>
                </a:extLst>
              </p:cNvPr>
              <p:cNvSpPr/>
              <p:nvPr/>
            </p:nvSpPr>
            <p:spPr>
              <a:xfrm>
                <a:off x="9768840" y="2275840"/>
                <a:ext cx="720000" cy="720000"/>
              </a:xfrm>
              <a:prstGeom prst="ellipse">
                <a:avLst/>
              </a:prstGeom>
              <a:noFill/>
              <a:ln>
                <a:solidFill>
                  <a:schemeClr val="bg1"/>
                </a:solidFill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IN"/>
              </a:p>
            </p:txBody>
          </p:sp>
          <p:cxnSp>
            <p:nvCxnSpPr>
              <p:cNvPr id="25" name="Straight Arrow Connector 24">
                <a:extLst>
                  <a:ext uri="{FF2B5EF4-FFF2-40B4-BE49-F238E27FC236}">
                    <a16:creationId xmlns:a16="http://schemas.microsoft.com/office/drawing/2014/main" id="{E22C12CF-F56E-538F-73D1-EF44E79375F1}"/>
                  </a:ext>
                </a:extLst>
              </p:cNvPr>
              <p:cNvCxnSpPr>
                <a:cxnSpLocks/>
              </p:cNvCxnSpPr>
              <p:nvPr/>
            </p:nvCxnSpPr>
            <p:spPr>
              <a:xfrm rot="7200000">
                <a:off x="9860407" y="2786655"/>
                <a:ext cx="360000" cy="6762"/>
              </a:xfrm>
              <a:prstGeom prst="straightConnector1">
                <a:avLst/>
              </a:prstGeom>
              <a:ln w="38100" cap="rnd">
                <a:solidFill>
                  <a:srgbClr val="FFFF00"/>
                </a:solidFill>
                <a:tailEnd type="triangle"/>
              </a:ln>
            </p:spPr>
            <p:style>
              <a:lnRef idx="2">
                <a:schemeClr val="accent3"/>
              </a:lnRef>
              <a:fillRef idx="0">
                <a:schemeClr val="accent3"/>
              </a:fillRef>
              <a:effectRef idx="1">
                <a:schemeClr val="accent3"/>
              </a:effectRef>
              <a:fontRef idx="minor">
                <a:schemeClr val="tx1"/>
              </a:fontRef>
            </p:style>
          </p:cxnSp>
          <p:cxnSp>
            <p:nvCxnSpPr>
              <p:cNvPr id="26" name="Straight Arrow Connector 25">
                <a:extLst>
                  <a:ext uri="{FF2B5EF4-FFF2-40B4-BE49-F238E27FC236}">
                    <a16:creationId xmlns:a16="http://schemas.microsoft.com/office/drawing/2014/main" id="{11AACE3E-D941-9F70-8721-B037FEED3FFC}"/>
                  </a:ext>
                </a:extLst>
              </p:cNvPr>
              <p:cNvCxnSpPr>
                <a:cxnSpLocks/>
              </p:cNvCxnSpPr>
              <p:nvPr/>
            </p:nvCxnSpPr>
            <p:spPr>
              <a:xfrm rot="14400000">
                <a:off x="9861767" y="2473195"/>
                <a:ext cx="360000" cy="6762"/>
              </a:xfrm>
              <a:prstGeom prst="straightConnector1">
                <a:avLst/>
              </a:prstGeom>
              <a:ln w="38100" cap="rnd">
                <a:solidFill>
                  <a:srgbClr val="0070C0"/>
                </a:solidFill>
                <a:tailEnd type="triangle"/>
              </a:ln>
            </p:spPr>
            <p:style>
              <a:lnRef idx="2">
                <a:schemeClr val="accent3"/>
              </a:lnRef>
              <a:fillRef idx="0">
                <a:schemeClr val="accent3"/>
              </a:fillRef>
              <a:effectRef idx="1">
                <a:schemeClr val="accent3"/>
              </a:effectRef>
              <a:fontRef idx="minor">
                <a:schemeClr val="tx1"/>
              </a:fontRef>
            </p:style>
          </p:cxnSp>
          <p:cxnSp>
            <p:nvCxnSpPr>
              <p:cNvPr id="27" name="Straight Arrow Connector 26">
                <a:extLst>
                  <a:ext uri="{FF2B5EF4-FFF2-40B4-BE49-F238E27FC236}">
                    <a16:creationId xmlns:a16="http://schemas.microsoft.com/office/drawing/2014/main" id="{8799DEEA-4504-D90D-430C-FFFEDA9E7B29}"/>
                  </a:ext>
                </a:extLst>
              </p:cNvPr>
              <p:cNvCxnSpPr/>
              <p:nvPr/>
            </p:nvCxnSpPr>
            <p:spPr>
              <a:xfrm>
                <a:off x="10135820" y="2629924"/>
                <a:ext cx="360000" cy="6762"/>
              </a:xfrm>
              <a:prstGeom prst="straightConnector1">
                <a:avLst/>
              </a:prstGeom>
              <a:ln w="38100" cap="rnd">
                <a:solidFill>
                  <a:srgbClr val="FF0000"/>
                </a:solidFill>
                <a:tailEnd type="triangle"/>
              </a:ln>
            </p:spPr>
            <p:style>
              <a:lnRef idx="2">
                <a:schemeClr val="accent3"/>
              </a:lnRef>
              <a:fillRef idx="0">
                <a:schemeClr val="accent3"/>
              </a:fillRef>
              <a:effectRef idx="1">
                <a:schemeClr val="accent3"/>
              </a:effectRef>
              <a:fontRef idx="minor">
                <a:schemeClr val="tx1"/>
              </a:fontRef>
            </p:style>
          </p:cxnSp>
        </p:grpSp>
      </p:grpSp>
      <p:sp>
        <p:nvSpPr>
          <p:cNvPr id="28" name="Rectangle 27">
            <a:extLst>
              <a:ext uri="{FF2B5EF4-FFF2-40B4-BE49-F238E27FC236}">
                <a16:creationId xmlns:a16="http://schemas.microsoft.com/office/drawing/2014/main" id="{0B76EA9A-DCC6-58CA-B5BC-D2A72AA7B879}"/>
              </a:ext>
            </a:extLst>
          </p:cNvPr>
          <p:cNvSpPr/>
          <p:nvPr/>
        </p:nvSpPr>
        <p:spPr>
          <a:xfrm>
            <a:off x="11033567" y="-86686"/>
            <a:ext cx="513657" cy="405484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2000" b="0" cap="none" spc="0" dirty="0">
                <a:ln w="0"/>
                <a:solidFill>
                  <a:srgbClr val="92D050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120</a:t>
            </a:r>
          </a:p>
        </p:txBody>
      </p:sp>
      <p:sp>
        <p:nvSpPr>
          <p:cNvPr id="29" name="Rectangle 28">
            <a:extLst>
              <a:ext uri="{FF2B5EF4-FFF2-40B4-BE49-F238E27FC236}">
                <a16:creationId xmlns:a16="http://schemas.microsoft.com/office/drawing/2014/main" id="{C969F5B9-F315-8540-7269-D2F96066F41A}"/>
              </a:ext>
            </a:extLst>
          </p:cNvPr>
          <p:cNvSpPr/>
          <p:nvPr/>
        </p:nvSpPr>
        <p:spPr>
          <a:xfrm>
            <a:off x="11077769" y="566219"/>
            <a:ext cx="513657" cy="405484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2000" b="0" cap="none" spc="0" dirty="0">
                <a:ln w="0"/>
                <a:solidFill>
                  <a:srgbClr val="92D050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240</a:t>
            </a:r>
          </a:p>
        </p:txBody>
      </p:sp>
    </p:spTree>
    <p:extLst>
      <p:ext uri="{BB962C8B-B14F-4D97-AF65-F5344CB8AC3E}">
        <p14:creationId xmlns:p14="http://schemas.microsoft.com/office/powerpoint/2010/main" val="141667471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0">
        <p:cut/>
      </p:transition>
    </mc:Choice>
    <mc:Fallback xmlns="">
      <p:transition>
        <p:cut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8" presetClass="emph" presetSubtype="0" repeatCount="indefinite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Rot by="-21600000">
                                      <p:cBhvr>
                                        <p:cTn id="6" dur="20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15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15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5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6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1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2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7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8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9" fill="hold">
                      <p:stCondLst>
                        <p:cond delay="indefinite"/>
                      </p:stCondLst>
                      <p:childTnLst>
                        <p:par>
                          <p:cTn id="50" fill="hold">
                            <p:stCondLst>
                              <p:cond delay="0"/>
                            </p:stCondLst>
                            <p:childTnLst>
                              <p:par>
                                <p:cTn id="5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3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4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5" fill="hold">
                      <p:stCondLst>
                        <p:cond delay="indefinite"/>
                      </p:stCondLst>
                      <p:childTnLst>
                        <p:par>
                          <p:cTn id="56" fill="hold">
                            <p:stCondLst>
                              <p:cond delay="0"/>
                            </p:stCondLst>
                            <p:childTnLst>
                              <p:par>
                                <p:cTn id="5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9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0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1" fill="hold">
                      <p:stCondLst>
                        <p:cond delay="indefinite"/>
                      </p:stCondLst>
                      <p:childTnLst>
                        <p:par>
                          <p:cTn id="62" fill="hold">
                            <p:stCondLst>
                              <p:cond delay="0"/>
                            </p:stCondLst>
                            <p:childTnLst>
                              <p:par>
                                <p:cTn id="6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5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6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7" fill="hold">
                      <p:stCondLst>
                        <p:cond delay="indefinite"/>
                      </p:stCondLst>
                      <p:childTnLst>
                        <p:par>
                          <p:cTn id="68" fill="hold">
                            <p:stCondLst>
                              <p:cond delay="0"/>
                            </p:stCondLst>
                            <p:childTnLst>
                              <p:par>
                                <p:cTn id="6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1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2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3" fill="hold">
                      <p:stCondLst>
                        <p:cond delay="indefinite"/>
                      </p:stCondLst>
                      <p:childTnLst>
                        <p:par>
                          <p:cTn id="74" fill="hold">
                            <p:stCondLst>
                              <p:cond delay="0"/>
                            </p:stCondLst>
                            <p:childTnLst>
                              <p:par>
                                <p:cTn id="7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7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8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9" fill="hold">
                      <p:stCondLst>
                        <p:cond delay="indefinite"/>
                      </p:stCondLst>
                      <p:childTnLst>
                        <p:par>
                          <p:cTn id="80" fill="hold">
                            <p:stCondLst>
                              <p:cond delay="0"/>
                            </p:stCondLst>
                            <p:childTnLst>
                              <p:par>
                                <p:cTn id="8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3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4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5" fill="hold">
                      <p:stCondLst>
                        <p:cond delay="indefinite"/>
                      </p:stCondLst>
                      <p:childTnLst>
                        <p:par>
                          <p:cTn id="86" fill="hold">
                            <p:stCondLst>
                              <p:cond delay="0"/>
                            </p:stCondLst>
                            <p:childTnLst>
                              <p:par>
                                <p:cTn id="8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9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0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1" fill="hold">
                      <p:stCondLst>
                        <p:cond delay="indefinite"/>
                      </p:stCondLst>
                      <p:childTnLst>
                        <p:par>
                          <p:cTn id="92" fill="hold">
                            <p:stCondLst>
                              <p:cond delay="0"/>
                            </p:stCondLst>
                            <p:childTnLst>
                              <p:par>
                                <p:cTn id="9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95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6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56" grpId="0"/>
      <p:bldP spid="2" grpId="0"/>
      <p:bldP spid="4" grpId="0"/>
      <p:bldP spid="5" grpId="0"/>
      <p:bldP spid="6" grpId="0"/>
      <p:bldP spid="7" grpId="0"/>
      <p:bldP spid="9" grpId="0"/>
      <p:bldP spid="10" grpId="0"/>
      <p:bldP spid="11" grpId="0"/>
      <p:bldP spid="12" grpId="0"/>
      <p:bldP spid="13" grpId="0"/>
      <p:bldP spid="14" grpId="0"/>
      <p:bldP spid="15" grpId="0"/>
      <p:bldP spid="16" grpId="0"/>
      <p:bldP spid="17" grpId="0"/>
    </p:bldLst>
  </p:timing>
</p:sld>
</file>

<file path=ppt/slides/slide7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/>
          <p:cNvSpPr>
            <a:spLocks noGrp="1"/>
          </p:cNvSpPr>
          <p:nvPr>
            <p:ph type="ctrTitle"/>
          </p:nvPr>
        </p:nvSpPr>
        <p:spPr>
          <a:xfrm>
            <a:off x="2847416" y="107119"/>
            <a:ext cx="6497168" cy="633120"/>
          </a:xfrm>
        </p:spPr>
        <p:txBody>
          <a:bodyPr>
            <a:normAutofit fontScale="90000"/>
          </a:bodyPr>
          <a:lstStyle/>
          <a:p>
            <a:pPr algn="ctr"/>
            <a:r>
              <a:rPr lang="en-IN" sz="4000" i="1" u="sng" dirty="0"/>
              <a:t>Protection scheme for feeders</a:t>
            </a:r>
          </a:p>
        </p:txBody>
      </p:sp>
      <p:pic>
        <p:nvPicPr>
          <p:cNvPr id="79" name="Picture 4" descr="APTRANSCO ⚡️⚡️ - Electricity Transmission Company - APTRANSCO | LinkedIn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7541" y="17768"/>
            <a:ext cx="1057360" cy="97547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graphicFrame>
        <p:nvGraphicFramePr>
          <p:cNvPr id="8" name="Table 7">
            <a:extLst>
              <a:ext uri="{FF2B5EF4-FFF2-40B4-BE49-F238E27FC236}">
                <a16:creationId xmlns:a16="http://schemas.microsoft.com/office/drawing/2014/main" id="{884D3B5D-99D9-5C1A-1225-720ADAF3C76A}"/>
              </a:ext>
            </a:extLst>
          </p:cNvPr>
          <p:cNvGraphicFramePr>
            <a:graphicFrameLocks noGrp="1"/>
          </p:cNvGraphicFramePr>
          <p:nvPr/>
        </p:nvGraphicFramePr>
        <p:xfrm>
          <a:off x="1544210" y="855623"/>
          <a:ext cx="9571793" cy="4821231"/>
        </p:xfrm>
        <a:graphic>
          <a:graphicData uri="http://schemas.openxmlformats.org/drawingml/2006/table">
            <a:tbl>
              <a:tblPr firstRow="1" bandRow="1">
                <a:tableStyleId>{69C7853C-536D-4A76-A0AE-DD22124D55A5}</a:tableStyleId>
              </a:tblPr>
              <a:tblGrid>
                <a:gridCol w="923221">
                  <a:extLst>
                    <a:ext uri="{9D8B030D-6E8A-4147-A177-3AD203B41FA5}">
                      <a16:colId xmlns:a16="http://schemas.microsoft.com/office/drawing/2014/main" val="80270341"/>
                    </a:ext>
                  </a:extLst>
                </a:gridCol>
                <a:gridCol w="1571851">
                  <a:extLst>
                    <a:ext uri="{9D8B030D-6E8A-4147-A177-3AD203B41FA5}">
                      <a16:colId xmlns:a16="http://schemas.microsoft.com/office/drawing/2014/main" val="4184583169"/>
                    </a:ext>
                  </a:extLst>
                </a:gridCol>
                <a:gridCol w="4105073">
                  <a:extLst>
                    <a:ext uri="{9D8B030D-6E8A-4147-A177-3AD203B41FA5}">
                      <a16:colId xmlns:a16="http://schemas.microsoft.com/office/drawing/2014/main" val="111556869"/>
                    </a:ext>
                  </a:extLst>
                </a:gridCol>
                <a:gridCol w="2971648">
                  <a:extLst>
                    <a:ext uri="{9D8B030D-6E8A-4147-A177-3AD203B41FA5}">
                      <a16:colId xmlns:a16="http://schemas.microsoft.com/office/drawing/2014/main" val="4064008853"/>
                    </a:ext>
                  </a:extLst>
                </a:gridCol>
              </a:tblGrid>
              <a:tr h="554031">
                <a:tc>
                  <a:txBody>
                    <a:bodyPr/>
                    <a:lstStyle/>
                    <a:p>
                      <a:pPr algn="ctr"/>
                      <a:r>
                        <a:rPr lang="en-US" sz="1600" dirty="0">
                          <a:solidFill>
                            <a:srgbClr val="7030A0"/>
                          </a:solidFill>
                        </a:rPr>
                        <a:t>S. No</a:t>
                      </a:r>
                      <a:endParaRPr lang="en-IN" sz="1600" dirty="0">
                        <a:solidFill>
                          <a:srgbClr val="7030A0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1600" dirty="0">
                          <a:solidFill>
                            <a:srgbClr val="7030A0"/>
                          </a:solidFill>
                        </a:rPr>
                        <a:t>Voltage level</a:t>
                      </a:r>
                      <a:endParaRPr lang="en-IN" sz="1600" dirty="0">
                        <a:solidFill>
                          <a:srgbClr val="7030A0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1600" dirty="0">
                          <a:solidFill>
                            <a:srgbClr val="7030A0"/>
                          </a:solidFill>
                        </a:rPr>
                        <a:t>Protection used</a:t>
                      </a:r>
                      <a:endParaRPr lang="en-IN" sz="1600" dirty="0">
                        <a:solidFill>
                          <a:srgbClr val="7030A0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1600" dirty="0">
                          <a:solidFill>
                            <a:srgbClr val="7030A0"/>
                          </a:solidFill>
                        </a:rPr>
                        <a:t>Additional protection</a:t>
                      </a:r>
                      <a:endParaRPr lang="en-IN" sz="1600" dirty="0">
                        <a:solidFill>
                          <a:srgbClr val="7030A0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226526694"/>
                  </a:ext>
                </a:extLst>
              </a:tr>
              <a:tr h="316589">
                <a:tc>
                  <a:txBody>
                    <a:bodyPr/>
                    <a:lstStyle/>
                    <a:p>
                      <a:pPr algn="ctr"/>
                      <a:r>
                        <a:rPr lang="en-US" sz="1600" dirty="0"/>
                        <a:t>1</a:t>
                      </a:r>
                      <a:endParaRPr lang="en-IN" sz="1600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1600" dirty="0"/>
                        <a:t>33 kV</a:t>
                      </a:r>
                      <a:endParaRPr lang="en-IN" sz="1600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US" sz="1600" dirty="0"/>
                        <a:t>Non Directional OL &amp; EF</a:t>
                      </a:r>
                      <a:endParaRPr lang="en-IN" sz="1600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US" sz="1600" dirty="0"/>
                        <a:t>NIL</a:t>
                      </a:r>
                      <a:endParaRPr lang="en-IN" sz="1600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2574661844"/>
                  </a:ext>
                </a:extLst>
              </a:tr>
              <a:tr h="554031">
                <a:tc>
                  <a:txBody>
                    <a:bodyPr/>
                    <a:lstStyle/>
                    <a:p>
                      <a:pPr algn="ctr"/>
                      <a:r>
                        <a:rPr lang="en-US" sz="1600" dirty="0"/>
                        <a:t>2</a:t>
                      </a:r>
                      <a:endParaRPr lang="en-IN" sz="1600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1600" dirty="0"/>
                        <a:t>132 kV</a:t>
                      </a:r>
                      <a:endParaRPr lang="en-IN" sz="1600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US" sz="1600" dirty="0"/>
                        <a:t>Dist. Protection as Main</a:t>
                      </a:r>
                    </a:p>
                    <a:p>
                      <a:r>
                        <a:rPr lang="en-US" sz="1600" dirty="0"/>
                        <a:t>Dir. OL &amp; D. EF as Back up</a:t>
                      </a:r>
                      <a:endParaRPr lang="en-IN" sz="1600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US" sz="1600" dirty="0"/>
                        <a:t>NIL</a:t>
                      </a:r>
                      <a:endParaRPr lang="en-IN" sz="1600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182271347"/>
                  </a:ext>
                </a:extLst>
              </a:tr>
              <a:tr h="1503798">
                <a:tc>
                  <a:txBody>
                    <a:bodyPr/>
                    <a:lstStyle/>
                    <a:p>
                      <a:pPr algn="ctr"/>
                      <a:r>
                        <a:rPr lang="en-US" sz="1600" dirty="0"/>
                        <a:t>3</a:t>
                      </a:r>
                      <a:endParaRPr lang="en-IN" sz="1600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1600" dirty="0"/>
                        <a:t>220 kV</a:t>
                      </a:r>
                      <a:endParaRPr lang="en-IN" sz="1600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sz="1600" dirty="0"/>
                        <a:t>Dist. Protection as Main1 &amp; Main 2</a:t>
                      </a: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US" sz="1600" dirty="0"/>
                        <a:t>Over voltage with DT</a:t>
                      </a:r>
                    </a:p>
                    <a:p>
                      <a:r>
                        <a:rPr lang="en-US" sz="1600" dirty="0"/>
                        <a:t>DT for LBB</a:t>
                      </a:r>
                    </a:p>
                    <a:p>
                      <a:r>
                        <a:rPr lang="en-US" sz="1600" dirty="0"/>
                        <a:t>D.EF for high resistance faults with DT</a:t>
                      </a:r>
                    </a:p>
                    <a:p>
                      <a:r>
                        <a:rPr lang="en-US" sz="1600" dirty="0"/>
                        <a:t>D.EF with VT fuse fail with DT</a:t>
                      </a:r>
                      <a:endParaRPr lang="en-IN" sz="1600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4034949984"/>
                  </a:ext>
                </a:extLst>
              </a:tr>
              <a:tr h="1741240">
                <a:tc>
                  <a:txBody>
                    <a:bodyPr/>
                    <a:lstStyle/>
                    <a:p>
                      <a:pPr algn="ctr"/>
                      <a:r>
                        <a:rPr lang="en-US" sz="1600" dirty="0"/>
                        <a:t>4</a:t>
                      </a:r>
                      <a:endParaRPr lang="en-IN" sz="1600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1600" dirty="0"/>
                        <a:t>400 kV</a:t>
                      </a:r>
                      <a:endParaRPr lang="en-IN" sz="1600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sz="1600" dirty="0"/>
                        <a:t>Dist. Protection as Main1 &amp; Main 2</a:t>
                      </a: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US" sz="1600" dirty="0"/>
                        <a:t>Over voltage with DT</a:t>
                      </a:r>
                    </a:p>
                    <a:p>
                      <a:r>
                        <a:rPr lang="en-US" sz="1600" dirty="0"/>
                        <a:t>DT for LBB</a:t>
                      </a:r>
                    </a:p>
                    <a:p>
                      <a:r>
                        <a:rPr lang="en-US" sz="1600" dirty="0"/>
                        <a:t>D.EF for high resistance faults with DT</a:t>
                      </a:r>
                    </a:p>
                    <a:p>
                      <a:r>
                        <a:rPr lang="en-US" sz="1600" dirty="0"/>
                        <a:t>D.EF with VT fuse fail with DT</a:t>
                      </a:r>
                    </a:p>
                    <a:p>
                      <a:r>
                        <a:rPr lang="en-US" sz="1600" dirty="0"/>
                        <a:t>STUB</a:t>
                      </a:r>
                      <a:endParaRPr lang="en-IN" sz="1600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2136034671"/>
                  </a:ext>
                </a:extLst>
              </a:tr>
            </a:tbl>
          </a:graphicData>
        </a:graphic>
      </p:graphicFrame>
      <p:sp>
        <p:nvSpPr>
          <p:cNvPr id="4" name="TextBox 3">
            <a:extLst>
              <a:ext uri="{FF2B5EF4-FFF2-40B4-BE49-F238E27FC236}">
                <a16:creationId xmlns:a16="http://schemas.microsoft.com/office/drawing/2014/main" id="{970867A7-C188-1786-0C23-43A6B5355B89}"/>
              </a:ext>
            </a:extLst>
          </p:cNvPr>
          <p:cNvSpPr txBox="1"/>
          <p:nvPr/>
        </p:nvSpPr>
        <p:spPr>
          <a:xfrm>
            <a:off x="573933" y="5764905"/>
            <a:ext cx="11618068" cy="64633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US" dirty="0">
                <a:solidFill>
                  <a:srgbClr val="FFC000"/>
                </a:solidFill>
              </a:rPr>
              <a:t>For short lines Differential </a:t>
            </a:r>
            <a:r>
              <a:rPr lang="en-US" dirty="0" err="1">
                <a:solidFill>
                  <a:srgbClr val="FFC000"/>
                </a:solidFill>
              </a:rPr>
              <a:t>prot.</a:t>
            </a:r>
            <a:r>
              <a:rPr lang="en-US" dirty="0">
                <a:solidFill>
                  <a:srgbClr val="FFC000"/>
                </a:solidFill>
              </a:rPr>
              <a:t> as main protection and Dist. Protection as BACK UP, without time delay, in Main1 &amp; Main 2 if communication fails</a:t>
            </a:r>
          </a:p>
        </p:txBody>
      </p:sp>
      <p:sp>
        <p:nvSpPr>
          <p:cNvPr id="2" name="Slide Number Placeholder 1">
            <a:extLst>
              <a:ext uri="{FF2B5EF4-FFF2-40B4-BE49-F238E27FC236}">
                <a16:creationId xmlns:a16="http://schemas.microsoft.com/office/drawing/2014/main" id="{8ED1F5F7-1D32-9F4E-04C0-F02A6188B4A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>
            <a:normAutofit lnSpcReduction="10000"/>
          </a:bodyPr>
          <a:lstStyle/>
          <a:p>
            <a:fld id="{19C1AEB4-7037-4088-A46E-D96AF956DC0D}" type="slidenum">
              <a:rPr lang="en-IN" smtClean="0"/>
              <a:t>72</a:t>
            </a:fld>
            <a:endParaRPr lang="en-IN"/>
          </a:p>
        </p:txBody>
      </p:sp>
      <p:grpSp>
        <p:nvGrpSpPr>
          <p:cNvPr id="5" name="Group 4">
            <a:extLst>
              <a:ext uri="{FF2B5EF4-FFF2-40B4-BE49-F238E27FC236}">
                <a16:creationId xmlns:a16="http://schemas.microsoft.com/office/drawing/2014/main" id="{D916A2FC-E78C-6376-C033-3BFE4421BCC2}"/>
              </a:ext>
            </a:extLst>
          </p:cNvPr>
          <p:cNvGrpSpPr/>
          <p:nvPr/>
        </p:nvGrpSpPr>
        <p:grpSpPr>
          <a:xfrm>
            <a:off x="11481757" y="74540"/>
            <a:ext cx="620304" cy="653010"/>
            <a:chOff x="8366841" y="1587144"/>
            <a:chExt cx="620304" cy="653010"/>
          </a:xfrm>
        </p:grpSpPr>
        <p:cxnSp>
          <p:nvCxnSpPr>
            <p:cNvPr id="6" name="Straight Connector 5">
              <a:extLst>
                <a:ext uri="{FF2B5EF4-FFF2-40B4-BE49-F238E27FC236}">
                  <a16:creationId xmlns:a16="http://schemas.microsoft.com/office/drawing/2014/main" id="{7EC42677-E18F-5AFD-27CB-7F195D309F3E}"/>
                </a:ext>
              </a:extLst>
            </p:cNvPr>
            <p:cNvCxnSpPr/>
            <p:nvPr/>
          </p:nvCxnSpPr>
          <p:spPr>
            <a:xfrm>
              <a:off x="8672017" y="1587144"/>
              <a:ext cx="0" cy="653010"/>
            </a:xfrm>
            <a:prstGeom prst="line">
              <a:avLst/>
            </a:prstGeom>
            <a:effectLst>
              <a:glow rad="63500">
                <a:schemeClr val="accent1">
                  <a:satMod val="175000"/>
                  <a:alpha val="40000"/>
                </a:schemeClr>
              </a:glow>
            </a:effectLst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" name="Straight Connector 6">
              <a:extLst>
                <a:ext uri="{FF2B5EF4-FFF2-40B4-BE49-F238E27FC236}">
                  <a16:creationId xmlns:a16="http://schemas.microsoft.com/office/drawing/2014/main" id="{29211EB0-5C69-31F3-EBFC-96AB1ADB40C9}"/>
                </a:ext>
              </a:extLst>
            </p:cNvPr>
            <p:cNvCxnSpPr/>
            <p:nvPr/>
          </p:nvCxnSpPr>
          <p:spPr>
            <a:xfrm>
              <a:off x="8366841" y="1917229"/>
              <a:ext cx="620304" cy="0"/>
            </a:xfrm>
            <a:prstGeom prst="line">
              <a:avLst/>
            </a:prstGeom>
            <a:effectLst>
              <a:glow rad="63500">
                <a:schemeClr val="accent1">
                  <a:satMod val="175000"/>
                  <a:alpha val="40000"/>
                </a:schemeClr>
              </a:glow>
            </a:effectLst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grpSp>
        <p:nvGrpSpPr>
          <p:cNvPr id="9" name="Group 8">
            <a:extLst>
              <a:ext uri="{FF2B5EF4-FFF2-40B4-BE49-F238E27FC236}">
                <a16:creationId xmlns:a16="http://schemas.microsoft.com/office/drawing/2014/main" id="{8FD6F337-B577-E2F3-ABC4-91BA8DEDFD96}"/>
              </a:ext>
            </a:extLst>
          </p:cNvPr>
          <p:cNvGrpSpPr/>
          <p:nvPr/>
        </p:nvGrpSpPr>
        <p:grpSpPr>
          <a:xfrm>
            <a:off x="11157779" y="-216759"/>
            <a:ext cx="1260000" cy="1260000"/>
            <a:chOff x="7064043" y="3066250"/>
            <a:chExt cx="1260000" cy="1260000"/>
          </a:xfrm>
        </p:grpSpPr>
        <p:sp>
          <p:nvSpPr>
            <p:cNvPr id="10" name="Oval 9">
              <a:extLst>
                <a:ext uri="{FF2B5EF4-FFF2-40B4-BE49-F238E27FC236}">
                  <a16:creationId xmlns:a16="http://schemas.microsoft.com/office/drawing/2014/main" id="{460AA1DF-40C0-8C6D-74DC-8099C1B75C82}"/>
                </a:ext>
              </a:extLst>
            </p:cNvPr>
            <p:cNvSpPr/>
            <p:nvPr/>
          </p:nvSpPr>
          <p:spPr>
            <a:xfrm>
              <a:off x="7064043" y="3066250"/>
              <a:ext cx="1260000" cy="1260000"/>
            </a:xfrm>
            <a:prstGeom prst="ellipse">
              <a:avLst/>
            </a:prstGeom>
            <a:noFill/>
            <a:ln>
              <a:solidFill>
                <a:schemeClr val="bg1"/>
              </a:solidFill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IN"/>
            </a:p>
          </p:txBody>
        </p:sp>
        <p:grpSp>
          <p:nvGrpSpPr>
            <p:cNvPr id="11" name="Group 10">
              <a:extLst>
                <a:ext uri="{FF2B5EF4-FFF2-40B4-BE49-F238E27FC236}">
                  <a16:creationId xmlns:a16="http://schemas.microsoft.com/office/drawing/2014/main" id="{54A1776D-77AF-841C-8211-D78646E02215}"/>
                </a:ext>
              </a:extLst>
            </p:cNvPr>
            <p:cNvGrpSpPr/>
            <p:nvPr/>
          </p:nvGrpSpPr>
          <p:grpSpPr>
            <a:xfrm>
              <a:off x="7330553" y="3336250"/>
              <a:ext cx="726980" cy="720000"/>
              <a:chOff x="9768840" y="2275840"/>
              <a:chExt cx="726980" cy="720000"/>
            </a:xfrm>
          </p:grpSpPr>
          <p:sp>
            <p:nvSpPr>
              <p:cNvPr id="12" name="Oval 11">
                <a:extLst>
                  <a:ext uri="{FF2B5EF4-FFF2-40B4-BE49-F238E27FC236}">
                    <a16:creationId xmlns:a16="http://schemas.microsoft.com/office/drawing/2014/main" id="{794760C3-CE34-3E76-01F5-58031271BE45}"/>
                  </a:ext>
                </a:extLst>
              </p:cNvPr>
              <p:cNvSpPr/>
              <p:nvPr/>
            </p:nvSpPr>
            <p:spPr>
              <a:xfrm>
                <a:off x="9768840" y="2275840"/>
                <a:ext cx="720000" cy="720000"/>
              </a:xfrm>
              <a:prstGeom prst="ellipse">
                <a:avLst/>
              </a:prstGeom>
              <a:noFill/>
              <a:ln>
                <a:solidFill>
                  <a:schemeClr val="bg1"/>
                </a:solidFill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IN"/>
              </a:p>
            </p:txBody>
          </p:sp>
          <p:cxnSp>
            <p:nvCxnSpPr>
              <p:cNvPr id="13" name="Straight Arrow Connector 12">
                <a:extLst>
                  <a:ext uri="{FF2B5EF4-FFF2-40B4-BE49-F238E27FC236}">
                    <a16:creationId xmlns:a16="http://schemas.microsoft.com/office/drawing/2014/main" id="{3629A67A-8233-C1F2-87DE-D08D170C0EDD}"/>
                  </a:ext>
                </a:extLst>
              </p:cNvPr>
              <p:cNvCxnSpPr>
                <a:cxnSpLocks/>
              </p:cNvCxnSpPr>
              <p:nvPr/>
            </p:nvCxnSpPr>
            <p:spPr>
              <a:xfrm rot="7200000">
                <a:off x="9860407" y="2786655"/>
                <a:ext cx="360000" cy="6762"/>
              </a:xfrm>
              <a:prstGeom prst="straightConnector1">
                <a:avLst/>
              </a:prstGeom>
              <a:ln w="38100" cap="rnd">
                <a:solidFill>
                  <a:srgbClr val="FFFF00"/>
                </a:solidFill>
                <a:tailEnd type="triangle"/>
              </a:ln>
            </p:spPr>
            <p:style>
              <a:lnRef idx="2">
                <a:schemeClr val="accent3"/>
              </a:lnRef>
              <a:fillRef idx="0">
                <a:schemeClr val="accent3"/>
              </a:fillRef>
              <a:effectRef idx="1">
                <a:schemeClr val="accent3"/>
              </a:effectRef>
              <a:fontRef idx="minor">
                <a:schemeClr val="tx1"/>
              </a:fontRef>
            </p:style>
          </p:cxnSp>
          <p:cxnSp>
            <p:nvCxnSpPr>
              <p:cNvPr id="14" name="Straight Arrow Connector 13">
                <a:extLst>
                  <a:ext uri="{FF2B5EF4-FFF2-40B4-BE49-F238E27FC236}">
                    <a16:creationId xmlns:a16="http://schemas.microsoft.com/office/drawing/2014/main" id="{FB2AE137-35D8-B7A7-F3D4-48C1F8BCC071}"/>
                  </a:ext>
                </a:extLst>
              </p:cNvPr>
              <p:cNvCxnSpPr>
                <a:cxnSpLocks/>
              </p:cNvCxnSpPr>
              <p:nvPr/>
            </p:nvCxnSpPr>
            <p:spPr>
              <a:xfrm rot="14400000">
                <a:off x="9861767" y="2473195"/>
                <a:ext cx="360000" cy="6762"/>
              </a:xfrm>
              <a:prstGeom prst="straightConnector1">
                <a:avLst/>
              </a:prstGeom>
              <a:ln w="38100" cap="rnd">
                <a:solidFill>
                  <a:srgbClr val="0070C0"/>
                </a:solidFill>
                <a:tailEnd type="triangle"/>
              </a:ln>
            </p:spPr>
            <p:style>
              <a:lnRef idx="2">
                <a:schemeClr val="accent3"/>
              </a:lnRef>
              <a:fillRef idx="0">
                <a:schemeClr val="accent3"/>
              </a:fillRef>
              <a:effectRef idx="1">
                <a:schemeClr val="accent3"/>
              </a:effectRef>
              <a:fontRef idx="minor">
                <a:schemeClr val="tx1"/>
              </a:fontRef>
            </p:style>
          </p:cxnSp>
          <p:cxnSp>
            <p:nvCxnSpPr>
              <p:cNvPr id="15" name="Straight Arrow Connector 14">
                <a:extLst>
                  <a:ext uri="{FF2B5EF4-FFF2-40B4-BE49-F238E27FC236}">
                    <a16:creationId xmlns:a16="http://schemas.microsoft.com/office/drawing/2014/main" id="{63DADB38-8D9C-8B8E-0A54-353E5D0650E3}"/>
                  </a:ext>
                </a:extLst>
              </p:cNvPr>
              <p:cNvCxnSpPr/>
              <p:nvPr/>
            </p:nvCxnSpPr>
            <p:spPr>
              <a:xfrm>
                <a:off x="10135820" y="2629924"/>
                <a:ext cx="360000" cy="6762"/>
              </a:xfrm>
              <a:prstGeom prst="straightConnector1">
                <a:avLst/>
              </a:prstGeom>
              <a:ln w="38100" cap="rnd">
                <a:solidFill>
                  <a:srgbClr val="FF0000"/>
                </a:solidFill>
                <a:tailEnd type="triangle"/>
              </a:ln>
            </p:spPr>
            <p:style>
              <a:lnRef idx="2">
                <a:schemeClr val="accent3"/>
              </a:lnRef>
              <a:fillRef idx="0">
                <a:schemeClr val="accent3"/>
              </a:fillRef>
              <a:effectRef idx="1">
                <a:schemeClr val="accent3"/>
              </a:effectRef>
              <a:fontRef idx="minor">
                <a:schemeClr val="tx1"/>
              </a:fontRef>
            </p:style>
          </p:cxnSp>
        </p:grpSp>
      </p:grpSp>
      <p:sp>
        <p:nvSpPr>
          <p:cNvPr id="16" name="Rectangle 15">
            <a:extLst>
              <a:ext uri="{FF2B5EF4-FFF2-40B4-BE49-F238E27FC236}">
                <a16:creationId xmlns:a16="http://schemas.microsoft.com/office/drawing/2014/main" id="{9BA03288-24D7-9D92-37BA-2EE123EE0010}"/>
              </a:ext>
            </a:extLst>
          </p:cNvPr>
          <p:cNvSpPr/>
          <p:nvPr/>
        </p:nvSpPr>
        <p:spPr>
          <a:xfrm>
            <a:off x="11033567" y="-86686"/>
            <a:ext cx="513657" cy="405484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2000" b="0" cap="none" spc="0" dirty="0">
                <a:ln w="0"/>
                <a:solidFill>
                  <a:srgbClr val="92D050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120</a:t>
            </a:r>
          </a:p>
        </p:txBody>
      </p:sp>
      <p:sp>
        <p:nvSpPr>
          <p:cNvPr id="17" name="Rectangle 16">
            <a:extLst>
              <a:ext uri="{FF2B5EF4-FFF2-40B4-BE49-F238E27FC236}">
                <a16:creationId xmlns:a16="http://schemas.microsoft.com/office/drawing/2014/main" id="{11471343-B3A2-3C95-F4B7-03AF1D2BA54E}"/>
              </a:ext>
            </a:extLst>
          </p:cNvPr>
          <p:cNvSpPr/>
          <p:nvPr/>
        </p:nvSpPr>
        <p:spPr>
          <a:xfrm>
            <a:off x="11077769" y="566219"/>
            <a:ext cx="513657" cy="405484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2000" b="0" cap="none" spc="0" dirty="0">
                <a:ln w="0"/>
                <a:solidFill>
                  <a:srgbClr val="92D050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240</a:t>
            </a:r>
          </a:p>
        </p:txBody>
      </p:sp>
    </p:spTree>
    <p:extLst>
      <p:ext uri="{BB962C8B-B14F-4D97-AF65-F5344CB8AC3E}">
        <p14:creationId xmlns:p14="http://schemas.microsoft.com/office/powerpoint/2010/main" val="376168814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0">
        <p:cut/>
      </p:transition>
    </mc:Choice>
    <mc:Fallback xmlns="">
      <p:transition>
        <p:cut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8" presetClass="emph" presetSubtype="0" repeatCount="indefinite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Rot by="-21600000">
                                      <p:cBhvr>
                                        <p:cTn id="6" dur="20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/>
          <p:cNvSpPr>
            <a:spLocks noGrp="1"/>
          </p:cNvSpPr>
          <p:nvPr>
            <p:ph type="ctrTitle"/>
          </p:nvPr>
        </p:nvSpPr>
        <p:spPr>
          <a:xfrm>
            <a:off x="3456650" y="107119"/>
            <a:ext cx="5956816" cy="633120"/>
          </a:xfrm>
        </p:spPr>
        <p:txBody>
          <a:bodyPr anchor="ctr">
            <a:normAutofit fontScale="90000"/>
          </a:bodyPr>
          <a:lstStyle/>
          <a:p>
            <a:pPr algn="ctr"/>
            <a:r>
              <a:rPr lang="en-IN" sz="4000" i="1" u="sng" dirty="0"/>
              <a:t>Pole discrepancy Protection</a:t>
            </a:r>
          </a:p>
        </p:txBody>
      </p:sp>
      <p:pic>
        <p:nvPicPr>
          <p:cNvPr id="43" name="Picture 4" descr="APTRANSCO ⚡️⚡️ - Electricity Transmission Company - APTRANSCO | LinkedIn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7541" y="17768"/>
            <a:ext cx="1057360" cy="97547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cxnSp>
        <p:nvCxnSpPr>
          <p:cNvPr id="56" name="Straight Connector 55"/>
          <p:cNvCxnSpPr>
            <a:cxnSpLocks/>
            <a:stCxn id="99" idx="3"/>
          </p:cNvCxnSpPr>
          <p:nvPr/>
        </p:nvCxnSpPr>
        <p:spPr>
          <a:xfrm>
            <a:off x="8400595" y="2697305"/>
            <a:ext cx="2762048" cy="16107"/>
          </a:xfrm>
          <a:prstGeom prst="line">
            <a:avLst/>
          </a:prstGeom>
          <a:ln w="28575">
            <a:solidFill>
              <a:srgbClr val="FFC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43" name="Straight Connector 142"/>
          <p:cNvCxnSpPr>
            <a:cxnSpLocks/>
            <a:stCxn id="108" idx="3"/>
          </p:cNvCxnSpPr>
          <p:nvPr/>
        </p:nvCxnSpPr>
        <p:spPr>
          <a:xfrm>
            <a:off x="10257768" y="3845539"/>
            <a:ext cx="868456" cy="3364"/>
          </a:xfrm>
          <a:prstGeom prst="line">
            <a:avLst/>
          </a:prstGeom>
          <a:ln w="28575">
            <a:solidFill>
              <a:srgbClr val="FFC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15" name="Straight Connector 214"/>
          <p:cNvCxnSpPr>
            <a:cxnSpLocks/>
          </p:cNvCxnSpPr>
          <p:nvPr/>
        </p:nvCxnSpPr>
        <p:spPr>
          <a:xfrm>
            <a:off x="1680270" y="3790673"/>
            <a:ext cx="4957158" cy="41456"/>
          </a:xfrm>
          <a:prstGeom prst="line">
            <a:avLst/>
          </a:prstGeom>
          <a:ln w="28575">
            <a:solidFill>
              <a:srgbClr val="FFC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65" name="Title 2"/>
          <p:cNvSpPr txBox="1">
            <a:spLocks/>
          </p:cNvSpPr>
          <p:nvPr/>
        </p:nvSpPr>
        <p:spPr>
          <a:xfrm>
            <a:off x="1503884" y="1522517"/>
            <a:ext cx="643553" cy="356395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>
            <a:lvl1pPr algn="l" defTabSz="914400" rtl="0" eaLnBrk="1" latinLnBrk="0" hangingPunct="1">
              <a:lnSpc>
                <a:spcPct val="85000"/>
              </a:lnSpc>
              <a:spcBef>
                <a:spcPct val="0"/>
              </a:spcBef>
              <a:buNone/>
              <a:defRPr sz="7200" kern="1200" spc="-50" baseline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IN" sz="2000" i="1" dirty="0">
                <a:solidFill>
                  <a:srgbClr val="FFFF00"/>
                </a:solidFill>
              </a:rPr>
              <a:t>+ </a:t>
            </a:r>
            <a:r>
              <a:rPr lang="en-IN" sz="2000" i="1" dirty="0" err="1">
                <a:solidFill>
                  <a:srgbClr val="FFFF00"/>
                </a:solidFill>
              </a:rPr>
              <a:t>ve</a:t>
            </a:r>
            <a:endParaRPr lang="en-IN" sz="2000" i="1" dirty="0">
              <a:solidFill>
                <a:srgbClr val="FFFF00"/>
              </a:solidFill>
            </a:endParaRPr>
          </a:p>
        </p:txBody>
      </p:sp>
      <p:sp>
        <p:nvSpPr>
          <p:cNvPr id="266" name="Title 2"/>
          <p:cNvSpPr txBox="1">
            <a:spLocks/>
          </p:cNvSpPr>
          <p:nvPr/>
        </p:nvSpPr>
        <p:spPr>
          <a:xfrm>
            <a:off x="10731454" y="1684254"/>
            <a:ext cx="742500" cy="356395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>
            <a:lvl1pPr algn="l" defTabSz="914400" rtl="0" eaLnBrk="1" latinLnBrk="0" hangingPunct="1">
              <a:lnSpc>
                <a:spcPct val="85000"/>
              </a:lnSpc>
              <a:spcBef>
                <a:spcPct val="0"/>
              </a:spcBef>
              <a:buNone/>
              <a:defRPr sz="7200" kern="1200" spc="-50" baseline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IN" sz="3000" i="1" dirty="0">
                <a:solidFill>
                  <a:srgbClr val="FFFF00"/>
                </a:solidFill>
              </a:rPr>
              <a:t>-</a:t>
            </a:r>
            <a:r>
              <a:rPr lang="en-IN" sz="2000" i="1" dirty="0">
                <a:solidFill>
                  <a:srgbClr val="FFFF00"/>
                </a:solidFill>
              </a:rPr>
              <a:t> </a:t>
            </a:r>
            <a:r>
              <a:rPr lang="en-IN" sz="2000" i="1" dirty="0" err="1">
                <a:solidFill>
                  <a:srgbClr val="FFFF00"/>
                </a:solidFill>
              </a:rPr>
              <a:t>ve</a:t>
            </a:r>
            <a:endParaRPr lang="en-IN" sz="2000" i="1" dirty="0">
              <a:solidFill>
                <a:srgbClr val="FFFF00"/>
              </a:solidFill>
            </a:endParaRPr>
          </a:p>
        </p:txBody>
      </p:sp>
      <p:cxnSp>
        <p:nvCxnSpPr>
          <p:cNvPr id="296" name="Straight Connector 295"/>
          <p:cNvCxnSpPr/>
          <p:nvPr/>
        </p:nvCxnSpPr>
        <p:spPr>
          <a:xfrm>
            <a:off x="9006976" y="4623137"/>
            <a:ext cx="288995" cy="6424"/>
          </a:xfrm>
          <a:prstGeom prst="line">
            <a:avLst/>
          </a:prstGeom>
          <a:ln w="38100">
            <a:solidFill>
              <a:srgbClr val="00B0F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97" name="Straight Connector 296"/>
          <p:cNvCxnSpPr/>
          <p:nvPr/>
        </p:nvCxnSpPr>
        <p:spPr>
          <a:xfrm flipH="1" flipV="1">
            <a:off x="9296226" y="4392862"/>
            <a:ext cx="276953" cy="226528"/>
          </a:xfrm>
          <a:prstGeom prst="line">
            <a:avLst/>
          </a:prstGeom>
          <a:ln w="38100">
            <a:solidFill>
              <a:srgbClr val="92D05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98" name="Straight Connector 297"/>
          <p:cNvCxnSpPr/>
          <p:nvPr/>
        </p:nvCxnSpPr>
        <p:spPr>
          <a:xfrm>
            <a:off x="9572925" y="4616178"/>
            <a:ext cx="288995" cy="6424"/>
          </a:xfrm>
          <a:prstGeom prst="line">
            <a:avLst/>
          </a:prstGeom>
          <a:ln w="38100">
            <a:solidFill>
              <a:srgbClr val="00B0F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94" name="Straight Connector 293"/>
          <p:cNvCxnSpPr/>
          <p:nvPr/>
        </p:nvCxnSpPr>
        <p:spPr>
          <a:xfrm>
            <a:off x="8425450" y="4616178"/>
            <a:ext cx="573802" cy="5913"/>
          </a:xfrm>
          <a:prstGeom prst="line">
            <a:avLst/>
          </a:prstGeom>
          <a:ln w="28575">
            <a:solidFill>
              <a:srgbClr val="FFC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95" name="Straight Connector 294"/>
          <p:cNvCxnSpPr/>
          <p:nvPr/>
        </p:nvCxnSpPr>
        <p:spPr>
          <a:xfrm>
            <a:off x="9848514" y="4616178"/>
            <a:ext cx="651898" cy="6424"/>
          </a:xfrm>
          <a:prstGeom prst="line">
            <a:avLst/>
          </a:prstGeom>
          <a:ln w="28575">
            <a:solidFill>
              <a:srgbClr val="FFC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99" name="Title 2"/>
          <p:cNvSpPr txBox="1">
            <a:spLocks/>
          </p:cNvSpPr>
          <p:nvPr/>
        </p:nvSpPr>
        <p:spPr>
          <a:xfrm>
            <a:off x="7185507" y="2451635"/>
            <a:ext cx="865033" cy="31456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 algn="l" defTabSz="914400" rtl="0" eaLnBrk="1" latinLnBrk="0" hangingPunct="1">
              <a:lnSpc>
                <a:spcPct val="85000"/>
              </a:lnSpc>
              <a:spcBef>
                <a:spcPct val="0"/>
              </a:spcBef>
              <a:buNone/>
              <a:defRPr sz="7200" kern="1200" spc="-50" baseline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IN" sz="2000" i="1" dirty="0"/>
              <a:t>Delay</a:t>
            </a:r>
          </a:p>
        </p:txBody>
      </p:sp>
      <p:sp>
        <p:nvSpPr>
          <p:cNvPr id="300" name="Title 2"/>
          <p:cNvSpPr txBox="1">
            <a:spLocks/>
          </p:cNvSpPr>
          <p:nvPr/>
        </p:nvSpPr>
        <p:spPr>
          <a:xfrm>
            <a:off x="3243885" y="1296416"/>
            <a:ext cx="2307283" cy="356395"/>
          </a:xfrm>
          <a:prstGeom prst="rect">
            <a:avLst/>
          </a:prstGeom>
          <a:solidFill>
            <a:schemeClr val="bg2">
              <a:lumMod val="75000"/>
            </a:schemeClr>
          </a:solidFill>
        </p:spPr>
        <p:txBody>
          <a:bodyPr vert="horz" lIns="91440" tIns="45720" rIns="91440" bIns="45720" rtlCol="0" anchor="b">
            <a:noAutofit/>
          </a:bodyPr>
          <a:lstStyle>
            <a:lvl1pPr algn="l" defTabSz="914400" rtl="0" eaLnBrk="1" latinLnBrk="0" hangingPunct="1">
              <a:lnSpc>
                <a:spcPct val="85000"/>
              </a:lnSpc>
              <a:spcBef>
                <a:spcPct val="0"/>
              </a:spcBef>
              <a:buNone/>
              <a:defRPr sz="7200" kern="1200" spc="-50" baseline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IN" sz="2000" i="1" dirty="0">
                <a:solidFill>
                  <a:srgbClr val="FFFF00"/>
                </a:solidFill>
              </a:rPr>
              <a:t>CB is in ON status</a:t>
            </a:r>
          </a:p>
        </p:txBody>
      </p:sp>
      <p:cxnSp>
        <p:nvCxnSpPr>
          <p:cNvPr id="9" name="Straight Connector 8">
            <a:extLst>
              <a:ext uri="{FF2B5EF4-FFF2-40B4-BE49-F238E27FC236}">
                <a16:creationId xmlns:a16="http://schemas.microsoft.com/office/drawing/2014/main" id="{1CC44823-A525-F4F7-53ED-2509EF38B5F2}"/>
              </a:ext>
            </a:extLst>
          </p:cNvPr>
          <p:cNvCxnSpPr/>
          <p:nvPr/>
        </p:nvCxnSpPr>
        <p:spPr>
          <a:xfrm>
            <a:off x="2544931" y="2236244"/>
            <a:ext cx="288995" cy="6424"/>
          </a:xfrm>
          <a:prstGeom prst="line">
            <a:avLst/>
          </a:prstGeom>
          <a:ln w="38100">
            <a:solidFill>
              <a:srgbClr val="00B0F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" name="Straight Connector 9">
            <a:extLst>
              <a:ext uri="{FF2B5EF4-FFF2-40B4-BE49-F238E27FC236}">
                <a16:creationId xmlns:a16="http://schemas.microsoft.com/office/drawing/2014/main" id="{D782D69D-AD04-4427-0EB6-12FCB9F6C9CA}"/>
              </a:ext>
            </a:extLst>
          </p:cNvPr>
          <p:cNvCxnSpPr/>
          <p:nvPr/>
        </p:nvCxnSpPr>
        <p:spPr>
          <a:xfrm flipH="1" flipV="1">
            <a:off x="2834181" y="2005969"/>
            <a:ext cx="276953" cy="226528"/>
          </a:xfrm>
          <a:prstGeom prst="line">
            <a:avLst/>
          </a:prstGeom>
          <a:ln w="38100">
            <a:solidFill>
              <a:srgbClr val="92D05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" name="Straight Connector 10">
            <a:extLst>
              <a:ext uri="{FF2B5EF4-FFF2-40B4-BE49-F238E27FC236}">
                <a16:creationId xmlns:a16="http://schemas.microsoft.com/office/drawing/2014/main" id="{5382A30A-F7A2-A81B-7193-1029B62284B4}"/>
              </a:ext>
            </a:extLst>
          </p:cNvPr>
          <p:cNvCxnSpPr/>
          <p:nvPr/>
        </p:nvCxnSpPr>
        <p:spPr>
          <a:xfrm>
            <a:off x="3110880" y="2229285"/>
            <a:ext cx="288995" cy="6424"/>
          </a:xfrm>
          <a:prstGeom prst="line">
            <a:avLst/>
          </a:prstGeom>
          <a:ln w="38100">
            <a:solidFill>
              <a:srgbClr val="00B0F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" name="Straight Connector 6">
            <a:extLst>
              <a:ext uri="{FF2B5EF4-FFF2-40B4-BE49-F238E27FC236}">
                <a16:creationId xmlns:a16="http://schemas.microsoft.com/office/drawing/2014/main" id="{9457780F-FAE4-3E67-F6BD-2683DEB44C1A}"/>
              </a:ext>
            </a:extLst>
          </p:cNvPr>
          <p:cNvCxnSpPr/>
          <p:nvPr/>
        </p:nvCxnSpPr>
        <p:spPr>
          <a:xfrm>
            <a:off x="1963405" y="2229285"/>
            <a:ext cx="573802" cy="5913"/>
          </a:xfrm>
          <a:prstGeom prst="line">
            <a:avLst/>
          </a:prstGeom>
          <a:ln w="28575">
            <a:solidFill>
              <a:srgbClr val="FFC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Straight Connector 7">
            <a:extLst>
              <a:ext uri="{FF2B5EF4-FFF2-40B4-BE49-F238E27FC236}">
                <a16:creationId xmlns:a16="http://schemas.microsoft.com/office/drawing/2014/main" id="{2A3D91BC-7A6A-B2B8-248C-85407663030D}"/>
              </a:ext>
            </a:extLst>
          </p:cNvPr>
          <p:cNvCxnSpPr/>
          <p:nvPr/>
        </p:nvCxnSpPr>
        <p:spPr>
          <a:xfrm>
            <a:off x="3386469" y="2229285"/>
            <a:ext cx="651898" cy="6424"/>
          </a:xfrm>
          <a:prstGeom prst="line">
            <a:avLst/>
          </a:prstGeom>
          <a:ln w="28575">
            <a:solidFill>
              <a:srgbClr val="FFC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13" name="Group 12">
            <a:extLst>
              <a:ext uri="{FF2B5EF4-FFF2-40B4-BE49-F238E27FC236}">
                <a16:creationId xmlns:a16="http://schemas.microsoft.com/office/drawing/2014/main" id="{FF9072F5-8836-7EE4-EF9B-28F842C53D4D}"/>
              </a:ext>
            </a:extLst>
          </p:cNvPr>
          <p:cNvGrpSpPr/>
          <p:nvPr/>
        </p:nvGrpSpPr>
        <p:grpSpPr>
          <a:xfrm>
            <a:off x="2523990" y="2455813"/>
            <a:ext cx="854944" cy="236699"/>
            <a:chOff x="7547412" y="4240249"/>
            <a:chExt cx="1690686" cy="431330"/>
          </a:xfrm>
        </p:grpSpPr>
        <p:cxnSp>
          <p:nvCxnSpPr>
            <p:cNvPr id="16" name="Straight Connector 15">
              <a:extLst>
                <a:ext uri="{FF2B5EF4-FFF2-40B4-BE49-F238E27FC236}">
                  <a16:creationId xmlns:a16="http://schemas.microsoft.com/office/drawing/2014/main" id="{FAFA9C37-CBCC-B888-B3E4-551275320006}"/>
                </a:ext>
              </a:extLst>
            </p:cNvPr>
            <p:cNvCxnSpPr/>
            <p:nvPr/>
          </p:nvCxnSpPr>
          <p:spPr>
            <a:xfrm>
              <a:off x="7547412" y="4659872"/>
              <a:ext cx="571500" cy="11707"/>
            </a:xfrm>
            <a:prstGeom prst="line">
              <a:avLst/>
            </a:prstGeom>
            <a:ln w="38100">
              <a:solidFill>
                <a:srgbClr val="00B0F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7" name="Straight Connector 16">
              <a:extLst>
                <a:ext uri="{FF2B5EF4-FFF2-40B4-BE49-F238E27FC236}">
                  <a16:creationId xmlns:a16="http://schemas.microsoft.com/office/drawing/2014/main" id="{272542BC-A2EA-D10B-E8F1-5CBCF4B798EA}"/>
                </a:ext>
              </a:extLst>
            </p:cNvPr>
            <p:cNvCxnSpPr/>
            <p:nvPr/>
          </p:nvCxnSpPr>
          <p:spPr>
            <a:xfrm flipH="1" flipV="1">
              <a:off x="8119416" y="4240249"/>
              <a:ext cx="547686" cy="412796"/>
            </a:xfrm>
            <a:prstGeom prst="line">
              <a:avLst/>
            </a:prstGeom>
            <a:ln w="38100">
              <a:solidFill>
                <a:srgbClr val="92D05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" name="Straight Connector 17">
              <a:extLst>
                <a:ext uri="{FF2B5EF4-FFF2-40B4-BE49-F238E27FC236}">
                  <a16:creationId xmlns:a16="http://schemas.microsoft.com/office/drawing/2014/main" id="{D711EF4E-E796-E683-BD92-E7D5073AC581}"/>
                </a:ext>
              </a:extLst>
            </p:cNvPr>
            <p:cNvCxnSpPr/>
            <p:nvPr/>
          </p:nvCxnSpPr>
          <p:spPr>
            <a:xfrm>
              <a:off x="8666598" y="4647191"/>
              <a:ext cx="571500" cy="11707"/>
            </a:xfrm>
            <a:prstGeom prst="line">
              <a:avLst/>
            </a:prstGeom>
            <a:ln w="38100">
              <a:solidFill>
                <a:srgbClr val="00B0F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cxnSp>
        <p:nvCxnSpPr>
          <p:cNvPr id="14" name="Straight Connector 13">
            <a:extLst>
              <a:ext uri="{FF2B5EF4-FFF2-40B4-BE49-F238E27FC236}">
                <a16:creationId xmlns:a16="http://schemas.microsoft.com/office/drawing/2014/main" id="{4A0D0AFD-B9EC-240D-EFBC-5A384D2FFA4F}"/>
              </a:ext>
            </a:extLst>
          </p:cNvPr>
          <p:cNvCxnSpPr/>
          <p:nvPr/>
        </p:nvCxnSpPr>
        <p:spPr>
          <a:xfrm>
            <a:off x="1942464" y="2679129"/>
            <a:ext cx="573802" cy="5913"/>
          </a:xfrm>
          <a:prstGeom prst="line">
            <a:avLst/>
          </a:prstGeom>
          <a:ln w="28575">
            <a:solidFill>
              <a:srgbClr val="FFC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5" name="Straight Connector 14">
            <a:extLst>
              <a:ext uri="{FF2B5EF4-FFF2-40B4-BE49-F238E27FC236}">
                <a16:creationId xmlns:a16="http://schemas.microsoft.com/office/drawing/2014/main" id="{885ECEFC-C9E1-9702-7493-F5D1DA01A4FF}"/>
              </a:ext>
            </a:extLst>
          </p:cNvPr>
          <p:cNvCxnSpPr/>
          <p:nvPr/>
        </p:nvCxnSpPr>
        <p:spPr>
          <a:xfrm>
            <a:off x="3365528" y="2679129"/>
            <a:ext cx="651898" cy="6424"/>
          </a:xfrm>
          <a:prstGeom prst="line">
            <a:avLst/>
          </a:prstGeom>
          <a:ln w="28575">
            <a:solidFill>
              <a:srgbClr val="FFC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3" name="Straight Connector 22">
            <a:extLst>
              <a:ext uri="{FF2B5EF4-FFF2-40B4-BE49-F238E27FC236}">
                <a16:creationId xmlns:a16="http://schemas.microsoft.com/office/drawing/2014/main" id="{5DDE660C-DAD0-BE5D-1F62-C3F6E983CA7A}"/>
              </a:ext>
            </a:extLst>
          </p:cNvPr>
          <p:cNvCxnSpPr/>
          <p:nvPr/>
        </p:nvCxnSpPr>
        <p:spPr>
          <a:xfrm>
            <a:off x="2533439" y="3122695"/>
            <a:ext cx="288995" cy="6424"/>
          </a:xfrm>
          <a:prstGeom prst="line">
            <a:avLst/>
          </a:prstGeom>
          <a:ln w="38100">
            <a:solidFill>
              <a:srgbClr val="00B0F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5" name="Straight Connector 24">
            <a:extLst>
              <a:ext uri="{FF2B5EF4-FFF2-40B4-BE49-F238E27FC236}">
                <a16:creationId xmlns:a16="http://schemas.microsoft.com/office/drawing/2014/main" id="{04137ABB-B594-D1DA-15E9-31694C718047}"/>
              </a:ext>
            </a:extLst>
          </p:cNvPr>
          <p:cNvCxnSpPr/>
          <p:nvPr/>
        </p:nvCxnSpPr>
        <p:spPr>
          <a:xfrm flipH="1" flipV="1">
            <a:off x="2822689" y="2892420"/>
            <a:ext cx="276953" cy="226528"/>
          </a:xfrm>
          <a:prstGeom prst="line">
            <a:avLst/>
          </a:prstGeom>
          <a:ln w="38100">
            <a:solidFill>
              <a:srgbClr val="92D05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6" name="Straight Connector 25">
            <a:extLst>
              <a:ext uri="{FF2B5EF4-FFF2-40B4-BE49-F238E27FC236}">
                <a16:creationId xmlns:a16="http://schemas.microsoft.com/office/drawing/2014/main" id="{9F9472BB-C40A-F9A5-EE40-A1B936A9E524}"/>
              </a:ext>
            </a:extLst>
          </p:cNvPr>
          <p:cNvCxnSpPr/>
          <p:nvPr/>
        </p:nvCxnSpPr>
        <p:spPr>
          <a:xfrm>
            <a:off x="3099388" y="3115736"/>
            <a:ext cx="288995" cy="6424"/>
          </a:xfrm>
          <a:prstGeom prst="line">
            <a:avLst/>
          </a:prstGeom>
          <a:ln w="38100">
            <a:solidFill>
              <a:srgbClr val="00B0F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1" name="Straight Connector 20">
            <a:extLst>
              <a:ext uri="{FF2B5EF4-FFF2-40B4-BE49-F238E27FC236}">
                <a16:creationId xmlns:a16="http://schemas.microsoft.com/office/drawing/2014/main" id="{DB0C3C8D-6901-78AB-F041-9C068A171713}"/>
              </a:ext>
            </a:extLst>
          </p:cNvPr>
          <p:cNvCxnSpPr/>
          <p:nvPr/>
        </p:nvCxnSpPr>
        <p:spPr>
          <a:xfrm>
            <a:off x="1951913" y="3115736"/>
            <a:ext cx="573802" cy="5913"/>
          </a:xfrm>
          <a:prstGeom prst="line">
            <a:avLst/>
          </a:prstGeom>
          <a:ln w="28575">
            <a:solidFill>
              <a:srgbClr val="FFC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2" name="Straight Connector 21">
            <a:extLst>
              <a:ext uri="{FF2B5EF4-FFF2-40B4-BE49-F238E27FC236}">
                <a16:creationId xmlns:a16="http://schemas.microsoft.com/office/drawing/2014/main" id="{807FB8BB-1B2E-52E8-70BE-FAC88C49D963}"/>
              </a:ext>
            </a:extLst>
          </p:cNvPr>
          <p:cNvCxnSpPr/>
          <p:nvPr/>
        </p:nvCxnSpPr>
        <p:spPr>
          <a:xfrm>
            <a:off x="3374977" y="3115736"/>
            <a:ext cx="651898" cy="6424"/>
          </a:xfrm>
          <a:prstGeom prst="line">
            <a:avLst/>
          </a:prstGeom>
          <a:ln w="28575">
            <a:solidFill>
              <a:srgbClr val="FFC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7" name="Straight Connector 26">
            <a:extLst>
              <a:ext uri="{FF2B5EF4-FFF2-40B4-BE49-F238E27FC236}">
                <a16:creationId xmlns:a16="http://schemas.microsoft.com/office/drawing/2014/main" id="{226612E3-84EB-CA84-C6B8-3F3383426EB3}"/>
              </a:ext>
            </a:extLst>
          </p:cNvPr>
          <p:cNvCxnSpPr>
            <a:cxnSpLocks/>
          </p:cNvCxnSpPr>
          <p:nvPr/>
        </p:nvCxnSpPr>
        <p:spPr>
          <a:xfrm flipH="1">
            <a:off x="1949749" y="2239456"/>
            <a:ext cx="15602" cy="867614"/>
          </a:xfrm>
          <a:prstGeom prst="line">
            <a:avLst/>
          </a:prstGeom>
          <a:ln w="28575">
            <a:solidFill>
              <a:srgbClr val="FFC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4" name="Straight Connector 33">
            <a:extLst>
              <a:ext uri="{FF2B5EF4-FFF2-40B4-BE49-F238E27FC236}">
                <a16:creationId xmlns:a16="http://schemas.microsoft.com/office/drawing/2014/main" id="{5B62C15A-7B2D-23F4-E6CA-02EEF3676048}"/>
              </a:ext>
            </a:extLst>
          </p:cNvPr>
          <p:cNvCxnSpPr>
            <a:cxnSpLocks/>
          </p:cNvCxnSpPr>
          <p:nvPr/>
        </p:nvCxnSpPr>
        <p:spPr>
          <a:xfrm flipH="1">
            <a:off x="4011423" y="2241805"/>
            <a:ext cx="15602" cy="867614"/>
          </a:xfrm>
          <a:prstGeom prst="line">
            <a:avLst/>
          </a:prstGeom>
          <a:ln w="28575">
            <a:solidFill>
              <a:srgbClr val="FFC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6" name="Straight Connector 35">
            <a:extLst>
              <a:ext uri="{FF2B5EF4-FFF2-40B4-BE49-F238E27FC236}">
                <a16:creationId xmlns:a16="http://schemas.microsoft.com/office/drawing/2014/main" id="{29B19722-BAA6-5420-E16E-97C8F486B908}"/>
              </a:ext>
            </a:extLst>
          </p:cNvPr>
          <p:cNvCxnSpPr>
            <a:cxnSpLocks/>
          </p:cNvCxnSpPr>
          <p:nvPr/>
        </p:nvCxnSpPr>
        <p:spPr>
          <a:xfrm>
            <a:off x="1690780" y="2681974"/>
            <a:ext cx="251684" cy="0"/>
          </a:xfrm>
          <a:prstGeom prst="line">
            <a:avLst/>
          </a:prstGeom>
          <a:ln w="28575">
            <a:solidFill>
              <a:srgbClr val="FFC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6" name="Straight Connector 45">
            <a:extLst>
              <a:ext uri="{FF2B5EF4-FFF2-40B4-BE49-F238E27FC236}">
                <a16:creationId xmlns:a16="http://schemas.microsoft.com/office/drawing/2014/main" id="{327EDD08-6E97-2894-FE42-D49C594E6BE3}"/>
              </a:ext>
            </a:extLst>
          </p:cNvPr>
          <p:cNvCxnSpPr/>
          <p:nvPr/>
        </p:nvCxnSpPr>
        <p:spPr>
          <a:xfrm>
            <a:off x="4880333" y="2241838"/>
            <a:ext cx="288995" cy="6424"/>
          </a:xfrm>
          <a:prstGeom prst="line">
            <a:avLst/>
          </a:prstGeom>
          <a:ln w="38100">
            <a:solidFill>
              <a:srgbClr val="00B0F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7" name="Straight Connector 46">
            <a:extLst>
              <a:ext uri="{FF2B5EF4-FFF2-40B4-BE49-F238E27FC236}">
                <a16:creationId xmlns:a16="http://schemas.microsoft.com/office/drawing/2014/main" id="{CBA28994-EA44-DC00-F9DE-91D3593ADC54}"/>
              </a:ext>
            </a:extLst>
          </p:cNvPr>
          <p:cNvCxnSpPr>
            <a:cxnSpLocks/>
          </p:cNvCxnSpPr>
          <p:nvPr/>
        </p:nvCxnSpPr>
        <p:spPr>
          <a:xfrm flipH="1" flipV="1">
            <a:off x="5135710" y="2234879"/>
            <a:ext cx="310826" cy="3212"/>
          </a:xfrm>
          <a:prstGeom prst="line">
            <a:avLst/>
          </a:prstGeom>
          <a:ln w="38100">
            <a:solidFill>
              <a:srgbClr val="92D05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6" name="Straight Connector 65">
            <a:extLst>
              <a:ext uri="{FF2B5EF4-FFF2-40B4-BE49-F238E27FC236}">
                <a16:creationId xmlns:a16="http://schemas.microsoft.com/office/drawing/2014/main" id="{FAAB02E9-1DA2-CAD2-8790-01E6D221034E}"/>
              </a:ext>
            </a:extLst>
          </p:cNvPr>
          <p:cNvCxnSpPr/>
          <p:nvPr/>
        </p:nvCxnSpPr>
        <p:spPr>
          <a:xfrm>
            <a:off x="5446282" y="2234879"/>
            <a:ext cx="288995" cy="6424"/>
          </a:xfrm>
          <a:prstGeom prst="line">
            <a:avLst/>
          </a:prstGeom>
          <a:ln w="38100">
            <a:solidFill>
              <a:srgbClr val="00B0F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4" name="Straight Connector 43">
            <a:extLst>
              <a:ext uri="{FF2B5EF4-FFF2-40B4-BE49-F238E27FC236}">
                <a16:creationId xmlns:a16="http://schemas.microsoft.com/office/drawing/2014/main" id="{1D60EB50-8A54-A4E5-F903-9349BFFEEECB}"/>
              </a:ext>
            </a:extLst>
          </p:cNvPr>
          <p:cNvCxnSpPr/>
          <p:nvPr/>
        </p:nvCxnSpPr>
        <p:spPr>
          <a:xfrm>
            <a:off x="4298807" y="2234879"/>
            <a:ext cx="573802" cy="5913"/>
          </a:xfrm>
          <a:prstGeom prst="line">
            <a:avLst/>
          </a:prstGeom>
          <a:ln w="28575">
            <a:solidFill>
              <a:srgbClr val="FFC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5" name="Straight Connector 44">
            <a:extLst>
              <a:ext uri="{FF2B5EF4-FFF2-40B4-BE49-F238E27FC236}">
                <a16:creationId xmlns:a16="http://schemas.microsoft.com/office/drawing/2014/main" id="{5A197A36-A43F-C68E-AEBA-E02DFAD40E61}"/>
              </a:ext>
            </a:extLst>
          </p:cNvPr>
          <p:cNvCxnSpPr/>
          <p:nvPr/>
        </p:nvCxnSpPr>
        <p:spPr>
          <a:xfrm>
            <a:off x="5721871" y="2234879"/>
            <a:ext cx="651898" cy="6424"/>
          </a:xfrm>
          <a:prstGeom prst="line">
            <a:avLst/>
          </a:prstGeom>
          <a:ln w="28575">
            <a:solidFill>
              <a:srgbClr val="FFC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3" name="Straight Connector 72">
            <a:extLst>
              <a:ext uri="{FF2B5EF4-FFF2-40B4-BE49-F238E27FC236}">
                <a16:creationId xmlns:a16="http://schemas.microsoft.com/office/drawing/2014/main" id="{BEDAA18B-3703-320D-A96E-78AE34481037}"/>
              </a:ext>
            </a:extLst>
          </p:cNvPr>
          <p:cNvCxnSpPr/>
          <p:nvPr/>
        </p:nvCxnSpPr>
        <p:spPr>
          <a:xfrm>
            <a:off x="4874237" y="3101374"/>
            <a:ext cx="288995" cy="6424"/>
          </a:xfrm>
          <a:prstGeom prst="line">
            <a:avLst/>
          </a:prstGeom>
          <a:ln w="38100">
            <a:solidFill>
              <a:srgbClr val="00B0F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4" name="Straight Connector 73">
            <a:extLst>
              <a:ext uri="{FF2B5EF4-FFF2-40B4-BE49-F238E27FC236}">
                <a16:creationId xmlns:a16="http://schemas.microsoft.com/office/drawing/2014/main" id="{58B5D555-BDDC-3488-5FED-BFE9BD9ACE25}"/>
              </a:ext>
            </a:extLst>
          </p:cNvPr>
          <p:cNvCxnSpPr>
            <a:cxnSpLocks/>
          </p:cNvCxnSpPr>
          <p:nvPr/>
        </p:nvCxnSpPr>
        <p:spPr>
          <a:xfrm flipH="1" flipV="1">
            <a:off x="5129614" y="3094415"/>
            <a:ext cx="310826" cy="3212"/>
          </a:xfrm>
          <a:prstGeom prst="line">
            <a:avLst/>
          </a:prstGeom>
          <a:ln w="38100">
            <a:solidFill>
              <a:srgbClr val="92D05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7" name="Straight Connector 76">
            <a:extLst>
              <a:ext uri="{FF2B5EF4-FFF2-40B4-BE49-F238E27FC236}">
                <a16:creationId xmlns:a16="http://schemas.microsoft.com/office/drawing/2014/main" id="{55F3DCD5-C675-02BE-EF72-AEA1711597A7}"/>
              </a:ext>
            </a:extLst>
          </p:cNvPr>
          <p:cNvCxnSpPr/>
          <p:nvPr/>
        </p:nvCxnSpPr>
        <p:spPr>
          <a:xfrm>
            <a:off x="5440186" y="3094415"/>
            <a:ext cx="288995" cy="6424"/>
          </a:xfrm>
          <a:prstGeom prst="line">
            <a:avLst/>
          </a:prstGeom>
          <a:ln w="38100">
            <a:solidFill>
              <a:srgbClr val="00B0F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9" name="Straight Connector 78">
            <a:extLst>
              <a:ext uri="{FF2B5EF4-FFF2-40B4-BE49-F238E27FC236}">
                <a16:creationId xmlns:a16="http://schemas.microsoft.com/office/drawing/2014/main" id="{D7E4C636-D6CE-E36B-EE2A-BDBD819667C4}"/>
              </a:ext>
            </a:extLst>
          </p:cNvPr>
          <p:cNvCxnSpPr/>
          <p:nvPr/>
        </p:nvCxnSpPr>
        <p:spPr>
          <a:xfrm>
            <a:off x="4292711" y="3094415"/>
            <a:ext cx="573802" cy="5913"/>
          </a:xfrm>
          <a:prstGeom prst="line">
            <a:avLst/>
          </a:prstGeom>
          <a:ln w="28575">
            <a:solidFill>
              <a:srgbClr val="FFC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0" name="Straight Connector 79">
            <a:extLst>
              <a:ext uri="{FF2B5EF4-FFF2-40B4-BE49-F238E27FC236}">
                <a16:creationId xmlns:a16="http://schemas.microsoft.com/office/drawing/2014/main" id="{F8CF83FF-367F-9F91-C9BF-FB9CE660EECD}"/>
              </a:ext>
            </a:extLst>
          </p:cNvPr>
          <p:cNvCxnSpPr/>
          <p:nvPr/>
        </p:nvCxnSpPr>
        <p:spPr>
          <a:xfrm>
            <a:off x="5715775" y="3094415"/>
            <a:ext cx="651898" cy="6424"/>
          </a:xfrm>
          <a:prstGeom prst="line">
            <a:avLst/>
          </a:prstGeom>
          <a:ln w="28575">
            <a:solidFill>
              <a:srgbClr val="FFC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1" name="Straight Connector 80">
            <a:extLst>
              <a:ext uri="{FF2B5EF4-FFF2-40B4-BE49-F238E27FC236}">
                <a16:creationId xmlns:a16="http://schemas.microsoft.com/office/drawing/2014/main" id="{C583E0BA-A9F1-32A3-ED99-72BE91BD6AC5}"/>
              </a:ext>
            </a:extLst>
          </p:cNvPr>
          <p:cNvCxnSpPr/>
          <p:nvPr/>
        </p:nvCxnSpPr>
        <p:spPr>
          <a:xfrm>
            <a:off x="4880333" y="2699038"/>
            <a:ext cx="288995" cy="6424"/>
          </a:xfrm>
          <a:prstGeom prst="line">
            <a:avLst/>
          </a:prstGeom>
          <a:ln w="38100">
            <a:solidFill>
              <a:srgbClr val="00B0F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2" name="Straight Connector 81">
            <a:extLst>
              <a:ext uri="{FF2B5EF4-FFF2-40B4-BE49-F238E27FC236}">
                <a16:creationId xmlns:a16="http://schemas.microsoft.com/office/drawing/2014/main" id="{ED4FD254-02E4-3318-9CFE-C6C39D73D766}"/>
              </a:ext>
            </a:extLst>
          </p:cNvPr>
          <p:cNvCxnSpPr>
            <a:cxnSpLocks/>
          </p:cNvCxnSpPr>
          <p:nvPr/>
        </p:nvCxnSpPr>
        <p:spPr>
          <a:xfrm flipH="1" flipV="1">
            <a:off x="5135710" y="2692079"/>
            <a:ext cx="310826" cy="3212"/>
          </a:xfrm>
          <a:prstGeom prst="line">
            <a:avLst/>
          </a:prstGeom>
          <a:ln w="38100">
            <a:solidFill>
              <a:srgbClr val="92D05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3" name="Straight Connector 82">
            <a:extLst>
              <a:ext uri="{FF2B5EF4-FFF2-40B4-BE49-F238E27FC236}">
                <a16:creationId xmlns:a16="http://schemas.microsoft.com/office/drawing/2014/main" id="{66D2FDD9-140D-0FFB-96AD-EA6B9839FFA2}"/>
              </a:ext>
            </a:extLst>
          </p:cNvPr>
          <p:cNvCxnSpPr/>
          <p:nvPr/>
        </p:nvCxnSpPr>
        <p:spPr>
          <a:xfrm>
            <a:off x="5446282" y="2692079"/>
            <a:ext cx="288995" cy="6424"/>
          </a:xfrm>
          <a:prstGeom prst="line">
            <a:avLst/>
          </a:prstGeom>
          <a:ln w="38100">
            <a:solidFill>
              <a:srgbClr val="00B0F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4" name="Straight Connector 83">
            <a:extLst>
              <a:ext uri="{FF2B5EF4-FFF2-40B4-BE49-F238E27FC236}">
                <a16:creationId xmlns:a16="http://schemas.microsoft.com/office/drawing/2014/main" id="{A5120D62-C482-CE80-3C2E-1C6516D15218}"/>
              </a:ext>
            </a:extLst>
          </p:cNvPr>
          <p:cNvCxnSpPr/>
          <p:nvPr/>
        </p:nvCxnSpPr>
        <p:spPr>
          <a:xfrm>
            <a:off x="4298807" y="2692079"/>
            <a:ext cx="573802" cy="5913"/>
          </a:xfrm>
          <a:prstGeom prst="line">
            <a:avLst/>
          </a:prstGeom>
          <a:ln w="28575">
            <a:solidFill>
              <a:srgbClr val="FFC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5" name="Straight Connector 84">
            <a:extLst>
              <a:ext uri="{FF2B5EF4-FFF2-40B4-BE49-F238E27FC236}">
                <a16:creationId xmlns:a16="http://schemas.microsoft.com/office/drawing/2014/main" id="{E9C423A5-4AF0-FCA9-825A-AD3D2A09921A}"/>
              </a:ext>
            </a:extLst>
          </p:cNvPr>
          <p:cNvCxnSpPr/>
          <p:nvPr/>
        </p:nvCxnSpPr>
        <p:spPr>
          <a:xfrm>
            <a:off x="5721871" y="2692079"/>
            <a:ext cx="651898" cy="6424"/>
          </a:xfrm>
          <a:prstGeom prst="line">
            <a:avLst/>
          </a:prstGeom>
          <a:ln w="28575">
            <a:solidFill>
              <a:srgbClr val="FFC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6" name="Straight Connector 85">
            <a:extLst>
              <a:ext uri="{FF2B5EF4-FFF2-40B4-BE49-F238E27FC236}">
                <a16:creationId xmlns:a16="http://schemas.microsoft.com/office/drawing/2014/main" id="{8263FF75-8330-8568-0FDC-E4ABB4765A47}"/>
              </a:ext>
            </a:extLst>
          </p:cNvPr>
          <p:cNvCxnSpPr>
            <a:cxnSpLocks/>
          </p:cNvCxnSpPr>
          <p:nvPr/>
        </p:nvCxnSpPr>
        <p:spPr>
          <a:xfrm flipH="1">
            <a:off x="4284725" y="2227144"/>
            <a:ext cx="15602" cy="867614"/>
          </a:xfrm>
          <a:prstGeom prst="line">
            <a:avLst/>
          </a:prstGeom>
          <a:ln w="28575">
            <a:solidFill>
              <a:srgbClr val="FFC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7" name="Straight Connector 86">
            <a:extLst>
              <a:ext uri="{FF2B5EF4-FFF2-40B4-BE49-F238E27FC236}">
                <a16:creationId xmlns:a16="http://schemas.microsoft.com/office/drawing/2014/main" id="{E233A7B8-5877-1741-4246-86563D418816}"/>
              </a:ext>
            </a:extLst>
          </p:cNvPr>
          <p:cNvCxnSpPr>
            <a:cxnSpLocks/>
          </p:cNvCxnSpPr>
          <p:nvPr/>
        </p:nvCxnSpPr>
        <p:spPr>
          <a:xfrm flipH="1">
            <a:off x="6352495" y="2229493"/>
            <a:ext cx="15602" cy="867614"/>
          </a:xfrm>
          <a:prstGeom prst="line">
            <a:avLst/>
          </a:prstGeom>
          <a:ln w="28575">
            <a:solidFill>
              <a:srgbClr val="FFC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1" name="Straight Connector 90">
            <a:extLst>
              <a:ext uri="{FF2B5EF4-FFF2-40B4-BE49-F238E27FC236}">
                <a16:creationId xmlns:a16="http://schemas.microsoft.com/office/drawing/2014/main" id="{706D5240-D712-644C-7064-9F70C08F90C9}"/>
              </a:ext>
            </a:extLst>
          </p:cNvPr>
          <p:cNvCxnSpPr>
            <a:cxnSpLocks/>
          </p:cNvCxnSpPr>
          <p:nvPr/>
        </p:nvCxnSpPr>
        <p:spPr>
          <a:xfrm>
            <a:off x="4026875" y="2685553"/>
            <a:ext cx="251684" cy="0"/>
          </a:xfrm>
          <a:prstGeom prst="line">
            <a:avLst/>
          </a:prstGeom>
          <a:ln w="28575">
            <a:solidFill>
              <a:srgbClr val="FFC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3" name="Straight Connector 92">
            <a:extLst>
              <a:ext uri="{FF2B5EF4-FFF2-40B4-BE49-F238E27FC236}">
                <a16:creationId xmlns:a16="http://schemas.microsoft.com/office/drawing/2014/main" id="{3AE2F893-4F3B-B88D-8697-03FB67CDD5FC}"/>
              </a:ext>
            </a:extLst>
          </p:cNvPr>
          <p:cNvCxnSpPr>
            <a:cxnSpLocks/>
            <a:endCxn id="99" idx="1"/>
          </p:cNvCxnSpPr>
          <p:nvPr/>
        </p:nvCxnSpPr>
        <p:spPr>
          <a:xfrm flipV="1">
            <a:off x="6367673" y="2697305"/>
            <a:ext cx="473384" cy="8157"/>
          </a:xfrm>
          <a:prstGeom prst="line">
            <a:avLst/>
          </a:prstGeom>
          <a:ln w="28575">
            <a:solidFill>
              <a:srgbClr val="FFC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99" name="Rectangle: Rounded Corners 98">
            <a:extLst>
              <a:ext uri="{FF2B5EF4-FFF2-40B4-BE49-F238E27FC236}">
                <a16:creationId xmlns:a16="http://schemas.microsoft.com/office/drawing/2014/main" id="{E0B4F467-A518-2302-E009-ABF3F552D539}"/>
              </a:ext>
            </a:extLst>
          </p:cNvPr>
          <p:cNvSpPr/>
          <p:nvPr/>
        </p:nvSpPr>
        <p:spPr>
          <a:xfrm>
            <a:off x="6841057" y="2425333"/>
            <a:ext cx="1559538" cy="543944"/>
          </a:xfrm>
          <a:prstGeom prst="roundRect">
            <a:avLst/>
          </a:prstGeom>
          <a:noFill/>
          <a:ln>
            <a:solidFill>
              <a:srgbClr val="FFC00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IN"/>
          </a:p>
        </p:txBody>
      </p:sp>
      <p:cxnSp>
        <p:nvCxnSpPr>
          <p:cNvPr id="105" name="Straight Connector 104">
            <a:extLst>
              <a:ext uri="{FF2B5EF4-FFF2-40B4-BE49-F238E27FC236}">
                <a16:creationId xmlns:a16="http://schemas.microsoft.com/office/drawing/2014/main" id="{3D3DD0F8-58D8-6896-0909-C50E6A8F2C61}"/>
              </a:ext>
            </a:extLst>
          </p:cNvPr>
          <p:cNvCxnSpPr/>
          <p:nvPr/>
        </p:nvCxnSpPr>
        <p:spPr>
          <a:xfrm>
            <a:off x="7195596" y="3842479"/>
            <a:ext cx="288995" cy="6424"/>
          </a:xfrm>
          <a:prstGeom prst="line">
            <a:avLst/>
          </a:prstGeom>
          <a:ln w="38100">
            <a:solidFill>
              <a:srgbClr val="00B0F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6" name="Straight Connector 105">
            <a:extLst>
              <a:ext uri="{FF2B5EF4-FFF2-40B4-BE49-F238E27FC236}">
                <a16:creationId xmlns:a16="http://schemas.microsoft.com/office/drawing/2014/main" id="{4D611FFD-D028-8570-1C3A-3C77AA0D6156}"/>
              </a:ext>
            </a:extLst>
          </p:cNvPr>
          <p:cNvCxnSpPr/>
          <p:nvPr/>
        </p:nvCxnSpPr>
        <p:spPr>
          <a:xfrm flipH="1" flipV="1">
            <a:off x="7484846" y="3612204"/>
            <a:ext cx="276953" cy="226528"/>
          </a:xfrm>
          <a:prstGeom prst="line">
            <a:avLst/>
          </a:prstGeom>
          <a:ln w="38100">
            <a:solidFill>
              <a:srgbClr val="92D05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7" name="Straight Connector 106">
            <a:extLst>
              <a:ext uri="{FF2B5EF4-FFF2-40B4-BE49-F238E27FC236}">
                <a16:creationId xmlns:a16="http://schemas.microsoft.com/office/drawing/2014/main" id="{C3D92D2F-9A16-3AA8-69A5-81752BEB159B}"/>
              </a:ext>
            </a:extLst>
          </p:cNvPr>
          <p:cNvCxnSpPr/>
          <p:nvPr/>
        </p:nvCxnSpPr>
        <p:spPr>
          <a:xfrm>
            <a:off x="7761545" y="3835520"/>
            <a:ext cx="288995" cy="6424"/>
          </a:xfrm>
          <a:prstGeom prst="line">
            <a:avLst/>
          </a:prstGeom>
          <a:ln w="38100">
            <a:solidFill>
              <a:srgbClr val="00B0F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2" name="Straight Connector 101">
            <a:extLst>
              <a:ext uri="{FF2B5EF4-FFF2-40B4-BE49-F238E27FC236}">
                <a16:creationId xmlns:a16="http://schemas.microsoft.com/office/drawing/2014/main" id="{418C5FC2-C3E4-FC45-9CD1-49EC3A9BB4A0}"/>
              </a:ext>
            </a:extLst>
          </p:cNvPr>
          <p:cNvCxnSpPr/>
          <p:nvPr/>
        </p:nvCxnSpPr>
        <p:spPr>
          <a:xfrm>
            <a:off x="6614070" y="3835520"/>
            <a:ext cx="573802" cy="5913"/>
          </a:xfrm>
          <a:prstGeom prst="line">
            <a:avLst/>
          </a:prstGeom>
          <a:ln w="28575">
            <a:solidFill>
              <a:srgbClr val="FFC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4" name="Straight Connector 103">
            <a:extLst>
              <a:ext uri="{FF2B5EF4-FFF2-40B4-BE49-F238E27FC236}">
                <a16:creationId xmlns:a16="http://schemas.microsoft.com/office/drawing/2014/main" id="{0C171251-EC09-19CB-CADE-7C7C4F252336}"/>
              </a:ext>
            </a:extLst>
          </p:cNvPr>
          <p:cNvCxnSpPr/>
          <p:nvPr/>
        </p:nvCxnSpPr>
        <p:spPr>
          <a:xfrm>
            <a:off x="8037134" y="3835520"/>
            <a:ext cx="651898" cy="6424"/>
          </a:xfrm>
          <a:prstGeom prst="line">
            <a:avLst/>
          </a:prstGeom>
          <a:ln w="28575">
            <a:solidFill>
              <a:srgbClr val="FFC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8" name="Rectangle: Rounded Corners 107">
            <a:extLst>
              <a:ext uri="{FF2B5EF4-FFF2-40B4-BE49-F238E27FC236}">
                <a16:creationId xmlns:a16="http://schemas.microsoft.com/office/drawing/2014/main" id="{5435FBC0-C961-76EA-D1D9-1398912B9533}"/>
              </a:ext>
            </a:extLst>
          </p:cNvPr>
          <p:cNvSpPr/>
          <p:nvPr/>
        </p:nvSpPr>
        <p:spPr>
          <a:xfrm>
            <a:off x="8698230" y="3573567"/>
            <a:ext cx="1559538" cy="543944"/>
          </a:xfrm>
          <a:prstGeom prst="roundRect">
            <a:avLst/>
          </a:prstGeom>
          <a:noFill/>
          <a:ln>
            <a:solidFill>
              <a:srgbClr val="FFC00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IN"/>
          </a:p>
        </p:txBody>
      </p:sp>
      <p:sp>
        <p:nvSpPr>
          <p:cNvPr id="109" name="Title 2">
            <a:extLst>
              <a:ext uri="{FF2B5EF4-FFF2-40B4-BE49-F238E27FC236}">
                <a16:creationId xmlns:a16="http://schemas.microsoft.com/office/drawing/2014/main" id="{C5011908-5782-F756-4F01-1327802A28B3}"/>
              </a:ext>
            </a:extLst>
          </p:cNvPr>
          <p:cNvSpPr txBox="1">
            <a:spLocks/>
          </p:cNvSpPr>
          <p:nvPr/>
        </p:nvSpPr>
        <p:spPr>
          <a:xfrm>
            <a:off x="8598818" y="3533014"/>
            <a:ext cx="1679988" cy="614265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>
            <a:lvl1pPr algn="l" defTabSz="914400" rtl="0" eaLnBrk="1" latinLnBrk="0" hangingPunct="1">
              <a:lnSpc>
                <a:spcPct val="85000"/>
              </a:lnSpc>
              <a:spcBef>
                <a:spcPct val="0"/>
              </a:spcBef>
              <a:buNone/>
              <a:defRPr sz="7200" kern="1200" spc="-50" baseline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IN" sz="2000" i="1" dirty="0"/>
              <a:t>PD Trip Contactor</a:t>
            </a:r>
          </a:p>
        </p:txBody>
      </p:sp>
      <p:cxnSp>
        <p:nvCxnSpPr>
          <p:cNvPr id="110" name="Straight Connector 109">
            <a:extLst>
              <a:ext uri="{FF2B5EF4-FFF2-40B4-BE49-F238E27FC236}">
                <a16:creationId xmlns:a16="http://schemas.microsoft.com/office/drawing/2014/main" id="{B132E5BE-CB7E-30D3-002D-060EC359104F}"/>
              </a:ext>
            </a:extLst>
          </p:cNvPr>
          <p:cNvCxnSpPr>
            <a:cxnSpLocks/>
          </p:cNvCxnSpPr>
          <p:nvPr/>
        </p:nvCxnSpPr>
        <p:spPr>
          <a:xfrm flipH="1">
            <a:off x="1655630" y="1878912"/>
            <a:ext cx="24116" cy="3267577"/>
          </a:xfrm>
          <a:prstGeom prst="line">
            <a:avLst/>
          </a:prstGeom>
          <a:ln w="28575">
            <a:solidFill>
              <a:srgbClr val="FFC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50" name="Straight Connector 149">
            <a:extLst>
              <a:ext uri="{FF2B5EF4-FFF2-40B4-BE49-F238E27FC236}">
                <a16:creationId xmlns:a16="http://schemas.microsoft.com/office/drawing/2014/main" id="{D8E06B0F-85B6-5210-C391-860A12F34ACF}"/>
              </a:ext>
            </a:extLst>
          </p:cNvPr>
          <p:cNvCxnSpPr>
            <a:cxnSpLocks/>
          </p:cNvCxnSpPr>
          <p:nvPr/>
        </p:nvCxnSpPr>
        <p:spPr>
          <a:xfrm flipH="1">
            <a:off x="11147104" y="1965492"/>
            <a:ext cx="15539" cy="2181787"/>
          </a:xfrm>
          <a:prstGeom prst="line">
            <a:avLst/>
          </a:prstGeom>
          <a:ln w="28575">
            <a:solidFill>
              <a:srgbClr val="FFC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57" name="Straight Connector 156">
            <a:extLst>
              <a:ext uri="{FF2B5EF4-FFF2-40B4-BE49-F238E27FC236}">
                <a16:creationId xmlns:a16="http://schemas.microsoft.com/office/drawing/2014/main" id="{595B3498-BEF1-D3DF-4A7D-321DFF0EB244}"/>
              </a:ext>
            </a:extLst>
          </p:cNvPr>
          <p:cNvCxnSpPr/>
          <p:nvPr/>
        </p:nvCxnSpPr>
        <p:spPr>
          <a:xfrm>
            <a:off x="9011299" y="5018730"/>
            <a:ext cx="288995" cy="6424"/>
          </a:xfrm>
          <a:prstGeom prst="line">
            <a:avLst/>
          </a:prstGeom>
          <a:ln w="38100">
            <a:solidFill>
              <a:srgbClr val="00B0F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58" name="Straight Connector 157">
            <a:extLst>
              <a:ext uri="{FF2B5EF4-FFF2-40B4-BE49-F238E27FC236}">
                <a16:creationId xmlns:a16="http://schemas.microsoft.com/office/drawing/2014/main" id="{9158080A-EC33-8737-9217-AAB9C74A6524}"/>
              </a:ext>
            </a:extLst>
          </p:cNvPr>
          <p:cNvCxnSpPr/>
          <p:nvPr/>
        </p:nvCxnSpPr>
        <p:spPr>
          <a:xfrm flipH="1" flipV="1">
            <a:off x="9300549" y="4788455"/>
            <a:ext cx="276953" cy="226528"/>
          </a:xfrm>
          <a:prstGeom prst="line">
            <a:avLst/>
          </a:prstGeom>
          <a:ln w="38100">
            <a:solidFill>
              <a:srgbClr val="92D05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59" name="Straight Connector 158">
            <a:extLst>
              <a:ext uri="{FF2B5EF4-FFF2-40B4-BE49-F238E27FC236}">
                <a16:creationId xmlns:a16="http://schemas.microsoft.com/office/drawing/2014/main" id="{7B642AF0-2EA4-7D42-5037-8D42047BF480}"/>
              </a:ext>
            </a:extLst>
          </p:cNvPr>
          <p:cNvCxnSpPr/>
          <p:nvPr/>
        </p:nvCxnSpPr>
        <p:spPr>
          <a:xfrm>
            <a:off x="9577248" y="5011771"/>
            <a:ext cx="288995" cy="6424"/>
          </a:xfrm>
          <a:prstGeom prst="line">
            <a:avLst/>
          </a:prstGeom>
          <a:ln w="38100">
            <a:solidFill>
              <a:srgbClr val="00B0F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55" name="Straight Connector 154">
            <a:extLst>
              <a:ext uri="{FF2B5EF4-FFF2-40B4-BE49-F238E27FC236}">
                <a16:creationId xmlns:a16="http://schemas.microsoft.com/office/drawing/2014/main" id="{E1B5CF52-487E-AF98-58FA-46B21D40E80E}"/>
              </a:ext>
            </a:extLst>
          </p:cNvPr>
          <p:cNvCxnSpPr/>
          <p:nvPr/>
        </p:nvCxnSpPr>
        <p:spPr>
          <a:xfrm>
            <a:off x="8429773" y="5011771"/>
            <a:ext cx="573802" cy="5913"/>
          </a:xfrm>
          <a:prstGeom prst="line">
            <a:avLst/>
          </a:prstGeom>
          <a:ln w="28575">
            <a:solidFill>
              <a:srgbClr val="FFC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56" name="Straight Connector 155">
            <a:extLst>
              <a:ext uri="{FF2B5EF4-FFF2-40B4-BE49-F238E27FC236}">
                <a16:creationId xmlns:a16="http://schemas.microsoft.com/office/drawing/2014/main" id="{3F7C0898-CCA5-A82F-4E2E-FCC55F3D24AD}"/>
              </a:ext>
            </a:extLst>
          </p:cNvPr>
          <p:cNvCxnSpPr/>
          <p:nvPr/>
        </p:nvCxnSpPr>
        <p:spPr>
          <a:xfrm>
            <a:off x="9852837" y="5011771"/>
            <a:ext cx="651898" cy="6424"/>
          </a:xfrm>
          <a:prstGeom prst="line">
            <a:avLst/>
          </a:prstGeom>
          <a:ln w="28575">
            <a:solidFill>
              <a:srgbClr val="FFC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64" name="Straight Connector 163">
            <a:extLst>
              <a:ext uri="{FF2B5EF4-FFF2-40B4-BE49-F238E27FC236}">
                <a16:creationId xmlns:a16="http://schemas.microsoft.com/office/drawing/2014/main" id="{0D80E539-9881-C0DC-4E69-9271E7636D2C}"/>
              </a:ext>
            </a:extLst>
          </p:cNvPr>
          <p:cNvCxnSpPr/>
          <p:nvPr/>
        </p:nvCxnSpPr>
        <p:spPr>
          <a:xfrm>
            <a:off x="8992382" y="5465122"/>
            <a:ext cx="288995" cy="6424"/>
          </a:xfrm>
          <a:prstGeom prst="line">
            <a:avLst/>
          </a:prstGeom>
          <a:ln w="38100">
            <a:solidFill>
              <a:srgbClr val="00B0F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65" name="Straight Connector 164">
            <a:extLst>
              <a:ext uri="{FF2B5EF4-FFF2-40B4-BE49-F238E27FC236}">
                <a16:creationId xmlns:a16="http://schemas.microsoft.com/office/drawing/2014/main" id="{DAC70568-F76E-3DF3-0B24-9F8AED76F066}"/>
              </a:ext>
            </a:extLst>
          </p:cNvPr>
          <p:cNvCxnSpPr/>
          <p:nvPr/>
        </p:nvCxnSpPr>
        <p:spPr>
          <a:xfrm flipH="1" flipV="1">
            <a:off x="9281632" y="5234847"/>
            <a:ext cx="276953" cy="226528"/>
          </a:xfrm>
          <a:prstGeom prst="line">
            <a:avLst/>
          </a:prstGeom>
          <a:ln w="38100">
            <a:solidFill>
              <a:srgbClr val="92D05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66" name="Straight Connector 165">
            <a:extLst>
              <a:ext uri="{FF2B5EF4-FFF2-40B4-BE49-F238E27FC236}">
                <a16:creationId xmlns:a16="http://schemas.microsoft.com/office/drawing/2014/main" id="{CB049E15-6BB2-DA1A-980D-3FC58BFC5732}"/>
              </a:ext>
            </a:extLst>
          </p:cNvPr>
          <p:cNvCxnSpPr/>
          <p:nvPr/>
        </p:nvCxnSpPr>
        <p:spPr>
          <a:xfrm>
            <a:off x="9558331" y="5458163"/>
            <a:ext cx="288995" cy="6424"/>
          </a:xfrm>
          <a:prstGeom prst="line">
            <a:avLst/>
          </a:prstGeom>
          <a:ln w="38100">
            <a:solidFill>
              <a:srgbClr val="00B0F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62" name="Straight Connector 161">
            <a:extLst>
              <a:ext uri="{FF2B5EF4-FFF2-40B4-BE49-F238E27FC236}">
                <a16:creationId xmlns:a16="http://schemas.microsoft.com/office/drawing/2014/main" id="{9083D43D-C9C9-696C-2A54-E958EA1C192F}"/>
              </a:ext>
            </a:extLst>
          </p:cNvPr>
          <p:cNvCxnSpPr/>
          <p:nvPr/>
        </p:nvCxnSpPr>
        <p:spPr>
          <a:xfrm>
            <a:off x="8410856" y="5458163"/>
            <a:ext cx="573802" cy="5913"/>
          </a:xfrm>
          <a:prstGeom prst="line">
            <a:avLst/>
          </a:prstGeom>
          <a:ln w="28575">
            <a:solidFill>
              <a:srgbClr val="FFC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63" name="Straight Connector 162">
            <a:extLst>
              <a:ext uri="{FF2B5EF4-FFF2-40B4-BE49-F238E27FC236}">
                <a16:creationId xmlns:a16="http://schemas.microsoft.com/office/drawing/2014/main" id="{1756DCBF-37C2-7E38-7E8B-E14758606C2F}"/>
              </a:ext>
            </a:extLst>
          </p:cNvPr>
          <p:cNvCxnSpPr/>
          <p:nvPr/>
        </p:nvCxnSpPr>
        <p:spPr>
          <a:xfrm>
            <a:off x="9833920" y="5458163"/>
            <a:ext cx="651898" cy="6424"/>
          </a:xfrm>
          <a:prstGeom prst="line">
            <a:avLst/>
          </a:prstGeom>
          <a:ln w="28575">
            <a:solidFill>
              <a:srgbClr val="FFC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67" name="Straight Connector 166">
            <a:extLst>
              <a:ext uri="{FF2B5EF4-FFF2-40B4-BE49-F238E27FC236}">
                <a16:creationId xmlns:a16="http://schemas.microsoft.com/office/drawing/2014/main" id="{0DD60F0C-B004-C451-D81B-F306F4FFD6C3}"/>
              </a:ext>
            </a:extLst>
          </p:cNvPr>
          <p:cNvCxnSpPr>
            <a:cxnSpLocks/>
          </p:cNvCxnSpPr>
          <p:nvPr/>
        </p:nvCxnSpPr>
        <p:spPr>
          <a:xfrm>
            <a:off x="1679746" y="4605570"/>
            <a:ext cx="6760187" cy="11221"/>
          </a:xfrm>
          <a:prstGeom prst="line">
            <a:avLst/>
          </a:prstGeom>
          <a:ln w="28575">
            <a:solidFill>
              <a:srgbClr val="FFC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69" name="Straight Connector 168">
            <a:extLst>
              <a:ext uri="{FF2B5EF4-FFF2-40B4-BE49-F238E27FC236}">
                <a16:creationId xmlns:a16="http://schemas.microsoft.com/office/drawing/2014/main" id="{6C9812EF-A5E9-DB10-2F3D-22CCCEF70866}"/>
              </a:ext>
            </a:extLst>
          </p:cNvPr>
          <p:cNvCxnSpPr>
            <a:cxnSpLocks/>
          </p:cNvCxnSpPr>
          <p:nvPr/>
        </p:nvCxnSpPr>
        <p:spPr>
          <a:xfrm flipH="1">
            <a:off x="8413085" y="4606002"/>
            <a:ext cx="15602" cy="867614"/>
          </a:xfrm>
          <a:prstGeom prst="line">
            <a:avLst/>
          </a:prstGeom>
          <a:ln w="28575">
            <a:solidFill>
              <a:srgbClr val="FFC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74" name="Straight Connector 173">
            <a:extLst>
              <a:ext uri="{FF2B5EF4-FFF2-40B4-BE49-F238E27FC236}">
                <a16:creationId xmlns:a16="http://schemas.microsoft.com/office/drawing/2014/main" id="{99D90A85-94FB-0520-062F-A9DE0ADFF6E6}"/>
              </a:ext>
            </a:extLst>
          </p:cNvPr>
          <p:cNvCxnSpPr>
            <a:cxnSpLocks/>
            <a:stCxn id="99" idx="2"/>
          </p:cNvCxnSpPr>
          <p:nvPr/>
        </p:nvCxnSpPr>
        <p:spPr>
          <a:xfrm>
            <a:off x="7620826" y="2969277"/>
            <a:ext cx="0" cy="894486"/>
          </a:xfrm>
          <a:prstGeom prst="line">
            <a:avLst/>
          </a:prstGeom>
          <a:ln w="28575">
            <a:solidFill>
              <a:srgbClr val="FFC000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76" name="Straight Connector 175">
            <a:extLst>
              <a:ext uri="{FF2B5EF4-FFF2-40B4-BE49-F238E27FC236}">
                <a16:creationId xmlns:a16="http://schemas.microsoft.com/office/drawing/2014/main" id="{3757A219-6D4C-A3CA-6666-45CAD293272D}"/>
              </a:ext>
            </a:extLst>
          </p:cNvPr>
          <p:cNvCxnSpPr>
            <a:cxnSpLocks/>
          </p:cNvCxnSpPr>
          <p:nvPr/>
        </p:nvCxnSpPr>
        <p:spPr>
          <a:xfrm>
            <a:off x="9430004" y="4126626"/>
            <a:ext cx="2554" cy="1331537"/>
          </a:xfrm>
          <a:prstGeom prst="line">
            <a:avLst/>
          </a:prstGeom>
          <a:ln w="28575">
            <a:solidFill>
              <a:srgbClr val="FFC000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83" name="Title 2">
            <a:extLst>
              <a:ext uri="{FF2B5EF4-FFF2-40B4-BE49-F238E27FC236}">
                <a16:creationId xmlns:a16="http://schemas.microsoft.com/office/drawing/2014/main" id="{423FB8D6-4A97-286A-41EF-C98F6B40E2F2}"/>
              </a:ext>
            </a:extLst>
          </p:cNvPr>
          <p:cNvSpPr txBox="1">
            <a:spLocks/>
          </p:cNvSpPr>
          <p:nvPr/>
        </p:nvSpPr>
        <p:spPr>
          <a:xfrm>
            <a:off x="10518166" y="4461300"/>
            <a:ext cx="339765" cy="356395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>
            <a:lvl1pPr algn="l" defTabSz="914400" rtl="0" eaLnBrk="1" latinLnBrk="0" hangingPunct="1">
              <a:lnSpc>
                <a:spcPct val="85000"/>
              </a:lnSpc>
              <a:spcBef>
                <a:spcPct val="0"/>
              </a:spcBef>
              <a:buNone/>
              <a:defRPr sz="7200" kern="1200" spc="-50" baseline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US" sz="2000" i="1" dirty="0">
                <a:solidFill>
                  <a:srgbClr val="FF0000"/>
                </a:solidFill>
              </a:rPr>
              <a:t>R</a:t>
            </a:r>
            <a:endParaRPr lang="en-IN" sz="2000" i="1" dirty="0">
              <a:solidFill>
                <a:srgbClr val="FF0000"/>
              </a:solidFill>
            </a:endParaRPr>
          </a:p>
        </p:txBody>
      </p:sp>
      <p:sp>
        <p:nvSpPr>
          <p:cNvPr id="185" name="Title 2">
            <a:extLst>
              <a:ext uri="{FF2B5EF4-FFF2-40B4-BE49-F238E27FC236}">
                <a16:creationId xmlns:a16="http://schemas.microsoft.com/office/drawing/2014/main" id="{5DC10E5E-C54F-9753-83A8-D1AC0E968161}"/>
              </a:ext>
            </a:extLst>
          </p:cNvPr>
          <p:cNvSpPr txBox="1">
            <a:spLocks/>
          </p:cNvSpPr>
          <p:nvPr/>
        </p:nvSpPr>
        <p:spPr>
          <a:xfrm>
            <a:off x="10500411" y="4861611"/>
            <a:ext cx="339765" cy="356395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>
            <a:lvl1pPr algn="l" defTabSz="914400" rtl="0" eaLnBrk="1" latinLnBrk="0" hangingPunct="1">
              <a:lnSpc>
                <a:spcPct val="85000"/>
              </a:lnSpc>
              <a:spcBef>
                <a:spcPct val="0"/>
              </a:spcBef>
              <a:buNone/>
              <a:defRPr sz="7200" kern="1200" spc="-50" baseline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US" sz="2000" i="1" dirty="0">
                <a:solidFill>
                  <a:srgbClr val="FFFF00"/>
                </a:solidFill>
              </a:rPr>
              <a:t>Y</a:t>
            </a:r>
            <a:endParaRPr lang="en-IN" sz="2000" i="1" dirty="0">
              <a:solidFill>
                <a:srgbClr val="FFFF00"/>
              </a:solidFill>
            </a:endParaRPr>
          </a:p>
        </p:txBody>
      </p:sp>
      <p:sp>
        <p:nvSpPr>
          <p:cNvPr id="186" name="Title 2">
            <a:extLst>
              <a:ext uri="{FF2B5EF4-FFF2-40B4-BE49-F238E27FC236}">
                <a16:creationId xmlns:a16="http://schemas.microsoft.com/office/drawing/2014/main" id="{F712DD14-B525-0E7F-0B2F-0C89A2CF403B}"/>
              </a:ext>
            </a:extLst>
          </p:cNvPr>
          <p:cNvSpPr txBox="1">
            <a:spLocks/>
          </p:cNvSpPr>
          <p:nvPr/>
        </p:nvSpPr>
        <p:spPr>
          <a:xfrm>
            <a:off x="10500412" y="5348111"/>
            <a:ext cx="339765" cy="356395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>
            <a:lvl1pPr algn="l" defTabSz="914400" rtl="0" eaLnBrk="1" latinLnBrk="0" hangingPunct="1">
              <a:lnSpc>
                <a:spcPct val="85000"/>
              </a:lnSpc>
              <a:spcBef>
                <a:spcPct val="0"/>
              </a:spcBef>
              <a:buNone/>
              <a:defRPr sz="7200" kern="1200" spc="-50" baseline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US" sz="2000" i="1" dirty="0">
                <a:solidFill>
                  <a:srgbClr val="00B0F0"/>
                </a:solidFill>
              </a:rPr>
              <a:t>B</a:t>
            </a:r>
            <a:endParaRPr lang="en-IN" sz="2000" i="1" dirty="0">
              <a:solidFill>
                <a:srgbClr val="00B0F0"/>
              </a:solidFill>
            </a:endParaRPr>
          </a:p>
        </p:txBody>
      </p:sp>
      <p:sp>
        <p:nvSpPr>
          <p:cNvPr id="187" name="Title 2">
            <a:extLst>
              <a:ext uri="{FF2B5EF4-FFF2-40B4-BE49-F238E27FC236}">
                <a16:creationId xmlns:a16="http://schemas.microsoft.com/office/drawing/2014/main" id="{FE2D8BEB-26C9-82F8-9AFF-B7BB399A45D0}"/>
              </a:ext>
            </a:extLst>
          </p:cNvPr>
          <p:cNvSpPr txBox="1">
            <a:spLocks/>
          </p:cNvSpPr>
          <p:nvPr/>
        </p:nvSpPr>
        <p:spPr>
          <a:xfrm>
            <a:off x="7172445" y="2166882"/>
            <a:ext cx="962196" cy="270238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 algn="l" defTabSz="914400" rtl="0" eaLnBrk="1" latinLnBrk="0" hangingPunct="1">
              <a:lnSpc>
                <a:spcPct val="85000"/>
              </a:lnSpc>
              <a:spcBef>
                <a:spcPct val="0"/>
              </a:spcBef>
              <a:buNone/>
              <a:defRPr sz="7200" kern="1200" spc="-50" baseline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IN" sz="2000" i="1" dirty="0"/>
              <a:t>Timer</a:t>
            </a:r>
          </a:p>
        </p:txBody>
      </p:sp>
      <p:sp>
        <p:nvSpPr>
          <p:cNvPr id="188" name="Title 2">
            <a:extLst>
              <a:ext uri="{FF2B5EF4-FFF2-40B4-BE49-F238E27FC236}">
                <a16:creationId xmlns:a16="http://schemas.microsoft.com/office/drawing/2014/main" id="{056558B2-09E7-D1FB-DDB1-B7F048C946B4}"/>
              </a:ext>
            </a:extLst>
          </p:cNvPr>
          <p:cNvSpPr txBox="1">
            <a:spLocks/>
          </p:cNvSpPr>
          <p:nvPr/>
        </p:nvSpPr>
        <p:spPr>
          <a:xfrm>
            <a:off x="4437064" y="1684254"/>
            <a:ext cx="1887441" cy="356395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>
            <a:lvl1pPr algn="l" defTabSz="914400" rtl="0" eaLnBrk="1" latinLnBrk="0" hangingPunct="1">
              <a:lnSpc>
                <a:spcPct val="85000"/>
              </a:lnSpc>
              <a:spcBef>
                <a:spcPct val="0"/>
              </a:spcBef>
              <a:buNone/>
              <a:defRPr sz="7200" kern="1200" spc="-50" baseline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IN" sz="2000" i="1" dirty="0">
                <a:solidFill>
                  <a:srgbClr val="FFFF00"/>
                </a:solidFill>
              </a:rPr>
              <a:t>52 a</a:t>
            </a:r>
          </a:p>
        </p:txBody>
      </p:sp>
      <p:sp>
        <p:nvSpPr>
          <p:cNvPr id="189" name="Title 2">
            <a:extLst>
              <a:ext uri="{FF2B5EF4-FFF2-40B4-BE49-F238E27FC236}">
                <a16:creationId xmlns:a16="http://schemas.microsoft.com/office/drawing/2014/main" id="{0F4F5E4C-5907-EA98-B250-81471CE0635C}"/>
              </a:ext>
            </a:extLst>
          </p:cNvPr>
          <p:cNvSpPr txBox="1">
            <a:spLocks/>
          </p:cNvSpPr>
          <p:nvPr/>
        </p:nvSpPr>
        <p:spPr>
          <a:xfrm>
            <a:off x="2038515" y="1677268"/>
            <a:ext cx="1887441" cy="356395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>
            <a:lvl1pPr algn="l" defTabSz="914400" rtl="0" eaLnBrk="1" latinLnBrk="0" hangingPunct="1">
              <a:lnSpc>
                <a:spcPct val="85000"/>
              </a:lnSpc>
              <a:spcBef>
                <a:spcPct val="0"/>
              </a:spcBef>
              <a:buNone/>
              <a:defRPr sz="7200" kern="1200" spc="-50" baseline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IN" sz="2000" i="1" dirty="0">
                <a:solidFill>
                  <a:srgbClr val="FF0000"/>
                </a:solidFill>
              </a:rPr>
              <a:t>52 b</a:t>
            </a:r>
          </a:p>
        </p:txBody>
      </p:sp>
      <p:cxnSp>
        <p:nvCxnSpPr>
          <p:cNvPr id="190" name="Straight Connector 189">
            <a:extLst>
              <a:ext uri="{FF2B5EF4-FFF2-40B4-BE49-F238E27FC236}">
                <a16:creationId xmlns:a16="http://schemas.microsoft.com/office/drawing/2014/main" id="{8248D600-20B9-4C7D-C39B-1E9E18D276A7}"/>
              </a:ext>
            </a:extLst>
          </p:cNvPr>
          <p:cNvCxnSpPr>
            <a:cxnSpLocks/>
          </p:cNvCxnSpPr>
          <p:nvPr/>
        </p:nvCxnSpPr>
        <p:spPr>
          <a:xfrm flipH="1" flipV="1">
            <a:off x="2801691" y="2199916"/>
            <a:ext cx="321677" cy="34963"/>
          </a:xfrm>
          <a:prstGeom prst="line">
            <a:avLst/>
          </a:prstGeom>
          <a:ln w="38100">
            <a:solidFill>
              <a:srgbClr val="92D05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92" name="Straight Connector 191">
            <a:extLst>
              <a:ext uri="{FF2B5EF4-FFF2-40B4-BE49-F238E27FC236}">
                <a16:creationId xmlns:a16="http://schemas.microsoft.com/office/drawing/2014/main" id="{5558AF33-307E-36EA-02C2-44241B3BF562}"/>
              </a:ext>
            </a:extLst>
          </p:cNvPr>
          <p:cNvCxnSpPr/>
          <p:nvPr/>
        </p:nvCxnSpPr>
        <p:spPr>
          <a:xfrm flipH="1" flipV="1">
            <a:off x="5204151" y="2021309"/>
            <a:ext cx="276953" cy="226528"/>
          </a:xfrm>
          <a:prstGeom prst="line">
            <a:avLst/>
          </a:prstGeom>
          <a:ln w="38100">
            <a:solidFill>
              <a:srgbClr val="92D05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94" name="Straight Connector 193">
            <a:extLst>
              <a:ext uri="{FF2B5EF4-FFF2-40B4-BE49-F238E27FC236}">
                <a16:creationId xmlns:a16="http://schemas.microsoft.com/office/drawing/2014/main" id="{28FE57B1-EFF2-39BE-49A6-73E7B4D8220A}"/>
              </a:ext>
            </a:extLst>
          </p:cNvPr>
          <p:cNvCxnSpPr>
            <a:cxnSpLocks/>
          </p:cNvCxnSpPr>
          <p:nvPr/>
        </p:nvCxnSpPr>
        <p:spPr>
          <a:xfrm flipH="1" flipV="1">
            <a:off x="7450719" y="3846854"/>
            <a:ext cx="310826" cy="3212"/>
          </a:xfrm>
          <a:prstGeom prst="line">
            <a:avLst/>
          </a:prstGeom>
          <a:ln w="38100">
            <a:solidFill>
              <a:srgbClr val="92D05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95" name="Straight Connector 194">
            <a:extLst>
              <a:ext uri="{FF2B5EF4-FFF2-40B4-BE49-F238E27FC236}">
                <a16:creationId xmlns:a16="http://schemas.microsoft.com/office/drawing/2014/main" id="{71FD8613-A31D-EBE8-A533-0FCE45CCF22C}"/>
              </a:ext>
            </a:extLst>
          </p:cNvPr>
          <p:cNvCxnSpPr>
            <a:cxnSpLocks/>
          </p:cNvCxnSpPr>
          <p:nvPr/>
        </p:nvCxnSpPr>
        <p:spPr>
          <a:xfrm flipH="1" flipV="1">
            <a:off x="9222546" y="5468030"/>
            <a:ext cx="310826" cy="3212"/>
          </a:xfrm>
          <a:prstGeom prst="line">
            <a:avLst/>
          </a:prstGeom>
          <a:ln w="38100">
            <a:solidFill>
              <a:srgbClr val="92D05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97" name="Straight Connector 196">
            <a:extLst>
              <a:ext uri="{FF2B5EF4-FFF2-40B4-BE49-F238E27FC236}">
                <a16:creationId xmlns:a16="http://schemas.microsoft.com/office/drawing/2014/main" id="{91D0BC28-FB00-60E5-C22B-F340CBBC4187}"/>
              </a:ext>
            </a:extLst>
          </p:cNvPr>
          <p:cNvCxnSpPr>
            <a:cxnSpLocks/>
          </p:cNvCxnSpPr>
          <p:nvPr/>
        </p:nvCxnSpPr>
        <p:spPr>
          <a:xfrm flipH="1" flipV="1">
            <a:off x="9299643" y="5017380"/>
            <a:ext cx="310826" cy="3212"/>
          </a:xfrm>
          <a:prstGeom prst="line">
            <a:avLst/>
          </a:prstGeom>
          <a:ln w="38100">
            <a:solidFill>
              <a:srgbClr val="92D05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98" name="Straight Connector 197">
            <a:extLst>
              <a:ext uri="{FF2B5EF4-FFF2-40B4-BE49-F238E27FC236}">
                <a16:creationId xmlns:a16="http://schemas.microsoft.com/office/drawing/2014/main" id="{9B22AF5B-E174-725C-BBA0-4734AA43F9AF}"/>
              </a:ext>
            </a:extLst>
          </p:cNvPr>
          <p:cNvCxnSpPr>
            <a:cxnSpLocks/>
          </p:cNvCxnSpPr>
          <p:nvPr/>
        </p:nvCxnSpPr>
        <p:spPr>
          <a:xfrm flipH="1" flipV="1">
            <a:off x="9274591" y="4615922"/>
            <a:ext cx="310826" cy="3212"/>
          </a:xfrm>
          <a:prstGeom prst="line">
            <a:avLst/>
          </a:prstGeom>
          <a:ln w="38100">
            <a:solidFill>
              <a:srgbClr val="92D05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" name="Title 2">
            <a:extLst>
              <a:ext uri="{FF2B5EF4-FFF2-40B4-BE49-F238E27FC236}">
                <a16:creationId xmlns:a16="http://schemas.microsoft.com/office/drawing/2014/main" id="{A5B85981-6915-9091-3E55-019650D5C745}"/>
              </a:ext>
            </a:extLst>
          </p:cNvPr>
          <p:cNvSpPr txBox="1">
            <a:spLocks/>
          </p:cNvSpPr>
          <p:nvPr/>
        </p:nvSpPr>
        <p:spPr>
          <a:xfrm>
            <a:off x="6918444" y="2685553"/>
            <a:ext cx="1467687" cy="293242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 algn="l" defTabSz="914400" rtl="0" eaLnBrk="1" latinLnBrk="0" hangingPunct="1">
              <a:lnSpc>
                <a:spcPct val="85000"/>
              </a:lnSpc>
              <a:spcBef>
                <a:spcPct val="0"/>
              </a:spcBef>
              <a:buNone/>
              <a:defRPr sz="7200" kern="1200" spc="-50" baseline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IN" sz="2000" i="1" dirty="0"/>
              <a:t>200 </a:t>
            </a:r>
            <a:r>
              <a:rPr lang="en-IN" sz="2000" i="1" dirty="0" err="1"/>
              <a:t>mSec</a:t>
            </a:r>
            <a:endParaRPr lang="en-IN" sz="2000" i="1" dirty="0"/>
          </a:p>
        </p:txBody>
      </p:sp>
      <p:sp>
        <p:nvSpPr>
          <p:cNvPr id="4" name="Title 2">
            <a:extLst>
              <a:ext uri="{FF2B5EF4-FFF2-40B4-BE49-F238E27FC236}">
                <a16:creationId xmlns:a16="http://schemas.microsoft.com/office/drawing/2014/main" id="{D0EC5BEA-1EBA-F40D-0117-FE05450E5775}"/>
              </a:ext>
            </a:extLst>
          </p:cNvPr>
          <p:cNvSpPr txBox="1">
            <a:spLocks/>
          </p:cNvSpPr>
          <p:nvPr/>
        </p:nvSpPr>
        <p:spPr>
          <a:xfrm>
            <a:off x="6845793" y="2691076"/>
            <a:ext cx="1467687" cy="293242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 algn="l" defTabSz="914400" rtl="0" eaLnBrk="1" latinLnBrk="0" hangingPunct="1">
              <a:lnSpc>
                <a:spcPct val="85000"/>
              </a:lnSpc>
              <a:spcBef>
                <a:spcPct val="0"/>
              </a:spcBef>
              <a:buNone/>
              <a:defRPr sz="7200" kern="1200" spc="-50" baseline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IN" sz="2000" i="1" dirty="0"/>
              <a:t>1500 </a:t>
            </a:r>
            <a:r>
              <a:rPr lang="en-IN" sz="2000" i="1" dirty="0" err="1"/>
              <a:t>mSec</a:t>
            </a:r>
            <a:endParaRPr lang="en-IN" sz="2000" i="1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7894CC50-9B47-EB1F-85DB-FBE306A83A7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>
            <a:normAutofit lnSpcReduction="10000"/>
          </a:bodyPr>
          <a:lstStyle/>
          <a:p>
            <a:fld id="{19C1AEB4-7037-4088-A46E-D96AF956DC0D}" type="slidenum">
              <a:rPr lang="en-IN" smtClean="0"/>
              <a:t>73</a:t>
            </a:fld>
            <a:endParaRPr lang="en-IN"/>
          </a:p>
        </p:txBody>
      </p:sp>
      <p:grpSp>
        <p:nvGrpSpPr>
          <p:cNvPr id="6" name="Group 5">
            <a:extLst>
              <a:ext uri="{FF2B5EF4-FFF2-40B4-BE49-F238E27FC236}">
                <a16:creationId xmlns:a16="http://schemas.microsoft.com/office/drawing/2014/main" id="{001821E4-B170-F38A-37DA-0AE887D02E6F}"/>
              </a:ext>
            </a:extLst>
          </p:cNvPr>
          <p:cNvGrpSpPr/>
          <p:nvPr/>
        </p:nvGrpSpPr>
        <p:grpSpPr>
          <a:xfrm>
            <a:off x="11481757" y="74540"/>
            <a:ext cx="620304" cy="653010"/>
            <a:chOff x="8366841" y="1587144"/>
            <a:chExt cx="620304" cy="653010"/>
          </a:xfrm>
        </p:grpSpPr>
        <p:cxnSp>
          <p:nvCxnSpPr>
            <p:cNvPr id="12" name="Straight Connector 11">
              <a:extLst>
                <a:ext uri="{FF2B5EF4-FFF2-40B4-BE49-F238E27FC236}">
                  <a16:creationId xmlns:a16="http://schemas.microsoft.com/office/drawing/2014/main" id="{FC9C234B-30A2-05A3-D2EC-B05EDA3ABD5B}"/>
                </a:ext>
              </a:extLst>
            </p:cNvPr>
            <p:cNvCxnSpPr/>
            <p:nvPr/>
          </p:nvCxnSpPr>
          <p:spPr>
            <a:xfrm>
              <a:off x="8672017" y="1587144"/>
              <a:ext cx="0" cy="653010"/>
            </a:xfrm>
            <a:prstGeom prst="line">
              <a:avLst/>
            </a:prstGeom>
            <a:effectLst>
              <a:glow rad="63500">
                <a:schemeClr val="accent1">
                  <a:satMod val="175000"/>
                  <a:alpha val="40000"/>
                </a:schemeClr>
              </a:glow>
            </a:effectLst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9" name="Straight Connector 18">
              <a:extLst>
                <a:ext uri="{FF2B5EF4-FFF2-40B4-BE49-F238E27FC236}">
                  <a16:creationId xmlns:a16="http://schemas.microsoft.com/office/drawing/2014/main" id="{22240CC2-D9AF-58FE-EAAA-A10127791FE2}"/>
                </a:ext>
              </a:extLst>
            </p:cNvPr>
            <p:cNvCxnSpPr/>
            <p:nvPr/>
          </p:nvCxnSpPr>
          <p:spPr>
            <a:xfrm>
              <a:off x="8366841" y="1917229"/>
              <a:ext cx="620304" cy="0"/>
            </a:xfrm>
            <a:prstGeom prst="line">
              <a:avLst/>
            </a:prstGeom>
            <a:effectLst>
              <a:glow rad="63500">
                <a:schemeClr val="accent1">
                  <a:satMod val="175000"/>
                  <a:alpha val="40000"/>
                </a:schemeClr>
              </a:glow>
            </a:effectLst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grpSp>
        <p:nvGrpSpPr>
          <p:cNvPr id="20" name="Group 19">
            <a:extLst>
              <a:ext uri="{FF2B5EF4-FFF2-40B4-BE49-F238E27FC236}">
                <a16:creationId xmlns:a16="http://schemas.microsoft.com/office/drawing/2014/main" id="{3797DC2C-B04D-89EC-7D3D-B1356C3858B5}"/>
              </a:ext>
            </a:extLst>
          </p:cNvPr>
          <p:cNvGrpSpPr/>
          <p:nvPr/>
        </p:nvGrpSpPr>
        <p:grpSpPr>
          <a:xfrm>
            <a:off x="11157779" y="-216759"/>
            <a:ext cx="1260000" cy="1260000"/>
            <a:chOff x="7064043" y="3066250"/>
            <a:chExt cx="1260000" cy="1260000"/>
          </a:xfrm>
        </p:grpSpPr>
        <p:sp>
          <p:nvSpPr>
            <p:cNvPr id="24" name="Oval 23">
              <a:extLst>
                <a:ext uri="{FF2B5EF4-FFF2-40B4-BE49-F238E27FC236}">
                  <a16:creationId xmlns:a16="http://schemas.microsoft.com/office/drawing/2014/main" id="{6A1CCBAC-38C4-A826-3E8A-6BE109C882AE}"/>
                </a:ext>
              </a:extLst>
            </p:cNvPr>
            <p:cNvSpPr/>
            <p:nvPr/>
          </p:nvSpPr>
          <p:spPr>
            <a:xfrm>
              <a:off x="7064043" y="3066250"/>
              <a:ext cx="1260000" cy="1260000"/>
            </a:xfrm>
            <a:prstGeom prst="ellipse">
              <a:avLst/>
            </a:prstGeom>
            <a:noFill/>
            <a:ln>
              <a:solidFill>
                <a:schemeClr val="bg1"/>
              </a:solidFill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IN"/>
            </a:p>
          </p:txBody>
        </p:sp>
        <p:grpSp>
          <p:nvGrpSpPr>
            <p:cNvPr id="28" name="Group 27">
              <a:extLst>
                <a:ext uri="{FF2B5EF4-FFF2-40B4-BE49-F238E27FC236}">
                  <a16:creationId xmlns:a16="http://schemas.microsoft.com/office/drawing/2014/main" id="{4A7E5583-A30D-4F80-16E3-9C354D8760D8}"/>
                </a:ext>
              </a:extLst>
            </p:cNvPr>
            <p:cNvGrpSpPr/>
            <p:nvPr/>
          </p:nvGrpSpPr>
          <p:grpSpPr>
            <a:xfrm>
              <a:off x="7330553" y="3336250"/>
              <a:ext cx="726980" cy="720000"/>
              <a:chOff x="9768840" y="2275840"/>
              <a:chExt cx="726980" cy="720000"/>
            </a:xfrm>
          </p:grpSpPr>
          <p:sp>
            <p:nvSpPr>
              <p:cNvPr id="29" name="Oval 28">
                <a:extLst>
                  <a:ext uri="{FF2B5EF4-FFF2-40B4-BE49-F238E27FC236}">
                    <a16:creationId xmlns:a16="http://schemas.microsoft.com/office/drawing/2014/main" id="{9DCEB883-6AD0-547C-D078-E5A9C564495A}"/>
                  </a:ext>
                </a:extLst>
              </p:cNvPr>
              <p:cNvSpPr/>
              <p:nvPr/>
            </p:nvSpPr>
            <p:spPr>
              <a:xfrm>
                <a:off x="9768840" y="2275840"/>
                <a:ext cx="720000" cy="720000"/>
              </a:xfrm>
              <a:prstGeom prst="ellipse">
                <a:avLst/>
              </a:prstGeom>
              <a:noFill/>
              <a:ln>
                <a:solidFill>
                  <a:schemeClr val="bg1"/>
                </a:solidFill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IN"/>
              </a:p>
            </p:txBody>
          </p:sp>
          <p:cxnSp>
            <p:nvCxnSpPr>
              <p:cNvPr id="30" name="Straight Arrow Connector 29">
                <a:extLst>
                  <a:ext uri="{FF2B5EF4-FFF2-40B4-BE49-F238E27FC236}">
                    <a16:creationId xmlns:a16="http://schemas.microsoft.com/office/drawing/2014/main" id="{F92C852A-A982-E5D1-E8AD-BF0A88BA954E}"/>
                  </a:ext>
                </a:extLst>
              </p:cNvPr>
              <p:cNvCxnSpPr>
                <a:cxnSpLocks/>
              </p:cNvCxnSpPr>
              <p:nvPr/>
            </p:nvCxnSpPr>
            <p:spPr>
              <a:xfrm rot="7200000">
                <a:off x="9860407" y="2786655"/>
                <a:ext cx="360000" cy="6762"/>
              </a:xfrm>
              <a:prstGeom prst="straightConnector1">
                <a:avLst/>
              </a:prstGeom>
              <a:ln w="38100" cap="rnd">
                <a:solidFill>
                  <a:srgbClr val="FFFF00"/>
                </a:solidFill>
                <a:tailEnd type="triangle"/>
              </a:ln>
            </p:spPr>
            <p:style>
              <a:lnRef idx="2">
                <a:schemeClr val="accent3"/>
              </a:lnRef>
              <a:fillRef idx="0">
                <a:schemeClr val="accent3"/>
              </a:fillRef>
              <a:effectRef idx="1">
                <a:schemeClr val="accent3"/>
              </a:effectRef>
              <a:fontRef idx="minor">
                <a:schemeClr val="tx1"/>
              </a:fontRef>
            </p:style>
          </p:cxnSp>
          <p:cxnSp>
            <p:nvCxnSpPr>
              <p:cNvPr id="31" name="Straight Arrow Connector 30">
                <a:extLst>
                  <a:ext uri="{FF2B5EF4-FFF2-40B4-BE49-F238E27FC236}">
                    <a16:creationId xmlns:a16="http://schemas.microsoft.com/office/drawing/2014/main" id="{DD9C399D-365F-D48C-6887-B0DC7F651333}"/>
                  </a:ext>
                </a:extLst>
              </p:cNvPr>
              <p:cNvCxnSpPr>
                <a:cxnSpLocks/>
              </p:cNvCxnSpPr>
              <p:nvPr/>
            </p:nvCxnSpPr>
            <p:spPr>
              <a:xfrm rot="14400000">
                <a:off x="9861767" y="2473195"/>
                <a:ext cx="360000" cy="6762"/>
              </a:xfrm>
              <a:prstGeom prst="straightConnector1">
                <a:avLst/>
              </a:prstGeom>
              <a:ln w="38100" cap="rnd">
                <a:solidFill>
                  <a:srgbClr val="0070C0"/>
                </a:solidFill>
                <a:tailEnd type="triangle"/>
              </a:ln>
            </p:spPr>
            <p:style>
              <a:lnRef idx="2">
                <a:schemeClr val="accent3"/>
              </a:lnRef>
              <a:fillRef idx="0">
                <a:schemeClr val="accent3"/>
              </a:fillRef>
              <a:effectRef idx="1">
                <a:schemeClr val="accent3"/>
              </a:effectRef>
              <a:fontRef idx="minor">
                <a:schemeClr val="tx1"/>
              </a:fontRef>
            </p:style>
          </p:cxnSp>
          <p:cxnSp>
            <p:nvCxnSpPr>
              <p:cNvPr id="32" name="Straight Arrow Connector 31">
                <a:extLst>
                  <a:ext uri="{FF2B5EF4-FFF2-40B4-BE49-F238E27FC236}">
                    <a16:creationId xmlns:a16="http://schemas.microsoft.com/office/drawing/2014/main" id="{6A3DA73A-2080-3E60-5D6A-094194F00454}"/>
                  </a:ext>
                </a:extLst>
              </p:cNvPr>
              <p:cNvCxnSpPr/>
              <p:nvPr/>
            </p:nvCxnSpPr>
            <p:spPr>
              <a:xfrm>
                <a:off x="10135820" y="2629924"/>
                <a:ext cx="360000" cy="6762"/>
              </a:xfrm>
              <a:prstGeom prst="straightConnector1">
                <a:avLst/>
              </a:prstGeom>
              <a:ln w="38100" cap="rnd">
                <a:solidFill>
                  <a:srgbClr val="FF0000"/>
                </a:solidFill>
                <a:tailEnd type="triangle"/>
              </a:ln>
            </p:spPr>
            <p:style>
              <a:lnRef idx="2">
                <a:schemeClr val="accent3"/>
              </a:lnRef>
              <a:fillRef idx="0">
                <a:schemeClr val="accent3"/>
              </a:fillRef>
              <a:effectRef idx="1">
                <a:schemeClr val="accent3"/>
              </a:effectRef>
              <a:fontRef idx="minor">
                <a:schemeClr val="tx1"/>
              </a:fontRef>
            </p:style>
          </p:cxnSp>
        </p:grpSp>
      </p:grpSp>
      <p:sp>
        <p:nvSpPr>
          <p:cNvPr id="33" name="Rectangle 32">
            <a:extLst>
              <a:ext uri="{FF2B5EF4-FFF2-40B4-BE49-F238E27FC236}">
                <a16:creationId xmlns:a16="http://schemas.microsoft.com/office/drawing/2014/main" id="{E4C678A4-55D2-797A-2E8B-BA95A7E4FA56}"/>
              </a:ext>
            </a:extLst>
          </p:cNvPr>
          <p:cNvSpPr/>
          <p:nvPr/>
        </p:nvSpPr>
        <p:spPr>
          <a:xfrm>
            <a:off x="11033567" y="-86686"/>
            <a:ext cx="513657" cy="405484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2000" b="0" cap="none" spc="0" dirty="0">
                <a:ln w="0"/>
                <a:solidFill>
                  <a:srgbClr val="92D050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120</a:t>
            </a:r>
          </a:p>
        </p:txBody>
      </p:sp>
      <p:sp>
        <p:nvSpPr>
          <p:cNvPr id="35" name="Rectangle 34">
            <a:extLst>
              <a:ext uri="{FF2B5EF4-FFF2-40B4-BE49-F238E27FC236}">
                <a16:creationId xmlns:a16="http://schemas.microsoft.com/office/drawing/2014/main" id="{E28AB794-629D-163A-7E47-74C113E25FC6}"/>
              </a:ext>
            </a:extLst>
          </p:cNvPr>
          <p:cNvSpPr/>
          <p:nvPr/>
        </p:nvSpPr>
        <p:spPr>
          <a:xfrm>
            <a:off x="11077769" y="566219"/>
            <a:ext cx="513657" cy="405484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2000" b="0" cap="none" spc="0" dirty="0">
                <a:ln w="0"/>
                <a:solidFill>
                  <a:srgbClr val="92D050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240</a:t>
            </a:r>
          </a:p>
        </p:txBody>
      </p:sp>
    </p:spTree>
    <p:extLst>
      <p:ext uri="{BB962C8B-B14F-4D97-AF65-F5344CB8AC3E}">
        <p14:creationId xmlns:p14="http://schemas.microsoft.com/office/powerpoint/2010/main" val="408699867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0">
        <p:cut/>
      </p:transition>
    </mc:Choice>
    <mc:Fallback xmlns="">
      <p:transition>
        <p:cut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8" presetClass="emph" presetSubtype="0" repeatCount="indefinite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Rot by="-21600000">
                                      <p:cBhvr>
                                        <p:cTn id="6" dur="20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2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2" presetClass="entr" presetSubtype="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" presetID="2" presetClass="entr" presetSubtype="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1" presetID="2" presetClass="entr" presetSubtype="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5" presetID="2" presetClass="entr" presetSubtype="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9" presetID="2" presetClass="entr" presetSubtype="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3" presetID="2" presetClass="entr" presetSubtype="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5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6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7" presetID="2" presetClass="entr" presetSubtype="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9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0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1" presetID="2" presetClass="entr" presetSubtype="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5" presetID="2" presetClass="entr" presetSubtype="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7" dur="5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8" dur="5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9" presetID="2" presetClass="entr" presetSubtype="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1" dur="5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2" dur="5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3" presetID="2" presetClass="entr" presetSubtype="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7" presetID="2" presetClass="entr" presetSubtype="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9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0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61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3" dur="1000"/>
                                        <p:tgtEl>
                                          <p:spTgt spid="18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4" dur="1000" fill="hold"/>
                                        <p:tgtEl>
                                          <p:spTgt spid="18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5" dur="1000" fill="hold"/>
                                        <p:tgtEl>
                                          <p:spTgt spid="18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6" fill="hold">
                      <p:stCondLst>
                        <p:cond delay="indefinite"/>
                      </p:stCondLst>
                      <p:childTnLst>
                        <p:par>
                          <p:cTn id="67" fill="hold">
                            <p:stCondLst>
                              <p:cond delay="0"/>
                            </p:stCondLst>
                            <p:childTnLst>
                              <p:par>
                                <p:cTn id="68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0" dur="1000"/>
                                        <p:tgtEl>
                                          <p:spTgt spid="30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1" dur="1000" fill="hold"/>
                                        <p:tgtEl>
                                          <p:spTgt spid="30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2" dur="1000" fill="hold"/>
                                        <p:tgtEl>
                                          <p:spTgt spid="30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73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5" dur="1000"/>
                                        <p:tgtEl>
                                          <p:spTgt spid="4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6" dur="1000" fill="hold"/>
                                        <p:tgtEl>
                                          <p:spTgt spid="4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7" dur="1000" fill="hold"/>
                                        <p:tgtEl>
                                          <p:spTgt spid="4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78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0" dur="1000"/>
                                        <p:tgtEl>
                                          <p:spTgt spid="4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1" dur="1000" fill="hold"/>
                                        <p:tgtEl>
                                          <p:spTgt spid="4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2" dur="1000" fill="hold"/>
                                        <p:tgtEl>
                                          <p:spTgt spid="4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83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5" dur="1000"/>
                                        <p:tgtEl>
                                          <p:spTgt spid="6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6" dur="1000" fill="hold"/>
                                        <p:tgtEl>
                                          <p:spTgt spid="6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7" dur="1000" fill="hold"/>
                                        <p:tgtEl>
                                          <p:spTgt spid="6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88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0" dur="1000"/>
                                        <p:tgtEl>
                                          <p:spTgt spid="4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91" dur="1000" fill="hold"/>
                                        <p:tgtEl>
                                          <p:spTgt spid="4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2" dur="1000" fill="hold"/>
                                        <p:tgtEl>
                                          <p:spTgt spid="4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3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5" dur="1000"/>
                                        <p:tgtEl>
                                          <p:spTgt spid="4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96" dur="1000" fill="hold"/>
                                        <p:tgtEl>
                                          <p:spTgt spid="4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7" dur="1000" fill="hold"/>
                                        <p:tgtEl>
                                          <p:spTgt spid="4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8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0" dur="1000"/>
                                        <p:tgtEl>
                                          <p:spTgt spid="7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01" dur="1000" fill="hold"/>
                                        <p:tgtEl>
                                          <p:spTgt spid="7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2" dur="1000" fill="hold"/>
                                        <p:tgtEl>
                                          <p:spTgt spid="7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3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5" dur="1000"/>
                                        <p:tgtEl>
                                          <p:spTgt spid="7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06" dur="1000" fill="hold"/>
                                        <p:tgtEl>
                                          <p:spTgt spid="7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7" dur="1000" fill="hold"/>
                                        <p:tgtEl>
                                          <p:spTgt spid="7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8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0" dur="1000"/>
                                        <p:tgtEl>
                                          <p:spTgt spid="7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11" dur="1000" fill="hold"/>
                                        <p:tgtEl>
                                          <p:spTgt spid="7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2" dur="1000" fill="hold"/>
                                        <p:tgtEl>
                                          <p:spTgt spid="7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13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5" dur="1000"/>
                                        <p:tgtEl>
                                          <p:spTgt spid="7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16" dur="1000" fill="hold"/>
                                        <p:tgtEl>
                                          <p:spTgt spid="7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7" dur="1000" fill="hold"/>
                                        <p:tgtEl>
                                          <p:spTgt spid="7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18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0" dur="1000"/>
                                        <p:tgtEl>
                                          <p:spTgt spid="8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21" dur="1000" fill="hold"/>
                                        <p:tgtEl>
                                          <p:spTgt spid="8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2" dur="1000" fill="hold"/>
                                        <p:tgtEl>
                                          <p:spTgt spid="8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23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5" dur="1000"/>
                                        <p:tgtEl>
                                          <p:spTgt spid="8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26" dur="1000" fill="hold"/>
                                        <p:tgtEl>
                                          <p:spTgt spid="8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7" dur="1000" fill="hold"/>
                                        <p:tgtEl>
                                          <p:spTgt spid="8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28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0" dur="1000"/>
                                        <p:tgtEl>
                                          <p:spTgt spid="8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1" dur="1000" fill="hold"/>
                                        <p:tgtEl>
                                          <p:spTgt spid="8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2" dur="1000" fill="hold"/>
                                        <p:tgtEl>
                                          <p:spTgt spid="8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3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5" dur="1000"/>
                                        <p:tgtEl>
                                          <p:spTgt spid="8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6" dur="1000" fill="hold"/>
                                        <p:tgtEl>
                                          <p:spTgt spid="8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7" dur="1000" fill="hold"/>
                                        <p:tgtEl>
                                          <p:spTgt spid="8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8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0" dur="1000"/>
                                        <p:tgtEl>
                                          <p:spTgt spid="8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1" dur="1000" fill="hold"/>
                                        <p:tgtEl>
                                          <p:spTgt spid="8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2" dur="1000" fill="hold"/>
                                        <p:tgtEl>
                                          <p:spTgt spid="8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43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5" dur="1000"/>
                                        <p:tgtEl>
                                          <p:spTgt spid="8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6" dur="1000" fill="hold"/>
                                        <p:tgtEl>
                                          <p:spTgt spid="8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7" dur="1000" fill="hold"/>
                                        <p:tgtEl>
                                          <p:spTgt spid="8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48" presetID="2" presetClass="entr" presetSubtype="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0" dur="500" fill="hold"/>
                                        <p:tgtEl>
                                          <p:spTgt spid="18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51" dur="500" fill="hold"/>
                                        <p:tgtEl>
                                          <p:spTgt spid="18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2" fill="hold">
                      <p:stCondLst>
                        <p:cond delay="indefinite"/>
                      </p:stCondLst>
                      <p:childTnLst>
                        <p:par>
                          <p:cTn id="153" fill="hold">
                            <p:stCondLst>
                              <p:cond delay="0"/>
                            </p:stCondLst>
                            <p:childTnLst>
                              <p:par>
                                <p:cTn id="154" presetID="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6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8" dur="500"/>
                                        <p:tgtEl>
                                          <p:spTgt spid="19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59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1" dur="500"/>
                                        <p:tgtEl>
                                          <p:spTgt spid="19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2" presetID="10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63" dur="500"/>
                                        <p:tgtEl>
                                          <p:spTgt spid="4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6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5" fill="hold">
                      <p:stCondLst>
                        <p:cond delay="indefinite"/>
                      </p:stCondLst>
                      <p:childTnLst>
                        <p:par>
                          <p:cTn id="166" fill="hold">
                            <p:stCondLst>
                              <p:cond delay="0"/>
                            </p:stCondLst>
                            <p:childTnLst>
                              <p:par>
                                <p:cTn id="167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9" dur="10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70" dur="10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1" dur="10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2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4" dur="1000"/>
                                        <p:tgtEl>
                                          <p:spTgt spid="3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75" dur="1000" fill="hold"/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6" dur="1000" fill="hold"/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7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9" dur="1000"/>
                                        <p:tgtEl>
                                          <p:spTgt spid="8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80" dur="1000" fill="hold"/>
                                        <p:tgtEl>
                                          <p:spTgt spid="8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1" dur="1000" fill="hold"/>
                                        <p:tgtEl>
                                          <p:spTgt spid="8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82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4" dur="1000"/>
                                        <p:tgtEl>
                                          <p:spTgt spid="8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85" dur="1000" fill="hold"/>
                                        <p:tgtEl>
                                          <p:spTgt spid="8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6" dur="1000" fill="hold"/>
                                        <p:tgtEl>
                                          <p:spTgt spid="8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7" fill="hold">
                      <p:stCondLst>
                        <p:cond delay="indefinite"/>
                      </p:stCondLst>
                      <p:childTnLst>
                        <p:par>
                          <p:cTn id="188" fill="hold">
                            <p:stCondLst>
                              <p:cond delay="0"/>
                            </p:stCondLst>
                            <p:childTnLst>
                              <p:par>
                                <p:cTn id="189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1" dur="500" fill="hold"/>
                                        <p:tgtEl>
                                          <p:spTgt spid="1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92" dur="500" fill="hold"/>
                                        <p:tgtEl>
                                          <p:spTgt spid="1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93" presetID="2" presetClass="entr" presetSubtype="8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5" dur="500" fill="hold"/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96" dur="500" fill="hold"/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97" presetID="2" presetClass="entr" presetSubtype="8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9" dur="500" fill="hold"/>
                                        <p:tgtEl>
                                          <p:spTgt spid="9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0" dur="500" fill="hold"/>
                                        <p:tgtEl>
                                          <p:spTgt spid="9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01" presetID="2" presetClass="entr" presetSubtype="8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03" dur="500" fill="hold"/>
                                        <p:tgtEl>
                                          <p:spTgt spid="9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4" dur="500" fill="hold"/>
                                        <p:tgtEl>
                                          <p:spTgt spid="9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05" presetID="22" presetClass="entr" presetSubtype="2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right)">
                                      <p:cBhvr>
                                        <p:cTn id="207" dur="500"/>
                                        <p:tgtEl>
                                          <p:spTgt spid="1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08" presetID="2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10" dur="500"/>
                                        <p:tgtEl>
                                          <p:spTgt spid="26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1" fill="hold">
                      <p:stCondLst>
                        <p:cond delay="indefinite"/>
                      </p:stCondLst>
                      <p:childTnLst>
                        <p:par>
                          <p:cTn id="212" fill="hold">
                            <p:stCondLst>
                              <p:cond delay="0"/>
                            </p:stCondLst>
                            <p:childTnLst>
                              <p:par>
                                <p:cTn id="213" presetID="2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right)">
                                      <p:cBhvr>
                                        <p:cTn id="215" dur="500"/>
                                        <p:tgtEl>
                                          <p:spTgt spid="9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16" presetID="22" presetClass="entr" presetSubtype="2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right)">
                                      <p:cBhvr>
                                        <p:cTn id="218" dur="500"/>
                                        <p:tgtEl>
                                          <p:spTgt spid="5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19" presetID="22" presetClass="entr" presetSubtype="2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right)">
                                      <p:cBhvr>
                                        <p:cTn id="221" dur="500"/>
                                        <p:tgtEl>
                                          <p:spTgt spid="26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2" fill="hold">
                      <p:stCondLst>
                        <p:cond delay="indefinite"/>
                      </p:stCondLst>
                      <p:childTnLst>
                        <p:par>
                          <p:cTn id="223" fill="hold">
                            <p:stCondLst>
                              <p:cond delay="0"/>
                            </p:stCondLst>
                            <p:childTnLst>
                              <p:par>
                                <p:cTn id="224" presetID="2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right)">
                                      <p:cBhvr>
                                        <p:cTn id="226" dur="500"/>
                                        <p:tgtEl>
                                          <p:spTgt spid="29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27" presetID="22" presetClass="entr" presetSubtype="2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right)">
                                      <p:cBhvr>
                                        <p:cTn id="229" dur="500"/>
                                        <p:tgtEl>
                                          <p:spTgt spid="18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30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32" dur="5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3" fill="hold">
                      <p:stCondLst>
                        <p:cond delay="indefinite"/>
                      </p:stCondLst>
                      <p:childTnLst>
                        <p:par>
                          <p:cTn id="234" fill="hold">
                            <p:stCondLst>
                              <p:cond delay="0"/>
                            </p:stCondLst>
                            <p:childTnLst>
                              <p:par>
                                <p:cTn id="23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7" dur="1000"/>
                                        <p:tgtEl>
                                          <p:spTgt spid="21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38" dur="1000" fill="hold"/>
                                        <p:tgtEl>
                                          <p:spTgt spid="2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9" dur="1000" fill="hold"/>
                                        <p:tgtEl>
                                          <p:spTgt spid="2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40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2" dur="1000"/>
                                        <p:tgtEl>
                                          <p:spTgt spid="10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43" dur="1000" fill="hold"/>
                                        <p:tgtEl>
                                          <p:spTgt spid="10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4" dur="1000" fill="hold"/>
                                        <p:tgtEl>
                                          <p:spTgt spid="10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45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7" dur="1000"/>
                                        <p:tgtEl>
                                          <p:spTgt spid="10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48" dur="1000" fill="hold"/>
                                        <p:tgtEl>
                                          <p:spTgt spid="10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9" dur="1000" fill="hold"/>
                                        <p:tgtEl>
                                          <p:spTgt spid="10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50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2" dur="1000"/>
                                        <p:tgtEl>
                                          <p:spTgt spid="14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53" dur="1000" fill="hold"/>
                                        <p:tgtEl>
                                          <p:spTgt spid="14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4" dur="1000" fill="hold"/>
                                        <p:tgtEl>
                                          <p:spTgt spid="14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55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7" dur="1000"/>
                                        <p:tgtEl>
                                          <p:spTgt spid="10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58" dur="1000" fill="hold"/>
                                        <p:tgtEl>
                                          <p:spTgt spid="10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9" dur="1000" fill="hold"/>
                                        <p:tgtEl>
                                          <p:spTgt spid="10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60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2" dur="1000"/>
                                        <p:tgtEl>
                                          <p:spTgt spid="10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63" dur="1000" fill="hold"/>
                                        <p:tgtEl>
                                          <p:spTgt spid="10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4" dur="1000" fill="hold"/>
                                        <p:tgtEl>
                                          <p:spTgt spid="10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65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7" dur="1000"/>
                                        <p:tgtEl>
                                          <p:spTgt spid="10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68" dur="1000" fill="hold"/>
                                        <p:tgtEl>
                                          <p:spTgt spid="10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9" dur="1000" fill="hold"/>
                                        <p:tgtEl>
                                          <p:spTgt spid="10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70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2" dur="1000"/>
                                        <p:tgtEl>
                                          <p:spTgt spid="10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73" dur="1000" fill="hold"/>
                                        <p:tgtEl>
                                          <p:spTgt spid="10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4" dur="1000" fill="hold"/>
                                        <p:tgtEl>
                                          <p:spTgt spid="10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75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7" dur="1000"/>
                                        <p:tgtEl>
                                          <p:spTgt spid="10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78" dur="1000" fill="hold"/>
                                        <p:tgtEl>
                                          <p:spTgt spid="10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9" dur="1000" fill="hold"/>
                                        <p:tgtEl>
                                          <p:spTgt spid="10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80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82" dur="500"/>
                                        <p:tgtEl>
                                          <p:spTgt spid="16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83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85" dur="500"/>
                                        <p:tgtEl>
                                          <p:spTgt spid="29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86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88" dur="500"/>
                                        <p:tgtEl>
                                          <p:spTgt spid="29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89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91" dur="500"/>
                                        <p:tgtEl>
                                          <p:spTgt spid="15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92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94" dur="500"/>
                                        <p:tgtEl>
                                          <p:spTgt spid="15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95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97" dur="500"/>
                                        <p:tgtEl>
                                          <p:spTgt spid="16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98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00" dur="500"/>
                                        <p:tgtEl>
                                          <p:spTgt spid="16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01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03" dur="500"/>
                                        <p:tgtEl>
                                          <p:spTgt spid="16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04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06" dur="500"/>
                                        <p:tgtEl>
                                          <p:spTgt spid="15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07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09" dur="500"/>
                                        <p:tgtEl>
                                          <p:spTgt spid="29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10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12" dur="500"/>
                                        <p:tgtEl>
                                          <p:spTgt spid="29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13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15" dur="500"/>
                                        <p:tgtEl>
                                          <p:spTgt spid="15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16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18" dur="500"/>
                                        <p:tgtEl>
                                          <p:spTgt spid="16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19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21" dur="500"/>
                                        <p:tgtEl>
                                          <p:spTgt spid="16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22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24" dur="500"/>
                                        <p:tgtEl>
                                          <p:spTgt spid="15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25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27" dur="500"/>
                                        <p:tgtEl>
                                          <p:spTgt spid="29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28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30" dur="500"/>
                                        <p:tgtEl>
                                          <p:spTgt spid="17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31" presetID="22" presetClass="entr" presetSubtype="4" fill="hold" nodeType="with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3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33" dur="500"/>
                                        <p:tgtEl>
                                          <p:spTgt spid="16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34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36" dur="500"/>
                                        <p:tgtEl>
                                          <p:spTgt spid="18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37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39" dur="500"/>
                                        <p:tgtEl>
                                          <p:spTgt spid="18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40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42" dur="500"/>
                                        <p:tgtEl>
                                          <p:spTgt spid="18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43" fill="hold">
                            <p:stCondLst>
                              <p:cond delay="2500"/>
                            </p:stCondLst>
                            <p:childTnLst>
                              <p:par>
                                <p:cTn id="344" presetID="47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46" dur="1000"/>
                                        <p:tgtEl>
                                          <p:spTgt spid="17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47" dur="1000" fill="hold"/>
                                        <p:tgtEl>
                                          <p:spTgt spid="17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8" dur="1000" fill="hold"/>
                                        <p:tgtEl>
                                          <p:spTgt spid="17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9" fill="hold">
                      <p:stCondLst>
                        <p:cond delay="indefinite"/>
                      </p:stCondLst>
                      <p:childTnLst>
                        <p:par>
                          <p:cTn id="350" fill="hold">
                            <p:stCondLst>
                              <p:cond delay="0"/>
                            </p:stCondLst>
                            <p:childTnLst>
                              <p:par>
                                <p:cTn id="351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3" dur="500"/>
                                        <p:tgtEl>
                                          <p:spTgt spid="19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54" presetID="10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355" dur="500"/>
                                        <p:tgtEl>
                                          <p:spTgt spid="10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5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0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7" fill="hold">
                      <p:stCondLst>
                        <p:cond delay="indefinite"/>
                      </p:stCondLst>
                      <p:childTnLst>
                        <p:par>
                          <p:cTn id="358" fill="hold">
                            <p:stCondLst>
                              <p:cond delay="0"/>
                            </p:stCondLst>
                            <p:childTnLst>
                              <p:par>
                                <p:cTn id="359" presetID="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61" presetID="1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63" presetID="1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65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67" dur="500"/>
                                        <p:tgtEl>
                                          <p:spTgt spid="19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68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0" dur="500"/>
                                        <p:tgtEl>
                                          <p:spTgt spid="19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71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3" dur="500"/>
                                        <p:tgtEl>
                                          <p:spTgt spid="19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4" fill="hold">
                      <p:stCondLst>
                        <p:cond delay="indefinite"/>
                      </p:stCondLst>
                      <p:childTnLst>
                        <p:par>
                          <p:cTn id="375" fill="hold">
                            <p:stCondLst>
                              <p:cond delay="0"/>
                            </p:stCondLst>
                            <p:childTnLst>
                              <p:par>
                                <p:cTn id="376" presetID="10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377" dur="5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7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79" presetID="22" presetClass="entr" presetSubtype="2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right)">
                                      <p:cBhvr>
                                        <p:cTn id="381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65" grpId="0"/>
      <p:bldP spid="266" grpId="0"/>
      <p:bldP spid="299" grpId="0"/>
      <p:bldP spid="300" grpId="0" animBg="1"/>
      <p:bldP spid="99" grpId="0" animBg="1"/>
      <p:bldP spid="108" grpId="0" animBg="1"/>
      <p:bldP spid="109" grpId="0"/>
      <p:bldP spid="183" grpId="0"/>
      <p:bldP spid="185" grpId="0"/>
      <p:bldP spid="186" grpId="0"/>
      <p:bldP spid="187" grpId="0"/>
      <p:bldP spid="188" grpId="0"/>
      <p:bldP spid="189" grpId="0"/>
      <p:bldP spid="2" grpId="0" build="allAtOnce"/>
      <p:bldP spid="4" grpId="0"/>
    </p:bldLst>
  </p:timing>
</p:sld>
</file>

<file path=ppt/slides/slide7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/>
          <p:cNvSpPr>
            <a:spLocks noGrp="1"/>
          </p:cNvSpPr>
          <p:nvPr>
            <p:ph type="ctrTitle"/>
          </p:nvPr>
        </p:nvSpPr>
        <p:spPr>
          <a:xfrm>
            <a:off x="3616952" y="107119"/>
            <a:ext cx="4958097" cy="633120"/>
          </a:xfrm>
        </p:spPr>
        <p:txBody>
          <a:bodyPr>
            <a:normAutofit/>
          </a:bodyPr>
          <a:lstStyle/>
          <a:p>
            <a:pPr algn="ctr"/>
            <a:r>
              <a:rPr lang="en-IN" sz="4000" i="1" u="sng" dirty="0"/>
              <a:t>Numerical Relay</a:t>
            </a:r>
          </a:p>
        </p:txBody>
      </p:sp>
      <p:pic>
        <p:nvPicPr>
          <p:cNvPr id="43" name="Picture 4" descr="APTRANSCO ⚡️⚡️ - Electricity Transmission Company - APTRANSCO | LinkedIn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7541" y="17768"/>
            <a:ext cx="1057360" cy="97547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Rounded Rectangle 1"/>
          <p:cNvSpPr/>
          <p:nvPr/>
        </p:nvSpPr>
        <p:spPr>
          <a:xfrm>
            <a:off x="2206168" y="1058365"/>
            <a:ext cx="2075543" cy="5632721"/>
          </a:xfrm>
          <a:prstGeom prst="roundRect">
            <a:avLst/>
          </a:prstGeom>
          <a:noFill/>
          <a:ln w="28575">
            <a:solidFill>
              <a:srgbClr val="FFFF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IN"/>
          </a:p>
        </p:txBody>
      </p:sp>
      <p:cxnSp>
        <p:nvCxnSpPr>
          <p:cNvPr id="5" name="Straight Connector 4"/>
          <p:cNvCxnSpPr/>
          <p:nvPr/>
        </p:nvCxnSpPr>
        <p:spPr>
          <a:xfrm>
            <a:off x="1103082" y="1349831"/>
            <a:ext cx="1103086" cy="0"/>
          </a:xfrm>
          <a:prstGeom prst="line">
            <a:avLst/>
          </a:prstGeom>
          <a:ln w="28575">
            <a:solidFill>
              <a:srgbClr val="0070C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6" name="Straight Connector 55"/>
          <p:cNvCxnSpPr/>
          <p:nvPr/>
        </p:nvCxnSpPr>
        <p:spPr>
          <a:xfrm>
            <a:off x="4281711" y="1349831"/>
            <a:ext cx="1103086" cy="0"/>
          </a:xfrm>
          <a:prstGeom prst="line">
            <a:avLst/>
          </a:prstGeom>
          <a:ln w="28575">
            <a:solidFill>
              <a:srgbClr val="0070C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57" name="Title 2"/>
          <p:cNvSpPr txBox="1">
            <a:spLocks/>
          </p:cNvSpPr>
          <p:nvPr/>
        </p:nvSpPr>
        <p:spPr>
          <a:xfrm>
            <a:off x="2581260" y="1212218"/>
            <a:ext cx="1325358" cy="326295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>
            <a:lvl1pPr algn="l" defTabSz="914400" rtl="0" eaLnBrk="1" latinLnBrk="0" hangingPunct="1">
              <a:lnSpc>
                <a:spcPct val="85000"/>
              </a:lnSpc>
              <a:spcBef>
                <a:spcPct val="0"/>
              </a:spcBef>
              <a:buNone/>
              <a:defRPr sz="7200" kern="1200" spc="-50" baseline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IN" sz="2000" i="1" dirty="0"/>
              <a:t>220 V DC</a:t>
            </a:r>
          </a:p>
        </p:txBody>
      </p:sp>
      <p:sp>
        <p:nvSpPr>
          <p:cNvPr id="58" name="Rectangle 57"/>
          <p:cNvSpPr/>
          <p:nvPr/>
        </p:nvSpPr>
        <p:spPr>
          <a:xfrm>
            <a:off x="2868358" y="2712095"/>
            <a:ext cx="621454" cy="139991"/>
          </a:xfrm>
          <a:prstGeom prst="rect">
            <a:avLst/>
          </a:prstGeom>
          <a:solidFill>
            <a:srgbClr val="FF0000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IN"/>
          </a:p>
        </p:txBody>
      </p:sp>
      <p:sp>
        <p:nvSpPr>
          <p:cNvPr id="59" name="Rectangle 58"/>
          <p:cNvSpPr/>
          <p:nvPr/>
        </p:nvSpPr>
        <p:spPr>
          <a:xfrm>
            <a:off x="2863958" y="3041918"/>
            <a:ext cx="621454" cy="139991"/>
          </a:xfrm>
          <a:prstGeom prst="rect">
            <a:avLst/>
          </a:prstGeom>
          <a:solidFill>
            <a:srgbClr val="FFFF00"/>
          </a:solidFill>
          <a:ln>
            <a:solidFill>
              <a:srgbClr val="FFFF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IN"/>
          </a:p>
        </p:txBody>
      </p:sp>
      <p:sp>
        <p:nvSpPr>
          <p:cNvPr id="60" name="Rectangle 59"/>
          <p:cNvSpPr/>
          <p:nvPr/>
        </p:nvSpPr>
        <p:spPr>
          <a:xfrm>
            <a:off x="2863960" y="3424055"/>
            <a:ext cx="621454" cy="139991"/>
          </a:xfrm>
          <a:prstGeom prst="rect">
            <a:avLst/>
          </a:prstGeom>
          <a:solidFill>
            <a:srgbClr val="00B0F0"/>
          </a:solidFill>
          <a:ln>
            <a:solidFill>
              <a:srgbClr val="00B0F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IN"/>
          </a:p>
        </p:txBody>
      </p:sp>
      <p:sp>
        <p:nvSpPr>
          <p:cNvPr id="61" name="Rectangle 60"/>
          <p:cNvSpPr/>
          <p:nvPr/>
        </p:nvSpPr>
        <p:spPr>
          <a:xfrm>
            <a:off x="2863960" y="3741555"/>
            <a:ext cx="621454" cy="139991"/>
          </a:xfrm>
          <a:prstGeom prst="rect">
            <a:avLst/>
          </a:prstGeom>
          <a:solidFill>
            <a:schemeClr val="bg1">
              <a:lumMod val="50000"/>
              <a:lumOff val="50000"/>
            </a:schemeClr>
          </a:solidFill>
          <a:ln>
            <a:solidFill>
              <a:schemeClr val="bg1">
                <a:lumMod val="50000"/>
                <a:lumOff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IN"/>
          </a:p>
        </p:txBody>
      </p:sp>
      <p:cxnSp>
        <p:nvCxnSpPr>
          <p:cNvPr id="62" name="Straight Connector 61"/>
          <p:cNvCxnSpPr/>
          <p:nvPr/>
        </p:nvCxnSpPr>
        <p:spPr>
          <a:xfrm flipV="1">
            <a:off x="3894895" y="2768367"/>
            <a:ext cx="0" cy="0"/>
          </a:xfrm>
          <a:prstGeom prst="line">
            <a:avLst/>
          </a:prstGeom>
          <a:ln w="25400">
            <a:solidFill>
              <a:srgbClr val="00B05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3" name="Straight Connector 62"/>
          <p:cNvCxnSpPr/>
          <p:nvPr/>
        </p:nvCxnSpPr>
        <p:spPr>
          <a:xfrm flipH="1" flipV="1">
            <a:off x="3485420" y="2768367"/>
            <a:ext cx="409475" cy="138311"/>
          </a:xfrm>
          <a:prstGeom prst="line">
            <a:avLst/>
          </a:prstGeom>
          <a:ln w="25400">
            <a:solidFill>
              <a:srgbClr val="00B05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4" name="Straight Connector 63"/>
          <p:cNvCxnSpPr/>
          <p:nvPr/>
        </p:nvCxnSpPr>
        <p:spPr>
          <a:xfrm flipV="1">
            <a:off x="3497143" y="2918476"/>
            <a:ext cx="393352" cy="179714"/>
          </a:xfrm>
          <a:prstGeom prst="line">
            <a:avLst/>
          </a:prstGeom>
          <a:ln w="25400">
            <a:solidFill>
              <a:srgbClr val="00B05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5" name="Straight Connector 64"/>
          <p:cNvCxnSpPr/>
          <p:nvPr/>
        </p:nvCxnSpPr>
        <p:spPr>
          <a:xfrm flipV="1">
            <a:off x="3906618" y="3103646"/>
            <a:ext cx="0" cy="0"/>
          </a:xfrm>
          <a:prstGeom prst="line">
            <a:avLst/>
          </a:prstGeom>
          <a:ln w="25400">
            <a:solidFill>
              <a:srgbClr val="00B05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7" name="Straight Connector 66"/>
          <p:cNvCxnSpPr/>
          <p:nvPr/>
        </p:nvCxnSpPr>
        <p:spPr>
          <a:xfrm flipH="1" flipV="1">
            <a:off x="3497143" y="3103646"/>
            <a:ext cx="409475" cy="138311"/>
          </a:xfrm>
          <a:prstGeom prst="line">
            <a:avLst/>
          </a:prstGeom>
          <a:ln w="25400">
            <a:solidFill>
              <a:srgbClr val="00B05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8" name="Straight Connector 67"/>
          <p:cNvCxnSpPr/>
          <p:nvPr/>
        </p:nvCxnSpPr>
        <p:spPr>
          <a:xfrm flipV="1">
            <a:off x="3497143" y="3247297"/>
            <a:ext cx="405075" cy="186172"/>
          </a:xfrm>
          <a:prstGeom prst="line">
            <a:avLst/>
          </a:prstGeom>
          <a:ln w="25400">
            <a:solidFill>
              <a:srgbClr val="00B05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9" name="Straight Connector 68"/>
          <p:cNvCxnSpPr/>
          <p:nvPr/>
        </p:nvCxnSpPr>
        <p:spPr>
          <a:xfrm flipV="1">
            <a:off x="3882806" y="3465596"/>
            <a:ext cx="0" cy="0"/>
          </a:xfrm>
          <a:prstGeom prst="line">
            <a:avLst/>
          </a:prstGeom>
          <a:ln w="25400">
            <a:solidFill>
              <a:srgbClr val="00B05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0" name="Straight Connector 69"/>
          <p:cNvCxnSpPr/>
          <p:nvPr/>
        </p:nvCxnSpPr>
        <p:spPr>
          <a:xfrm flipH="1" flipV="1">
            <a:off x="3473331" y="3465596"/>
            <a:ext cx="409475" cy="138311"/>
          </a:xfrm>
          <a:prstGeom prst="line">
            <a:avLst/>
          </a:prstGeom>
          <a:ln w="25400">
            <a:solidFill>
              <a:srgbClr val="00B05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1" name="Straight Connector 70"/>
          <p:cNvCxnSpPr/>
          <p:nvPr/>
        </p:nvCxnSpPr>
        <p:spPr>
          <a:xfrm flipV="1">
            <a:off x="3473331" y="3609247"/>
            <a:ext cx="405075" cy="186172"/>
          </a:xfrm>
          <a:prstGeom prst="line">
            <a:avLst/>
          </a:prstGeom>
          <a:ln w="25400">
            <a:solidFill>
              <a:srgbClr val="00B05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75" name="Title 2"/>
          <p:cNvSpPr txBox="1">
            <a:spLocks/>
          </p:cNvSpPr>
          <p:nvPr/>
        </p:nvSpPr>
        <p:spPr>
          <a:xfrm>
            <a:off x="546554" y="2922753"/>
            <a:ext cx="567824" cy="356395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>
            <a:lvl1pPr algn="l" defTabSz="914400" rtl="0" eaLnBrk="1" latinLnBrk="0" hangingPunct="1">
              <a:lnSpc>
                <a:spcPct val="85000"/>
              </a:lnSpc>
              <a:spcBef>
                <a:spcPct val="0"/>
              </a:spcBef>
              <a:buNone/>
              <a:defRPr sz="7200" kern="1200" spc="-50" baseline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IN" sz="2000" i="1" dirty="0"/>
              <a:t>VY</a:t>
            </a:r>
          </a:p>
        </p:txBody>
      </p:sp>
      <p:sp>
        <p:nvSpPr>
          <p:cNvPr id="76" name="Title 2"/>
          <p:cNvSpPr txBox="1">
            <a:spLocks/>
          </p:cNvSpPr>
          <p:nvPr/>
        </p:nvSpPr>
        <p:spPr>
          <a:xfrm>
            <a:off x="530858" y="3323801"/>
            <a:ext cx="567824" cy="356395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>
            <a:lvl1pPr algn="l" defTabSz="914400" rtl="0" eaLnBrk="1" latinLnBrk="0" hangingPunct="1">
              <a:lnSpc>
                <a:spcPct val="85000"/>
              </a:lnSpc>
              <a:spcBef>
                <a:spcPct val="0"/>
              </a:spcBef>
              <a:buNone/>
              <a:defRPr sz="7200" kern="1200" spc="-50" baseline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IN" sz="2000" i="1" dirty="0"/>
              <a:t>VB</a:t>
            </a:r>
          </a:p>
        </p:txBody>
      </p:sp>
      <p:sp>
        <p:nvSpPr>
          <p:cNvPr id="78" name="Title 2"/>
          <p:cNvSpPr txBox="1">
            <a:spLocks/>
          </p:cNvSpPr>
          <p:nvPr/>
        </p:nvSpPr>
        <p:spPr>
          <a:xfrm>
            <a:off x="522838" y="3636621"/>
            <a:ext cx="567824" cy="356395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>
            <a:lvl1pPr algn="l" defTabSz="914400" rtl="0" eaLnBrk="1" latinLnBrk="0" hangingPunct="1">
              <a:lnSpc>
                <a:spcPct val="85000"/>
              </a:lnSpc>
              <a:spcBef>
                <a:spcPct val="0"/>
              </a:spcBef>
              <a:buNone/>
              <a:defRPr sz="7200" kern="1200" spc="-50" baseline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IN" sz="2000" i="1" dirty="0"/>
              <a:t>VN</a:t>
            </a:r>
          </a:p>
        </p:txBody>
      </p:sp>
      <p:sp>
        <p:nvSpPr>
          <p:cNvPr id="89" name="Title 2"/>
          <p:cNvSpPr txBox="1">
            <a:spLocks/>
          </p:cNvSpPr>
          <p:nvPr/>
        </p:nvSpPr>
        <p:spPr>
          <a:xfrm>
            <a:off x="546151" y="2533897"/>
            <a:ext cx="567824" cy="356395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>
            <a:lvl1pPr algn="l" defTabSz="914400" rtl="0" eaLnBrk="1" latinLnBrk="0" hangingPunct="1">
              <a:lnSpc>
                <a:spcPct val="85000"/>
              </a:lnSpc>
              <a:spcBef>
                <a:spcPct val="0"/>
              </a:spcBef>
              <a:buNone/>
              <a:defRPr sz="7200" kern="1200" spc="-50" baseline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IN" sz="2000" i="1" dirty="0"/>
              <a:t>VR</a:t>
            </a:r>
          </a:p>
        </p:txBody>
      </p:sp>
      <p:cxnSp>
        <p:nvCxnSpPr>
          <p:cNvPr id="92" name="Straight Connector 91"/>
          <p:cNvCxnSpPr/>
          <p:nvPr/>
        </p:nvCxnSpPr>
        <p:spPr>
          <a:xfrm>
            <a:off x="1103082" y="2777411"/>
            <a:ext cx="1103086" cy="0"/>
          </a:xfrm>
          <a:prstGeom prst="line">
            <a:avLst/>
          </a:prstGeom>
          <a:ln w="28575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4" name="Straight Connector 93"/>
          <p:cNvCxnSpPr/>
          <p:nvPr/>
        </p:nvCxnSpPr>
        <p:spPr>
          <a:xfrm>
            <a:off x="1103082" y="3111254"/>
            <a:ext cx="1103086" cy="0"/>
          </a:xfrm>
          <a:prstGeom prst="line">
            <a:avLst/>
          </a:prstGeom>
          <a:ln w="28575">
            <a:solidFill>
              <a:srgbClr val="FFFF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5" name="Straight Connector 94"/>
          <p:cNvCxnSpPr/>
          <p:nvPr/>
        </p:nvCxnSpPr>
        <p:spPr>
          <a:xfrm>
            <a:off x="1103082" y="3501999"/>
            <a:ext cx="1103086" cy="0"/>
          </a:xfrm>
          <a:prstGeom prst="line">
            <a:avLst/>
          </a:prstGeom>
          <a:ln w="28575">
            <a:solidFill>
              <a:srgbClr val="0070C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6" name="Straight Connector 95"/>
          <p:cNvCxnSpPr/>
          <p:nvPr/>
        </p:nvCxnSpPr>
        <p:spPr>
          <a:xfrm>
            <a:off x="1103082" y="3814652"/>
            <a:ext cx="1103086" cy="0"/>
          </a:xfrm>
          <a:prstGeom prst="line">
            <a:avLst/>
          </a:prstGeom>
          <a:ln w="28575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7" name="Straight Connector 96"/>
          <p:cNvCxnSpPr>
            <a:endCxn id="58" idx="1"/>
          </p:cNvCxnSpPr>
          <p:nvPr/>
        </p:nvCxnSpPr>
        <p:spPr>
          <a:xfrm flipV="1">
            <a:off x="2206168" y="2782091"/>
            <a:ext cx="662190" cy="3077"/>
          </a:xfrm>
          <a:prstGeom prst="line">
            <a:avLst/>
          </a:prstGeom>
          <a:ln w="28575">
            <a:solidFill>
              <a:srgbClr val="0070C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8" name="Straight Connector 97"/>
          <p:cNvCxnSpPr/>
          <p:nvPr/>
        </p:nvCxnSpPr>
        <p:spPr>
          <a:xfrm flipV="1">
            <a:off x="2195903" y="3101959"/>
            <a:ext cx="662190" cy="3077"/>
          </a:xfrm>
          <a:prstGeom prst="line">
            <a:avLst/>
          </a:prstGeom>
          <a:ln w="28575">
            <a:solidFill>
              <a:srgbClr val="0070C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3" name="Straight Connector 102"/>
          <p:cNvCxnSpPr/>
          <p:nvPr/>
        </p:nvCxnSpPr>
        <p:spPr>
          <a:xfrm flipV="1">
            <a:off x="2203307" y="3492703"/>
            <a:ext cx="662190" cy="3077"/>
          </a:xfrm>
          <a:prstGeom prst="line">
            <a:avLst/>
          </a:prstGeom>
          <a:ln w="28575">
            <a:solidFill>
              <a:srgbClr val="0070C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1" name="Straight Connector 110"/>
          <p:cNvCxnSpPr/>
          <p:nvPr/>
        </p:nvCxnSpPr>
        <p:spPr>
          <a:xfrm flipV="1">
            <a:off x="2211143" y="3803536"/>
            <a:ext cx="662190" cy="3077"/>
          </a:xfrm>
          <a:prstGeom prst="line">
            <a:avLst/>
          </a:prstGeom>
          <a:ln w="28575">
            <a:solidFill>
              <a:srgbClr val="0070C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12" name="Rectangle 111"/>
          <p:cNvSpPr/>
          <p:nvPr/>
        </p:nvSpPr>
        <p:spPr>
          <a:xfrm>
            <a:off x="2867955" y="4721557"/>
            <a:ext cx="621454" cy="139991"/>
          </a:xfrm>
          <a:prstGeom prst="rect">
            <a:avLst/>
          </a:prstGeom>
          <a:solidFill>
            <a:srgbClr val="FF0000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IN"/>
          </a:p>
        </p:txBody>
      </p:sp>
      <p:sp>
        <p:nvSpPr>
          <p:cNvPr id="113" name="Rectangle 112"/>
          <p:cNvSpPr/>
          <p:nvPr/>
        </p:nvSpPr>
        <p:spPr>
          <a:xfrm>
            <a:off x="2863555" y="5051380"/>
            <a:ext cx="621454" cy="139991"/>
          </a:xfrm>
          <a:prstGeom prst="rect">
            <a:avLst/>
          </a:prstGeom>
          <a:solidFill>
            <a:srgbClr val="FFFF00"/>
          </a:solidFill>
          <a:ln>
            <a:solidFill>
              <a:srgbClr val="FFFF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IN"/>
          </a:p>
        </p:txBody>
      </p:sp>
      <p:sp>
        <p:nvSpPr>
          <p:cNvPr id="114" name="Rectangle 113"/>
          <p:cNvSpPr/>
          <p:nvPr/>
        </p:nvSpPr>
        <p:spPr>
          <a:xfrm>
            <a:off x="2863557" y="5433517"/>
            <a:ext cx="621454" cy="139991"/>
          </a:xfrm>
          <a:prstGeom prst="rect">
            <a:avLst/>
          </a:prstGeom>
          <a:solidFill>
            <a:srgbClr val="00B0F0"/>
          </a:solidFill>
          <a:ln>
            <a:solidFill>
              <a:srgbClr val="00B0F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IN"/>
          </a:p>
        </p:txBody>
      </p:sp>
      <p:sp>
        <p:nvSpPr>
          <p:cNvPr id="115" name="Rectangle 114"/>
          <p:cNvSpPr/>
          <p:nvPr/>
        </p:nvSpPr>
        <p:spPr>
          <a:xfrm>
            <a:off x="2863557" y="5751017"/>
            <a:ext cx="621454" cy="139991"/>
          </a:xfrm>
          <a:prstGeom prst="rect">
            <a:avLst/>
          </a:prstGeom>
          <a:solidFill>
            <a:schemeClr val="bg1">
              <a:lumMod val="50000"/>
              <a:lumOff val="50000"/>
            </a:schemeClr>
          </a:solidFill>
          <a:ln>
            <a:solidFill>
              <a:schemeClr val="bg1">
                <a:lumMod val="50000"/>
                <a:lumOff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IN"/>
          </a:p>
        </p:txBody>
      </p:sp>
      <p:cxnSp>
        <p:nvCxnSpPr>
          <p:cNvPr id="116" name="Straight Connector 115"/>
          <p:cNvCxnSpPr/>
          <p:nvPr/>
        </p:nvCxnSpPr>
        <p:spPr>
          <a:xfrm flipV="1">
            <a:off x="4694592" y="4777829"/>
            <a:ext cx="0" cy="0"/>
          </a:xfrm>
          <a:prstGeom prst="line">
            <a:avLst/>
          </a:prstGeom>
          <a:ln w="25400">
            <a:solidFill>
              <a:srgbClr val="00B05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7" name="Straight Connector 116"/>
          <p:cNvCxnSpPr/>
          <p:nvPr/>
        </p:nvCxnSpPr>
        <p:spPr>
          <a:xfrm flipH="1" flipV="1">
            <a:off x="4285117" y="4777829"/>
            <a:ext cx="409475" cy="138311"/>
          </a:xfrm>
          <a:prstGeom prst="line">
            <a:avLst/>
          </a:prstGeom>
          <a:ln w="25400">
            <a:solidFill>
              <a:srgbClr val="00B05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8" name="Straight Connector 117"/>
          <p:cNvCxnSpPr/>
          <p:nvPr/>
        </p:nvCxnSpPr>
        <p:spPr>
          <a:xfrm flipV="1">
            <a:off x="4296840" y="4927938"/>
            <a:ext cx="393352" cy="179714"/>
          </a:xfrm>
          <a:prstGeom prst="line">
            <a:avLst/>
          </a:prstGeom>
          <a:ln w="25400">
            <a:solidFill>
              <a:srgbClr val="00B05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9" name="Straight Connector 118"/>
          <p:cNvCxnSpPr/>
          <p:nvPr/>
        </p:nvCxnSpPr>
        <p:spPr>
          <a:xfrm flipV="1">
            <a:off x="4706315" y="5113108"/>
            <a:ext cx="0" cy="0"/>
          </a:xfrm>
          <a:prstGeom prst="line">
            <a:avLst/>
          </a:prstGeom>
          <a:ln w="25400">
            <a:solidFill>
              <a:srgbClr val="00B05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0" name="Straight Connector 119"/>
          <p:cNvCxnSpPr/>
          <p:nvPr/>
        </p:nvCxnSpPr>
        <p:spPr>
          <a:xfrm flipH="1" flipV="1">
            <a:off x="4296840" y="5113108"/>
            <a:ext cx="409475" cy="138311"/>
          </a:xfrm>
          <a:prstGeom prst="line">
            <a:avLst/>
          </a:prstGeom>
          <a:ln w="25400">
            <a:solidFill>
              <a:srgbClr val="00B05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1" name="Straight Connector 120"/>
          <p:cNvCxnSpPr/>
          <p:nvPr/>
        </p:nvCxnSpPr>
        <p:spPr>
          <a:xfrm flipV="1">
            <a:off x="4296840" y="5256759"/>
            <a:ext cx="405075" cy="186172"/>
          </a:xfrm>
          <a:prstGeom prst="line">
            <a:avLst/>
          </a:prstGeom>
          <a:ln w="25400">
            <a:solidFill>
              <a:srgbClr val="00B05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2" name="Straight Connector 121"/>
          <p:cNvCxnSpPr/>
          <p:nvPr/>
        </p:nvCxnSpPr>
        <p:spPr>
          <a:xfrm flipV="1">
            <a:off x="4682503" y="5475058"/>
            <a:ext cx="0" cy="0"/>
          </a:xfrm>
          <a:prstGeom prst="line">
            <a:avLst/>
          </a:prstGeom>
          <a:ln w="25400">
            <a:solidFill>
              <a:srgbClr val="00B05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3" name="Straight Connector 122"/>
          <p:cNvCxnSpPr/>
          <p:nvPr/>
        </p:nvCxnSpPr>
        <p:spPr>
          <a:xfrm flipH="1" flipV="1">
            <a:off x="4273028" y="5475058"/>
            <a:ext cx="409475" cy="138311"/>
          </a:xfrm>
          <a:prstGeom prst="line">
            <a:avLst/>
          </a:prstGeom>
          <a:ln w="25400">
            <a:solidFill>
              <a:srgbClr val="00B05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4" name="Straight Connector 123"/>
          <p:cNvCxnSpPr/>
          <p:nvPr/>
        </p:nvCxnSpPr>
        <p:spPr>
          <a:xfrm flipV="1">
            <a:off x="4273028" y="5618709"/>
            <a:ext cx="405075" cy="186172"/>
          </a:xfrm>
          <a:prstGeom prst="line">
            <a:avLst/>
          </a:prstGeom>
          <a:ln w="25400">
            <a:solidFill>
              <a:srgbClr val="00B05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25" name="Title 2"/>
          <p:cNvSpPr txBox="1">
            <a:spLocks/>
          </p:cNvSpPr>
          <p:nvPr/>
        </p:nvSpPr>
        <p:spPr>
          <a:xfrm>
            <a:off x="546151" y="4932215"/>
            <a:ext cx="567824" cy="356395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>
            <a:lvl1pPr algn="l" defTabSz="914400" rtl="0" eaLnBrk="1" latinLnBrk="0" hangingPunct="1">
              <a:lnSpc>
                <a:spcPct val="85000"/>
              </a:lnSpc>
              <a:spcBef>
                <a:spcPct val="0"/>
              </a:spcBef>
              <a:buNone/>
              <a:defRPr sz="7200" kern="1200" spc="-50" baseline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IN" sz="2000" i="1" dirty="0"/>
              <a:t>IY</a:t>
            </a:r>
          </a:p>
        </p:txBody>
      </p:sp>
      <p:sp>
        <p:nvSpPr>
          <p:cNvPr id="126" name="Title 2"/>
          <p:cNvSpPr txBox="1">
            <a:spLocks/>
          </p:cNvSpPr>
          <p:nvPr/>
        </p:nvSpPr>
        <p:spPr>
          <a:xfrm>
            <a:off x="530455" y="5333263"/>
            <a:ext cx="567824" cy="356395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>
            <a:lvl1pPr algn="l" defTabSz="914400" rtl="0" eaLnBrk="1" latinLnBrk="0" hangingPunct="1">
              <a:lnSpc>
                <a:spcPct val="85000"/>
              </a:lnSpc>
              <a:spcBef>
                <a:spcPct val="0"/>
              </a:spcBef>
              <a:buNone/>
              <a:defRPr sz="7200" kern="1200" spc="-50" baseline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IN" sz="2000" i="1" dirty="0"/>
              <a:t>IB</a:t>
            </a:r>
          </a:p>
        </p:txBody>
      </p:sp>
      <p:sp>
        <p:nvSpPr>
          <p:cNvPr id="127" name="Title 2"/>
          <p:cNvSpPr txBox="1">
            <a:spLocks/>
          </p:cNvSpPr>
          <p:nvPr/>
        </p:nvSpPr>
        <p:spPr>
          <a:xfrm>
            <a:off x="522435" y="5646083"/>
            <a:ext cx="567824" cy="356395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>
            <a:lvl1pPr algn="l" defTabSz="914400" rtl="0" eaLnBrk="1" latinLnBrk="0" hangingPunct="1">
              <a:lnSpc>
                <a:spcPct val="85000"/>
              </a:lnSpc>
              <a:spcBef>
                <a:spcPct val="0"/>
              </a:spcBef>
              <a:buNone/>
              <a:defRPr sz="7200" kern="1200" spc="-50" baseline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IN" sz="2000" i="1" dirty="0"/>
              <a:t>IN</a:t>
            </a:r>
          </a:p>
        </p:txBody>
      </p:sp>
      <p:sp>
        <p:nvSpPr>
          <p:cNvPr id="128" name="Title 2"/>
          <p:cNvSpPr txBox="1">
            <a:spLocks/>
          </p:cNvSpPr>
          <p:nvPr/>
        </p:nvSpPr>
        <p:spPr>
          <a:xfrm>
            <a:off x="546151" y="4545472"/>
            <a:ext cx="567824" cy="356395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>
            <a:lvl1pPr algn="l" defTabSz="914400" rtl="0" eaLnBrk="1" latinLnBrk="0" hangingPunct="1">
              <a:lnSpc>
                <a:spcPct val="85000"/>
              </a:lnSpc>
              <a:spcBef>
                <a:spcPct val="0"/>
              </a:spcBef>
              <a:buNone/>
              <a:defRPr sz="7200" kern="1200" spc="-50" baseline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IN" sz="2000" i="1" dirty="0"/>
              <a:t>IR</a:t>
            </a:r>
          </a:p>
        </p:txBody>
      </p:sp>
      <p:cxnSp>
        <p:nvCxnSpPr>
          <p:cNvPr id="129" name="Straight Connector 128"/>
          <p:cNvCxnSpPr/>
          <p:nvPr/>
        </p:nvCxnSpPr>
        <p:spPr>
          <a:xfrm>
            <a:off x="1102679" y="4786873"/>
            <a:ext cx="1103086" cy="0"/>
          </a:xfrm>
          <a:prstGeom prst="line">
            <a:avLst/>
          </a:prstGeom>
          <a:ln w="28575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0" name="Straight Connector 129"/>
          <p:cNvCxnSpPr/>
          <p:nvPr/>
        </p:nvCxnSpPr>
        <p:spPr>
          <a:xfrm>
            <a:off x="1102679" y="5120716"/>
            <a:ext cx="1103086" cy="0"/>
          </a:xfrm>
          <a:prstGeom prst="line">
            <a:avLst/>
          </a:prstGeom>
          <a:ln w="28575">
            <a:solidFill>
              <a:srgbClr val="FFFF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1" name="Straight Connector 130"/>
          <p:cNvCxnSpPr/>
          <p:nvPr/>
        </p:nvCxnSpPr>
        <p:spPr>
          <a:xfrm>
            <a:off x="1102679" y="5511461"/>
            <a:ext cx="1103086" cy="0"/>
          </a:xfrm>
          <a:prstGeom prst="line">
            <a:avLst/>
          </a:prstGeom>
          <a:ln w="28575">
            <a:solidFill>
              <a:srgbClr val="0070C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2" name="Straight Connector 131"/>
          <p:cNvCxnSpPr/>
          <p:nvPr/>
        </p:nvCxnSpPr>
        <p:spPr>
          <a:xfrm>
            <a:off x="1102679" y="5824114"/>
            <a:ext cx="1103086" cy="0"/>
          </a:xfrm>
          <a:prstGeom prst="line">
            <a:avLst/>
          </a:prstGeom>
          <a:ln w="28575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3" name="Straight Connector 132"/>
          <p:cNvCxnSpPr>
            <a:endCxn id="112" idx="1"/>
          </p:cNvCxnSpPr>
          <p:nvPr/>
        </p:nvCxnSpPr>
        <p:spPr>
          <a:xfrm flipV="1">
            <a:off x="2205765" y="4791553"/>
            <a:ext cx="662190" cy="3077"/>
          </a:xfrm>
          <a:prstGeom prst="line">
            <a:avLst/>
          </a:prstGeom>
          <a:ln w="28575">
            <a:solidFill>
              <a:srgbClr val="0070C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4" name="Straight Connector 133"/>
          <p:cNvCxnSpPr/>
          <p:nvPr/>
        </p:nvCxnSpPr>
        <p:spPr>
          <a:xfrm flipV="1">
            <a:off x="2195500" y="5111421"/>
            <a:ext cx="662190" cy="3077"/>
          </a:xfrm>
          <a:prstGeom prst="line">
            <a:avLst/>
          </a:prstGeom>
          <a:ln w="28575">
            <a:solidFill>
              <a:srgbClr val="0070C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5" name="Straight Connector 134"/>
          <p:cNvCxnSpPr/>
          <p:nvPr/>
        </p:nvCxnSpPr>
        <p:spPr>
          <a:xfrm flipV="1">
            <a:off x="2202904" y="5502165"/>
            <a:ext cx="662190" cy="3077"/>
          </a:xfrm>
          <a:prstGeom prst="line">
            <a:avLst/>
          </a:prstGeom>
          <a:ln w="28575">
            <a:solidFill>
              <a:srgbClr val="0070C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6" name="Straight Connector 135"/>
          <p:cNvCxnSpPr/>
          <p:nvPr/>
        </p:nvCxnSpPr>
        <p:spPr>
          <a:xfrm flipV="1">
            <a:off x="2210740" y="5812998"/>
            <a:ext cx="662190" cy="3077"/>
          </a:xfrm>
          <a:prstGeom prst="line">
            <a:avLst/>
          </a:prstGeom>
          <a:ln w="28575">
            <a:solidFill>
              <a:srgbClr val="0070C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7" name="Straight Connector 136"/>
          <p:cNvCxnSpPr/>
          <p:nvPr/>
        </p:nvCxnSpPr>
        <p:spPr>
          <a:xfrm>
            <a:off x="3487990" y="4781906"/>
            <a:ext cx="785038" cy="2368"/>
          </a:xfrm>
          <a:prstGeom prst="line">
            <a:avLst/>
          </a:prstGeom>
          <a:ln w="28575">
            <a:solidFill>
              <a:srgbClr val="0070C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8" name="Straight Connector 137"/>
          <p:cNvCxnSpPr/>
          <p:nvPr/>
        </p:nvCxnSpPr>
        <p:spPr>
          <a:xfrm>
            <a:off x="3477725" y="5101774"/>
            <a:ext cx="809851" cy="5878"/>
          </a:xfrm>
          <a:prstGeom prst="line">
            <a:avLst/>
          </a:prstGeom>
          <a:ln w="28575">
            <a:solidFill>
              <a:srgbClr val="0070C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9" name="Straight Connector 138"/>
          <p:cNvCxnSpPr/>
          <p:nvPr/>
        </p:nvCxnSpPr>
        <p:spPr>
          <a:xfrm flipV="1">
            <a:off x="3485129" y="5474527"/>
            <a:ext cx="796582" cy="17991"/>
          </a:xfrm>
          <a:prstGeom prst="line">
            <a:avLst/>
          </a:prstGeom>
          <a:ln w="28575">
            <a:solidFill>
              <a:srgbClr val="0070C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40" name="Straight Connector 139"/>
          <p:cNvCxnSpPr/>
          <p:nvPr/>
        </p:nvCxnSpPr>
        <p:spPr>
          <a:xfrm>
            <a:off x="3492965" y="5803351"/>
            <a:ext cx="788746" cy="1530"/>
          </a:xfrm>
          <a:prstGeom prst="line">
            <a:avLst/>
          </a:prstGeom>
          <a:ln w="28575">
            <a:solidFill>
              <a:srgbClr val="0070C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41" name="Title 2"/>
          <p:cNvSpPr txBox="1">
            <a:spLocks/>
          </p:cNvSpPr>
          <p:nvPr/>
        </p:nvSpPr>
        <p:spPr>
          <a:xfrm>
            <a:off x="1920197" y="2087333"/>
            <a:ext cx="2647484" cy="633120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>
            <a:lvl1pPr algn="l" defTabSz="914400" rtl="0" eaLnBrk="1" latinLnBrk="0" hangingPunct="1">
              <a:lnSpc>
                <a:spcPct val="85000"/>
              </a:lnSpc>
              <a:spcBef>
                <a:spcPct val="0"/>
              </a:spcBef>
              <a:buNone/>
              <a:defRPr sz="7200" kern="1200" spc="-50" baseline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IN" sz="2500" i="1" u="sng" dirty="0" err="1"/>
              <a:t>Analog</a:t>
            </a:r>
            <a:r>
              <a:rPr lang="en-IN" sz="2500" i="1" u="sng" dirty="0"/>
              <a:t> Cards</a:t>
            </a:r>
          </a:p>
        </p:txBody>
      </p:sp>
      <p:sp>
        <p:nvSpPr>
          <p:cNvPr id="142" name="Rounded Rectangle 141"/>
          <p:cNvSpPr/>
          <p:nvPr/>
        </p:nvSpPr>
        <p:spPr>
          <a:xfrm>
            <a:off x="8831940" y="1051110"/>
            <a:ext cx="2075543" cy="5632721"/>
          </a:xfrm>
          <a:prstGeom prst="roundRect">
            <a:avLst/>
          </a:prstGeom>
          <a:noFill/>
          <a:ln w="28575">
            <a:solidFill>
              <a:srgbClr val="FFFF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IN"/>
          </a:p>
        </p:txBody>
      </p:sp>
      <p:cxnSp>
        <p:nvCxnSpPr>
          <p:cNvPr id="143" name="Straight Connector 142"/>
          <p:cNvCxnSpPr/>
          <p:nvPr/>
        </p:nvCxnSpPr>
        <p:spPr>
          <a:xfrm>
            <a:off x="7728854" y="1342576"/>
            <a:ext cx="1103086" cy="0"/>
          </a:xfrm>
          <a:prstGeom prst="line">
            <a:avLst/>
          </a:prstGeom>
          <a:ln w="28575">
            <a:solidFill>
              <a:srgbClr val="0070C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44" name="Straight Connector 143"/>
          <p:cNvCxnSpPr/>
          <p:nvPr/>
        </p:nvCxnSpPr>
        <p:spPr>
          <a:xfrm>
            <a:off x="10907483" y="1342576"/>
            <a:ext cx="1103086" cy="0"/>
          </a:xfrm>
          <a:prstGeom prst="line">
            <a:avLst/>
          </a:prstGeom>
          <a:ln w="28575">
            <a:solidFill>
              <a:srgbClr val="0070C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45" name="Title 2"/>
          <p:cNvSpPr txBox="1">
            <a:spLocks/>
          </p:cNvSpPr>
          <p:nvPr/>
        </p:nvSpPr>
        <p:spPr>
          <a:xfrm>
            <a:off x="9207032" y="1204963"/>
            <a:ext cx="1325358" cy="326295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>
            <a:lvl1pPr algn="l" defTabSz="914400" rtl="0" eaLnBrk="1" latinLnBrk="0" hangingPunct="1">
              <a:lnSpc>
                <a:spcPct val="85000"/>
              </a:lnSpc>
              <a:spcBef>
                <a:spcPct val="0"/>
              </a:spcBef>
              <a:buNone/>
              <a:defRPr sz="7200" kern="1200" spc="-50" baseline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IN" sz="2000" i="1" dirty="0"/>
              <a:t>220 V DC</a:t>
            </a:r>
          </a:p>
        </p:txBody>
      </p:sp>
      <p:sp>
        <p:nvSpPr>
          <p:cNvPr id="206" name="Title 2"/>
          <p:cNvSpPr txBox="1">
            <a:spLocks/>
          </p:cNvSpPr>
          <p:nvPr/>
        </p:nvSpPr>
        <p:spPr>
          <a:xfrm>
            <a:off x="8810937" y="1909259"/>
            <a:ext cx="2138351" cy="633120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>
            <a:lvl1pPr algn="l" defTabSz="914400" rtl="0" eaLnBrk="1" latinLnBrk="0" hangingPunct="1">
              <a:lnSpc>
                <a:spcPct val="85000"/>
              </a:lnSpc>
              <a:spcBef>
                <a:spcPct val="0"/>
              </a:spcBef>
              <a:buNone/>
              <a:defRPr sz="7200" kern="1200" spc="-50" baseline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IN" sz="2500" i="1" u="sng" dirty="0"/>
              <a:t>Digital Cards</a:t>
            </a:r>
          </a:p>
        </p:txBody>
      </p:sp>
      <p:grpSp>
        <p:nvGrpSpPr>
          <p:cNvPr id="24" name="Group 23"/>
          <p:cNvGrpSpPr/>
          <p:nvPr/>
        </p:nvGrpSpPr>
        <p:grpSpPr>
          <a:xfrm>
            <a:off x="9672442" y="2540788"/>
            <a:ext cx="394538" cy="290573"/>
            <a:chOff x="7544776" y="2421522"/>
            <a:chExt cx="1463615" cy="846776"/>
          </a:xfrm>
        </p:grpSpPr>
        <p:grpSp>
          <p:nvGrpSpPr>
            <p:cNvPr id="211" name="Group 210"/>
            <p:cNvGrpSpPr/>
            <p:nvPr/>
          </p:nvGrpSpPr>
          <p:grpSpPr>
            <a:xfrm>
              <a:off x="7939671" y="2421522"/>
              <a:ext cx="707886" cy="846776"/>
              <a:chOff x="7705487" y="2212340"/>
              <a:chExt cx="707886" cy="846776"/>
            </a:xfrm>
          </p:grpSpPr>
          <p:sp>
            <p:nvSpPr>
              <p:cNvPr id="213" name="Isosceles Triangle 212"/>
              <p:cNvSpPr/>
              <p:nvPr/>
            </p:nvSpPr>
            <p:spPr>
              <a:xfrm rot="5400000">
                <a:off x="7636042" y="2281785"/>
                <a:ext cx="846776" cy="707886"/>
              </a:xfrm>
              <a:prstGeom prst="triangle">
                <a:avLst/>
              </a:prstGeom>
              <a:solidFill>
                <a:srgbClr val="92D050"/>
              </a:solidFill>
              <a:ln>
                <a:solidFill>
                  <a:srgbClr val="FF0000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IN"/>
              </a:p>
            </p:txBody>
          </p:sp>
          <p:cxnSp>
            <p:nvCxnSpPr>
              <p:cNvPr id="214" name="Straight Connector 213"/>
              <p:cNvCxnSpPr/>
              <p:nvPr/>
            </p:nvCxnSpPr>
            <p:spPr>
              <a:xfrm>
                <a:off x="8400697" y="2281785"/>
                <a:ext cx="0" cy="748917"/>
              </a:xfrm>
              <a:prstGeom prst="line">
                <a:avLst/>
              </a:prstGeom>
              <a:ln w="57150">
                <a:solidFill>
                  <a:srgbClr val="FF0000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</p:grpSp>
        <p:cxnSp>
          <p:nvCxnSpPr>
            <p:cNvPr id="209" name="Straight Connector 208"/>
            <p:cNvCxnSpPr/>
            <p:nvPr/>
          </p:nvCxnSpPr>
          <p:spPr>
            <a:xfrm flipV="1">
              <a:off x="8610483" y="2866597"/>
              <a:ext cx="397908" cy="2897"/>
            </a:xfrm>
            <a:prstGeom prst="line">
              <a:avLst/>
            </a:prstGeom>
            <a:ln w="38100">
              <a:solidFill>
                <a:srgbClr val="0070C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0" name="Straight Connector 209"/>
            <p:cNvCxnSpPr/>
            <p:nvPr/>
          </p:nvCxnSpPr>
          <p:spPr>
            <a:xfrm flipV="1">
              <a:off x="7544776" y="2867573"/>
              <a:ext cx="397908" cy="2897"/>
            </a:xfrm>
            <a:prstGeom prst="line">
              <a:avLst/>
            </a:prstGeom>
            <a:ln w="38100">
              <a:solidFill>
                <a:srgbClr val="0070C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cxnSp>
        <p:nvCxnSpPr>
          <p:cNvPr id="215" name="Straight Connector 214"/>
          <p:cNvCxnSpPr/>
          <p:nvPr/>
        </p:nvCxnSpPr>
        <p:spPr>
          <a:xfrm>
            <a:off x="10878453" y="2689939"/>
            <a:ext cx="1103086" cy="0"/>
          </a:xfrm>
          <a:prstGeom prst="line">
            <a:avLst/>
          </a:prstGeom>
          <a:ln w="28575">
            <a:solidFill>
              <a:srgbClr val="0070C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16" name="Straight Connector 215"/>
          <p:cNvCxnSpPr/>
          <p:nvPr/>
        </p:nvCxnSpPr>
        <p:spPr>
          <a:xfrm>
            <a:off x="10013349" y="2689939"/>
            <a:ext cx="865104" cy="0"/>
          </a:xfrm>
          <a:prstGeom prst="line">
            <a:avLst/>
          </a:prstGeom>
          <a:ln w="28575">
            <a:solidFill>
              <a:srgbClr val="0070C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17" name="Straight Connector 216"/>
          <p:cNvCxnSpPr/>
          <p:nvPr/>
        </p:nvCxnSpPr>
        <p:spPr>
          <a:xfrm flipH="1">
            <a:off x="10476347" y="2689939"/>
            <a:ext cx="10884" cy="1360467"/>
          </a:xfrm>
          <a:prstGeom prst="line">
            <a:avLst/>
          </a:prstGeom>
          <a:ln w="28575">
            <a:solidFill>
              <a:srgbClr val="0070C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218" name="Group 217"/>
          <p:cNvGrpSpPr/>
          <p:nvPr/>
        </p:nvGrpSpPr>
        <p:grpSpPr>
          <a:xfrm>
            <a:off x="9639079" y="3030554"/>
            <a:ext cx="394538" cy="290573"/>
            <a:chOff x="7544776" y="2421522"/>
            <a:chExt cx="1463615" cy="846776"/>
          </a:xfrm>
        </p:grpSpPr>
        <p:grpSp>
          <p:nvGrpSpPr>
            <p:cNvPr id="219" name="Group 218"/>
            <p:cNvGrpSpPr/>
            <p:nvPr/>
          </p:nvGrpSpPr>
          <p:grpSpPr>
            <a:xfrm>
              <a:off x="7939671" y="2421522"/>
              <a:ext cx="707886" cy="846776"/>
              <a:chOff x="7705487" y="2212340"/>
              <a:chExt cx="707886" cy="846776"/>
            </a:xfrm>
          </p:grpSpPr>
          <p:sp>
            <p:nvSpPr>
              <p:cNvPr id="222" name="Isosceles Triangle 221"/>
              <p:cNvSpPr/>
              <p:nvPr/>
            </p:nvSpPr>
            <p:spPr>
              <a:xfrm rot="5400000">
                <a:off x="7636042" y="2281785"/>
                <a:ext cx="846776" cy="707886"/>
              </a:xfrm>
              <a:prstGeom prst="triangle">
                <a:avLst/>
              </a:prstGeom>
              <a:solidFill>
                <a:srgbClr val="92D050"/>
              </a:solidFill>
              <a:ln>
                <a:solidFill>
                  <a:srgbClr val="FF0000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IN"/>
              </a:p>
            </p:txBody>
          </p:sp>
          <p:cxnSp>
            <p:nvCxnSpPr>
              <p:cNvPr id="223" name="Straight Connector 222"/>
              <p:cNvCxnSpPr/>
              <p:nvPr/>
            </p:nvCxnSpPr>
            <p:spPr>
              <a:xfrm>
                <a:off x="8400697" y="2281785"/>
                <a:ext cx="0" cy="748917"/>
              </a:xfrm>
              <a:prstGeom prst="line">
                <a:avLst/>
              </a:prstGeom>
              <a:ln w="57150">
                <a:solidFill>
                  <a:srgbClr val="FF0000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</p:grpSp>
        <p:cxnSp>
          <p:nvCxnSpPr>
            <p:cNvPr id="220" name="Straight Connector 219"/>
            <p:cNvCxnSpPr/>
            <p:nvPr/>
          </p:nvCxnSpPr>
          <p:spPr>
            <a:xfrm flipV="1">
              <a:off x="8610483" y="2866597"/>
              <a:ext cx="397908" cy="2897"/>
            </a:xfrm>
            <a:prstGeom prst="line">
              <a:avLst/>
            </a:prstGeom>
            <a:ln w="38100">
              <a:solidFill>
                <a:srgbClr val="0070C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1" name="Straight Connector 220"/>
            <p:cNvCxnSpPr/>
            <p:nvPr/>
          </p:nvCxnSpPr>
          <p:spPr>
            <a:xfrm flipV="1">
              <a:off x="7544776" y="2867573"/>
              <a:ext cx="397908" cy="2897"/>
            </a:xfrm>
            <a:prstGeom prst="line">
              <a:avLst/>
            </a:prstGeom>
            <a:ln w="38100">
              <a:solidFill>
                <a:srgbClr val="0070C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cxnSp>
        <p:nvCxnSpPr>
          <p:cNvPr id="224" name="Straight Connector 223"/>
          <p:cNvCxnSpPr/>
          <p:nvPr/>
        </p:nvCxnSpPr>
        <p:spPr>
          <a:xfrm>
            <a:off x="9983161" y="3182880"/>
            <a:ext cx="496361" cy="6752"/>
          </a:xfrm>
          <a:prstGeom prst="line">
            <a:avLst/>
          </a:prstGeom>
          <a:ln w="28575">
            <a:solidFill>
              <a:srgbClr val="0070C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239" name="Group 238"/>
          <p:cNvGrpSpPr/>
          <p:nvPr/>
        </p:nvGrpSpPr>
        <p:grpSpPr>
          <a:xfrm>
            <a:off x="9656070" y="3444150"/>
            <a:ext cx="394538" cy="290573"/>
            <a:chOff x="7544776" y="2421522"/>
            <a:chExt cx="1463615" cy="846776"/>
          </a:xfrm>
        </p:grpSpPr>
        <p:grpSp>
          <p:nvGrpSpPr>
            <p:cNvPr id="240" name="Group 239"/>
            <p:cNvGrpSpPr/>
            <p:nvPr/>
          </p:nvGrpSpPr>
          <p:grpSpPr>
            <a:xfrm>
              <a:off x="7939671" y="2421522"/>
              <a:ext cx="707886" cy="846776"/>
              <a:chOff x="7705487" y="2212340"/>
              <a:chExt cx="707886" cy="846776"/>
            </a:xfrm>
          </p:grpSpPr>
          <p:sp>
            <p:nvSpPr>
              <p:cNvPr id="243" name="Isosceles Triangle 242"/>
              <p:cNvSpPr/>
              <p:nvPr/>
            </p:nvSpPr>
            <p:spPr>
              <a:xfrm rot="5400000">
                <a:off x="7636042" y="2281785"/>
                <a:ext cx="846776" cy="707886"/>
              </a:xfrm>
              <a:prstGeom prst="triangle">
                <a:avLst/>
              </a:prstGeom>
              <a:solidFill>
                <a:srgbClr val="92D050"/>
              </a:solidFill>
              <a:ln>
                <a:solidFill>
                  <a:srgbClr val="FF0000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IN"/>
              </a:p>
            </p:txBody>
          </p:sp>
          <p:cxnSp>
            <p:nvCxnSpPr>
              <p:cNvPr id="244" name="Straight Connector 243"/>
              <p:cNvCxnSpPr/>
              <p:nvPr/>
            </p:nvCxnSpPr>
            <p:spPr>
              <a:xfrm>
                <a:off x="8400697" y="2281785"/>
                <a:ext cx="0" cy="748917"/>
              </a:xfrm>
              <a:prstGeom prst="line">
                <a:avLst/>
              </a:prstGeom>
              <a:ln w="57150">
                <a:solidFill>
                  <a:srgbClr val="FF0000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</p:grpSp>
        <p:cxnSp>
          <p:nvCxnSpPr>
            <p:cNvPr id="241" name="Straight Connector 240"/>
            <p:cNvCxnSpPr/>
            <p:nvPr/>
          </p:nvCxnSpPr>
          <p:spPr>
            <a:xfrm flipV="1">
              <a:off x="8610483" y="2866597"/>
              <a:ext cx="397908" cy="2897"/>
            </a:xfrm>
            <a:prstGeom prst="line">
              <a:avLst/>
            </a:prstGeom>
            <a:ln w="38100">
              <a:solidFill>
                <a:srgbClr val="0070C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2" name="Straight Connector 241"/>
            <p:cNvCxnSpPr/>
            <p:nvPr/>
          </p:nvCxnSpPr>
          <p:spPr>
            <a:xfrm flipV="1">
              <a:off x="7544776" y="2867573"/>
              <a:ext cx="397908" cy="2897"/>
            </a:xfrm>
            <a:prstGeom prst="line">
              <a:avLst/>
            </a:prstGeom>
            <a:ln w="38100">
              <a:solidFill>
                <a:srgbClr val="0070C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cxnSp>
        <p:nvCxnSpPr>
          <p:cNvPr id="245" name="Straight Connector 244"/>
          <p:cNvCxnSpPr/>
          <p:nvPr/>
        </p:nvCxnSpPr>
        <p:spPr>
          <a:xfrm>
            <a:off x="9990627" y="3593301"/>
            <a:ext cx="496361" cy="6752"/>
          </a:xfrm>
          <a:prstGeom prst="line">
            <a:avLst/>
          </a:prstGeom>
          <a:ln w="28575">
            <a:solidFill>
              <a:srgbClr val="0070C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246" name="Group 245"/>
          <p:cNvGrpSpPr/>
          <p:nvPr/>
        </p:nvGrpSpPr>
        <p:grpSpPr>
          <a:xfrm>
            <a:off x="9639079" y="3874915"/>
            <a:ext cx="394538" cy="290573"/>
            <a:chOff x="7544776" y="2421522"/>
            <a:chExt cx="1463615" cy="846776"/>
          </a:xfrm>
        </p:grpSpPr>
        <p:grpSp>
          <p:nvGrpSpPr>
            <p:cNvPr id="247" name="Group 246"/>
            <p:cNvGrpSpPr/>
            <p:nvPr/>
          </p:nvGrpSpPr>
          <p:grpSpPr>
            <a:xfrm>
              <a:off x="7939671" y="2421522"/>
              <a:ext cx="707886" cy="846776"/>
              <a:chOff x="7705487" y="2212340"/>
              <a:chExt cx="707886" cy="846776"/>
            </a:xfrm>
          </p:grpSpPr>
          <p:sp>
            <p:nvSpPr>
              <p:cNvPr id="250" name="Isosceles Triangle 249"/>
              <p:cNvSpPr/>
              <p:nvPr/>
            </p:nvSpPr>
            <p:spPr>
              <a:xfrm rot="5400000">
                <a:off x="7636042" y="2281785"/>
                <a:ext cx="846776" cy="707886"/>
              </a:xfrm>
              <a:prstGeom prst="triangle">
                <a:avLst/>
              </a:prstGeom>
              <a:solidFill>
                <a:srgbClr val="92D050"/>
              </a:solidFill>
              <a:ln>
                <a:solidFill>
                  <a:srgbClr val="FF0000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IN"/>
              </a:p>
            </p:txBody>
          </p:sp>
          <p:cxnSp>
            <p:nvCxnSpPr>
              <p:cNvPr id="251" name="Straight Connector 250"/>
              <p:cNvCxnSpPr/>
              <p:nvPr/>
            </p:nvCxnSpPr>
            <p:spPr>
              <a:xfrm>
                <a:off x="8400697" y="2281785"/>
                <a:ext cx="0" cy="748917"/>
              </a:xfrm>
              <a:prstGeom prst="line">
                <a:avLst/>
              </a:prstGeom>
              <a:ln w="57150">
                <a:solidFill>
                  <a:srgbClr val="FF0000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</p:grpSp>
        <p:cxnSp>
          <p:nvCxnSpPr>
            <p:cNvPr id="248" name="Straight Connector 247"/>
            <p:cNvCxnSpPr/>
            <p:nvPr/>
          </p:nvCxnSpPr>
          <p:spPr>
            <a:xfrm flipV="1">
              <a:off x="8610483" y="2866597"/>
              <a:ext cx="397908" cy="2897"/>
            </a:xfrm>
            <a:prstGeom prst="line">
              <a:avLst/>
            </a:prstGeom>
            <a:ln w="38100">
              <a:solidFill>
                <a:srgbClr val="0070C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9" name="Straight Connector 248"/>
            <p:cNvCxnSpPr/>
            <p:nvPr/>
          </p:nvCxnSpPr>
          <p:spPr>
            <a:xfrm flipV="1">
              <a:off x="7544776" y="2867573"/>
              <a:ext cx="397908" cy="2897"/>
            </a:xfrm>
            <a:prstGeom prst="line">
              <a:avLst/>
            </a:prstGeom>
            <a:ln w="38100">
              <a:solidFill>
                <a:srgbClr val="0070C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cxnSp>
        <p:nvCxnSpPr>
          <p:cNvPr id="252" name="Straight Connector 251"/>
          <p:cNvCxnSpPr/>
          <p:nvPr/>
        </p:nvCxnSpPr>
        <p:spPr>
          <a:xfrm>
            <a:off x="9979986" y="4030416"/>
            <a:ext cx="496361" cy="6752"/>
          </a:xfrm>
          <a:prstGeom prst="line">
            <a:avLst/>
          </a:prstGeom>
          <a:ln w="28575">
            <a:solidFill>
              <a:srgbClr val="0070C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53" name="Straight Connector 252"/>
          <p:cNvCxnSpPr/>
          <p:nvPr/>
        </p:nvCxnSpPr>
        <p:spPr>
          <a:xfrm>
            <a:off x="8807338" y="2689939"/>
            <a:ext cx="865104" cy="0"/>
          </a:xfrm>
          <a:prstGeom prst="line">
            <a:avLst/>
          </a:prstGeom>
          <a:ln w="28575">
            <a:solidFill>
              <a:srgbClr val="0070C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54" name="Straight Connector 253"/>
          <p:cNvCxnSpPr/>
          <p:nvPr/>
        </p:nvCxnSpPr>
        <p:spPr>
          <a:xfrm>
            <a:off x="8825590" y="3182880"/>
            <a:ext cx="865104" cy="0"/>
          </a:xfrm>
          <a:prstGeom prst="line">
            <a:avLst/>
          </a:prstGeom>
          <a:ln w="28575">
            <a:solidFill>
              <a:srgbClr val="0070C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55" name="Straight Connector 254"/>
          <p:cNvCxnSpPr/>
          <p:nvPr/>
        </p:nvCxnSpPr>
        <p:spPr>
          <a:xfrm>
            <a:off x="8832738" y="3594015"/>
            <a:ext cx="865104" cy="0"/>
          </a:xfrm>
          <a:prstGeom prst="line">
            <a:avLst/>
          </a:prstGeom>
          <a:ln w="28575">
            <a:solidFill>
              <a:srgbClr val="0070C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56" name="Straight Connector 255"/>
          <p:cNvCxnSpPr/>
          <p:nvPr/>
        </p:nvCxnSpPr>
        <p:spPr>
          <a:xfrm>
            <a:off x="8807338" y="4024780"/>
            <a:ext cx="865104" cy="0"/>
          </a:xfrm>
          <a:prstGeom prst="line">
            <a:avLst/>
          </a:prstGeom>
          <a:ln w="28575">
            <a:solidFill>
              <a:srgbClr val="0070C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57" name="Title 2"/>
          <p:cNvSpPr txBox="1">
            <a:spLocks/>
          </p:cNvSpPr>
          <p:nvPr/>
        </p:nvSpPr>
        <p:spPr>
          <a:xfrm>
            <a:off x="8924168" y="4119964"/>
            <a:ext cx="1709445" cy="356395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>
            <a:lvl1pPr algn="l" defTabSz="914400" rtl="0" eaLnBrk="1" latinLnBrk="0" hangingPunct="1">
              <a:lnSpc>
                <a:spcPct val="85000"/>
              </a:lnSpc>
              <a:spcBef>
                <a:spcPct val="0"/>
              </a:spcBef>
              <a:buNone/>
              <a:defRPr sz="7200" kern="1200" spc="-50" baseline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IN" sz="2000" i="1" dirty="0"/>
              <a:t>Status inputs</a:t>
            </a:r>
          </a:p>
        </p:txBody>
      </p:sp>
      <p:grpSp>
        <p:nvGrpSpPr>
          <p:cNvPr id="261" name="Group 260"/>
          <p:cNvGrpSpPr/>
          <p:nvPr/>
        </p:nvGrpSpPr>
        <p:grpSpPr>
          <a:xfrm>
            <a:off x="7940093" y="2456415"/>
            <a:ext cx="854944" cy="236699"/>
            <a:chOff x="7547412" y="4240249"/>
            <a:chExt cx="1690686" cy="431330"/>
          </a:xfrm>
        </p:grpSpPr>
        <p:cxnSp>
          <p:nvCxnSpPr>
            <p:cNvPr id="262" name="Straight Connector 261"/>
            <p:cNvCxnSpPr/>
            <p:nvPr/>
          </p:nvCxnSpPr>
          <p:spPr>
            <a:xfrm>
              <a:off x="7547412" y="4659872"/>
              <a:ext cx="571500" cy="11707"/>
            </a:xfrm>
            <a:prstGeom prst="line">
              <a:avLst/>
            </a:prstGeom>
            <a:ln w="38100">
              <a:solidFill>
                <a:srgbClr val="00B0F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63" name="Straight Connector 262"/>
            <p:cNvCxnSpPr/>
            <p:nvPr/>
          </p:nvCxnSpPr>
          <p:spPr>
            <a:xfrm flipH="1" flipV="1">
              <a:off x="8119416" y="4240249"/>
              <a:ext cx="547686" cy="412796"/>
            </a:xfrm>
            <a:prstGeom prst="line">
              <a:avLst/>
            </a:prstGeom>
            <a:ln w="38100">
              <a:solidFill>
                <a:srgbClr val="92D05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64" name="Straight Connector 263"/>
            <p:cNvCxnSpPr/>
            <p:nvPr/>
          </p:nvCxnSpPr>
          <p:spPr>
            <a:xfrm>
              <a:off x="8666598" y="4647191"/>
              <a:ext cx="571500" cy="11707"/>
            </a:xfrm>
            <a:prstGeom prst="line">
              <a:avLst/>
            </a:prstGeom>
            <a:ln w="38100">
              <a:solidFill>
                <a:srgbClr val="00B0F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265" name="Title 2"/>
          <p:cNvSpPr txBox="1">
            <a:spLocks/>
          </p:cNvSpPr>
          <p:nvPr/>
        </p:nvSpPr>
        <p:spPr>
          <a:xfrm>
            <a:off x="990673" y="1036508"/>
            <a:ext cx="643553" cy="356395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>
            <a:lvl1pPr algn="l" defTabSz="914400" rtl="0" eaLnBrk="1" latinLnBrk="0" hangingPunct="1">
              <a:lnSpc>
                <a:spcPct val="85000"/>
              </a:lnSpc>
              <a:spcBef>
                <a:spcPct val="0"/>
              </a:spcBef>
              <a:buNone/>
              <a:defRPr sz="7200" kern="1200" spc="-50" baseline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IN" sz="2000" i="1" dirty="0">
                <a:solidFill>
                  <a:srgbClr val="FFFF00"/>
                </a:solidFill>
              </a:rPr>
              <a:t>+ </a:t>
            </a:r>
            <a:r>
              <a:rPr lang="en-IN" sz="2000" i="1" dirty="0" err="1">
                <a:solidFill>
                  <a:srgbClr val="FFFF00"/>
                </a:solidFill>
              </a:rPr>
              <a:t>ve</a:t>
            </a:r>
            <a:endParaRPr lang="en-IN" sz="2000" i="1" dirty="0">
              <a:solidFill>
                <a:srgbClr val="FFFF00"/>
              </a:solidFill>
            </a:endParaRPr>
          </a:p>
        </p:txBody>
      </p:sp>
      <p:sp>
        <p:nvSpPr>
          <p:cNvPr id="266" name="Title 2"/>
          <p:cNvSpPr txBox="1">
            <a:spLocks/>
          </p:cNvSpPr>
          <p:nvPr/>
        </p:nvSpPr>
        <p:spPr>
          <a:xfrm>
            <a:off x="4356326" y="1011783"/>
            <a:ext cx="742500" cy="356395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>
            <a:lvl1pPr algn="l" defTabSz="914400" rtl="0" eaLnBrk="1" latinLnBrk="0" hangingPunct="1">
              <a:lnSpc>
                <a:spcPct val="85000"/>
              </a:lnSpc>
              <a:spcBef>
                <a:spcPct val="0"/>
              </a:spcBef>
              <a:buNone/>
              <a:defRPr sz="7200" kern="1200" spc="-50" baseline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IN" sz="3000" i="1" dirty="0">
                <a:solidFill>
                  <a:srgbClr val="FFFF00"/>
                </a:solidFill>
              </a:rPr>
              <a:t>-</a:t>
            </a:r>
            <a:r>
              <a:rPr lang="en-IN" sz="2000" i="1" dirty="0">
                <a:solidFill>
                  <a:srgbClr val="FFFF00"/>
                </a:solidFill>
              </a:rPr>
              <a:t> </a:t>
            </a:r>
            <a:r>
              <a:rPr lang="en-IN" sz="2000" i="1" dirty="0" err="1">
                <a:solidFill>
                  <a:srgbClr val="FFFF00"/>
                </a:solidFill>
              </a:rPr>
              <a:t>ve</a:t>
            </a:r>
            <a:endParaRPr lang="en-IN" sz="2000" i="1" dirty="0">
              <a:solidFill>
                <a:srgbClr val="FFFF00"/>
              </a:solidFill>
            </a:endParaRPr>
          </a:p>
        </p:txBody>
      </p:sp>
      <p:sp>
        <p:nvSpPr>
          <p:cNvPr id="267" name="Title 2"/>
          <p:cNvSpPr txBox="1">
            <a:spLocks/>
          </p:cNvSpPr>
          <p:nvPr/>
        </p:nvSpPr>
        <p:spPr>
          <a:xfrm>
            <a:off x="7745347" y="997900"/>
            <a:ext cx="643553" cy="356395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>
            <a:lvl1pPr algn="l" defTabSz="914400" rtl="0" eaLnBrk="1" latinLnBrk="0" hangingPunct="1">
              <a:lnSpc>
                <a:spcPct val="85000"/>
              </a:lnSpc>
              <a:spcBef>
                <a:spcPct val="0"/>
              </a:spcBef>
              <a:buNone/>
              <a:defRPr sz="7200" kern="1200" spc="-50" baseline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IN" sz="2000" i="1" dirty="0">
                <a:solidFill>
                  <a:srgbClr val="FFFF00"/>
                </a:solidFill>
              </a:rPr>
              <a:t>+ </a:t>
            </a:r>
            <a:r>
              <a:rPr lang="en-IN" sz="2000" i="1" dirty="0" err="1">
                <a:solidFill>
                  <a:srgbClr val="FFFF00"/>
                </a:solidFill>
              </a:rPr>
              <a:t>ve</a:t>
            </a:r>
            <a:endParaRPr lang="en-IN" sz="2000" i="1" dirty="0">
              <a:solidFill>
                <a:srgbClr val="FFFF00"/>
              </a:solidFill>
            </a:endParaRPr>
          </a:p>
        </p:txBody>
      </p:sp>
      <p:sp>
        <p:nvSpPr>
          <p:cNvPr id="268" name="Title 2"/>
          <p:cNvSpPr txBox="1">
            <a:spLocks/>
          </p:cNvSpPr>
          <p:nvPr/>
        </p:nvSpPr>
        <p:spPr>
          <a:xfrm>
            <a:off x="11218055" y="1048120"/>
            <a:ext cx="742500" cy="356395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>
            <a:lvl1pPr algn="l" defTabSz="914400" rtl="0" eaLnBrk="1" latinLnBrk="0" hangingPunct="1">
              <a:lnSpc>
                <a:spcPct val="85000"/>
              </a:lnSpc>
              <a:spcBef>
                <a:spcPct val="0"/>
              </a:spcBef>
              <a:buNone/>
              <a:defRPr sz="7200" kern="1200" spc="-50" baseline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IN" sz="3000" i="1" dirty="0">
                <a:solidFill>
                  <a:srgbClr val="FFFF00"/>
                </a:solidFill>
              </a:rPr>
              <a:t>-</a:t>
            </a:r>
            <a:r>
              <a:rPr lang="en-IN" sz="2000" i="1" dirty="0">
                <a:solidFill>
                  <a:srgbClr val="FFFF00"/>
                </a:solidFill>
              </a:rPr>
              <a:t> </a:t>
            </a:r>
            <a:r>
              <a:rPr lang="en-IN" sz="2000" i="1" dirty="0" err="1">
                <a:solidFill>
                  <a:srgbClr val="FFFF00"/>
                </a:solidFill>
              </a:rPr>
              <a:t>ve</a:t>
            </a:r>
            <a:endParaRPr lang="en-IN" sz="2000" i="1" dirty="0">
              <a:solidFill>
                <a:srgbClr val="FFFF00"/>
              </a:solidFill>
            </a:endParaRPr>
          </a:p>
        </p:txBody>
      </p:sp>
      <p:sp>
        <p:nvSpPr>
          <p:cNvPr id="269" name="Title 2"/>
          <p:cNvSpPr txBox="1">
            <a:spLocks/>
          </p:cNvSpPr>
          <p:nvPr/>
        </p:nvSpPr>
        <p:spPr>
          <a:xfrm>
            <a:off x="7327843" y="2484714"/>
            <a:ext cx="643553" cy="356395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>
            <a:lvl1pPr algn="l" defTabSz="914400" rtl="0" eaLnBrk="1" latinLnBrk="0" hangingPunct="1">
              <a:lnSpc>
                <a:spcPct val="85000"/>
              </a:lnSpc>
              <a:spcBef>
                <a:spcPct val="0"/>
              </a:spcBef>
              <a:buNone/>
              <a:defRPr sz="7200" kern="1200" spc="-50" baseline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IN" sz="2000" i="1" dirty="0">
                <a:solidFill>
                  <a:srgbClr val="FFFF00"/>
                </a:solidFill>
              </a:rPr>
              <a:t>+ </a:t>
            </a:r>
            <a:r>
              <a:rPr lang="en-IN" sz="2000" i="1" dirty="0" err="1">
                <a:solidFill>
                  <a:srgbClr val="FFFF00"/>
                </a:solidFill>
              </a:rPr>
              <a:t>ve</a:t>
            </a:r>
            <a:endParaRPr lang="en-IN" sz="2000" i="1" dirty="0">
              <a:solidFill>
                <a:srgbClr val="FFFF00"/>
              </a:solidFill>
            </a:endParaRPr>
          </a:p>
        </p:txBody>
      </p:sp>
      <p:sp>
        <p:nvSpPr>
          <p:cNvPr id="32" name="Arc 31"/>
          <p:cNvSpPr/>
          <p:nvPr/>
        </p:nvSpPr>
        <p:spPr>
          <a:xfrm>
            <a:off x="10579627" y="1342576"/>
            <a:ext cx="688426" cy="1350538"/>
          </a:xfrm>
          <a:prstGeom prst="arc">
            <a:avLst>
              <a:gd name="adj1" fmla="val 16437315"/>
              <a:gd name="adj2" fmla="val 5667110"/>
            </a:avLst>
          </a:prstGeom>
          <a:ln w="38100">
            <a:solidFill>
              <a:srgbClr val="92D05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n-IN"/>
          </a:p>
        </p:txBody>
      </p:sp>
      <p:grpSp>
        <p:nvGrpSpPr>
          <p:cNvPr id="35" name="Group 34"/>
          <p:cNvGrpSpPr/>
          <p:nvPr/>
        </p:nvGrpSpPr>
        <p:grpSpPr>
          <a:xfrm>
            <a:off x="8831940" y="4653047"/>
            <a:ext cx="2074962" cy="236699"/>
            <a:chOff x="7307941" y="4221247"/>
            <a:chExt cx="2074962" cy="236699"/>
          </a:xfrm>
        </p:grpSpPr>
        <p:grpSp>
          <p:nvGrpSpPr>
            <p:cNvPr id="31" name="Group 30"/>
            <p:cNvGrpSpPr/>
            <p:nvPr/>
          </p:nvGrpSpPr>
          <p:grpSpPr>
            <a:xfrm>
              <a:off x="7889467" y="4221247"/>
              <a:ext cx="854944" cy="236699"/>
              <a:chOff x="7547412" y="4240249"/>
              <a:chExt cx="1690686" cy="431330"/>
            </a:xfrm>
          </p:grpSpPr>
          <p:cxnSp>
            <p:nvCxnSpPr>
              <p:cNvPr id="258" name="Straight Connector 257"/>
              <p:cNvCxnSpPr/>
              <p:nvPr/>
            </p:nvCxnSpPr>
            <p:spPr>
              <a:xfrm>
                <a:off x="7547412" y="4659872"/>
                <a:ext cx="571500" cy="11707"/>
              </a:xfrm>
              <a:prstGeom prst="line">
                <a:avLst/>
              </a:prstGeom>
              <a:ln w="38100">
                <a:solidFill>
                  <a:srgbClr val="00B0F0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259" name="Straight Connector 258"/>
              <p:cNvCxnSpPr/>
              <p:nvPr/>
            </p:nvCxnSpPr>
            <p:spPr>
              <a:xfrm flipH="1" flipV="1">
                <a:off x="8119416" y="4240249"/>
                <a:ext cx="547686" cy="412796"/>
              </a:xfrm>
              <a:prstGeom prst="line">
                <a:avLst/>
              </a:prstGeom>
              <a:ln w="38100">
                <a:solidFill>
                  <a:srgbClr val="92D050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260" name="Straight Connector 259"/>
              <p:cNvCxnSpPr/>
              <p:nvPr/>
            </p:nvCxnSpPr>
            <p:spPr>
              <a:xfrm>
                <a:off x="8666598" y="4647191"/>
                <a:ext cx="571500" cy="11707"/>
              </a:xfrm>
              <a:prstGeom prst="line">
                <a:avLst/>
              </a:prstGeom>
              <a:ln w="38100">
                <a:solidFill>
                  <a:srgbClr val="00B0F0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</p:grpSp>
        <p:cxnSp>
          <p:nvCxnSpPr>
            <p:cNvPr id="270" name="Straight Connector 269"/>
            <p:cNvCxnSpPr/>
            <p:nvPr/>
          </p:nvCxnSpPr>
          <p:spPr>
            <a:xfrm>
              <a:off x="7307941" y="4444563"/>
              <a:ext cx="573802" cy="5913"/>
            </a:xfrm>
            <a:prstGeom prst="line">
              <a:avLst/>
            </a:prstGeom>
            <a:ln w="28575">
              <a:solidFill>
                <a:srgbClr val="0070C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71" name="Straight Connector 270"/>
            <p:cNvCxnSpPr/>
            <p:nvPr/>
          </p:nvCxnSpPr>
          <p:spPr>
            <a:xfrm>
              <a:off x="8731005" y="4444563"/>
              <a:ext cx="651898" cy="6424"/>
            </a:xfrm>
            <a:prstGeom prst="line">
              <a:avLst/>
            </a:prstGeom>
            <a:ln w="28575">
              <a:solidFill>
                <a:srgbClr val="0070C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grpSp>
        <p:nvGrpSpPr>
          <p:cNvPr id="278" name="Group 277"/>
          <p:cNvGrpSpPr/>
          <p:nvPr/>
        </p:nvGrpSpPr>
        <p:grpSpPr>
          <a:xfrm>
            <a:off x="8810999" y="5102891"/>
            <a:ext cx="2074962" cy="236699"/>
            <a:chOff x="7307941" y="4221247"/>
            <a:chExt cx="2074962" cy="236699"/>
          </a:xfrm>
        </p:grpSpPr>
        <p:grpSp>
          <p:nvGrpSpPr>
            <p:cNvPr id="279" name="Group 278"/>
            <p:cNvGrpSpPr/>
            <p:nvPr/>
          </p:nvGrpSpPr>
          <p:grpSpPr>
            <a:xfrm>
              <a:off x="7889467" y="4221247"/>
              <a:ext cx="854944" cy="236699"/>
              <a:chOff x="7547412" y="4240249"/>
              <a:chExt cx="1690686" cy="431330"/>
            </a:xfrm>
          </p:grpSpPr>
          <p:cxnSp>
            <p:nvCxnSpPr>
              <p:cNvPr id="282" name="Straight Connector 281"/>
              <p:cNvCxnSpPr/>
              <p:nvPr/>
            </p:nvCxnSpPr>
            <p:spPr>
              <a:xfrm>
                <a:off x="7547412" y="4659872"/>
                <a:ext cx="571500" cy="11707"/>
              </a:xfrm>
              <a:prstGeom prst="line">
                <a:avLst/>
              </a:prstGeom>
              <a:ln w="38100">
                <a:solidFill>
                  <a:srgbClr val="00B0F0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283" name="Straight Connector 282"/>
              <p:cNvCxnSpPr/>
              <p:nvPr/>
            </p:nvCxnSpPr>
            <p:spPr>
              <a:xfrm flipH="1" flipV="1">
                <a:off x="8119416" y="4240249"/>
                <a:ext cx="547686" cy="412796"/>
              </a:xfrm>
              <a:prstGeom prst="line">
                <a:avLst/>
              </a:prstGeom>
              <a:ln w="38100">
                <a:solidFill>
                  <a:srgbClr val="92D050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284" name="Straight Connector 283"/>
              <p:cNvCxnSpPr/>
              <p:nvPr/>
            </p:nvCxnSpPr>
            <p:spPr>
              <a:xfrm>
                <a:off x="8666598" y="4647191"/>
                <a:ext cx="571500" cy="11707"/>
              </a:xfrm>
              <a:prstGeom prst="line">
                <a:avLst/>
              </a:prstGeom>
              <a:ln w="38100">
                <a:solidFill>
                  <a:srgbClr val="00B0F0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</p:grpSp>
        <p:cxnSp>
          <p:nvCxnSpPr>
            <p:cNvPr id="280" name="Straight Connector 279"/>
            <p:cNvCxnSpPr/>
            <p:nvPr/>
          </p:nvCxnSpPr>
          <p:spPr>
            <a:xfrm>
              <a:off x="7307941" y="4444563"/>
              <a:ext cx="573802" cy="5913"/>
            </a:xfrm>
            <a:prstGeom prst="line">
              <a:avLst/>
            </a:prstGeom>
            <a:ln w="28575">
              <a:solidFill>
                <a:srgbClr val="0070C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81" name="Straight Connector 280"/>
            <p:cNvCxnSpPr/>
            <p:nvPr/>
          </p:nvCxnSpPr>
          <p:spPr>
            <a:xfrm>
              <a:off x="8731005" y="4444563"/>
              <a:ext cx="651898" cy="6424"/>
            </a:xfrm>
            <a:prstGeom prst="line">
              <a:avLst/>
            </a:prstGeom>
            <a:ln w="28575">
              <a:solidFill>
                <a:srgbClr val="0070C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grpSp>
        <p:nvGrpSpPr>
          <p:cNvPr id="285" name="Group 284"/>
          <p:cNvGrpSpPr/>
          <p:nvPr/>
        </p:nvGrpSpPr>
        <p:grpSpPr>
          <a:xfrm>
            <a:off x="8820448" y="5539498"/>
            <a:ext cx="2074962" cy="236699"/>
            <a:chOff x="7307941" y="4221247"/>
            <a:chExt cx="2074962" cy="236699"/>
          </a:xfrm>
        </p:grpSpPr>
        <p:grpSp>
          <p:nvGrpSpPr>
            <p:cNvPr id="286" name="Group 285"/>
            <p:cNvGrpSpPr/>
            <p:nvPr/>
          </p:nvGrpSpPr>
          <p:grpSpPr>
            <a:xfrm>
              <a:off x="7889467" y="4221247"/>
              <a:ext cx="854944" cy="236699"/>
              <a:chOff x="7547412" y="4240249"/>
              <a:chExt cx="1690686" cy="431330"/>
            </a:xfrm>
          </p:grpSpPr>
          <p:cxnSp>
            <p:nvCxnSpPr>
              <p:cNvPr id="289" name="Straight Connector 288"/>
              <p:cNvCxnSpPr/>
              <p:nvPr/>
            </p:nvCxnSpPr>
            <p:spPr>
              <a:xfrm>
                <a:off x="7547412" y="4659872"/>
                <a:ext cx="571500" cy="11707"/>
              </a:xfrm>
              <a:prstGeom prst="line">
                <a:avLst/>
              </a:prstGeom>
              <a:ln w="38100">
                <a:solidFill>
                  <a:srgbClr val="00B0F0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290" name="Straight Connector 289"/>
              <p:cNvCxnSpPr/>
              <p:nvPr/>
            </p:nvCxnSpPr>
            <p:spPr>
              <a:xfrm flipH="1" flipV="1">
                <a:off x="8119416" y="4240249"/>
                <a:ext cx="547686" cy="412796"/>
              </a:xfrm>
              <a:prstGeom prst="line">
                <a:avLst/>
              </a:prstGeom>
              <a:ln w="38100">
                <a:solidFill>
                  <a:srgbClr val="92D050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291" name="Straight Connector 290"/>
              <p:cNvCxnSpPr/>
              <p:nvPr/>
            </p:nvCxnSpPr>
            <p:spPr>
              <a:xfrm>
                <a:off x="8666598" y="4647191"/>
                <a:ext cx="571500" cy="11707"/>
              </a:xfrm>
              <a:prstGeom prst="line">
                <a:avLst/>
              </a:prstGeom>
              <a:ln w="38100">
                <a:solidFill>
                  <a:srgbClr val="00B0F0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</p:grpSp>
        <p:cxnSp>
          <p:nvCxnSpPr>
            <p:cNvPr id="287" name="Straight Connector 286"/>
            <p:cNvCxnSpPr/>
            <p:nvPr/>
          </p:nvCxnSpPr>
          <p:spPr>
            <a:xfrm>
              <a:off x="7307941" y="4444563"/>
              <a:ext cx="573802" cy="5913"/>
            </a:xfrm>
            <a:prstGeom prst="line">
              <a:avLst/>
            </a:prstGeom>
            <a:ln w="28575">
              <a:solidFill>
                <a:srgbClr val="0070C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88" name="Straight Connector 287"/>
            <p:cNvCxnSpPr/>
            <p:nvPr/>
          </p:nvCxnSpPr>
          <p:spPr>
            <a:xfrm>
              <a:off x="8731005" y="4444563"/>
              <a:ext cx="651898" cy="6424"/>
            </a:xfrm>
            <a:prstGeom prst="line">
              <a:avLst/>
            </a:prstGeom>
            <a:ln w="28575">
              <a:solidFill>
                <a:srgbClr val="0070C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grpSp>
        <p:nvGrpSpPr>
          <p:cNvPr id="292" name="Group 291"/>
          <p:cNvGrpSpPr/>
          <p:nvPr/>
        </p:nvGrpSpPr>
        <p:grpSpPr>
          <a:xfrm>
            <a:off x="8820524" y="6015720"/>
            <a:ext cx="2074962" cy="236699"/>
            <a:chOff x="7307941" y="4221247"/>
            <a:chExt cx="2074962" cy="236699"/>
          </a:xfrm>
        </p:grpSpPr>
        <p:grpSp>
          <p:nvGrpSpPr>
            <p:cNvPr id="293" name="Group 292"/>
            <p:cNvGrpSpPr/>
            <p:nvPr/>
          </p:nvGrpSpPr>
          <p:grpSpPr>
            <a:xfrm>
              <a:off x="7889467" y="4221247"/>
              <a:ext cx="854944" cy="236699"/>
              <a:chOff x="7547412" y="4240249"/>
              <a:chExt cx="1690686" cy="431330"/>
            </a:xfrm>
          </p:grpSpPr>
          <p:cxnSp>
            <p:nvCxnSpPr>
              <p:cNvPr id="296" name="Straight Connector 295"/>
              <p:cNvCxnSpPr/>
              <p:nvPr/>
            </p:nvCxnSpPr>
            <p:spPr>
              <a:xfrm>
                <a:off x="7547412" y="4659872"/>
                <a:ext cx="571500" cy="11707"/>
              </a:xfrm>
              <a:prstGeom prst="line">
                <a:avLst/>
              </a:prstGeom>
              <a:ln w="38100">
                <a:solidFill>
                  <a:srgbClr val="00B0F0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297" name="Straight Connector 296"/>
              <p:cNvCxnSpPr/>
              <p:nvPr/>
            </p:nvCxnSpPr>
            <p:spPr>
              <a:xfrm flipH="1" flipV="1">
                <a:off x="8119416" y="4240249"/>
                <a:ext cx="547686" cy="412796"/>
              </a:xfrm>
              <a:prstGeom prst="line">
                <a:avLst/>
              </a:prstGeom>
              <a:ln w="38100">
                <a:solidFill>
                  <a:srgbClr val="92D050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298" name="Straight Connector 297"/>
              <p:cNvCxnSpPr/>
              <p:nvPr/>
            </p:nvCxnSpPr>
            <p:spPr>
              <a:xfrm>
                <a:off x="8666598" y="4647191"/>
                <a:ext cx="571500" cy="11707"/>
              </a:xfrm>
              <a:prstGeom prst="line">
                <a:avLst/>
              </a:prstGeom>
              <a:ln w="38100">
                <a:solidFill>
                  <a:srgbClr val="00B0F0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</p:grpSp>
        <p:cxnSp>
          <p:nvCxnSpPr>
            <p:cNvPr id="294" name="Straight Connector 293"/>
            <p:cNvCxnSpPr/>
            <p:nvPr/>
          </p:nvCxnSpPr>
          <p:spPr>
            <a:xfrm>
              <a:off x="7307941" y="4444563"/>
              <a:ext cx="573802" cy="5913"/>
            </a:xfrm>
            <a:prstGeom prst="line">
              <a:avLst/>
            </a:prstGeom>
            <a:ln w="28575">
              <a:solidFill>
                <a:srgbClr val="0070C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95" name="Straight Connector 294"/>
            <p:cNvCxnSpPr/>
            <p:nvPr/>
          </p:nvCxnSpPr>
          <p:spPr>
            <a:xfrm>
              <a:off x="8731005" y="4444563"/>
              <a:ext cx="651898" cy="6424"/>
            </a:xfrm>
            <a:prstGeom prst="line">
              <a:avLst/>
            </a:prstGeom>
            <a:ln w="28575">
              <a:solidFill>
                <a:srgbClr val="0070C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299" name="Title 2"/>
          <p:cNvSpPr txBox="1">
            <a:spLocks/>
          </p:cNvSpPr>
          <p:nvPr/>
        </p:nvSpPr>
        <p:spPr>
          <a:xfrm>
            <a:off x="8907796" y="6273912"/>
            <a:ext cx="1709445" cy="356395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>
            <a:lvl1pPr algn="l" defTabSz="914400" rtl="0" eaLnBrk="1" latinLnBrk="0" hangingPunct="1">
              <a:lnSpc>
                <a:spcPct val="85000"/>
              </a:lnSpc>
              <a:spcBef>
                <a:spcPct val="0"/>
              </a:spcBef>
              <a:buNone/>
              <a:defRPr sz="7200" kern="1200" spc="-50" baseline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IN" sz="2000" i="1" dirty="0"/>
              <a:t>Outputs</a:t>
            </a:r>
          </a:p>
        </p:txBody>
      </p:sp>
      <p:sp>
        <p:nvSpPr>
          <p:cNvPr id="300" name="Title 2"/>
          <p:cNvSpPr txBox="1">
            <a:spLocks/>
          </p:cNvSpPr>
          <p:nvPr/>
        </p:nvSpPr>
        <p:spPr>
          <a:xfrm>
            <a:off x="6750047" y="2983555"/>
            <a:ext cx="1887441" cy="356395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>
            <a:lvl1pPr algn="l" defTabSz="914400" rtl="0" eaLnBrk="1" latinLnBrk="0" hangingPunct="1">
              <a:lnSpc>
                <a:spcPct val="85000"/>
              </a:lnSpc>
              <a:spcBef>
                <a:spcPct val="0"/>
              </a:spcBef>
              <a:buNone/>
              <a:defRPr sz="7200" kern="1200" spc="-50" baseline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IN" sz="2000" i="1" dirty="0">
                <a:solidFill>
                  <a:srgbClr val="FF0000"/>
                </a:solidFill>
              </a:rPr>
              <a:t>CB R </a:t>
            </a:r>
            <a:r>
              <a:rPr lang="en-IN" sz="2000" i="1" dirty="0" err="1">
                <a:solidFill>
                  <a:srgbClr val="FF0000"/>
                </a:solidFill>
              </a:rPr>
              <a:t>Ph</a:t>
            </a:r>
            <a:r>
              <a:rPr lang="en-IN" sz="2000" i="1" dirty="0">
                <a:solidFill>
                  <a:srgbClr val="FF0000"/>
                </a:solidFill>
              </a:rPr>
              <a:t> OFF</a:t>
            </a:r>
          </a:p>
        </p:txBody>
      </p:sp>
      <p:sp>
        <p:nvSpPr>
          <p:cNvPr id="301" name="Title 2"/>
          <p:cNvSpPr txBox="1">
            <a:spLocks/>
          </p:cNvSpPr>
          <p:nvPr/>
        </p:nvSpPr>
        <p:spPr>
          <a:xfrm>
            <a:off x="6713000" y="3458525"/>
            <a:ext cx="1887441" cy="356395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>
            <a:lvl1pPr algn="l" defTabSz="914400" rtl="0" eaLnBrk="1" latinLnBrk="0" hangingPunct="1">
              <a:lnSpc>
                <a:spcPct val="85000"/>
              </a:lnSpc>
              <a:spcBef>
                <a:spcPct val="0"/>
              </a:spcBef>
              <a:buNone/>
              <a:defRPr sz="7200" kern="1200" spc="-50" baseline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IN" sz="2000" i="1" dirty="0">
                <a:solidFill>
                  <a:srgbClr val="FFFF00"/>
                </a:solidFill>
              </a:rPr>
              <a:t>CB Y </a:t>
            </a:r>
            <a:r>
              <a:rPr lang="en-IN" sz="2000" i="1" dirty="0" err="1">
                <a:solidFill>
                  <a:srgbClr val="FFFF00"/>
                </a:solidFill>
              </a:rPr>
              <a:t>Ph</a:t>
            </a:r>
            <a:r>
              <a:rPr lang="en-IN" sz="2000" i="1" dirty="0">
                <a:solidFill>
                  <a:srgbClr val="FFFF00"/>
                </a:solidFill>
              </a:rPr>
              <a:t> OFF</a:t>
            </a:r>
          </a:p>
        </p:txBody>
      </p:sp>
      <p:sp>
        <p:nvSpPr>
          <p:cNvPr id="302" name="Title 2"/>
          <p:cNvSpPr txBox="1">
            <a:spLocks/>
          </p:cNvSpPr>
          <p:nvPr/>
        </p:nvSpPr>
        <p:spPr>
          <a:xfrm>
            <a:off x="6714482" y="3846808"/>
            <a:ext cx="1887441" cy="356395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>
            <a:lvl1pPr algn="l" defTabSz="914400" rtl="0" eaLnBrk="1" latinLnBrk="0" hangingPunct="1">
              <a:lnSpc>
                <a:spcPct val="85000"/>
              </a:lnSpc>
              <a:spcBef>
                <a:spcPct val="0"/>
              </a:spcBef>
              <a:buNone/>
              <a:defRPr sz="7200" kern="1200" spc="-50" baseline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IN" sz="2000" i="1" dirty="0">
                <a:solidFill>
                  <a:srgbClr val="0070C0"/>
                </a:solidFill>
              </a:rPr>
              <a:t>CB B </a:t>
            </a:r>
            <a:r>
              <a:rPr lang="en-IN" sz="2000" i="1" dirty="0" err="1">
                <a:solidFill>
                  <a:srgbClr val="0070C0"/>
                </a:solidFill>
              </a:rPr>
              <a:t>Ph</a:t>
            </a:r>
            <a:r>
              <a:rPr lang="en-IN" sz="2000" i="1" dirty="0">
                <a:solidFill>
                  <a:srgbClr val="0070C0"/>
                </a:solidFill>
              </a:rPr>
              <a:t> OFF</a:t>
            </a:r>
          </a:p>
        </p:txBody>
      </p:sp>
      <p:sp>
        <p:nvSpPr>
          <p:cNvPr id="303" name="Title 2"/>
          <p:cNvSpPr txBox="1">
            <a:spLocks/>
          </p:cNvSpPr>
          <p:nvPr/>
        </p:nvSpPr>
        <p:spPr>
          <a:xfrm>
            <a:off x="6890363" y="4698165"/>
            <a:ext cx="1887441" cy="356395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>
            <a:lvl1pPr algn="l" defTabSz="914400" rtl="0" eaLnBrk="1" latinLnBrk="0" hangingPunct="1">
              <a:lnSpc>
                <a:spcPct val="85000"/>
              </a:lnSpc>
              <a:spcBef>
                <a:spcPct val="0"/>
              </a:spcBef>
              <a:buNone/>
              <a:defRPr sz="7200" kern="1200" spc="-50" baseline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IN" sz="2000" i="1" dirty="0">
                <a:solidFill>
                  <a:srgbClr val="FF0000"/>
                </a:solidFill>
              </a:rPr>
              <a:t>CB R </a:t>
            </a:r>
            <a:r>
              <a:rPr lang="en-IN" sz="2000" i="1" dirty="0" err="1">
                <a:solidFill>
                  <a:srgbClr val="FF0000"/>
                </a:solidFill>
              </a:rPr>
              <a:t>Ph</a:t>
            </a:r>
            <a:r>
              <a:rPr lang="en-IN" sz="2000" i="1" dirty="0">
                <a:solidFill>
                  <a:srgbClr val="FF0000"/>
                </a:solidFill>
              </a:rPr>
              <a:t> trip</a:t>
            </a:r>
          </a:p>
        </p:txBody>
      </p:sp>
      <p:sp>
        <p:nvSpPr>
          <p:cNvPr id="304" name="Title 2"/>
          <p:cNvSpPr txBox="1">
            <a:spLocks/>
          </p:cNvSpPr>
          <p:nvPr/>
        </p:nvSpPr>
        <p:spPr>
          <a:xfrm>
            <a:off x="6873820" y="5126785"/>
            <a:ext cx="1887441" cy="356395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>
            <a:lvl1pPr algn="l" defTabSz="914400" rtl="0" eaLnBrk="1" latinLnBrk="0" hangingPunct="1">
              <a:lnSpc>
                <a:spcPct val="85000"/>
              </a:lnSpc>
              <a:spcBef>
                <a:spcPct val="0"/>
              </a:spcBef>
              <a:buNone/>
              <a:defRPr sz="7200" kern="1200" spc="-50" baseline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IN" sz="2000" i="1" dirty="0">
                <a:solidFill>
                  <a:srgbClr val="FFFF00"/>
                </a:solidFill>
              </a:rPr>
              <a:t>CB Y </a:t>
            </a:r>
            <a:r>
              <a:rPr lang="en-IN" sz="2000" i="1" dirty="0" err="1">
                <a:solidFill>
                  <a:srgbClr val="FFFF00"/>
                </a:solidFill>
              </a:rPr>
              <a:t>Ph</a:t>
            </a:r>
            <a:r>
              <a:rPr lang="en-IN" sz="2000" i="1" dirty="0">
                <a:solidFill>
                  <a:srgbClr val="FFFF00"/>
                </a:solidFill>
              </a:rPr>
              <a:t> trip</a:t>
            </a:r>
          </a:p>
        </p:txBody>
      </p:sp>
      <p:sp>
        <p:nvSpPr>
          <p:cNvPr id="305" name="Title 2"/>
          <p:cNvSpPr txBox="1">
            <a:spLocks/>
          </p:cNvSpPr>
          <p:nvPr/>
        </p:nvSpPr>
        <p:spPr>
          <a:xfrm>
            <a:off x="6916287" y="5587456"/>
            <a:ext cx="1887441" cy="356395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>
            <a:lvl1pPr algn="l" defTabSz="914400" rtl="0" eaLnBrk="1" latinLnBrk="0" hangingPunct="1">
              <a:lnSpc>
                <a:spcPct val="85000"/>
              </a:lnSpc>
              <a:spcBef>
                <a:spcPct val="0"/>
              </a:spcBef>
              <a:buNone/>
              <a:defRPr sz="7200" kern="1200" spc="-50" baseline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IN" sz="2000" i="1" dirty="0">
                <a:solidFill>
                  <a:srgbClr val="0070C0"/>
                </a:solidFill>
              </a:rPr>
              <a:t>CB B </a:t>
            </a:r>
            <a:r>
              <a:rPr lang="en-IN" sz="2000" i="1" dirty="0" err="1">
                <a:solidFill>
                  <a:srgbClr val="0070C0"/>
                </a:solidFill>
              </a:rPr>
              <a:t>Ph</a:t>
            </a:r>
            <a:r>
              <a:rPr lang="en-IN" sz="2000" i="1" dirty="0">
                <a:solidFill>
                  <a:srgbClr val="0070C0"/>
                </a:solidFill>
              </a:rPr>
              <a:t> trip</a:t>
            </a:r>
          </a:p>
        </p:txBody>
      </p:sp>
      <p:sp>
        <p:nvSpPr>
          <p:cNvPr id="306" name="Title 2"/>
          <p:cNvSpPr txBox="1">
            <a:spLocks/>
          </p:cNvSpPr>
          <p:nvPr/>
        </p:nvSpPr>
        <p:spPr>
          <a:xfrm>
            <a:off x="6916287" y="6015720"/>
            <a:ext cx="1887441" cy="356395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>
            <a:lvl1pPr algn="l" defTabSz="914400" rtl="0" eaLnBrk="1" latinLnBrk="0" hangingPunct="1">
              <a:lnSpc>
                <a:spcPct val="85000"/>
              </a:lnSpc>
              <a:spcBef>
                <a:spcPct val="0"/>
              </a:spcBef>
              <a:buNone/>
              <a:defRPr sz="7200" kern="1200" spc="-50" baseline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IN" sz="2000" i="1" dirty="0"/>
              <a:t>CB 3 </a:t>
            </a:r>
            <a:r>
              <a:rPr lang="en-IN" sz="2000" i="1" dirty="0" err="1"/>
              <a:t>Ph</a:t>
            </a:r>
            <a:r>
              <a:rPr lang="en-IN" sz="2000" i="1" dirty="0"/>
              <a:t> trip</a:t>
            </a:r>
          </a:p>
        </p:txBody>
      </p:sp>
      <p:sp>
        <p:nvSpPr>
          <p:cNvPr id="307" name="Title 2"/>
          <p:cNvSpPr txBox="1">
            <a:spLocks/>
          </p:cNvSpPr>
          <p:nvPr/>
        </p:nvSpPr>
        <p:spPr>
          <a:xfrm>
            <a:off x="8924168" y="641067"/>
            <a:ext cx="1709445" cy="356395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>
            <a:lvl1pPr algn="l" defTabSz="914400" rtl="0" eaLnBrk="1" latinLnBrk="0" hangingPunct="1">
              <a:lnSpc>
                <a:spcPct val="85000"/>
              </a:lnSpc>
              <a:spcBef>
                <a:spcPct val="0"/>
              </a:spcBef>
              <a:buNone/>
              <a:defRPr sz="7200" kern="1200" spc="-50" baseline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IN" sz="2000" i="1" dirty="0">
                <a:solidFill>
                  <a:srgbClr val="0070C0"/>
                </a:solidFill>
              </a:rPr>
              <a:t>Relay</a:t>
            </a:r>
          </a:p>
        </p:txBody>
      </p:sp>
      <p:sp>
        <p:nvSpPr>
          <p:cNvPr id="308" name="Title 2"/>
          <p:cNvSpPr txBox="1">
            <a:spLocks/>
          </p:cNvSpPr>
          <p:nvPr/>
        </p:nvSpPr>
        <p:spPr>
          <a:xfrm>
            <a:off x="2379247" y="666332"/>
            <a:ext cx="1709445" cy="356395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>
            <a:lvl1pPr algn="l" defTabSz="914400" rtl="0" eaLnBrk="1" latinLnBrk="0" hangingPunct="1">
              <a:lnSpc>
                <a:spcPct val="85000"/>
              </a:lnSpc>
              <a:spcBef>
                <a:spcPct val="0"/>
              </a:spcBef>
              <a:buNone/>
              <a:defRPr sz="7200" kern="1200" spc="-50" baseline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IN" sz="2000" i="1" dirty="0">
                <a:solidFill>
                  <a:srgbClr val="0070C0"/>
                </a:solidFill>
              </a:rPr>
              <a:t>Relay</a:t>
            </a:r>
          </a:p>
        </p:txBody>
      </p:sp>
      <p:cxnSp>
        <p:nvCxnSpPr>
          <p:cNvPr id="309" name="Straight Connector 308"/>
          <p:cNvCxnSpPr/>
          <p:nvPr/>
        </p:nvCxnSpPr>
        <p:spPr>
          <a:xfrm>
            <a:off x="2782750" y="1902352"/>
            <a:ext cx="288995" cy="6424"/>
          </a:xfrm>
          <a:prstGeom prst="line">
            <a:avLst/>
          </a:prstGeom>
          <a:ln w="38100">
            <a:solidFill>
              <a:srgbClr val="00B0F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0" name="Straight Connector 309"/>
          <p:cNvCxnSpPr/>
          <p:nvPr/>
        </p:nvCxnSpPr>
        <p:spPr>
          <a:xfrm>
            <a:off x="3348699" y="1895393"/>
            <a:ext cx="288995" cy="6424"/>
          </a:xfrm>
          <a:prstGeom prst="line">
            <a:avLst/>
          </a:prstGeom>
          <a:ln w="38100">
            <a:solidFill>
              <a:srgbClr val="00B0F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1" name="Straight Connector 310"/>
          <p:cNvCxnSpPr/>
          <p:nvPr/>
        </p:nvCxnSpPr>
        <p:spPr>
          <a:xfrm>
            <a:off x="2201224" y="1895393"/>
            <a:ext cx="573802" cy="5913"/>
          </a:xfrm>
          <a:prstGeom prst="line">
            <a:avLst/>
          </a:prstGeom>
          <a:ln w="28575">
            <a:solidFill>
              <a:srgbClr val="0070C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2" name="Straight Connector 311"/>
          <p:cNvCxnSpPr/>
          <p:nvPr/>
        </p:nvCxnSpPr>
        <p:spPr>
          <a:xfrm>
            <a:off x="3624288" y="1895393"/>
            <a:ext cx="651898" cy="6424"/>
          </a:xfrm>
          <a:prstGeom prst="line">
            <a:avLst/>
          </a:prstGeom>
          <a:ln w="28575">
            <a:solidFill>
              <a:srgbClr val="0070C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14" name="Title 2"/>
          <p:cNvSpPr txBox="1">
            <a:spLocks/>
          </p:cNvSpPr>
          <p:nvPr/>
        </p:nvSpPr>
        <p:spPr>
          <a:xfrm>
            <a:off x="2761663" y="1516095"/>
            <a:ext cx="1381807" cy="356395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>
            <a:lvl1pPr algn="l" defTabSz="914400" rtl="0" eaLnBrk="1" latinLnBrk="0" hangingPunct="1">
              <a:lnSpc>
                <a:spcPct val="85000"/>
              </a:lnSpc>
              <a:spcBef>
                <a:spcPct val="0"/>
              </a:spcBef>
              <a:buNone/>
              <a:defRPr sz="7200" kern="1200" spc="-50" baseline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IN" sz="2000" i="1" dirty="0">
                <a:solidFill>
                  <a:srgbClr val="FFFF00"/>
                </a:solidFill>
              </a:rPr>
              <a:t>Watch dog</a:t>
            </a:r>
          </a:p>
        </p:txBody>
      </p:sp>
      <p:sp>
        <p:nvSpPr>
          <p:cNvPr id="315" name="Rectangle 314"/>
          <p:cNvSpPr/>
          <p:nvPr/>
        </p:nvSpPr>
        <p:spPr>
          <a:xfrm>
            <a:off x="2960970" y="1808990"/>
            <a:ext cx="460250" cy="174103"/>
          </a:xfrm>
          <a:prstGeom prst="rect">
            <a:avLst/>
          </a:prstGeom>
          <a:solidFill>
            <a:srgbClr val="92D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IN"/>
          </a:p>
        </p:txBody>
      </p:sp>
      <p:cxnSp>
        <p:nvCxnSpPr>
          <p:cNvPr id="316" name="Straight Connector 315"/>
          <p:cNvCxnSpPr/>
          <p:nvPr/>
        </p:nvCxnSpPr>
        <p:spPr>
          <a:xfrm>
            <a:off x="1139118" y="1897057"/>
            <a:ext cx="1103086" cy="0"/>
          </a:xfrm>
          <a:prstGeom prst="line">
            <a:avLst/>
          </a:prstGeom>
          <a:ln w="28575">
            <a:solidFill>
              <a:srgbClr val="0070C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17" name="Title 2"/>
          <p:cNvSpPr txBox="1">
            <a:spLocks/>
          </p:cNvSpPr>
          <p:nvPr/>
        </p:nvSpPr>
        <p:spPr>
          <a:xfrm>
            <a:off x="1155611" y="1552381"/>
            <a:ext cx="842326" cy="356395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>
            <a:lvl1pPr algn="l" defTabSz="914400" rtl="0" eaLnBrk="1" latinLnBrk="0" hangingPunct="1">
              <a:lnSpc>
                <a:spcPct val="85000"/>
              </a:lnSpc>
              <a:spcBef>
                <a:spcPct val="0"/>
              </a:spcBef>
              <a:buNone/>
              <a:defRPr sz="7200" kern="1200" spc="-50" baseline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IN" sz="2000" i="1" dirty="0">
                <a:solidFill>
                  <a:srgbClr val="FFFF00"/>
                </a:solidFill>
              </a:rPr>
              <a:t>L101</a:t>
            </a:r>
          </a:p>
        </p:txBody>
      </p:sp>
      <p:cxnSp>
        <p:nvCxnSpPr>
          <p:cNvPr id="318" name="Straight Connector 317"/>
          <p:cNvCxnSpPr/>
          <p:nvPr/>
        </p:nvCxnSpPr>
        <p:spPr>
          <a:xfrm>
            <a:off x="4266228" y="1899536"/>
            <a:ext cx="1103086" cy="0"/>
          </a:xfrm>
          <a:prstGeom prst="line">
            <a:avLst/>
          </a:prstGeom>
          <a:ln w="28575">
            <a:solidFill>
              <a:srgbClr val="0070C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19" name="Title 2"/>
          <p:cNvSpPr txBox="1">
            <a:spLocks/>
          </p:cNvSpPr>
          <p:nvPr/>
        </p:nvSpPr>
        <p:spPr>
          <a:xfrm>
            <a:off x="4625621" y="1605660"/>
            <a:ext cx="842326" cy="356395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>
            <a:lvl1pPr algn="l" defTabSz="914400" rtl="0" eaLnBrk="1" latinLnBrk="0" hangingPunct="1">
              <a:lnSpc>
                <a:spcPct val="85000"/>
              </a:lnSpc>
              <a:spcBef>
                <a:spcPct val="0"/>
              </a:spcBef>
              <a:buNone/>
              <a:defRPr sz="7200" kern="1200" spc="-50" baseline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IN" sz="2000" i="1" dirty="0">
                <a:solidFill>
                  <a:srgbClr val="FFFF00"/>
                </a:solidFill>
              </a:rPr>
              <a:t>L103</a:t>
            </a:r>
          </a:p>
        </p:txBody>
      </p:sp>
      <p:sp>
        <p:nvSpPr>
          <p:cNvPr id="321" name="Title 2"/>
          <p:cNvSpPr txBox="1">
            <a:spLocks/>
          </p:cNvSpPr>
          <p:nvPr/>
        </p:nvSpPr>
        <p:spPr>
          <a:xfrm>
            <a:off x="4225186" y="1959370"/>
            <a:ext cx="2202508" cy="356395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>
            <a:lvl1pPr algn="l" defTabSz="914400" rtl="0" eaLnBrk="1" latinLnBrk="0" hangingPunct="1">
              <a:lnSpc>
                <a:spcPct val="85000"/>
              </a:lnSpc>
              <a:spcBef>
                <a:spcPct val="0"/>
              </a:spcBef>
              <a:buNone/>
              <a:defRPr sz="7200" kern="1200" spc="-50" baseline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IN" sz="2000" i="1" dirty="0">
                <a:solidFill>
                  <a:srgbClr val="FFFF00"/>
                </a:solidFill>
              </a:rPr>
              <a:t>Num. relay faulty</a:t>
            </a:r>
          </a:p>
        </p:txBody>
      </p:sp>
      <p:sp>
        <p:nvSpPr>
          <p:cNvPr id="324" name="Title 2"/>
          <p:cNvSpPr txBox="1">
            <a:spLocks/>
          </p:cNvSpPr>
          <p:nvPr/>
        </p:nvSpPr>
        <p:spPr>
          <a:xfrm>
            <a:off x="2729784" y="3927695"/>
            <a:ext cx="959779" cy="356395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>
            <a:lvl1pPr algn="l" defTabSz="914400" rtl="0" eaLnBrk="1" latinLnBrk="0" hangingPunct="1">
              <a:lnSpc>
                <a:spcPct val="85000"/>
              </a:lnSpc>
              <a:spcBef>
                <a:spcPct val="0"/>
              </a:spcBef>
              <a:buNone/>
              <a:defRPr sz="7200" kern="1200" spc="-50" baseline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IN" sz="2000" i="1" dirty="0">
                <a:solidFill>
                  <a:srgbClr val="FFFF00"/>
                </a:solidFill>
              </a:rPr>
              <a:t>110 V</a:t>
            </a:r>
          </a:p>
        </p:txBody>
      </p:sp>
      <p:sp>
        <p:nvSpPr>
          <p:cNvPr id="325" name="Title 2"/>
          <p:cNvSpPr txBox="1">
            <a:spLocks/>
          </p:cNvSpPr>
          <p:nvPr/>
        </p:nvSpPr>
        <p:spPr>
          <a:xfrm>
            <a:off x="2729784" y="5991645"/>
            <a:ext cx="959779" cy="356395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>
            <a:lvl1pPr algn="l" defTabSz="914400" rtl="0" eaLnBrk="1" latinLnBrk="0" hangingPunct="1">
              <a:lnSpc>
                <a:spcPct val="85000"/>
              </a:lnSpc>
              <a:spcBef>
                <a:spcPct val="0"/>
              </a:spcBef>
              <a:buNone/>
              <a:defRPr sz="7200" kern="1200" spc="-50" baseline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IN" sz="2000" i="1" dirty="0">
                <a:solidFill>
                  <a:srgbClr val="FFFF00"/>
                </a:solidFill>
              </a:rPr>
              <a:t>1 A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027F1819-8D95-8CA5-FAE1-8E5376243B7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>
            <a:normAutofit lnSpcReduction="10000"/>
          </a:bodyPr>
          <a:lstStyle/>
          <a:p>
            <a:fld id="{19C1AEB4-7037-4088-A46E-D96AF956DC0D}" type="slidenum">
              <a:rPr lang="en-IN" smtClean="0"/>
              <a:t>74</a:t>
            </a:fld>
            <a:endParaRPr lang="en-IN"/>
          </a:p>
        </p:txBody>
      </p:sp>
      <p:grpSp>
        <p:nvGrpSpPr>
          <p:cNvPr id="6" name="Group 5">
            <a:extLst>
              <a:ext uri="{FF2B5EF4-FFF2-40B4-BE49-F238E27FC236}">
                <a16:creationId xmlns:a16="http://schemas.microsoft.com/office/drawing/2014/main" id="{297BBAB3-F9E8-CF05-732B-1DDD35243CF6}"/>
              </a:ext>
            </a:extLst>
          </p:cNvPr>
          <p:cNvGrpSpPr/>
          <p:nvPr/>
        </p:nvGrpSpPr>
        <p:grpSpPr>
          <a:xfrm>
            <a:off x="11481757" y="74540"/>
            <a:ext cx="620304" cy="653010"/>
            <a:chOff x="8366841" y="1587144"/>
            <a:chExt cx="620304" cy="653010"/>
          </a:xfrm>
        </p:grpSpPr>
        <p:cxnSp>
          <p:nvCxnSpPr>
            <p:cNvPr id="7" name="Straight Connector 6">
              <a:extLst>
                <a:ext uri="{FF2B5EF4-FFF2-40B4-BE49-F238E27FC236}">
                  <a16:creationId xmlns:a16="http://schemas.microsoft.com/office/drawing/2014/main" id="{C38A775D-7D72-EE01-C110-06A735F2D1E0}"/>
                </a:ext>
              </a:extLst>
            </p:cNvPr>
            <p:cNvCxnSpPr/>
            <p:nvPr/>
          </p:nvCxnSpPr>
          <p:spPr>
            <a:xfrm>
              <a:off x="8672017" y="1587144"/>
              <a:ext cx="0" cy="653010"/>
            </a:xfrm>
            <a:prstGeom prst="line">
              <a:avLst/>
            </a:prstGeom>
            <a:effectLst>
              <a:glow rad="63500">
                <a:schemeClr val="accent1">
                  <a:satMod val="175000"/>
                  <a:alpha val="40000"/>
                </a:schemeClr>
              </a:glow>
            </a:effectLst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" name="Straight Connector 7">
              <a:extLst>
                <a:ext uri="{FF2B5EF4-FFF2-40B4-BE49-F238E27FC236}">
                  <a16:creationId xmlns:a16="http://schemas.microsoft.com/office/drawing/2014/main" id="{F6F19A2B-BBC7-6F63-8FC1-CE1752414C05}"/>
                </a:ext>
              </a:extLst>
            </p:cNvPr>
            <p:cNvCxnSpPr/>
            <p:nvPr/>
          </p:nvCxnSpPr>
          <p:spPr>
            <a:xfrm>
              <a:off x="8366841" y="1917229"/>
              <a:ext cx="620304" cy="0"/>
            </a:xfrm>
            <a:prstGeom prst="line">
              <a:avLst/>
            </a:prstGeom>
            <a:effectLst>
              <a:glow rad="63500">
                <a:schemeClr val="accent1">
                  <a:satMod val="175000"/>
                  <a:alpha val="40000"/>
                </a:schemeClr>
              </a:glow>
            </a:effectLst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grpSp>
        <p:nvGrpSpPr>
          <p:cNvPr id="9" name="Group 8">
            <a:extLst>
              <a:ext uri="{FF2B5EF4-FFF2-40B4-BE49-F238E27FC236}">
                <a16:creationId xmlns:a16="http://schemas.microsoft.com/office/drawing/2014/main" id="{61BBB2FD-C4D2-37BF-6A12-A300D3728C0F}"/>
              </a:ext>
            </a:extLst>
          </p:cNvPr>
          <p:cNvGrpSpPr/>
          <p:nvPr/>
        </p:nvGrpSpPr>
        <p:grpSpPr>
          <a:xfrm>
            <a:off x="11157779" y="-216759"/>
            <a:ext cx="1260000" cy="1260000"/>
            <a:chOff x="7064043" y="3066250"/>
            <a:chExt cx="1260000" cy="1260000"/>
          </a:xfrm>
        </p:grpSpPr>
        <p:sp>
          <p:nvSpPr>
            <p:cNvPr id="10" name="Oval 9">
              <a:extLst>
                <a:ext uri="{FF2B5EF4-FFF2-40B4-BE49-F238E27FC236}">
                  <a16:creationId xmlns:a16="http://schemas.microsoft.com/office/drawing/2014/main" id="{23E2A8B8-B534-C59E-8627-E87E050ECAB9}"/>
                </a:ext>
              </a:extLst>
            </p:cNvPr>
            <p:cNvSpPr/>
            <p:nvPr/>
          </p:nvSpPr>
          <p:spPr>
            <a:xfrm>
              <a:off x="7064043" y="3066250"/>
              <a:ext cx="1260000" cy="1260000"/>
            </a:xfrm>
            <a:prstGeom prst="ellipse">
              <a:avLst/>
            </a:prstGeom>
            <a:noFill/>
            <a:ln>
              <a:solidFill>
                <a:schemeClr val="bg1"/>
              </a:solidFill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IN"/>
            </a:p>
          </p:txBody>
        </p:sp>
        <p:grpSp>
          <p:nvGrpSpPr>
            <p:cNvPr id="11" name="Group 10">
              <a:extLst>
                <a:ext uri="{FF2B5EF4-FFF2-40B4-BE49-F238E27FC236}">
                  <a16:creationId xmlns:a16="http://schemas.microsoft.com/office/drawing/2014/main" id="{680B2438-90BE-A0F1-4309-B89340D8995A}"/>
                </a:ext>
              </a:extLst>
            </p:cNvPr>
            <p:cNvGrpSpPr/>
            <p:nvPr/>
          </p:nvGrpSpPr>
          <p:grpSpPr>
            <a:xfrm>
              <a:off x="7330553" y="3336250"/>
              <a:ext cx="726980" cy="720000"/>
              <a:chOff x="9768840" y="2275840"/>
              <a:chExt cx="726980" cy="720000"/>
            </a:xfrm>
          </p:grpSpPr>
          <p:sp>
            <p:nvSpPr>
              <p:cNvPr id="12" name="Oval 11">
                <a:extLst>
                  <a:ext uri="{FF2B5EF4-FFF2-40B4-BE49-F238E27FC236}">
                    <a16:creationId xmlns:a16="http://schemas.microsoft.com/office/drawing/2014/main" id="{90DA2BC0-B1C0-786F-75CE-B5BFDDE39ACA}"/>
                  </a:ext>
                </a:extLst>
              </p:cNvPr>
              <p:cNvSpPr/>
              <p:nvPr/>
            </p:nvSpPr>
            <p:spPr>
              <a:xfrm>
                <a:off x="9768840" y="2275840"/>
                <a:ext cx="720000" cy="720000"/>
              </a:xfrm>
              <a:prstGeom prst="ellipse">
                <a:avLst/>
              </a:prstGeom>
              <a:noFill/>
              <a:ln>
                <a:solidFill>
                  <a:schemeClr val="bg1"/>
                </a:solidFill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IN"/>
              </a:p>
            </p:txBody>
          </p:sp>
          <p:cxnSp>
            <p:nvCxnSpPr>
              <p:cNvPr id="13" name="Straight Arrow Connector 12">
                <a:extLst>
                  <a:ext uri="{FF2B5EF4-FFF2-40B4-BE49-F238E27FC236}">
                    <a16:creationId xmlns:a16="http://schemas.microsoft.com/office/drawing/2014/main" id="{045415A1-7D83-61F8-8B5C-6F356C146A75}"/>
                  </a:ext>
                </a:extLst>
              </p:cNvPr>
              <p:cNvCxnSpPr>
                <a:cxnSpLocks/>
              </p:cNvCxnSpPr>
              <p:nvPr/>
            </p:nvCxnSpPr>
            <p:spPr>
              <a:xfrm rot="7200000">
                <a:off x="9860407" y="2786655"/>
                <a:ext cx="360000" cy="6762"/>
              </a:xfrm>
              <a:prstGeom prst="straightConnector1">
                <a:avLst/>
              </a:prstGeom>
              <a:ln w="38100" cap="rnd">
                <a:solidFill>
                  <a:srgbClr val="FFFF00"/>
                </a:solidFill>
                <a:tailEnd type="triangle"/>
              </a:ln>
            </p:spPr>
            <p:style>
              <a:lnRef idx="2">
                <a:schemeClr val="accent3"/>
              </a:lnRef>
              <a:fillRef idx="0">
                <a:schemeClr val="accent3"/>
              </a:fillRef>
              <a:effectRef idx="1">
                <a:schemeClr val="accent3"/>
              </a:effectRef>
              <a:fontRef idx="minor">
                <a:schemeClr val="tx1"/>
              </a:fontRef>
            </p:style>
          </p:cxnSp>
          <p:cxnSp>
            <p:nvCxnSpPr>
              <p:cNvPr id="14" name="Straight Arrow Connector 13">
                <a:extLst>
                  <a:ext uri="{FF2B5EF4-FFF2-40B4-BE49-F238E27FC236}">
                    <a16:creationId xmlns:a16="http://schemas.microsoft.com/office/drawing/2014/main" id="{793D4869-E483-C4D8-E2C4-653B9E382657}"/>
                  </a:ext>
                </a:extLst>
              </p:cNvPr>
              <p:cNvCxnSpPr>
                <a:cxnSpLocks/>
              </p:cNvCxnSpPr>
              <p:nvPr/>
            </p:nvCxnSpPr>
            <p:spPr>
              <a:xfrm rot="14400000">
                <a:off x="9861767" y="2473195"/>
                <a:ext cx="360000" cy="6762"/>
              </a:xfrm>
              <a:prstGeom prst="straightConnector1">
                <a:avLst/>
              </a:prstGeom>
              <a:ln w="38100" cap="rnd">
                <a:solidFill>
                  <a:srgbClr val="0070C0"/>
                </a:solidFill>
                <a:tailEnd type="triangle"/>
              </a:ln>
            </p:spPr>
            <p:style>
              <a:lnRef idx="2">
                <a:schemeClr val="accent3"/>
              </a:lnRef>
              <a:fillRef idx="0">
                <a:schemeClr val="accent3"/>
              </a:fillRef>
              <a:effectRef idx="1">
                <a:schemeClr val="accent3"/>
              </a:effectRef>
              <a:fontRef idx="minor">
                <a:schemeClr val="tx1"/>
              </a:fontRef>
            </p:style>
          </p:cxnSp>
          <p:cxnSp>
            <p:nvCxnSpPr>
              <p:cNvPr id="15" name="Straight Arrow Connector 14">
                <a:extLst>
                  <a:ext uri="{FF2B5EF4-FFF2-40B4-BE49-F238E27FC236}">
                    <a16:creationId xmlns:a16="http://schemas.microsoft.com/office/drawing/2014/main" id="{9D2EE19D-EED8-2E1B-D4D9-1DFE967638AA}"/>
                  </a:ext>
                </a:extLst>
              </p:cNvPr>
              <p:cNvCxnSpPr/>
              <p:nvPr/>
            </p:nvCxnSpPr>
            <p:spPr>
              <a:xfrm>
                <a:off x="10135820" y="2629924"/>
                <a:ext cx="360000" cy="6762"/>
              </a:xfrm>
              <a:prstGeom prst="straightConnector1">
                <a:avLst/>
              </a:prstGeom>
              <a:ln w="38100" cap="rnd">
                <a:solidFill>
                  <a:srgbClr val="FF0000"/>
                </a:solidFill>
                <a:tailEnd type="triangle"/>
              </a:ln>
            </p:spPr>
            <p:style>
              <a:lnRef idx="2">
                <a:schemeClr val="accent3"/>
              </a:lnRef>
              <a:fillRef idx="0">
                <a:schemeClr val="accent3"/>
              </a:fillRef>
              <a:effectRef idx="1">
                <a:schemeClr val="accent3"/>
              </a:effectRef>
              <a:fontRef idx="minor">
                <a:schemeClr val="tx1"/>
              </a:fontRef>
            </p:style>
          </p:cxnSp>
        </p:grpSp>
      </p:grpSp>
      <p:sp>
        <p:nvSpPr>
          <p:cNvPr id="16" name="Rectangle 15">
            <a:extLst>
              <a:ext uri="{FF2B5EF4-FFF2-40B4-BE49-F238E27FC236}">
                <a16:creationId xmlns:a16="http://schemas.microsoft.com/office/drawing/2014/main" id="{FF71353E-B256-003A-19E5-27E263BD12B7}"/>
              </a:ext>
            </a:extLst>
          </p:cNvPr>
          <p:cNvSpPr/>
          <p:nvPr/>
        </p:nvSpPr>
        <p:spPr>
          <a:xfrm>
            <a:off x="11033567" y="-86686"/>
            <a:ext cx="513657" cy="405484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2000" b="0" cap="none" spc="0" dirty="0">
                <a:ln w="0"/>
                <a:solidFill>
                  <a:srgbClr val="92D050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120</a:t>
            </a:r>
          </a:p>
        </p:txBody>
      </p:sp>
      <p:sp>
        <p:nvSpPr>
          <p:cNvPr id="17" name="Rectangle 16">
            <a:extLst>
              <a:ext uri="{FF2B5EF4-FFF2-40B4-BE49-F238E27FC236}">
                <a16:creationId xmlns:a16="http://schemas.microsoft.com/office/drawing/2014/main" id="{73F591B7-B035-41CE-30C3-9D88D799C8FF}"/>
              </a:ext>
            </a:extLst>
          </p:cNvPr>
          <p:cNvSpPr/>
          <p:nvPr/>
        </p:nvSpPr>
        <p:spPr>
          <a:xfrm>
            <a:off x="11077769" y="566219"/>
            <a:ext cx="513657" cy="405484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2000" b="0" cap="none" spc="0" dirty="0">
                <a:ln w="0"/>
                <a:solidFill>
                  <a:srgbClr val="92D050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240</a:t>
            </a:r>
          </a:p>
        </p:txBody>
      </p:sp>
    </p:spTree>
    <p:extLst>
      <p:ext uri="{BB962C8B-B14F-4D97-AF65-F5344CB8AC3E}">
        <p14:creationId xmlns:p14="http://schemas.microsoft.com/office/powerpoint/2010/main" val="398527212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0">
        <p:cut/>
      </p:transition>
    </mc:Choice>
    <mc:Fallback xmlns="">
      <p:transition>
        <p:cut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8" presetClass="emph" presetSubtype="0" repeatCount="indefinite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Rot by="-21600000">
                                      <p:cBhvr>
                                        <p:cTn id="6" dur="20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30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30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4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1000"/>
                                        <p:tgtEl>
                                          <p:spTgt spid="5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5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5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9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1" dur="1000"/>
                                        <p:tgtEl>
                                          <p:spTgt spid="5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2" dur="1000" fill="hold"/>
                                        <p:tgtEl>
                                          <p:spTgt spid="5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5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4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6" dur="1000"/>
                                        <p:tgtEl>
                                          <p:spTgt spid="26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26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1000" fill="hold"/>
                                        <p:tgtEl>
                                          <p:spTgt spid="26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9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1" dur="1000"/>
                                        <p:tgtEl>
                                          <p:spTgt spid="26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2" dur="1000" fill="hold"/>
                                        <p:tgtEl>
                                          <p:spTgt spid="26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26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4" fill="hold">
                      <p:stCondLst>
                        <p:cond delay="indefinite"/>
                      </p:stCondLst>
                      <p:childTnLst>
                        <p:par>
                          <p:cTn id="45" fill="hold">
                            <p:stCondLst>
                              <p:cond delay="0"/>
                            </p:stCondLst>
                            <p:childTnLst>
                              <p:par>
                                <p:cTn id="46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8" dur="500"/>
                                        <p:tgtEl>
                                          <p:spTgt spid="30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9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51" dur="500"/>
                                        <p:tgtEl>
                                          <p:spTgt spid="3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2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54" dur="500"/>
                                        <p:tgtEl>
                                          <p:spTgt spid="3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5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57" dur="500"/>
                                        <p:tgtEl>
                                          <p:spTgt spid="3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8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60" dur="500"/>
                                        <p:tgtEl>
                                          <p:spTgt spid="3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1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63" dur="500"/>
                                        <p:tgtEl>
                                          <p:spTgt spid="3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4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66" dur="500"/>
                                        <p:tgtEl>
                                          <p:spTgt spid="3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7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69" dur="500"/>
                                        <p:tgtEl>
                                          <p:spTgt spid="3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70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2" dur="500"/>
                                        <p:tgtEl>
                                          <p:spTgt spid="3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73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5" dur="500"/>
                                        <p:tgtEl>
                                          <p:spTgt spid="3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6" fill="hold">
                      <p:stCondLst>
                        <p:cond delay="indefinite"/>
                      </p:stCondLst>
                      <p:childTnLst>
                        <p:par>
                          <p:cTn id="77" fill="hold">
                            <p:stCondLst>
                              <p:cond delay="0"/>
                            </p:stCondLst>
                            <p:childTnLst>
                              <p:par>
                                <p:cTn id="78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80" dur="2000"/>
                                        <p:tgtEl>
                                          <p:spTgt spid="3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1" fill="hold">
                      <p:stCondLst>
                        <p:cond delay="indefinite"/>
                      </p:stCondLst>
                      <p:childTnLst>
                        <p:par>
                          <p:cTn id="82" fill="hold">
                            <p:stCondLst>
                              <p:cond delay="0"/>
                            </p:stCondLst>
                            <p:childTnLst>
                              <p:par>
                                <p:cTn id="83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85" dur="500"/>
                                        <p:tgtEl>
                                          <p:spTgt spid="5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6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88" dur="500"/>
                                        <p:tgtEl>
                                          <p:spTgt spid="5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9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91" dur="500"/>
                                        <p:tgtEl>
                                          <p:spTgt spid="6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92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94" dur="500"/>
                                        <p:tgtEl>
                                          <p:spTgt spid="6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95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97" dur="500"/>
                                        <p:tgtEl>
                                          <p:spTgt spid="6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98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00" dur="500"/>
                                        <p:tgtEl>
                                          <p:spTgt spid="6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01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03" dur="500"/>
                                        <p:tgtEl>
                                          <p:spTgt spid="6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04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06" dur="500"/>
                                        <p:tgtEl>
                                          <p:spTgt spid="6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07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09" dur="500"/>
                                        <p:tgtEl>
                                          <p:spTgt spid="6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0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12" dur="500"/>
                                        <p:tgtEl>
                                          <p:spTgt spid="6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3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15" dur="500"/>
                                        <p:tgtEl>
                                          <p:spTgt spid="6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6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18" dur="500"/>
                                        <p:tgtEl>
                                          <p:spTgt spid="7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9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1" dur="500"/>
                                        <p:tgtEl>
                                          <p:spTgt spid="7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22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4" dur="500"/>
                                        <p:tgtEl>
                                          <p:spTgt spid="7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25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7" dur="500"/>
                                        <p:tgtEl>
                                          <p:spTgt spid="7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28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30" dur="500"/>
                                        <p:tgtEl>
                                          <p:spTgt spid="7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1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33" dur="500"/>
                                        <p:tgtEl>
                                          <p:spTgt spid="8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4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36" dur="500"/>
                                        <p:tgtEl>
                                          <p:spTgt spid="9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7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39" dur="500"/>
                                        <p:tgtEl>
                                          <p:spTgt spid="9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0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42" dur="500"/>
                                        <p:tgtEl>
                                          <p:spTgt spid="9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3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45" dur="500"/>
                                        <p:tgtEl>
                                          <p:spTgt spid="9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6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48" dur="500"/>
                                        <p:tgtEl>
                                          <p:spTgt spid="9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9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51" dur="500"/>
                                        <p:tgtEl>
                                          <p:spTgt spid="9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52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54" dur="500"/>
                                        <p:tgtEl>
                                          <p:spTgt spid="10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55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57" dur="500"/>
                                        <p:tgtEl>
                                          <p:spTgt spid="1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8" fill="hold">
                      <p:stCondLst>
                        <p:cond delay="indefinite"/>
                      </p:stCondLst>
                      <p:childTnLst>
                        <p:par>
                          <p:cTn id="159" fill="hold">
                            <p:stCondLst>
                              <p:cond delay="0"/>
                            </p:stCondLst>
                            <p:childTnLst>
                              <p:par>
                                <p:cTn id="160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62" dur="2000"/>
                                        <p:tgtEl>
                                          <p:spTgt spid="3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3" fill="hold">
                      <p:stCondLst>
                        <p:cond delay="indefinite"/>
                      </p:stCondLst>
                      <p:childTnLst>
                        <p:par>
                          <p:cTn id="164" fill="hold">
                            <p:stCondLst>
                              <p:cond delay="0"/>
                            </p:stCondLst>
                            <p:childTnLst>
                              <p:par>
                                <p:cTn id="16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67" dur="2000"/>
                                        <p:tgtEl>
                                          <p:spTgt spid="1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8" presetID="6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70" dur="2000"/>
                                        <p:tgtEl>
                                          <p:spTgt spid="1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1" presetID="6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73" dur="2000"/>
                                        <p:tgtEl>
                                          <p:spTgt spid="1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4" presetID="6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76" dur="2000"/>
                                        <p:tgtEl>
                                          <p:spTgt spid="1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7" presetID="6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79" dur="2000"/>
                                        <p:tgtEl>
                                          <p:spTgt spid="1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80" presetID="6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82" dur="2000"/>
                                        <p:tgtEl>
                                          <p:spTgt spid="1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83" presetID="6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85" dur="2000"/>
                                        <p:tgtEl>
                                          <p:spTgt spid="1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86" presetID="6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88" dur="2000"/>
                                        <p:tgtEl>
                                          <p:spTgt spid="1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89" presetID="6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91" dur="2000"/>
                                        <p:tgtEl>
                                          <p:spTgt spid="1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92" presetID="6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94" dur="2000"/>
                                        <p:tgtEl>
                                          <p:spTgt spid="1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95" presetID="6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97" dur="2000"/>
                                        <p:tgtEl>
                                          <p:spTgt spid="13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98" presetID="6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00" dur="2000"/>
                                        <p:tgtEl>
                                          <p:spTgt spid="13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01" presetID="6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03" dur="2000"/>
                                        <p:tgtEl>
                                          <p:spTgt spid="13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04" presetID="6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06" dur="2000"/>
                                        <p:tgtEl>
                                          <p:spTgt spid="13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07" presetID="6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09" dur="2000"/>
                                        <p:tgtEl>
                                          <p:spTgt spid="13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10" presetID="6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12" dur="2000"/>
                                        <p:tgtEl>
                                          <p:spTgt spid="13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13" presetID="6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15" dur="2000"/>
                                        <p:tgtEl>
                                          <p:spTgt spid="13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16" presetID="6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18" dur="2000"/>
                                        <p:tgtEl>
                                          <p:spTgt spid="13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19" presetID="6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21" dur="2000"/>
                                        <p:tgtEl>
                                          <p:spTgt spid="13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22" presetID="6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24" dur="2000"/>
                                        <p:tgtEl>
                                          <p:spTgt spid="14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25" presetID="6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27" dur="2000"/>
                                        <p:tgtEl>
                                          <p:spTgt spid="3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8" fill="hold">
                      <p:stCondLst>
                        <p:cond delay="indefinite"/>
                      </p:stCondLst>
                      <p:childTnLst>
                        <p:par>
                          <p:cTn id="229" fill="hold">
                            <p:stCondLst>
                              <p:cond delay="0"/>
                            </p:stCondLst>
                            <p:childTnLst>
                              <p:par>
                                <p:cTn id="230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2" dur="500" fill="hold"/>
                                        <p:tgtEl>
                                          <p:spTgt spid="1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33" dur="500" fill="hold"/>
                                        <p:tgtEl>
                                          <p:spTgt spid="1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34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6" dur="500" fill="hold"/>
                                        <p:tgtEl>
                                          <p:spTgt spid="1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37" dur="500" fill="hold"/>
                                        <p:tgtEl>
                                          <p:spTgt spid="1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38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40" dur="500" fill="hold"/>
                                        <p:tgtEl>
                                          <p:spTgt spid="1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1" dur="500" fill="hold"/>
                                        <p:tgtEl>
                                          <p:spTgt spid="1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42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44" dur="500" fill="hold"/>
                                        <p:tgtEl>
                                          <p:spTgt spid="1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5" dur="500" fill="hold"/>
                                        <p:tgtEl>
                                          <p:spTgt spid="1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46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48" dur="500" fill="hold"/>
                                        <p:tgtEl>
                                          <p:spTgt spid="12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9" dur="500" fill="hold"/>
                                        <p:tgtEl>
                                          <p:spTgt spid="1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50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2" dur="500" fill="hold"/>
                                        <p:tgtEl>
                                          <p:spTgt spid="12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53" dur="500" fill="hold"/>
                                        <p:tgtEl>
                                          <p:spTgt spid="1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54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6" dur="500" fill="hold"/>
                                        <p:tgtEl>
                                          <p:spTgt spid="12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57" dur="500" fill="hold"/>
                                        <p:tgtEl>
                                          <p:spTgt spid="1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58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60" dur="500" fill="hold"/>
                                        <p:tgtEl>
                                          <p:spTgt spid="12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1" dur="500" fill="hold"/>
                                        <p:tgtEl>
                                          <p:spTgt spid="1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62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64" dur="500" fill="hold"/>
                                        <p:tgtEl>
                                          <p:spTgt spid="12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5" dur="500" fill="hold"/>
                                        <p:tgtEl>
                                          <p:spTgt spid="12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6" fill="hold">
                      <p:stCondLst>
                        <p:cond delay="indefinite"/>
                      </p:stCondLst>
                      <p:childTnLst>
                        <p:par>
                          <p:cTn id="267" fill="hold">
                            <p:stCondLst>
                              <p:cond delay="0"/>
                            </p:stCondLst>
                            <p:childTnLst>
                              <p:par>
                                <p:cTn id="268" presetID="2" presetClass="entr" presetSubtype="3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0" dur="500" fill="hold"/>
                                        <p:tgtEl>
                                          <p:spTgt spid="14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71" dur="500" fill="hold"/>
                                        <p:tgtEl>
                                          <p:spTgt spid="14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2" fill="hold">
                      <p:stCondLst>
                        <p:cond delay="indefinite"/>
                      </p:stCondLst>
                      <p:childTnLst>
                        <p:par>
                          <p:cTn id="273" fill="hold">
                            <p:stCondLst>
                              <p:cond delay="0"/>
                            </p:stCondLst>
                            <p:childTnLst>
                              <p:par>
                                <p:cTn id="274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76" dur="500"/>
                                        <p:tgtEl>
                                          <p:spTgt spid="14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77" presetID="3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79" dur="500"/>
                                        <p:tgtEl>
                                          <p:spTgt spid="14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80" presetID="3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82" dur="500"/>
                                        <p:tgtEl>
                                          <p:spTgt spid="14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83" presetID="3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85" dur="500"/>
                                        <p:tgtEl>
                                          <p:spTgt spid="26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86" presetID="3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88" dur="500"/>
                                        <p:tgtEl>
                                          <p:spTgt spid="30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89" presetID="3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91" dur="500"/>
                                        <p:tgtEl>
                                          <p:spTgt spid="14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92" presetID="3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94" dur="500"/>
                                        <p:tgtEl>
                                          <p:spTgt spid="26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5" fill="hold">
                      <p:stCondLst>
                        <p:cond delay="indefinite"/>
                      </p:stCondLst>
                      <p:childTnLst>
                        <p:par>
                          <p:cTn id="296" fill="hold">
                            <p:stCondLst>
                              <p:cond delay="0"/>
                            </p:stCondLst>
                            <p:childTnLst>
                              <p:par>
                                <p:cTn id="29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99" dur="5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00" dur="5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01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03" dur="500" fill="hold"/>
                                        <p:tgtEl>
                                          <p:spTgt spid="2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04" dur="500" fill="hold"/>
                                        <p:tgtEl>
                                          <p:spTgt spid="2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05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07" dur="500" fill="hold"/>
                                        <p:tgtEl>
                                          <p:spTgt spid="2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08" dur="500" fill="hold"/>
                                        <p:tgtEl>
                                          <p:spTgt spid="2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0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1" dur="500" fill="hold"/>
                                        <p:tgtEl>
                                          <p:spTgt spid="25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12" dur="500" fill="hold"/>
                                        <p:tgtEl>
                                          <p:spTgt spid="25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13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5" dur="500" fill="hold"/>
                                        <p:tgtEl>
                                          <p:spTgt spid="26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16" dur="500" fill="hold"/>
                                        <p:tgtEl>
                                          <p:spTgt spid="26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17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9" dur="500" fill="hold"/>
                                        <p:tgtEl>
                                          <p:spTgt spid="26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0" dur="500" fill="hold"/>
                                        <p:tgtEl>
                                          <p:spTgt spid="26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21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23" dur="500" fill="hold"/>
                                        <p:tgtEl>
                                          <p:spTgt spid="2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4" dur="500" fill="hold"/>
                                        <p:tgtEl>
                                          <p:spTgt spid="2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25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27" dur="500" fill="hold"/>
                                        <p:tgtEl>
                                          <p:spTgt spid="22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8" dur="500" fill="hold"/>
                                        <p:tgtEl>
                                          <p:spTgt spid="22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2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31" dur="500" fill="hold"/>
                                        <p:tgtEl>
                                          <p:spTgt spid="23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32" dur="500" fill="hold"/>
                                        <p:tgtEl>
                                          <p:spTgt spid="23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33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35" dur="500" fill="hold"/>
                                        <p:tgtEl>
                                          <p:spTgt spid="24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36" dur="500" fill="hold"/>
                                        <p:tgtEl>
                                          <p:spTgt spid="24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37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39" dur="500" fill="hold"/>
                                        <p:tgtEl>
                                          <p:spTgt spid="24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40" dur="500" fill="hold"/>
                                        <p:tgtEl>
                                          <p:spTgt spid="24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41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43" dur="500" fill="hold"/>
                                        <p:tgtEl>
                                          <p:spTgt spid="25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44" dur="500" fill="hold"/>
                                        <p:tgtEl>
                                          <p:spTgt spid="25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45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47" dur="500" fill="hold"/>
                                        <p:tgtEl>
                                          <p:spTgt spid="25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48" dur="500" fill="hold"/>
                                        <p:tgtEl>
                                          <p:spTgt spid="25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4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51" dur="500" fill="hold"/>
                                        <p:tgtEl>
                                          <p:spTgt spid="25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52" dur="500" fill="hold"/>
                                        <p:tgtEl>
                                          <p:spTgt spid="25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53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55" dur="500" fill="hold"/>
                                        <p:tgtEl>
                                          <p:spTgt spid="25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56" dur="500" fill="hold"/>
                                        <p:tgtEl>
                                          <p:spTgt spid="25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57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59" dur="500" fill="hold"/>
                                        <p:tgtEl>
                                          <p:spTgt spid="2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60" dur="500" fill="hold"/>
                                        <p:tgtEl>
                                          <p:spTgt spid="2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1" fill="hold">
                      <p:stCondLst>
                        <p:cond delay="indefinite"/>
                      </p:stCondLst>
                      <p:childTnLst>
                        <p:par>
                          <p:cTn id="362" fill="hold">
                            <p:stCondLst>
                              <p:cond delay="0"/>
                            </p:stCondLst>
                            <p:childTnLst>
                              <p:par>
                                <p:cTn id="363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65" dur="5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66" dur="5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7" fill="hold">
                      <p:stCondLst>
                        <p:cond delay="indefinite"/>
                      </p:stCondLst>
                      <p:childTnLst>
                        <p:par>
                          <p:cTn id="368" fill="hold">
                            <p:stCondLst>
                              <p:cond delay="0"/>
                            </p:stCondLst>
                            <p:childTnLst>
                              <p:par>
                                <p:cTn id="36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1" dur="1000"/>
                                        <p:tgtEl>
                                          <p:spTgt spid="30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72" dur="1000" fill="hold"/>
                                        <p:tgtEl>
                                          <p:spTgt spid="30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3" dur="1000" fill="hold"/>
                                        <p:tgtEl>
                                          <p:spTgt spid="30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4" fill="hold">
                      <p:stCondLst>
                        <p:cond delay="indefinite"/>
                      </p:stCondLst>
                      <p:childTnLst>
                        <p:par>
                          <p:cTn id="375" fill="hold">
                            <p:stCondLst>
                              <p:cond delay="0"/>
                            </p:stCondLst>
                            <p:childTnLst>
                              <p:par>
                                <p:cTn id="376" presetID="16" presetClass="entr" presetSubtype="4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outHorizontal)">
                                      <p:cBhvr>
                                        <p:cTn id="378" dur="500"/>
                                        <p:tgtEl>
                                          <p:spTgt spid="30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9" fill="hold">
                      <p:stCondLst>
                        <p:cond delay="indefinite"/>
                      </p:stCondLst>
                      <p:childTnLst>
                        <p:par>
                          <p:cTn id="380" fill="hold">
                            <p:stCondLst>
                              <p:cond delay="0"/>
                            </p:stCondLst>
                            <p:childTnLst>
                              <p:par>
                                <p:cTn id="381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383" dur="500"/>
                                        <p:tgtEl>
                                          <p:spTgt spid="30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4" fill="hold">
                      <p:stCondLst>
                        <p:cond delay="indefinite"/>
                      </p:stCondLst>
                      <p:childTnLst>
                        <p:par>
                          <p:cTn id="385" fill="hold">
                            <p:stCondLst>
                              <p:cond delay="0"/>
                            </p:stCondLst>
                            <p:childTnLst>
                              <p:par>
                                <p:cTn id="386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88" dur="500"/>
                                        <p:tgtEl>
                                          <p:spTgt spid="25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9" fill="hold">
                      <p:stCondLst>
                        <p:cond delay="indefinite"/>
                      </p:stCondLst>
                      <p:childTnLst>
                        <p:par>
                          <p:cTn id="390" fill="hold">
                            <p:stCondLst>
                              <p:cond delay="0"/>
                            </p:stCondLst>
                            <p:childTnLst>
                              <p:par>
                                <p:cTn id="391" presetID="2" presetClass="entr" presetSubtype="9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93" dur="500" fill="hold"/>
                                        <p:tgtEl>
                                          <p:spTgt spid="3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94" dur="500" fill="hold"/>
                                        <p:tgtEl>
                                          <p:spTgt spid="3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95" presetID="2" presetClass="entr" presetSubtype="9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97" dur="500" fill="hold"/>
                                        <p:tgtEl>
                                          <p:spTgt spid="27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98" dur="500" fill="hold"/>
                                        <p:tgtEl>
                                          <p:spTgt spid="27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99" presetID="2" presetClass="entr" presetSubtype="9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01" dur="500" fill="hold"/>
                                        <p:tgtEl>
                                          <p:spTgt spid="28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02" dur="500" fill="hold"/>
                                        <p:tgtEl>
                                          <p:spTgt spid="28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03" presetID="2" presetClass="entr" presetSubtype="9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05" dur="500" fill="hold"/>
                                        <p:tgtEl>
                                          <p:spTgt spid="29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06" dur="500" fill="hold"/>
                                        <p:tgtEl>
                                          <p:spTgt spid="29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07" presetID="16" presetClass="entr" presetSubtype="2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409" dur="500"/>
                                        <p:tgtEl>
                                          <p:spTgt spid="29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0" fill="hold">
                      <p:stCondLst>
                        <p:cond delay="indefinite"/>
                      </p:stCondLst>
                      <p:childTnLst>
                        <p:par>
                          <p:cTn id="411" fill="hold">
                            <p:stCondLst>
                              <p:cond delay="0"/>
                            </p:stCondLst>
                            <p:childTnLst>
                              <p:par>
                                <p:cTn id="412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14" dur="500" fill="hold"/>
                                        <p:tgtEl>
                                          <p:spTgt spid="20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15" dur="500" fill="hold"/>
                                        <p:tgtEl>
                                          <p:spTgt spid="20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6" fill="hold">
                      <p:stCondLst>
                        <p:cond delay="indefinite"/>
                      </p:stCondLst>
                      <p:childTnLst>
                        <p:par>
                          <p:cTn id="417" fill="hold">
                            <p:stCondLst>
                              <p:cond delay="0"/>
                            </p:stCondLst>
                            <p:childTnLst>
                              <p:par>
                                <p:cTn id="418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20" dur="500" fill="hold"/>
                                        <p:tgtEl>
                                          <p:spTgt spid="30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21" dur="500" fill="hold"/>
                                        <p:tgtEl>
                                          <p:spTgt spid="30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22" fill="hold">
                      <p:stCondLst>
                        <p:cond delay="indefinite"/>
                      </p:stCondLst>
                      <p:childTnLst>
                        <p:par>
                          <p:cTn id="423" fill="hold">
                            <p:stCondLst>
                              <p:cond delay="0"/>
                            </p:stCondLst>
                            <p:childTnLst>
                              <p:par>
                                <p:cTn id="424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26" dur="500" fill="hold"/>
                                        <p:tgtEl>
                                          <p:spTgt spid="30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27" dur="500" fill="hold"/>
                                        <p:tgtEl>
                                          <p:spTgt spid="30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28" fill="hold">
                      <p:stCondLst>
                        <p:cond delay="indefinite"/>
                      </p:stCondLst>
                      <p:childTnLst>
                        <p:par>
                          <p:cTn id="429" fill="hold">
                            <p:stCondLst>
                              <p:cond delay="0"/>
                            </p:stCondLst>
                            <p:childTnLst>
                              <p:par>
                                <p:cTn id="430" presetID="47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32" dur="1000"/>
                                        <p:tgtEl>
                                          <p:spTgt spid="30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3" dur="1000" fill="hold"/>
                                        <p:tgtEl>
                                          <p:spTgt spid="30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4" dur="1000" fill="hold"/>
                                        <p:tgtEl>
                                          <p:spTgt spid="30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5" fill="hold">
                      <p:stCondLst>
                        <p:cond delay="indefinite"/>
                      </p:stCondLst>
                      <p:childTnLst>
                        <p:par>
                          <p:cTn id="436" fill="hold">
                            <p:stCondLst>
                              <p:cond delay="0"/>
                            </p:stCondLst>
                            <p:childTnLst>
                              <p:par>
                                <p:cTn id="437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9" dur="500" fill="hold"/>
                                        <p:tgtEl>
                                          <p:spTgt spid="30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0" dur="500" fill="hold"/>
                                        <p:tgtEl>
                                          <p:spTgt spid="30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57" grpId="0"/>
      <p:bldP spid="58" grpId="0" animBg="1"/>
      <p:bldP spid="59" grpId="0" animBg="1"/>
      <p:bldP spid="60" grpId="0" animBg="1"/>
      <p:bldP spid="61" grpId="0" animBg="1"/>
      <p:bldP spid="75" grpId="0"/>
      <p:bldP spid="76" grpId="0"/>
      <p:bldP spid="78" grpId="0"/>
      <p:bldP spid="89" grpId="0"/>
      <p:bldP spid="112" grpId="0" animBg="1"/>
      <p:bldP spid="113" grpId="0" animBg="1"/>
      <p:bldP spid="114" grpId="0" animBg="1"/>
      <p:bldP spid="115" grpId="0" animBg="1"/>
      <p:bldP spid="125" grpId="0"/>
      <p:bldP spid="126" grpId="0"/>
      <p:bldP spid="127" grpId="0"/>
      <p:bldP spid="128" grpId="0"/>
      <p:bldP spid="141" grpId="0"/>
      <p:bldP spid="142" grpId="0" animBg="1"/>
      <p:bldP spid="145" grpId="0"/>
      <p:bldP spid="206" grpId="0"/>
      <p:bldP spid="257" grpId="0"/>
      <p:bldP spid="265" grpId="0"/>
      <p:bldP spid="266" grpId="0"/>
      <p:bldP spid="267" grpId="0"/>
      <p:bldP spid="268" grpId="0"/>
      <p:bldP spid="269" grpId="0"/>
      <p:bldP spid="32" grpId="0" animBg="1"/>
      <p:bldP spid="299" grpId="0"/>
      <p:bldP spid="300" grpId="0"/>
      <p:bldP spid="301" grpId="0"/>
      <p:bldP spid="302" grpId="0"/>
      <p:bldP spid="303" grpId="0"/>
      <p:bldP spid="304" grpId="0"/>
      <p:bldP spid="305" grpId="0"/>
      <p:bldP spid="306" grpId="0"/>
      <p:bldP spid="307" grpId="0"/>
      <p:bldP spid="308" grpId="0"/>
      <p:bldP spid="314" grpId="0"/>
      <p:bldP spid="315" grpId="0" animBg="1"/>
      <p:bldP spid="317" grpId="0"/>
      <p:bldP spid="319" grpId="0"/>
      <p:bldP spid="321" grpId="0"/>
      <p:bldP spid="324" grpId="0"/>
      <p:bldP spid="325" grpId="0"/>
    </p:bldLst>
  </p:timing>
</p:sld>
</file>

<file path=ppt/slides/slide7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Rectangle 12"/>
          <p:cNvSpPr/>
          <p:nvPr/>
        </p:nvSpPr>
        <p:spPr>
          <a:xfrm>
            <a:off x="1184627" y="1051610"/>
            <a:ext cx="2401079" cy="5496458"/>
          </a:xfrm>
          <a:prstGeom prst="rect">
            <a:avLst/>
          </a:prstGeom>
          <a:noFill/>
          <a:ln w="38100">
            <a:solidFill>
              <a:srgbClr val="FF505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IN"/>
          </a:p>
        </p:txBody>
      </p:sp>
      <p:sp>
        <p:nvSpPr>
          <p:cNvPr id="3" name="Title 2"/>
          <p:cNvSpPr>
            <a:spLocks noGrp="1"/>
          </p:cNvSpPr>
          <p:nvPr>
            <p:ph type="ctrTitle"/>
          </p:nvPr>
        </p:nvSpPr>
        <p:spPr>
          <a:xfrm>
            <a:off x="3616952" y="107119"/>
            <a:ext cx="4958097" cy="633120"/>
          </a:xfrm>
        </p:spPr>
        <p:txBody>
          <a:bodyPr>
            <a:normAutofit fontScale="90000"/>
          </a:bodyPr>
          <a:lstStyle/>
          <a:p>
            <a:pPr algn="ctr"/>
            <a:r>
              <a:rPr lang="en-IN" sz="4000" i="1" u="sng" dirty="0"/>
              <a:t>Numerical Relay BIO</a:t>
            </a:r>
          </a:p>
        </p:txBody>
      </p:sp>
      <p:pic>
        <p:nvPicPr>
          <p:cNvPr id="43" name="Picture 4" descr="APTRANSCO ⚡️⚡️ - Electricity Transmission Company - APTRANSCO | LinkedIn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7541" y="17768"/>
            <a:ext cx="1057360" cy="97547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42" name="Rounded Rectangle 141"/>
          <p:cNvSpPr/>
          <p:nvPr/>
        </p:nvSpPr>
        <p:spPr>
          <a:xfrm>
            <a:off x="8831940" y="1051110"/>
            <a:ext cx="2075543" cy="5632721"/>
          </a:xfrm>
          <a:prstGeom prst="roundRect">
            <a:avLst/>
          </a:prstGeom>
          <a:noFill/>
          <a:ln w="28575">
            <a:solidFill>
              <a:srgbClr val="FFFF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IN"/>
          </a:p>
        </p:txBody>
      </p:sp>
      <p:cxnSp>
        <p:nvCxnSpPr>
          <p:cNvPr id="143" name="Straight Connector 142"/>
          <p:cNvCxnSpPr/>
          <p:nvPr/>
        </p:nvCxnSpPr>
        <p:spPr>
          <a:xfrm>
            <a:off x="7728854" y="1342576"/>
            <a:ext cx="1103086" cy="0"/>
          </a:xfrm>
          <a:prstGeom prst="line">
            <a:avLst/>
          </a:prstGeom>
          <a:ln w="28575">
            <a:solidFill>
              <a:srgbClr val="0070C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44" name="Straight Connector 143"/>
          <p:cNvCxnSpPr/>
          <p:nvPr/>
        </p:nvCxnSpPr>
        <p:spPr>
          <a:xfrm>
            <a:off x="10907483" y="1342576"/>
            <a:ext cx="1103086" cy="0"/>
          </a:xfrm>
          <a:prstGeom prst="line">
            <a:avLst/>
          </a:prstGeom>
          <a:ln w="28575">
            <a:solidFill>
              <a:srgbClr val="0070C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45" name="Title 2"/>
          <p:cNvSpPr txBox="1">
            <a:spLocks/>
          </p:cNvSpPr>
          <p:nvPr/>
        </p:nvSpPr>
        <p:spPr>
          <a:xfrm>
            <a:off x="9207032" y="1204963"/>
            <a:ext cx="1325358" cy="326295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>
            <a:lvl1pPr algn="l" defTabSz="914400" rtl="0" eaLnBrk="1" latinLnBrk="0" hangingPunct="1">
              <a:lnSpc>
                <a:spcPct val="85000"/>
              </a:lnSpc>
              <a:spcBef>
                <a:spcPct val="0"/>
              </a:spcBef>
              <a:buNone/>
              <a:defRPr sz="7200" kern="1200" spc="-50" baseline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IN" sz="2000" i="1" dirty="0"/>
              <a:t>220 V DC</a:t>
            </a:r>
          </a:p>
        </p:txBody>
      </p:sp>
      <p:sp>
        <p:nvSpPr>
          <p:cNvPr id="206" name="Title 2"/>
          <p:cNvSpPr txBox="1">
            <a:spLocks/>
          </p:cNvSpPr>
          <p:nvPr/>
        </p:nvSpPr>
        <p:spPr>
          <a:xfrm>
            <a:off x="8810937" y="1223459"/>
            <a:ext cx="2138351" cy="633120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>
            <a:lvl1pPr algn="l" defTabSz="914400" rtl="0" eaLnBrk="1" latinLnBrk="0" hangingPunct="1">
              <a:lnSpc>
                <a:spcPct val="85000"/>
              </a:lnSpc>
              <a:spcBef>
                <a:spcPct val="0"/>
              </a:spcBef>
              <a:buNone/>
              <a:defRPr sz="7200" kern="1200" spc="-50" baseline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IN" sz="2500" i="1" u="sng" dirty="0"/>
              <a:t>Digital Cards</a:t>
            </a:r>
          </a:p>
        </p:txBody>
      </p:sp>
      <p:grpSp>
        <p:nvGrpSpPr>
          <p:cNvPr id="24" name="Group 23"/>
          <p:cNvGrpSpPr/>
          <p:nvPr/>
        </p:nvGrpSpPr>
        <p:grpSpPr>
          <a:xfrm>
            <a:off x="9672442" y="2108988"/>
            <a:ext cx="394538" cy="290573"/>
            <a:chOff x="7544776" y="2421522"/>
            <a:chExt cx="1463615" cy="846776"/>
          </a:xfrm>
        </p:grpSpPr>
        <p:grpSp>
          <p:nvGrpSpPr>
            <p:cNvPr id="211" name="Group 210"/>
            <p:cNvGrpSpPr/>
            <p:nvPr/>
          </p:nvGrpSpPr>
          <p:grpSpPr>
            <a:xfrm>
              <a:off x="7939671" y="2421522"/>
              <a:ext cx="707886" cy="846776"/>
              <a:chOff x="7705487" y="2212340"/>
              <a:chExt cx="707886" cy="846776"/>
            </a:xfrm>
          </p:grpSpPr>
          <p:sp>
            <p:nvSpPr>
              <p:cNvPr id="213" name="Isosceles Triangle 212"/>
              <p:cNvSpPr/>
              <p:nvPr/>
            </p:nvSpPr>
            <p:spPr>
              <a:xfrm rot="5400000">
                <a:off x="7636042" y="2281785"/>
                <a:ext cx="846776" cy="707886"/>
              </a:xfrm>
              <a:prstGeom prst="triangle">
                <a:avLst/>
              </a:prstGeom>
              <a:solidFill>
                <a:srgbClr val="92D050"/>
              </a:solidFill>
              <a:ln>
                <a:solidFill>
                  <a:srgbClr val="FF0000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IN"/>
              </a:p>
            </p:txBody>
          </p:sp>
          <p:cxnSp>
            <p:nvCxnSpPr>
              <p:cNvPr id="214" name="Straight Connector 213"/>
              <p:cNvCxnSpPr/>
              <p:nvPr/>
            </p:nvCxnSpPr>
            <p:spPr>
              <a:xfrm>
                <a:off x="8400697" y="2281785"/>
                <a:ext cx="0" cy="748917"/>
              </a:xfrm>
              <a:prstGeom prst="line">
                <a:avLst/>
              </a:prstGeom>
              <a:ln w="57150">
                <a:solidFill>
                  <a:srgbClr val="FF0000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</p:grpSp>
        <p:cxnSp>
          <p:nvCxnSpPr>
            <p:cNvPr id="209" name="Straight Connector 208"/>
            <p:cNvCxnSpPr/>
            <p:nvPr/>
          </p:nvCxnSpPr>
          <p:spPr>
            <a:xfrm flipV="1">
              <a:off x="8610483" y="2866597"/>
              <a:ext cx="397908" cy="2897"/>
            </a:xfrm>
            <a:prstGeom prst="line">
              <a:avLst/>
            </a:prstGeom>
            <a:ln w="38100">
              <a:solidFill>
                <a:srgbClr val="0070C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0" name="Straight Connector 209"/>
            <p:cNvCxnSpPr/>
            <p:nvPr/>
          </p:nvCxnSpPr>
          <p:spPr>
            <a:xfrm flipV="1">
              <a:off x="7544776" y="2867573"/>
              <a:ext cx="397908" cy="2897"/>
            </a:xfrm>
            <a:prstGeom prst="line">
              <a:avLst/>
            </a:prstGeom>
            <a:ln w="38100">
              <a:solidFill>
                <a:srgbClr val="0070C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cxnSp>
        <p:nvCxnSpPr>
          <p:cNvPr id="216" name="Straight Connector 215"/>
          <p:cNvCxnSpPr/>
          <p:nvPr/>
        </p:nvCxnSpPr>
        <p:spPr>
          <a:xfrm>
            <a:off x="10013349" y="2258139"/>
            <a:ext cx="865104" cy="0"/>
          </a:xfrm>
          <a:prstGeom prst="line">
            <a:avLst/>
          </a:prstGeom>
          <a:ln w="28575">
            <a:solidFill>
              <a:srgbClr val="0070C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17" name="Straight Connector 216"/>
          <p:cNvCxnSpPr/>
          <p:nvPr/>
        </p:nvCxnSpPr>
        <p:spPr>
          <a:xfrm flipH="1">
            <a:off x="10476347" y="2258139"/>
            <a:ext cx="10884" cy="1360467"/>
          </a:xfrm>
          <a:prstGeom prst="line">
            <a:avLst/>
          </a:prstGeom>
          <a:ln w="28575">
            <a:solidFill>
              <a:srgbClr val="0070C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218" name="Group 217"/>
          <p:cNvGrpSpPr/>
          <p:nvPr/>
        </p:nvGrpSpPr>
        <p:grpSpPr>
          <a:xfrm>
            <a:off x="9639079" y="2598754"/>
            <a:ext cx="394538" cy="290573"/>
            <a:chOff x="7544776" y="2421522"/>
            <a:chExt cx="1463615" cy="846776"/>
          </a:xfrm>
        </p:grpSpPr>
        <p:grpSp>
          <p:nvGrpSpPr>
            <p:cNvPr id="219" name="Group 218"/>
            <p:cNvGrpSpPr/>
            <p:nvPr/>
          </p:nvGrpSpPr>
          <p:grpSpPr>
            <a:xfrm>
              <a:off x="7939671" y="2421522"/>
              <a:ext cx="707886" cy="846776"/>
              <a:chOff x="7705487" y="2212340"/>
              <a:chExt cx="707886" cy="846776"/>
            </a:xfrm>
          </p:grpSpPr>
          <p:sp>
            <p:nvSpPr>
              <p:cNvPr id="222" name="Isosceles Triangle 221"/>
              <p:cNvSpPr/>
              <p:nvPr/>
            </p:nvSpPr>
            <p:spPr>
              <a:xfrm rot="5400000">
                <a:off x="7636042" y="2281785"/>
                <a:ext cx="846776" cy="707886"/>
              </a:xfrm>
              <a:prstGeom prst="triangle">
                <a:avLst/>
              </a:prstGeom>
              <a:solidFill>
                <a:srgbClr val="92D050"/>
              </a:solidFill>
              <a:ln>
                <a:solidFill>
                  <a:srgbClr val="FF0000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IN"/>
              </a:p>
            </p:txBody>
          </p:sp>
          <p:cxnSp>
            <p:nvCxnSpPr>
              <p:cNvPr id="223" name="Straight Connector 222"/>
              <p:cNvCxnSpPr/>
              <p:nvPr/>
            </p:nvCxnSpPr>
            <p:spPr>
              <a:xfrm>
                <a:off x="8400697" y="2281785"/>
                <a:ext cx="0" cy="748917"/>
              </a:xfrm>
              <a:prstGeom prst="line">
                <a:avLst/>
              </a:prstGeom>
              <a:ln w="57150">
                <a:solidFill>
                  <a:srgbClr val="FF0000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</p:grpSp>
        <p:cxnSp>
          <p:nvCxnSpPr>
            <p:cNvPr id="220" name="Straight Connector 219"/>
            <p:cNvCxnSpPr/>
            <p:nvPr/>
          </p:nvCxnSpPr>
          <p:spPr>
            <a:xfrm flipV="1">
              <a:off x="8610483" y="2866597"/>
              <a:ext cx="397908" cy="2897"/>
            </a:xfrm>
            <a:prstGeom prst="line">
              <a:avLst/>
            </a:prstGeom>
            <a:ln w="38100">
              <a:solidFill>
                <a:srgbClr val="0070C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1" name="Straight Connector 220"/>
            <p:cNvCxnSpPr/>
            <p:nvPr/>
          </p:nvCxnSpPr>
          <p:spPr>
            <a:xfrm flipV="1">
              <a:off x="7544776" y="2867573"/>
              <a:ext cx="397908" cy="2897"/>
            </a:xfrm>
            <a:prstGeom prst="line">
              <a:avLst/>
            </a:prstGeom>
            <a:ln w="38100">
              <a:solidFill>
                <a:srgbClr val="0070C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cxnSp>
        <p:nvCxnSpPr>
          <p:cNvPr id="224" name="Straight Connector 223"/>
          <p:cNvCxnSpPr/>
          <p:nvPr/>
        </p:nvCxnSpPr>
        <p:spPr>
          <a:xfrm>
            <a:off x="9983161" y="2751080"/>
            <a:ext cx="496361" cy="6752"/>
          </a:xfrm>
          <a:prstGeom prst="line">
            <a:avLst/>
          </a:prstGeom>
          <a:ln w="28575">
            <a:solidFill>
              <a:srgbClr val="0070C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239" name="Group 238"/>
          <p:cNvGrpSpPr/>
          <p:nvPr/>
        </p:nvGrpSpPr>
        <p:grpSpPr>
          <a:xfrm>
            <a:off x="9656070" y="3012350"/>
            <a:ext cx="394538" cy="290573"/>
            <a:chOff x="7544776" y="2421522"/>
            <a:chExt cx="1463615" cy="846776"/>
          </a:xfrm>
        </p:grpSpPr>
        <p:grpSp>
          <p:nvGrpSpPr>
            <p:cNvPr id="240" name="Group 239"/>
            <p:cNvGrpSpPr/>
            <p:nvPr/>
          </p:nvGrpSpPr>
          <p:grpSpPr>
            <a:xfrm>
              <a:off x="7939671" y="2421522"/>
              <a:ext cx="707886" cy="846776"/>
              <a:chOff x="7705487" y="2212340"/>
              <a:chExt cx="707886" cy="846776"/>
            </a:xfrm>
          </p:grpSpPr>
          <p:sp>
            <p:nvSpPr>
              <p:cNvPr id="243" name="Isosceles Triangle 242"/>
              <p:cNvSpPr/>
              <p:nvPr/>
            </p:nvSpPr>
            <p:spPr>
              <a:xfrm rot="5400000">
                <a:off x="7636042" y="2281785"/>
                <a:ext cx="846776" cy="707886"/>
              </a:xfrm>
              <a:prstGeom prst="triangle">
                <a:avLst/>
              </a:prstGeom>
              <a:solidFill>
                <a:srgbClr val="92D050"/>
              </a:solidFill>
              <a:ln>
                <a:solidFill>
                  <a:srgbClr val="FF0000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IN"/>
              </a:p>
            </p:txBody>
          </p:sp>
          <p:cxnSp>
            <p:nvCxnSpPr>
              <p:cNvPr id="244" name="Straight Connector 243"/>
              <p:cNvCxnSpPr/>
              <p:nvPr/>
            </p:nvCxnSpPr>
            <p:spPr>
              <a:xfrm>
                <a:off x="8400697" y="2281785"/>
                <a:ext cx="0" cy="748917"/>
              </a:xfrm>
              <a:prstGeom prst="line">
                <a:avLst/>
              </a:prstGeom>
              <a:ln w="57150">
                <a:solidFill>
                  <a:srgbClr val="FF0000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</p:grpSp>
        <p:cxnSp>
          <p:nvCxnSpPr>
            <p:cNvPr id="241" name="Straight Connector 240"/>
            <p:cNvCxnSpPr/>
            <p:nvPr/>
          </p:nvCxnSpPr>
          <p:spPr>
            <a:xfrm flipV="1">
              <a:off x="8610483" y="2866597"/>
              <a:ext cx="397908" cy="2897"/>
            </a:xfrm>
            <a:prstGeom prst="line">
              <a:avLst/>
            </a:prstGeom>
            <a:ln w="38100">
              <a:solidFill>
                <a:srgbClr val="0070C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2" name="Straight Connector 241"/>
            <p:cNvCxnSpPr/>
            <p:nvPr/>
          </p:nvCxnSpPr>
          <p:spPr>
            <a:xfrm flipV="1">
              <a:off x="7544776" y="2867573"/>
              <a:ext cx="397908" cy="2897"/>
            </a:xfrm>
            <a:prstGeom prst="line">
              <a:avLst/>
            </a:prstGeom>
            <a:ln w="38100">
              <a:solidFill>
                <a:srgbClr val="0070C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cxnSp>
        <p:nvCxnSpPr>
          <p:cNvPr id="245" name="Straight Connector 244"/>
          <p:cNvCxnSpPr/>
          <p:nvPr/>
        </p:nvCxnSpPr>
        <p:spPr>
          <a:xfrm>
            <a:off x="9990627" y="3161501"/>
            <a:ext cx="496361" cy="6752"/>
          </a:xfrm>
          <a:prstGeom prst="line">
            <a:avLst/>
          </a:prstGeom>
          <a:ln w="28575">
            <a:solidFill>
              <a:srgbClr val="0070C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246" name="Group 245"/>
          <p:cNvGrpSpPr/>
          <p:nvPr/>
        </p:nvGrpSpPr>
        <p:grpSpPr>
          <a:xfrm>
            <a:off x="9639079" y="3443115"/>
            <a:ext cx="394538" cy="290573"/>
            <a:chOff x="7544776" y="2421522"/>
            <a:chExt cx="1463615" cy="846776"/>
          </a:xfrm>
        </p:grpSpPr>
        <p:grpSp>
          <p:nvGrpSpPr>
            <p:cNvPr id="247" name="Group 246"/>
            <p:cNvGrpSpPr/>
            <p:nvPr/>
          </p:nvGrpSpPr>
          <p:grpSpPr>
            <a:xfrm>
              <a:off x="7939671" y="2421522"/>
              <a:ext cx="707886" cy="846776"/>
              <a:chOff x="7705487" y="2212340"/>
              <a:chExt cx="707886" cy="846776"/>
            </a:xfrm>
          </p:grpSpPr>
          <p:sp>
            <p:nvSpPr>
              <p:cNvPr id="250" name="Isosceles Triangle 249"/>
              <p:cNvSpPr/>
              <p:nvPr/>
            </p:nvSpPr>
            <p:spPr>
              <a:xfrm rot="5400000">
                <a:off x="7636042" y="2281785"/>
                <a:ext cx="846776" cy="707886"/>
              </a:xfrm>
              <a:prstGeom prst="triangle">
                <a:avLst/>
              </a:prstGeom>
              <a:solidFill>
                <a:srgbClr val="92D050"/>
              </a:solidFill>
              <a:ln>
                <a:solidFill>
                  <a:srgbClr val="FF0000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IN"/>
              </a:p>
            </p:txBody>
          </p:sp>
          <p:cxnSp>
            <p:nvCxnSpPr>
              <p:cNvPr id="251" name="Straight Connector 250"/>
              <p:cNvCxnSpPr/>
              <p:nvPr/>
            </p:nvCxnSpPr>
            <p:spPr>
              <a:xfrm>
                <a:off x="8400697" y="2281785"/>
                <a:ext cx="0" cy="748917"/>
              </a:xfrm>
              <a:prstGeom prst="line">
                <a:avLst/>
              </a:prstGeom>
              <a:ln w="57150">
                <a:solidFill>
                  <a:srgbClr val="FF0000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</p:grpSp>
        <p:cxnSp>
          <p:nvCxnSpPr>
            <p:cNvPr id="248" name="Straight Connector 247"/>
            <p:cNvCxnSpPr/>
            <p:nvPr/>
          </p:nvCxnSpPr>
          <p:spPr>
            <a:xfrm flipV="1">
              <a:off x="8610483" y="2866597"/>
              <a:ext cx="397908" cy="2897"/>
            </a:xfrm>
            <a:prstGeom prst="line">
              <a:avLst/>
            </a:prstGeom>
            <a:ln w="38100">
              <a:solidFill>
                <a:srgbClr val="0070C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9" name="Straight Connector 248"/>
            <p:cNvCxnSpPr/>
            <p:nvPr/>
          </p:nvCxnSpPr>
          <p:spPr>
            <a:xfrm flipV="1">
              <a:off x="7544776" y="2867573"/>
              <a:ext cx="397908" cy="2897"/>
            </a:xfrm>
            <a:prstGeom prst="line">
              <a:avLst/>
            </a:prstGeom>
            <a:ln w="38100">
              <a:solidFill>
                <a:srgbClr val="0070C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cxnSp>
        <p:nvCxnSpPr>
          <p:cNvPr id="252" name="Straight Connector 251"/>
          <p:cNvCxnSpPr/>
          <p:nvPr/>
        </p:nvCxnSpPr>
        <p:spPr>
          <a:xfrm>
            <a:off x="9979986" y="3598616"/>
            <a:ext cx="496361" cy="6752"/>
          </a:xfrm>
          <a:prstGeom prst="line">
            <a:avLst/>
          </a:prstGeom>
          <a:ln w="28575">
            <a:solidFill>
              <a:srgbClr val="0070C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53" name="Straight Connector 252"/>
          <p:cNvCxnSpPr/>
          <p:nvPr/>
        </p:nvCxnSpPr>
        <p:spPr>
          <a:xfrm>
            <a:off x="8807338" y="2258139"/>
            <a:ext cx="865104" cy="0"/>
          </a:xfrm>
          <a:prstGeom prst="line">
            <a:avLst/>
          </a:prstGeom>
          <a:ln w="28575">
            <a:solidFill>
              <a:srgbClr val="0070C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54" name="Straight Connector 253"/>
          <p:cNvCxnSpPr/>
          <p:nvPr/>
        </p:nvCxnSpPr>
        <p:spPr>
          <a:xfrm>
            <a:off x="8825590" y="2751080"/>
            <a:ext cx="865104" cy="0"/>
          </a:xfrm>
          <a:prstGeom prst="line">
            <a:avLst/>
          </a:prstGeom>
          <a:ln w="28575">
            <a:solidFill>
              <a:srgbClr val="0070C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55" name="Straight Connector 254"/>
          <p:cNvCxnSpPr/>
          <p:nvPr/>
        </p:nvCxnSpPr>
        <p:spPr>
          <a:xfrm>
            <a:off x="8832738" y="3162215"/>
            <a:ext cx="865104" cy="0"/>
          </a:xfrm>
          <a:prstGeom prst="line">
            <a:avLst/>
          </a:prstGeom>
          <a:ln w="28575">
            <a:solidFill>
              <a:srgbClr val="0070C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56" name="Straight Connector 255"/>
          <p:cNvCxnSpPr/>
          <p:nvPr/>
        </p:nvCxnSpPr>
        <p:spPr>
          <a:xfrm>
            <a:off x="8807338" y="3592980"/>
            <a:ext cx="865104" cy="0"/>
          </a:xfrm>
          <a:prstGeom prst="line">
            <a:avLst/>
          </a:prstGeom>
          <a:ln w="28575">
            <a:solidFill>
              <a:srgbClr val="0070C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57" name="Title 2"/>
          <p:cNvSpPr txBox="1">
            <a:spLocks/>
          </p:cNvSpPr>
          <p:nvPr/>
        </p:nvSpPr>
        <p:spPr>
          <a:xfrm>
            <a:off x="8924168" y="3688164"/>
            <a:ext cx="1709445" cy="356395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>
            <a:lvl1pPr algn="l" defTabSz="914400" rtl="0" eaLnBrk="1" latinLnBrk="0" hangingPunct="1">
              <a:lnSpc>
                <a:spcPct val="85000"/>
              </a:lnSpc>
              <a:spcBef>
                <a:spcPct val="0"/>
              </a:spcBef>
              <a:buNone/>
              <a:defRPr sz="7200" kern="1200" spc="-50" baseline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IN" sz="2000" i="1" dirty="0"/>
              <a:t>Status inputs</a:t>
            </a:r>
          </a:p>
        </p:txBody>
      </p:sp>
      <p:grpSp>
        <p:nvGrpSpPr>
          <p:cNvPr id="261" name="Group 260"/>
          <p:cNvGrpSpPr/>
          <p:nvPr/>
        </p:nvGrpSpPr>
        <p:grpSpPr>
          <a:xfrm>
            <a:off x="7940093" y="2024615"/>
            <a:ext cx="854944" cy="236699"/>
            <a:chOff x="7547412" y="4240249"/>
            <a:chExt cx="1690686" cy="431330"/>
          </a:xfrm>
        </p:grpSpPr>
        <p:cxnSp>
          <p:nvCxnSpPr>
            <p:cNvPr id="262" name="Straight Connector 261"/>
            <p:cNvCxnSpPr/>
            <p:nvPr/>
          </p:nvCxnSpPr>
          <p:spPr>
            <a:xfrm>
              <a:off x="7547412" y="4659872"/>
              <a:ext cx="571500" cy="11707"/>
            </a:xfrm>
            <a:prstGeom prst="line">
              <a:avLst/>
            </a:prstGeom>
            <a:ln w="38100">
              <a:solidFill>
                <a:srgbClr val="00B0F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63" name="Straight Connector 262"/>
            <p:cNvCxnSpPr/>
            <p:nvPr/>
          </p:nvCxnSpPr>
          <p:spPr>
            <a:xfrm flipH="1" flipV="1">
              <a:off x="8119416" y="4240249"/>
              <a:ext cx="547686" cy="412796"/>
            </a:xfrm>
            <a:prstGeom prst="line">
              <a:avLst/>
            </a:prstGeom>
            <a:ln w="38100">
              <a:solidFill>
                <a:srgbClr val="92D05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64" name="Straight Connector 263"/>
            <p:cNvCxnSpPr/>
            <p:nvPr/>
          </p:nvCxnSpPr>
          <p:spPr>
            <a:xfrm>
              <a:off x="8666598" y="4647191"/>
              <a:ext cx="571500" cy="11707"/>
            </a:xfrm>
            <a:prstGeom prst="line">
              <a:avLst/>
            </a:prstGeom>
            <a:ln w="38100">
              <a:solidFill>
                <a:srgbClr val="00B0F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267" name="Title 2"/>
          <p:cNvSpPr txBox="1">
            <a:spLocks/>
          </p:cNvSpPr>
          <p:nvPr/>
        </p:nvSpPr>
        <p:spPr>
          <a:xfrm>
            <a:off x="7745347" y="997900"/>
            <a:ext cx="643553" cy="356395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>
            <a:lvl1pPr algn="l" defTabSz="914400" rtl="0" eaLnBrk="1" latinLnBrk="0" hangingPunct="1">
              <a:lnSpc>
                <a:spcPct val="85000"/>
              </a:lnSpc>
              <a:spcBef>
                <a:spcPct val="0"/>
              </a:spcBef>
              <a:buNone/>
              <a:defRPr sz="7200" kern="1200" spc="-50" baseline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IN" sz="2000" i="1" dirty="0">
                <a:solidFill>
                  <a:srgbClr val="FFFF00"/>
                </a:solidFill>
              </a:rPr>
              <a:t>+ </a:t>
            </a:r>
            <a:r>
              <a:rPr lang="en-IN" sz="2000" i="1" dirty="0" err="1">
                <a:solidFill>
                  <a:srgbClr val="FFFF00"/>
                </a:solidFill>
              </a:rPr>
              <a:t>ve</a:t>
            </a:r>
            <a:endParaRPr lang="en-IN" sz="2000" i="1" dirty="0">
              <a:solidFill>
                <a:srgbClr val="FFFF00"/>
              </a:solidFill>
            </a:endParaRPr>
          </a:p>
        </p:txBody>
      </p:sp>
      <p:sp>
        <p:nvSpPr>
          <p:cNvPr id="268" name="Title 2"/>
          <p:cNvSpPr txBox="1">
            <a:spLocks/>
          </p:cNvSpPr>
          <p:nvPr/>
        </p:nvSpPr>
        <p:spPr>
          <a:xfrm>
            <a:off x="11218055" y="1048120"/>
            <a:ext cx="742500" cy="356395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>
            <a:lvl1pPr algn="l" defTabSz="914400" rtl="0" eaLnBrk="1" latinLnBrk="0" hangingPunct="1">
              <a:lnSpc>
                <a:spcPct val="85000"/>
              </a:lnSpc>
              <a:spcBef>
                <a:spcPct val="0"/>
              </a:spcBef>
              <a:buNone/>
              <a:defRPr sz="7200" kern="1200" spc="-50" baseline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IN" sz="3000" i="1" dirty="0">
                <a:solidFill>
                  <a:srgbClr val="FFFF00"/>
                </a:solidFill>
              </a:rPr>
              <a:t>-</a:t>
            </a:r>
            <a:r>
              <a:rPr lang="en-IN" sz="2000" i="1" dirty="0">
                <a:solidFill>
                  <a:srgbClr val="FFFF00"/>
                </a:solidFill>
              </a:rPr>
              <a:t> </a:t>
            </a:r>
            <a:r>
              <a:rPr lang="en-IN" sz="2000" i="1" dirty="0" err="1">
                <a:solidFill>
                  <a:srgbClr val="FFFF00"/>
                </a:solidFill>
              </a:rPr>
              <a:t>ve</a:t>
            </a:r>
            <a:endParaRPr lang="en-IN" sz="2000" i="1" dirty="0">
              <a:solidFill>
                <a:srgbClr val="FFFF00"/>
              </a:solidFill>
            </a:endParaRPr>
          </a:p>
        </p:txBody>
      </p:sp>
      <p:sp>
        <p:nvSpPr>
          <p:cNvPr id="269" name="Title 2"/>
          <p:cNvSpPr txBox="1">
            <a:spLocks/>
          </p:cNvSpPr>
          <p:nvPr/>
        </p:nvSpPr>
        <p:spPr>
          <a:xfrm>
            <a:off x="7327843" y="2052914"/>
            <a:ext cx="643553" cy="356395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>
            <a:lvl1pPr algn="l" defTabSz="914400" rtl="0" eaLnBrk="1" latinLnBrk="0" hangingPunct="1">
              <a:lnSpc>
                <a:spcPct val="85000"/>
              </a:lnSpc>
              <a:spcBef>
                <a:spcPct val="0"/>
              </a:spcBef>
              <a:buNone/>
              <a:defRPr sz="7200" kern="1200" spc="-50" baseline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IN" sz="2000" i="1" dirty="0">
                <a:solidFill>
                  <a:srgbClr val="FFFF00"/>
                </a:solidFill>
              </a:rPr>
              <a:t>+ </a:t>
            </a:r>
            <a:r>
              <a:rPr lang="en-IN" sz="2000" i="1" dirty="0" err="1">
                <a:solidFill>
                  <a:srgbClr val="FFFF00"/>
                </a:solidFill>
              </a:rPr>
              <a:t>ve</a:t>
            </a:r>
            <a:endParaRPr lang="en-IN" sz="2000" i="1" dirty="0">
              <a:solidFill>
                <a:srgbClr val="FFFF00"/>
              </a:solidFill>
            </a:endParaRPr>
          </a:p>
        </p:txBody>
      </p:sp>
      <p:sp>
        <p:nvSpPr>
          <p:cNvPr id="32" name="Arc 31"/>
          <p:cNvSpPr/>
          <p:nvPr/>
        </p:nvSpPr>
        <p:spPr>
          <a:xfrm>
            <a:off x="10579627" y="1342576"/>
            <a:ext cx="654550" cy="911779"/>
          </a:xfrm>
          <a:prstGeom prst="arc">
            <a:avLst>
              <a:gd name="adj1" fmla="val 16437315"/>
              <a:gd name="adj2" fmla="val 5389336"/>
            </a:avLst>
          </a:prstGeom>
          <a:ln w="38100">
            <a:solidFill>
              <a:srgbClr val="92D05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n-IN"/>
          </a:p>
        </p:txBody>
      </p:sp>
      <p:grpSp>
        <p:nvGrpSpPr>
          <p:cNvPr id="35" name="Group 34"/>
          <p:cNvGrpSpPr/>
          <p:nvPr/>
        </p:nvGrpSpPr>
        <p:grpSpPr>
          <a:xfrm>
            <a:off x="8831940" y="4221247"/>
            <a:ext cx="2074962" cy="236699"/>
            <a:chOff x="7307941" y="4221247"/>
            <a:chExt cx="2074962" cy="236699"/>
          </a:xfrm>
        </p:grpSpPr>
        <p:grpSp>
          <p:nvGrpSpPr>
            <p:cNvPr id="31" name="Group 30"/>
            <p:cNvGrpSpPr/>
            <p:nvPr/>
          </p:nvGrpSpPr>
          <p:grpSpPr>
            <a:xfrm>
              <a:off x="7889467" y="4221247"/>
              <a:ext cx="854944" cy="236699"/>
              <a:chOff x="7547412" y="4240249"/>
              <a:chExt cx="1690686" cy="431330"/>
            </a:xfrm>
          </p:grpSpPr>
          <p:cxnSp>
            <p:nvCxnSpPr>
              <p:cNvPr id="258" name="Straight Connector 257"/>
              <p:cNvCxnSpPr/>
              <p:nvPr/>
            </p:nvCxnSpPr>
            <p:spPr>
              <a:xfrm>
                <a:off x="7547412" y="4659872"/>
                <a:ext cx="571500" cy="11707"/>
              </a:xfrm>
              <a:prstGeom prst="line">
                <a:avLst/>
              </a:prstGeom>
              <a:ln w="38100">
                <a:solidFill>
                  <a:srgbClr val="00B0F0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259" name="Straight Connector 258"/>
              <p:cNvCxnSpPr/>
              <p:nvPr/>
            </p:nvCxnSpPr>
            <p:spPr>
              <a:xfrm flipH="1" flipV="1">
                <a:off x="8119416" y="4240249"/>
                <a:ext cx="547686" cy="412796"/>
              </a:xfrm>
              <a:prstGeom prst="line">
                <a:avLst/>
              </a:prstGeom>
              <a:ln w="38100">
                <a:solidFill>
                  <a:srgbClr val="92D050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260" name="Straight Connector 259"/>
              <p:cNvCxnSpPr/>
              <p:nvPr/>
            </p:nvCxnSpPr>
            <p:spPr>
              <a:xfrm>
                <a:off x="8666598" y="4647191"/>
                <a:ext cx="571500" cy="11707"/>
              </a:xfrm>
              <a:prstGeom prst="line">
                <a:avLst/>
              </a:prstGeom>
              <a:ln w="38100">
                <a:solidFill>
                  <a:srgbClr val="00B0F0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</p:grpSp>
        <p:cxnSp>
          <p:nvCxnSpPr>
            <p:cNvPr id="270" name="Straight Connector 269"/>
            <p:cNvCxnSpPr/>
            <p:nvPr/>
          </p:nvCxnSpPr>
          <p:spPr>
            <a:xfrm>
              <a:off x="7307941" y="4444563"/>
              <a:ext cx="573802" cy="5913"/>
            </a:xfrm>
            <a:prstGeom prst="line">
              <a:avLst/>
            </a:prstGeom>
            <a:ln w="28575">
              <a:solidFill>
                <a:srgbClr val="0070C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71" name="Straight Connector 270"/>
            <p:cNvCxnSpPr/>
            <p:nvPr/>
          </p:nvCxnSpPr>
          <p:spPr>
            <a:xfrm>
              <a:off x="8731005" y="4444563"/>
              <a:ext cx="651898" cy="6424"/>
            </a:xfrm>
            <a:prstGeom prst="line">
              <a:avLst/>
            </a:prstGeom>
            <a:ln w="28575">
              <a:solidFill>
                <a:srgbClr val="0070C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grpSp>
        <p:nvGrpSpPr>
          <p:cNvPr id="278" name="Group 277"/>
          <p:cNvGrpSpPr/>
          <p:nvPr/>
        </p:nvGrpSpPr>
        <p:grpSpPr>
          <a:xfrm>
            <a:off x="8810999" y="4671091"/>
            <a:ext cx="2074962" cy="236699"/>
            <a:chOff x="7307941" y="4221247"/>
            <a:chExt cx="2074962" cy="236699"/>
          </a:xfrm>
        </p:grpSpPr>
        <p:grpSp>
          <p:nvGrpSpPr>
            <p:cNvPr id="279" name="Group 278"/>
            <p:cNvGrpSpPr/>
            <p:nvPr/>
          </p:nvGrpSpPr>
          <p:grpSpPr>
            <a:xfrm>
              <a:off x="7889467" y="4221247"/>
              <a:ext cx="854944" cy="236699"/>
              <a:chOff x="7547412" y="4240249"/>
              <a:chExt cx="1690686" cy="431330"/>
            </a:xfrm>
          </p:grpSpPr>
          <p:cxnSp>
            <p:nvCxnSpPr>
              <p:cNvPr id="282" name="Straight Connector 281"/>
              <p:cNvCxnSpPr/>
              <p:nvPr/>
            </p:nvCxnSpPr>
            <p:spPr>
              <a:xfrm>
                <a:off x="7547412" y="4659872"/>
                <a:ext cx="571500" cy="11707"/>
              </a:xfrm>
              <a:prstGeom prst="line">
                <a:avLst/>
              </a:prstGeom>
              <a:ln w="38100">
                <a:solidFill>
                  <a:srgbClr val="00B0F0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283" name="Straight Connector 282"/>
              <p:cNvCxnSpPr/>
              <p:nvPr/>
            </p:nvCxnSpPr>
            <p:spPr>
              <a:xfrm flipH="1" flipV="1">
                <a:off x="8119416" y="4240249"/>
                <a:ext cx="547686" cy="412796"/>
              </a:xfrm>
              <a:prstGeom prst="line">
                <a:avLst/>
              </a:prstGeom>
              <a:ln w="38100">
                <a:solidFill>
                  <a:srgbClr val="92D050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284" name="Straight Connector 283"/>
              <p:cNvCxnSpPr/>
              <p:nvPr/>
            </p:nvCxnSpPr>
            <p:spPr>
              <a:xfrm>
                <a:off x="8666598" y="4647191"/>
                <a:ext cx="571500" cy="11707"/>
              </a:xfrm>
              <a:prstGeom prst="line">
                <a:avLst/>
              </a:prstGeom>
              <a:ln w="38100">
                <a:solidFill>
                  <a:srgbClr val="00B0F0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</p:grpSp>
        <p:cxnSp>
          <p:nvCxnSpPr>
            <p:cNvPr id="280" name="Straight Connector 279"/>
            <p:cNvCxnSpPr/>
            <p:nvPr/>
          </p:nvCxnSpPr>
          <p:spPr>
            <a:xfrm>
              <a:off x="7307941" y="4444563"/>
              <a:ext cx="573802" cy="5913"/>
            </a:xfrm>
            <a:prstGeom prst="line">
              <a:avLst/>
            </a:prstGeom>
            <a:ln w="28575">
              <a:solidFill>
                <a:srgbClr val="0070C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81" name="Straight Connector 280"/>
            <p:cNvCxnSpPr/>
            <p:nvPr/>
          </p:nvCxnSpPr>
          <p:spPr>
            <a:xfrm>
              <a:off x="8731005" y="4444563"/>
              <a:ext cx="651898" cy="6424"/>
            </a:xfrm>
            <a:prstGeom prst="line">
              <a:avLst/>
            </a:prstGeom>
            <a:ln w="28575">
              <a:solidFill>
                <a:srgbClr val="0070C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grpSp>
        <p:nvGrpSpPr>
          <p:cNvPr id="285" name="Group 284"/>
          <p:cNvGrpSpPr/>
          <p:nvPr/>
        </p:nvGrpSpPr>
        <p:grpSpPr>
          <a:xfrm>
            <a:off x="8820448" y="5107698"/>
            <a:ext cx="2074962" cy="236699"/>
            <a:chOff x="7307941" y="4221247"/>
            <a:chExt cx="2074962" cy="236699"/>
          </a:xfrm>
        </p:grpSpPr>
        <p:grpSp>
          <p:nvGrpSpPr>
            <p:cNvPr id="286" name="Group 285"/>
            <p:cNvGrpSpPr/>
            <p:nvPr/>
          </p:nvGrpSpPr>
          <p:grpSpPr>
            <a:xfrm>
              <a:off x="7889467" y="4221247"/>
              <a:ext cx="854944" cy="236699"/>
              <a:chOff x="7547412" y="4240249"/>
              <a:chExt cx="1690686" cy="431330"/>
            </a:xfrm>
          </p:grpSpPr>
          <p:cxnSp>
            <p:nvCxnSpPr>
              <p:cNvPr id="289" name="Straight Connector 288"/>
              <p:cNvCxnSpPr/>
              <p:nvPr/>
            </p:nvCxnSpPr>
            <p:spPr>
              <a:xfrm>
                <a:off x="7547412" y="4659872"/>
                <a:ext cx="571500" cy="11707"/>
              </a:xfrm>
              <a:prstGeom prst="line">
                <a:avLst/>
              </a:prstGeom>
              <a:ln w="38100">
                <a:solidFill>
                  <a:srgbClr val="00B0F0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290" name="Straight Connector 289"/>
              <p:cNvCxnSpPr/>
              <p:nvPr/>
            </p:nvCxnSpPr>
            <p:spPr>
              <a:xfrm flipH="1" flipV="1">
                <a:off x="8119416" y="4240249"/>
                <a:ext cx="547686" cy="412796"/>
              </a:xfrm>
              <a:prstGeom prst="line">
                <a:avLst/>
              </a:prstGeom>
              <a:ln w="38100">
                <a:solidFill>
                  <a:srgbClr val="92D050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291" name="Straight Connector 290"/>
              <p:cNvCxnSpPr/>
              <p:nvPr/>
            </p:nvCxnSpPr>
            <p:spPr>
              <a:xfrm>
                <a:off x="8666598" y="4647191"/>
                <a:ext cx="571500" cy="11707"/>
              </a:xfrm>
              <a:prstGeom prst="line">
                <a:avLst/>
              </a:prstGeom>
              <a:ln w="38100">
                <a:solidFill>
                  <a:srgbClr val="00B0F0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</p:grpSp>
        <p:cxnSp>
          <p:nvCxnSpPr>
            <p:cNvPr id="287" name="Straight Connector 286"/>
            <p:cNvCxnSpPr/>
            <p:nvPr/>
          </p:nvCxnSpPr>
          <p:spPr>
            <a:xfrm>
              <a:off x="7307941" y="4444563"/>
              <a:ext cx="573802" cy="5913"/>
            </a:xfrm>
            <a:prstGeom prst="line">
              <a:avLst/>
            </a:prstGeom>
            <a:ln w="28575">
              <a:solidFill>
                <a:srgbClr val="0070C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88" name="Straight Connector 287"/>
            <p:cNvCxnSpPr/>
            <p:nvPr/>
          </p:nvCxnSpPr>
          <p:spPr>
            <a:xfrm>
              <a:off x="8731005" y="4444563"/>
              <a:ext cx="651898" cy="6424"/>
            </a:xfrm>
            <a:prstGeom prst="line">
              <a:avLst/>
            </a:prstGeom>
            <a:ln w="28575">
              <a:solidFill>
                <a:srgbClr val="0070C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grpSp>
        <p:nvGrpSpPr>
          <p:cNvPr id="292" name="Group 291"/>
          <p:cNvGrpSpPr/>
          <p:nvPr/>
        </p:nvGrpSpPr>
        <p:grpSpPr>
          <a:xfrm>
            <a:off x="8820524" y="5583920"/>
            <a:ext cx="2074962" cy="236699"/>
            <a:chOff x="7307941" y="4221247"/>
            <a:chExt cx="2074962" cy="236699"/>
          </a:xfrm>
        </p:grpSpPr>
        <p:grpSp>
          <p:nvGrpSpPr>
            <p:cNvPr id="293" name="Group 292"/>
            <p:cNvGrpSpPr/>
            <p:nvPr/>
          </p:nvGrpSpPr>
          <p:grpSpPr>
            <a:xfrm>
              <a:off x="7889467" y="4221247"/>
              <a:ext cx="854944" cy="236699"/>
              <a:chOff x="7547412" y="4240249"/>
              <a:chExt cx="1690686" cy="431330"/>
            </a:xfrm>
          </p:grpSpPr>
          <p:cxnSp>
            <p:nvCxnSpPr>
              <p:cNvPr id="296" name="Straight Connector 295"/>
              <p:cNvCxnSpPr/>
              <p:nvPr/>
            </p:nvCxnSpPr>
            <p:spPr>
              <a:xfrm>
                <a:off x="7547412" y="4659872"/>
                <a:ext cx="571500" cy="11707"/>
              </a:xfrm>
              <a:prstGeom prst="line">
                <a:avLst/>
              </a:prstGeom>
              <a:ln w="38100">
                <a:solidFill>
                  <a:srgbClr val="00B0F0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297" name="Straight Connector 296"/>
              <p:cNvCxnSpPr/>
              <p:nvPr/>
            </p:nvCxnSpPr>
            <p:spPr>
              <a:xfrm flipH="1" flipV="1">
                <a:off x="8119416" y="4240249"/>
                <a:ext cx="547686" cy="412796"/>
              </a:xfrm>
              <a:prstGeom prst="line">
                <a:avLst/>
              </a:prstGeom>
              <a:ln w="38100">
                <a:solidFill>
                  <a:srgbClr val="92D050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298" name="Straight Connector 297"/>
              <p:cNvCxnSpPr/>
              <p:nvPr/>
            </p:nvCxnSpPr>
            <p:spPr>
              <a:xfrm>
                <a:off x="8666598" y="4647191"/>
                <a:ext cx="571500" cy="11707"/>
              </a:xfrm>
              <a:prstGeom prst="line">
                <a:avLst/>
              </a:prstGeom>
              <a:ln w="38100">
                <a:solidFill>
                  <a:srgbClr val="00B0F0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</p:grpSp>
        <p:cxnSp>
          <p:nvCxnSpPr>
            <p:cNvPr id="294" name="Straight Connector 293"/>
            <p:cNvCxnSpPr/>
            <p:nvPr/>
          </p:nvCxnSpPr>
          <p:spPr>
            <a:xfrm>
              <a:off x="7307941" y="4444563"/>
              <a:ext cx="573802" cy="5913"/>
            </a:xfrm>
            <a:prstGeom prst="line">
              <a:avLst/>
            </a:prstGeom>
            <a:ln w="28575">
              <a:solidFill>
                <a:srgbClr val="0070C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95" name="Straight Connector 294"/>
            <p:cNvCxnSpPr/>
            <p:nvPr/>
          </p:nvCxnSpPr>
          <p:spPr>
            <a:xfrm>
              <a:off x="8731005" y="4444563"/>
              <a:ext cx="651898" cy="6424"/>
            </a:xfrm>
            <a:prstGeom prst="line">
              <a:avLst/>
            </a:prstGeom>
            <a:ln w="28575">
              <a:solidFill>
                <a:srgbClr val="0070C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299" name="Title 2"/>
          <p:cNvSpPr txBox="1">
            <a:spLocks/>
          </p:cNvSpPr>
          <p:nvPr/>
        </p:nvSpPr>
        <p:spPr>
          <a:xfrm>
            <a:off x="8907796" y="5842112"/>
            <a:ext cx="1709445" cy="356395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>
            <a:lvl1pPr algn="l" defTabSz="914400" rtl="0" eaLnBrk="1" latinLnBrk="0" hangingPunct="1">
              <a:lnSpc>
                <a:spcPct val="85000"/>
              </a:lnSpc>
              <a:spcBef>
                <a:spcPct val="0"/>
              </a:spcBef>
              <a:buNone/>
              <a:defRPr sz="7200" kern="1200" spc="-50" baseline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IN" sz="2000" i="1" dirty="0"/>
              <a:t>Outputs</a:t>
            </a:r>
          </a:p>
        </p:txBody>
      </p:sp>
      <p:sp>
        <p:nvSpPr>
          <p:cNvPr id="300" name="Title 2"/>
          <p:cNvSpPr txBox="1">
            <a:spLocks/>
          </p:cNvSpPr>
          <p:nvPr/>
        </p:nvSpPr>
        <p:spPr>
          <a:xfrm>
            <a:off x="4649265" y="2444846"/>
            <a:ext cx="1887441" cy="356395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>
            <a:lvl1pPr algn="l" defTabSz="914400" rtl="0" eaLnBrk="1" latinLnBrk="0" hangingPunct="1">
              <a:lnSpc>
                <a:spcPct val="85000"/>
              </a:lnSpc>
              <a:spcBef>
                <a:spcPct val="0"/>
              </a:spcBef>
              <a:buNone/>
              <a:defRPr sz="7200" kern="1200" spc="-50" baseline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IN" sz="2000" i="1" dirty="0">
                <a:solidFill>
                  <a:srgbClr val="FF0000"/>
                </a:solidFill>
              </a:rPr>
              <a:t>CB R </a:t>
            </a:r>
            <a:r>
              <a:rPr lang="en-IN" sz="2000" i="1" dirty="0" err="1">
                <a:solidFill>
                  <a:srgbClr val="FF0000"/>
                </a:solidFill>
              </a:rPr>
              <a:t>Ph</a:t>
            </a:r>
            <a:r>
              <a:rPr lang="en-IN" sz="2000" i="1" dirty="0">
                <a:solidFill>
                  <a:srgbClr val="FF0000"/>
                </a:solidFill>
              </a:rPr>
              <a:t> OFF</a:t>
            </a:r>
          </a:p>
        </p:txBody>
      </p:sp>
      <p:sp>
        <p:nvSpPr>
          <p:cNvPr id="301" name="Title 2"/>
          <p:cNvSpPr txBox="1">
            <a:spLocks/>
          </p:cNvSpPr>
          <p:nvPr/>
        </p:nvSpPr>
        <p:spPr>
          <a:xfrm>
            <a:off x="5025914" y="2875537"/>
            <a:ext cx="1887441" cy="356395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>
            <a:lvl1pPr algn="l" defTabSz="914400" rtl="0" eaLnBrk="1" latinLnBrk="0" hangingPunct="1">
              <a:lnSpc>
                <a:spcPct val="85000"/>
              </a:lnSpc>
              <a:spcBef>
                <a:spcPct val="0"/>
              </a:spcBef>
              <a:buNone/>
              <a:defRPr sz="7200" kern="1200" spc="-50" baseline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IN" sz="2000" i="1" dirty="0">
                <a:solidFill>
                  <a:srgbClr val="FFFF00"/>
                </a:solidFill>
              </a:rPr>
              <a:t>CB Y </a:t>
            </a:r>
            <a:r>
              <a:rPr lang="en-IN" sz="2000" i="1" dirty="0" err="1">
                <a:solidFill>
                  <a:srgbClr val="FFFF00"/>
                </a:solidFill>
              </a:rPr>
              <a:t>Ph</a:t>
            </a:r>
            <a:r>
              <a:rPr lang="en-IN" sz="2000" i="1" dirty="0">
                <a:solidFill>
                  <a:srgbClr val="FFFF00"/>
                </a:solidFill>
              </a:rPr>
              <a:t> OFF</a:t>
            </a:r>
          </a:p>
        </p:txBody>
      </p:sp>
      <p:sp>
        <p:nvSpPr>
          <p:cNvPr id="302" name="Title 2"/>
          <p:cNvSpPr txBox="1">
            <a:spLocks/>
          </p:cNvSpPr>
          <p:nvPr/>
        </p:nvSpPr>
        <p:spPr>
          <a:xfrm>
            <a:off x="5486164" y="3271544"/>
            <a:ext cx="1887441" cy="356395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>
            <a:lvl1pPr algn="l" defTabSz="914400" rtl="0" eaLnBrk="1" latinLnBrk="0" hangingPunct="1">
              <a:lnSpc>
                <a:spcPct val="85000"/>
              </a:lnSpc>
              <a:spcBef>
                <a:spcPct val="0"/>
              </a:spcBef>
              <a:buNone/>
              <a:defRPr sz="7200" kern="1200" spc="-50" baseline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IN" sz="2000" i="1" dirty="0">
                <a:solidFill>
                  <a:srgbClr val="0070C0"/>
                </a:solidFill>
              </a:rPr>
              <a:t>CB B </a:t>
            </a:r>
            <a:r>
              <a:rPr lang="en-IN" sz="2000" i="1" dirty="0" err="1">
                <a:solidFill>
                  <a:srgbClr val="0070C0"/>
                </a:solidFill>
              </a:rPr>
              <a:t>Ph</a:t>
            </a:r>
            <a:r>
              <a:rPr lang="en-IN" sz="2000" i="1" dirty="0">
                <a:solidFill>
                  <a:srgbClr val="0070C0"/>
                </a:solidFill>
              </a:rPr>
              <a:t> OFF</a:t>
            </a:r>
          </a:p>
        </p:txBody>
      </p:sp>
      <p:sp>
        <p:nvSpPr>
          <p:cNvPr id="303" name="Title 2"/>
          <p:cNvSpPr txBox="1">
            <a:spLocks/>
          </p:cNvSpPr>
          <p:nvPr/>
        </p:nvSpPr>
        <p:spPr>
          <a:xfrm>
            <a:off x="4731363" y="4139365"/>
            <a:ext cx="1887441" cy="356395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>
            <a:lvl1pPr algn="l" defTabSz="914400" rtl="0" eaLnBrk="1" latinLnBrk="0" hangingPunct="1">
              <a:lnSpc>
                <a:spcPct val="85000"/>
              </a:lnSpc>
              <a:spcBef>
                <a:spcPct val="0"/>
              </a:spcBef>
              <a:buNone/>
              <a:defRPr sz="7200" kern="1200" spc="-50" baseline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IN" sz="2000" i="1" dirty="0">
                <a:solidFill>
                  <a:srgbClr val="FF0000"/>
                </a:solidFill>
              </a:rPr>
              <a:t>CB R </a:t>
            </a:r>
            <a:r>
              <a:rPr lang="en-IN" sz="2000" i="1" dirty="0" err="1">
                <a:solidFill>
                  <a:srgbClr val="FF0000"/>
                </a:solidFill>
              </a:rPr>
              <a:t>Ph</a:t>
            </a:r>
            <a:r>
              <a:rPr lang="en-IN" sz="2000" i="1" dirty="0">
                <a:solidFill>
                  <a:srgbClr val="FF0000"/>
                </a:solidFill>
              </a:rPr>
              <a:t> trip</a:t>
            </a:r>
          </a:p>
        </p:txBody>
      </p:sp>
      <p:sp>
        <p:nvSpPr>
          <p:cNvPr id="304" name="Title 2"/>
          <p:cNvSpPr txBox="1">
            <a:spLocks/>
          </p:cNvSpPr>
          <p:nvPr/>
        </p:nvSpPr>
        <p:spPr>
          <a:xfrm>
            <a:off x="4257620" y="4567985"/>
            <a:ext cx="1887441" cy="356395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>
            <a:lvl1pPr algn="l" defTabSz="914400" rtl="0" eaLnBrk="1" latinLnBrk="0" hangingPunct="1">
              <a:lnSpc>
                <a:spcPct val="85000"/>
              </a:lnSpc>
              <a:spcBef>
                <a:spcPct val="0"/>
              </a:spcBef>
              <a:buNone/>
              <a:defRPr sz="7200" kern="1200" spc="-50" baseline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IN" sz="2000" i="1" dirty="0">
                <a:solidFill>
                  <a:srgbClr val="FFFF00"/>
                </a:solidFill>
              </a:rPr>
              <a:t>CB Y </a:t>
            </a:r>
            <a:r>
              <a:rPr lang="en-IN" sz="2000" i="1" dirty="0" err="1">
                <a:solidFill>
                  <a:srgbClr val="FFFF00"/>
                </a:solidFill>
              </a:rPr>
              <a:t>Ph</a:t>
            </a:r>
            <a:r>
              <a:rPr lang="en-IN" sz="2000" i="1" dirty="0">
                <a:solidFill>
                  <a:srgbClr val="FFFF00"/>
                </a:solidFill>
              </a:rPr>
              <a:t> trip</a:t>
            </a:r>
          </a:p>
        </p:txBody>
      </p:sp>
      <p:sp>
        <p:nvSpPr>
          <p:cNvPr id="305" name="Title 2"/>
          <p:cNvSpPr txBox="1">
            <a:spLocks/>
          </p:cNvSpPr>
          <p:nvPr/>
        </p:nvSpPr>
        <p:spPr>
          <a:xfrm>
            <a:off x="3766687" y="5028656"/>
            <a:ext cx="1887441" cy="356395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>
            <a:lvl1pPr algn="l" defTabSz="914400" rtl="0" eaLnBrk="1" latinLnBrk="0" hangingPunct="1">
              <a:lnSpc>
                <a:spcPct val="85000"/>
              </a:lnSpc>
              <a:spcBef>
                <a:spcPct val="0"/>
              </a:spcBef>
              <a:buNone/>
              <a:defRPr sz="7200" kern="1200" spc="-50" baseline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IN" sz="2000" i="1" dirty="0">
                <a:solidFill>
                  <a:srgbClr val="0070C0"/>
                </a:solidFill>
              </a:rPr>
              <a:t>CB B </a:t>
            </a:r>
            <a:r>
              <a:rPr lang="en-IN" sz="2000" i="1" dirty="0" err="1">
                <a:solidFill>
                  <a:srgbClr val="0070C0"/>
                </a:solidFill>
              </a:rPr>
              <a:t>Ph</a:t>
            </a:r>
            <a:r>
              <a:rPr lang="en-IN" sz="2000" i="1" dirty="0">
                <a:solidFill>
                  <a:srgbClr val="0070C0"/>
                </a:solidFill>
              </a:rPr>
              <a:t> trip</a:t>
            </a:r>
          </a:p>
        </p:txBody>
      </p:sp>
      <p:sp>
        <p:nvSpPr>
          <p:cNvPr id="306" name="Title 2"/>
          <p:cNvSpPr txBox="1">
            <a:spLocks/>
          </p:cNvSpPr>
          <p:nvPr/>
        </p:nvSpPr>
        <p:spPr>
          <a:xfrm>
            <a:off x="10892576" y="4634083"/>
            <a:ext cx="1053109" cy="920759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>
            <a:lvl1pPr algn="l" defTabSz="914400" rtl="0" eaLnBrk="1" latinLnBrk="0" hangingPunct="1">
              <a:lnSpc>
                <a:spcPct val="85000"/>
              </a:lnSpc>
              <a:spcBef>
                <a:spcPct val="0"/>
              </a:spcBef>
              <a:buNone/>
              <a:defRPr sz="7200" kern="1200" spc="-50" baseline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IN" sz="2000" i="1" dirty="0"/>
              <a:t>86 CB 3 </a:t>
            </a:r>
            <a:r>
              <a:rPr lang="en-IN" sz="2000" i="1" dirty="0" err="1"/>
              <a:t>Ph</a:t>
            </a:r>
            <a:r>
              <a:rPr lang="en-IN" sz="2000" i="1" dirty="0"/>
              <a:t> trip</a:t>
            </a:r>
          </a:p>
        </p:txBody>
      </p:sp>
      <p:cxnSp>
        <p:nvCxnSpPr>
          <p:cNvPr id="157" name="Straight Connector 156"/>
          <p:cNvCxnSpPr/>
          <p:nvPr/>
        </p:nvCxnSpPr>
        <p:spPr>
          <a:xfrm flipH="1">
            <a:off x="8612978" y="1352386"/>
            <a:ext cx="201468" cy="315038"/>
          </a:xfrm>
          <a:prstGeom prst="line">
            <a:avLst/>
          </a:prstGeom>
          <a:ln w="28575">
            <a:solidFill>
              <a:srgbClr val="0070C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58" name="Straight Connector 157"/>
          <p:cNvCxnSpPr/>
          <p:nvPr/>
        </p:nvCxnSpPr>
        <p:spPr>
          <a:xfrm>
            <a:off x="7757884" y="1651529"/>
            <a:ext cx="855093" cy="2657"/>
          </a:xfrm>
          <a:prstGeom prst="line">
            <a:avLst/>
          </a:prstGeom>
          <a:ln w="28575">
            <a:solidFill>
              <a:srgbClr val="0070C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63" name="Oval 162"/>
          <p:cNvSpPr/>
          <p:nvPr/>
        </p:nvSpPr>
        <p:spPr>
          <a:xfrm>
            <a:off x="7633378" y="1508046"/>
            <a:ext cx="262270" cy="260749"/>
          </a:xfrm>
          <a:prstGeom prst="ellipse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IN"/>
          </a:p>
        </p:txBody>
      </p:sp>
      <p:cxnSp>
        <p:nvCxnSpPr>
          <p:cNvPr id="168" name="Straight Connector 167"/>
          <p:cNvCxnSpPr/>
          <p:nvPr/>
        </p:nvCxnSpPr>
        <p:spPr>
          <a:xfrm>
            <a:off x="1963214" y="2745086"/>
            <a:ext cx="288995" cy="6424"/>
          </a:xfrm>
          <a:prstGeom prst="line">
            <a:avLst/>
          </a:prstGeom>
          <a:ln w="38100">
            <a:solidFill>
              <a:srgbClr val="00B0F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69" name="Straight Connector 168"/>
          <p:cNvCxnSpPr/>
          <p:nvPr/>
        </p:nvCxnSpPr>
        <p:spPr>
          <a:xfrm flipH="1">
            <a:off x="2209482" y="2741339"/>
            <a:ext cx="319936" cy="16493"/>
          </a:xfrm>
          <a:prstGeom prst="line">
            <a:avLst/>
          </a:prstGeom>
          <a:ln w="38100">
            <a:solidFill>
              <a:srgbClr val="92D05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70" name="Straight Connector 169"/>
          <p:cNvCxnSpPr/>
          <p:nvPr/>
        </p:nvCxnSpPr>
        <p:spPr>
          <a:xfrm>
            <a:off x="2529163" y="2738127"/>
            <a:ext cx="288995" cy="6424"/>
          </a:xfrm>
          <a:prstGeom prst="line">
            <a:avLst/>
          </a:prstGeom>
          <a:ln w="38100">
            <a:solidFill>
              <a:srgbClr val="00B0F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66" name="Straight Connector 165"/>
          <p:cNvCxnSpPr/>
          <p:nvPr/>
        </p:nvCxnSpPr>
        <p:spPr>
          <a:xfrm>
            <a:off x="1381688" y="2738127"/>
            <a:ext cx="573802" cy="5913"/>
          </a:xfrm>
          <a:prstGeom prst="line">
            <a:avLst/>
          </a:prstGeom>
          <a:ln w="28575">
            <a:solidFill>
              <a:srgbClr val="0070C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67" name="Straight Connector 166"/>
          <p:cNvCxnSpPr>
            <a:cxnSpLocks/>
          </p:cNvCxnSpPr>
          <p:nvPr/>
        </p:nvCxnSpPr>
        <p:spPr>
          <a:xfrm>
            <a:off x="2804752" y="2738127"/>
            <a:ext cx="651898" cy="6424"/>
          </a:xfrm>
          <a:prstGeom prst="line">
            <a:avLst/>
          </a:prstGeom>
          <a:ln w="28575">
            <a:solidFill>
              <a:srgbClr val="0070C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71" name="Oval 170"/>
          <p:cNvSpPr/>
          <p:nvPr/>
        </p:nvSpPr>
        <p:spPr>
          <a:xfrm>
            <a:off x="3432620" y="2628578"/>
            <a:ext cx="262270" cy="260749"/>
          </a:xfrm>
          <a:prstGeom prst="ellipse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IN"/>
          </a:p>
        </p:txBody>
      </p:sp>
      <p:sp>
        <p:nvSpPr>
          <p:cNvPr id="172" name="Oval 171"/>
          <p:cNvSpPr/>
          <p:nvPr/>
        </p:nvSpPr>
        <p:spPr>
          <a:xfrm>
            <a:off x="3432620" y="1537716"/>
            <a:ext cx="262270" cy="260749"/>
          </a:xfrm>
          <a:prstGeom prst="ellipse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IN"/>
          </a:p>
        </p:txBody>
      </p:sp>
      <p:cxnSp>
        <p:nvCxnSpPr>
          <p:cNvPr id="173" name="Straight Connector 172"/>
          <p:cNvCxnSpPr/>
          <p:nvPr/>
        </p:nvCxnSpPr>
        <p:spPr>
          <a:xfrm>
            <a:off x="1381688" y="1667424"/>
            <a:ext cx="2073461" cy="18313"/>
          </a:xfrm>
          <a:prstGeom prst="line">
            <a:avLst/>
          </a:prstGeom>
          <a:ln w="28575">
            <a:solidFill>
              <a:srgbClr val="0070C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75" name="Straight Connector 174"/>
          <p:cNvCxnSpPr>
            <a:cxnSpLocks/>
          </p:cNvCxnSpPr>
          <p:nvPr/>
        </p:nvCxnSpPr>
        <p:spPr>
          <a:xfrm>
            <a:off x="1386274" y="1651529"/>
            <a:ext cx="0" cy="1932565"/>
          </a:xfrm>
          <a:prstGeom prst="line">
            <a:avLst/>
          </a:prstGeom>
          <a:ln w="28575">
            <a:solidFill>
              <a:srgbClr val="0070C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79" name="Title 2"/>
          <p:cNvSpPr txBox="1">
            <a:spLocks/>
          </p:cNvSpPr>
          <p:nvPr/>
        </p:nvSpPr>
        <p:spPr>
          <a:xfrm>
            <a:off x="1942128" y="2358829"/>
            <a:ext cx="862624" cy="356395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>
            <a:lvl1pPr algn="l" defTabSz="914400" rtl="0" eaLnBrk="1" latinLnBrk="0" hangingPunct="1">
              <a:lnSpc>
                <a:spcPct val="85000"/>
              </a:lnSpc>
              <a:spcBef>
                <a:spcPct val="0"/>
              </a:spcBef>
              <a:buNone/>
              <a:defRPr sz="7200" kern="1200" spc="-50" baseline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IN" sz="2000" i="1" dirty="0">
                <a:solidFill>
                  <a:srgbClr val="FFFF00"/>
                </a:solidFill>
              </a:rPr>
              <a:t>52 b</a:t>
            </a:r>
          </a:p>
        </p:txBody>
      </p:sp>
      <p:cxnSp>
        <p:nvCxnSpPr>
          <p:cNvPr id="182" name="Straight Connector 181"/>
          <p:cNvCxnSpPr>
            <a:stCxn id="172" idx="6"/>
            <a:endCxn id="163" idx="2"/>
          </p:cNvCxnSpPr>
          <p:nvPr/>
        </p:nvCxnSpPr>
        <p:spPr>
          <a:xfrm flipV="1">
            <a:off x="3694890" y="1638421"/>
            <a:ext cx="3938488" cy="29670"/>
          </a:xfrm>
          <a:prstGeom prst="line">
            <a:avLst/>
          </a:prstGeom>
          <a:ln w="28575">
            <a:solidFill>
              <a:srgbClr val="FFC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85" name="Straight Connector 184"/>
          <p:cNvCxnSpPr/>
          <p:nvPr/>
        </p:nvCxnSpPr>
        <p:spPr>
          <a:xfrm flipV="1">
            <a:off x="7796833" y="2757832"/>
            <a:ext cx="1027246" cy="23682"/>
          </a:xfrm>
          <a:prstGeom prst="line">
            <a:avLst/>
          </a:prstGeom>
          <a:ln w="28575">
            <a:solidFill>
              <a:srgbClr val="0070C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86" name="Oval 185"/>
          <p:cNvSpPr/>
          <p:nvPr/>
        </p:nvSpPr>
        <p:spPr>
          <a:xfrm>
            <a:off x="7646949" y="2638031"/>
            <a:ext cx="262270" cy="260749"/>
          </a:xfrm>
          <a:prstGeom prst="ellipse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IN"/>
          </a:p>
        </p:txBody>
      </p:sp>
      <p:cxnSp>
        <p:nvCxnSpPr>
          <p:cNvPr id="188" name="Straight Connector 187"/>
          <p:cNvCxnSpPr>
            <a:endCxn id="186" idx="2"/>
          </p:cNvCxnSpPr>
          <p:nvPr/>
        </p:nvCxnSpPr>
        <p:spPr>
          <a:xfrm flipV="1">
            <a:off x="3681051" y="2768406"/>
            <a:ext cx="3965898" cy="19096"/>
          </a:xfrm>
          <a:prstGeom prst="line">
            <a:avLst/>
          </a:prstGeom>
          <a:ln w="28575">
            <a:solidFill>
              <a:srgbClr val="FFC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90" name="Title 2"/>
          <p:cNvSpPr txBox="1">
            <a:spLocks/>
          </p:cNvSpPr>
          <p:nvPr/>
        </p:nvSpPr>
        <p:spPr>
          <a:xfrm>
            <a:off x="4902170" y="1328374"/>
            <a:ext cx="643553" cy="356395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>
            <a:lvl1pPr algn="l" defTabSz="914400" rtl="0" eaLnBrk="1" latinLnBrk="0" hangingPunct="1">
              <a:lnSpc>
                <a:spcPct val="85000"/>
              </a:lnSpc>
              <a:spcBef>
                <a:spcPct val="0"/>
              </a:spcBef>
              <a:buNone/>
              <a:defRPr sz="7200" kern="1200" spc="-50" baseline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IN" sz="2000" i="1" dirty="0">
                <a:solidFill>
                  <a:srgbClr val="FFFF00"/>
                </a:solidFill>
              </a:rPr>
              <a:t>+ </a:t>
            </a:r>
            <a:r>
              <a:rPr lang="en-IN" sz="2000" i="1" dirty="0" err="1">
                <a:solidFill>
                  <a:srgbClr val="FFFF00"/>
                </a:solidFill>
              </a:rPr>
              <a:t>ve</a:t>
            </a:r>
            <a:endParaRPr lang="en-IN" sz="2000" i="1" dirty="0">
              <a:solidFill>
                <a:srgbClr val="FFFF00"/>
              </a:solidFill>
            </a:endParaRPr>
          </a:p>
        </p:txBody>
      </p:sp>
      <p:cxnSp>
        <p:nvCxnSpPr>
          <p:cNvPr id="192" name="Straight Connector 191"/>
          <p:cNvCxnSpPr/>
          <p:nvPr/>
        </p:nvCxnSpPr>
        <p:spPr>
          <a:xfrm>
            <a:off x="1963214" y="3151486"/>
            <a:ext cx="288995" cy="6424"/>
          </a:xfrm>
          <a:prstGeom prst="line">
            <a:avLst/>
          </a:prstGeom>
          <a:ln w="38100">
            <a:solidFill>
              <a:srgbClr val="00B0F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93" name="Straight Connector 192"/>
          <p:cNvCxnSpPr/>
          <p:nvPr/>
        </p:nvCxnSpPr>
        <p:spPr>
          <a:xfrm flipH="1">
            <a:off x="2209482" y="3147739"/>
            <a:ext cx="319936" cy="16493"/>
          </a:xfrm>
          <a:prstGeom prst="line">
            <a:avLst/>
          </a:prstGeom>
          <a:ln w="38100">
            <a:solidFill>
              <a:srgbClr val="92D05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94" name="Straight Connector 193"/>
          <p:cNvCxnSpPr/>
          <p:nvPr/>
        </p:nvCxnSpPr>
        <p:spPr>
          <a:xfrm>
            <a:off x="2529163" y="3144527"/>
            <a:ext cx="288995" cy="6424"/>
          </a:xfrm>
          <a:prstGeom prst="line">
            <a:avLst/>
          </a:prstGeom>
          <a:ln w="38100">
            <a:solidFill>
              <a:srgbClr val="00B0F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95" name="Straight Connector 194"/>
          <p:cNvCxnSpPr/>
          <p:nvPr/>
        </p:nvCxnSpPr>
        <p:spPr>
          <a:xfrm>
            <a:off x="1381688" y="3144527"/>
            <a:ext cx="573802" cy="5913"/>
          </a:xfrm>
          <a:prstGeom prst="line">
            <a:avLst/>
          </a:prstGeom>
          <a:ln w="28575">
            <a:solidFill>
              <a:srgbClr val="0070C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96" name="Straight Connector 195"/>
          <p:cNvCxnSpPr>
            <a:cxnSpLocks/>
          </p:cNvCxnSpPr>
          <p:nvPr/>
        </p:nvCxnSpPr>
        <p:spPr>
          <a:xfrm>
            <a:off x="2804752" y="3144527"/>
            <a:ext cx="651898" cy="6424"/>
          </a:xfrm>
          <a:prstGeom prst="line">
            <a:avLst/>
          </a:prstGeom>
          <a:ln w="28575">
            <a:solidFill>
              <a:srgbClr val="0070C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97" name="Oval 196"/>
          <p:cNvSpPr/>
          <p:nvPr/>
        </p:nvSpPr>
        <p:spPr>
          <a:xfrm>
            <a:off x="3432620" y="3034978"/>
            <a:ext cx="262270" cy="260749"/>
          </a:xfrm>
          <a:prstGeom prst="ellipse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IN"/>
          </a:p>
        </p:txBody>
      </p:sp>
      <p:cxnSp>
        <p:nvCxnSpPr>
          <p:cNvPr id="200" name="Straight Connector 199"/>
          <p:cNvCxnSpPr/>
          <p:nvPr/>
        </p:nvCxnSpPr>
        <p:spPr>
          <a:xfrm flipV="1">
            <a:off x="7796833" y="3164232"/>
            <a:ext cx="1027246" cy="23682"/>
          </a:xfrm>
          <a:prstGeom prst="line">
            <a:avLst/>
          </a:prstGeom>
          <a:ln w="28575">
            <a:solidFill>
              <a:srgbClr val="0070C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01" name="Oval 200"/>
          <p:cNvSpPr/>
          <p:nvPr/>
        </p:nvSpPr>
        <p:spPr>
          <a:xfrm>
            <a:off x="7633378" y="3044431"/>
            <a:ext cx="262270" cy="260749"/>
          </a:xfrm>
          <a:prstGeom prst="ellipse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IN"/>
          </a:p>
        </p:txBody>
      </p:sp>
      <p:cxnSp>
        <p:nvCxnSpPr>
          <p:cNvPr id="202" name="Straight Connector 201"/>
          <p:cNvCxnSpPr>
            <a:endCxn id="201" idx="2"/>
          </p:cNvCxnSpPr>
          <p:nvPr/>
        </p:nvCxnSpPr>
        <p:spPr>
          <a:xfrm flipV="1">
            <a:off x="3681051" y="3174806"/>
            <a:ext cx="3952327" cy="19096"/>
          </a:xfrm>
          <a:prstGeom prst="line">
            <a:avLst/>
          </a:prstGeom>
          <a:ln w="28575">
            <a:solidFill>
              <a:srgbClr val="FFC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04" name="Straight Connector 203"/>
          <p:cNvCxnSpPr/>
          <p:nvPr/>
        </p:nvCxnSpPr>
        <p:spPr>
          <a:xfrm>
            <a:off x="1952140" y="3584629"/>
            <a:ext cx="288995" cy="6424"/>
          </a:xfrm>
          <a:prstGeom prst="line">
            <a:avLst/>
          </a:prstGeom>
          <a:ln w="38100">
            <a:solidFill>
              <a:srgbClr val="00B0F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05" name="Straight Connector 204"/>
          <p:cNvCxnSpPr/>
          <p:nvPr/>
        </p:nvCxnSpPr>
        <p:spPr>
          <a:xfrm flipH="1">
            <a:off x="2198408" y="3580882"/>
            <a:ext cx="319936" cy="16493"/>
          </a:xfrm>
          <a:prstGeom prst="line">
            <a:avLst/>
          </a:prstGeom>
          <a:ln w="38100">
            <a:solidFill>
              <a:srgbClr val="92D05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07" name="Straight Connector 206"/>
          <p:cNvCxnSpPr/>
          <p:nvPr/>
        </p:nvCxnSpPr>
        <p:spPr>
          <a:xfrm>
            <a:off x="2518089" y="3577670"/>
            <a:ext cx="288995" cy="6424"/>
          </a:xfrm>
          <a:prstGeom prst="line">
            <a:avLst/>
          </a:prstGeom>
          <a:ln w="38100">
            <a:solidFill>
              <a:srgbClr val="00B0F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08" name="Straight Connector 207"/>
          <p:cNvCxnSpPr/>
          <p:nvPr/>
        </p:nvCxnSpPr>
        <p:spPr>
          <a:xfrm>
            <a:off x="1370614" y="3577670"/>
            <a:ext cx="573802" cy="5913"/>
          </a:xfrm>
          <a:prstGeom prst="line">
            <a:avLst/>
          </a:prstGeom>
          <a:ln w="28575">
            <a:solidFill>
              <a:srgbClr val="0070C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12" name="Straight Connector 211"/>
          <p:cNvCxnSpPr/>
          <p:nvPr/>
        </p:nvCxnSpPr>
        <p:spPr>
          <a:xfrm>
            <a:off x="2793678" y="3577670"/>
            <a:ext cx="651898" cy="6424"/>
          </a:xfrm>
          <a:prstGeom prst="line">
            <a:avLst/>
          </a:prstGeom>
          <a:ln w="28575">
            <a:solidFill>
              <a:srgbClr val="0070C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25" name="Oval 224"/>
          <p:cNvSpPr/>
          <p:nvPr/>
        </p:nvSpPr>
        <p:spPr>
          <a:xfrm>
            <a:off x="3432620" y="3468121"/>
            <a:ext cx="262270" cy="260749"/>
          </a:xfrm>
          <a:prstGeom prst="ellipse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IN"/>
          </a:p>
        </p:txBody>
      </p:sp>
      <p:sp>
        <p:nvSpPr>
          <p:cNvPr id="227" name="Title 2"/>
          <p:cNvSpPr txBox="1">
            <a:spLocks/>
          </p:cNvSpPr>
          <p:nvPr/>
        </p:nvSpPr>
        <p:spPr>
          <a:xfrm>
            <a:off x="1906399" y="3640784"/>
            <a:ext cx="862624" cy="356395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>
            <a:lvl1pPr algn="l" defTabSz="914400" rtl="0" eaLnBrk="1" latinLnBrk="0" hangingPunct="1">
              <a:lnSpc>
                <a:spcPct val="85000"/>
              </a:lnSpc>
              <a:spcBef>
                <a:spcPct val="0"/>
              </a:spcBef>
              <a:buNone/>
              <a:defRPr sz="7200" kern="1200" spc="-50" baseline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IN" sz="2000" i="1" dirty="0">
                <a:solidFill>
                  <a:srgbClr val="FFFF00"/>
                </a:solidFill>
              </a:rPr>
              <a:t>NC</a:t>
            </a:r>
          </a:p>
        </p:txBody>
      </p:sp>
      <p:cxnSp>
        <p:nvCxnSpPr>
          <p:cNvPr id="228" name="Straight Connector 227"/>
          <p:cNvCxnSpPr/>
          <p:nvPr/>
        </p:nvCxnSpPr>
        <p:spPr>
          <a:xfrm flipV="1">
            <a:off x="7785759" y="3597375"/>
            <a:ext cx="1027246" cy="23682"/>
          </a:xfrm>
          <a:prstGeom prst="line">
            <a:avLst/>
          </a:prstGeom>
          <a:ln w="28575">
            <a:solidFill>
              <a:srgbClr val="0070C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29" name="Oval 228"/>
          <p:cNvSpPr/>
          <p:nvPr/>
        </p:nvSpPr>
        <p:spPr>
          <a:xfrm>
            <a:off x="7633378" y="3477574"/>
            <a:ext cx="262270" cy="260749"/>
          </a:xfrm>
          <a:prstGeom prst="ellipse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IN"/>
          </a:p>
        </p:txBody>
      </p:sp>
      <p:cxnSp>
        <p:nvCxnSpPr>
          <p:cNvPr id="230" name="Straight Connector 229"/>
          <p:cNvCxnSpPr>
            <a:endCxn id="229" idx="2"/>
          </p:cNvCxnSpPr>
          <p:nvPr/>
        </p:nvCxnSpPr>
        <p:spPr>
          <a:xfrm flipV="1">
            <a:off x="3669977" y="3607949"/>
            <a:ext cx="3963401" cy="19096"/>
          </a:xfrm>
          <a:prstGeom prst="line">
            <a:avLst/>
          </a:prstGeom>
          <a:ln w="28575">
            <a:solidFill>
              <a:srgbClr val="FFC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31" name="Title 2"/>
          <p:cNvSpPr txBox="1">
            <a:spLocks/>
          </p:cNvSpPr>
          <p:nvPr/>
        </p:nvSpPr>
        <p:spPr>
          <a:xfrm>
            <a:off x="1616118" y="658965"/>
            <a:ext cx="1709445" cy="356395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>
            <a:lvl1pPr algn="l" defTabSz="914400" rtl="0" eaLnBrk="1" latinLnBrk="0" hangingPunct="1">
              <a:lnSpc>
                <a:spcPct val="85000"/>
              </a:lnSpc>
              <a:spcBef>
                <a:spcPct val="0"/>
              </a:spcBef>
              <a:buNone/>
              <a:defRPr sz="7200" kern="1200" spc="-50" baseline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IN" sz="2000" i="1" dirty="0"/>
              <a:t>Breaker</a:t>
            </a:r>
          </a:p>
        </p:txBody>
      </p:sp>
      <p:sp>
        <p:nvSpPr>
          <p:cNvPr id="232" name="Title 2"/>
          <p:cNvSpPr txBox="1">
            <a:spLocks/>
          </p:cNvSpPr>
          <p:nvPr/>
        </p:nvSpPr>
        <p:spPr>
          <a:xfrm>
            <a:off x="8924168" y="641067"/>
            <a:ext cx="1709445" cy="356395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>
            <a:lvl1pPr algn="l" defTabSz="914400" rtl="0" eaLnBrk="1" latinLnBrk="0" hangingPunct="1">
              <a:lnSpc>
                <a:spcPct val="85000"/>
              </a:lnSpc>
              <a:spcBef>
                <a:spcPct val="0"/>
              </a:spcBef>
              <a:buNone/>
              <a:defRPr sz="7200" kern="1200" spc="-50" baseline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IN" sz="2000" i="1" dirty="0">
                <a:solidFill>
                  <a:srgbClr val="0070C0"/>
                </a:solidFill>
              </a:rPr>
              <a:t>Relay</a:t>
            </a:r>
          </a:p>
        </p:txBody>
      </p:sp>
      <p:cxnSp>
        <p:nvCxnSpPr>
          <p:cNvPr id="233" name="Straight Connector 232"/>
          <p:cNvCxnSpPr/>
          <p:nvPr/>
        </p:nvCxnSpPr>
        <p:spPr>
          <a:xfrm>
            <a:off x="699866" y="4489025"/>
            <a:ext cx="1103086" cy="0"/>
          </a:xfrm>
          <a:prstGeom prst="line">
            <a:avLst/>
          </a:prstGeom>
          <a:ln w="28575">
            <a:solidFill>
              <a:srgbClr val="0070C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34" name="Title 2"/>
          <p:cNvSpPr txBox="1">
            <a:spLocks/>
          </p:cNvSpPr>
          <p:nvPr/>
        </p:nvSpPr>
        <p:spPr>
          <a:xfrm>
            <a:off x="489738" y="4194569"/>
            <a:ext cx="742500" cy="356395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>
            <a:lvl1pPr algn="l" defTabSz="914400" rtl="0" eaLnBrk="1" latinLnBrk="0" hangingPunct="1">
              <a:lnSpc>
                <a:spcPct val="85000"/>
              </a:lnSpc>
              <a:spcBef>
                <a:spcPct val="0"/>
              </a:spcBef>
              <a:buNone/>
              <a:defRPr sz="7200" kern="1200" spc="-50" baseline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IN" sz="3000" i="1" dirty="0">
                <a:solidFill>
                  <a:srgbClr val="FFFF00"/>
                </a:solidFill>
              </a:rPr>
              <a:t>-</a:t>
            </a:r>
            <a:r>
              <a:rPr lang="en-IN" sz="2000" i="1" dirty="0">
                <a:solidFill>
                  <a:srgbClr val="FFFF00"/>
                </a:solidFill>
              </a:rPr>
              <a:t> </a:t>
            </a:r>
            <a:r>
              <a:rPr lang="en-IN" sz="2000" i="1" dirty="0" err="1">
                <a:solidFill>
                  <a:srgbClr val="FFFF00"/>
                </a:solidFill>
              </a:rPr>
              <a:t>ve</a:t>
            </a:r>
            <a:endParaRPr lang="en-IN" sz="2000" i="1" dirty="0">
              <a:solidFill>
                <a:srgbClr val="FFFF00"/>
              </a:solidFill>
            </a:endParaRPr>
          </a:p>
        </p:txBody>
      </p:sp>
      <p:grpSp>
        <p:nvGrpSpPr>
          <p:cNvPr id="235" name="Group 234"/>
          <p:cNvGrpSpPr/>
          <p:nvPr/>
        </p:nvGrpSpPr>
        <p:grpSpPr>
          <a:xfrm>
            <a:off x="1802952" y="4317597"/>
            <a:ext cx="537690" cy="325547"/>
            <a:chOff x="9626600" y="5066233"/>
            <a:chExt cx="1313525" cy="421198"/>
          </a:xfrm>
        </p:grpSpPr>
        <p:cxnSp>
          <p:nvCxnSpPr>
            <p:cNvPr id="236" name="Straight Connector 235"/>
            <p:cNvCxnSpPr>
              <a:cxnSpLocks noChangeAspect="1"/>
            </p:cNvCxnSpPr>
            <p:nvPr/>
          </p:nvCxnSpPr>
          <p:spPr>
            <a:xfrm rot="5400000" flipV="1">
              <a:off x="10029232" y="5077956"/>
              <a:ext cx="0" cy="0"/>
            </a:xfrm>
            <a:prstGeom prst="line">
              <a:avLst/>
            </a:prstGeom>
            <a:ln w="38100">
              <a:solidFill>
                <a:srgbClr val="FFC00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37" name="Straight Connector 236"/>
            <p:cNvCxnSpPr>
              <a:cxnSpLocks noChangeAspect="1"/>
            </p:cNvCxnSpPr>
            <p:nvPr/>
          </p:nvCxnSpPr>
          <p:spPr>
            <a:xfrm rot="5400000" flipH="1" flipV="1">
              <a:off x="9907641" y="5212448"/>
              <a:ext cx="409475" cy="140492"/>
            </a:xfrm>
            <a:prstGeom prst="line">
              <a:avLst/>
            </a:prstGeom>
            <a:ln w="38100">
              <a:solidFill>
                <a:srgbClr val="FFC00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38" name="Straight Connector 237"/>
            <p:cNvCxnSpPr>
              <a:cxnSpLocks noChangeAspect="1"/>
            </p:cNvCxnSpPr>
            <p:nvPr/>
          </p:nvCxnSpPr>
          <p:spPr>
            <a:xfrm rot="5400000" flipV="1">
              <a:off x="10076306" y="5187758"/>
              <a:ext cx="393352" cy="182548"/>
            </a:xfrm>
            <a:prstGeom prst="line">
              <a:avLst/>
            </a:prstGeom>
            <a:ln w="38100">
              <a:solidFill>
                <a:srgbClr val="FFC00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72" name="Straight Connector 271"/>
            <p:cNvCxnSpPr>
              <a:cxnSpLocks noChangeAspect="1"/>
            </p:cNvCxnSpPr>
            <p:nvPr/>
          </p:nvCxnSpPr>
          <p:spPr>
            <a:xfrm rot="5400000" flipV="1">
              <a:off x="10369798" y="5066233"/>
              <a:ext cx="0" cy="0"/>
            </a:xfrm>
            <a:prstGeom prst="line">
              <a:avLst/>
            </a:prstGeom>
            <a:ln w="38100">
              <a:solidFill>
                <a:srgbClr val="FFC00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73" name="Straight Connector 272"/>
            <p:cNvCxnSpPr>
              <a:cxnSpLocks noChangeAspect="1"/>
            </p:cNvCxnSpPr>
            <p:nvPr/>
          </p:nvCxnSpPr>
          <p:spPr>
            <a:xfrm rot="5400000" flipH="1" flipV="1">
              <a:off x="10238531" y="5200725"/>
              <a:ext cx="409475" cy="140492"/>
            </a:xfrm>
            <a:prstGeom prst="line">
              <a:avLst/>
            </a:prstGeom>
            <a:ln w="38100">
              <a:solidFill>
                <a:srgbClr val="FFC00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74" name="Straight Connector 273"/>
            <p:cNvCxnSpPr>
              <a:cxnSpLocks noChangeAspect="1"/>
            </p:cNvCxnSpPr>
            <p:nvPr/>
          </p:nvCxnSpPr>
          <p:spPr>
            <a:xfrm rot="5400000" flipV="1">
              <a:off x="10407730" y="5178617"/>
              <a:ext cx="405075" cy="189107"/>
            </a:xfrm>
            <a:prstGeom prst="line">
              <a:avLst/>
            </a:prstGeom>
            <a:ln w="38100">
              <a:solidFill>
                <a:srgbClr val="FFC00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75" name="Straight Connector 274"/>
            <p:cNvCxnSpPr>
              <a:cxnSpLocks noChangeAspect="1"/>
            </p:cNvCxnSpPr>
            <p:nvPr/>
          </p:nvCxnSpPr>
          <p:spPr>
            <a:xfrm rot="5400000" flipV="1">
              <a:off x="9670005" y="5090045"/>
              <a:ext cx="0" cy="0"/>
            </a:xfrm>
            <a:prstGeom prst="line">
              <a:avLst/>
            </a:prstGeom>
            <a:ln w="38100">
              <a:solidFill>
                <a:srgbClr val="FFC00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76" name="Straight Connector 275"/>
            <p:cNvCxnSpPr>
              <a:cxnSpLocks noChangeAspect="1"/>
            </p:cNvCxnSpPr>
            <p:nvPr/>
          </p:nvCxnSpPr>
          <p:spPr>
            <a:xfrm flipV="1">
              <a:off x="9779750" y="5077346"/>
              <a:ext cx="66223" cy="193013"/>
            </a:xfrm>
            <a:prstGeom prst="line">
              <a:avLst/>
            </a:prstGeom>
            <a:ln w="38100">
              <a:solidFill>
                <a:srgbClr val="FFC00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77" name="Straight Connector 276"/>
            <p:cNvCxnSpPr>
              <a:cxnSpLocks noChangeAspect="1"/>
            </p:cNvCxnSpPr>
            <p:nvPr/>
          </p:nvCxnSpPr>
          <p:spPr>
            <a:xfrm rot="5400000" flipV="1">
              <a:off x="9740188" y="5189729"/>
              <a:ext cx="405075" cy="189107"/>
            </a:xfrm>
            <a:prstGeom prst="line">
              <a:avLst/>
            </a:prstGeom>
            <a:ln w="38100">
              <a:solidFill>
                <a:srgbClr val="FFC00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07" name="Straight Connector 306"/>
            <p:cNvCxnSpPr/>
            <p:nvPr/>
          </p:nvCxnSpPr>
          <p:spPr>
            <a:xfrm>
              <a:off x="9626600" y="5269507"/>
              <a:ext cx="158363" cy="1464"/>
            </a:xfrm>
            <a:prstGeom prst="line">
              <a:avLst/>
            </a:prstGeom>
            <a:ln w="38100">
              <a:solidFill>
                <a:srgbClr val="FFC00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08" name="Straight Connector 307"/>
            <p:cNvCxnSpPr>
              <a:cxnSpLocks noChangeAspect="1"/>
            </p:cNvCxnSpPr>
            <p:nvPr/>
          </p:nvCxnSpPr>
          <p:spPr>
            <a:xfrm flipV="1">
              <a:off x="10707020" y="5270359"/>
              <a:ext cx="72033" cy="209947"/>
            </a:xfrm>
            <a:prstGeom prst="line">
              <a:avLst/>
            </a:prstGeom>
            <a:ln w="38100">
              <a:solidFill>
                <a:srgbClr val="FFC00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09" name="Straight Connector 308"/>
            <p:cNvCxnSpPr/>
            <p:nvPr/>
          </p:nvCxnSpPr>
          <p:spPr>
            <a:xfrm>
              <a:off x="10775878" y="5269507"/>
              <a:ext cx="164247" cy="852"/>
            </a:xfrm>
            <a:prstGeom prst="line">
              <a:avLst/>
            </a:prstGeom>
            <a:ln w="38100">
              <a:solidFill>
                <a:srgbClr val="FFC00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cxnSp>
        <p:nvCxnSpPr>
          <p:cNvPr id="310" name="Straight Connector 309"/>
          <p:cNvCxnSpPr/>
          <p:nvPr/>
        </p:nvCxnSpPr>
        <p:spPr>
          <a:xfrm flipV="1">
            <a:off x="2337711" y="4474709"/>
            <a:ext cx="1247995" cy="587"/>
          </a:xfrm>
          <a:prstGeom prst="line">
            <a:avLst/>
          </a:prstGeom>
          <a:ln w="28575">
            <a:solidFill>
              <a:srgbClr val="0070C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11" name="Oval 310"/>
          <p:cNvSpPr/>
          <p:nvPr/>
        </p:nvSpPr>
        <p:spPr>
          <a:xfrm>
            <a:off x="3432620" y="4326186"/>
            <a:ext cx="262270" cy="260749"/>
          </a:xfrm>
          <a:prstGeom prst="ellipse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IN"/>
          </a:p>
        </p:txBody>
      </p:sp>
      <p:grpSp>
        <p:nvGrpSpPr>
          <p:cNvPr id="312" name="Group 311"/>
          <p:cNvGrpSpPr/>
          <p:nvPr/>
        </p:nvGrpSpPr>
        <p:grpSpPr>
          <a:xfrm>
            <a:off x="1802952" y="4736697"/>
            <a:ext cx="537690" cy="325547"/>
            <a:chOff x="9626600" y="5066233"/>
            <a:chExt cx="1313525" cy="421198"/>
          </a:xfrm>
        </p:grpSpPr>
        <p:cxnSp>
          <p:nvCxnSpPr>
            <p:cNvPr id="313" name="Straight Connector 312"/>
            <p:cNvCxnSpPr>
              <a:cxnSpLocks noChangeAspect="1"/>
            </p:cNvCxnSpPr>
            <p:nvPr/>
          </p:nvCxnSpPr>
          <p:spPr>
            <a:xfrm rot="5400000" flipV="1">
              <a:off x="10029232" y="5077956"/>
              <a:ext cx="0" cy="0"/>
            </a:xfrm>
            <a:prstGeom prst="line">
              <a:avLst/>
            </a:prstGeom>
            <a:ln w="38100">
              <a:solidFill>
                <a:srgbClr val="FFC00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14" name="Straight Connector 313"/>
            <p:cNvCxnSpPr>
              <a:cxnSpLocks noChangeAspect="1"/>
            </p:cNvCxnSpPr>
            <p:nvPr/>
          </p:nvCxnSpPr>
          <p:spPr>
            <a:xfrm rot="5400000" flipH="1" flipV="1">
              <a:off x="9907641" y="5212448"/>
              <a:ext cx="409475" cy="140492"/>
            </a:xfrm>
            <a:prstGeom prst="line">
              <a:avLst/>
            </a:prstGeom>
            <a:ln w="38100">
              <a:solidFill>
                <a:srgbClr val="FFC00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15" name="Straight Connector 314"/>
            <p:cNvCxnSpPr>
              <a:cxnSpLocks noChangeAspect="1"/>
            </p:cNvCxnSpPr>
            <p:nvPr/>
          </p:nvCxnSpPr>
          <p:spPr>
            <a:xfrm rot="5400000" flipV="1">
              <a:off x="10076306" y="5187758"/>
              <a:ext cx="393352" cy="182548"/>
            </a:xfrm>
            <a:prstGeom prst="line">
              <a:avLst/>
            </a:prstGeom>
            <a:ln w="38100">
              <a:solidFill>
                <a:srgbClr val="FFC00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16" name="Straight Connector 315"/>
            <p:cNvCxnSpPr>
              <a:cxnSpLocks noChangeAspect="1"/>
            </p:cNvCxnSpPr>
            <p:nvPr/>
          </p:nvCxnSpPr>
          <p:spPr>
            <a:xfrm rot="5400000" flipV="1">
              <a:off x="10369798" y="5066233"/>
              <a:ext cx="0" cy="0"/>
            </a:xfrm>
            <a:prstGeom prst="line">
              <a:avLst/>
            </a:prstGeom>
            <a:ln w="38100">
              <a:solidFill>
                <a:srgbClr val="FFC00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17" name="Straight Connector 316"/>
            <p:cNvCxnSpPr>
              <a:cxnSpLocks noChangeAspect="1"/>
            </p:cNvCxnSpPr>
            <p:nvPr/>
          </p:nvCxnSpPr>
          <p:spPr>
            <a:xfrm rot="5400000" flipH="1" flipV="1">
              <a:off x="10238531" y="5200725"/>
              <a:ext cx="409475" cy="140492"/>
            </a:xfrm>
            <a:prstGeom prst="line">
              <a:avLst/>
            </a:prstGeom>
            <a:ln w="38100">
              <a:solidFill>
                <a:srgbClr val="FFC00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18" name="Straight Connector 317"/>
            <p:cNvCxnSpPr>
              <a:cxnSpLocks noChangeAspect="1"/>
            </p:cNvCxnSpPr>
            <p:nvPr/>
          </p:nvCxnSpPr>
          <p:spPr>
            <a:xfrm rot="5400000" flipV="1">
              <a:off x="10407730" y="5178617"/>
              <a:ext cx="405075" cy="189107"/>
            </a:xfrm>
            <a:prstGeom prst="line">
              <a:avLst/>
            </a:prstGeom>
            <a:ln w="38100">
              <a:solidFill>
                <a:srgbClr val="FFC00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19" name="Straight Connector 318"/>
            <p:cNvCxnSpPr>
              <a:cxnSpLocks noChangeAspect="1"/>
            </p:cNvCxnSpPr>
            <p:nvPr/>
          </p:nvCxnSpPr>
          <p:spPr>
            <a:xfrm rot="5400000" flipV="1">
              <a:off x="9670005" y="5090045"/>
              <a:ext cx="0" cy="0"/>
            </a:xfrm>
            <a:prstGeom prst="line">
              <a:avLst/>
            </a:prstGeom>
            <a:ln w="38100">
              <a:solidFill>
                <a:srgbClr val="FFC00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20" name="Straight Connector 319"/>
            <p:cNvCxnSpPr>
              <a:cxnSpLocks noChangeAspect="1"/>
            </p:cNvCxnSpPr>
            <p:nvPr/>
          </p:nvCxnSpPr>
          <p:spPr>
            <a:xfrm flipV="1">
              <a:off x="9779750" y="5077346"/>
              <a:ext cx="66223" cy="193013"/>
            </a:xfrm>
            <a:prstGeom prst="line">
              <a:avLst/>
            </a:prstGeom>
            <a:ln w="38100">
              <a:solidFill>
                <a:srgbClr val="FFC00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21" name="Straight Connector 320"/>
            <p:cNvCxnSpPr>
              <a:cxnSpLocks noChangeAspect="1"/>
            </p:cNvCxnSpPr>
            <p:nvPr/>
          </p:nvCxnSpPr>
          <p:spPr>
            <a:xfrm rot="5400000" flipV="1">
              <a:off x="9740188" y="5189729"/>
              <a:ext cx="405075" cy="189107"/>
            </a:xfrm>
            <a:prstGeom prst="line">
              <a:avLst/>
            </a:prstGeom>
            <a:ln w="38100">
              <a:solidFill>
                <a:srgbClr val="FFC00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22" name="Straight Connector 321"/>
            <p:cNvCxnSpPr/>
            <p:nvPr/>
          </p:nvCxnSpPr>
          <p:spPr>
            <a:xfrm>
              <a:off x="9626600" y="5269507"/>
              <a:ext cx="158363" cy="1464"/>
            </a:xfrm>
            <a:prstGeom prst="line">
              <a:avLst/>
            </a:prstGeom>
            <a:ln w="38100">
              <a:solidFill>
                <a:srgbClr val="FFC00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23" name="Straight Connector 322"/>
            <p:cNvCxnSpPr>
              <a:cxnSpLocks noChangeAspect="1"/>
            </p:cNvCxnSpPr>
            <p:nvPr/>
          </p:nvCxnSpPr>
          <p:spPr>
            <a:xfrm flipV="1">
              <a:off x="10707020" y="5270359"/>
              <a:ext cx="72033" cy="209947"/>
            </a:xfrm>
            <a:prstGeom prst="line">
              <a:avLst/>
            </a:prstGeom>
            <a:ln w="38100">
              <a:solidFill>
                <a:srgbClr val="FFC00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24" name="Straight Connector 323"/>
            <p:cNvCxnSpPr/>
            <p:nvPr/>
          </p:nvCxnSpPr>
          <p:spPr>
            <a:xfrm>
              <a:off x="10775878" y="5269507"/>
              <a:ext cx="164247" cy="852"/>
            </a:xfrm>
            <a:prstGeom prst="line">
              <a:avLst/>
            </a:prstGeom>
            <a:ln w="38100">
              <a:solidFill>
                <a:srgbClr val="FFC00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cxnSp>
        <p:nvCxnSpPr>
          <p:cNvPr id="325" name="Straight Connector 324"/>
          <p:cNvCxnSpPr/>
          <p:nvPr/>
        </p:nvCxnSpPr>
        <p:spPr>
          <a:xfrm flipV="1">
            <a:off x="2337711" y="4893809"/>
            <a:ext cx="1247995" cy="587"/>
          </a:xfrm>
          <a:prstGeom prst="line">
            <a:avLst/>
          </a:prstGeom>
          <a:ln w="28575">
            <a:solidFill>
              <a:srgbClr val="0070C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26" name="Oval 325"/>
          <p:cNvSpPr/>
          <p:nvPr/>
        </p:nvSpPr>
        <p:spPr>
          <a:xfrm>
            <a:off x="3432620" y="4745286"/>
            <a:ext cx="262270" cy="260749"/>
          </a:xfrm>
          <a:prstGeom prst="ellipse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IN"/>
          </a:p>
        </p:txBody>
      </p:sp>
      <p:grpSp>
        <p:nvGrpSpPr>
          <p:cNvPr id="327" name="Group 326"/>
          <p:cNvGrpSpPr/>
          <p:nvPr/>
        </p:nvGrpSpPr>
        <p:grpSpPr>
          <a:xfrm>
            <a:off x="1790252" y="5168497"/>
            <a:ext cx="537690" cy="325547"/>
            <a:chOff x="9626600" y="5066233"/>
            <a:chExt cx="1313525" cy="421198"/>
          </a:xfrm>
        </p:grpSpPr>
        <p:cxnSp>
          <p:nvCxnSpPr>
            <p:cNvPr id="328" name="Straight Connector 327"/>
            <p:cNvCxnSpPr>
              <a:cxnSpLocks noChangeAspect="1"/>
            </p:cNvCxnSpPr>
            <p:nvPr/>
          </p:nvCxnSpPr>
          <p:spPr>
            <a:xfrm rot="5400000" flipV="1">
              <a:off x="10029232" y="5077956"/>
              <a:ext cx="0" cy="0"/>
            </a:xfrm>
            <a:prstGeom prst="line">
              <a:avLst/>
            </a:prstGeom>
            <a:ln w="38100">
              <a:solidFill>
                <a:srgbClr val="FFC00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29" name="Straight Connector 328"/>
            <p:cNvCxnSpPr>
              <a:cxnSpLocks noChangeAspect="1"/>
            </p:cNvCxnSpPr>
            <p:nvPr/>
          </p:nvCxnSpPr>
          <p:spPr>
            <a:xfrm rot="5400000" flipH="1" flipV="1">
              <a:off x="9907641" y="5212448"/>
              <a:ext cx="409475" cy="140492"/>
            </a:xfrm>
            <a:prstGeom prst="line">
              <a:avLst/>
            </a:prstGeom>
            <a:ln w="38100">
              <a:solidFill>
                <a:srgbClr val="FFC00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30" name="Straight Connector 329"/>
            <p:cNvCxnSpPr>
              <a:cxnSpLocks noChangeAspect="1"/>
            </p:cNvCxnSpPr>
            <p:nvPr/>
          </p:nvCxnSpPr>
          <p:spPr>
            <a:xfrm rot="5400000" flipV="1">
              <a:off x="10076306" y="5187758"/>
              <a:ext cx="393352" cy="182548"/>
            </a:xfrm>
            <a:prstGeom prst="line">
              <a:avLst/>
            </a:prstGeom>
            <a:ln w="38100">
              <a:solidFill>
                <a:srgbClr val="FFC00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31" name="Straight Connector 330"/>
            <p:cNvCxnSpPr>
              <a:cxnSpLocks noChangeAspect="1"/>
            </p:cNvCxnSpPr>
            <p:nvPr/>
          </p:nvCxnSpPr>
          <p:spPr>
            <a:xfrm rot="5400000" flipV="1">
              <a:off x="10369798" y="5066233"/>
              <a:ext cx="0" cy="0"/>
            </a:xfrm>
            <a:prstGeom prst="line">
              <a:avLst/>
            </a:prstGeom>
            <a:ln w="38100">
              <a:solidFill>
                <a:srgbClr val="FFC00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32" name="Straight Connector 331"/>
            <p:cNvCxnSpPr>
              <a:cxnSpLocks noChangeAspect="1"/>
            </p:cNvCxnSpPr>
            <p:nvPr/>
          </p:nvCxnSpPr>
          <p:spPr>
            <a:xfrm rot="5400000" flipH="1" flipV="1">
              <a:off x="10238531" y="5200725"/>
              <a:ext cx="409475" cy="140492"/>
            </a:xfrm>
            <a:prstGeom prst="line">
              <a:avLst/>
            </a:prstGeom>
            <a:ln w="38100">
              <a:solidFill>
                <a:srgbClr val="FFC00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33" name="Straight Connector 332"/>
            <p:cNvCxnSpPr>
              <a:cxnSpLocks noChangeAspect="1"/>
            </p:cNvCxnSpPr>
            <p:nvPr/>
          </p:nvCxnSpPr>
          <p:spPr>
            <a:xfrm rot="5400000" flipV="1">
              <a:off x="10407730" y="5178617"/>
              <a:ext cx="405075" cy="189107"/>
            </a:xfrm>
            <a:prstGeom prst="line">
              <a:avLst/>
            </a:prstGeom>
            <a:ln w="38100">
              <a:solidFill>
                <a:srgbClr val="FFC00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34" name="Straight Connector 333"/>
            <p:cNvCxnSpPr>
              <a:cxnSpLocks noChangeAspect="1"/>
            </p:cNvCxnSpPr>
            <p:nvPr/>
          </p:nvCxnSpPr>
          <p:spPr>
            <a:xfrm rot="5400000" flipV="1">
              <a:off x="9670005" y="5090045"/>
              <a:ext cx="0" cy="0"/>
            </a:xfrm>
            <a:prstGeom prst="line">
              <a:avLst/>
            </a:prstGeom>
            <a:ln w="38100">
              <a:solidFill>
                <a:srgbClr val="FFC00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35" name="Straight Connector 334"/>
            <p:cNvCxnSpPr>
              <a:cxnSpLocks noChangeAspect="1"/>
            </p:cNvCxnSpPr>
            <p:nvPr/>
          </p:nvCxnSpPr>
          <p:spPr>
            <a:xfrm flipV="1">
              <a:off x="9779750" y="5077346"/>
              <a:ext cx="66223" cy="193013"/>
            </a:xfrm>
            <a:prstGeom prst="line">
              <a:avLst/>
            </a:prstGeom>
            <a:ln w="38100">
              <a:solidFill>
                <a:srgbClr val="FFC00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36" name="Straight Connector 335"/>
            <p:cNvCxnSpPr>
              <a:cxnSpLocks noChangeAspect="1"/>
            </p:cNvCxnSpPr>
            <p:nvPr/>
          </p:nvCxnSpPr>
          <p:spPr>
            <a:xfrm rot="5400000" flipV="1">
              <a:off x="9740188" y="5189729"/>
              <a:ext cx="405075" cy="189107"/>
            </a:xfrm>
            <a:prstGeom prst="line">
              <a:avLst/>
            </a:prstGeom>
            <a:ln w="38100">
              <a:solidFill>
                <a:srgbClr val="FFC00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37" name="Straight Connector 336"/>
            <p:cNvCxnSpPr/>
            <p:nvPr/>
          </p:nvCxnSpPr>
          <p:spPr>
            <a:xfrm>
              <a:off x="9626600" y="5269507"/>
              <a:ext cx="158363" cy="1464"/>
            </a:xfrm>
            <a:prstGeom prst="line">
              <a:avLst/>
            </a:prstGeom>
            <a:ln w="38100">
              <a:solidFill>
                <a:srgbClr val="FFC00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38" name="Straight Connector 337"/>
            <p:cNvCxnSpPr>
              <a:cxnSpLocks noChangeAspect="1"/>
            </p:cNvCxnSpPr>
            <p:nvPr/>
          </p:nvCxnSpPr>
          <p:spPr>
            <a:xfrm flipV="1">
              <a:off x="10707020" y="5270359"/>
              <a:ext cx="72033" cy="209947"/>
            </a:xfrm>
            <a:prstGeom prst="line">
              <a:avLst/>
            </a:prstGeom>
            <a:ln w="38100">
              <a:solidFill>
                <a:srgbClr val="FFC00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39" name="Straight Connector 338"/>
            <p:cNvCxnSpPr/>
            <p:nvPr/>
          </p:nvCxnSpPr>
          <p:spPr>
            <a:xfrm>
              <a:off x="10775878" y="5269507"/>
              <a:ext cx="164247" cy="852"/>
            </a:xfrm>
            <a:prstGeom prst="line">
              <a:avLst/>
            </a:prstGeom>
            <a:ln w="38100">
              <a:solidFill>
                <a:srgbClr val="FFC00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cxnSp>
        <p:nvCxnSpPr>
          <p:cNvPr id="340" name="Straight Connector 339"/>
          <p:cNvCxnSpPr/>
          <p:nvPr/>
        </p:nvCxnSpPr>
        <p:spPr>
          <a:xfrm flipV="1">
            <a:off x="2325011" y="5325609"/>
            <a:ext cx="1247995" cy="587"/>
          </a:xfrm>
          <a:prstGeom prst="line">
            <a:avLst/>
          </a:prstGeom>
          <a:ln w="28575">
            <a:solidFill>
              <a:srgbClr val="0070C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41" name="Oval 340"/>
          <p:cNvSpPr/>
          <p:nvPr/>
        </p:nvSpPr>
        <p:spPr>
          <a:xfrm>
            <a:off x="3432620" y="5177086"/>
            <a:ext cx="262270" cy="260749"/>
          </a:xfrm>
          <a:prstGeom prst="ellipse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IN"/>
          </a:p>
        </p:txBody>
      </p:sp>
      <p:cxnSp>
        <p:nvCxnSpPr>
          <p:cNvPr id="342" name="Straight Connector 341"/>
          <p:cNvCxnSpPr>
            <a:cxnSpLocks/>
          </p:cNvCxnSpPr>
          <p:nvPr/>
        </p:nvCxnSpPr>
        <p:spPr>
          <a:xfrm>
            <a:off x="1677761" y="4471018"/>
            <a:ext cx="0" cy="873379"/>
          </a:xfrm>
          <a:prstGeom prst="line">
            <a:avLst/>
          </a:prstGeom>
          <a:ln w="28575">
            <a:solidFill>
              <a:srgbClr val="0070C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43" name="Straight Connector 342"/>
          <p:cNvCxnSpPr/>
          <p:nvPr/>
        </p:nvCxnSpPr>
        <p:spPr>
          <a:xfrm flipV="1">
            <a:off x="1677761" y="4875660"/>
            <a:ext cx="175183" cy="18625"/>
          </a:xfrm>
          <a:prstGeom prst="line">
            <a:avLst/>
          </a:prstGeom>
          <a:ln w="28575">
            <a:solidFill>
              <a:srgbClr val="0070C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44" name="Straight Connector 343"/>
          <p:cNvCxnSpPr/>
          <p:nvPr/>
        </p:nvCxnSpPr>
        <p:spPr>
          <a:xfrm flipV="1">
            <a:off x="1652361" y="5320160"/>
            <a:ext cx="175183" cy="18625"/>
          </a:xfrm>
          <a:prstGeom prst="line">
            <a:avLst/>
          </a:prstGeom>
          <a:ln w="28575">
            <a:solidFill>
              <a:srgbClr val="0070C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50" name="Straight Connector 349"/>
          <p:cNvCxnSpPr>
            <a:endCxn id="349" idx="2"/>
          </p:cNvCxnSpPr>
          <p:nvPr/>
        </p:nvCxnSpPr>
        <p:spPr>
          <a:xfrm flipV="1">
            <a:off x="3692859" y="4455843"/>
            <a:ext cx="3940519" cy="19096"/>
          </a:xfrm>
          <a:prstGeom prst="line">
            <a:avLst/>
          </a:prstGeom>
          <a:ln w="28575">
            <a:solidFill>
              <a:srgbClr val="FFC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52" name="Straight Connector 351"/>
          <p:cNvCxnSpPr>
            <a:endCxn id="351" idx="2"/>
          </p:cNvCxnSpPr>
          <p:nvPr/>
        </p:nvCxnSpPr>
        <p:spPr>
          <a:xfrm flipV="1">
            <a:off x="3692859" y="4862243"/>
            <a:ext cx="3940519" cy="19096"/>
          </a:xfrm>
          <a:prstGeom prst="line">
            <a:avLst/>
          </a:prstGeom>
          <a:ln w="28575">
            <a:solidFill>
              <a:srgbClr val="FFC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54" name="Straight Connector 353"/>
          <p:cNvCxnSpPr>
            <a:endCxn id="353" idx="2"/>
          </p:cNvCxnSpPr>
          <p:nvPr/>
        </p:nvCxnSpPr>
        <p:spPr>
          <a:xfrm flipV="1">
            <a:off x="3681785" y="5295386"/>
            <a:ext cx="3951593" cy="19096"/>
          </a:xfrm>
          <a:prstGeom prst="line">
            <a:avLst/>
          </a:prstGeom>
          <a:ln w="28575">
            <a:solidFill>
              <a:srgbClr val="FFC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55" name="Straight Connector 354"/>
          <p:cNvCxnSpPr/>
          <p:nvPr/>
        </p:nvCxnSpPr>
        <p:spPr>
          <a:xfrm flipV="1">
            <a:off x="7808807" y="4471026"/>
            <a:ext cx="1027246" cy="23682"/>
          </a:xfrm>
          <a:prstGeom prst="line">
            <a:avLst/>
          </a:prstGeom>
          <a:ln w="28575">
            <a:solidFill>
              <a:srgbClr val="0070C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56" name="Straight Connector 355"/>
          <p:cNvCxnSpPr/>
          <p:nvPr/>
        </p:nvCxnSpPr>
        <p:spPr>
          <a:xfrm flipV="1">
            <a:off x="7808807" y="4877426"/>
            <a:ext cx="1027246" cy="23682"/>
          </a:xfrm>
          <a:prstGeom prst="line">
            <a:avLst/>
          </a:prstGeom>
          <a:ln w="28575">
            <a:solidFill>
              <a:srgbClr val="0070C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57" name="Straight Connector 356"/>
          <p:cNvCxnSpPr/>
          <p:nvPr/>
        </p:nvCxnSpPr>
        <p:spPr>
          <a:xfrm flipV="1">
            <a:off x="7797733" y="5310569"/>
            <a:ext cx="1027246" cy="23682"/>
          </a:xfrm>
          <a:prstGeom prst="line">
            <a:avLst/>
          </a:prstGeom>
          <a:ln w="28575">
            <a:solidFill>
              <a:srgbClr val="0070C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49" name="Oval 348"/>
          <p:cNvSpPr/>
          <p:nvPr/>
        </p:nvSpPr>
        <p:spPr>
          <a:xfrm>
            <a:off x="7633378" y="4325468"/>
            <a:ext cx="262270" cy="260749"/>
          </a:xfrm>
          <a:prstGeom prst="ellipse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IN"/>
          </a:p>
        </p:txBody>
      </p:sp>
      <p:sp>
        <p:nvSpPr>
          <p:cNvPr id="351" name="Oval 350"/>
          <p:cNvSpPr/>
          <p:nvPr/>
        </p:nvSpPr>
        <p:spPr>
          <a:xfrm>
            <a:off x="7633378" y="4731868"/>
            <a:ext cx="262270" cy="260749"/>
          </a:xfrm>
          <a:prstGeom prst="ellipse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IN"/>
          </a:p>
        </p:txBody>
      </p:sp>
      <p:sp>
        <p:nvSpPr>
          <p:cNvPr id="353" name="Oval 352"/>
          <p:cNvSpPr/>
          <p:nvPr/>
        </p:nvSpPr>
        <p:spPr>
          <a:xfrm>
            <a:off x="7633378" y="5165011"/>
            <a:ext cx="262270" cy="260749"/>
          </a:xfrm>
          <a:prstGeom prst="ellipse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IN"/>
          </a:p>
        </p:txBody>
      </p:sp>
      <p:grpSp>
        <p:nvGrpSpPr>
          <p:cNvPr id="23" name="Group 22"/>
          <p:cNvGrpSpPr/>
          <p:nvPr/>
        </p:nvGrpSpPr>
        <p:grpSpPr>
          <a:xfrm>
            <a:off x="10892576" y="5571456"/>
            <a:ext cx="1055257" cy="471560"/>
            <a:chOff x="6272585" y="5916540"/>
            <a:chExt cx="1632854" cy="554679"/>
          </a:xfrm>
        </p:grpSpPr>
        <p:cxnSp>
          <p:nvCxnSpPr>
            <p:cNvPr id="371" name="Straight Connector 370"/>
            <p:cNvCxnSpPr>
              <a:endCxn id="372" idx="2"/>
            </p:cNvCxnSpPr>
            <p:nvPr/>
          </p:nvCxnSpPr>
          <p:spPr>
            <a:xfrm flipV="1">
              <a:off x="6272585" y="6193880"/>
              <a:ext cx="386288" cy="4627"/>
            </a:xfrm>
            <a:prstGeom prst="line">
              <a:avLst/>
            </a:prstGeom>
            <a:effectLst>
              <a:glow rad="63500">
                <a:schemeClr val="accent6">
                  <a:satMod val="175000"/>
                  <a:alpha val="40000"/>
                </a:schemeClr>
              </a:glow>
            </a:effectLst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72" name="Oval 371"/>
            <p:cNvSpPr/>
            <p:nvPr/>
          </p:nvSpPr>
          <p:spPr>
            <a:xfrm>
              <a:off x="6658873" y="5916540"/>
              <a:ext cx="749300" cy="554679"/>
            </a:xfrm>
            <a:prstGeom prst="ellipse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IN"/>
            </a:p>
          </p:txBody>
        </p:sp>
        <p:sp>
          <p:nvSpPr>
            <p:cNvPr id="373" name="Title 2"/>
            <p:cNvSpPr txBox="1">
              <a:spLocks/>
            </p:cNvSpPr>
            <p:nvPr/>
          </p:nvSpPr>
          <p:spPr>
            <a:xfrm>
              <a:off x="6643364" y="6051060"/>
              <a:ext cx="771789" cy="356432"/>
            </a:xfrm>
            <a:prstGeom prst="rect">
              <a:avLst/>
            </a:prstGeom>
          </p:spPr>
          <p:txBody>
            <a:bodyPr vert="horz" lIns="91440" tIns="45720" rIns="91440" bIns="45720" rtlCol="0" anchor="b">
              <a:normAutofit fontScale="85000" lnSpcReduction="20000"/>
            </a:bodyPr>
            <a:lstStyle>
              <a:lvl1pPr algn="l" defTabSz="914400" rtl="0" eaLnBrk="1" latinLnBrk="0" hangingPunct="1">
                <a:lnSpc>
                  <a:spcPct val="85000"/>
                </a:lnSpc>
                <a:spcBef>
                  <a:spcPct val="0"/>
                </a:spcBef>
                <a:buNone/>
                <a:defRPr sz="7200" kern="1200" spc="-50" baseline="0">
                  <a:solidFill>
                    <a:schemeClr val="tx1"/>
                  </a:solidFill>
                  <a:latin typeface="+mj-lt"/>
                  <a:ea typeface="+mj-ea"/>
                  <a:cs typeface="+mj-cs"/>
                </a:defRPr>
              </a:lvl1pPr>
            </a:lstStyle>
            <a:p>
              <a:pPr algn="ctr"/>
              <a:r>
                <a:rPr lang="en-IN" sz="2400" i="1" dirty="0"/>
                <a:t>86</a:t>
              </a:r>
            </a:p>
          </p:txBody>
        </p:sp>
        <p:cxnSp>
          <p:nvCxnSpPr>
            <p:cNvPr id="374" name="Straight Connector 373"/>
            <p:cNvCxnSpPr/>
            <p:nvPr/>
          </p:nvCxnSpPr>
          <p:spPr>
            <a:xfrm>
              <a:off x="7409119" y="6179620"/>
              <a:ext cx="496320" cy="9843"/>
            </a:xfrm>
            <a:prstGeom prst="line">
              <a:avLst/>
            </a:prstGeom>
            <a:effectLst>
              <a:glow rad="63500">
                <a:schemeClr val="accent6">
                  <a:satMod val="175000"/>
                  <a:alpha val="40000"/>
                </a:schemeClr>
              </a:glow>
            </a:effectLst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cxnSp>
        <p:nvCxnSpPr>
          <p:cNvPr id="376" name="Straight Connector 375"/>
          <p:cNvCxnSpPr/>
          <p:nvPr/>
        </p:nvCxnSpPr>
        <p:spPr>
          <a:xfrm flipV="1">
            <a:off x="7325532" y="5808900"/>
            <a:ext cx="1493991" cy="11719"/>
          </a:xfrm>
          <a:prstGeom prst="line">
            <a:avLst/>
          </a:prstGeom>
          <a:ln w="28575">
            <a:solidFill>
              <a:srgbClr val="0070C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77" name="Title 2"/>
          <p:cNvSpPr txBox="1">
            <a:spLocks/>
          </p:cNvSpPr>
          <p:nvPr/>
        </p:nvSpPr>
        <p:spPr>
          <a:xfrm>
            <a:off x="7732930" y="5464224"/>
            <a:ext cx="643553" cy="356395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>
            <a:lvl1pPr algn="l" defTabSz="914400" rtl="0" eaLnBrk="1" latinLnBrk="0" hangingPunct="1">
              <a:lnSpc>
                <a:spcPct val="85000"/>
              </a:lnSpc>
              <a:spcBef>
                <a:spcPct val="0"/>
              </a:spcBef>
              <a:buNone/>
              <a:defRPr sz="7200" kern="1200" spc="-50" baseline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IN" sz="2000" i="1" dirty="0">
                <a:solidFill>
                  <a:srgbClr val="FFFF00"/>
                </a:solidFill>
              </a:rPr>
              <a:t>+ </a:t>
            </a:r>
            <a:r>
              <a:rPr lang="en-IN" sz="2000" i="1" dirty="0" err="1">
                <a:solidFill>
                  <a:srgbClr val="FFFF00"/>
                </a:solidFill>
              </a:rPr>
              <a:t>ve</a:t>
            </a:r>
            <a:endParaRPr lang="en-IN" sz="2000" i="1" dirty="0">
              <a:solidFill>
                <a:srgbClr val="FFFF00"/>
              </a:solidFill>
            </a:endParaRPr>
          </a:p>
        </p:txBody>
      </p:sp>
      <p:cxnSp>
        <p:nvCxnSpPr>
          <p:cNvPr id="378" name="Straight Connector 377"/>
          <p:cNvCxnSpPr/>
          <p:nvPr/>
        </p:nvCxnSpPr>
        <p:spPr>
          <a:xfrm flipV="1">
            <a:off x="7017918" y="5816585"/>
            <a:ext cx="309570" cy="4432"/>
          </a:xfrm>
          <a:prstGeom prst="line">
            <a:avLst/>
          </a:prstGeom>
          <a:ln w="38100">
            <a:solidFill>
              <a:srgbClr val="00B0F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79" name="Straight Connector 378"/>
          <p:cNvCxnSpPr/>
          <p:nvPr/>
        </p:nvCxnSpPr>
        <p:spPr>
          <a:xfrm>
            <a:off x="6209888" y="5816585"/>
            <a:ext cx="336957" cy="0"/>
          </a:xfrm>
          <a:prstGeom prst="line">
            <a:avLst/>
          </a:prstGeom>
          <a:ln w="38100">
            <a:solidFill>
              <a:srgbClr val="00B0F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80" name="Straight Connector 379"/>
          <p:cNvCxnSpPr/>
          <p:nvPr/>
        </p:nvCxnSpPr>
        <p:spPr>
          <a:xfrm flipH="1" flipV="1">
            <a:off x="6536773" y="5717216"/>
            <a:ext cx="484978" cy="1558"/>
          </a:xfrm>
          <a:prstGeom prst="line">
            <a:avLst/>
          </a:prstGeom>
          <a:noFill/>
          <a:ln w="38100">
            <a:solidFill>
              <a:srgbClr val="92D050"/>
            </a:solidFill>
          </a:ln>
          <a:effectLst>
            <a:glow rad="139700">
              <a:schemeClr val="accent4">
                <a:satMod val="175000"/>
                <a:alpha val="40000"/>
              </a:schemeClr>
            </a:glow>
          </a:effectLst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81" name="Straight Connector 380"/>
          <p:cNvCxnSpPr/>
          <p:nvPr/>
        </p:nvCxnSpPr>
        <p:spPr>
          <a:xfrm flipV="1">
            <a:off x="7018864" y="6064427"/>
            <a:ext cx="309570" cy="4432"/>
          </a:xfrm>
          <a:prstGeom prst="line">
            <a:avLst/>
          </a:prstGeom>
          <a:ln w="38100">
            <a:solidFill>
              <a:srgbClr val="00B0F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82" name="Straight Connector 381"/>
          <p:cNvCxnSpPr/>
          <p:nvPr/>
        </p:nvCxnSpPr>
        <p:spPr>
          <a:xfrm>
            <a:off x="6210834" y="6064427"/>
            <a:ext cx="336957" cy="0"/>
          </a:xfrm>
          <a:prstGeom prst="line">
            <a:avLst/>
          </a:prstGeom>
          <a:ln w="38100">
            <a:solidFill>
              <a:srgbClr val="00B0F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83" name="Straight Connector 382"/>
          <p:cNvCxnSpPr/>
          <p:nvPr/>
        </p:nvCxnSpPr>
        <p:spPr>
          <a:xfrm flipH="1" flipV="1">
            <a:off x="6525019" y="5965058"/>
            <a:ext cx="484978" cy="1558"/>
          </a:xfrm>
          <a:prstGeom prst="line">
            <a:avLst/>
          </a:prstGeom>
          <a:noFill/>
          <a:ln w="38100">
            <a:solidFill>
              <a:srgbClr val="92D050"/>
            </a:solidFill>
          </a:ln>
          <a:effectLst>
            <a:glow rad="139700">
              <a:schemeClr val="accent4">
                <a:satMod val="175000"/>
                <a:alpha val="40000"/>
              </a:schemeClr>
            </a:glow>
          </a:effectLst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84" name="Straight Connector 383"/>
          <p:cNvCxnSpPr/>
          <p:nvPr/>
        </p:nvCxnSpPr>
        <p:spPr>
          <a:xfrm flipV="1">
            <a:off x="7015962" y="6320716"/>
            <a:ext cx="309570" cy="4432"/>
          </a:xfrm>
          <a:prstGeom prst="line">
            <a:avLst/>
          </a:prstGeom>
          <a:ln w="38100">
            <a:solidFill>
              <a:srgbClr val="00B0F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85" name="Straight Connector 384"/>
          <p:cNvCxnSpPr/>
          <p:nvPr/>
        </p:nvCxnSpPr>
        <p:spPr>
          <a:xfrm>
            <a:off x="6207932" y="6320716"/>
            <a:ext cx="336957" cy="0"/>
          </a:xfrm>
          <a:prstGeom prst="line">
            <a:avLst/>
          </a:prstGeom>
          <a:ln w="38100">
            <a:solidFill>
              <a:srgbClr val="00B0F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86" name="Straight Connector 385"/>
          <p:cNvCxnSpPr/>
          <p:nvPr/>
        </p:nvCxnSpPr>
        <p:spPr>
          <a:xfrm flipH="1" flipV="1">
            <a:off x="6484017" y="6221347"/>
            <a:ext cx="484978" cy="1558"/>
          </a:xfrm>
          <a:prstGeom prst="line">
            <a:avLst/>
          </a:prstGeom>
          <a:noFill/>
          <a:ln w="38100">
            <a:solidFill>
              <a:srgbClr val="92D050"/>
            </a:solidFill>
          </a:ln>
          <a:effectLst>
            <a:glow rad="139700">
              <a:schemeClr val="accent4">
                <a:satMod val="175000"/>
                <a:alpha val="40000"/>
              </a:schemeClr>
            </a:glow>
          </a:effectLst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87" name="Title 2"/>
          <p:cNvSpPr txBox="1">
            <a:spLocks/>
          </p:cNvSpPr>
          <p:nvPr/>
        </p:nvSpPr>
        <p:spPr>
          <a:xfrm>
            <a:off x="7237594" y="6082635"/>
            <a:ext cx="771789" cy="356432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>
            <a:lvl1pPr algn="l" defTabSz="914400" rtl="0" eaLnBrk="1" latinLnBrk="0" hangingPunct="1">
              <a:lnSpc>
                <a:spcPct val="85000"/>
              </a:lnSpc>
              <a:spcBef>
                <a:spcPct val="0"/>
              </a:spcBef>
              <a:buNone/>
              <a:defRPr sz="7200" kern="1200" spc="-50" baseline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IN" sz="1800" i="1" dirty="0"/>
              <a:t>NO</a:t>
            </a:r>
          </a:p>
        </p:txBody>
      </p:sp>
      <p:cxnSp>
        <p:nvCxnSpPr>
          <p:cNvPr id="388" name="Straight Connector 387"/>
          <p:cNvCxnSpPr/>
          <p:nvPr/>
        </p:nvCxnSpPr>
        <p:spPr>
          <a:xfrm>
            <a:off x="7325532" y="5828304"/>
            <a:ext cx="14439" cy="507765"/>
          </a:xfrm>
          <a:prstGeom prst="line">
            <a:avLst/>
          </a:prstGeom>
          <a:ln w="28575">
            <a:solidFill>
              <a:srgbClr val="0070C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89" name="Straight Connector 388"/>
          <p:cNvCxnSpPr/>
          <p:nvPr/>
        </p:nvCxnSpPr>
        <p:spPr>
          <a:xfrm flipH="1">
            <a:off x="6233814" y="4443002"/>
            <a:ext cx="10884" cy="1360467"/>
          </a:xfrm>
          <a:prstGeom prst="line">
            <a:avLst/>
          </a:prstGeom>
          <a:ln w="28575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90" name="Straight Connector 389"/>
          <p:cNvCxnSpPr/>
          <p:nvPr/>
        </p:nvCxnSpPr>
        <p:spPr>
          <a:xfrm>
            <a:off x="6066898" y="4862102"/>
            <a:ext cx="0" cy="1202325"/>
          </a:xfrm>
          <a:prstGeom prst="line">
            <a:avLst/>
          </a:prstGeom>
          <a:ln w="28575">
            <a:solidFill>
              <a:srgbClr val="FFFF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92" name="Straight Connector 391"/>
          <p:cNvCxnSpPr/>
          <p:nvPr/>
        </p:nvCxnSpPr>
        <p:spPr>
          <a:xfrm>
            <a:off x="5850998" y="5293902"/>
            <a:ext cx="8710" cy="1031246"/>
          </a:xfrm>
          <a:prstGeom prst="line">
            <a:avLst/>
          </a:prstGeom>
          <a:ln w="28575">
            <a:solidFill>
              <a:srgbClr val="0070C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93" name="Straight Connector 392"/>
          <p:cNvCxnSpPr/>
          <p:nvPr/>
        </p:nvCxnSpPr>
        <p:spPr>
          <a:xfrm>
            <a:off x="6066898" y="6064427"/>
            <a:ext cx="177800" cy="0"/>
          </a:xfrm>
          <a:prstGeom prst="line">
            <a:avLst/>
          </a:prstGeom>
          <a:ln w="28575">
            <a:solidFill>
              <a:srgbClr val="0070C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94" name="Straight Connector 393"/>
          <p:cNvCxnSpPr/>
          <p:nvPr/>
        </p:nvCxnSpPr>
        <p:spPr>
          <a:xfrm flipV="1">
            <a:off x="5847544" y="6318428"/>
            <a:ext cx="371754" cy="6720"/>
          </a:xfrm>
          <a:prstGeom prst="line">
            <a:avLst/>
          </a:prstGeom>
          <a:ln w="28575">
            <a:solidFill>
              <a:srgbClr val="0070C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95" name="Title 2"/>
          <p:cNvSpPr txBox="1">
            <a:spLocks/>
          </p:cNvSpPr>
          <p:nvPr/>
        </p:nvSpPr>
        <p:spPr>
          <a:xfrm>
            <a:off x="6571553" y="5411248"/>
            <a:ext cx="457603" cy="356432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>
            <a:lvl1pPr algn="l" defTabSz="914400" rtl="0" eaLnBrk="1" latinLnBrk="0" hangingPunct="1">
              <a:lnSpc>
                <a:spcPct val="85000"/>
              </a:lnSpc>
              <a:spcBef>
                <a:spcPct val="0"/>
              </a:spcBef>
              <a:buNone/>
              <a:defRPr sz="7200" kern="1200" spc="-50" baseline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IN" sz="1800" i="1" dirty="0"/>
              <a:t>86</a:t>
            </a:r>
          </a:p>
        </p:txBody>
      </p:sp>
      <p:sp>
        <p:nvSpPr>
          <p:cNvPr id="396" name="Title 2"/>
          <p:cNvSpPr txBox="1">
            <a:spLocks/>
          </p:cNvSpPr>
          <p:nvPr/>
        </p:nvSpPr>
        <p:spPr>
          <a:xfrm>
            <a:off x="6440065" y="5493572"/>
            <a:ext cx="238374" cy="271642"/>
          </a:xfrm>
          <a:prstGeom prst="rect">
            <a:avLst/>
          </a:prstGeom>
        </p:spPr>
        <p:txBody>
          <a:bodyPr vert="horz" lIns="91440" tIns="45720" rIns="91440" bIns="45720" rtlCol="0" anchor="b">
            <a:normAutofit fontScale="92500" lnSpcReduction="20000"/>
          </a:bodyPr>
          <a:lstStyle>
            <a:lvl1pPr algn="l" defTabSz="914400" rtl="0" eaLnBrk="1" latinLnBrk="0" hangingPunct="1">
              <a:lnSpc>
                <a:spcPct val="85000"/>
              </a:lnSpc>
              <a:spcBef>
                <a:spcPct val="0"/>
              </a:spcBef>
              <a:buNone/>
              <a:defRPr sz="7200" kern="1200" spc="-50" baseline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IN" sz="1800" i="1" dirty="0">
                <a:solidFill>
                  <a:srgbClr val="FFFF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L</a:t>
            </a:r>
          </a:p>
        </p:txBody>
      </p:sp>
      <p:sp>
        <p:nvSpPr>
          <p:cNvPr id="397" name="Title 2"/>
          <p:cNvSpPr txBox="1">
            <a:spLocks/>
          </p:cNvSpPr>
          <p:nvPr/>
        </p:nvSpPr>
        <p:spPr>
          <a:xfrm>
            <a:off x="1482668" y="5671020"/>
            <a:ext cx="1282775" cy="356395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>
            <a:lvl1pPr algn="l" defTabSz="914400" rtl="0" eaLnBrk="1" latinLnBrk="0" hangingPunct="1">
              <a:lnSpc>
                <a:spcPct val="85000"/>
              </a:lnSpc>
              <a:spcBef>
                <a:spcPct val="0"/>
              </a:spcBef>
              <a:buNone/>
              <a:defRPr sz="7200" kern="1200" spc="-50" baseline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IN" sz="2000" i="1" dirty="0"/>
              <a:t>Trip coils</a:t>
            </a:r>
          </a:p>
        </p:txBody>
      </p:sp>
      <p:cxnSp>
        <p:nvCxnSpPr>
          <p:cNvPr id="398" name="Straight Connector 397"/>
          <p:cNvCxnSpPr/>
          <p:nvPr/>
        </p:nvCxnSpPr>
        <p:spPr>
          <a:xfrm>
            <a:off x="8368246" y="5977915"/>
            <a:ext cx="14439" cy="507765"/>
          </a:xfrm>
          <a:prstGeom prst="line">
            <a:avLst/>
          </a:prstGeom>
          <a:ln w="28575">
            <a:solidFill>
              <a:srgbClr val="0070C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0" name="Elbow Connector 39"/>
          <p:cNvCxnSpPr/>
          <p:nvPr/>
        </p:nvCxnSpPr>
        <p:spPr>
          <a:xfrm rot="10800000" flipH="1" flipV="1">
            <a:off x="10908316" y="2267998"/>
            <a:ext cx="1004284" cy="3524149"/>
          </a:xfrm>
          <a:prstGeom prst="bentConnector5">
            <a:avLst>
              <a:gd name="adj1" fmla="val -1019"/>
              <a:gd name="adj2" fmla="val 89"/>
              <a:gd name="adj3" fmla="val 102378"/>
            </a:avLst>
          </a:prstGeom>
          <a:ln w="38100">
            <a:solidFill>
              <a:srgbClr val="FFC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26" name="Straight Connector 225"/>
          <p:cNvCxnSpPr/>
          <p:nvPr/>
        </p:nvCxnSpPr>
        <p:spPr>
          <a:xfrm flipH="1">
            <a:off x="8375151" y="5813149"/>
            <a:ext cx="460902" cy="175689"/>
          </a:xfrm>
          <a:prstGeom prst="line">
            <a:avLst/>
          </a:prstGeom>
          <a:ln w="28575">
            <a:solidFill>
              <a:srgbClr val="0070C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" name="Slide Number Placeholder 1">
            <a:extLst>
              <a:ext uri="{FF2B5EF4-FFF2-40B4-BE49-F238E27FC236}">
                <a16:creationId xmlns:a16="http://schemas.microsoft.com/office/drawing/2014/main" id="{921C497D-E5BB-267E-DCBF-7F96240FA73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>
            <a:normAutofit lnSpcReduction="10000"/>
          </a:bodyPr>
          <a:lstStyle/>
          <a:p>
            <a:fld id="{19C1AEB4-7037-4088-A46E-D96AF956DC0D}" type="slidenum">
              <a:rPr lang="en-IN" smtClean="0"/>
              <a:t>75</a:t>
            </a:fld>
            <a:endParaRPr lang="en-IN"/>
          </a:p>
        </p:txBody>
      </p:sp>
      <p:grpSp>
        <p:nvGrpSpPr>
          <p:cNvPr id="4" name="Group 3">
            <a:extLst>
              <a:ext uri="{FF2B5EF4-FFF2-40B4-BE49-F238E27FC236}">
                <a16:creationId xmlns:a16="http://schemas.microsoft.com/office/drawing/2014/main" id="{40F22C77-B2EB-44C4-D0DE-C9F0B2335908}"/>
              </a:ext>
            </a:extLst>
          </p:cNvPr>
          <p:cNvGrpSpPr/>
          <p:nvPr/>
        </p:nvGrpSpPr>
        <p:grpSpPr>
          <a:xfrm>
            <a:off x="11481757" y="74540"/>
            <a:ext cx="620304" cy="653010"/>
            <a:chOff x="8366841" y="1587144"/>
            <a:chExt cx="620304" cy="653010"/>
          </a:xfrm>
        </p:grpSpPr>
        <p:cxnSp>
          <p:nvCxnSpPr>
            <p:cNvPr id="5" name="Straight Connector 4">
              <a:extLst>
                <a:ext uri="{FF2B5EF4-FFF2-40B4-BE49-F238E27FC236}">
                  <a16:creationId xmlns:a16="http://schemas.microsoft.com/office/drawing/2014/main" id="{E343DDEC-99D0-691E-41EE-05C27717267C}"/>
                </a:ext>
              </a:extLst>
            </p:cNvPr>
            <p:cNvCxnSpPr/>
            <p:nvPr/>
          </p:nvCxnSpPr>
          <p:spPr>
            <a:xfrm>
              <a:off x="8672017" y="1587144"/>
              <a:ext cx="0" cy="653010"/>
            </a:xfrm>
            <a:prstGeom prst="line">
              <a:avLst/>
            </a:prstGeom>
            <a:effectLst>
              <a:glow rad="63500">
                <a:schemeClr val="accent1">
                  <a:satMod val="175000"/>
                  <a:alpha val="40000"/>
                </a:schemeClr>
              </a:glow>
            </a:effectLst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" name="Straight Connector 5">
              <a:extLst>
                <a:ext uri="{FF2B5EF4-FFF2-40B4-BE49-F238E27FC236}">
                  <a16:creationId xmlns:a16="http://schemas.microsoft.com/office/drawing/2014/main" id="{A44A0EA1-94D8-B593-4BFE-3542236F672E}"/>
                </a:ext>
              </a:extLst>
            </p:cNvPr>
            <p:cNvCxnSpPr/>
            <p:nvPr/>
          </p:nvCxnSpPr>
          <p:spPr>
            <a:xfrm>
              <a:off x="8366841" y="1917229"/>
              <a:ext cx="620304" cy="0"/>
            </a:xfrm>
            <a:prstGeom prst="line">
              <a:avLst/>
            </a:prstGeom>
            <a:effectLst>
              <a:glow rad="63500">
                <a:schemeClr val="accent1">
                  <a:satMod val="175000"/>
                  <a:alpha val="40000"/>
                </a:schemeClr>
              </a:glow>
            </a:effectLst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grpSp>
        <p:nvGrpSpPr>
          <p:cNvPr id="7" name="Group 6">
            <a:extLst>
              <a:ext uri="{FF2B5EF4-FFF2-40B4-BE49-F238E27FC236}">
                <a16:creationId xmlns:a16="http://schemas.microsoft.com/office/drawing/2014/main" id="{D3A39F4A-E336-C6FE-B45E-4EAEAB039922}"/>
              </a:ext>
            </a:extLst>
          </p:cNvPr>
          <p:cNvGrpSpPr/>
          <p:nvPr/>
        </p:nvGrpSpPr>
        <p:grpSpPr>
          <a:xfrm>
            <a:off x="11157779" y="-216759"/>
            <a:ext cx="1260000" cy="1260000"/>
            <a:chOff x="7064043" y="3066250"/>
            <a:chExt cx="1260000" cy="1260000"/>
          </a:xfrm>
        </p:grpSpPr>
        <p:sp>
          <p:nvSpPr>
            <p:cNvPr id="8" name="Oval 7">
              <a:extLst>
                <a:ext uri="{FF2B5EF4-FFF2-40B4-BE49-F238E27FC236}">
                  <a16:creationId xmlns:a16="http://schemas.microsoft.com/office/drawing/2014/main" id="{752133A2-5675-D4BC-805C-DCFE3B16395A}"/>
                </a:ext>
              </a:extLst>
            </p:cNvPr>
            <p:cNvSpPr/>
            <p:nvPr/>
          </p:nvSpPr>
          <p:spPr>
            <a:xfrm>
              <a:off x="7064043" y="3066250"/>
              <a:ext cx="1260000" cy="1260000"/>
            </a:xfrm>
            <a:prstGeom prst="ellipse">
              <a:avLst/>
            </a:prstGeom>
            <a:noFill/>
            <a:ln>
              <a:solidFill>
                <a:schemeClr val="bg1"/>
              </a:solidFill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IN"/>
            </a:p>
          </p:txBody>
        </p:sp>
        <p:grpSp>
          <p:nvGrpSpPr>
            <p:cNvPr id="9" name="Group 8">
              <a:extLst>
                <a:ext uri="{FF2B5EF4-FFF2-40B4-BE49-F238E27FC236}">
                  <a16:creationId xmlns:a16="http://schemas.microsoft.com/office/drawing/2014/main" id="{47B2F783-BB77-FF85-E6DC-5EA65A133BDC}"/>
                </a:ext>
              </a:extLst>
            </p:cNvPr>
            <p:cNvGrpSpPr/>
            <p:nvPr/>
          </p:nvGrpSpPr>
          <p:grpSpPr>
            <a:xfrm>
              <a:off x="7330553" y="3336250"/>
              <a:ext cx="726980" cy="720000"/>
              <a:chOff x="9768840" y="2275840"/>
              <a:chExt cx="726980" cy="720000"/>
            </a:xfrm>
          </p:grpSpPr>
          <p:sp>
            <p:nvSpPr>
              <p:cNvPr id="10" name="Oval 9">
                <a:extLst>
                  <a:ext uri="{FF2B5EF4-FFF2-40B4-BE49-F238E27FC236}">
                    <a16:creationId xmlns:a16="http://schemas.microsoft.com/office/drawing/2014/main" id="{41EC23A7-AA21-0017-D43C-F7985D27A5C9}"/>
                  </a:ext>
                </a:extLst>
              </p:cNvPr>
              <p:cNvSpPr/>
              <p:nvPr/>
            </p:nvSpPr>
            <p:spPr>
              <a:xfrm>
                <a:off x="9768840" y="2275840"/>
                <a:ext cx="720000" cy="720000"/>
              </a:xfrm>
              <a:prstGeom prst="ellipse">
                <a:avLst/>
              </a:prstGeom>
              <a:noFill/>
              <a:ln>
                <a:solidFill>
                  <a:schemeClr val="bg1"/>
                </a:solidFill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IN"/>
              </a:p>
            </p:txBody>
          </p:sp>
          <p:cxnSp>
            <p:nvCxnSpPr>
              <p:cNvPr id="11" name="Straight Arrow Connector 10">
                <a:extLst>
                  <a:ext uri="{FF2B5EF4-FFF2-40B4-BE49-F238E27FC236}">
                    <a16:creationId xmlns:a16="http://schemas.microsoft.com/office/drawing/2014/main" id="{B6810DDB-D01D-ACC6-0D69-6F748A0AD518}"/>
                  </a:ext>
                </a:extLst>
              </p:cNvPr>
              <p:cNvCxnSpPr>
                <a:cxnSpLocks/>
              </p:cNvCxnSpPr>
              <p:nvPr/>
            </p:nvCxnSpPr>
            <p:spPr>
              <a:xfrm rot="7200000">
                <a:off x="9860407" y="2786655"/>
                <a:ext cx="360000" cy="6762"/>
              </a:xfrm>
              <a:prstGeom prst="straightConnector1">
                <a:avLst/>
              </a:prstGeom>
              <a:ln w="38100" cap="rnd">
                <a:solidFill>
                  <a:srgbClr val="FFFF00"/>
                </a:solidFill>
                <a:tailEnd type="triangle"/>
              </a:ln>
            </p:spPr>
            <p:style>
              <a:lnRef idx="2">
                <a:schemeClr val="accent3"/>
              </a:lnRef>
              <a:fillRef idx="0">
                <a:schemeClr val="accent3"/>
              </a:fillRef>
              <a:effectRef idx="1">
                <a:schemeClr val="accent3"/>
              </a:effectRef>
              <a:fontRef idx="minor">
                <a:schemeClr val="tx1"/>
              </a:fontRef>
            </p:style>
          </p:cxnSp>
          <p:cxnSp>
            <p:nvCxnSpPr>
              <p:cNvPr id="12" name="Straight Arrow Connector 11">
                <a:extLst>
                  <a:ext uri="{FF2B5EF4-FFF2-40B4-BE49-F238E27FC236}">
                    <a16:creationId xmlns:a16="http://schemas.microsoft.com/office/drawing/2014/main" id="{58DD1004-72D2-70C1-1FE1-FDAC1A2D54E8}"/>
                  </a:ext>
                </a:extLst>
              </p:cNvPr>
              <p:cNvCxnSpPr>
                <a:cxnSpLocks/>
              </p:cNvCxnSpPr>
              <p:nvPr/>
            </p:nvCxnSpPr>
            <p:spPr>
              <a:xfrm rot="14400000">
                <a:off x="9861767" y="2473195"/>
                <a:ext cx="360000" cy="6762"/>
              </a:xfrm>
              <a:prstGeom prst="straightConnector1">
                <a:avLst/>
              </a:prstGeom>
              <a:ln w="38100" cap="rnd">
                <a:solidFill>
                  <a:srgbClr val="0070C0"/>
                </a:solidFill>
                <a:tailEnd type="triangle"/>
              </a:ln>
            </p:spPr>
            <p:style>
              <a:lnRef idx="2">
                <a:schemeClr val="accent3"/>
              </a:lnRef>
              <a:fillRef idx="0">
                <a:schemeClr val="accent3"/>
              </a:fillRef>
              <a:effectRef idx="1">
                <a:schemeClr val="accent3"/>
              </a:effectRef>
              <a:fontRef idx="minor">
                <a:schemeClr val="tx1"/>
              </a:fontRef>
            </p:style>
          </p:cxnSp>
          <p:cxnSp>
            <p:nvCxnSpPr>
              <p:cNvPr id="14" name="Straight Arrow Connector 13">
                <a:extLst>
                  <a:ext uri="{FF2B5EF4-FFF2-40B4-BE49-F238E27FC236}">
                    <a16:creationId xmlns:a16="http://schemas.microsoft.com/office/drawing/2014/main" id="{F6E64A4B-8511-F4E5-9EFE-A8E555C5871C}"/>
                  </a:ext>
                </a:extLst>
              </p:cNvPr>
              <p:cNvCxnSpPr/>
              <p:nvPr/>
            </p:nvCxnSpPr>
            <p:spPr>
              <a:xfrm>
                <a:off x="10135820" y="2629924"/>
                <a:ext cx="360000" cy="6762"/>
              </a:xfrm>
              <a:prstGeom prst="straightConnector1">
                <a:avLst/>
              </a:prstGeom>
              <a:ln w="38100" cap="rnd">
                <a:solidFill>
                  <a:srgbClr val="FF0000"/>
                </a:solidFill>
                <a:tailEnd type="triangle"/>
              </a:ln>
            </p:spPr>
            <p:style>
              <a:lnRef idx="2">
                <a:schemeClr val="accent3"/>
              </a:lnRef>
              <a:fillRef idx="0">
                <a:schemeClr val="accent3"/>
              </a:fillRef>
              <a:effectRef idx="1">
                <a:schemeClr val="accent3"/>
              </a:effectRef>
              <a:fontRef idx="minor">
                <a:schemeClr val="tx1"/>
              </a:fontRef>
            </p:style>
          </p:cxnSp>
        </p:grpSp>
      </p:grpSp>
      <p:sp>
        <p:nvSpPr>
          <p:cNvPr id="15" name="Rectangle 14">
            <a:extLst>
              <a:ext uri="{FF2B5EF4-FFF2-40B4-BE49-F238E27FC236}">
                <a16:creationId xmlns:a16="http://schemas.microsoft.com/office/drawing/2014/main" id="{B5A39275-D17C-E12E-F80F-BFF3479C6867}"/>
              </a:ext>
            </a:extLst>
          </p:cNvPr>
          <p:cNvSpPr/>
          <p:nvPr/>
        </p:nvSpPr>
        <p:spPr>
          <a:xfrm>
            <a:off x="11033567" y="-86686"/>
            <a:ext cx="513657" cy="405484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2000" b="0" cap="none" spc="0" dirty="0">
                <a:ln w="0"/>
                <a:solidFill>
                  <a:srgbClr val="92D050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120</a:t>
            </a:r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09FB6125-E7D4-8F36-B409-F66152604749}"/>
              </a:ext>
            </a:extLst>
          </p:cNvPr>
          <p:cNvSpPr/>
          <p:nvPr/>
        </p:nvSpPr>
        <p:spPr>
          <a:xfrm>
            <a:off x="11077769" y="566219"/>
            <a:ext cx="513657" cy="405484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2000" b="0" cap="none" spc="0" dirty="0">
                <a:ln w="0"/>
                <a:solidFill>
                  <a:srgbClr val="92D050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240</a:t>
            </a:r>
          </a:p>
        </p:txBody>
      </p:sp>
    </p:spTree>
    <p:extLst>
      <p:ext uri="{BB962C8B-B14F-4D97-AF65-F5344CB8AC3E}">
        <p14:creationId xmlns:p14="http://schemas.microsoft.com/office/powerpoint/2010/main" val="402832666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0">
        <p:cut/>
      </p:transition>
    </mc:Choice>
    <mc:Fallback xmlns="">
      <p:transition>
        <p:cut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8" presetClass="emph" presetSubtype="0" repeatCount="indefinite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Rot by="-21600000">
                                      <p:cBhvr>
                                        <p:cTn id="6" dur="20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14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14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14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14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20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20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1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5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2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2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2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2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3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5" dur="500" fill="hold"/>
                                        <p:tgtEl>
                                          <p:spTgt spid="2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6" dur="500" fill="hold"/>
                                        <p:tgtEl>
                                          <p:spTgt spid="2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7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9" dur="500" fill="hold"/>
                                        <p:tgtEl>
                                          <p:spTgt spid="22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0" dur="500" fill="hold"/>
                                        <p:tgtEl>
                                          <p:spTgt spid="22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1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23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23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5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7" dur="500" fill="hold"/>
                                        <p:tgtEl>
                                          <p:spTgt spid="24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8" dur="500" fill="hold"/>
                                        <p:tgtEl>
                                          <p:spTgt spid="24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1" dur="500" fill="hold"/>
                                        <p:tgtEl>
                                          <p:spTgt spid="24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2" dur="500" fill="hold"/>
                                        <p:tgtEl>
                                          <p:spTgt spid="24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3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25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25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7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9" dur="500" fill="hold"/>
                                        <p:tgtEl>
                                          <p:spTgt spid="25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0" dur="500" fill="hold"/>
                                        <p:tgtEl>
                                          <p:spTgt spid="25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61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3" dur="500" fill="hold"/>
                                        <p:tgtEl>
                                          <p:spTgt spid="25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4" dur="500" fill="hold"/>
                                        <p:tgtEl>
                                          <p:spTgt spid="25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65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7" dur="500" fill="hold"/>
                                        <p:tgtEl>
                                          <p:spTgt spid="25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8" dur="500" fill="hold"/>
                                        <p:tgtEl>
                                          <p:spTgt spid="25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6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1" dur="500" fill="hold"/>
                                        <p:tgtEl>
                                          <p:spTgt spid="25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2" dur="500" fill="hold"/>
                                        <p:tgtEl>
                                          <p:spTgt spid="25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73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5" dur="500" fill="hold"/>
                                        <p:tgtEl>
                                          <p:spTgt spid="25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6" dur="500" fill="hold"/>
                                        <p:tgtEl>
                                          <p:spTgt spid="25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77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9" dur="500" fill="hold"/>
                                        <p:tgtEl>
                                          <p:spTgt spid="3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0" dur="500" fill="hold"/>
                                        <p:tgtEl>
                                          <p:spTgt spid="3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81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3" dur="500" fill="hold"/>
                                        <p:tgtEl>
                                          <p:spTgt spid="27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4" dur="500" fill="hold"/>
                                        <p:tgtEl>
                                          <p:spTgt spid="27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85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7" dur="500" fill="hold"/>
                                        <p:tgtEl>
                                          <p:spTgt spid="28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8" dur="500" fill="hold"/>
                                        <p:tgtEl>
                                          <p:spTgt spid="28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8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91" dur="500" fill="hold"/>
                                        <p:tgtEl>
                                          <p:spTgt spid="29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2" dur="500" fill="hold"/>
                                        <p:tgtEl>
                                          <p:spTgt spid="29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3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95" dur="500" fill="hold"/>
                                        <p:tgtEl>
                                          <p:spTgt spid="29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6" dur="500" fill="hold"/>
                                        <p:tgtEl>
                                          <p:spTgt spid="29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7" fill="hold">
                      <p:stCondLst>
                        <p:cond delay="indefinite"/>
                      </p:stCondLst>
                      <p:childTnLst>
                        <p:par>
                          <p:cTn id="98" fill="hold">
                            <p:stCondLst>
                              <p:cond delay="0"/>
                            </p:stCondLst>
                            <p:childTnLst>
                              <p:par>
                                <p:cTn id="9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01" dur="500" fill="hold"/>
                                        <p:tgtEl>
                                          <p:spTgt spid="15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02" dur="500" fill="hold"/>
                                        <p:tgtEl>
                                          <p:spTgt spid="15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3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05" dur="500" fill="hold"/>
                                        <p:tgtEl>
                                          <p:spTgt spid="23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06" dur="500" fill="hold"/>
                                        <p:tgtEl>
                                          <p:spTgt spid="23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7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09" dur="500" fill="hold"/>
                                        <p:tgtEl>
                                          <p:spTgt spid="26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10" dur="500" fill="hold"/>
                                        <p:tgtEl>
                                          <p:spTgt spid="26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11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3" dur="500" fill="hold"/>
                                        <p:tgtEl>
                                          <p:spTgt spid="14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14" dur="500" fill="hold"/>
                                        <p:tgtEl>
                                          <p:spTgt spid="14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15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7" dur="500" fill="hold"/>
                                        <p:tgtEl>
                                          <p:spTgt spid="26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18" dur="500" fill="hold"/>
                                        <p:tgtEl>
                                          <p:spTgt spid="26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1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1" dur="5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2" dur="5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23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5" dur="500" fill="hold"/>
                                        <p:tgtEl>
                                          <p:spTgt spid="26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6" dur="500" fill="hold"/>
                                        <p:tgtEl>
                                          <p:spTgt spid="26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27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9" dur="500" fill="hold"/>
                                        <p:tgtEl>
                                          <p:spTgt spid="26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0" dur="500" fill="hold"/>
                                        <p:tgtEl>
                                          <p:spTgt spid="26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1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3" dur="500" fill="hold"/>
                                        <p:tgtEl>
                                          <p:spTgt spid="18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4" dur="500" fill="hold"/>
                                        <p:tgtEl>
                                          <p:spTgt spid="18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5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7" dur="500" fill="hold"/>
                                        <p:tgtEl>
                                          <p:spTgt spid="20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8" dur="500" fill="hold"/>
                                        <p:tgtEl>
                                          <p:spTgt spid="20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41" dur="500" fill="hold"/>
                                        <p:tgtEl>
                                          <p:spTgt spid="22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2" dur="500" fill="hold"/>
                                        <p:tgtEl>
                                          <p:spTgt spid="22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43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45" dur="500" fill="hold"/>
                                        <p:tgtEl>
                                          <p:spTgt spid="18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6" dur="500" fill="hold"/>
                                        <p:tgtEl>
                                          <p:spTgt spid="18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47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49" dur="500" fill="hold"/>
                                        <p:tgtEl>
                                          <p:spTgt spid="20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50" dur="500" fill="hold"/>
                                        <p:tgtEl>
                                          <p:spTgt spid="20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51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3" dur="500" fill="hold"/>
                                        <p:tgtEl>
                                          <p:spTgt spid="22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54" dur="500" fill="hold"/>
                                        <p:tgtEl>
                                          <p:spTgt spid="22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55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7" dur="500" fill="hold"/>
                                        <p:tgtEl>
                                          <p:spTgt spid="35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58" dur="500" fill="hold"/>
                                        <p:tgtEl>
                                          <p:spTgt spid="35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5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61" dur="500" fill="hold"/>
                                        <p:tgtEl>
                                          <p:spTgt spid="35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2" dur="500" fill="hold"/>
                                        <p:tgtEl>
                                          <p:spTgt spid="35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63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65" dur="500" fill="hold"/>
                                        <p:tgtEl>
                                          <p:spTgt spid="35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6" dur="500" fill="hold"/>
                                        <p:tgtEl>
                                          <p:spTgt spid="35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67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69" dur="500" fill="hold"/>
                                        <p:tgtEl>
                                          <p:spTgt spid="34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70" dur="500" fill="hold"/>
                                        <p:tgtEl>
                                          <p:spTgt spid="34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1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3" dur="500" fill="hold"/>
                                        <p:tgtEl>
                                          <p:spTgt spid="35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74" dur="500" fill="hold"/>
                                        <p:tgtEl>
                                          <p:spTgt spid="35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5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7" dur="500" fill="hold"/>
                                        <p:tgtEl>
                                          <p:spTgt spid="35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78" dur="500" fill="hold"/>
                                        <p:tgtEl>
                                          <p:spTgt spid="35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81" dur="500" fill="hold"/>
                                        <p:tgtEl>
                                          <p:spTgt spid="16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2" dur="500" fill="hold"/>
                                        <p:tgtEl>
                                          <p:spTgt spid="16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83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85" dur="500" fill="hold"/>
                                        <p:tgtEl>
                                          <p:spTgt spid="15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6" dur="500" fill="hold"/>
                                        <p:tgtEl>
                                          <p:spTgt spid="15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87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89" dur="500" fill="hold"/>
                                        <p:tgtEl>
                                          <p:spTgt spid="14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90" dur="500" fill="hold"/>
                                        <p:tgtEl>
                                          <p:spTgt spid="14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1" fill="hold">
                      <p:stCondLst>
                        <p:cond delay="indefinite"/>
                      </p:stCondLst>
                      <p:childTnLst>
                        <p:par>
                          <p:cTn id="192" fill="hold">
                            <p:stCondLst>
                              <p:cond delay="0"/>
                            </p:stCondLst>
                            <p:childTnLst>
                              <p:par>
                                <p:cTn id="19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5" dur="1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96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7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98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0" dur="1000"/>
                                        <p:tgtEl>
                                          <p:spTgt spid="23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1" dur="1000" fill="hold"/>
                                        <p:tgtEl>
                                          <p:spTgt spid="23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2" dur="1000" fill="hold"/>
                                        <p:tgtEl>
                                          <p:spTgt spid="23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03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5" dur="1000"/>
                                        <p:tgtEl>
                                          <p:spTgt spid="17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6" dur="1000" fill="hold"/>
                                        <p:tgtEl>
                                          <p:spTgt spid="17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7" dur="1000" fill="hold"/>
                                        <p:tgtEl>
                                          <p:spTgt spid="17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08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0" dur="1000"/>
                                        <p:tgtEl>
                                          <p:spTgt spid="17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11" dur="1000" fill="hold"/>
                                        <p:tgtEl>
                                          <p:spTgt spid="17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2" dur="1000" fill="hold"/>
                                        <p:tgtEl>
                                          <p:spTgt spid="17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13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5" dur="1000"/>
                                        <p:tgtEl>
                                          <p:spTgt spid="19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16" dur="1000" fill="hold"/>
                                        <p:tgtEl>
                                          <p:spTgt spid="19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7" dur="1000" fill="hold"/>
                                        <p:tgtEl>
                                          <p:spTgt spid="19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18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0" dur="1000"/>
                                        <p:tgtEl>
                                          <p:spTgt spid="22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1" dur="1000" fill="hold"/>
                                        <p:tgtEl>
                                          <p:spTgt spid="22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2" dur="1000" fill="hold"/>
                                        <p:tgtEl>
                                          <p:spTgt spid="22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23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5" dur="1000"/>
                                        <p:tgtEl>
                                          <p:spTgt spid="17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6" dur="1000" fill="hold"/>
                                        <p:tgtEl>
                                          <p:spTgt spid="17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7" dur="1000" fill="hold"/>
                                        <p:tgtEl>
                                          <p:spTgt spid="17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28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0" dur="1000"/>
                                        <p:tgtEl>
                                          <p:spTgt spid="17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31" dur="1000" fill="hold"/>
                                        <p:tgtEl>
                                          <p:spTgt spid="17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2" dur="1000" fill="hold"/>
                                        <p:tgtEl>
                                          <p:spTgt spid="17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33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5" dur="1000"/>
                                        <p:tgtEl>
                                          <p:spTgt spid="16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36" dur="1000" fill="hold"/>
                                        <p:tgtEl>
                                          <p:spTgt spid="16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7" dur="1000" fill="hold"/>
                                        <p:tgtEl>
                                          <p:spTgt spid="16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38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0" dur="1000"/>
                                        <p:tgtEl>
                                          <p:spTgt spid="16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41" dur="1000" fill="hold"/>
                                        <p:tgtEl>
                                          <p:spTgt spid="16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2" dur="1000" fill="hold"/>
                                        <p:tgtEl>
                                          <p:spTgt spid="16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43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5" dur="1000"/>
                                        <p:tgtEl>
                                          <p:spTgt spid="17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46" dur="1000" fill="hold"/>
                                        <p:tgtEl>
                                          <p:spTgt spid="17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7" dur="1000" fill="hold"/>
                                        <p:tgtEl>
                                          <p:spTgt spid="17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48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0" dur="1000"/>
                                        <p:tgtEl>
                                          <p:spTgt spid="16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51" dur="1000" fill="hold"/>
                                        <p:tgtEl>
                                          <p:spTgt spid="16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2" dur="1000" fill="hold"/>
                                        <p:tgtEl>
                                          <p:spTgt spid="16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53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5" dur="1000"/>
                                        <p:tgtEl>
                                          <p:spTgt spid="16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56" dur="1000" fill="hold"/>
                                        <p:tgtEl>
                                          <p:spTgt spid="16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7" dur="1000" fill="hold"/>
                                        <p:tgtEl>
                                          <p:spTgt spid="16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58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0" dur="1000"/>
                                        <p:tgtEl>
                                          <p:spTgt spid="17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61" dur="1000" fill="hold"/>
                                        <p:tgtEl>
                                          <p:spTgt spid="17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2" dur="1000" fill="hold"/>
                                        <p:tgtEl>
                                          <p:spTgt spid="17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63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5" dur="1000"/>
                                        <p:tgtEl>
                                          <p:spTgt spid="19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66" dur="1000" fill="hold"/>
                                        <p:tgtEl>
                                          <p:spTgt spid="19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7" dur="1000" fill="hold"/>
                                        <p:tgtEl>
                                          <p:spTgt spid="19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68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0" dur="1000"/>
                                        <p:tgtEl>
                                          <p:spTgt spid="19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71" dur="1000" fill="hold"/>
                                        <p:tgtEl>
                                          <p:spTgt spid="19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2" dur="1000" fill="hold"/>
                                        <p:tgtEl>
                                          <p:spTgt spid="19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73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5" dur="1000"/>
                                        <p:tgtEl>
                                          <p:spTgt spid="19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76" dur="1000" fill="hold"/>
                                        <p:tgtEl>
                                          <p:spTgt spid="19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7" dur="1000" fill="hold"/>
                                        <p:tgtEl>
                                          <p:spTgt spid="19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78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0" dur="1000"/>
                                        <p:tgtEl>
                                          <p:spTgt spid="19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81" dur="1000" fill="hold"/>
                                        <p:tgtEl>
                                          <p:spTgt spid="19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2" dur="1000" fill="hold"/>
                                        <p:tgtEl>
                                          <p:spTgt spid="19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83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5" dur="1000"/>
                                        <p:tgtEl>
                                          <p:spTgt spid="19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86" dur="1000" fill="hold"/>
                                        <p:tgtEl>
                                          <p:spTgt spid="19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7" dur="1000" fill="hold"/>
                                        <p:tgtEl>
                                          <p:spTgt spid="19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88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90" dur="1000"/>
                                        <p:tgtEl>
                                          <p:spTgt spid="20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1" dur="1000" fill="hold"/>
                                        <p:tgtEl>
                                          <p:spTgt spid="20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2" dur="1000" fill="hold"/>
                                        <p:tgtEl>
                                          <p:spTgt spid="20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93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95" dur="1000"/>
                                        <p:tgtEl>
                                          <p:spTgt spid="20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6" dur="1000" fill="hold"/>
                                        <p:tgtEl>
                                          <p:spTgt spid="20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7" dur="1000" fill="hold"/>
                                        <p:tgtEl>
                                          <p:spTgt spid="20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98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00" dur="1000"/>
                                        <p:tgtEl>
                                          <p:spTgt spid="20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01" dur="1000" fill="hold"/>
                                        <p:tgtEl>
                                          <p:spTgt spid="20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2" dur="1000" fill="hold"/>
                                        <p:tgtEl>
                                          <p:spTgt spid="20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03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05" dur="1000"/>
                                        <p:tgtEl>
                                          <p:spTgt spid="20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06" dur="1000" fill="hold"/>
                                        <p:tgtEl>
                                          <p:spTgt spid="20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7" dur="1000" fill="hold"/>
                                        <p:tgtEl>
                                          <p:spTgt spid="20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08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10" dur="1000"/>
                                        <p:tgtEl>
                                          <p:spTgt spid="21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11" dur="1000" fill="hold"/>
                                        <p:tgtEl>
                                          <p:spTgt spid="2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2" dur="1000" fill="hold"/>
                                        <p:tgtEl>
                                          <p:spTgt spid="2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13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15" dur="1000"/>
                                        <p:tgtEl>
                                          <p:spTgt spid="22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16" dur="1000" fill="hold"/>
                                        <p:tgtEl>
                                          <p:spTgt spid="22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7" dur="1000" fill="hold"/>
                                        <p:tgtEl>
                                          <p:spTgt spid="2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8" fill="hold">
                      <p:stCondLst>
                        <p:cond delay="indefinite"/>
                      </p:stCondLst>
                      <p:childTnLst>
                        <p:par>
                          <p:cTn id="319" fill="hold">
                            <p:stCondLst>
                              <p:cond delay="0"/>
                            </p:stCondLst>
                            <p:childTnLst>
                              <p:par>
                                <p:cTn id="320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322" dur="500"/>
                                        <p:tgtEl>
                                          <p:spTgt spid="18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23" presetID="16" presetClass="entr" presetSubtype="2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325" dur="500"/>
                                        <p:tgtEl>
                                          <p:spTgt spid="19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6" fill="hold">
                      <p:stCondLst>
                        <p:cond delay="indefinite"/>
                      </p:stCondLst>
                      <p:childTnLst>
                        <p:par>
                          <p:cTn id="327" fill="hold">
                            <p:stCondLst>
                              <p:cond delay="0"/>
                            </p:stCondLst>
                            <p:childTnLst>
                              <p:par>
                                <p:cTn id="328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30" dur="500"/>
                                        <p:tgtEl>
                                          <p:spTgt spid="18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31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33" dur="500"/>
                                        <p:tgtEl>
                                          <p:spTgt spid="30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4" fill="hold">
                      <p:stCondLst>
                        <p:cond delay="indefinite"/>
                      </p:stCondLst>
                      <p:childTnLst>
                        <p:par>
                          <p:cTn id="335" fill="hold">
                            <p:stCondLst>
                              <p:cond delay="0"/>
                            </p:stCondLst>
                            <p:childTnLst>
                              <p:par>
                                <p:cTn id="336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38" dur="500"/>
                                        <p:tgtEl>
                                          <p:spTgt spid="20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39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41" dur="500"/>
                                        <p:tgtEl>
                                          <p:spTgt spid="30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2" fill="hold">
                      <p:stCondLst>
                        <p:cond delay="indefinite"/>
                      </p:stCondLst>
                      <p:childTnLst>
                        <p:par>
                          <p:cTn id="343" fill="hold">
                            <p:stCondLst>
                              <p:cond delay="0"/>
                            </p:stCondLst>
                            <p:childTnLst>
                              <p:par>
                                <p:cTn id="344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46" dur="500" fill="hold"/>
                                        <p:tgtEl>
                                          <p:spTgt spid="30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7" dur="500" fill="hold"/>
                                        <p:tgtEl>
                                          <p:spTgt spid="30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48" dur="500"/>
                                        <p:tgtEl>
                                          <p:spTgt spid="30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49" presetID="53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51" dur="500" fill="hold"/>
                                        <p:tgtEl>
                                          <p:spTgt spid="23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2" dur="500" fill="hold"/>
                                        <p:tgtEl>
                                          <p:spTgt spid="23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53" dur="500"/>
                                        <p:tgtEl>
                                          <p:spTgt spid="2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4" fill="hold">
                      <p:stCondLst>
                        <p:cond delay="indefinite"/>
                      </p:stCondLst>
                      <p:childTnLst>
                        <p:par>
                          <p:cTn id="355" fill="hold">
                            <p:stCondLst>
                              <p:cond delay="0"/>
                            </p:stCondLst>
                            <p:childTnLst>
                              <p:par>
                                <p:cTn id="356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58" dur="500" fill="hold"/>
                                        <p:tgtEl>
                                          <p:spTgt spid="23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59" dur="500" fill="hold"/>
                                        <p:tgtEl>
                                          <p:spTgt spid="23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60" presetID="2" presetClass="entr" presetSubtype="8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62" dur="500" fill="hold"/>
                                        <p:tgtEl>
                                          <p:spTgt spid="23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63" dur="500" fill="hold"/>
                                        <p:tgtEl>
                                          <p:spTgt spid="23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64" presetID="2" presetClass="entr" presetSubtype="8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66" dur="500" fill="hold"/>
                                        <p:tgtEl>
                                          <p:spTgt spid="3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67" dur="500" fill="hold"/>
                                        <p:tgtEl>
                                          <p:spTgt spid="3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68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0" dur="500" fill="hold"/>
                                        <p:tgtEl>
                                          <p:spTgt spid="3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71" dur="500" fill="hold"/>
                                        <p:tgtEl>
                                          <p:spTgt spid="3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72" presetID="2" presetClass="entr" presetSubtype="8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4" dur="500" fill="hold"/>
                                        <p:tgtEl>
                                          <p:spTgt spid="3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75" dur="500" fill="hold"/>
                                        <p:tgtEl>
                                          <p:spTgt spid="3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76" presetID="2" presetClass="entr" presetSubtype="8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8" dur="500" fill="hold"/>
                                        <p:tgtEl>
                                          <p:spTgt spid="32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79" dur="500" fill="hold"/>
                                        <p:tgtEl>
                                          <p:spTgt spid="32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80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82" dur="500" fill="hold"/>
                                        <p:tgtEl>
                                          <p:spTgt spid="3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3" dur="500" fill="hold"/>
                                        <p:tgtEl>
                                          <p:spTgt spid="3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84" presetID="2" presetClass="entr" presetSubtype="8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86" dur="500" fill="hold"/>
                                        <p:tgtEl>
                                          <p:spTgt spid="32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7" dur="500" fill="hold"/>
                                        <p:tgtEl>
                                          <p:spTgt spid="3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88" presetID="2" presetClass="entr" presetSubtype="8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90" dur="500" fill="hold"/>
                                        <p:tgtEl>
                                          <p:spTgt spid="34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91" dur="500" fill="hold"/>
                                        <p:tgtEl>
                                          <p:spTgt spid="34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92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94" dur="500" fill="hold"/>
                                        <p:tgtEl>
                                          <p:spTgt spid="34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95" dur="500" fill="hold"/>
                                        <p:tgtEl>
                                          <p:spTgt spid="34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96" presetID="2" presetClass="entr" presetSubtype="8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98" dur="500" fill="hold"/>
                                        <p:tgtEl>
                                          <p:spTgt spid="34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99" dur="500" fill="hold"/>
                                        <p:tgtEl>
                                          <p:spTgt spid="34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00" presetID="2" presetClass="entr" presetSubtype="8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02" dur="500" fill="hold"/>
                                        <p:tgtEl>
                                          <p:spTgt spid="34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03" dur="500" fill="hold"/>
                                        <p:tgtEl>
                                          <p:spTgt spid="34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04" presetID="2" presetClass="entr" presetSubtype="8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06" dur="500" fill="hold"/>
                                        <p:tgtEl>
                                          <p:spTgt spid="34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07" dur="500" fill="hold"/>
                                        <p:tgtEl>
                                          <p:spTgt spid="34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08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10" dur="500" fill="hold"/>
                                        <p:tgtEl>
                                          <p:spTgt spid="39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11" dur="500" fill="hold"/>
                                        <p:tgtEl>
                                          <p:spTgt spid="39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12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14" dur="500" fill="hold"/>
                                        <p:tgtEl>
                                          <p:spTgt spid="23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15" dur="500" fill="hold"/>
                                        <p:tgtEl>
                                          <p:spTgt spid="23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6" fill="hold">
                      <p:stCondLst>
                        <p:cond delay="indefinite"/>
                      </p:stCondLst>
                      <p:childTnLst>
                        <p:par>
                          <p:cTn id="417" fill="hold">
                            <p:stCondLst>
                              <p:cond delay="0"/>
                            </p:stCondLst>
                            <p:childTnLst>
                              <p:par>
                                <p:cTn id="418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420" dur="500"/>
                                        <p:tgtEl>
                                          <p:spTgt spid="3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21" presetID="16" presetClass="entr" presetSubtype="2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423" dur="500"/>
                                        <p:tgtEl>
                                          <p:spTgt spid="30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24" fill="hold">
                      <p:stCondLst>
                        <p:cond delay="indefinite"/>
                      </p:stCondLst>
                      <p:childTnLst>
                        <p:par>
                          <p:cTn id="425" fill="hold">
                            <p:stCondLst>
                              <p:cond delay="0"/>
                            </p:stCondLst>
                            <p:childTnLst>
                              <p:par>
                                <p:cTn id="426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28" dur="500"/>
                                        <p:tgtEl>
                                          <p:spTgt spid="30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29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31" dur="500"/>
                                        <p:tgtEl>
                                          <p:spTgt spid="35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2" fill="hold">
                      <p:stCondLst>
                        <p:cond delay="indefinite"/>
                      </p:stCondLst>
                      <p:childTnLst>
                        <p:par>
                          <p:cTn id="433" fill="hold">
                            <p:stCondLst>
                              <p:cond delay="0"/>
                            </p:stCondLst>
                            <p:childTnLst>
                              <p:par>
                                <p:cTn id="434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436" dur="2000"/>
                                        <p:tgtEl>
                                          <p:spTgt spid="35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37" presetID="6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439" dur="2000"/>
                                        <p:tgtEl>
                                          <p:spTgt spid="30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40" fill="hold">
                      <p:stCondLst>
                        <p:cond delay="indefinite"/>
                      </p:stCondLst>
                      <p:childTnLst>
                        <p:par>
                          <p:cTn id="441" fill="hold">
                            <p:stCondLst>
                              <p:cond delay="0"/>
                            </p:stCondLst>
                            <p:childTnLst>
                              <p:par>
                                <p:cTn id="442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44" dur="500" fill="hold"/>
                                        <p:tgtEl>
                                          <p:spTgt spid="39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5" dur="500" fill="hold"/>
                                        <p:tgtEl>
                                          <p:spTgt spid="39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46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48" dur="500" fill="hold"/>
                                        <p:tgtEl>
                                          <p:spTgt spid="37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9" dur="500" fill="hold"/>
                                        <p:tgtEl>
                                          <p:spTgt spid="37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50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52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53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54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56" dur="500" fill="hold"/>
                                        <p:tgtEl>
                                          <p:spTgt spid="37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57" dur="500" fill="hold"/>
                                        <p:tgtEl>
                                          <p:spTgt spid="37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58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60" dur="500" fill="hold"/>
                                        <p:tgtEl>
                                          <p:spTgt spid="2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61" dur="500" fill="hold"/>
                                        <p:tgtEl>
                                          <p:spTgt spid="2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62" fill="hold">
                      <p:stCondLst>
                        <p:cond delay="indefinite"/>
                      </p:stCondLst>
                      <p:childTnLst>
                        <p:par>
                          <p:cTn id="463" fill="hold">
                            <p:stCondLst>
                              <p:cond delay="0"/>
                            </p:stCondLst>
                            <p:childTnLst>
                              <p:par>
                                <p:cTn id="464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66" dur="500"/>
                                        <p:tgtEl>
                                          <p:spTgt spid="4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67" fill="hold">
                      <p:stCondLst>
                        <p:cond delay="indefinite"/>
                      </p:stCondLst>
                      <p:childTnLst>
                        <p:par>
                          <p:cTn id="468" fill="hold">
                            <p:stCondLst>
                              <p:cond delay="0"/>
                            </p:stCondLst>
                            <p:childTnLst>
                              <p:par>
                                <p:cTn id="46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71" dur="1000"/>
                                        <p:tgtEl>
                                          <p:spTgt spid="30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72" dur="1000" fill="hold"/>
                                        <p:tgtEl>
                                          <p:spTgt spid="30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73" dur="1000" fill="hold"/>
                                        <p:tgtEl>
                                          <p:spTgt spid="30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4" fill="hold">
                      <p:stCondLst>
                        <p:cond delay="indefinite"/>
                      </p:stCondLst>
                      <p:childTnLst>
                        <p:par>
                          <p:cTn id="475" fill="hold">
                            <p:stCondLst>
                              <p:cond delay="0"/>
                            </p:stCondLst>
                            <p:childTnLst>
                              <p:par>
                                <p:cTn id="476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78" dur="500" fill="hold"/>
                                        <p:tgtEl>
                                          <p:spTgt spid="37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79" dur="500" fill="hold"/>
                                        <p:tgtEl>
                                          <p:spTgt spid="37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80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82" dur="500" fill="hold"/>
                                        <p:tgtEl>
                                          <p:spTgt spid="37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83" dur="500" fill="hold"/>
                                        <p:tgtEl>
                                          <p:spTgt spid="37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84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86" dur="500" fill="hold"/>
                                        <p:tgtEl>
                                          <p:spTgt spid="38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87" dur="500" fill="hold"/>
                                        <p:tgtEl>
                                          <p:spTgt spid="38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88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0" dur="500" fill="hold"/>
                                        <p:tgtEl>
                                          <p:spTgt spid="38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91" dur="500" fill="hold"/>
                                        <p:tgtEl>
                                          <p:spTgt spid="38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92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4" dur="500" fill="hold"/>
                                        <p:tgtEl>
                                          <p:spTgt spid="38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95" dur="500" fill="hold"/>
                                        <p:tgtEl>
                                          <p:spTgt spid="38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96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8" dur="500" fill="hold"/>
                                        <p:tgtEl>
                                          <p:spTgt spid="38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99" dur="500" fill="hold"/>
                                        <p:tgtEl>
                                          <p:spTgt spid="38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00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02" dur="500" fill="hold"/>
                                        <p:tgtEl>
                                          <p:spTgt spid="38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3" dur="500" fill="hold"/>
                                        <p:tgtEl>
                                          <p:spTgt spid="38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04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06" dur="500" fill="hold"/>
                                        <p:tgtEl>
                                          <p:spTgt spid="38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7" dur="500" fill="hold"/>
                                        <p:tgtEl>
                                          <p:spTgt spid="38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08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10" dur="500" fill="hold"/>
                                        <p:tgtEl>
                                          <p:spTgt spid="38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11" dur="500" fill="hold"/>
                                        <p:tgtEl>
                                          <p:spTgt spid="38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12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14" dur="500" fill="hold"/>
                                        <p:tgtEl>
                                          <p:spTgt spid="38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15" dur="500" fill="hold"/>
                                        <p:tgtEl>
                                          <p:spTgt spid="38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16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18" dur="500" fill="hold"/>
                                        <p:tgtEl>
                                          <p:spTgt spid="39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19" dur="500" fill="hold"/>
                                        <p:tgtEl>
                                          <p:spTgt spid="39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20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22" dur="500" fill="hold"/>
                                        <p:tgtEl>
                                          <p:spTgt spid="39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23" dur="500" fill="hold"/>
                                        <p:tgtEl>
                                          <p:spTgt spid="39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24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26" dur="500" fill="hold"/>
                                        <p:tgtEl>
                                          <p:spTgt spid="38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27" dur="500" fill="hold"/>
                                        <p:tgtEl>
                                          <p:spTgt spid="38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8" fill="hold">
                      <p:stCondLst>
                        <p:cond delay="indefinite"/>
                      </p:stCondLst>
                      <p:childTnLst>
                        <p:par>
                          <p:cTn id="529" fill="hold">
                            <p:stCondLst>
                              <p:cond delay="0"/>
                            </p:stCondLst>
                            <p:childTnLst>
                              <p:par>
                                <p:cTn id="530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32" dur="500" fill="hold"/>
                                        <p:tgtEl>
                                          <p:spTgt spid="39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33" dur="500" fill="hold"/>
                                        <p:tgtEl>
                                          <p:spTgt spid="39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34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36" dur="500" fill="hold"/>
                                        <p:tgtEl>
                                          <p:spTgt spid="39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37" dur="500" fill="hold"/>
                                        <p:tgtEl>
                                          <p:spTgt spid="39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8" fill="hold">
                      <p:stCondLst>
                        <p:cond delay="indefinite"/>
                      </p:stCondLst>
                      <p:childTnLst>
                        <p:par>
                          <p:cTn id="539" fill="hold">
                            <p:stCondLst>
                              <p:cond delay="0"/>
                            </p:stCondLst>
                            <p:childTnLst>
                              <p:par>
                                <p:cTn id="540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542" dur="500"/>
                                        <p:tgtEl>
                                          <p:spTgt spid="38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43" fill="hold">
                      <p:stCondLst>
                        <p:cond delay="indefinite"/>
                      </p:stCondLst>
                      <p:childTnLst>
                        <p:par>
                          <p:cTn id="544" fill="hold">
                            <p:stCondLst>
                              <p:cond delay="0"/>
                            </p:stCondLst>
                            <p:childTnLst>
                              <p:par>
                                <p:cTn id="54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547" dur="500"/>
                                        <p:tgtEl>
                                          <p:spTgt spid="39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48" fill="hold">
                      <p:stCondLst>
                        <p:cond delay="indefinite"/>
                      </p:stCondLst>
                      <p:childTnLst>
                        <p:par>
                          <p:cTn id="549" fill="hold">
                            <p:stCondLst>
                              <p:cond delay="0"/>
                            </p:stCondLst>
                            <p:childTnLst>
                              <p:par>
                                <p:cTn id="550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552" dur="500"/>
                                        <p:tgtEl>
                                          <p:spTgt spid="39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3" grpId="0" animBg="1"/>
      <p:bldP spid="142" grpId="0" animBg="1"/>
      <p:bldP spid="145" grpId="0"/>
      <p:bldP spid="206" grpId="0"/>
      <p:bldP spid="257" grpId="0"/>
      <p:bldP spid="267" grpId="0"/>
      <p:bldP spid="268" grpId="0"/>
      <p:bldP spid="269" grpId="0"/>
      <p:bldP spid="32" grpId="0" animBg="1"/>
      <p:bldP spid="299" grpId="0"/>
      <p:bldP spid="300" grpId="0"/>
      <p:bldP spid="301" grpId="0"/>
      <p:bldP spid="302" grpId="0"/>
      <p:bldP spid="303" grpId="0"/>
      <p:bldP spid="304" grpId="0"/>
      <p:bldP spid="305" grpId="0"/>
      <p:bldP spid="306" grpId="0"/>
      <p:bldP spid="163" grpId="0" animBg="1"/>
      <p:bldP spid="171" grpId="0" animBg="1"/>
      <p:bldP spid="172" grpId="0" animBg="1"/>
      <p:bldP spid="179" grpId="0"/>
      <p:bldP spid="186" grpId="0" animBg="1"/>
      <p:bldP spid="190" grpId="0"/>
      <p:bldP spid="197" grpId="0" animBg="1"/>
      <p:bldP spid="201" grpId="0" animBg="1"/>
      <p:bldP spid="225" grpId="0" animBg="1"/>
      <p:bldP spid="227" grpId="0"/>
      <p:bldP spid="229" grpId="0" animBg="1"/>
      <p:bldP spid="231" grpId="0"/>
      <p:bldP spid="232" grpId="0"/>
      <p:bldP spid="234" grpId="0"/>
      <p:bldP spid="311" grpId="0" animBg="1"/>
      <p:bldP spid="326" grpId="0" animBg="1"/>
      <p:bldP spid="341" grpId="0" animBg="1"/>
      <p:bldP spid="349" grpId="0" animBg="1"/>
      <p:bldP spid="351" grpId="0" animBg="1"/>
      <p:bldP spid="353" grpId="0" animBg="1"/>
      <p:bldP spid="377" grpId="0"/>
      <p:bldP spid="387" grpId="0"/>
      <p:bldP spid="395" grpId="0"/>
      <p:bldP spid="396" grpId="0"/>
      <p:bldP spid="397" grpId="0"/>
    </p:bldLst>
  </p:timing>
</p:sld>
</file>

<file path=ppt/slides/slide7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/>
          <p:cNvSpPr>
            <a:spLocks noGrp="1"/>
          </p:cNvSpPr>
          <p:nvPr>
            <p:ph type="ctrTitle"/>
          </p:nvPr>
        </p:nvSpPr>
        <p:spPr>
          <a:xfrm>
            <a:off x="3616952" y="107119"/>
            <a:ext cx="4958097" cy="633120"/>
          </a:xfrm>
        </p:spPr>
        <p:txBody>
          <a:bodyPr>
            <a:normAutofit/>
          </a:bodyPr>
          <a:lstStyle/>
          <a:p>
            <a:pPr algn="ctr"/>
            <a:r>
              <a:rPr lang="en-IN" sz="4000" i="1" u="sng" dirty="0"/>
              <a:t>Numerical Relay</a:t>
            </a:r>
          </a:p>
        </p:txBody>
      </p:sp>
      <p:pic>
        <p:nvPicPr>
          <p:cNvPr id="43" name="Picture 4" descr="APTRANSCO ⚡️⚡️ - Electricity Transmission Company - APTRANSCO | LinkedIn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7541" y="17768"/>
            <a:ext cx="1057360" cy="97547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42" name="Rounded Rectangle 141"/>
          <p:cNvSpPr/>
          <p:nvPr/>
        </p:nvSpPr>
        <p:spPr>
          <a:xfrm>
            <a:off x="4155773" y="741829"/>
            <a:ext cx="2075543" cy="5632721"/>
          </a:xfrm>
          <a:prstGeom prst="roundRect">
            <a:avLst/>
          </a:prstGeom>
          <a:noFill/>
          <a:ln w="28575">
            <a:solidFill>
              <a:srgbClr val="FFFF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IN"/>
          </a:p>
        </p:txBody>
      </p:sp>
      <p:cxnSp>
        <p:nvCxnSpPr>
          <p:cNvPr id="143" name="Straight Connector 142"/>
          <p:cNvCxnSpPr/>
          <p:nvPr/>
        </p:nvCxnSpPr>
        <p:spPr>
          <a:xfrm>
            <a:off x="3052691" y="1033295"/>
            <a:ext cx="1103086" cy="0"/>
          </a:xfrm>
          <a:prstGeom prst="line">
            <a:avLst/>
          </a:prstGeom>
          <a:ln w="28575">
            <a:solidFill>
              <a:srgbClr val="0070C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44" name="Straight Connector 143"/>
          <p:cNvCxnSpPr/>
          <p:nvPr/>
        </p:nvCxnSpPr>
        <p:spPr>
          <a:xfrm>
            <a:off x="6231320" y="1033295"/>
            <a:ext cx="1103086" cy="0"/>
          </a:xfrm>
          <a:prstGeom prst="line">
            <a:avLst/>
          </a:prstGeom>
          <a:ln w="28575">
            <a:solidFill>
              <a:srgbClr val="0070C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45" name="Title 2"/>
          <p:cNvSpPr txBox="1">
            <a:spLocks/>
          </p:cNvSpPr>
          <p:nvPr/>
        </p:nvSpPr>
        <p:spPr>
          <a:xfrm>
            <a:off x="4530869" y="1204963"/>
            <a:ext cx="1325358" cy="326295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>
            <a:lvl1pPr algn="l" defTabSz="914400" rtl="0" eaLnBrk="1" latinLnBrk="0" hangingPunct="1">
              <a:lnSpc>
                <a:spcPct val="85000"/>
              </a:lnSpc>
              <a:spcBef>
                <a:spcPct val="0"/>
              </a:spcBef>
              <a:buNone/>
              <a:defRPr sz="7200" kern="1200" spc="-50" baseline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IN" sz="2000" i="1" dirty="0"/>
              <a:t>220 V DC</a:t>
            </a:r>
          </a:p>
        </p:txBody>
      </p:sp>
      <p:sp>
        <p:nvSpPr>
          <p:cNvPr id="257" name="Title 2"/>
          <p:cNvSpPr txBox="1">
            <a:spLocks/>
          </p:cNvSpPr>
          <p:nvPr/>
        </p:nvSpPr>
        <p:spPr>
          <a:xfrm rot="16200000">
            <a:off x="3530056" y="2528843"/>
            <a:ext cx="1709445" cy="356395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>
            <a:lvl1pPr algn="l" defTabSz="914400" rtl="0" eaLnBrk="1" latinLnBrk="0" hangingPunct="1">
              <a:lnSpc>
                <a:spcPct val="85000"/>
              </a:lnSpc>
              <a:spcBef>
                <a:spcPct val="0"/>
              </a:spcBef>
              <a:buNone/>
              <a:defRPr sz="7200" kern="1200" spc="-50" baseline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IN" sz="2000" i="1" dirty="0"/>
              <a:t>Status inputs</a:t>
            </a:r>
          </a:p>
        </p:txBody>
      </p:sp>
      <p:sp>
        <p:nvSpPr>
          <p:cNvPr id="267" name="Title 2"/>
          <p:cNvSpPr txBox="1">
            <a:spLocks/>
          </p:cNvSpPr>
          <p:nvPr/>
        </p:nvSpPr>
        <p:spPr>
          <a:xfrm>
            <a:off x="3137420" y="688619"/>
            <a:ext cx="643553" cy="356395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>
            <a:lvl1pPr algn="l" defTabSz="914400" rtl="0" eaLnBrk="1" latinLnBrk="0" hangingPunct="1">
              <a:lnSpc>
                <a:spcPct val="85000"/>
              </a:lnSpc>
              <a:spcBef>
                <a:spcPct val="0"/>
              </a:spcBef>
              <a:buNone/>
              <a:defRPr sz="7200" kern="1200" spc="-50" baseline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IN" sz="2000" i="1" dirty="0">
                <a:solidFill>
                  <a:srgbClr val="FFFF00"/>
                </a:solidFill>
              </a:rPr>
              <a:t>+ </a:t>
            </a:r>
            <a:r>
              <a:rPr lang="en-IN" sz="2000" i="1" dirty="0" err="1">
                <a:solidFill>
                  <a:srgbClr val="FFFF00"/>
                </a:solidFill>
              </a:rPr>
              <a:t>ve</a:t>
            </a:r>
            <a:endParaRPr lang="en-IN" sz="2000" i="1" dirty="0">
              <a:solidFill>
                <a:srgbClr val="FFFF00"/>
              </a:solidFill>
            </a:endParaRPr>
          </a:p>
        </p:txBody>
      </p:sp>
      <p:sp>
        <p:nvSpPr>
          <p:cNvPr id="268" name="Title 2"/>
          <p:cNvSpPr txBox="1">
            <a:spLocks/>
          </p:cNvSpPr>
          <p:nvPr/>
        </p:nvSpPr>
        <p:spPr>
          <a:xfrm>
            <a:off x="6610128" y="738839"/>
            <a:ext cx="742500" cy="356395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>
            <a:lvl1pPr algn="l" defTabSz="914400" rtl="0" eaLnBrk="1" latinLnBrk="0" hangingPunct="1">
              <a:lnSpc>
                <a:spcPct val="85000"/>
              </a:lnSpc>
              <a:spcBef>
                <a:spcPct val="0"/>
              </a:spcBef>
              <a:buNone/>
              <a:defRPr sz="7200" kern="1200" spc="-50" baseline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IN" sz="3000" i="1" dirty="0">
                <a:solidFill>
                  <a:srgbClr val="FFFF00"/>
                </a:solidFill>
              </a:rPr>
              <a:t>-</a:t>
            </a:r>
            <a:r>
              <a:rPr lang="en-IN" sz="2000" i="1" dirty="0">
                <a:solidFill>
                  <a:srgbClr val="FFFF00"/>
                </a:solidFill>
              </a:rPr>
              <a:t> </a:t>
            </a:r>
            <a:r>
              <a:rPr lang="en-IN" sz="2000" i="1" dirty="0" err="1">
                <a:solidFill>
                  <a:srgbClr val="FFFF00"/>
                </a:solidFill>
              </a:rPr>
              <a:t>ve</a:t>
            </a:r>
            <a:endParaRPr lang="en-IN" sz="2000" i="1" dirty="0">
              <a:solidFill>
                <a:srgbClr val="FFFF00"/>
              </a:solidFill>
            </a:endParaRPr>
          </a:p>
        </p:txBody>
      </p:sp>
      <p:sp>
        <p:nvSpPr>
          <p:cNvPr id="299" name="Title 2"/>
          <p:cNvSpPr txBox="1">
            <a:spLocks/>
          </p:cNvSpPr>
          <p:nvPr/>
        </p:nvSpPr>
        <p:spPr>
          <a:xfrm rot="5400000">
            <a:off x="4923769" y="2766699"/>
            <a:ext cx="1709445" cy="356395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>
            <a:lvl1pPr algn="l" defTabSz="914400" rtl="0" eaLnBrk="1" latinLnBrk="0" hangingPunct="1">
              <a:lnSpc>
                <a:spcPct val="85000"/>
              </a:lnSpc>
              <a:spcBef>
                <a:spcPct val="0"/>
              </a:spcBef>
              <a:buNone/>
              <a:defRPr sz="7200" kern="1200" spc="-50" baseline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IN" sz="2000" i="1" dirty="0"/>
              <a:t>Outputs</a:t>
            </a:r>
          </a:p>
        </p:txBody>
      </p:sp>
      <p:cxnSp>
        <p:nvCxnSpPr>
          <p:cNvPr id="185" name="Straight Connector 184"/>
          <p:cNvCxnSpPr/>
          <p:nvPr/>
        </p:nvCxnSpPr>
        <p:spPr>
          <a:xfrm flipV="1">
            <a:off x="3120670" y="1332450"/>
            <a:ext cx="1027246" cy="23682"/>
          </a:xfrm>
          <a:prstGeom prst="line">
            <a:avLst/>
          </a:prstGeom>
          <a:ln w="28575">
            <a:solidFill>
              <a:srgbClr val="0070C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00" name="Straight Connector 199"/>
          <p:cNvCxnSpPr/>
          <p:nvPr/>
        </p:nvCxnSpPr>
        <p:spPr>
          <a:xfrm flipV="1">
            <a:off x="3145108" y="1740024"/>
            <a:ext cx="1027246" cy="23682"/>
          </a:xfrm>
          <a:prstGeom prst="line">
            <a:avLst/>
          </a:prstGeom>
          <a:ln w="28575">
            <a:solidFill>
              <a:srgbClr val="0070C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28" name="Straight Connector 227"/>
          <p:cNvCxnSpPr/>
          <p:nvPr/>
        </p:nvCxnSpPr>
        <p:spPr>
          <a:xfrm flipV="1">
            <a:off x="3109596" y="3543587"/>
            <a:ext cx="1027246" cy="23682"/>
          </a:xfrm>
          <a:prstGeom prst="line">
            <a:avLst/>
          </a:prstGeom>
          <a:ln w="28575">
            <a:solidFill>
              <a:srgbClr val="0070C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32" name="Title 2"/>
          <p:cNvSpPr txBox="1">
            <a:spLocks/>
          </p:cNvSpPr>
          <p:nvPr/>
        </p:nvSpPr>
        <p:spPr>
          <a:xfrm>
            <a:off x="4288346" y="735196"/>
            <a:ext cx="1709445" cy="356395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>
            <a:lvl1pPr algn="l" defTabSz="914400" rtl="0" eaLnBrk="1" latinLnBrk="0" hangingPunct="1">
              <a:lnSpc>
                <a:spcPct val="85000"/>
              </a:lnSpc>
              <a:spcBef>
                <a:spcPct val="0"/>
              </a:spcBef>
              <a:buNone/>
              <a:defRPr sz="7200" kern="1200" spc="-50" baseline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IN" sz="2000" i="1" dirty="0">
                <a:solidFill>
                  <a:srgbClr val="0070C0"/>
                </a:solidFill>
              </a:rPr>
              <a:t>Relay</a:t>
            </a:r>
          </a:p>
        </p:txBody>
      </p:sp>
      <p:sp>
        <p:nvSpPr>
          <p:cNvPr id="226" name="Title 2"/>
          <p:cNvSpPr txBox="1">
            <a:spLocks/>
          </p:cNvSpPr>
          <p:nvPr/>
        </p:nvSpPr>
        <p:spPr>
          <a:xfrm>
            <a:off x="7187026" y="1149130"/>
            <a:ext cx="2835453" cy="356395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>
            <a:lvl1pPr algn="l" defTabSz="914400" rtl="0" eaLnBrk="1" latinLnBrk="0" hangingPunct="1">
              <a:lnSpc>
                <a:spcPct val="85000"/>
              </a:lnSpc>
              <a:spcBef>
                <a:spcPct val="0"/>
              </a:spcBef>
              <a:buNone/>
              <a:defRPr sz="7200" kern="1200" spc="-50" baseline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IN" sz="2000" i="1" dirty="0">
                <a:solidFill>
                  <a:srgbClr val="FFFF00"/>
                </a:solidFill>
              </a:rPr>
              <a:t>Zone 1 Single ph. trips</a:t>
            </a:r>
          </a:p>
        </p:txBody>
      </p:sp>
      <p:cxnSp>
        <p:nvCxnSpPr>
          <p:cNvPr id="265" name="Straight Connector 264"/>
          <p:cNvCxnSpPr/>
          <p:nvPr/>
        </p:nvCxnSpPr>
        <p:spPr>
          <a:xfrm flipV="1">
            <a:off x="6219385" y="1303646"/>
            <a:ext cx="1027246" cy="23682"/>
          </a:xfrm>
          <a:prstGeom prst="line">
            <a:avLst/>
          </a:prstGeom>
          <a:ln w="28575">
            <a:solidFill>
              <a:srgbClr val="0070C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45" name="Title 2"/>
          <p:cNvSpPr txBox="1">
            <a:spLocks/>
          </p:cNvSpPr>
          <p:nvPr/>
        </p:nvSpPr>
        <p:spPr>
          <a:xfrm>
            <a:off x="1975427" y="5330020"/>
            <a:ext cx="1157042" cy="356395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>
            <a:lvl1pPr algn="l" defTabSz="914400" rtl="0" eaLnBrk="1" latinLnBrk="0" hangingPunct="1">
              <a:lnSpc>
                <a:spcPct val="85000"/>
              </a:lnSpc>
              <a:spcBef>
                <a:spcPct val="0"/>
              </a:spcBef>
              <a:buNone/>
              <a:defRPr sz="7200" kern="1200" spc="-50" baseline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IN" sz="2000" i="1" dirty="0">
                <a:solidFill>
                  <a:srgbClr val="FFFF00"/>
                </a:solidFill>
              </a:rPr>
              <a:t>Current</a:t>
            </a:r>
          </a:p>
        </p:txBody>
      </p:sp>
      <p:cxnSp>
        <p:nvCxnSpPr>
          <p:cNvPr id="346" name="Straight Connector 345"/>
          <p:cNvCxnSpPr/>
          <p:nvPr/>
        </p:nvCxnSpPr>
        <p:spPr>
          <a:xfrm flipV="1">
            <a:off x="3128352" y="5533145"/>
            <a:ext cx="1027246" cy="23682"/>
          </a:xfrm>
          <a:prstGeom prst="line">
            <a:avLst/>
          </a:prstGeom>
          <a:ln w="28575">
            <a:solidFill>
              <a:srgbClr val="0070C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47" name="Title 2"/>
          <p:cNvSpPr txBox="1">
            <a:spLocks/>
          </p:cNvSpPr>
          <p:nvPr/>
        </p:nvSpPr>
        <p:spPr>
          <a:xfrm>
            <a:off x="671800" y="1139329"/>
            <a:ext cx="2576758" cy="356395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>
            <a:lvl1pPr algn="l" defTabSz="914400" rtl="0" eaLnBrk="1" latinLnBrk="0" hangingPunct="1">
              <a:lnSpc>
                <a:spcPct val="85000"/>
              </a:lnSpc>
              <a:spcBef>
                <a:spcPct val="0"/>
              </a:spcBef>
              <a:buNone/>
              <a:defRPr sz="7200" kern="1200" spc="-50" baseline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IN" sz="1600" i="1" dirty="0">
                <a:solidFill>
                  <a:srgbClr val="FFFF00"/>
                </a:solidFill>
              </a:rPr>
              <a:t>CB R, Y, B OPEN Status</a:t>
            </a:r>
          </a:p>
        </p:txBody>
      </p:sp>
      <p:sp>
        <p:nvSpPr>
          <p:cNvPr id="348" name="Title 2"/>
          <p:cNvSpPr txBox="1">
            <a:spLocks/>
          </p:cNvSpPr>
          <p:nvPr/>
        </p:nvSpPr>
        <p:spPr>
          <a:xfrm>
            <a:off x="1203168" y="1576289"/>
            <a:ext cx="1998218" cy="356395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>
            <a:lvl1pPr algn="l" defTabSz="914400" rtl="0" eaLnBrk="1" latinLnBrk="0" hangingPunct="1">
              <a:lnSpc>
                <a:spcPct val="85000"/>
              </a:lnSpc>
              <a:spcBef>
                <a:spcPct val="0"/>
              </a:spcBef>
              <a:buNone/>
              <a:defRPr sz="7200" kern="1200" spc="-50" baseline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IN" sz="2000" i="1" dirty="0">
                <a:solidFill>
                  <a:srgbClr val="FFFF00"/>
                </a:solidFill>
              </a:rPr>
              <a:t>Carrier Receive</a:t>
            </a:r>
          </a:p>
        </p:txBody>
      </p:sp>
      <p:sp>
        <p:nvSpPr>
          <p:cNvPr id="358" name="Title 2"/>
          <p:cNvSpPr txBox="1">
            <a:spLocks/>
          </p:cNvSpPr>
          <p:nvPr/>
        </p:nvSpPr>
        <p:spPr>
          <a:xfrm>
            <a:off x="1197780" y="3403909"/>
            <a:ext cx="1998218" cy="356395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>
            <a:lvl1pPr algn="l" defTabSz="914400" rtl="0" eaLnBrk="1" latinLnBrk="0" hangingPunct="1">
              <a:lnSpc>
                <a:spcPct val="85000"/>
              </a:lnSpc>
              <a:spcBef>
                <a:spcPct val="0"/>
              </a:spcBef>
              <a:buNone/>
              <a:defRPr sz="7200" kern="1200" spc="-50" baseline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IN" sz="2000" i="1" dirty="0">
                <a:solidFill>
                  <a:srgbClr val="FFFF00"/>
                </a:solidFill>
              </a:rPr>
              <a:t>SOTF Initiation</a:t>
            </a:r>
          </a:p>
        </p:txBody>
      </p:sp>
      <p:sp>
        <p:nvSpPr>
          <p:cNvPr id="359" name="Title 2"/>
          <p:cNvSpPr txBox="1">
            <a:spLocks/>
          </p:cNvSpPr>
          <p:nvPr/>
        </p:nvSpPr>
        <p:spPr>
          <a:xfrm>
            <a:off x="7189298" y="1581521"/>
            <a:ext cx="3207705" cy="570604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>
            <a:lvl1pPr algn="l" defTabSz="914400" rtl="0" eaLnBrk="1" latinLnBrk="0" hangingPunct="1">
              <a:lnSpc>
                <a:spcPct val="85000"/>
              </a:lnSpc>
              <a:spcBef>
                <a:spcPct val="0"/>
              </a:spcBef>
              <a:buNone/>
              <a:defRPr sz="7200" kern="1200" spc="-50" baseline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IN" sz="2000" i="1" dirty="0">
                <a:solidFill>
                  <a:srgbClr val="FFFF00"/>
                </a:solidFill>
              </a:rPr>
              <a:t>Zone 2 + Carrier Receive = </a:t>
            </a:r>
            <a:r>
              <a:rPr lang="en-IN" sz="2000" i="1" dirty="0" err="1">
                <a:solidFill>
                  <a:srgbClr val="FFFF00"/>
                </a:solidFill>
              </a:rPr>
              <a:t>Zcom</a:t>
            </a:r>
            <a:r>
              <a:rPr lang="en-IN" sz="2000" i="1" dirty="0">
                <a:solidFill>
                  <a:srgbClr val="FFFF00"/>
                </a:solidFill>
              </a:rPr>
              <a:t> trip - Single ph. trips</a:t>
            </a:r>
          </a:p>
        </p:txBody>
      </p:sp>
      <p:cxnSp>
        <p:nvCxnSpPr>
          <p:cNvPr id="360" name="Straight Connector 359"/>
          <p:cNvCxnSpPr/>
          <p:nvPr/>
        </p:nvCxnSpPr>
        <p:spPr>
          <a:xfrm flipV="1">
            <a:off x="6221657" y="1701707"/>
            <a:ext cx="1027246" cy="23682"/>
          </a:xfrm>
          <a:prstGeom prst="line">
            <a:avLst/>
          </a:prstGeom>
          <a:ln w="28575">
            <a:solidFill>
              <a:srgbClr val="0070C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61" name="Title 2"/>
          <p:cNvSpPr txBox="1">
            <a:spLocks/>
          </p:cNvSpPr>
          <p:nvPr/>
        </p:nvSpPr>
        <p:spPr>
          <a:xfrm>
            <a:off x="1956792" y="4991374"/>
            <a:ext cx="1157042" cy="356395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>
            <a:lvl1pPr algn="l" defTabSz="914400" rtl="0" eaLnBrk="1" latinLnBrk="0" hangingPunct="1">
              <a:lnSpc>
                <a:spcPct val="85000"/>
              </a:lnSpc>
              <a:spcBef>
                <a:spcPct val="0"/>
              </a:spcBef>
              <a:buNone/>
              <a:defRPr sz="7200" kern="1200" spc="-50" baseline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IN" sz="2000" i="1" dirty="0">
                <a:solidFill>
                  <a:srgbClr val="FFFF00"/>
                </a:solidFill>
              </a:rPr>
              <a:t>Voltage</a:t>
            </a:r>
          </a:p>
        </p:txBody>
      </p:sp>
      <p:cxnSp>
        <p:nvCxnSpPr>
          <p:cNvPr id="362" name="Straight Connector 361"/>
          <p:cNvCxnSpPr/>
          <p:nvPr/>
        </p:nvCxnSpPr>
        <p:spPr>
          <a:xfrm flipV="1">
            <a:off x="3109717" y="5194499"/>
            <a:ext cx="1027246" cy="23682"/>
          </a:xfrm>
          <a:prstGeom prst="line">
            <a:avLst/>
          </a:prstGeom>
          <a:ln w="28575">
            <a:solidFill>
              <a:srgbClr val="0070C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63" name="Title 2"/>
          <p:cNvSpPr txBox="1">
            <a:spLocks/>
          </p:cNvSpPr>
          <p:nvPr/>
        </p:nvSpPr>
        <p:spPr>
          <a:xfrm>
            <a:off x="7189298" y="2083041"/>
            <a:ext cx="2835453" cy="356395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>
            <a:lvl1pPr algn="l" defTabSz="914400" rtl="0" eaLnBrk="1" latinLnBrk="0" hangingPunct="1">
              <a:lnSpc>
                <a:spcPct val="85000"/>
              </a:lnSpc>
              <a:spcBef>
                <a:spcPct val="0"/>
              </a:spcBef>
              <a:buNone/>
              <a:defRPr sz="7200" kern="1200" spc="-50" baseline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IN" sz="2000" i="1" dirty="0">
                <a:solidFill>
                  <a:srgbClr val="FFFF00"/>
                </a:solidFill>
              </a:rPr>
              <a:t>Zone 2 3ph. trips</a:t>
            </a:r>
          </a:p>
        </p:txBody>
      </p:sp>
      <p:cxnSp>
        <p:nvCxnSpPr>
          <p:cNvPr id="364" name="Straight Connector 363"/>
          <p:cNvCxnSpPr/>
          <p:nvPr/>
        </p:nvCxnSpPr>
        <p:spPr>
          <a:xfrm flipV="1">
            <a:off x="6221657" y="2237557"/>
            <a:ext cx="1027246" cy="23682"/>
          </a:xfrm>
          <a:prstGeom prst="line">
            <a:avLst/>
          </a:prstGeom>
          <a:ln w="28575">
            <a:solidFill>
              <a:srgbClr val="0070C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65" name="Title 2"/>
          <p:cNvSpPr txBox="1">
            <a:spLocks/>
          </p:cNvSpPr>
          <p:nvPr/>
        </p:nvSpPr>
        <p:spPr>
          <a:xfrm>
            <a:off x="7181845" y="2365999"/>
            <a:ext cx="2835453" cy="356395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>
            <a:lvl1pPr algn="l" defTabSz="914400" rtl="0" eaLnBrk="1" latinLnBrk="0" hangingPunct="1">
              <a:lnSpc>
                <a:spcPct val="85000"/>
              </a:lnSpc>
              <a:spcBef>
                <a:spcPct val="0"/>
              </a:spcBef>
              <a:buNone/>
              <a:defRPr sz="7200" kern="1200" spc="-50" baseline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IN" sz="2000" i="1" dirty="0">
                <a:solidFill>
                  <a:srgbClr val="FFFF00"/>
                </a:solidFill>
              </a:rPr>
              <a:t>Zone 3 3ph. trips</a:t>
            </a:r>
          </a:p>
        </p:txBody>
      </p:sp>
      <p:cxnSp>
        <p:nvCxnSpPr>
          <p:cNvPr id="366" name="Straight Connector 365"/>
          <p:cNvCxnSpPr/>
          <p:nvPr/>
        </p:nvCxnSpPr>
        <p:spPr>
          <a:xfrm flipV="1">
            <a:off x="6214204" y="2520515"/>
            <a:ext cx="1027246" cy="23682"/>
          </a:xfrm>
          <a:prstGeom prst="line">
            <a:avLst/>
          </a:prstGeom>
          <a:ln w="28575">
            <a:solidFill>
              <a:srgbClr val="0070C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68" name="Title 2"/>
          <p:cNvSpPr txBox="1">
            <a:spLocks/>
          </p:cNvSpPr>
          <p:nvPr/>
        </p:nvSpPr>
        <p:spPr>
          <a:xfrm>
            <a:off x="7210141" y="2617564"/>
            <a:ext cx="2835453" cy="356395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>
            <a:lvl1pPr algn="l" defTabSz="914400" rtl="0" eaLnBrk="1" latinLnBrk="0" hangingPunct="1">
              <a:lnSpc>
                <a:spcPct val="85000"/>
              </a:lnSpc>
              <a:spcBef>
                <a:spcPct val="0"/>
              </a:spcBef>
              <a:buNone/>
              <a:defRPr sz="7200" kern="1200" spc="-50" baseline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IN" sz="2000" i="1" dirty="0">
                <a:solidFill>
                  <a:srgbClr val="FFFF00"/>
                </a:solidFill>
              </a:rPr>
              <a:t>Zone 4 3ph. trips</a:t>
            </a:r>
          </a:p>
        </p:txBody>
      </p:sp>
      <p:cxnSp>
        <p:nvCxnSpPr>
          <p:cNvPr id="369" name="Straight Connector 368"/>
          <p:cNvCxnSpPr/>
          <p:nvPr/>
        </p:nvCxnSpPr>
        <p:spPr>
          <a:xfrm flipV="1">
            <a:off x="6242500" y="2772080"/>
            <a:ext cx="1027246" cy="23682"/>
          </a:xfrm>
          <a:prstGeom prst="line">
            <a:avLst/>
          </a:prstGeom>
          <a:ln w="28575">
            <a:solidFill>
              <a:srgbClr val="0070C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70" name="Title 2"/>
          <p:cNvSpPr txBox="1">
            <a:spLocks/>
          </p:cNvSpPr>
          <p:nvPr/>
        </p:nvSpPr>
        <p:spPr>
          <a:xfrm>
            <a:off x="7181845" y="2983161"/>
            <a:ext cx="3175485" cy="356395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>
            <a:lvl1pPr algn="l" defTabSz="914400" rtl="0" eaLnBrk="1" latinLnBrk="0" hangingPunct="1">
              <a:lnSpc>
                <a:spcPct val="85000"/>
              </a:lnSpc>
              <a:spcBef>
                <a:spcPct val="0"/>
              </a:spcBef>
              <a:buNone/>
              <a:defRPr sz="7200" kern="1200" spc="-50" baseline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IN" sz="2000" i="1" dirty="0">
                <a:solidFill>
                  <a:srgbClr val="FFFF00"/>
                </a:solidFill>
              </a:rPr>
              <a:t>Zone 5 - Reverse 3ph. trips</a:t>
            </a:r>
          </a:p>
        </p:txBody>
      </p:sp>
      <p:cxnSp>
        <p:nvCxnSpPr>
          <p:cNvPr id="375" name="Straight Connector 374"/>
          <p:cNvCxnSpPr/>
          <p:nvPr/>
        </p:nvCxnSpPr>
        <p:spPr>
          <a:xfrm flipV="1">
            <a:off x="6214204" y="3164571"/>
            <a:ext cx="1027246" cy="23682"/>
          </a:xfrm>
          <a:prstGeom prst="line">
            <a:avLst/>
          </a:prstGeom>
          <a:ln w="28575">
            <a:solidFill>
              <a:srgbClr val="0070C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99" name="Straight Connector 398"/>
          <p:cNvCxnSpPr/>
          <p:nvPr/>
        </p:nvCxnSpPr>
        <p:spPr>
          <a:xfrm flipV="1">
            <a:off x="6214204" y="4956861"/>
            <a:ext cx="1027246" cy="23682"/>
          </a:xfrm>
          <a:prstGeom prst="line">
            <a:avLst/>
          </a:prstGeom>
          <a:ln w="28575">
            <a:solidFill>
              <a:srgbClr val="0070C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01" name="Straight Connector 400"/>
          <p:cNvCxnSpPr/>
          <p:nvPr/>
        </p:nvCxnSpPr>
        <p:spPr>
          <a:xfrm flipV="1">
            <a:off x="6231124" y="5183831"/>
            <a:ext cx="1027246" cy="23682"/>
          </a:xfrm>
          <a:prstGeom prst="line">
            <a:avLst/>
          </a:prstGeom>
          <a:ln w="28575">
            <a:solidFill>
              <a:srgbClr val="0070C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03" name="Straight Connector 402"/>
          <p:cNvCxnSpPr/>
          <p:nvPr/>
        </p:nvCxnSpPr>
        <p:spPr>
          <a:xfrm flipV="1">
            <a:off x="6231124" y="5444895"/>
            <a:ext cx="1027246" cy="23682"/>
          </a:xfrm>
          <a:prstGeom prst="line">
            <a:avLst/>
          </a:prstGeom>
          <a:ln w="28575">
            <a:solidFill>
              <a:srgbClr val="0070C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04" name="Title 2"/>
          <p:cNvSpPr txBox="1">
            <a:spLocks/>
          </p:cNvSpPr>
          <p:nvPr/>
        </p:nvSpPr>
        <p:spPr>
          <a:xfrm>
            <a:off x="7215749" y="5532350"/>
            <a:ext cx="3084155" cy="356395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>
            <a:lvl1pPr algn="l" defTabSz="914400" rtl="0" eaLnBrk="1" latinLnBrk="0" hangingPunct="1">
              <a:lnSpc>
                <a:spcPct val="85000"/>
              </a:lnSpc>
              <a:spcBef>
                <a:spcPct val="0"/>
              </a:spcBef>
              <a:buNone/>
              <a:defRPr sz="7200" kern="1200" spc="-50" baseline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IN" sz="2000" i="1" dirty="0">
                <a:solidFill>
                  <a:srgbClr val="FFFF00"/>
                </a:solidFill>
              </a:rPr>
              <a:t>Carrier send</a:t>
            </a:r>
          </a:p>
        </p:txBody>
      </p:sp>
      <p:cxnSp>
        <p:nvCxnSpPr>
          <p:cNvPr id="405" name="Straight Connector 404"/>
          <p:cNvCxnSpPr/>
          <p:nvPr/>
        </p:nvCxnSpPr>
        <p:spPr>
          <a:xfrm flipV="1">
            <a:off x="6248108" y="5686866"/>
            <a:ext cx="1027246" cy="23682"/>
          </a:xfrm>
          <a:prstGeom prst="line">
            <a:avLst/>
          </a:prstGeom>
          <a:ln w="28575">
            <a:solidFill>
              <a:srgbClr val="0070C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6" name="Straight Connector 55"/>
          <p:cNvCxnSpPr/>
          <p:nvPr/>
        </p:nvCxnSpPr>
        <p:spPr>
          <a:xfrm flipV="1">
            <a:off x="3140991" y="3787891"/>
            <a:ext cx="1027246" cy="23682"/>
          </a:xfrm>
          <a:prstGeom prst="line">
            <a:avLst/>
          </a:prstGeom>
          <a:ln w="28575">
            <a:solidFill>
              <a:srgbClr val="0070C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57" name="Title 2"/>
          <p:cNvSpPr txBox="1">
            <a:spLocks/>
          </p:cNvSpPr>
          <p:nvPr/>
        </p:nvSpPr>
        <p:spPr>
          <a:xfrm>
            <a:off x="685805" y="3648213"/>
            <a:ext cx="2541588" cy="356395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>
            <a:lvl1pPr algn="l" defTabSz="914400" rtl="0" eaLnBrk="1" latinLnBrk="0" hangingPunct="1">
              <a:lnSpc>
                <a:spcPct val="85000"/>
              </a:lnSpc>
              <a:spcBef>
                <a:spcPct val="0"/>
              </a:spcBef>
              <a:buNone/>
              <a:defRPr sz="7200" kern="1200" spc="-50" baseline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IN" sz="2000" i="1" dirty="0">
                <a:solidFill>
                  <a:srgbClr val="FFFF00"/>
                </a:solidFill>
              </a:rPr>
              <a:t>Line Isolator OPEN</a:t>
            </a:r>
          </a:p>
        </p:txBody>
      </p:sp>
      <p:sp>
        <p:nvSpPr>
          <p:cNvPr id="59" name="Title 2"/>
          <p:cNvSpPr txBox="1">
            <a:spLocks/>
          </p:cNvSpPr>
          <p:nvPr/>
        </p:nvSpPr>
        <p:spPr>
          <a:xfrm>
            <a:off x="7193337" y="3632213"/>
            <a:ext cx="4943533" cy="340495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 algn="l" defTabSz="914400" rtl="0" eaLnBrk="1" latinLnBrk="0" hangingPunct="1">
              <a:lnSpc>
                <a:spcPct val="85000"/>
              </a:lnSpc>
              <a:spcBef>
                <a:spcPct val="0"/>
              </a:spcBef>
              <a:buNone/>
              <a:defRPr sz="7200" kern="1200" spc="-50" baseline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IN" sz="2000" i="1" dirty="0">
                <a:solidFill>
                  <a:srgbClr val="FFFF00"/>
                </a:solidFill>
              </a:rPr>
              <a:t>STUB protection OPTD 3 Ph trip (</a:t>
            </a:r>
            <a:r>
              <a:rPr lang="en-IN" sz="1200" i="1" dirty="0">
                <a:solidFill>
                  <a:srgbClr val="FFFF00"/>
                </a:solidFill>
              </a:rPr>
              <a:t>400 kV  only )</a:t>
            </a:r>
          </a:p>
        </p:txBody>
      </p:sp>
      <p:cxnSp>
        <p:nvCxnSpPr>
          <p:cNvPr id="60" name="Straight Connector 59"/>
          <p:cNvCxnSpPr/>
          <p:nvPr/>
        </p:nvCxnSpPr>
        <p:spPr>
          <a:xfrm flipV="1">
            <a:off x="6225697" y="3786729"/>
            <a:ext cx="1027246" cy="23682"/>
          </a:xfrm>
          <a:prstGeom prst="line">
            <a:avLst/>
          </a:prstGeom>
          <a:ln w="28575">
            <a:solidFill>
              <a:srgbClr val="0070C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61" name="Title 2"/>
          <p:cNvSpPr txBox="1">
            <a:spLocks/>
          </p:cNvSpPr>
          <p:nvPr/>
        </p:nvSpPr>
        <p:spPr>
          <a:xfrm>
            <a:off x="7197821" y="3875380"/>
            <a:ext cx="3994620" cy="356395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>
            <a:lvl1pPr algn="l" defTabSz="914400" rtl="0" eaLnBrk="1" latinLnBrk="0" hangingPunct="1">
              <a:lnSpc>
                <a:spcPct val="85000"/>
              </a:lnSpc>
              <a:spcBef>
                <a:spcPct val="0"/>
              </a:spcBef>
              <a:buNone/>
              <a:defRPr sz="7200" kern="1200" spc="-50" baseline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IN" sz="2000" i="1" dirty="0">
                <a:solidFill>
                  <a:srgbClr val="FFFF00"/>
                </a:solidFill>
              </a:rPr>
              <a:t>Dir. EF OPTD</a:t>
            </a:r>
          </a:p>
        </p:txBody>
      </p:sp>
      <p:cxnSp>
        <p:nvCxnSpPr>
          <p:cNvPr id="62" name="Straight Connector 61"/>
          <p:cNvCxnSpPr/>
          <p:nvPr/>
        </p:nvCxnSpPr>
        <p:spPr>
          <a:xfrm flipV="1">
            <a:off x="6230180" y="4029896"/>
            <a:ext cx="1027246" cy="23682"/>
          </a:xfrm>
          <a:prstGeom prst="line">
            <a:avLst/>
          </a:prstGeom>
          <a:ln w="28575">
            <a:solidFill>
              <a:srgbClr val="0070C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63" name="Title 2"/>
          <p:cNvSpPr txBox="1">
            <a:spLocks/>
          </p:cNvSpPr>
          <p:nvPr/>
        </p:nvSpPr>
        <p:spPr>
          <a:xfrm>
            <a:off x="7188857" y="4148803"/>
            <a:ext cx="3994620" cy="356395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>
            <a:lvl1pPr algn="l" defTabSz="914400" rtl="0" eaLnBrk="1" latinLnBrk="0" hangingPunct="1">
              <a:lnSpc>
                <a:spcPct val="85000"/>
              </a:lnSpc>
              <a:spcBef>
                <a:spcPct val="0"/>
              </a:spcBef>
              <a:buNone/>
              <a:defRPr sz="7200" kern="1200" spc="-50" baseline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IN" sz="2000" i="1" dirty="0">
                <a:solidFill>
                  <a:srgbClr val="FFFF00"/>
                </a:solidFill>
              </a:rPr>
              <a:t>VTF - EF OPTD</a:t>
            </a:r>
          </a:p>
        </p:txBody>
      </p:sp>
      <p:cxnSp>
        <p:nvCxnSpPr>
          <p:cNvPr id="64" name="Straight Connector 63"/>
          <p:cNvCxnSpPr/>
          <p:nvPr/>
        </p:nvCxnSpPr>
        <p:spPr>
          <a:xfrm flipV="1">
            <a:off x="6221216" y="4303319"/>
            <a:ext cx="1027246" cy="23682"/>
          </a:xfrm>
          <a:prstGeom prst="line">
            <a:avLst/>
          </a:prstGeom>
          <a:ln w="28575">
            <a:solidFill>
              <a:srgbClr val="0070C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65" name="Title 2"/>
          <p:cNvSpPr txBox="1">
            <a:spLocks/>
          </p:cNvSpPr>
          <p:nvPr/>
        </p:nvSpPr>
        <p:spPr>
          <a:xfrm>
            <a:off x="7179893" y="4476014"/>
            <a:ext cx="3994620" cy="356395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>
            <a:lvl1pPr algn="l" defTabSz="914400" rtl="0" eaLnBrk="1" latinLnBrk="0" hangingPunct="1">
              <a:lnSpc>
                <a:spcPct val="85000"/>
              </a:lnSpc>
              <a:spcBef>
                <a:spcPct val="0"/>
              </a:spcBef>
              <a:buNone/>
              <a:defRPr sz="7200" kern="1200" spc="-50" baseline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IN" sz="2000" i="1" dirty="0">
                <a:solidFill>
                  <a:srgbClr val="FFFF00"/>
                </a:solidFill>
              </a:rPr>
              <a:t>VTF – Over Current OPTD</a:t>
            </a:r>
          </a:p>
        </p:txBody>
      </p:sp>
      <p:cxnSp>
        <p:nvCxnSpPr>
          <p:cNvPr id="66" name="Straight Connector 65"/>
          <p:cNvCxnSpPr/>
          <p:nvPr/>
        </p:nvCxnSpPr>
        <p:spPr>
          <a:xfrm flipV="1">
            <a:off x="6212252" y="4650850"/>
            <a:ext cx="1027246" cy="23682"/>
          </a:xfrm>
          <a:prstGeom prst="line">
            <a:avLst/>
          </a:prstGeom>
          <a:ln w="28575">
            <a:solidFill>
              <a:srgbClr val="0070C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" name="Straight Connector 3"/>
          <p:cNvCxnSpPr/>
          <p:nvPr/>
        </p:nvCxnSpPr>
        <p:spPr>
          <a:xfrm>
            <a:off x="4136842" y="3791465"/>
            <a:ext cx="2094474" cy="20725"/>
          </a:xfrm>
          <a:prstGeom prst="line">
            <a:avLst/>
          </a:prstGeom>
          <a:ln w="28575">
            <a:solidFill>
              <a:srgbClr val="FFC000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67" name="Title 2"/>
          <p:cNvSpPr txBox="1">
            <a:spLocks/>
          </p:cNvSpPr>
          <p:nvPr/>
        </p:nvSpPr>
        <p:spPr>
          <a:xfrm>
            <a:off x="7174864" y="3299923"/>
            <a:ext cx="3175485" cy="356395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>
            <a:lvl1pPr algn="l" defTabSz="914400" rtl="0" eaLnBrk="1" latinLnBrk="0" hangingPunct="1">
              <a:lnSpc>
                <a:spcPct val="85000"/>
              </a:lnSpc>
              <a:spcBef>
                <a:spcPct val="0"/>
              </a:spcBef>
              <a:buNone/>
              <a:defRPr sz="7200" kern="1200" spc="-50" baseline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IN" sz="2000" i="1" dirty="0">
                <a:solidFill>
                  <a:srgbClr val="FFFF00"/>
                </a:solidFill>
              </a:rPr>
              <a:t>SOTF OPTD 3 </a:t>
            </a:r>
            <a:r>
              <a:rPr lang="en-IN" sz="2000" i="1" dirty="0" err="1">
                <a:solidFill>
                  <a:srgbClr val="FFFF00"/>
                </a:solidFill>
              </a:rPr>
              <a:t>Ph</a:t>
            </a:r>
            <a:r>
              <a:rPr lang="en-IN" sz="2000" i="1" dirty="0">
                <a:solidFill>
                  <a:srgbClr val="FFFF00"/>
                </a:solidFill>
              </a:rPr>
              <a:t> trip</a:t>
            </a:r>
          </a:p>
        </p:txBody>
      </p:sp>
      <p:cxnSp>
        <p:nvCxnSpPr>
          <p:cNvPr id="68" name="Straight Connector 67"/>
          <p:cNvCxnSpPr/>
          <p:nvPr/>
        </p:nvCxnSpPr>
        <p:spPr>
          <a:xfrm flipV="1">
            <a:off x="6207223" y="3481333"/>
            <a:ext cx="1027246" cy="23682"/>
          </a:xfrm>
          <a:prstGeom prst="line">
            <a:avLst/>
          </a:prstGeom>
          <a:ln w="28575">
            <a:solidFill>
              <a:srgbClr val="0070C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9" name="Straight Connector 68"/>
          <p:cNvCxnSpPr>
            <a:stCxn id="142" idx="1"/>
            <a:endCxn id="142" idx="3"/>
          </p:cNvCxnSpPr>
          <p:nvPr/>
        </p:nvCxnSpPr>
        <p:spPr>
          <a:xfrm>
            <a:off x="4155773" y="3558190"/>
            <a:ext cx="2075543" cy="0"/>
          </a:xfrm>
          <a:prstGeom prst="line">
            <a:avLst/>
          </a:prstGeom>
          <a:ln w="28575">
            <a:solidFill>
              <a:srgbClr val="FFC000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2" name="Straight Connector 71"/>
          <p:cNvCxnSpPr/>
          <p:nvPr/>
        </p:nvCxnSpPr>
        <p:spPr>
          <a:xfrm>
            <a:off x="4131680" y="1740024"/>
            <a:ext cx="2075543" cy="0"/>
          </a:xfrm>
          <a:prstGeom prst="line">
            <a:avLst/>
          </a:prstGeom>
          <a:ln w="28575">
            <a:solidFill>
              <a:srgbClr val="FFC000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73" name="Title 2"/>
          <p:cNvSpPr txBox="1">
            <a:spLocks/>
          </p:cNvSpPr>
          <p:nvPr/>
        </p:nvSpPr>
        <p:spPr>
          <a:xfrm>
            <a:off x="7224204" y="4773706"/>
            <a:ext cx="3116585" cy="334008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>
            <a:lvl1pPr algn="l" defTabSz="914400" rtl="0" eaLnBrk="1" latinLnBrk="0" hangingPunct="1">
              <a:lnSpc>
                <a:spcPct val="85000"/>
              </a:lnSpc>
              <a:spcBef>
                <a:spcPct val="0"/>
              </a:spcBef>
              <a:buNone/>
              <a:defRPr sz="7200" kern="1200" spc="-50" baseline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IN" sz="2000" i="1" dirty="0">
                <a:solidFill>
                  <a:srgbClr val="FFFF00"/>
                </a:solidFill>
              </a:rPr>
              <a:t>Broken conductor Alarm</a:t>
            </a:r>
          </a:p>
        </p:txBody>
      </p:sp>
      <p:sp>
        <p:nvSpPr>
          <p:cNvPr id="75" name="Title 2"/>
          <p:cNvSpPr txBox="1">
            <a:spLocks/>
          </p:cNvSpPr>
          <p:nvPr/>
        </p:nvSpPr>
        <p:spPr>
          <a:xfrm>
            <a:off x="7227677" y="5042536"/>
            <a:ext cx="3084155" cy="356395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>
            <a:lvl1pPr algn="l" defTabSz="914400" rtl="0" eaLnBrk="1" latinLnBrk="0" hangingPunct="1">
              <a:lnSpc>
                <a:spcPct val="85000"/>
              </a:lnSpc>
              <a:spcBef>
                <a:spcPct val="0"/>
              </a:spcBef>
              <a:buNone/>
              <a:defRPr sz="7200" kern="1200" spc="-50" baseline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IN" sz="2000" i="1" dirty="0">
                <a:solidFill>
                  <a:srgbClr val="FFFF00"/>
                </a:solidFill>
              </a:rPr>
              <a:t>VT Fuse fail alarm</a:t>
            </a:r>
          </a:p>
        </p:txBody>
      </p:sp>
      <p:sp>
        <p:nvSpPr>
          <p:cNvPr id="77" name="Title 2"/>
          <p:cNvSpPr txBox="1">
            <a:spLocks/>
          </p:cNvSpPr>
          <p:nvPr/>
        </p:nvSpPr>
        <p:spPr>
          <a:xfrm>
            <a:off x="7200783" y="5290153"/>
            <a:ext cx="3084155" cy="356395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>
            <a:lvl1pPr algn="l" defTabSz="914400" rtl="0" eaLnBrk="1" latinLnBrk="0" hangingPunct="1">
              <a:lnSpc>
                <a:spcPct val="85000"/>
              </a:lnSpc>
              <a:spcBef>
                <a:spcPct val="0"/>
              </a:spcBef>
              <a:buNone/>
              <a:defRPr sz="7200" kern="1200" spc="-50" baseline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IN" sz="2000" i="1" dirty="0">
                <a:solidFill>
                  <a:srgbClr val="FFFF00"/>
                </a:solidFill>
              </a:rPr>
              <a:t>Power swing alarm</a:t>
            </a:r>
          </a:p>
        </p:txBody>
      </p:sp>
      <p:cxnSp>
        <p:nvCxnSpPr>
          <p:cNvPr id="2" name="Straight Connector 1">
            <a:extLst>
              <a:ext uri="{FF2B5EF4-FFF2-40B4-BE49-F238E27FC236}">
                <a16:creationId xmlns:a16="http://schemas.microsoft.com/office/drawing/2014/main" id="{1CE61668-4E38-1999-D1A9-839F24720013}"/>
              </a:ext>
            </a:extLst>
          </p:cNvPr>
          <p:cNvCxnSpPr/>
          <p:nvPr/>
        </p:nvCxnSpPr>
        <p:spPr>
          <a:xfrm>
            <a:off x="4168237" y="5204456"/>
            <a:ext cx="2094474" cy="20725"/>
          </a:xfrm>
          <a:prstGeom prst="line">
            <a:avLst/>
          </a:prstGeom>
          <a:ln w="28575">
            <a:solidFill>
              <a:srgbClr val="FFC000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5" name="Title 2">
            <a:extLst>
              <a:ext uri="{FF2B5EF4-FFF2-40B4-BE49-F238E27FC236}">
                <a16:creationId xmlns:a16="http://schemas.microsoft.com/office/drawing/2014/main" id="{4D764DC8-6879-CA0A-F7C3-BE702D3CD664}"/>
              </a:ext>
            </a:extLst>
          </p:cNvPr>
          <p:cNvSpPr txBox="1">
            <a:spLocks/>
          </p:cNvSpPr>
          <p:nvPr/>
        </p:nvSpPr>
        <p:spPr>
          <a:xfrm>
            <a:off x="10177463" y="5609059"/>
            <a:ext cx="1833562" cy="653224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>
            <a:lvl1pPr algn="l" defTabSz="914400" rtl="0" eaLnBrk="1" latinLnBrk="0" hangingPunct="1">
              <a:lnSpc>
                <a:spcPct val="85000"/>
              </a:lnSpc>
              <a:spcBef>
                <a:spcPct val="0"/>
              </a:spcBef>
              <a:buNone/>
              <a:defRPr sz="7200" kern="1200" spc="-50" baseline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IN" sz="2000" i="1" dirty="0">
                <a:solidFill>
                  <a:srgbClr val="FFFF00"/>
                </a:solidFill>
                <a:hlinkClick r:id="rId3" action="ppaction://hlinkfile"/>
              </a:rPr>
              <a:t>Configuration PSL</a:t>
            </a:r>
            <a:endParaRPr lang="en-IN" sz="2000" i="1" dirty="0">
              <a:solidFill>
                <a:srgbClr val="FFFF00"/>
              </a:solidFill>
            </a:endParaRP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F645E90-011B-570E-70F2-72AFC602BFC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>
            <a:normAutofit lnSpcReduction="10000"/>
          </a:bodyPr>
          <a:lstStyle/>
          <a:p>
            <a:fld id="{19C1AEB4-7037-4088-A46E-D96AF956DC0D}" type="slidenum">
              <a:rPr lang="en-IN" smtClean="0"/>
              <a:t>76</a:t>
            </a:fld>
            <a:endParaRPr lang="en-IN"/>
          </a:p>
        </p:txBody>
      </p:sp>
      <p:grpSp>
        <p:nvGrpSpPr>
          <p:cNvPr id="7" name="Group 6">
            <a:extLst>
              <a:ext uri="{FF2B5EF4-FFF2-40B4-BE49-F238E27FC236}">
                <a16:creationId xmlns:a16="http://schemas.microsoft.com/office/drawing/2014/main" id="{1BD7F611-C89C-922A-519F-203485CC9C36}"/>
              </a:ext>
            </a:extLst>
          </p:cNvPr>
          <p:cNvGrpSpPr/>
          <p:nvPr/>
        </p:nvGrpSpPr>
        <p:grpSpPr>
          <a:xfrm>
            <a:off x="11481757" y="74540"/>
            <a:ext cx="620304" cy="653010"/>
            <a:chOff x="8366841" y="1587144"/>
            <a:chExt cx="620304" cy="653010"/>
          </a:xfrm>
        </p:grpSpPr>
        <p:cxnSp>
          <p:nvCxnSpPr>
            <p:cNvPr id="8" name="Straight Connector 7">
              <a:extLst>
                <a:ext uri="{FF2B5EF4-FFF2-40B4-BE49-F238E27FC236}">
                  <a16:creationId xmlns:a16="http://schemas.microsoft.com/office/drawing/2014/main" id="{3D28E7D2-7134-AB1D-F83E-263997D045DF}"/>
                </a:ext>
              </a:extLst>
            </p:cNvPr>
            <p:cNvCxnSpPr/>
            <p:nvPr/>
          </p:nvCxnSpPr>
          <p:spPr>
            <a:xfrm>
              <a:off x="8672017" y="1587144"/>
              <a:ext cx="0" cy="653010"/>
            </a:xfrm>
            <a:prstGeom prst="line">
              <a:avLst/>
            </a:prstGeom>
            <a:effectLst>
              <a:glow rad="63500">
                <a:schemeClr val="accent1">
                  <a:satMod val="175000"/>
                  <a:alpha val="40000"/>
                </a:schemeClr>
              </a:glow>
            </a:effectLst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9" name="Straight Connector 8">
              <a:extLst>
                <a:ext uri="{FF2B5EF4-FFF2-40B4-BE49-F238E27FC236}">
                  <a16:creationId xmlns:a16="http://schemas.microsoft.com/office/drawing/2014/main" id="{C717A387-A00C-7DB4-20EC-C6B9499DC34D}"/>
                </a:ext>
              </a:extLst>
            </p:cNvPr>
            <p:cNvCxnSpPr/>
            <p:nvPr/>
          </p:nvCxnSpPr>
          <p:spPr>
            <a:xfrm>
              <a:off x="8366841" y="1917229"/>
              <a:ext cx="620304" cy="0"/>
            </a:xfrm>
            <a:prstGeom prst="line">
              <a:avLst/>
            </a:prstGeom>
            <a:effectLst>
              <a:glow rad="63500">
                <a:schemeClr val="accent1">
                  <a:satMod val="175000"/>
                  <a:alpha val="40000"/>
                </a:schemeClr>
              </a:glow>
            </a:effectLst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grpSp>
        <p:nvGrpSpPr>
          <p:cNvPr id="10" name="Group 9">
            <a:extLst>
              <a:ext uri="{FF2B5EF4-FFF2-40B4-BE49-F238E27FC236}">
                <a16:creationId xmlns:a16="http://schemas.microsoft.com/office/drawing/2014/main" id="{01FB0A97-A1D9-E494-9F67-B0C8B141C0DE}"/>
              </a:ext>
            </a:extLst>
          </p:cNvPr>
          <p:cNvGrpSpPr/>
          <p:nvPr/>
        </p:nvGrpSpPr>
        <p:grpSpPr>
          <a:xfrm>
            <a:off x="11157779" y="-216759"/>
            <a:ext cx="1260000" cy="1260000"/>
            <a:chOff x="7064043" y="3066250"/>
            <a:chExt cx="1260000" cy="1260000"/>
          </a:xfrm>
        </p:grpSpPr>
        <p:sp>
          <p:nvSpPr>
            <p:cNvPr id="11" name="Oval 10">
              <a:extLst>
                <a:ext uri="{FF2B5EF4-FFF2-40B4-BE49-F238E27FC236}">
                  <a16:creationId xmlns:a16="http://schemas.microsoft.com/office/drawing/2014/main" id="{16FC7920-CD3B-314B-40A5-B2F13DDEB4D6}"/>
                </a:ext>
              </a:extLst>
            </p:cNvPr>
            <p:cNvSpPr/>
            <p:nvPr/>
          </p:nvSpPr>
          <p:spPr>
            <a:xfrm>
              <a:off x="7064043" y="3066250"/>
              <a:ext cx="1260000" cy="1260000"/>
            </a:xfrm>
            <a:prstGeom prst="ellipse">
              <a:avLst/>
            </a:prstGeom>
            <a:noFill/>
            <a:ln>
              <a:solidFill>
                <a:schemeClr val="bg1"/>
              </a:solidFill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IN"/>
            </a:p>
          </p:txBody>
        </p:sp>
        <p:grpSp>
          <p:nvGrpSpPr>
            <p:cNvPr id="12" name="Group 11">
              <a:extLst>
                <a:ext uri="{FF2B5EF4-FFF2-40B4-BE49-F238E27FC236}">
                  <a16:creationId xmlns:a16="http://schemas.microsoft.com/office/drawing/2014/main" id="{51224709-CA26-1738-73C1-2707DA73C475}"/>
                </a:ext>
              </a:extLst>
            </p:cNvPr>
            <p:cNvGrpSpPr/>
            <p:nvPr/>
          </p:nvGrpSpPr>
          <p:grpSpPr>
            <a:xfrm>
              <a:off x="7330553" y="3336250"/>
              <a:ext cx="726980" cy="720000"/>
              <a:chOff x="9768840" y="2275840"/>
              <a:chExt cx="726980" cy="720000"/>
            </a:xfrm>
          </p:grpSpPr>
          <p:sp>
            <p:nvSpPr>
              <p:cNvPr id="13" name="Oval 12">
                <a:extLst>
                  <a:ext uri="{FF2B5EF4-FFF2-40B4-BE49-F238E27FC236}">
                    <a16:creationId xmlns:a16="http://schemas.microsoft.com/office/drawing/2014/main" id="{6792609C-B871-3434-BBF9-2AAEDE9102DA}"/>
                  </a:ext>
                </a:extLst>
              </p:cNvPr>
              <p:cNvSpPr/>
              <p:nvPr/>
            </p:nvSpPr>
            <p:spPr>
              <a:xfrm>
                <a:off x="9768840" y="2275840"/>
                <a:ext cx="720000" cy="720000"/>
              </a:xfrm>
              <a:prstGeom prst="ellipse">
                <a:avLst/>
              </a:prstGeom>
              <a:noFill/>
              <a:ln>
                <a:solidFill>
                  <a:schemeClr val="bg1"/>
                </a:solidFill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IN"/>
              </a:p>
            </p:txBody>
          </p:sp>
          <p:cxnSp>
            <p:nvCxnSpPr>
              <p:cNvPr id="14" name="Straight Arrow Connector 13">
                <a:extLst>
                  <a:ext uri="{FF2B5EF4-FFF2-40B4-BE49-F238E27FC236}">
                    <a16:creationId xmlns:a16="http://schemas.microsoft.com/office/drawing/2014/main" id="{9DF2F862-135E-7EE7-AB71-23F62AF599CB}"/>
                  </a:ext>
                </a:extLst>
              </p:cNvPr>
              <p:cNvCxnSpPr>
                <a:cxnSpLocks/>
              </p:cNvCxnSpPr>
              <p:nvPr/>
            </p:nvCxnSpPr>
            <p:spPr>
              <a:xfrm rot="7200000">
                <a:off x="9860407" y="2786655"/>
                <a:ext cx="360000" cy="6762"/>
              </a:xfrm>
              <a:prstGeom prst="straightConnector1">
                <a:avLst/>
              </a:prstGeom>
              <a:ln w="38100" cap="rnd">
                <a:solidFill>
                  <a:srgbClr val="FFFF00"/>
                </a:solidFill>
                <a:tailEnd type="triangle"/>
              </a:ln>
            </p:spPr>
            <p:style>
              <a:lnRef idx="2">
                <a:schemeClr val="accent3"/>
              </a:lnRef>
              <a:fillRef idx="0">
                <a:schemeClr val="accent3"/>
              </a:fillRef>
              <a:effectRef idx="1">
                <a:schemeClr val="accent3"/>
              </a:effectRef>
              <a:fontRef idx="minor">
                <a:schemeClr val="tx1"/>
              </a:fontRef>
            </p:style>
          </p:cxnSp>
          <p:cxnSp>
            <p:nvCxnSpPr>
              <p:cNvPr id="15" name="Straight Arrow Connector 14">
                <a:extLst>
                  <a:ext uri="{FF2B5EF4-FFF2-40B4-BE49-F238E27FC236}">
                    <a16:creationId xmlns:a16="http://schemas.microsoft.com/office/drawing/2014/main" id="{1BE74FE1-CB71-9923-5110-1EDAC454087B}"/>
                  </a:ext>
                </a:extLst>
              </p:cNvPr>
              <p:cNvCxnSpPr>
                <a:cxnSpLocks/>
              </p:cNvCxnSpPr>
              <p:nvPr/>
            </p:nvCxnSpPr>
            <p:spPr>
              <a:xfrm rot="14400000">
                <a:off x="9861767" y="2473195"/>
                <a:ext cx="360000" cy="6762"/>
              </a:xfrm>
              <a:prstGeom prst="straightConnector1">
                <a:avLst/>
              </a:prstGeom>
              <a:ln w="38100" cap="rnd">
                <a:solidFill>
                  <a:srgbClr val="0070C0"/>
                </a:solidFill>
                <a:tailEnd type="triangle"/>
              </a:ln>
            </p:spPr>
            <p:style>
              <a:lnRef idx="2">
                <a:schemeClr val="accent3"/>
              </a:lnRef>
              <a:fillRef idx="0">
                <a:schemeClr val="accent3"/>
              </a:fillRef>
              <a:effectRef idx="1">
                <a:schemeClr val="accent3"/>
              </a:effectRef>
              <a:fontRef idx="minor">
                <a:schemeClr val="tx1"/>
              </a:fontRef>
            </p:style>
          </p:cxnSp>
          <p:cxnSp>
            <p:nvCxnSpPr>
              <p:cNvPr id="16" name="Straight Arrow Connector 15">
                <a:extLst>
                  <a:ext uri="{FF2B5EF4-FFF2-40B4-BE49-F238E27FC236}">
                    <a16:creationId xmlns:a16="http://schemas.microsoft.com/office/drawing/2014/main" id="{D8EAF7D8-D7E9-CEF5-14EF-BF9281ED6547}"/>
                  </a:ext>
                </a:extLst>
              </p:cNvPr>
              <p:cNvCxnSpPr/>
              <p:nvPr/>
            </p:nvCxnSpPr>
            <p:spPr>
              <a:xfrm>
                <a:off x="10135820" y="2629924"/>
                <a:ext cx="360000" cy="6762"/>
              </a:xfrm>
              <a:prstGeom prst="straightConnector1">
                <a:avLst/>
              </a:prstGeom>
              <a:ln w="38100" cap="rnd">
                <a:solidFill>
                  <a:srgbClr val="FF0000"/>
                </a:solidFill>
                <a:tailEnd type="triangle"/>
              </a:ln>
            </p:spPr>
            <p:style>
              <a:lnRef idx="2">
                <a:schemeClr val="accent3"/>
              </a:lnRef>
              <a:fillRef idx="0">
                <a:schemeClr val="accent3"/>
              </a:fillRef>
              <a:effectRef idx="1">
                <a:schemeClr val="accent3"/>
              </a:effectRef>
              <a:fontRef idx="minor">
                <a:schemeClr val="tx1"/>
              </a:fontRef>
            </p:style>
          </p:cxnSp>
        </p:grpSp>
      </p:grpSp>
      <p:sp>
        <p:nvSpPr>
          <p:cNvPr id="17" name="Rectangle 16">
            <a:extLst>
              <a:ext uri="{FF2B5EF4-FFF2-40B4-BE49-F238E27FC236}">
                <a16:creationId xmlns:a16="http://schemas.microsoft.com/office/drawing/2014/main" id="{119DB3C1-6429-577C-E69B-A6531A25AE43}"/>
              </a:ext>
            </a:extLst>
          </p:cNvPr>
          <p:cNvSpPr/>
          <p:nvPr/>
        </p:nvSpPr>
        <p:spPr>
          <a:xfrm>
            <a:off x="11033567" y="-86686"/>
            <a:ext cx="513657" cy="405484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2000" b="0" cap="none" spc="0" dirty="0">
                <a:ln w="0"/>
                <a:solidFill>
                  <a:srgbClr val="92D050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120</a:t>
            </a:r>
          </a:p>
        </p:txBody>
      </p:sp>
      <p:sp>
        <p:nvSpPr>
          <p:cNvPr id="18" name="Rectangle 17">
            <a:extLst>
              <a:ext uri="{FF2B5EF4-FFF2-40B4-BE49-F238E27FC236}">
                <a16:creationId xmlns:a16="http://schemas.microsoft.com/office/drawing/2014/main" id="{AAA0CF75-F0BE-4766-CCC3-7FCBACC6046E}"/>
              </a:ext>
            </a:extLst>
          </p:cNvPr>
          <p:cNvSpPr/>
          <p:nvPr/>
        </p:nvSpPr>
        <p:spPr>
          <a:xfrm>
            <a:off x="11077769" y="566219"/>
            <a:ext cx="513657" cy="405484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2000" b="0" cap="none" spc="0" dirty="0">
                <a:ln w="0"/>
                <a:solidFill>
                  <a:srgbClr val="92D050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240</a:t>
            </a:r>
          </a:p>
        </p:txBody>
      </p:sp>
    </p:spTree>
    <p:extLst>
      <p:ext uri="{BB962C8B-B14F-4D97-AF65-F5344CB8AC3E}">
        <p14:creationId xmlns:p14="http://schemas.microsoft.com/office/powerpoint/2010/main" val="145398496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0">
        <p:cut/>
      </p:transition>
    </mc:Choice>
    <mc:Fallback xmlns="">
      <p:transition>
        <p:cut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8" presetClass="emph" presetSubtype="0" repeatCount="indefinite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Rot by="-21600000">
                                      <p:cBhvr>
                                        <p:cTn id="6" dur="20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2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2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2" presetClass="entr" presetSubtype="2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26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26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1" dur="500" fill="hold"/>
                                        <p:tgtEl>
                                          <p:spTgt spid="35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2" dur="500" fill="hold"/>
                                        <p:tgtEl>
                                          <p:spTgt spid="35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3" presetID="2" presetClass="entr" presetSubtype="2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6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6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20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20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3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5" dur="500" fill="hold"/>
                                        <p:tgtEl>
                                          <p:spTgt spid="34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6" dur="500" fill="hold"/>
                                        <p:tgtEl>
                                          <p:spTgt spid="34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41" dur="500"/>
                                        <p:tgtEl>
                                          <p:spTgt spid="7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2" fill="hold">
                      <p:stCondLst>
                        <p:cond delay="indefinite"/>
                      </p:stCondLst>
                      <p:childTnLst>
                        <p:par>
                          <p:cTn id="43" fill="hold">
                            <p:stCondLst>
                              <p:cond delay="0"/>
                            </p:stCondLst>
                            <p:childTnLst>
                              <p:par>
                                <p:cTn id="44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6" dur="500" fill="hold"/>
                                        <p:tgtEl>
                                          <p:spTgt spid="36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7" dur="500" fill="hold"/>
                                        <p:tgtEl>
                                          <p:spTgt spid="36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8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36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1" dur="500" fill="hold"/>
                                        <p:tgtEl>
                                          <p:spTgt spid="36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2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4" dur="500" fill="hold"/>
                                        <p:tgtEl>
                                          <p:spTgt spid="36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36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6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8" dur="500" fill="hold"/>
                                        <p:tgtEl>
                                          <p:spTgt spid="36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9" dur="500" fill="hold"/>
                                        <p:tgtEl>
                                          <p:spTgt spid="36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60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2" dur="500" fill="hold"/>
                                        <p:tgtEl>
                                          <p:spTgt spid="36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3" dur="500" fill="hold"/>
                                        <p:tgtEl>
                                          <p:spTgt spid="36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64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6" dur="500" fill="hold"/>
                                        <p:tgtEl>
                                          <p:spTgt spid="36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7" dur="500" fill="hold"/>
                                        <p:tgtEl>
                                          <p:spTgt spid="36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68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0" dur="500" fill="hold"/>
                                        <p:tgtEl>
                                          <p:spTgt spid="37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1" dur="500" fill="hold"/>
                                        <p:tgtEl>
                                          <p:spTgt spid="37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72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4" dur="500" fill="hold"/>
                                        <p:tgtEl>
                                          <p:spTgt spid="37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5" dur="500" fill="hold"/>
                                        <p:tgtEl>
                                          <p:spTgt spid="37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6" fill="hold">
                      <p:stCondLst>
                        <p:cond delay="indefinite"/>
                      </p:stCondLst>
                      <p:childTnLst>
                        <p:par>
                          <p:cTn id="77" fill="hold">
                            <p:stCondLst>
                              <p:cond delay="0"/>
                            </p:stCondLst>
                            <p:childTnLst>
                              <p:par>
                                <p:cTn id="78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0" dur="1000"/>
                                        <p:tgtEl>
                                          <p:spTgt spid="6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1" dur="1000" fill="hold"/>
                                        <p:tgtEl>
                                          <p:spTgt spid="6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2" dur="1000" fill="hold"/>
                                        <p:tgtEl>
                                          <p:spTgt spid="6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83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5" dur="1000"/>
                                        <p:tgtEl>
                                          <p:spTgt spid="6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6" dur="1000" fill="hold"/>
                                        <p:tgtEl>
                                          <p:spTgt spid="6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7" dur="1000" fill="hold"/>
                                        <p:tgtEl>
                                          <p:spTgt spid="6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8" fill="hold">
                      <p:stCondLst>
                        <p:cond delay="indefinite"/>
                      </p:stCondLst>
                      <p:childTnLst>
                        <p:par>
                          <p:cTn id="89" fill="hold">
                            <p:stCondLst>
                              <p:cond delay="0"/>
                            </p:stCondLst>
                            <p:childTnLst>
                              <p:par>
                                <p:cTn id="90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92" dur="500" fill="hold"/>
                                        <p:tgtEl>
                                          <p:spTgt spid="35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3" dur="500" fill="hold"/>
                                        <p:tgtEl>
                                          <p:spTgt spid="35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4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96" dur="500" fill="hold"/>
                                        <p:tgtEl>
                                          <p:spTgt spid="22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7" dur="500" fill="hold"/>
                                        <p:tgtEl>
                                          <p:spTgt spid="22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8" fill="hold">
                      <p:stCondLst>
                        <p:cond delay="indefinite"/>
                      </p:stCondLst>
                      <p:childTnLst>
                        <p:par>
                          <p:cTn id="99" fill="hold">
                            <p:stCondLst>
                              <p:cond delay="0"/>
                            </p:stCondLst>
                            <p:childTnLst>
                              <p:par>
                                <p:cTn id="100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02" dur="500"/>
                                        <p:tgtEl>
                                          <p:spTgt spid="6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3" fill="hold">
                      <p:stCondLst>
                        <p:cond delay="indefinite"/>
                      </p:stCondLst>
                      <p:childTnLst>
                        <p:par>
                          <p:cTn id="104" fill="hold">
                            <p:stCondLst>
                              <p:cond delay="0"/>
                            </p:stCondLst>
                            <p:childTnLst>
                              <p:par>
                                <p:cTn id="10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7" dur="1000"/>
                                        <p:tgtEl>
                                          <p:spTgt spid="6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08" dur="1000" fill="hold"/>
                                        <p:tgtEl>
                                          <p:spTgt spid="6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9" dur="1000" fill="hold"/>
                                        <p:tgtEl>
                                          <p:spTgt spid="6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10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2" dur="1000"/>
                                        <p:tgtEl>
                                          <p:spTgt spid="5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13" dur="1000" fill="hold"/>
                                        <p:tgtEl>
                                          <p:spTgt spid="5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4" dur="1000" fill="hold"/>
                                        <p:tgtEl>
                                          <p:spTgt spid="5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5" fill="hold">
                      <p:stCondLst>
                        <p:cond delay="indefinite"/>
                      </p:stCondLst>
                      <p:childTnLst>
                        <p:par>
                          <p:cTn id="116" fill="hold">
                            <p:stCondLst>
                              <p:cond delay="0"/>
                            </p:stCondLst>
                            <p:childTnLst>
                              <p:par>
                                <p:cTn id="1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9" dur="500" fill="hold"/>
                                        <p:tgtEl>
                                          <p:spTgt spid="5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0" dur="500" fill="hold"/>
                                        <p:tgtEl>
                                          <p:spTgt spid="5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21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3" dur="500" fill="hold"/>
                                        <p:tgtEl>
                                          <p:spTgt spid="5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4" dur="500" fill="hold"/>
                                        <p:tgtEl>
                                          <p:spTgt spid="5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5" fill="hold">
                      <p:stCondLst>
                        <p:cond delay="indefinite"/>
                      </p:stCondLst>
                      <p:childTnLst>
                        <p:par>
                          <p:cTn id="126" fill="hold">
                            <p:stCondLst>
                              <p:cond delay="0"/>
                            </p:stCondLst>
                            <p:childTnLst>
                              <p:par>
                                <p:cTn id="127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29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0" fill="hold">
                      <p:stCondLst>
                        <p:cond delay="indefinite"/>
                      </p:stCondLst>
                      <p:childTnLst>
                        <p:par>
                          <p:cTn id="131" fill="hold">
                            <p:stCondLst>
                              <p:cond delay="0"/>
                            </p:stCondLst>
                            <p:childTnLst>
                              <p:par>
                                <p:cTn id="132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4" dur="500" fill="hold"/>
                                        <p:tgtEl>
                                          <p:spTgt spid="6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5" dur="500" fill="hold"/>
                                        <p:tgtEl>
                                          <p:spTgt spid="6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6" presetID="2" presetClass="entr" presetSubtype="2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8" dur="500" fill="hold"/>
                                        <p:tgtEl>
                                          <p:spTgt spid="6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9" dur="500" fill="hold"/>
                                        <p:tgtEl>
                                          <p:spTgt spid="6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40" presetID="2" presetClass="entr" presetSubtype="2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42" dur="500" fill="hold"/>
                                        <p:tgtEl>
                                          <p:spTgt spid="6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3" dur="500" fill="hold"/>
                                        <p:tgtEl>
                                          <p:spTgt spid="6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44" presetID="2" presetClass="entr" presetSubtype="2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46" dur="500" fill="hold"/>
                                        <p:tgtEl>
                                          <p:spTgt spid="6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7" dur="500" fill="hold"/>
                                        <p:tgtEl>
                                          <p:spTgt spid="6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48" presetID="2" presetClass="entr" presetSubtype="2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0" dur="500" fill="hold"/>
                                        <p:tgtEl>
                                          <p:spTgt spid="6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51" dur="500" fill="hold"/>
                                        <p:tgtEl>
                                          <p:spTgt spid="6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52" presetID="2" presetClass="entr" presetSubtype="2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4" dur="500" fill="hold"/>
                                        <p:tgtEl>
                                          <p:spTgt spid="6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55" dur="500" fill="hold"/>
                                        <p:tgtEl>
                                          <p:spTgt spid="6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6" fill="hold">
                      <p:stCondLst>
                        <p:cond delay="indefinite"/>
                      </p:stCondLst>
                      <p:childTnLst>
                        <p:par>
                          <p:cTn id="157" fill="hold">
                            <p:stCondLst>
                              <p:cond delay="0"/>
                            </p:stCondLst>
                            <p:childTnLst>
                              <p:par>
                                <p:cTn id="158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60" dur="500" fill="hold"/>
                                        <p:tgtEl>
                                          <p:spTgt spid="7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1" dur="500" fill="hold"/>
                                        <p:tgtEl>
                                          <p:spTgt spid="7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62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64" dur="500" fill="hold"/>
                                        <p:tgtEl>
                                          <p:spTgt spid="7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5" dur="500" fill="hold"/>
                                        <p:tgtEl>
                                          <p:spTgt spid="7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66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68" dur="500" fill="hold"/>
                                        <p:tgtEl>
                                          <p:spTgt spid="7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9" dur="500" fill="hold"/>
                                        <p:tgtEl>
                                          <p:spTgt spid="7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0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2" dur="500" fill="hold"/>
                                        <p:tgtEl>
                                          <p:spTgt spid="39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73" dur="500" fill="hold"/>
                                        <p:tgtEl>
                                          <p:spTgt spid="39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4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6" dur="500" fill="hold"/>
                                        <p:tgtEl>
                                          <p:spTgt spid="40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77" dur="500" fill="hold"/>
                                        <p:tgtEl>
                                          <p:spTgt spid="40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8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80" dur="500" fill="hold"/>
                                        <p:tgtEl>
                                          <p:spTgt spid="40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1" dur="500" fill="hold"/>
                                        <p:tgtEl>
                                          <p:spTgt spid="40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2" fill="hold">
                      <p:stCondLst>
                        <p:cond delay="indefinite"/>
                      </p:stCondLst>
                      <p:childTnLst>
                        <p:par>
                          <p:cTn id="183" fill="hold">
                            <p:stCondLst>
                              <p:cond delay="0"/>
                            </p:stCondLst>
                            <p:childTnLst>
                              <p:par>
                                <p:cTn id="184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86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7" fill="hold">
                      <p:stCondLst>
                        <p:cond delay="indefinite"/>
                      </p:stCondLst>
                      <p:childTnLst>
                        <p:par>
                          <p:cTn id="188" fill="hold">
                            <p:stCondLst>
                              <p:cond delay="0"/>
                            </p:stCondLst>
                            <p:childTnLst>
                              <p:par>
                                <p:cTn id="189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91" dur="500"/>
                                        <p:tgtEl>
                                          <p:spTgt spid="40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92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94" dur="500"/>
                                        <p:tgtEl>
                                          <p:spTgt spid="40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5" fill="hold">
                      <p:stCondLst>
                        <p:cond delay="indefinite"/>
                      </p:stCondLst>
                      <p:childTnLst>
                        <p:par>
                          <p:cTn id="196" fill="hold">
                            <p:stCondLst>
                              <p:cond delay="0"/>
                            </p:stCondLst>
                            <p:childTnLst>
                              <p:par>
                                <p:cTn id="197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99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26" grpId="0"/>
      <p:bldP spid="348" grpId="0"/>
      <p:bldP spid="358" grpId="0"/>
      <p:bldP spid="359" grpId="0"/>
      <p:bldP spid="363" grpId="0"/>
      <p:bldP spid="365" grpId="0"/>
      <p:bldP spid="368" grpId="0"/>
      <p:bldP spid="370" grpId="0"/>
      <p:bldP spid="404" grpId="0"/>
      <p:bldP spid="57" grpId="0"/>
      <p:bldP spid="59" grpId="0"/>
      <p:bldP spid="61" grpId="0"/>
      <p:bldP spid="63" grpId="0"/>
      <p:bldP spid="65" grpId="0"/>
      <p:bldP spid="67" grpId="0"/>
      <p:bldP spid="73" grpId="0"/>
      <p:bldP spid="75" grpId="0"/>
      <p:bldP spid="77" grpId="0"/>
      <p:bldP spid="5" grpId="0"/>
    </p:bldLst>
  </p:timing>
</p:sld>
</file>

<file path=ppt/slides/slide7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/>
          <p:cNvSpPr>
            <a:spLocks noGrp="1"/>
          </p:cNvSpPr>
          <p:nvPr>
            <p:ph type="ctrTitle"/>
          </p:nvPr>
        </p:nvSpPr>
        <p:spPr>
          <a:xfrm>
            <a:off x="3901889" y="0"/>
            <a:ext cx="4388223" cy="589161"/>
          </a:xfrm>
        </p:spPr>
        <p:txBody>
          <a:bodyPr>
            <a:normAutofit fontScale="90000"/>
          </a:bodyPr>
          <a:lstStyle/>
          <a:p>
            <a:pPr algn="ctr"/>
            <a:r>
              <a:rPr lang="en-IN" sz="4000" i="1" u="sng" dirty="0">
                <a:solidFill>
                  <a:srgbClr val="92D050"/>
                </a:solidFill>
              </a:rPr>
              <a:t>Feeder Trip matrix</a:t>
            </a:r>
            <a:endParaRPr lang="en-IN" sz="4000" i="1" u="sng" dirty="0"/>
          </a:p>
        </p:txBody>
      </p:sp>
      <p:pic>
        <p:nvPicPr>
          <p:cNvPr id="2052" name="Picture 4" descr="APTRANSCO ⚡️⚡️ - Electricity Transmission Company - APTRANSCO | LinkedIn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7541" y="17768"/>
            <a:ext cx="1057360" cy="97547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9BD58BF2-6B5E-AB77-EB40-C005744935A7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018332" y="910724"/>
            <a:ext cx="10155336" cy="5947275"/>
          </a:xfrm>
          <a:prstGeom prst="rect">
            <a:avLst/>
          </a:prstGeom>
        </p:spPr>
      </p:pic>
      <p:sp>
        <p:nvSpPr>
          <p:cNvPr id="2" name="Slide Number Placeholder 1">
            <a:extLst>
              <a:ext uri="{FF2B5EF4-FFF2-40B4-BE49-F238E27FC236}">
                <a16:creationId xmlns:a16="http://schemas.microsoft.com/office/drawing/2014/main" id="{40387E44-9D66-A708-C17E-3080B86C825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>
            <a:normAutofit lnSpcReduction="10000"/>
          </a:bodyPr>
          <a:lstStyle/>
          <a:p>
            <a:fld id="{19C1AEB4-7037-4088-A46E-D96AF956DC0D}" type="slidenum">
              <a:rPr lang="en-IN" smtClean="0"/>
              <a:t>77</a:t>
            </a:fld>
            <a:endParaRPr lang="en-IN"/>
          </a:p>
        </p:txBody>
      </p:sp>
      <p:grpSp>
        <p:nvGrpSpPr>
          <p:cNvPr id="4" name="Group 3">
            <a:extLst>
              <a:ext uri="{FF2B5EF4-FFF2-40B4-BE49-F238E27FC236}">
                <a16:creationId xmlns:a16="http://schemas.microsoft.com/office/drawing/2014/main" id="{532C6117-9B9C-CD86-4947-9FBAE9C504CC}"/>
              </a:ext>
            </a:extLst>
          </p:cNvPr>
          <p:cNvGrpSpPr/>
          <p:nvPr/>
        </p:nvGrpSpPr>
        <p:grpSpPr>
          <a:xfrm>
            <a:off x="11481757" y="74540"/>
            <a:ext cx="620304" cy="653010"/>
            <a:chOff x="8366841" y="1587144"/>
            <a:chExt cx="620304" cy="653010"/>
          </a:xfrm>
        </p:grpSpPr>
        <p:cxnSp>
          <p:nvCxnSpPr>
            <p:cNvPr id="6" name="Straight Connector 5">
              <a:extLst>
                <a:ext uri="{FF2B5EF4-FFF2-40B4-BE49-F238E27FC236}">
                  <a16:creationId xmlns:a16="http://schemas.microsoft.com/office/drawing/2014/main" id="{2C666BAB-148F-B031-21B4-686DCFD84269}"/>
                </a:ext>
              </a:extLst>
            </p:cNvPr>
            <p:cNvCxnSpPr/>
            <p:nvPr/>
          </p:nvCxnSpPr>
          <p:spPr>
            <a:xfrm>
              <a:off x="8672017" y="1587144"/>
              <a:ext cx="0" cy="653010"/>
            </a:xfrm>
            <a:prstGeom prst="line">
              <a:avLst/>
            </a:prstGeom>
            <a:effectLst>
              <a:glow rad="63500">
                <a:schemeClr val="accent1">
                  <a:satMod val="175000"/>
                  <a:alpha val="40000"/>
                </a:schemeClr>
              </a:glow>
            </a:effectLst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" name="Straight Connector 6">
              <a:extLst>
                <a:ext uri="{FF2B5EF4-FFF2-40B4-BE49-F238E27FC236}">
                  <a16:creationId xmlns:a16="http://schemas.microsoft.com/office/drawing/2014/main" id="{BD4EC547-E391-4082-5D96-509069E34BCF}"/>
                </a:ext>
              </a:extLst>
            </p:cNvPr>
            <p:cNvCxnSpPr/>
            <p:nvPr/>
          </p:nvCxnSpPr>
          <p:spPr>
            <a:xfrm>
              <a:off x="8366841" y="1917229"/>
              <a:ext cx="620304" cy="0"/>
            </a:xfrm>
            <a:prstGeom prst="line">
              <a:avLst/>
            </a:prstGeom>
            <a:effectLst>
              <a:glow rad="63500">
                <a:schemeClr val="accent1">
                  <a:satMod val="175000"/>
                  <a:alpha val="40000"/>
                </a:schemeClr>
              </a:glow>
            </a:effectLst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grpSp>
        <p:nvGrpSpPr>
          <p:cNvPr id="8" name="Group 7">
            <a:extLst>
              <a:ext uri="{FF2B5EF4-FFF2-40B4-BE49-F238E27FC236}">
                <a16:creationId xmlns:a16="http://schemas.microsoft.com/office/drawing/2014/main" id="{5C725497-54FE-72B3-F5B4-7084F899736C}"/>
              </a:ext>
            </a:extLst>
          </p:cNvPr>
          <p:cNvGrpSpPr/>
          <p:nvPr/>
        </p:nvGrpSpPr>
        <p:grpSpPr>
          <a:xfrm>
            <a:off x="11157779" y="-216759"/>
            <a:ext cx="1260000" cy="1260000"/>
            <a:chOff x="7064043" y="3066250"/>
            <a:chExt cx="1260000" cy="1260000"/>
          </a:xfrm>
        </p:grpSpPr>
        <p:sp>
          <p:nvSpPr>
            <p:cNvPr id="9" name="Oval 8">
              <a:extLst>
                <a:ext uri="{FF2B5EF4-FFF2-40B4-BE49-F238E27FC236}">
                  <a16:creationId xmlns:a16="http://schemas.microsoft.com/office/drawing/2014/main" id="{38FD1973-1661-2FD7-1FA4-71CA45C03458}"/>
                </a:ext>
              </a:extLst>
            </p:cNvPr>
            <p:cNvSpPr/>
            <p:nvPr/>
          </p:nvSpPr>
          <p:spPr>
            <a:xfrm>
              <a:off x="7064043" y="3066250"/>
              <a:ext cx="1260000" cy="1260000"/>
            </a:xfrm>
            <a:prstGeom prst="ellipse">
              <a:avLst/>
            </a:prstGeom>
            <a:noFill/>
            <a:ln>
              <a:solidFill>
                <a:schemeClr val="bg1"/>
              </a:solidFill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IN"/>
            </a:p>
          </p:txBody>
        </p:sp>
        <p:grpSp>
          <p:nvGrpSpPr>
            <p:cNvPr id="10" name="Group 9">
              <a:extLst>
                <a:ext uri="{FF2B5EF4-FFF2-40B4-BE49-F238E27FC236}">
                  <a16:creationId xmlns:a16="http://schemas.microsoft.com/office/drawing/2014/main" id="{1FC03F09-B1EF-1FB0-C42D-18CE669B6664}"/>
                </a:ext>
              </a:extLst>
            </p:cNvPr>
            <p:cNvGrpSpPr/>
            <p:nvPr/>
          </p:nvGrpSpPr>
          <p:grpSpPr>
            <a:xfrm>
              <a:off x="7330553" y="3336250"/>
              <a:ext cx="726980" cy="720000"/>
              <a:chOff x="9768840" y="2275840"/>
              <a:chExt cx="726980" cy="720000"/>
            </a:xfrm>
          </p:grpSpPr>
          <p:sp>
            <p:nvSpPr>
              <p:cNvPr id="11" name="Oval 10">
                <a:extLst>
                  <a:ext uri="{FF2B5EF4-FFF2-40B4-BE49-F238E27FC236}">
                    <a16:creationId xmlns:a16="http://schemas.microsoft.com/office/drawing/2014/main" id="{641D48D1-5694-6113-89F3-6DE27BD09B55}"/>
                  </a:ext>
                </a:extLst>
              </p:cNvPr>
              <p:cNvSpPr/>
              <p:nvPr/>
            </p:nvSpPr>
            <p:spPr>
              <a:xfrm>
                <a:off x="9768840" y="2275840"/>
                <a:ext cx="720000" cy="720000"/>
              </a:xfrm>
              <a:prstGeom prst="ellipse">
                <a:avLst/>
              </a:prstGeom>
              <a:noFill/>
              <a:ln>
                <a:solidFill>
                  <a:schemeClr val="bg1"/>
                </a:solidFill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IN"/>
              </a:p>
            </p:txBody>
          </p:sp>
          <p:cxnSp>
            <p:nvCxnSpPr>
              <p:cNvPr id="12" name="Straight Arrow Connector 11">
                <a:extLst>
                  <a:ext uri="{FF2B5EF4-FFF2-40B4-BE49-F238E27FC236}">
                    <a16:creationId xmlns:a16="http://schemas.microsoft.com/office/drawing/2014/main" id="{E3D3F2A4-0DFC-C98B-ADCF-1CB566CE6FEF}"/>
                  </a:ext>
                </a:extLst>
              </p:cNvPr>
              <p:cNvCxnSpPr>
                <a:cxnSpLocks/>
              </p:cNvCxnSpPr>
              <p:nvPr/>
            </p:nvCxnSpPr>
            <p:spPr>
              <a:xfrm rot="7200000">
                <a:off x="9860407" y="2786655"/>
                <a:ext cx="360000" cy="6762"/>
              </a:xfrm>
              <a:prstGeom prst="straightConnector1">
                <a:avLst/>
              </a:prstGeom>
              <a:ln w="38100" cap="rnd">
                <a:solidFill>
                  <a:srgbClr val="FFFF00"/>
                </a:solidFill>
                <a:tailEnd type="triangle"/>
              </a:ln>
            </p:spPr>
            <p:style>
              <a:lnRef idx="2">
                <a:schemeClr val="accent3"/>
              </a:lnRef>
              <a:fillRef idx="0">
                <a:schemeClr val="accent3"/>
              </a:fillRef>
              <a:effectRef idx="1">
                <a:schemeClr val="accent3"/>
              </a:effectRef>
              <a:fontRef idx="minor">
                <a:schemeClr val="tx1"/>
              </a:fontRef>
            </p:style>
          </p:cxnSp>
          <p:cxnSp>
            <p:nvCxnSpPr>
              <p:cNvPr id="13" name="Straight Arrow Connector 12">
                <a:extLst>
                  <a:ext uri="{FF2B5EF4-FFF2-40B4-BE49-F238E27FC236}">
                    <a16:creationId xmlns:a16="http://schemas.microsoft.com/office/drawing/2014/main" id="{0C96CE30-22C3-5CD6-BEA6-01A531128435}"/>
                  </a:ext>
                </a:extLst>
              </p:cNvPr>
              <p:cNvCxnSpPr>
                <a:cxnSpLocks/>
              </p:cNvCxnSpPr>
              <p:nvPr/>
            </p:nvCxnSpPr>
            <p:spPr>
              <a:xfrm rot="14400000">
                <a:off x="9861767" y="2473195"/>
                <a:ext cx="360000" cy="6762"/>
              </a:xfrm>
              <a:prstGeom prst="straightConnector1">
                <a:avLst/>
              </a:prstGeom>
              <a:ln w="38100" cap="rnd">
                <a:solidFill>
                  <a:srgbClr val="0070C0"/>
                </a:solidFill>
                <a:tailEnd type="triangle"/>
              </a:ln>
            </p:spPr>
            <p:style>
              <a:lnRef idx="2">
                <a:schemeClr val="accent3"/>
              </a:lnRef>
              <a:fillRef idx="0">
                <a:schemeClr val="accent3"/>
              </a:fillRef>
              <a:effectRef idx="1">
                <a:schemeClr val="accent3"/>
              </a:effectRef>
              <a:fontRef idx="minor">
                <a:schemeClr val="tx1"/>
              </a:fontRef>
            </p:style>
          </p:cxnSp>
          <p:cxnSp>
            <p:nvCxnSpPr>
              <p:cNvPr id="14" name="Straight Arrow Connector 13">
                <a:extLst>
                  <a:ext uri="{FF2B5EF4-FFF2-40B4-BE49-F238E27FC236}">
                    <a16:creationId xmlns:a16="http://schemas.microsoft.com/office/drawing/2014/main" id="{E0BC57DC-28FE-4616-8B6D-87EE8B41D7A3}"/>
                  </a:ext>
                </a:extLst>
              </p:cNvPr>
              <p:cNvCxnSpPr/>
              <p:nvPr/>
            </p:nvCxnSpPr>
            <p:spPr>
              <a:xfrm>
                <a:off x="10135820" y="2629924"/>
                <a:ext cx="360000" cy="6762"/>
              </a:xfrm>
              <a:prstGeom prst="straightConnector1">
                <a:avLst/>
              </a:prstGeom>
              <a:ln w="38100" cap="rnd">
                <a:solidFill>
                  <a:srgbClr val="FF0000"/>
                </a:solidFill>
                <a:tailEnd type="triangle"/>
              </a:ln>
            </p:spPr>
            <p:style>
              <a:lnRef idx="2">
                <a:schemeClr val="accent3"/>
              </a:lnRef>
              <a:fillRef idx="0">
                <a:schemeClr val="accent3"/>
              </a:fillRef>
              <a:effectRef idx="1">
                <a:schemeClr val="accent3"/>
              </a:effectRef>
              <a:fontRef idx="minor">
                <a:schemeClr val="tx1"/>
              </a:fontRef>
            </p:style>
          </p:cxnSp>
        </p:grpSp>
      </p:grpSp>
      <p:sp>
        <p:nvSpPr>
          <p:cNvPr id="15" name="Rectangle 14">
            <a:extLst>
              <a:ext uri="{FF2B5EF4-FFF2-40B4-BE49-F238E27FC236}">
                <a16:creationId xmlns:a16="http://schemas.microsoft.com/office/drawing/2014/main" id="{6CEADA9A-08FA-DF44-0C06-E6DDF060ED53}"/>
              </a:ext>
            </a:extLst>
          </p:cNvPr>
          <p:cNvSpPr/>
          <p:nvPr/>
        </p:nvSpPr>
        <p:spPr>
          <a:xfrm>
            <a:off x="11033567" y="-86686"/>
            <a:ext cx="513657" cy="405484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2000" b="0" cap="none" spc="0" dirty="0">
                <a:ln w="0"/>
                <a:solidFill>
                  <a:srgbClr val="92D050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120</a:t>
            </a:r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AE14582C-015F-FA3E-4B25-15B6A7E30FAE}"/>
              </a:ext>
            </a:extLst>
          </p:cNvPr>
          <p:cNvSpPr/>
          <p:nvPr/>
        </p:nvSpPr>
        <p:spPr>
          <a:xfrm>
            <a:off x="11077769" y="566219"/>
            <a:ext cx="513657" cy="405484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2000" b="0" cap="none" spc="0" dirty="0">
                <a:ln w="0"/>
                <a:solidFill>
                  <a:srgbClr val="92D050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240</a:t>
            </a:r>
          </a:p>
        </p:txBody>
      </p:sp>
    </p:spTree>
    <p:extLst>
      <p:ext uri="{BB962C8B-B14F-4D97-AF65-F5344CB8AC3E}">
        <p14:creationId xmlns:p14="http://schemas.microsoft.com/office/powerpoint/2010/main" val="140653828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0">
        <p:cut/>
      </p:transition>
    </mc:Choice>
    <mc:Fallback xmlns="">
      <p:transition>
        <p:cut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8" presetClass="emph" presetSubtype="0" repeatCount="indefinite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Rot by="-21600000">
                                      <p:cBhvr>
                                        <p:cTn id="6" dur="20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/>
          <p:cNvSpPr>
            <a:spLocks noGrp="1"/>
          </p:cNvSpPr>
          <p:nvPr>
            <p:ph type="ctrTitle"/>
          </p:nvPr>
        </p:nvSpPr>
        <p:spPr>
          <a:xfrm>
            <a:off x="5785853" y="63718"/>
            <a:ext cx="620294" cy="589161"/>
          </a:xfrm>
        </p:spPr>
        <p:txBody>
          <a:bodyPr>
            <a:normAutofit fontScale="90000"/>
          </a:bodyPr>
          <a:lstStyle/>
          <a:p>
            <a:pPr algn="ctr"/>
            <a:r>
              <a:rPr lang="en-IN" sz="4000" i="1" u="sng" dirty="0">
                <a:solidFill>
                  <a:srgbClr val="92D050"/>
                </a:solidFill>
              </a:rPr>
              <a:t>0</a:t>
            </a:r>
            <a:endParaRPr lang="en-IN" sz="4000" i="1" u="sng" dirty="0"/>
          </a:p>
        </p:txBody>
      </p:sp>
      <p:pic>
        <p:nvPicPr>
          <p:cNvPr id="2052" name="Picture 4" descr="APTRANSCO ⚡️⚡️ - Electricity Transmission Company - APTRANSCO | LinkedIn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7541" y="17768"/>
            <a:ext cx="1057360" cy="97547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Slide Number Placeholder 1">
            <a:extLst>
              <a:ext uri="{FF2B5EF4-FFF2-40B4-BE49-F238E27FC236}">
                <a16:creationId xmlns:a16="http://schemas.microsoft.com/office/drawing/2014/main" id="{40387E44-9D66-A708-C17E-3080B86C825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>
            <a:normAutofit lnSpcReduction="10000"/>
          </a:bodyPr>
          <a:lstStyle/>
          <a:p>
            <a:fld id="{19C1AEB4-7037-4088-A46E-D96AF956DC0D}" type="slidenum">
              <a:rPr lang="en-IN" smtClean="0"/>
              <a:t>78</a:t>
            </a:fld>
            <a:endParaRPr lang="en-IN"/>
          </a:p>
        </p:txBody>
      </p:sp>
      <p:grpSp>
        <p:nvGrpSpPr>
          <p:cNvPr id="4" name="Group 3">
            <a:extLst>
              <a:ext uri="{FF2B5EF4-FFF2-40B4-BE49-F238E27FC236}">
                <a16:creationId xmlns:a16="http://schemas.microsoft.com/office/drawing/2014/main" id="{9139E010-C2FB-26FC-0F8D-17774F71C26C}"/>
              </a:ext>
            </a:extLst>
          </p:cNvPr>
          <p:cNvGrpSpPr/>
          <p:nvPr/>
        </p:nvGrpSpPr>
        <p:grpSpPr>
          <a:xfrm>
            <a:off x="11481757" y="74540"/>
            <a:ext cx="620304" cy="653010"/>
            <a:chOff x="8366841" y="1587144"/>
            <a:chExt cx="620304" cy="653010"/>
          </a:xfrm>
        </p:grpSpPr>
        <p:cxnSp>
          <p:nvCxnSpPr>
            <p:cNvPr id="5" name="Straight Connector 4">
              <a:extLst>
                <a:ext uri="{FF2B5EF4-FFF2-40B4-BE49-F238E27FC236}">
                  <a16:creationId xmlns:a16="http://schemas.microsoft.com/office/drawing/2014/main" id="{32728FCC-6642-2B4E-E7D7-8ABFC2D5F7E6}"/>
                </a:ext>
              </a:extLst>
            </p:cNvPr>
            <p:cNvCxnSpPr/>
            <p:nvPr/>
          </p:nvCxnSpPr>
          <p:spPr>
            <a:xfrm>
              <a:off x="8672017" y="1587144"/>
              <a:ext cx="0" cy="653010"/>
            </a:xfrm>
            <a:prstGeom prst="line">
              <a:avLst/>
            </a:prstGeom>
            <a:effectLst>
              <a:glow rad="63500">
                <a:schemeClr val="accent1">
                  <a:satMod val="175000"/>
                  <a:alpha val="40000"/>
                </a:schemeClr>
              </a:glow>
            </a:effectLst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" name="Straight Connector 5">
              <a:extLst>
                <a:ext uri="{FF2B5EF4-FFF2-40B4-BE49-F238E27FC236}">
                  <a16:creationId xmlns:a16="http://schemas.microsoft.com/office/drawing/2014/main" id="{B3045B1E-82BE-0739-8755-761A0B5FD0B9}"/>
                </a:ext>
              </a:extLst>
            </p:cNvPr>
            <p:cNvCxnSpPr/>
            <p:nvPr/>
          </p:nvCxnSpPr>
          <p:spPr>
            <a:xfrm>
              <a:off x="8366841" y="1917229"/>
              <a:ext cx="620304" cy="0"/>
            </a:xfrm>
            <a:prstGeom prst="line">
              <a:avLst/>
            </a:prstGeom>
            <a:effectLst>
              <a:glow rad="63500">
                <a:schemeClr val="accent1">
                  <a:satMod val="175000"/>
                  <a:alpha val="40000"/>
                </a:schemeClr>
              </a:glow>
            </a:effectLst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grpSp>
        <p:nvGrpSpPr>
          <p:cNvPr id="7" name="Group 6">
            <a:extLst>
              <a:ext uri="{FF2B5EF4-FFF2-40B4-BE49-F238E27FC236}">
                <a16:creationId xmlns:a16="http://schemas.microsoft.com/office/drawing/2014/main" id="{1FEC2C17-0992-C6BE-786C-862348C53E08}"/>
              </a:ext>
            </a:extLst>
          </p:cNvPr>
          <p:cNvGrpSpPr/>
          <p:nvPr/>
        </p:nvGrpSpPr>
        <p:grpSpPr>
          <a:xfrm>
            <a:off x="11157779" y="-216759"/>
            <a:ext cx="1260000" cy="1260000"/>
            <a:chOff x="7064043" y="3066250"/>
            <a:chExt cx="1260000" cy="1260000"/>
          </a:xfrm>
        </p:grpSpPr>
        <p:sp>
          <p:nvSpPr>
            <p:cNvPr id="8" name="Oval 7">
              <a:extLst>
                <a:ext uri="{FF2B5EF4-FFF2-40B4-BE49-F238E27FC236}">
                  <a16:creationId xmlns:a16="http://schemas.microsoft.com/office/drawing/2014/main" id="{785DFA0C-6B62-A387-0CAD-77A3199C8D60}"/>
                </a:ext>
              </a:extLst>
            </p:cNvPr>
            <p:cNvSpPr/>
            <p:nvPr/>
          </p:nvSpPr>
          <p:spPr>
            <a:xfrm>
              <a:off x="7064043" y="3066250"/>
              <a:ext cx="1260000" cy="1260000"/>
            </a:xfrm>
            <a:prstGeom prst="ellipse">
              <a:avLst/>
            </a:prstGeom>
            <a:noFill/>
            <a:ln>
              <a:solidFill>
                <a:schemeClr val="bg1"/>
              </a:solidFill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IN"/>
            </a:p>
          </p:txBody>
        </p:sp>
        <p:grpSp>
          <p:nvGrpSpPr>
            <p:cNvPr id="9" name="Group 8">
              <a:extLst>
                <a:ext uri="{FF2B5EF4-FFF2-40B4-BE49-F238E27FC236}">
                  <a16:creationId xmlns:a16="http://schemas.microsoft.com/office/drawing/2014/main" id="{12482B26-0129-0927-6FBD-1054D1391F2C}"/>
                </a:ext>
              </a:extLst>
            </p:cNvPr>
            <p:cNvGrpSpPr/>
            <p:nvPr/>
          </p:nvGrpSpPr>
          <p:grpSpPr>
            <a:xfrm>
              <a:off x="7330553" y="3336250"/>
              <a:ext cx="726980" cy="720000"/>
              <a:chOff x="9768840" y="2275840"/>
              <a:chExt cx="726980" cy="720000"/>
            </a:xfrm>
          </p:grpSpPr>
          <p:sp>
            <p:nvSpPr>
              <p:cNvPr id="10" name="Oval 9">
                <a:extLst>
                  <a:ext uri="{FF2B5EF4-FFF2-40B4-BE49-F238E27FC236}">
                    <a16:creationId xmlns:a16="http://schemas.microsoft.com/office/drawing/2014/main" id="{0708C7D7-E5B2-AFC8-9F5A-B012A8F83C75}"/>
                  </a:ext>
                </a:extLst>
              </p:cNvPr>
              <p:cNvSpPr/>
              <p:nvPr/>
            </p:nvSpPr>
            <p:spPr>
              <a:xfrm>
                <a:off x="9768840" y="2275840"/>
                <a:ext cx="720000" cy="720000"/>
              </a:xfrm>
              <a:prstGeom prst="ellipse">
                <a:avLst/>
              </a:prstGeom>
              <a:noFill/>
              <a:ln>
                <a:solidFill>
                  <a:schemeClr val="bg1"/>
                </a:solidFill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IN"/>
              </a:p>
            </p:txBody>
          </p:sp>
          <p:cxnSp>
            <p:nvCxnSpPr>
              <p:cNvPr id="11" name="Straight Arrow Connector 10">
                <a:extLst>
                  <a:ext uri="{FF2B5EF4-FFF2-40B4-BE49-F238E27FC236}">
                    <a16:creationId xmlns:a16="http://schemas.microsoft.com/office/drawing/2014/main" id="{EBF7D3D6-43A5-6757-9466-3E71A89C8FBF}"/>
                  </a:ext>
                </a:extLst>
              </p:cNvPr>
              <p:cNvCxnSpPr>
                <a:cxnSpLocks/>
              </p:cNvCxnSpPr>
              <p:nvPr/>
            </p:nvCxnSpPr>
            <p:spPr>
              <a:xfrm rot="7200000">
                <a:off x="9860407" y="2786655"/>
                <a:ext cx="360000" cy="6762"/>
              </a:xfrm>
              <a:prstGeom prst="straightConnector1">
                <a:avLst/>
              </a:prstGeom>
              <a:ln w="38100" cap="rnd">
                <a:solidFill>
                  <a:srgbClr val="FFFF00"/>
                </a:solidFill>
                <a:tailEnd type="triangle"/>
              </a:ln>
            </p:spPr>
            <p:style>
              <a:lnRef idx="2">
                <a:schemeClr val="accent3"/>
              </a:lnRef>
              <a:fillRef idx="0">
                <a:schemeClr val="accent3"/>
              </a:fillRef>
              <a:effectRef idx="1">
                <a:schemeClr val="accent3"/>
              </a:effectRef>
              <a:fontRef idx="minor">
                <a:schemeClr val="tx1"/>
              </a:fontRef>
            </p:style>
          </p:cxnSp>
          <p:cxnSp>
            <p:nvCxnSpPr>
              <p:cNvPr id="12" name="Straight Arrow Connector 11">
                <a:extLst>
                  <a:ext uri="{FF2B5EF4-FFF2-40B4-BE49-F238E27FC236}">
                    <a16:creationId xmlns:a16="http://schemas.microsoft.com/office/drawing/2014/main" id="{DE4A41D3-3F11-363D-F0A2-2B9BC0756B5A}"/>
                  </a:ext>
                </a:extLst>
              </p:cNvPr>
              <p:cNvCxnSpPr>
                <a:cxnSpLocks/>
              </p:cNvCxnSpPr>
              <p:nvPr/>
            </p:nvCxnSpPr>
            <p:spPr>
              <a:xfrm rot="14400000">
                <a:off x="9861767" y="2473195"/>
                <a:ext cx="360000" cy="6762"/>
              </a:xfrm>
              <a:prstGeom prst="straightConnector1">
                <a:avLst/>
              </a:prstGeom>
              <a:ln w="38100" cap="rnd">
                <a:solidFill>
                  <a:srgbClr val="0070C0"/>
                </a:solidFill>
                <a:tailEnd type="triangle"/>
              </a:ln>
            </p:spPr>
            <p:style>
              <a:lnRef idx="2">
                <a:schemeClr val="accent3"/>
              </a:lnRef>
              <a:fillRef idx="0">
                <a:schemeClr val="accent3"/>
              </a:fillRef>
              <a:effectRef idx="1">
                <a:schemeClr val="accent3"/>
              </a:effectRef>
              <a:fontRef idx="minor">
                <a:schemeClr val="tx1"/>
              </a:fontRef>
            </p:style>
          </p:cxnSp>
          <p:cxnSp>
            <p:nvCxnSpPr>
              <p:cNvPr id="13" name="Straight Arrow Connector 12">
                <a:extLst>
                  <a:ext uri="{FF2B5EF4-FFF2-40B4-BE49-F238E27FC236}">
                    <a16:creationId xmlns:a16="http://schemas.microsoft.com/office/drawing/2014/main" id="{8A79D2E8-E47F-C5C7-A8FC-84BB0759641E}"/>
                  </a:ext>
                </a:extLst>
              </p:cNvPr>
              <p:cNvCxnSpPr/>
              <p:nvPr/>
            </p:nvCxnSpPr>
            <p:spPr>
              <a:xfrm>
                <a:off x="10135820" y="2629924"/>
                <a:ext cx="360000" cy="6762"/>
              </a:xfrm>
              <a:prstGeom prst="straightConnector1">
                <a:avLst/>
              </a:prstGeom>
              <a:ln w="38100" cap="rnd">
                <a:solidFill>
                  <a:srgbClr val="FF0000"/>
                </a:solidFill>
                <a:tailEnd type="triangle"/>
              </a:ln>
            </p:spPr>
            <p:style>
              <a:lnRef idx="2">
                <a:schemeClr val="accent3"/>
              </a:lnRef>
              <a:fillRef idx="0">
                <a:schemeClr val="accent3"/>
              </a:fillRef>
              <a:effectRef idx="1">
                <a:schemeClr val="accent3"/>
              </a:effectRef>
              <a:fontRef idx="minor">
                <a:schemeClr val="tx1"/>
              </a:fontRef>
            </p:style>
          </p:cxnSp>
        </p:grpSp>
      </p:grpSp>
      <p:sp>
        <p:nvSpPr>
          <p:cNvPr id="14" name="Rectangle 13">
            <a:extLst>
              <a:ext uri="{FF2B5EF4-FFF2-40B4-BE49-F238E27FC236}">
                <a16:creationId xmlns:a16="http://schemas.microsoft.com/office/drawing/2014/main" id="{01048DB2-FEC3-11C1-04E1-6D9D3D5407FF}"/>
              </a:ext>
            </a:extLst>
          </p:cNvPr>
          <p:cNvSpPr/>
          <p:nvPr/>
        </p:nvSpPr>
        <p:spPr>
          <a:xfrm>
            <a:off x="11033567" y="-86686"/>
            <a:ext cx="513657" cy="405484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2000" b="0" cap="none" spc="0" dirty="0">
                <a:ln w="0"/>
                <a:solidFill>
                  <a:srgbClr val="92D050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120</a:t>
            </a:r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132B8C5D-504A-C8C8-14FE-C8D2AB72CF56}"/>
              </a:ext>
            </a:extLst>
          </p:cNvPr>
          <p:cNvSpPr/>
          <p:nvPr/>
        </p:nvSpPr>
        <p:spPr>
          <a:xfrm>
            <a:off x="11077769" y="566219"/>
            <a:ext cx="513657" cy="405484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2000" b="0" cap="none" spc="0" dirty="0">
                <a:ln w="0"/>
                <a:solidFill>
                  <a:srgbClr val="92D050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240</a:t>
            </a:r>
          </a:p>
        </p:txBody>
      </p:sp>
    </p:spTree>
    <p:extLst>
      <p:ext uri="{BB962C8B-B14F-4D97-AF65-F5344CB8AC3E}">
        <p14:creationId xmlns:p14="http://schemas.microsoft.com/office/powerpoint/2010/main" val="429239643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0">
        <p:cut/>
      </p:transition>
    </mc:Choice>
    <mc:Fallback xmlns="">
      <p:transition>
        <p:cut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8" presetClass="emph" presetSubtype="0" repeatCount="indefinite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Rot by="-21600000">
                                      <p:cBhvr>
                                        <p:cTn id="6" dur="20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2" name="Picture 4" descr="APTRANSCO ⚡️⚡️ - Electricity Transmission Company - APTRANSCO | LinkedIn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7541" y="17768"/>
            <a:ext cx="1057360" cy="97547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" name="Picture 3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5400000">
            <a:off x="2985569" y="1633869"/>
            <a:ext cx="6214917" cy="4197811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4089023" y="53414"/>
            <a:ext cx="4008009" cy="571905"/>
          </a:xfrm>
        </p:spPr>
        <p:txBody>
          <a:bodyPr anchor="ctr">
            <a:normAutofit/>
          </a:bodyPr>
          <a:lstStyle/>
          <a:p>
            <a:pPr algn="ctr"/>
            <a:r>
              <a:rPr lang="en-IN" sz="3500" i="1" u="sng" dirty="0">
                <a:solidFill>
                  <a:srgbClr val="FFFF00"/>
                </a:solidFill>
              </a:rPr>
              <a:t>Improper earthing</a:t>
            </a:r>
          </a:p>
        </p:txBody>
      </p:sp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6B260531-36E5-1E9D-85C5-39D3B25E72D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>
            <a:normAutofit lnSpcReduction="10000"/>
          </a:bodyPr>
          <a:lstStyle/>
          <a:p>
            <a:fld id="{19C1AEB4-7037-4088-A46E-D96AF956DC0D}" type="slidenum">
              <a:rPr lang="en-IN" smtClean="0"/>
              <a:t>79</a:t>
            </a:fld>
            <a:endParaRPr lang="en-IN"/>
          </a:p>
        </p:txBody>
      </p:sp>
      <p:grpSp>
        <p:nvGrpSpPr>
          <p:cNvPr id="5" name="Group 4">
            <a:extLst>
              <a:ext uri="{FF2B5EF4-FFF2-40B4-BE49-F238E27FC236}">
                <a16:creationId xmlns:a16="http://schemas.microsoft.com/office/drawing/2014/main" id="{F11D12BA-7907-8362-2C82-55B98277A37C}"/>
              </a:ext>
            </a:extLst>
          </p:cNvPr>
          <p:cNvGrpSpPr/>
          <p:nvPr/>
        </p:nvGrpSpPr>
        <p:grpSpPr>
          <a:xfrm>
            <a:off x="11481757" y="74540"/>
            <a:ext cx="620304" cy="653010"/>
            <a:chOff x="8366841" y="1587144"/>
            <a:chExt cx="620304" cy="653010"/>
          </a:xfrm>
        </p:grpSpPr>
        <p:cxnSp>
          <p:nvCxnSpPr>
            <p:cNvPr id="6" name="Straight Connector 5">
              <a:extLst>
                <a:ext uri="{FF2B5EF4-FFF2-40B4-BE49-F238E27FC236}">
                  <a16:creationId xmlns:a16="http://schemas.microsoft.com/office/drawing/2014/main" id="{25739D94-4814-CB39-2E98-A15C467CB14B}"/>
                </a:ext>
              </a:extLst>
            </p:cNvPr>
            <p:cNvCxnSpPr/>
            <p:nvPr/>
          </p:nvCxnSpPr>
          <p:spPr>
            <a:xfrm>
              <a:off x="8672017" y="1587144"/>
              <a:ext cx="0" cy="653010"/>
            </a:xfrm>
            <a:prstGeom prst="line">
              <a:avLst/>
            </a:prstGeom>
            <a:effectLst>
              <a:glow rad="63500">
                <a:schemeClr val="accent1">
                  <a:satMod val="175000"/>
                  <a:alpha val="40000"/>
                </a:schemeClr>
              </a:glow>
            </a:effectLst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" name="Straight Connector 6">
              <a:extLst>
                <a:ext uri="{FF2B5EF4-FFF2-40B4-BE49-F238E27FC236}">
                  <a16:creationId xmlns:a16="http://schemas.microsoft.com/office/drawing/2014/main" id="{2B27F266-5408-C62E-472E-F39A4C2174AA}"/>
                </a:ext>
              </a:extLst>
            </p:cNvPr>
            <p:cNvCxnSpPr/>
            <p:nvPr/>
          </p:nvCxnSpPr>
          <p:spPr>
            <a:xfrm>
              <a:off x="8366841" y="1917229"/>
              <a:ext cx="620304" cy="0"/>
            </a:xfrm>
            <a:prstGeom prst="line">
              <a:avLst/>
            </a:prstGeom>
            <a:effectLst>
              <a:glow rad="63500">
                <a:schemeClr val="accent1">
                  <a:satMod val="175000"/>
                  <a:alpha val="40000"/>
                </a:schemeClr>
              </a:glow>
            </a:effectLst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grpSp>
        <p:nvGrpSpPr>
          <p:cNvPr id="8" name="Group 7">
            <a:extLst>
              <a:ext uri="{FF2B5EF4-FFF2-40B4-BE49-F238E27FC236}">
                <a16:creationId xmlns:a16="http://schemas.microsoft.com/office/drawing/2014/main" id="{4065632F-A09B-F6DA-33D1-409D6125BB19}"/>
              </a:ext>
            </a:extLst>
          </p:cNvPr>
          <p:cNvGrpSpPr/>
          <p:nvPr/>
        </p:nvGrpSpPr>
        <p:grpSpPr>
          <a:xfrm>
            <a:off x="11157779" y="-216759"/>
            <a:ext cx="1260000" cy="1260000"/>
            <a:chOff x="7064043" y="3066250"/>
            <a:chExt cx="1260000" cy="1260000"/>
          </a:xfrm>
        </p:grpSpPr>
        <p:sp>
          <p:nvSpPr>
            <p:cNvPr id="9" name="Oval 8">
              <a:extLst>
                <a:ext uri="{FF2B5EF4-FFF2-40B4-BE49-F238E27FC236}">
                  <a16:creationId xmlns:a16="http://schemas.microsoft.com/office/drawing/2014/main" id="{7E2F2859-49A5-8381-14F8-5E973C68C292}"/>
                </a:ext>
              </a:extLst>
            </p:cNvPr>
            <p:cNvSpPr/>
            <p:nvPr/>
          </p:nvSpPr>
          <p:spPr>
            <a:xfrm>
              <a:off x="7064043" y="3066250"/>
              <a:ext cx="1260000" cy="1260000"/>
            </a:xfrm>
            <a:prstGeom prst="ellipse">
              <a:avLst/>
            </a:prstGeom>
            <a:noFill/>
            <a:ln>
              <a:solidFill>
                <a:schemeClr val="bg1"/>
              </a:solidFill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IN"/>
            </a:p>
          </p:txBody>
        </p:sp>
        <p:grpSp>
          <p:nvGrpSpPr>
            <p:cNvPr id="10" name="Group 9">
              <a:extLst>
                <a:ext uri="{FF2B5EF4-FFF2-40B4-BE49-F238E27FC236}">
                  <a16:creationId xmlns:a16="http://schemas.microsoft.com/office/drawing/2014/main" id="{A8A7DD1D-C3C8-AE96-412A-687A14C68523}"/>
                </a:ext>
              </a:extLst>
            </p:cNvPr>
            <p:cNvGrpSpPr/>
            <p:nvPr/>
          </p:nvGrpSpPr>
          <p:grpSpPr>
            <a:xfrm>
              <a:off x="7330553" y="3336250"/>
              <a:ext cx="726980" cy="720000"/>
              <a:chOff x="9768840" y="2275840"/>
              <a:chExt cx="726980" cy="720000"/>
            </a:xfrm>
          </p:grpSpPr>
          <p:sp>
            <p:nvSpPr>
              <p:cNvPr id="11" name="Oval 10">
                <a:extLst>
                  <a:ext uri="{FF2B5EF4-FFF2-40B4-BE49-F238E27FC236}">
                    <a16:creationId xmlns:a16="http://schemas.microsoft.com/office/drawing/2014/main" id="{5F984747-1339-FDE6-C231-CD138E0B6AB5}"/>
                  </a:ext>
                </a:extLst>
              </p:cNvPr>
              <p:cNvSpPr/>
              <p:nvPr/>
            </p:nvSpPr>
            <p:spPr>
              <a:xfrm>
                <a:off x="9768840" y="2275840"/>
                <a:ext cx="720000" cy="720000"/>
              </a:xfrm>
              <a:prstGeom prst="ellipse">
                <a:avLst/>
              </a:prstGeom>
              <a:noFill/>
              <a:ln>
                <a:solidFill>
                  <a:schemeClr val="bg1"/>
                </a:solidFill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IN"/>
              </a:p>
            </p:txBody>
          </p:sp>
          <p:cxnSp>
            <p:nvCxnSpPr>
              <p:cNvPr id="12" name="Straight Arrow Connector 11">
                <a:extLst>
                  <a:ext uri="{FF2B5EF4-FFF2-40B4-BE49-F238E27FC236}">
                    <a16:creationId xmlns:a16="http://schemas.microsoft.com/office/drawing/2014/main" id="{008E3C3C-BB3C-453D-3547-054738C5CD6C}"/>
                  </a:ext>
                </a:extLst>
              </p:cNvPr>
              <p:cNvCxnSpPr>
                <a:cxnSpLocks/>
              </p:cNvCxnSpPr>
              <p:nvPr/>
            </p:nvCxnSpPr>
            <p:spPr>
              <a:xfrm rot="7200000">
                <a:off x="9860407" y="2786655"/>
                <a:ext cx="360000" cy="6762"/>
              </a:xfrm>
              <a:prstGeom prst="straightConnector1">
                <a:avLst/>
              </a:prstGeom>
              <a:ln w="38100" cap="rnd">
                <a:solidFill>
                  <a:srgbClr val="FFFF00"/>
                </a:solidFill>
                <a:tailEnd type="triangle"/>
              </a:ln>
            </p:spPr>
            <p:style>
              <a:lnRef idx="2">
                <a:schemeClr val="accent3"/>
              </a:lnRef>
              <a:fillRef idx="0">
                <a:schemeClr val="accent3"/>
              </a:fillRef>
              <a:effectRef idx="1">
                <a:schemeClr val="accent3"/>
              </a:effectRef>
              <a:fontRef idx="minor">
                <a:schemeClr val="tx1"/>
              </a:fontRef>
            </p:style>
          </p:cxnSp>
          <p:cxnSp>
            <p:nvCxnSpPr>
              <p:cNvPr id="13" name="Straight Arrow Connector 12">
                <a:extLst>
                  <a:ext uri="{FF2B5EF4-FFF2-40B4-BE49-F238E27FC236}">
                    <a16:creationId xmlns:a16="http://schemas.microsoft.com/office/drawing/2014/main" id="{CD9AE32A-A8FB-8C7E-BC6B-42E8FEC2CD06}"/>
                  </a:ext>
                </a:extLst>
              </p:cNvPr>
              <p:cNvCxnSpPr>
                <a:cxnSpLocks/>
              </p:cNvCxnSpPr>
              <p:nvPr/>
            </p:nvCxnSpPr>
            <p:spPr>
              <a:xfrm rot="14400000">
                <a:off x="9861767" y="2473195"/>
                <a:ext cx="360000" cy="6762"/>
              </a:xfrm>
              <a:prstGeom prst="straightConnector1">
                <a:avLst/>
              </a:prstGeom>
              <a:ln w="38100" cap="rnd">
                <a:solidFill>
                  <a:srgbClr val="0070C0"/>
                </a:solidFill>
                <a:tailEnd type="triangle"/>
              </a:ln>
            </p:spPr>
            <p:style>
              <a:lnRef idx="2">
                <a:schemeClr val="accent3"/>
              </a:lnRef>
              <a:fillRef idx="0">
                <a:schemeClr val="accent3"/>
              </a:fillRef>
              <a:effectRef idx="1">
                <a:schemeClr val="accent3"/>
              </a:effectRef>
              <a:fontRef idx="minor">
                <a:schemeClr val="tx1"/>
              </a:fontRef>
            </p:style>
          </p:cxnSp>
          <p:cxnSp>
            <p:nvCxnSpPr>
              <p:cNvPr id="14" name="Straight Arrow Connector 13">
                <a:extLst>
                  <a:ext uri="{FF2B5EF4-FFF2-40B4-BE49-F238E27FC236}">
                    <a16:creationId xmlns:a16="http://schemas.microsoft.com/office/drawing/2014/main" id="{073C98DA-D028-5B9E-1C3C-B2B961987823}"/>
                  </a:ext>
                </a:extLst>
              </p:cNvPr>
              <p:cNvCxnSpPr/>
              <p:nvPr/>
            </p:nvCxnSpPr>
            <p:spPr>
              <a:xfrm>
                <a:off x="10135820" y="2629924"/>
                <a:ext cx="360000" cy="6762"/>
              </a:xfrm>
              <a:prstGeom prst="straightConnector1">
                <a:avLst/>
              </a:prstGeom>
              <a:ln w="38100" cap="rnd">
                <a:solidFill>
                  <a:srgbClr val="FF0000"/>
                </a:solidFill>
                <a:tailEnd type="triangle"/>
              </a:ln>
            </p:spPr>
            <p:style>
              <a:lnRef idx="2">
                <a:schemeClr val="accent3"/>
              </a:lnRef>
              <a:fillRef idx="0">
                <a:schemeClr val="accent3"/>
              </a:fillRef>
              <a:effectRef idx="1">
                <a:schemeClr val="accent3"/>
              </a:effectRef>
              <a:fontRef idx="minor">
                <a:schemeClr val="tx1"/>
              </a:fontRef>
            </p:style>
          </p:cxnSp>
        </p:grpSp>
      </p:grpSp>
      <p:sp>
        <p:nvSpPr>
          <p:cNvPr id="15" name="Rectangle 14">
            <a:extLst>
              <a:ext uri="{FF2B5EF4-FFF2-40B4-BE49-F238E27FC236}">
                <a16:creationId xmlns:a16="http://schemas.microsoft.com/office/drawing/2014/main" id="{52463966-7533-AF21-2A2F-5210CF73FFF3}"/>
              </a:ext>
            </a:extLst>
          </p:cNvPr>
          <p:cNvSpPr/>
          <p:nvPr/>
        </p:nvSpPr>
        <p:spPr>
          <a:xfrm>
            <a:off x="11033567" y="-86686"/>
            <a:ext cx="513657" cy="405484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2000" b="0" cap="none" spc="0" dirty="0">
                <a:ln w="0"/>
                <a:solidFill>
                  <a:srgbClr val="92D050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120</a:t>
            </a:r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636D1175-5A8D-92E5-3526-7CD0A20C8EE6}"/>
              </a:ext>
            </a:extLst>
          </p:cNvPr>
          <p:cNvSpPr/>
          <p:nvPr/>
        </p:nvSpPr>
        <p:spPr>
          <a:xfrm>
            <a:off x="11077769" y="566219"/>
            <a:ext cx="513657" cy="405484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2000" b="0" cap="none" spc="0" dirty="0">
                <a:ln w="0"/>
                <a:solidFill>
                  <a:srgbClr val="92D050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240</a:t>
            </a:r>
          </a:p>
        </p:txBody>
      </p:sp>
    </p:spTree>
    <p:extLst>
      <p:ext uri="{BB962C8B-B14F-4D97-AF65-F5344CB8AC3E}">
        <p14:creationId xmlns:p14="http://schemas.microsoft.com/office/powerpoint/2010/main" val="54320493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0">
        <p:cut/>
      </p:transition>
    </mc:Choice>
    <mc:Fallback xmlns="">
      <p:transition>
        <p:cut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8" presetClass="emph" presetSubtype="0" repeatCount="indefinite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Rot by="-21600000">
                                      <p:cBhvr>
                                        <p:cTn id="6" dur="20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2" name="Picture 4" descr="APTRANSCO ⚡️⚡️ - Electricity Transmission Company - APTRANSCO | LinkedIn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7541" y="17768"/>
            <a:ext cx="1057360" cy="97547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4091996" y="53414"/>
            <a:ext cx="4008009" cy="571905"/>
          </a:xfrm>
        </p:spPr>
        <p:txBody>
          <a:bodyPr anchor="ctr">
            <a:normAutofit/>
          </a:bodyPr>
          <a:lstStyle/>
          <a:p>
            <a:pPr algn="ctr"/>
            <a:r>
              <a:rPr lang="en-IN" sz="3500" i="1" u="sng" dirty="0">
                <a:solidFill>
                  <a:srgbClr val="FFFF00"/>
                </a:solidFill>
              </a:rPr>
              <a:t>Improper earthing</a:t>
            </a:r>
          </a:p>
        </p:txBody>
      </p:sp>
      <p:pic>
        <p:nvPicPr>
          <p:cNvPr id="9" name="Picture 8">
            <a:extLst>
              <a:ext uri="{FF2B5EF4-FFF2-40B4-BE49-F238E27FC236}">
                <a16:creationId xmlns:a16="http://schemas.microsoft.com/office/drawing/2014/main" id="{0D8C30DE-DC5D-D432-D9B9-C6162D493027}"/>
              </a:ext>
            </a:extLst>
          </p:cNvPr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5400000">
            <a:off x="2988542" y="1322828"/>
            <a:ext cx="6214916" cy="4819904"/>
          </a:xfrm>
          <a:prstGeom prst="rect">
            <a:avLst/>
          </a:prstGeom>
        </p:spPr>
      </p:pic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40E5C750-E038-AAF8-E99C-1787E42E011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>
            <a:normAutofit lnSpcReduction="10000"/>
          </a:bodyPr>
          <a:lstStyle/>
          <a:p>
            <a:fld id="{19C1AEB4-7037-4088-A46E-D96AF956DC0D}" type="slidenum">
              <a:rPr lang="en-IN" smtClean="0"/>
              <a:t>80</a:t>
            </a:fld>
            <a:endParaRPr lang="en-IN"/>
          </a:p>
        </p:txBody>
      </p:sp>
      <p:grpSp>
        <p:nvGrpSpPr>
          <p:cNvPr id="4" name="Group 3">
            <a:extLst>
              <a:ext uri="{FF2B5EF4-FFF2-40B4-BE49-F238E27FC236}">
                <a16:creationId xmlns:a16="http://schemas.microsoft.com/office/drawing/2014/main" id="{54F8AEFA-8BB0-6B5D-EFA8-C5E1D55A9BEC}"/>
              </a:ext>
            </a:extLst>
          </p:cNvPr>
          <p:cNvGrpSpPr/>
          <p:nvPr/>
        </p:nvGrpSpPr>
        <p:grpSpPr>
          <a:xfrm>
            <a:off x="11481757" y="74540"/>
            <a:ext cx="620304" cy="653010"/>
            <a:chOff x="8366841" y="1587144"/>
            <a:chExt cx="620304" cy="653010"/>
          </a:xfrm>
        </p:grpSpPr>
        <p:cxnSp>
          <p:nvCxnSpPr>
            <p:cNvPr id="5" name="Straight Connector 4">
              <a:extLst>
                <a:ext uri="{FF2B5EF4-FFF2-40B4-BE49-F238E27FC236}">
                  <a16:creationId xmlns:a16="http://schemas.microsoft.com/office/drawing/2014/main" id="{4BA51A59-2627-BA83-CC0D-715099F3278E}"/>
                </a:ext>
              </a:extLst>
            </p:cNvPr>
            <p:cNvCxnSpPr/>
            <p:nvPr/>
          </p:nvCxnSpPr>
          <p:spPr>
            <a:xfrm>
              <a:off x="8672017" y="1587144"/>
              <a:ext cx="0" cy="653010"/>
            </a:xfrm>
            <a:prstGeom prst="line">
              <a:avLst/>
            </a:prstGeom>
            <a:effectLst>
              <a:glow rad="63500">
                <a:schemeClr val="accent1">
                  <a:satMod val="175000"/>
                  <a:alpha val="40000"/>
                </a:schemeClr>
              </a:glow>
            </a:effectLst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" name="Straight Connector 5">
              <a:extLst>
                <a:ext uri="{FF2B5EF4-FFF2-40B4-BE49-F238E27FC236}">
                  <a16:creationId xmlns:a16="http://schemas.microsoft.com/office/drawing/2014/main" id="{EDC6D404-206C-92F1-2301-431759392E34}"/>
                </a:ext>
              </a:extLst>
            </p:cNvPr>
            <p:cNvCxnSpPr/>
            <p:nvPr/>
          </p:nvCxnSpPr>
          <p:spPr>
            <a:xfrm>
              <a:off x="8366841" y="1917229"/>
              <a:ext cx="620304" cy="0"/>
            </a:xfrm>
            <a:prstGeom prst="line">
              <a:avLst/>
            </a:prstGeom>
            <a:effectLst>
              <a:glow rad="63500">
                <a:schemeClr val="accent1">
                  <a:satMod val="175000"/>
                  <a:alpha val="40000"/>
                </a:schemeClr>
              </a:glow>
            </a:effectLst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grpSp>
        <p:nvGrpSpPr>
          <p:cNvPr id="7" name="Group 6">
            <a:extLst>
              <a:ext uri="{FF2B5EF4-FFF2-40B4-BE49-F238E27FC236}">
                <a16:creationId xmlns:a16="http://schemas.microsoft.com/office/drawing/2014/main" id="{47F59522-2569-F85E-154E-F8C1A390A654}"/>
              </a:ext>
            </a:extLst>
          </p:cNvPr>
          <p:cNvGrpSpPr/>
          <p:nvPr/>
        </p:nvGrpSpPr>
        <p:grpSpPr>
          <a:xfrm>
            <a:off x="11157779" y="-216759"/>
            <a:ext cx="1260000" cy="1260000"/>
            <a:chOff x="7064043" y="3066250"/>
            <a:chExt cx="1260000" cy="1260000"/>
          </a:xfrm>
        </p:grpSpPr>
        <p:sp>
          <p:nvSpPr>
            <p:cNvPr id="8" name="Oval 7">
              <a:extLst>
                <a:ext uri="{FF2B5EF4-FFF2-40B4-BE49-F238E27FC236}">
                  <a16:creationId xmlns:a16="http://schemas.microsoft.com/office/drawing/2014/main" id="{DB82AE96-04A0-B964-1870-7310F7BD4E38}"/>
                </a:ext>
              </a:extLst>
            </p:cNvPr>
            <p:cNvSpPr/>
            <p:nvPr/>
          </p:nvSpPr>
          <p:spPr>
            <a:xfrm>
              <a:off x="7064043" y="3066250"/>
              <a:ext cx="1260000" cy="1260000"/>
            </a:xfrm>
            <a:prstGeom prst="ellipse">
              <a:avLst/>
            </a:prstGeom>
            <a:noFill/>
            <a:ln>
              <a:solidFill>
                <a:schemeClr val="bg1"/>
              </a:solidFill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IN"/>
            </a:p>
          </p:txBody>
        </p:sp>
        <p:grpSp>
          <p:nvGrpSpPr>
            <p:cNvPr id="10" name="Group 9">
              <a:extLst>
                <a:ext uri="{FF2B5EF4-FFF2-40B4-BE49-F238E27FC236}">
                  <a16:creationId xmlns:a16="http://schemas.microsoft.com/office/drawing/2014/main" id="{8C445E28-E4E7-94FA-AEC3-32CEFC2E60DD}"/>
                </a:ext>
              </a:extLst>
            </p:cNvPr>
            <p:cNvGrpSpPr/>
            <p:nvPr/>
          </p:nvGrpSpPr>
          <p:grpSpPr>
            <a:xfrm>
              <a:off x="7330553" y="3336250"/>
              <a:ext cx="726980" cy="720000"/>
              <a:chOff x="9768840" y="2275840"/>
              <a:chExt cx="726980" cy="720000"/>
            </a:xfrm>
          </p:grpSpPr>
          <p:sp>
            <p:nvSpPr>
              <p:cNvPr id="11" name="Oval 10">
                <a:extLst>
                  <a:ext uri="{FF2B5EF4-FFF2-40B4-BE49-F238E27FC236}">
                    <a16:creationId xmlns:a16="http://schemas.microsoft.com/office/drawing/2014/main" id="{5498A931-303A-E7C8-DE21-9CDC3EB2E040}"/>
                  </a:ext>
                </a:extLst>
              </p:cNvPr>
              <p:cNvSpPr/>
              <p:nvPr/>
            </p:nvSpPr>
            <p:spPr>
              <a:xfrm>
                <a:off x="9768840" y="2275840"/>
                <a:ext cx="720000" cy="720000"/>
              </a:xfrm>
              <a:prstGeom prst="ellipse">
                <a:avLst/>
              </a:prstGeom>
              <a:noFill/>
              <a:ln>
                <a:solidFill>
                  <a:schemeClr val="bg1"/>
                </a:solidFill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IN"/>
              </a:p>
            </p:txBody>
          </p:sp>
          <p:cxnSp>
            <p:nvCxnSpPr>
              <p:cNvPr id="12" name="Straight Arrow Connector 11">
                <a:extLst>
                  <a:ext uri="{FF2B5EF4-FFF2-40B4-BE49-F238E27FC236}">
                    <a16:creationId xmlns:a16="http://schemas.microsoft.com/office/drawing/2014/main" id="{868D1591-65A4-5CE7-0540-0BA888799391}"/>
                  </a:ext>
                </a:extLst>
              </p:cNvPr>
              <p:cNvCxnSpPr>
                <a:cxnSpLocks/>
              </p:cNvCxnSpPr>
              <p:nvPr/>
            </p:nvCxnSpPr>
            <p:spPr>
              <a:xfrm rot="7200000">
                <a:off x="9860407" y="2786655"/>
                <a:ext cx="360000" cy="6762"/>
              </a:xfrm>
              <a:prstGeom prst="straightConnector1">
                <a:avLst/>
              </a:prstGeom>
              <a:ln w="38100" cap="rnd">
                <a:solidFill>
                  <a:srgbClr val="FFFF00"/>
                </a:solidFill>
                <a:tailEnd type="triangle"/>
              </a:ln>
            </p:spPr>
            <p:style>
              <a:lnRef idx="2">
                <a:schemeClr val="accent3"/>
              </a:lnRef>
              <a:fillRef idx="0">
                <a:schemeClr val="accent3"/>
              </a:fillRef>
              <a:effectRef idx="1">
                <a:schemeClr val="accent3"/>
              </a:effectRef>
              <a:fontRef idx="minor">
                <a:schemeClr val="tx1"/>
              </a:fontRef>
            </p:style>
          </p:cxnSp>
          <p:cxnSp>
            <p:nvCxnSpPr>
              <p:cNvPr id="13" name="Straight Arrow Connector 12">
                <a:extLst>
                  <a:ext uri="{FF2B5EF4-FFF2-40B4-BE49-F238E27FC236}">
                    <a16:creationId xmlns:a16="http://schemas.microsoft.com/office/drawing/2014/main" id="{8CF12747-DC1F-369A-7618-60D377680D66}"/>
                  </a:ext>
                </a:extLst>
              </p:cNvPr>
              <p:cNvCxnSpPr>
                <a:cxnSpLocks/>
              </p:cNvCxnSpPr>
              <p:nvPr/>
            </p:nvCxnSpPr>
            <p:spPr>
              <a:xfrm rot="14400000">
                <a:off x="9861767" y="2473195"/>
                <a:ext cx="360000" cy="6762"/>
              </a:xfrm>
              <a:prstGeom prst="straightConnector1">
                <a:avLst/>
              </a:prstGeom>
              <a:ln w="38100" cap="rnd">
                <a:solidFill>
                  <a:srgbClr val="0070C0"/>
                </a:solidFill>
                <a:tailEnd type="triangle"/>
              </a:ln>
            </p:spPr>
            <p:style>
              <a:lnRef idx="2">
                <a:schemeClr val="accent3"/>
              </a:lnRef>
              <a:fillRef idx="0">
                <a:schemeClr val="accent3"/>
              </a:fillRef>
              <a:effectRef idx="1">
                <a:schemeClr val="accent3"/>
              </a:effectRef>
              <a:fontRef idx="minor">
                <a:schemeClr val="tx1"/>
              </a:fontRef>
            </p:style>
          </p:cxnSp>
          <p:cxnSp>
            <p:nvCxnSpPr>
              <p:cNvPr id="14" name="Straight Arrow Connector 13">
                <a:extLst>
                  <a:ext uri="{FF2B5EF4-FFF2-40B4-BE49-F238E27FC236}">
                    <a16:creationId xmlns:a16="http://schemas.microsoft.com/office/drawing/2014/main" id="{D4AE072F-C4CA-C278-16FA-F78EB7C7EBF1}"/>
                  </a:ext>
                </a:extLst>
              </p:cNvPr>
              <p:cNvCxnSpPr/>
              <p:nvPr/>
            </p:nvCxnSpPr>
            <p:spPr>
              <a:xfrm>
                <a:off x="10135820" y="2629924"/>
                <a:ext cx="360000" cy="6762"/>
              </a:xfrm>
              <a:prstGeom prst="straightConnector1">
                <a:avLst/>
              </a:prstGeom>
              <a:ln w="38100" cap="rnd">
                <a:solidFill>
                  <a:srgbClr val="FF0000"/>
                </a:solidFill>
                <a:tailEnd type="triangle"/>
              </a:ln>
            </p:spPr>
            <p:style>
              <a:lnRef idx="2">
                <a:schemeClr val="accent3"/>
              </a:lnRef>
              <a:fillRef idx="0">
                <a:schemeClr val="accent3"/>
              </a:fillRef>
              <a:effectRef idx="1">
                <a:schemeClr val="accent3"/>
              </a:effectRef>
              <a:fontRef idx="minor">
                <a:schemeClr val="tx1"/>
              </a:fontRef>
            </p:style>
          </p:cxnSp>
        </p:grpSp>
      </p:grpSp>
      <p:sp>
        <p:nvSpPr>
          <p:cNvPr id="15" name="Rectangle 14">
            <a:extLst>
              <a:ext uri="{FF2B5EF4-FFF2-40B4-BE49-F238E27FC236}">
                <a16:creationId xmlns:a16="http://schemas.microsoft.com/office/drawing/2014/main" id="{E4AE8780-F2EE-D1E5-1D43-61479AB48E1F}"/>
              </a:ext>
            </a:extLst>
          </p:cNvPr>
          <p:cNvSpPr/>
          <p:nvPr/>
        </p:nvSpPr>
        <p:spPr>
          <a:xfrm>
            <a:off x="11033567" y="-86686"/>
            <a:ext cx="513657" cy="405484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2000" b="0" cap="none" spc="0" dirty="0">
                <a:ln w="0"/>
                <a:solidFill>
                  <a:srgbClr val="92D050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120</a:t>
            </a:r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0A4763CD-1A38-C6A4-A1C0-00B2AAEAC3E0}"/>
              </a:ext>
            </a:extLst>
          </p:cNvPr>
          <p:cNvSpPr/>
          <p:nvPr/>
        </p:nvSpPr>
        <p:spPr>
          <a:xfrm>
            <a:off x="11077769" y="566219"/>
            <a:ext cx="513657" cy="405484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2000" b="0" cap="none" spc="0" dirty="0">
                <a:ln w="0"/>
                <a:solidFill>
                  <a:srgbClr val="92D050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240</a:t>
            </a:r>
          </a:p>
        </p:txBody>
      </p:sp>
    </p:spTree>
    <p:extLst>
      <p:ext uri="{BB962C8B-B14F-4D97-AF65-F5344CB8AC3E}">
        <p14:creationId xmlns:p14="http://schemas.microsoft.com/office/powerpoint/2010/main" val="258439093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0">
        <p:cut/>
      </p:transition>
    </mc:Choice>
    <mc:Fallback xmlns="">
      <p:transition>
        <p:cut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8" presetClass="emph" presetSubtype="0" repeatCount="indefinite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Rot by="-21600000">
                                      <p:cBhvr>
                                        <p:cTn id="6" dur="20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2" name="Picture 4" descr="APTRANSCO ⚡️⚡️ - Electricity Transmission Company - APTRANSCO | LinkedIn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7541" y="17768"/>
            <a:ext cx="1057360" cy="97547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" name="Picture 3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5400000">
            <a:off x="251055" y="1361699"/>
            <a:ext cx="6759258" cy="4197811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3630684" y="53414"/>
            <a:ext cx="4008009" cy="571905"/>
          </a:xfrm>
        </p:spPr>
        <p:txBody>
          <a:bodyPr anchor="ctr">
            <a:normAutofit/>
          </a:bodyPr>
          <a:lstStyle/>
          <a:p>
            <a:pPr algn="ctr"/>
            <a:r>
              <a:rPr lang="en-IN" sz="3500" i="1" u="sng" dirty="0">
                <a:solidFill>
                  <a:srgbClr val="FFFF00"/>
                </a:solidFill>
              </a:rPr>
              <a:t>Improper earthing</a:t>
            </a:r>
          </a:p>
        </p:txBody>
      </p:sp>
      <p:sp>
        <p:nvSpPr>
          <p:cNvPr id="3" name="Title 1">
            <a:extLst>
              <a:ext uri="{FF2B5EF4-FFF2-40B4-BE49-F238E27FC236}">
                <a16:creationId xmlns:a16="http://schemas.microsoft.com/office/drawing/2014/main" id="{0E516B2D-803F-ABA5-B053-A0075C86ED36}"/>
              </a:ext>
            </a:extLst>
          </p:cNvPr>
          <p:cNvSpPr txBox="1">
            <a:spLocks/>
          </p:cNvSpPr>
          <p:nvPr/>
        </p:nvSpPr>
        <p:spPr>
          <a:xfrm>
            <a:off x="5770448" y="604649"/>
            <a:ext cx="4008009" cy="413269"/>
          </a:xfrm>
          <a:prstGeom prst="rect">
            <a:avLst/>
          </a:prstGeom>
        </p:spPr>
        <p:txBody>
          <a:bodyPr vert="horz" lIns="91440" tIns="45720" rIns="91440" bIns="45720" rtlCol="0" anchor="ctr">
            <a:normAutofit fontScale="85000" lnSpcReduction="20000"/>
          </a:bodyPr>
          <a:lstStyle>
            <a:lvl1pPr algn="l" defTabSz="914400" rtl="0" eaLnBrk="1" latinLnBrk="0" hangingPunct="1">
              <a:lnSpc>
                <a:spcPct val="85000"/>
              </a:lnSpc>
              <a:spcBef>
                <a:spcPct val="0"/>
              </a:spcBef>
              <a:buNone/>
              <a:defRPr sz="7200" kern="1200" spc="-50" baseline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US" sz="3500" i="1" dirty="0">
                <a:solidFill>
                  <a:srgbClr val="FFFF00"/>
                </a:solidFill>
              </a:rPr>
              <a:t>1</a:t>
            </a:r>
            <a:r>
              <a:rPr lang="en-IN" sz="3500" i="1" dirty="0">
                <a:solidFill>
                  <a:srgbClr val="FFFF00"/>
                </a:solidFill>
              </a:rPr>
              <a:t>. Delay in tripping</a:t>
            </a:r>
          </a:p>
        </p:txBody>
      </p:sp>
      <p:sp>
        <p:nvSpPr>
          <p:cNvPr id="5" name="Title 1">
            <a:extLst>
              <a:ext uri="{FF2B5EF4-FFF2-40B4-BE49-F238E27FC236}">
                <a16:creationId xmlns:a16="http://schemas.microsoft.com/office/drawing/2014/main" id="{F7852673-FE00-6EF4-169E-E28E7A34EF4D}"/>
              </a:ext>
            </a:extLst>
          </p:cNvPr>
          <p:cNvSpPr txBox="1">
            <a:spLocks/>
          </p:cNvSpPr>
          <p:nvPr/>
        </p:nvSpPr>
        <p:spPr>
          <a:xfrm>
            <a:off x="5746467" y="1176554"/>
            <a:ext cx="4008009" cy="413269"/>
          </a:xfrm>
          <a:prstGeom prst="rect">
            <a:avLst/>
          </a:prstGeom>
        </p:spPr>
        <p:txBody>
          <a:bodyPr vert="horz" lIns="91440" tIns="45720" rIns="91440" bIns="45720" rtlCol="0" anchor="ctr">
            <a:normAutofit fontScale="85000" lnSpcReduction="20000"/>
          </a:bodyPr>
          <a:lstStyle>
            <a:lvl1pPr algn="l" defTabSz="914400" rtl="0" eaLnBrk="1" latinLnBrk="0" hangingPunct="1">
              <a:lnSpc>
                <a:spcPct val="85000"/>
              </a:lnSpc>
              <a:spcBef>
                <a:spcPct val="0"/>
              </a:spcBef>
              <a:buNone/>
              <a:defRPr sz="7200" kern="1200" spc="-50" baseline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US" sz="3500" i="1" dirty="0">
                <a:solidFill>
                  <a:srgbClr val="FFFF00"/>
                </a:solidFill>
              </a:rPr>
              <a:t>2. Unwanted tripping</a:t>
            </a:r>
            <a:endParaRPr lang="en-IN" sz="3500" i="1" dirty="0">
              <a:solidFill>
                <a:srgbClr val="FFFF00"/>
              </a:solidFill>
            </a:endParaRPr>
          </a:p>
        </p:txBody>
      </p:sp>
      <p:sp>
        <p:nvSpPr>
          <p:cNvPr id="6" name="Title 1">
            <a:extLst>
              <a:ext uri="{FF2B5EF4-FFF2-40B4-BE49-F238E27FC236}">
                <a16:creationId xmlns:a16="http://schemas.microsoft.com/office/drawing/2014/main" id="{65606A89-8EEC-49F3-31FC-82D44F1DE65C}"/>
              </a:ext>
            </a:extLst>
          </p:cNvPr>
          <p:cNvSpPr txBox="1">
            <a:spLocks/>
          </p:cNvSpPr>
          <p:nvPr/>
        </p:nvSpPr>
        <p:spPr>
          <a:xfrm>
            <a:off x="5722486" y="1748459"/>
            <a:ext cx="6414389" cy="800186"/>
          </a:xfrm>
          <a:prstGeom prst="rect">
            <a:avLst/>
          </a:prstGeom>
        </p:spPr>
        <p:txBody>
          <a:bodyPr vert="horz" lIns="91440" tIns="45720" rIns="91440" bIns="45720" rtlCol="0" anchor="ctr">
            <a:normAutofit fontScale="62500" lnSpcReduction="20000"/>
          </a:bodyPr>
          <a:lstStyle>
            <a:lvl1pPr algn="l" defTabSz="914400" rtl="0" eaLnBrk="1" latinLnBrk="0" hangingPunct="1">
              <a:lnSpc>
                <a:spcPct val="85000"/>
              </a:lnSpc>
              <a:spcBef>
                <a:spcPct val="0"/>
              </a:spcBef>
              <a:buNone/>
              <a:defRPr sz="7200" kern="1200" spc="-50" baseline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US" sz="3500" i="1" dirty="0">
                <a:solidFill>
                  <a:srgbClr val="FFFF00"/>
                </a:solidFill>
              </a:rPr>
              <a:t>3. Flash over of equipment and damage to the   </a:t>
            </a:r>
          </a:p>
          <a:p>
            <a:r>
              <a:rPr lang="en-US" sz="3500" i="1" dirty="0">
                <a:solidFill>
                  <a:srgbClr val="FFFF00"/>
                </a:solidFill>
              </a:rPr>
              <a:t>    adjacent equipment</a:t>
            </a:r>
            <a:endParaRPr lang="en-IN" sz="3500" i="1" dirty="0">
              <a:solidFill>
                <a:srgbClr val="FFFF00"/>
              </a:solidFill>
            </a:endParaRPr>
          </a:p>
        </p:txBody>
      </p:sp>
      <p:sp>
        <p:nvSpPr>
          <p:cNvPr id="7" name="Title 1">
            <a:extLst>
              <a:ext uri="{FF2B5EF4-FFF2-40B4-BE49-F238E27FC236}">
                <a16:creationId xmlns:a16="http://schemas.microsoft.com/office/drawing/2014/main" id="{1BEA360D-C519-B3DD-75BA-BB8051A0EE64}"/>
              </a:ext>
            </a:extLst>
          </p:cNvPr>
          <p:cNvSpPr txBox="1">
            <a:spLocks/>
          </p:cNvSpPr>
          <p:nvPr/>
        </p:nvSpPr>
        <p:spPr>
          <a:xfrm>
            <a:off x="5722486" y="2479000"/>
            <a:ext cx="6414389" cy="800186"/>
          </a:xfrm>
          <a:prstGeom prst="rect">
            <a:avLst/>
          </a:prstGeom>
        </p:spPr>
        <p:txBody>
          <a:bodyPr vert="horz" lIns="91440" tIns="45720" rIns="91440" bIns="45720" rtlCol="0" anchor="ctr">
            <a:normAutofit fontScale="62500" lnSpcReduction="20000"/>
          </a:bodyPr>
          <a:lstStyle>
            <a:lvl1pPr algn="l" defTabSz="914400" rtl="0" eaLnBrk="1" latinLnBrk="0" hangingPunct="1">
              <a:lnSpc>
                <a:spcPct val="85000"/>
              </a:lnSpc>
              <a:spcBef>
                <a:spcPct val="0"/>
              </a:spcBef>
              <a:buNone/>
              <a:defRPr sz="7200" kern="1200" spc="-50" baseline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US" sz="3500" i="1" dirty="0">
                <a:solidFill>
                  <a:srgbClr val="FFFF00"/>
                </a:solidFill>
              </a:rPr>
              <a:t>4. Most probably fault current enters into battery </a:t>
            </a:r>
          </a:p>
          <a:p>
            <a:r>
              <a:rPr lang="en-US" sz="3500" i="1" dirty="0">
                <a:solidFill>
                  <a:srgbClr val="FFFF00"/>
                </a:solidFill>
              </a:rPr>
              <a:t>    through battery earthing system</a:t>
            </a:r>
            <a:endParaRPr lang="en-IN" sz="3500" i="1" dirty="0">
              <a:solidFill>
                <a:srgbClr val="FFFF00"/>
              </a:solidFill>
            </a:endParaRPr>
          </a:p>
        </p:txBody>
      </p:sp>
      <p:sp>
        <p:nvSpPr>
          <p:cNvPr id="8" name="Title 1">
            <a:extLst>
              <a:ext uri="{FF2B5EF4-FFF2-40B4-BE49-F238E27FC236}">
                <a16:creationId xmlns:a16="http://schemas.microsoft.com/office/drawing/2014/main" id="{1D1423FB-927C-A051-96B6-1A238B4A7083}"/>
              </a:ext>
            </a:extLst>
          </p:cNvPr>
          <p:cNvSpPr txBox="1">
            <a:spLocks/>
          </p:cNvSpPr>
          <p:nvPr/>
        </p:nvSpPr>
        <p:spPr>
          <a:xfrm>
            <a:off x="5722486" y="3279186"/>
            <a:ext cx="6469514" cy="730541"/>
          </a:xfrm>
          <a:prstGeom prst="rect">
            <a:avLst/>
          </a:prstGeom>
        </p:spPr>
        <p:txBody>
          <a:bodyPr vert="horz" lIns="91440" tIns="45720" rIns="91440" bIns="45720" rtlCol="0" anchor="ctr">
            <a:normAutofit fontScale="62500" lnSpcReduction="20000"/>
          </a:bodyPr>
          <a:lstStyle>
            <a:lvl1pPr algn="l" defTabSz="914400" rtl="0" eaLnBrk="1" latinLnBrk="0" hangingPunct="1">
              <a:lnSpc>
                <a:spcPct val="85000"/>
              </a:lnSpc>
              <a:spcBef>
                <a:spcPct val="0"/>
              </a:spcBef>
              <a:buNone/>
              <a:defRPr sz="7200" kern="1200" spc="-50" baseline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US" sz="3500" i="1" dirty="0">
                <a:solidFill>
                  <a:srgbClr val="FFFF00"/>
                </a:solidFill>
              </a:rPr>
              <a:t>5. Getting shock when touched the metal parts in </a:t>
            </a:r>
          </a:p>
          <a:p>
            <a:r>
              <a:rPr lang="en-US" sz="3500" i="1" dirty="0">
                <a:solidFill>
                  <a:srgbClr val="FFFF00"/>
                </a:solidFill>
              </a:rPr>
              <a:t>    the substation</a:t>
            </a:r>
            <a:endParaRPr lang="en-IN" sz="3500" i="1" dirty="0">
              <a:solidFill>
                <a:srgbClr val="FFFF00"/>
              </a:solidFill>
            </a:endParaRPr>
          </a:p>
        </p:txBody>
      </p:sp>
      <p:pic>
        <p:nvPicPr>
          <p:cNvPr id="10" name="Picture 9">
            <a:extLst>
              <a:ext uri="{FF2B5EF4-FFF2-40B4-BE49-F238E27FC236}">
                <a16:creationId xmlns:a16="http://schemas.microsoft.com/office/drawing/2014/main" id="{3C68FAB6-14CB-42ED-44FA-FDAFEA607ADA}"/>
              </a:ext>
            </a:extLst>
          </p:cNvPr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5400000">
            <a:off x="8708475" y="3369675"/>
            <a:ext cx="2989143" cy="3951980"/>
          </a:xfrm>
          <a:prstGeom prst="rect">
            <a:avLst/>
          </a:prstGeom>
        </p:spPr>
      </p:pic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59A44BB1-6356-421D-7770-EABC6F2FE48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>
            <a:normAutofit lnSpcReduction="10000"/>
          </a:bodyPr>
          <a:lstStyle/>
          <a:p>
            <a:fld id="{19C1AEB4-7037-4088-A46E-D96AF956DC0D}" type="slidenum">
              <a:rPr lang="en-IN" smtClean="0"/>
              <a:t>81</a:t>
            </a:fld>
            <a:endParaRPr lang="en-IN"/>
          </a:p>
        </p:txBody>
      </p:sp>
      <p:grpSp>
        <p:nvGrpSpPr>
          <p:cNvPr id="11" name="Group 10">
            <a:extLst>
              <a:ext uri="{FF2B5EF4-FFF2-40B4-BE49-F238E27FC236}">
                <a16:creationId xmlns:a16="http://schemas.microsoft.com/office/drawing/2014/main" id="{F8605CEA-F020-57CA-0774-38ABB5A3AD17}"/>
              </a:ext>
            </a:extLst>
          </p:cNvPr>
          <p:cNvGrpSpPr/>
          <p:nvPr/>
        </p:nvGrpSpPr>
        <p:grpSpPr>
          <a:xfrm>
            <a:off x="11481757" y="74540"/>
            <a:ext cx="620304" cy="653010"/>
            <a:chOff x="8366841" y="1587144"/>
            <a:chExt cx="620304" cy="653010"/>
          </a:xfrm>
        </p:grpSpPr>
        <p:cxnSp>
          <p:nvCxnSpPr>
            <p:cNvPr id="12" name="Straight Connector 11">
              <a:extLst>
                <a:ext uri="{FF2B5EF4-FFF2-40B4-BE49-F238E27FC236}">
                  <a16:creationId xmlns:a16="http://schemas.microsoft.com/office/drawing/2014/main" id="{DE2B21AD-9EED-7FF2-5A53-7A6F82C80C2F}"/>
                </a:ext>
              </a:extLst>
            </p:cNvPr>
            <p:cNvCxnSpPr/>
            <p:nvPr/>
          </p:nvCxnSpPr>
          <p:spPr>
            <a:xfrm>
              <a:off x="8672017" y="1587144"/>
              <a:ext cx="0" cy="653010"/>
            </a:xfrm>
            <a:prstGeom prst="line">
              <a:avLst/>
            </a:prstGeom>
            <a:effectLst>
              <a:glow rad="63500">
                <a:schemeClr val="accent1">
                  <a:satMod val="175000"/>
                  <a:alpha val="40000"/>
                </a:schemeClr>
              </a:glow>
            </a:effectLst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3" name="Straight Connector 12">
              <a:extLst>
                <a:ext uri="{FF2B5EF4-FFF2-40B4-BE49-F238E27FC236}">
                  <a16:creationId xmlns:a16="http://schemas.microsoft.com/office/drawing/2014/main" id="{7F3038B7-5DAE-6C2F-8323-576A84B3F41C}"/>
                </a:ext>
              </a:extLst>
            </p:cNvPr>
            <p:cNvCxnSpPr/>
            <p:nvPr/>
          </p:nvCxnSpPr>
          <p:spPr>
            <a:xfrm>
              <a:off x="8366841" y="1917229"/>
              <a:ext cx="620304" cy="0"/>
            </a:xfrm>
            <a:prstGeom prst="line">
              <a:avLst/>
            </a:prstGeom>
            <a:effectLst>
              <a:glow rad="63500">
                <a:schemeClr val="accent1">
                  <a:satMod val="175000"/>
                  <a:alpha val="40000"/>
                </a:schemeClr>
              </a:glow>
            </a:effectLst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grpSp>
        <p:nvGrpSpPr>
          <p:cNvPr id="14" name="Group 13">
            <a:extLst>
              <a:ext uri="{FF2B5EF4-FFF2-40B4-BE49-F238E27FC236}">
                <a16:creationId xmlns:a16="http://schemas.microsoft.com/office/drawing/2014/main" id="{F562B931-FF0C-DD88-0D43-E2CEF9FD8C00}"/>
              </a:ext>
            </a:extLst>
          </p:cNvPr>
          <p:cNvGrpSpPr/>
          <p:nvPr/>
        </p:nvGrpSpPr>
        <p:grpSpPr>
          <a:xfrm>
            <a:off x="11157779" y="-216759"/>
            <a:ext cx="1260000" cy="1260000"/>
            <a:chOff x="7064043" y="3066250"/>
            <a:chExt cx="1260000" cy="1260000"/>
          </a:xfrm>
        </p:grpSpPr>
        <p:sp>
          <p:nvSpPr>
            <p:cNvPr id="15" name="Oval 14">
              <a:extLst>
                <a:ext uri="{FF2B5EF4-FFF2-40B4-BE49-F238E27FC236}">
                  <a16:creationId xmlns:a16="http://schemas.microsoft.com/office/drawing/2014/main" id="{52680FC8-F62C-630B-5B80-048D9BA22943}"/>
                </a:ext>
              </a:extLst>
            </p:cNvPr>
            <p:cNvSpPr/>
            <p:nvPr/>
          </p:nvSpPr>
          <p:spPr>
            <a:xfrm>
              <a:off x="7064043" y="3066250"/>
              <a:ext cx="1260000" cy="1260000"/>
            </a:xfrm>
            <a:prstGeom prst="ellipse">
              <a:avLst/>
            </a:prstGeom>
            <a:noFill/>
            <a:ln>
              <a:solidFill>
                <a:schemeClr val="bg1"/>
              </a:solidFill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IN"/>
            </a:p>
          </p:txBody>
        </p:sp>
        <p:grpSp>
          <p:nvGrpSpPr>
            <p:cNvPr id="16" name="Group 15">
              <a:extLst>
                <a:ext uri="{FF2B5EF4-FFF2-40B4-BE49-F238E27FC236}">
                  <a16:creationId xmlns:a16="http://schemas.microsoft.com/office/drawing/2014/main" id="{20134052-78BC-FC32-34A8-79A9A44ACF3D}"/>
                </a:ext>
              </a:extLst>
            </p:cNvPr>
            <p:cNvGrpSpPr/>
            <p:nvPr/>
          </p:nvGrpSpPr>
          <p:grpSpPr>
            <a:xfrm>
              <a:off x="7330553" y="3336250"/>
              <a:ext cx="726980" cy="720000"/>
              <a:chOff x="9768840" y="2275840"/>
              <a:chExt cx="726980" cy="720000"/>
            </a:xfrm>
          </p:grpSpPr>
          <p:sp>
            <p:nvSpPr>
              <p:cNvPr id="17" name="Oval 16">
                <a:extLst>
                  <a:ext uri="{FF2B5EF4-FFF2-40B4-BE49-F238E27FC236}">
                    <a16:creationId xmlns:a16="http://schemas.microsoft.com/office/drawing/2014/main" id="{8FA7C1EA-1ACE-24FE-C335-F756678EA8AE}"/>
                  </a:ext>
                </a:extLst>
              </p:cNvPr>
              <p:cNvSpPr/>
              <p:nvPr/>
            </p:nvSpPr>
            <p:spPr>
              <a:xfrm>
                <a:off x="9768840" y="2275840"/>
                <a:ext cx="720000" cy="720000"/>
              </a:xfrm>
              <a:prstGeom prst="ellipse">
                <a:avLst/>
              </a:prstGeom>
              <a:noFill/>
              <a:ln>
                <a:solidFill>
                  <a:schemeClr val="bg1"/>
                </a:solidFill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IN"/>
              </a:p>
            </p:txBody>
          </p:sp>
          <p:cxnSp>
            <p:nvCxnSpPr>
              <p:cNvPr id="18" name="Straight Arrow Connector 17">
                <a:extLst>
                  <a:ext uri="{FF2B5EF4-FFF2-40B4-BE49-F238E27FC236}">
                    <a16:creationId xmlns:a16="http://schemas.microsoft.com/office/drawing/2014/main" id="{0D4F9AFF-E42F-5F3F-0943-6BE74812B52C}"/>
                  </a:ext>
                </a:extLst>
              </p:cNvPr>
              <p:cNvCxnSpPr>
                <a:cxnSpLocks/>
              </p:cNvCxnSpPr>
              <p:nvPr/>
            </p:nvCxnSpPr>
            <p:spPr>
              <a:xfrm rot="7200000">
                <a:off x="9860407" y="2786655"/>
                <a:ext cx="360000" cy="6762"/>
              </a:xfrm>
              <a:prstGeom prst="straightConnector1">
                <a:avLst/>
              </a:prstGeom>
              <a:ln w="38100" cap="rnd">
                <a:solidFill>
                  <a:srgbClr val="FFFF00"/>
                </a:solidFill>
                <a:tailEnd type="triangle"/>
              </a:ln>
            </p:spPr>
            <p:style>
              <a:lnRef idx="2">
                <a:schemeClr val="accent3"/>
              </a:lnRef>
              <a:fillRef idx="0">
                <a:schemeClr val="accent3"/>
              </a:fillRef>
              <a:effectRef idx="1">
                <a:schemeClr val="accent3"/>
              </a:effectRef>
              <a:fontRef idx="minor">
                <a:schemeClr val="tx1"/>
              </a:fontRef>
            </p:style>
          </p:cxnSp>
          <p:cxnSp>
            <p:nvCxnSpPr>
              <p:cNvPr id="19" name="Straight Arrow Connector 18">
                <a:extLst>
                  <a:ext uri="{FF2B5EF4-FFF2-40B4-BE49-F238E27FC236}">
                    <a16:creationId xmlns:a16="http://schemas.microsoft.com/office/drawing/2014/main" id="{EBC2D9F0-F3DE-7C12-06C2-ABBC7AC3ED22}"/>
                  </a:ext>
                </a:extLst>
              </p:cNvPr>
              <p:cNvCxnSpPr>
                <a:cxnSpLocks/>
              </p:cNvCxnSpPr>
              <p:nvPr/>
            </p:nvCxnSpPr>
            <p:spPr>
              <a:xfrm rot="14400000">
                <a:off x="9861767" y="2473195"/>
                <a:ext cx="360000" cy="6762"/>
              </a:xfrm>
              <a:prstGeom prst="straightConnector1">
                <a:avLst/>
              </a:prstGeom>
              <a:ln w="38100" cap="rnd">
                <a:solidFill>
                  <a:srgbClr val="0070C0"/>
                </a:solidFill>
                <a:tailEnd type="triangle"/>
              </a:ln>
            </p:spPr>
            <p:style>
              <a:lnRef idx="2">
                <a:schemeClr val="accent3"/>
              </a:lnRef>
              <a:fillRef idx="0">
                <a:schemeClr val="accent3"/>
              </a:fillRef>
              <a:effectRef idx="1">
                <a:schemeClr val="accent3"/>
              </a:effectRef>
              <a:fontRef idx="minor">
                <a:schemeClr val="tx1"/>
              </a:fontRef>
            </p:style>
          </p:cxnSp>
          <p:cxnSp>
            <p:nvCxnSpPr>
              <p:cNvPr id="20" name="Straight Arrow Connector 19">
                <a:extLst>
                  <a:ext uri="{FF2B5EF4-FFF2-40B4-BE49-F238E27FC236}">
                    <a16:creationId xmlns:a16="http://schemas.microsoft.com/office/drawing/2014/main" id="{A6B3F965-8B33-1569-66EE-46F84FADB015}"/>
                  </a:ext>
                </a:extLst>
              </p:cNvPr>
              <p:cNvCxnSpPr/>
              <p:nvPr/>
            </p:nvCxnSpPr>
            <p:spPr>
              <a:xfrm>
                <a:off x="10135820" y="2629924"/>
                <a:ext cx="360000" cy="6762"/>
              </a:xfrm>
              <a:prstGeom prst="straightConnector1">
                <a:avLst/>
              </a:prstGeom>
              <a:ln w="38100" cap="rnd">
                <a:solidFill>
                  <a:srgbClr val="FF0000"/>
                </a:solidFill>
                <a:tailEnd type="triangle"/>
              </a:ln>
            </p:spPr>
            <p:style>
              <a:lnRef idx="2">
                <a:schemeClr val="accent3"/>
              </a:lnRef>
              <a:fillRef idx="0">
                <a:schemeClr val="accent3"/>
              </a:fillRef>
              <a:effectRef idx="1">
                <a:schemeClr val="accent3"/>
              </a:effectRef>
              <a:fontRef idx="minor">
                <a:schemeClr val="tx1"/>
              </a:fontRef>
            </p:style>
          </p:cxnSp>
        </p:grpSp>
      </p:grpSp>
      <p:sp>
        <p:nvSpPr>
          <p:cNvPr id="21" name="Rectangle 20">
            <a:extLst>
              <a:ext uri="{FF2B5EF4-FFF2-40B4-BE49-F238E27FC236}">
                <a16:creationId xmlns:a16="http://schemas.microsoft.com/office/drawing/2014/main" id="{88B43455-7397-2F1A-EAC1-401A473E1EC6}"/>
              </a:ext>
            </a:extLst>
          </p:cNvPr>
          <p:cNvSpPr/>
          <p:nvPr/>
        </p:nvSpPr>
        <p:spPr>
          <a:xfrm>
            <a:off x="11033567" y="-86686"/>
            <a:ext cx="513657" cy="405484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2000" b="0" cap="none" spc="0" dirty="0">
                <a:ln w="0"/>
                <a:solidFill>
                  <a:srgbClr val="92D050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120</a:t>
            </a:r>
          </a:p>
        </p:txBody>
      </p:sp>
      <p:sp>
        <p:nvSpPr>
          <p:cNvPr id="22" name="Rectangle 21">
            <a:extLst>
              <a:ext uri="{FF2B5EF4-FFF2-40B4-BE49-F238E27FC236}">
                <a16:creationId xmlns:a16="http://schemas.microsoft.com/office/drawing/2014/main" id="{83B1B5FC-7C66-1E89-7D37-48AEECDDC1E4}"/>
              </a:ext>
            </a:extLst>
          </p:cNvPr>
          <p:cNvSpPr/>
          <p:nvPr/>
        </p:nvSpPr>
        <p:spPr>
          <a:xfrm>
            <a:off x="11077769" y="566219"/>
            <a:ext cx="513657" cy="405484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2000" b="0" cap="none" spc="0" dirty="0">
                <a:ln w="0"/>
                <a:solidFill>
                  <a:srgbClr val="92D050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240</a:t>
            </a:r>
          </a:p>
        </p:txBody>
      </p:sp>
    </p:spTree>
    <p:extLst>
      <p:ext uri="{BB962C8B-B14F-4D97-AF65-F5344CB8AC3E}">
        <p14:creationId xmlns:p14="http://schemas.microsoft.com/office/powerpoint/2010/main" val="351866788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0">
        <p:cut/>
      </p:transition>
    </mc:Choice>
    <mc:Fallback xmlns="">
      <p:transition>
        <p:cut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8" presetClass="emph" presetSubtype="0" repeatCount="indefinite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Rot by="-21600000">
                                      <p:cBhvr>
                                        <p:cTn id="6" dur="20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6" name="Arc 95">
            <a:extLst>
              <a:ext uri="{FF2B5EF4-FFF2-40B4-BE49-F238E27FC236}">
                <a16:creationId xmlns:a16="http://schemas.microsoft.com/office/drawing/2014/main" id="{867A2766-553F-ABE3-7D68-3FBD987A4ECE}"/>
              </a:ext>
            </a:extLst>
          </p:cNvPr>
          <p:cNvSpPr/>
          <p:nvPr/>
        </p:nvSpPr>
        <p:spPr>
          <a:xfrm>
            <a:off x="4143239" y="3327388"/>
            <a:ext cx="831814" cy="983397"/>
          </a:xfrm>
          <a:prstGeom prst="arc">
            <a:avLst>
              <a:gd name="adj1" fmla="val 13395577"/>
              <a:gd name="adj2" fmla="val 1900152"/>
            </a:avLst>
          </a:prstGeom>
          <a:ln w="2540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n-IN"/>
          </a:p>
        </p:txBody>
      </p:sp>
      <p:cxnSp>
        <p:nvCxnSpPr>
          <p:cNvPr id="90" name="Connector: Elbow 89">
            <a:extLst>
              <a:ext uri="{FF2B5EF4-FFF2-40B4-BE49-F238E27FC236}">
                <a16:creationId xmlns:a16="http://schemas.microsoft.com/office/drawing/2014/main" id="{9540531D-5B0F-3202-6795-FC03CA7B55BC}"/>
              </a:ext>
            </a:extLst>
          </p:cNvPr>
          <p:cNvCxnSpPr/>
          <p:nvPr/>
        </p:nvCxnSpPr>
        <p:spPr>
          <a:xfrm>
            <a:off x="4220424" y="4072011"/>
            <a:ext cx="460643" cy="365613"/>
          </a:xfrm>
          <a:prstGeom prst="bentConnector3">
            <a:avLst>
              <a:gd name="adj1" fmla="val 98570"/>
            </a:avLst>
          </a:prstGeom>
          <a:ln w="2540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85" name="Arc 84">
            <a:extLst>
              <a:ext uri="{FF2B5EF4-FFF2-40B4-BE49-F238E27FC236}">
                <a16:creationId xmlns:a16="http://schemas.microsoft.com/office/drawing/2014/main" id="{F78A340D-1E62-A384-83BE-51C0589D1AB7}"/>
              </a:ext>
            </a:extLst>
          </p:cNvPr>
          <p:cNvSpPr/>
          <p:nvPr/>
        </p:nvSpPr>
        <p:spPr>
          <a:xfrm>
            <a:off x="3849253" y="2923846"/>
            <a:ext cx="831814" cy="983397"/>
          </a:xfrm>
          <a:prstGeom prst="arc">
            <a:avLst>
              <a:gd name="adj1" fmla="val 15590096"/>
              <a:gd name="adj2" fmla="val 20536505"/>
            </a:avLst>
          </a:prstGeom>
          <a:ln w="2540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n-IN"/>
          </a:p>
        </p:txBody>
      </p:sp>
      <p:sp>
        <p:nvSpPr>
          <p:cNvPr id="3" name="Title 2"/>
          <p:cNvSpPr>
            <a:spLocks noGrp="1"/>
          </p:cNvSpPr>
          <p:nvPr>
            <p:ph type="ctrTitle"/>
          </p:nvPr>
        </p:nvSpPr>
        <p:spPr>
          <a:xfrm>
            <a:off x="3721396" y="0"/>
            <a:ext cx="4749207" cy="633120"/>
          </a:xfrm>
        </p:spPr>
        <p:txBody>
          <a:bodyPr anchor="ctr">
            <a:normAutofit fontScale="90000"/>
          </a:bodyPr>
          <a:lstStyle/>
          <a:p>
            <a:pPr algn="ctr"/>
            <a:r>
              <a:rPr lang="en-IN" sz="4000" i="1" u="sng" dirty="0">
                <a:solidFill>
                  <a:srgbClr val="92D050"/>
                </a:solidFill>
              </a:rPr>
              <a:t>Tan D Measurement</a:t>
            </a:r>
            <a:endParaRPr lang="en-IN" sz="4000" i="1" u="sng" dirty="0"/>
          </a:p>
        </p:txBody>
      </p:sp>
      <p:pic>
        <p:nvPicPr>
          <p:cNvPr id="2052" name="Picture 4" descr="APTRANSCO ⚡️⚡️ - Electricity Transmission Company - APTRANSCO | LinkedIn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7541" y="17768"/>
            <a:ext cx="1057360" cy="97547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Slide Number Placeholder 1">
            <a:extLst>
              <a:ext uri="{FF2B5EF4-FFF2-40B4-BE49-F238E27FC236}">
                <a16:creationId xmlns:a16="http://schemas.microsoft.com/office/drawing/2014/main" id="{F7B7BF05-BC42-79BA-419A-963181A91CE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>
            <a:normAutofit lnSpcReduction="10000"/>
          </a:bodyPr>
          <a:lstStyle/>
          <a:p>
            <a:fld id="{19C1AEB4-7037-4088-A46E-D96AF956DC0D}" type="slidenum">
              <a:rPr lang="en-IN" smtClean="0"/>
              <a:t>82</a:t>
            </a:fld>
            <a:endParaRPr lang="en-IN"/>
          </a:p>
        </p:txBody>
      </p:sp>
      <p:cxnSp>
        <p:nvCxnSpPr>
          <p:cNvPr id="5" name="Straight Arrow Connector 4">
            <a:extLst>
              <a:ext uri="{FF2B5EF4-FFF2-40B4-BE49-F238E27FC236}">
                <a16:creationId xmlns:a16="http://schemas.microsoft.com/office/drawing/2014/main" id="{9E58A215-E17E-B7E1-BC8C-B528EDCA4A72}"/>
              </a:ext>
            </a:extLst>
          </p:cNvPr>
          <p:cNvCxnSpPr>
            <a:cxnSpLocks/>
          </p:cNvCxnSpPr>
          <p:nvPr/>
        </p:nvCxnSpPr>
        <p:spPr>
          <a:xfrm rot="10800000">
            <a:off x="4209507" y="2535638"/>
            <a:ext cx="0" cy="1896893"/>
          </a:xfrm>
          <a:prstGeom prst="straightConnector1">
            <a:avLst/>
          </a:prstGeom>
          <a:ln w="63500">
            <a:solidFill>
              <a:srgbClr val="FFFF00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" name="Straight Connector 6">
            <a:extLst>
              <a:ext uri="{FF2B5EF4-FFF2-40B4-BE49-F238E27FC236}">
                <a16:creationId xmlns:a16="http://schemas.microsoft.com/office/drawing/2014/main" id="{2915A5F3-9E51-FCCA-13D2-7BAAAE9422DF}"/>
              </a:ext>
            </a:extLst>
          </p:cNvPr>
          <p:cNvCxnSpPr/>
          <p:nvPr/>
        </p:nvCxnSpPr>
        <p:spPr>
          <a:xfrm>
            <a:off x="2793442" y="1857401"/>
            <a:ext cx="0" cy="2906529"/>
          </a:xfrm>
          <a:prstGeom prst="line">
            <a:avLst/>
          </a:prstGeom>
          <a:ln w="88900">
            <a:solidFill>
              <a:srgbClr val="00B0F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21" name="Group 20">
            <a:extLst>
              <a:ext uri="{FF2B5EF4-FFF2-40B4-BE49-F238E27FC236}">
                <a16:creationId xmlns:a16="http://schemas.microsoft.com/office/drawing/2014/main" id="{2F376E57-3FFC-5D02-2A2A-3C01EB2CDAFB}"/>
              </a:ext>
            </a:extLst>
          </p:cNvPr>
          <p:cNvGrpSpPr/>
          <p:nvPr/>
        </p:nvGrpSpPr>
        <p:grpSpPr>
          <a:xfrm>
            <a:off x="2505391" y="2200589"/>
            <a:ext cx="167471" cy="2212312"/>
            <a:chOff x="2505391" y="2200589"/>
            <a:chExt cx="167471" cy="2212312"/>
          </a:xfrm>
        </p:grpSpPr>
        <p:cxnSp>
          <p:nvCxnSpPr>
            <p:cNvPr id="9" name="Straight Connector 8">
              <a:extLst>
                <a:ext uri="{FF2B5EF4-FFF2-40B4-BE49-F238E27FC236}">
                  <a16:creationId xmlns:a16="http://schemas.microsoft.com/office/drawing/2014/main" id="{91393A34-BF5F-BBE1-FD0C-DAA5DA983A68}"/>
                </a:ext>
              </a:extLst>
            </p:cNvPr>
            <p:cNvCxnSpPr>
              <a:cxnSpLocks/>
            </p:cNvCxnSpPr>
            <p:nvPr/>
          </p:nvCxnSpPr>
          <p:spPr>
            <a:xfrm>
              <a:off x="2672862" y="2200589"/>
              <a:ext cx="0" cy="2212312"/>
            </a:xfrm>
            <a:prstGeom prst="line">
              <a:avLst/>
            </a:prstGeom>
            <a:ln>
              <a:solidFill>
                <a:srgbClr val="FFFF0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5" name="Straight Connector 14">
              <a:extLst>
                <a:ext uri="{FF2B5EF4-FFF2-40B4-BE49-F238E27FC236}">
                  <a16:creationId xmlns:a16="http://schemas.microsoft.com/office/drawing/2014/main" id="{E1C46753-B097-DDB8-4920-445C6E793A18}"/>
                </a:ext>
              </a:extLst>
            </p:cNvPr>
            <p:cNvCxnSpPr>
              <a:cxnSpLocks/>
            </p:cNvCxnSpPr>
            <p:nvPr/>
          </p:nvCxnSpPr>
          <p:spPr>
            <a:xfrm>
              <a:off x="2589126" y="2322922"/>
              <a:ext cx="0" cy="2011193"/>
            </a:xfrm>
            <a:prstGeom prst="line">
              <a:avLst/>
            </a:prstGeom>
            <a:ln>
              <a:solidFill>
                <a:srgbClr val="FFFF0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6" name="Straight Connector 15">
              <a:extLst>
                <a:ext uri="{FF2B5EF4-FFF2-40B4-BE49-F238E27FC236}">
                  <a16:creationId xmlns:a16="http://schemas.microsoft.com/office/drawing/2014/main" id="{702900F9-9914-B8A3-DEC3-66C17CC07859}"/>
                </a:ext>
              </a:extLst>
            </p:cNvPr>
            <p:cNvCxnSpPr>
              <a:cxnSpLocks/>
            </p:cNvCxnSpPr>
            <p:nvPr/>
          </p:nvCxnSpPr>
          <p:spPr>
            <a:xfrm>
              <a:off x="2505391" y="2395921"/>
              <a:ext cx="0" cy="1828357"/>
            </a:xfrm>
            <a:prstGeom prst="line">
              <a:avLst/>
            </a:prstGeom>
            <a:ln>
              <a:solidFill>
                <a:srgbClr val="FFFF0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grpSp>
        <p:nvGrpSpPr>
          <p:cNvPr id="20" name="Group 19">
            <a:extLst>
              <a:ext uri="{FF2B5EF4-FFF2-40B4-BE49-F238E27FC236}">
                <a16:creationId xmlns:a16="http://schemas.microsoft.com/office/drawing/2014/main" id="{E42C633A-7AFF-652D-C0D6-E20F4CC3141B}"/>
              </a:ext>
            </a:extLst>
          </p:cNvPr>
          <p:cNvGrpSpPr/>
          <p:nvPr/>
        </p:nvGrpSpPr>
        <p:grpSpPr>
          <a:xfrm flipH="1">
            <a:off x="2912802" y="2200589"/>
            <a:ext cx="167471" cy="2212312"/>
            <a:chOff x="3511898" y="2352989"/>
            <a:chExt cx="167471" cy="2212312"/>
          </a:xfrm>
        </p:grpSpPr>
        <p:cxnSp>
          <p:nvCxnSpPr>
            <p:cNvPr id="17" name="Straight Connector 16">
              <a:extLst>
                <a:ext uri="{FF2B5EF4-FFF2-40B4-BE49-F238E27FC236}">
                  <a16:creationId xmlns:a16="http://schemas.microsoft.com/office/drawing/2014/main" id="{0C855525-371B-2024-59F5-C106BABC78D7}"/>
                </a:ext>
              </a:extLst>
            </p:cNvPr>
            <p:cNvCxnSpPr>
              <a:cxnSpLocks/>
            </p:cNvCxnSpPr>
            <p:nvPr/>
          </p:nvCxnSpPr>
          <p:spPr>
            <a:xfrm>
              <a:off x="3679369" y="2352989"/>
              <a:ext cx="0" cy="2212312"/>
            </a:xfrm>
            <a:prstGeom prst="line">
              <a:avLst/>
            </a:prstGeom>
            <a:ln>
              <a:solidFill>
                <a:srgbClr val="FFFF0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" name="Straight Connector 17">
              <a:extLst>
                <a:ext uri="{FF2B5EF4-FFF2-40B4-BE49-F238E27FC236}">
                  <a16:creationId xmlns:a16="http://schemas.microsoft.com/office/drawing/2014/main" id="{598CBF91-A1B3-90BB-8546-CC82BE85B157}"/>
                </a:ext>
              </a:extLst>
            </p:cNvPr>
            <p:cNvCxnSpPr>
              <a:cxnSpLocks/>
            </p:cNvCxnSpPr>
            <p:nvPr/>
          </p:nvCxnSpPr>
          <p:spPr>
            <a:xfrm>
              <a:off x="3595633" y="2475322"/>
              <a:ext cx="0" cy="2011193"/>
            </a:xfrm>
            <a:prstGeom prst="line">
              <a:avLst/>
            </a:prstGeom>
            <a:ln>
              <a:solidFill>
                <a:srgbClr val="FFFF0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9" name="Straight Connector 18">
              <a:extLst>
                <a:ext uri="{FF2B5EF4-FFF2-40B4-BE49-F238E27FC236}">
                  <a16:creationId xmlns:a16="http://schemas.microsoft.com/office/drawing/2014/main" id="{2A31C6B4-8C02-91D5-5952-1CAF9E3F4ACA}"/>
                </a:ext>
              </a:extLst>
            </p:cNvPr>
            <p:cNvCxnSpPr>
              <a:cxnSpLocks/>
            </p:cNvCxnSpPr>
            <p:nvPr/>
          </p:nvCxnSpPr>
          <p:spPr>
            <a:xfrm>
              <a:off x="3511898" y="2548321"/>
              <a:ext cx="0" cy="1828357"/>
            </a:xfrm>
            <a:prstGeom prst="line">
              <a:avLst/>
            </a:prstGeom>
            <a:ln>
              <a:solidFill>
                <a:srgbClr val="FFFF0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cxnSp>
        <p:nvCxnSpPr>
          <p:cNvPr id="24" name="Connector: Elbow 23">
            <a:extLst>
              <a:ext uri="{FF2B5EF4-FFF2-40B4-BE49-F238E27FC236}">
                <a16:creationId xmlns:a16="http://schemas.microsoft.com/office/drawing/2014/main" id="{AE1A2376-C04D-8967-5F72-BD7311EF3CC7}"/>
              </a:ext>
            </a:extLst>
          </p:cNvPr>
          <p:cNvCxnSpPr>
            <a:cxnSpLocks/>
          </p:cNvCxnSpPr>
          <p:nvPr/>
        </p:nvCxnSpPr>
        <p:spPr>
          <a:xfrm rot="10800000" flipV="1">
            <a:off x="2080010" y="3926619"/>
            <a:ext cx="432777" cy="685573"/>
          </a:xfrm>
          <a:prstGeom prst="bentConnector2">
            <a:avLst/>
          </a:prstGeom>
          <a:ln w="25400">
            <a:solidFill>
              <a:srgbClr val="92D050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6" name="Straight Connector 25">
            <a:extLst>
              <a:ext uri="{FF2B5EF4-FFF2-40B4-BE49-F238E27FC236}">
                <a16:creationId xmlns:a16="http://schemas.microsoft.com/office/drawing/2014/main" id="{016C6B15-2831-84D2-B0E7-06CED561A194}"/>
              </a:ext>
            </a:extLst>
          </p:cNvPr>
          <p:cNvCxnSpPr/>
          <p:nvPr/>
        </p:nvCxnSpPr>
        <p:spPr>
          <a:xfrm>
            <a:off x="1950242" y="4771285"/>
            <a:ext cx="273790" cy="0"/>
          </a:xfrm>
          <a:prstGeom prst="line">
            <a:avLst/>
          </a:prstGeom>
          <a:ln w="38100">
            <a:solidFill>
              <a:srgbClr val="00B05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7" name="Straight Connector 26">
            <a:extLst>
              <a:ext uri="{FF2B5EF4-FFF2-40B4-BE49-F238E27FC236}">
                <a16:creationId xmlns:a16="http://schemas.microsoft.com/office/drawing/2014/main" id="{BCC92392-9304-A823-732E-C0FB8DC4C80B}"/>
              </a:ext>
            </a:extLst>
          </p:cNvPr>
          <p:cNvCxnSpPr/>
          <p:nvPr/>
        </p:nvCxnSpPr>
        <p:spPr>
          <a:xfrm>
            <a:off x="1950242" y="4771285"/>
            <a:ext cx="273790" cy="0"/>
          </a:xfrm>
          <a:prstGeom prst="line">
            <a:avLst/>
          </a:prstGeom>
          <a:ln w="38100">
            <a:solidFill>
              <a:srgbClr val="00B05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8" name="Straight Connector 27">
            <a:extLst>
              <a:ext uri="{FF2B5EF4-FFF2-40B4-BE49-F238E27FC236}">
                <a16:creationId xmlns:a16="http://schemas.microsoft.com/office/drawing/2014/main" id="{45332ABE-0E49-F1BC-BA5F-4E3D8929F8B8}"/>
              </a:ext>
            </a:extLst>
          </p:cNvPr>
          <p:cNvCxnSpPr/>
          <p:nvPr/>
        </p:nvCxnSpPr>
        <p:spPr>
          <a:xfrm>
            <a:off x="1813347" y="4619278"/>
            <a:ext cx="545198" cy="0"/>
          </a:xfrm>
          <a:prstGeom prst="line">
            <a:avLst/>
          </a:prstGeom>
          <a:ln w="38100">
            <a:solidFill>
              <a:srgbClr val="00B05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9" name="Straight Connector 28">
            <a:extLst>
              <a:ext uri="{FF2B5EF4-FFF2-40B4-BE49-F238E27FC236}">
                <a16:creationId xmlns:a16="http://schemas.microsoft.com/office/drawing/2014/main" id="{ADDABC5C-B3E3-07A9-8EE9-43C985E004FC}"/>
              </a:ext>
            </a:extLst>
          </p:cNvPr>
          <p:cNvCxnSpPr/>
          <p:nvPr/>
        </p:nvCxnSpPr>
        <p:spPr>
          <a:xfrm>
            <a:off x="1868008" y="4684194"/>
            <a:ext cx="435769" cy="4763"/>
          </a:xfrm>
          <a:prstGeom prst="line">
            <a:avLst/>
          </a:prstGeom>
          <a:ln w="38100">
            <a:solidFill>
              <a:srgbClr val="00B05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0" name="Straight Connector 29">
            <a:extLst>
              <a:ext uri="{FF2B5EF4-FFF2-40B4-BE49-F238E27FC236}">
                <a16:creationId xmlns:a16="http://schemas.microsoft.com/office/drawing/2014/main" id="{F51FA237-1EBF-BEA7-0D2C-6CFCDD06E7B2}"/>
              </a:ext>
            </a:extLst>
          </p:cNvPr>
          <p:cNvCxnSpPr/>
          <p:nvPr/>
        </p:nvCxnSpPr>
        <p:spPr>
          <a:xfrm>
            <a:off x="2018689" y="4853178"/>
            <a:ext cx="142213" cy="0"/>
          </a:xfrm>
          <a:prstGeom prst="line">
            <a:avLst/>
          </a:prstGeom>
          <a:ln w="38100">
            <a:solidFill>
              <a:srgbClr val="00B05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" name="Straight Connector 30">
            <a:extLst>
              <a:ext uri="{FF2B5EF4-FFF2-40B4-BE49-F238E27FC236}">
                <a16:creationId xmlns:a16="http://schemas.microsoft.com/office/drawing/2014/main" id="{46DAD71E-810F-B0CD-A6EA-75B0204BBDFB}"/>
              </a:ext>
            </a:extLst>
          </p:cNvPr>
          <p:cNvCxnSpPr>
            <a:cxnSpLocks/>
          </p:cNvCxnSpPr>
          <p:nvPr/>
        </p:nvCxnSpPr>
        <p:spPr>
          <a:xfrm rot="5400000">
            <a:off x="1878809" y="4658861"/>
            <a:ext cx="421728" cy="8542"/>
          </a:xfrm>
          <a:prstGeom prst="line">
            <a:avLst/>
          </a:prstGeom>
          <a:ln w="38100">
            <a:solidFill>
              <a:srgbClr val="00B05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2" name="Straight Arrow Connector 31">
            <a:extLst>
              <a:ext uri="{FF2B5EF4-FFF2-40B4-BE49-F238E27FC236}">
                <a16:creationId xmlns:a16="http://schemas.microsoft.com/office/drawing/2014/main" id="{1A380A3D-2878-7CC3-7AA5-8E524F5027E9}"/>
              </a:ext>
            </a:extLst>
          </p:cNvPr>
          <p:cNvCxnSpPr>
            <a:cxnSpLocks/>
          </p:cNvCxnSpPr>
          <p:nvPr/>
        </p:nvCxnSpPr>
        <p:spPr>
          <a:xfrm rot="12000000">
            <a:off x="4553639" y="2604054"/>
            <a:ext cx="0" cy="1896893"/>
          </a:xfrm>
          <a:prstGeom prst="straightConnector1">
            <a:avLst/>
          </a:prstGeom>
          <a:ln w="63500">
            <a:solidFill>
              <a:srgbClr val="FFFF00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6" name="Straight Arrow Connector 35">
            <a:extLst>
              <a:ext uri="{FF2B5EF4-FFF2-40B4-BE49-F238E27FC236}">
                <a16:creationId xmlns:a16="http://schemas.microsoft.com/office/drawing/2014/main" id="{8241EF66-CF2F-86C3-FC9C-B7B39E84BDE8}"/>
              </a:ext>
            </a:extLst>
          </p:cNvPr>
          <p:cNvCxnSpPr>
            <a:cxnSpLocks/>
          </p:cNvCxnSpPr>
          <p:nvPr/>
        </p:nvCxnSpPr>
        <p:spPr>
          <a:xfrm rot="16200000">
            <a:off x="5050274" y="3551131"/>
            <a:ext cx="0" cy="1724448"/>
          </a:xfrm>
          <a:prstGeom prst="straightConnector1">
            <a:avLst/>
          </a:prstGeom>
          <a:ln w="63500">
            <a:solidFill>
              <a:srgbClr val="FFFF00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7" name="Title 2">
            <a:extLst>
              <a:ext uri="{FF2B5EF4-FFF2-40B4-BE49-F238E27FC236}">
                <a16:creationId xmlns:a16="http://schemas.microsoft.com/office/drawing/2014/main" id="{CB3858E9-196D-D10E-2627-4885771ABCD8}"/>
              </a:ext>
            </a:extLst>
          </p:cNvPr>
          <p:cNvSpPr txBox="1">
            <a:spLocks/>
          </p:cNvSpPr>
          <p:nvPr/>
        </p:nvSpPr>
        <p:spPr>
          <a:xfrm>
            <a:off x="3830986" y="1983391"/>
            <a:ext cx="736242" cy="63312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85000"/>
              </a:lnSpc>
              <a:spcBef>
                <a:spcPct val="0"/>
              </a:spcBef>
              <a:buNone/>
              <a:defRPr sz="7200" kern="1200" spc="-50" baseline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IN" sz="3000" i="1" dirty="0" err="1"/>
              <a:t>Ic</a:t>
            </a:r>
            <a:endParaRPr lang="en-IN" sz="3000" i="1" dirty="0"/>
          </a:p>
        </p:txBody>
      </p:sp>
      <p:sp>
        <p:nvSpPr>
          <p:cNvPr id="38" name="Title 2">
            <a:extLst>
              <a:ext uri="{FF2B5EF4-FFF2-40B4-BE49-F238E27FC236}">
                <a16:creationId xmlns:a16="http://schemas.microsoft.com/office/drawing/2014/main" id="{711BA359-E85D-6F7C-BD3E-FE60C171C56D}"/>
              </a:ext>
            </a:extLst>
          </p:cNvPr>
          <p:cNvSpPr txBox="1">
            <a:spLocks/>
          </p:cNvSpPr>
          <p:nvPr/>
        </p:nvSpPr>
        <p:spPr>
          <a:xfrm>
            <a:off x="5821191" y="4281627"/>
            <a:ext cx="560702" cy="405071"/>
          </a:xfrm>
          <a:prstGeom prst="rect">
            <a:avLst/>
          </a:prstGeom>
        </p:spPr>
        <p:txBody>
          <a:bodyPr vert="horz" lIns="91440" tIns="45720" rIns="91440" bIns="45720" rtlCol="0" anchor="ctr">
            <a:normAutofit fontScale="92500" lnSpcReduction="20000"/>
          </a:bodyPr>
          <a:lstStyle>
            <a:lvl1pPr algn="l" defTabSz="914400" rtl="0" eaLnBrk="1" latinLnBrk="0" hangingPunct="1">
              <a:lnSpc>
                <a:spcPct val="85000"/>
              </a:lnSpc>
              <a:spcBef>
                <a:spcPct val="0"/>
              </a:spcBef>
              <a:buNone/>
              <a:defRPr sz="7200" kern="1200" spc="-50" baseline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IN" sz="3000" i="1" dirty="0"/>
              <a:t>E</a:t>
            </a:r>
          </a:p>
        </p:txBody>
      </p:sp>
      <p:sp>
        <p:nvSpPr>
          <p:cNvPr id="39" name="Title 2">
            <a:extLst>
              <a:ext uri="{FF2B5EF4-FFF2-40B4-BE49-F238E27FC236}">
                <a16:creationId xmlns:a16="http://schemas.microsoft.com/office/drawing/2014/main" id="{2814E338-007D-606D-9123-F57702B1E55F}"/>
              </a:ext>
            </a:extLst>
          </p:cNvPr>
          <p:cNvSpPr txBox="1">
            <a:spLocks/>
          </p:cNvSpPr>
          <p:nvPr/>
        </p:nvSpPr>
        <p:spPr>
          <a:xfrm>
            <a:off x="4838422" y="2342250"/>
            <a:ext cx="736242" cy="63312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85000"/>
              </a:lnSpc>
              <a:spcBef>
                <a:spcPct val="0"/>
              </a:spcBef>
              <a:buNone/>
              <a:defRPr sz="7200" kern="1200" spc="-50" baseline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IN" sz="3000" i="1" dirty="0"/>
              <a:t>Ic1</a:t>
            </a:r>
          </a:p>
        </p:txBody>
      </p:sp>
      <p:sp>
        <p:nvSpPr>
          <p:cNvPr id="44" name="Title 2">
            <a:extLst>
              <a:ext uri="{FF2B5EF4-FFF2-40B4-BE49-F238E27FC236}">
                <a16:creationId xmlns:a16="http://schemas.microsoft.com/office/drawing/2014/main" id="{A7AAB4F4-5C9C-A464-2273-597407FE2CC3}"/>
              </a:ext>
            </a:extLst>
          </p:cNvPr>
          <p:cNvSpPr txBox="1">
            <a:spLocks/>
          </p:cNvSpPr>
          <p:nvPr/>
        </p:nvSpPr>
        <p:spPr>
          <a:xfrm>
            <a:off x="7567415" y="2694268"/>
            <a:ext cx="3424840" cy="633120"/>
          </a:xfrm>
          <a:prstGeom prst="rect">
            <a:avLst/>
          </a:prstGeom>
        </p:spPr>
        <p:txBody>
          <a:bodyPr vert="horz" lIns="91440" tIns="45720" rIns="91440" bIns="45720" rtlCol="0" anchor="ctr">
            <a:normAutofit fontScale="85000" lnSpcReduction="10000"/>
          </a:bodyPr>
          <a:lstStyle>
            <a:lvl1pPr algn="l" defTabSz="914400" rtl="0" eaLnBrk="1" latinLnBrk="0" hangingPunct="1">
              <a:lnSpc>
                <a:spcPct val="85000"/>
              </a:lnSpc>
              <a:spcBef>
                <a:spcPct val="0"/>
              </a:spcBef>
              <a:buNone/>
              <a:defRPr sz="7200" kern="1200" spc="-50" baseline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IN" sz="3000" i="1" dirty="0"/>
              <a:t>Tan D = 0.007 = 0.7%</a:t>
            </a:r>
          </a:p>
        </p:txBody>
      </p:sp>
      <p:sp>
        <p:nvSpPr>
          <p:cNvPr id="55" name="Title 2">
            <a:extLst>
              <a:ext uri="{FF2B5EF4-FFF2-40B4-BE49-F238E27FC236}">
                <a16:creationId xmlns:a16="http://schemas.microsoft.com/office/drawing/2014/main" id="{4B80B93B-E6D9-35EE-2D73-648DEE952EC4}"/>
              </a:ext>
            </a:extLst>
          </p:cNvPr>
          <p:cNvSpPr txBox="1">
            <a:spLocks/>
          </p:cNvSpPr>
          <p:nvPr/>
        </p:nvSpPr>
        <p:spPr>
          <a:xfrm>
            <a:off x="7468817" y="3936017"/>
            <a:ext cx="2502034" cy="633120"/>
          </a:xfrm>
          <a:prstGeom prst="rect">
            <a:avLst/>
          </a:prstGeom>
        </p:spPr>
        <p:txBody>
          <a:bodyPr vert="horz" lIns="91440" tIns="45720" rIns="91440" bIns="45720" rtlCol="0" anchor="ctr">
            <a:normAutofit fontScale="92500"/>
          </a:bodyPr>
          <a:lstStyle>
            <a:lvl1pPr algn="l" defTabSz="914400" rtl="0" eaLnBrk="1" latinLnBrk="0" hangingPunct="1">
              <a:lnSpc>
                <a:spcPct val="85000"/>
              </a:lnSpc>
              <a:spcBef>
                <a:spcPct val="0"/>
              </a:spcBef>
              <a:buNone/>
              <a:defRPr sz="7200" kern="1200" spc="-50" baseline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IN" sz="3000" i="1" dirty="0"/>
              <a:t>Tan D &gt; 0.7%</a:t>
            </a:r>
          </a:p>
        </p:txBody>
      </p:sp>
      <p:sp>
        <p:nvSpPr>
          <p:cNvPr id="56" name="Title 2">
            <a:extLst>
              <a:ext uri="{FF2B5EF4-FFF2-40B4-BE49-F238E27FC236}">
                <a16:creationId xmlns:a16="http://schemas.microsoft.com/office/drawing/2014/main" id="{F2780FE0-5EEF-1376-2FDC-1E3B3B8E099B}"/>
              </a:ext>
            </a:extLst>
          </p:cNvPr>
          <p:cNvSpPr txBox="1">
            <a:spLocks/>
          </p:cNvSpPr>
          <p:nvPr/>
        </p:nvSpPr>
        <p:spPr>
          <a:xfrm>
            <a:off x="7986914" y="3484084"/>
            <a:ext cx="1699695" cy="63312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85000"/>
              </a:lnSpc>
              <a:spcBef>
                <a:spcPct val="0"/>
              </a:spcBef>
              <a:buNone/>
              <a:defRPr sz="7200" kern="1200" spc="-50" baseline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IN" sz="3000" i="1" dirty="0"/>
              <a:t>D2 &gt; D1</a:t>
            </a:r>
          </a:p>
        </p:txBody>
      </p:sp>
      <p:sp>
        <p:nvSpPr>
          <p:cNvPr id="57" name="Title 2">
            <a:extLst>
              <a:ext uri="{FF2B5EF4-FFF2-40B4-BE49-F238E27FC236}">
                <a16:creationId xmlns:a16="http://schemas.microsoft.com/office/drawing/2014/main" id="{E5F66BA5-52AD-921D-1A37-3115FA392DCA}"/>
              </a:ext>
            </a:extLst>
          </p:cNvPr>
          <p:cNvSpPr txBox="1">
            <a:spLocks/>
          </p:cNvSpPr>
          <p:nvPr/>
        </p:nvSpPr>
        <p:spPr>
          <a:xfrm>
            <a:off x="3983869" y="4588870"/>
            <a:ext cx="2112740" cy="1029581"/>
          </a:xfrm>
          <a:prstGeom prst="rect">
            <a:avLst/>
          </a:prstGeom>
        </p:spPr>
        <p:txBody>
          <a:bodyPr vert="horz" lIns="91440" tIns="45720" rIns="91440" bIns="45720" rtlCol="0" anchor="ctr">
            <a:normAutofit fontScale="92500"/>
          </a:bodyPr>
          <a:lstStyle>
            <a:lvl1pPr algn="l" defTabSz="914400" rtl="0" eaLnBrk="1" latinLnBrk="0" hangingPunct="1">
              <a:lnSpc>
                <a:spcPct val="85000"/>
              </a:lnSpc>
              <a:spcBef>
                <a:spcPct val="0"/>
              </a:spcBef>
              <a:buNone/>
              <a:defRPr sz="7200" kern="1200" spc="-50" baseline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IN" sz="3000" i="1" dirty="0">
                <a:solidFill>
                  <a:srgbClr val="FFC000"/>
                </a:solidFill>
              </a:rPr>
              <a:t>Constant at all Voltages</a:t>
            </a:r>
          </a:p>
        </p:txBody>
      </p:sp>
      <p:grpSp>
        <p:nvGrpSpPr>
          <p:cNvPr id="87" name="Group 86">
            <a:extLst>
              <a:ext uri="{FF2B5EF4-FFF2-40B4-BE49-F238E27FC236}">
                <a16:creationId xmlns:a16="http://schemas.microsoft.com/office/drawing/2014/main" id="{2AE899BB-3A63-80FB-00F8-7037ACB79FF2}"/>
              </a:ext>
            </a:extLst>
          </p:cNvPr>
          <p:cNvGrpSpPr/>
          <p:nvPr/>
        </p:nvGrpSpPr>
        <p:grpSpPr>
          <a:xfrm>
            <a:off x="4623124" y="1316334"/>
            <a:ext cx="1230904" cy="541067"/>
            <a:chOff x="4623124" y="1316334"/>
            <a:chExt cx="1230904" cy="541067"/>
          </a:xfrm>
        </p:grpSpPr>
        <p:cxnSp>
          <p:nvCxnSpPr>
            <p:cNvPr id="62" name="Straight Connector 61">
              <a:extLst>
                <a:ext uri="{FF2B5EF4-FFF2-40B4-BE49-F238E27FC236}">
                  <a16:creationId xmlns:a16="http://schemas.microsoft.com/office/drawing/2014/main" id="{0E63E020-6424-82D4-F446-0F9A3EDAD6C1}"/>
                </a:ext>
              </a:extLst>
            </p:cNvPr>
            <p:cNvCxnSpPr/>
            <p:nvPr/>
          </p:nvCxnSpPr>
          <p:spPr>
            <a:xfrm>
              <a:off x="5154804" y="1316334"/>
              <a:ext cx="0" cy="541067"/>
            </a:xfrm>
            <a:prstGeom prst="line">
              <a:avLst/>
            </a:prstGeom>
            <a:ln w="38100">
              <a:solidFill>
                <a:srgbClr val="FFC00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5" name="Straight Connector 64">
              <a:extLst>
                <a:ext uri="{FF2B5EF4-FFF2-40B4-BE49-F238E27FC236}">
                  <a16:creationId xmlns:a16="http://schemas.microsoft.com/office/drawing/2014/main" id="{F4D2D19A-55CB-1239-70F3-D3202D575D71}"/>
                </a:ext>
              </a:extLst>
            </p:cNvPr>
            <p:cNvCxnSpPr/>
            <p:nvPr/>
          </p:nvCxnSpPr>
          <p:spPr>
            <a:xfrm>
              <a:off x="5312962" y="1316334"/>
              <a:ext cx="0" cy="541067"/>
            </a:xfrm>
            <a:prstGeom prst="line">
              <a:avLst/>
            </a:prstGeom>
            <a:ln w="38100">
              <a:solidFill>
                <a:srgbClr val="FFC00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0" name="Straight Connector 79">
              <a:extLst>
                <a:ext uri="{FF2B5EF4-FFF2-40B4-BE49-F238E27FC236}">
                  <a16:creationId xmlns:a16="http://schemas.microsoft.com/office/drawing/2014/main" id="{83DF342B-4C93-AC61-3143-75AF29FE3575}"/>
                </a:ext>
              </a:extLst>
            </p:cNvPr>
            <p:cNvCxnSpPr>
              <a:cxnSpLocks/>
            </p:cNvCxnSpPr>
            <p:nvPr/>
          </p:nvCxnSpPr>
          <p:spPr>
            <a:xfrm rot="5400000">
              <a:off x="4893658" y="1283628"/>
              <a:ext cx="0" cy="541067"/>
            </a:xfrm>
            <a:prstGeom prst="line">
              <a:avLst/>
            </a:prstGeom>
            <a:ln w="38100">
              <a:solidFill>
                <a:srgbClr val="FFC00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1" name="Straight Connector 80">
              <a:extLst>
                <a:ext uri="{FF2B5EF4-FFF2-40B4-BE49-F238E27FC236}">
                  <a16:creationId xmlns:a16="http://schemas.microsoft.com/office/drawing/2014/main" id="{5D8BC1E8-8A32-DD25-A1CD-145DCDF0C8F3}"/>
                </a:ext>
              </a:extLst>
            </p:cNvPr>
            <p:cNvCxnSpPr>
              <a:cxnSpLocks/>
            </p:cNvCxnSpPr>
            <p:nvPr/>
          </p:nvCxnSpPr>
          <p:spPr>
            <a:xfrm rot="5400000">
              <a:off x="5583495" y="1284359"/>
              <a:ext cx="0" cy="541067"/>
            </a:xfrm>
            <a:prstGeom prst="line">
              <a:avLst/>
            </a:prstGeom>
            <a:ln w="38100">
              <a:solidFill>
                <a:srgbClr val="FFC00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82" name="Title 2">
            <a:extLst>
              <a:ext uri="{FF2B5EF4-FFF2-40B4-BE49-F238E27FC236}">
                <a16:creationId xmlns:a16="http://schemas.microsoft.com/office/drawing/2014/main" id="{309EC3D9-F838-6F83-2660-89B3C590A555}"/>
              </a:ext>
            </a:extLst>
          </p:cNvPr>
          <p:cNvSpPr txBox="1">
            <a:spLocks/>
          </p:cNvSpPr>
          <p:nvPr/>
        </p:nvSpPr>
        <p:spPr>
          <a:xfrm>
            <a:off x="4926776" y="760904"/>
            <a:ext cx="736242" cy="63312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85000"/>
              </a:lnSpc>
              <a:spcBef>
                <a:spcPct val="0"/>
              </a:spcBef>
              <a:buNone/>
              <a:defRPr sz="7200" kern="1200" spc="-50" baseline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IN" sz="3000" i="1" dirty="0"/>
              <a:t>C</a:t>
            </a:r>
          </a:p>
        </p:txBody>
      </p:sp>
      <p:grpSp>
        <p:nvGrpSpPr>
          <p:cNvPr id="88" name="Group 87">
            <a:extLst>
              <a:ext uri="{FF2B5EF4-FFF2-40B4-BE49-F238E27FC236}">
                <a16:creationId xmlns:a16="http://schemas.microsoft.com/office/drawing/2014/main" id="{B243F7B8-E5D6-FBC9-CDC0-93822E40291D}"/>
              </a:ext>
            </a:extLst>
          </p:cNvPr>
          <p:cNvGrpSpPr/>
          <p:nvPr/>
        </p:nvGrpSpPr>
        <p:grpSpPr>
          <a:xfrm>
            <a:off x="5857381" y="760904"/>
            <a:ext cx="1050863" cy="1016092"/>
            <a:chOff x="5857381" y="760904"/>
            <a:chExt cx="1050863" cy="1016092"/>
          </a:xfrm>
        </p:grpSpPr>
        <p:grpSp>
          <p:nvGrpSpPr>
            <p:cNvPr id="66" name="Group 65">
              <a:extLst>
                <a:ext uri="{FF2B5EF4-FFF2-40B4-BE49-F238E27FC236}">
                  <a16:creationId xmlns:a16="http://schemas.microsoft.com/office/drawing/2014/main" id="{9CC3EF4A-FB9E-0B86-B765-052CD69FE46E}"/>
                </a:ext>
              </a:extLst>
            </p:cNvPr>
            <p:cNvGrpSpPr/>
            <p:nvPr/>
          </p:nvGrpSpPr>
          <p:grpSpPr>
            <a:xfrm>
              <a:off x="5857381" y="1355798"/>
              <a:ext cx="1050863" cy="421198"/>
              <a:chOff x="9626600" y="5066233"/>
              <a:chExt cx="1313525" cy="421198"/>
            </a:xfrm>
          </p:grpSpPr>
          <p:cxnSp>
            <p:nvCxnSpPr>
              <p:cNvPr id="68" name="Straight Connector 67">
                <a:extLst>
                  <a:ext uri="{FF2B5EF4-FFF2-40B4-BE49-F238E27FC236}">
                    <a16:creationId xmlns:a16="http://schemas.microsoft.com/office/drawing/2014/main" id="{9568B036-3445-D8F5-4F8C-2CD45DF341FB}"/>
                  </a:ext>
                </a:extLst>
              </p:cNvPr>
              <p:cNvCxnSpPr>
                <a:cxnSpLocks noChangeAspect="1"/>
              </p:cNvCxnSpPr>
              <p:nvPr/>
            </p:nvCxnSpPr>
            <p:spPr>
              <a:xfrm rot="5400000" flipV="1">
                <a:off x="10029232" y="5077956"/>
                <a:ext cx="0" cy="0"/>
              </a:xfrm>
              <a:prstGeom prst="line">
                <a:avLst/>
              </a:prstGeom>
              <a:ln w="38100">
                <a:solidFill>
                  <a:srgbClr val="FFC000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69" name="Straight Connector 68">
                <a:extLst>
                  <a:ext uri="{FF2B5EF4-FFF2-40B4-BE49-F238E27FC236}">
                    <a16:creationId xmlns:a16="http://schemas.microsoft.com/office/drawing/2014/main" id="{62A36E34-545A-9317-728A-C6F4243367B8}"/>
                  </a:ext>
                </a:extLst>
              </p:cNvPr>
              <p:cNvCxnSpPr>
                <a:cxnSpLocks noChangeAspect="1"/>
              </p:cNvCxnSpPr>
              <p:nvPr/>
            </p:nvCxnSpPr>
            <p:spPr>
              <a:xfrm rot="5400000" flipH="1" flipV="1">
                <a:off x="9907641" y="5212448"/>
                <a:ext cx="409475" cy="140492"/>
              </a:xfrm>
              <a:prstGeom prst="line">
                <a:avLst/>
              </a:prstGeom>
              <a:ln w="38100">
                <a:solidFill>
                  <a:srgbClr val="FFC000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70" name="Straight Connector 69">
                <a:extLst>
                  <a:ext uri="{FF2B5EF4-FFF2-40B4-BE49-F238E27FC236}">
                    <a16:creationId xmlns:a16="http://schemas.microsoft.com/office/drawing/2014/main" id="{3164DB40-D835-E2E0-8A7E-399A4FA2784B}"/>
                  </a:ext>
                </a:extLst>
              </p:cNvPr>
              <p:cNvCxnSpPr>
                <a:cxnSpLocks noChangeAspect="1"/>
              </p:cNvCxnSpPr>
              <p:nvPr/>
            </p:nvCxnSpPr>
            <p:spPr>
              <a:xfrm rot="5400000" flipV="1">
                <a:off x="10076306" y="5187758"/>
                <a:ext cx="393352" cy="182548"/>
              </a:xfrm>
              <a:prstGeom prst="line">
                <a:avLst/>
              </a:prstGeom>
              <a:ln w="38100">
                <a:solidFill>
                  <a:srgbClr val="FFC000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71" name="Straight Connector 70">
                <a:extLst>
                  <a:ext uri="{FF2B5EF4-FFF2-40B4-BE49-F238E27FC236}">
                    <a16:creationId xmlns:a16="http://schemas.microsoft.com/office/drawing/2014/main" id="{D7B00F31-DEC1-F99A-89FA-A036B94206DC}"/>
                  </a:ext>
                </a:extLst>
              </p:cNvPr>
              <p:cNvCxnSpPr>
                <a:cxnSpLocks noChangeAspect="1"/>
              </p:cNvCxnSpPr>
              <p:nvPr/>
            </p:nvCxnSpPr>
            <p:spPr>
              <a:xfrm rot="5400000" flipV="1">
                <a:off x="10369798" y="5066233"/>
                <a:ext cx="0" cy="0"/>
              </a:xfrm>
              <a:prstGeom prst="line">
                <a:avLst/>
              </a:prstGeom>
              <a:ln w="38100">
                <a:solidFill>
                  <a:srgbClr val="FFC000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72" name="Straight Connector 71">
                <a:extLst>
                  <a:ext uri="{FF2B5EF4-FFF2-40B4-BE49-F238E27FC236}">
                    <a16:creationId xmlns:a16="http://schemas.microsoft.com/office/drawing/2014/main" id="{AAE37CCC-0D0C-54D1-E148-8CD0913B5C39}"/>
                  </a:ext>
                </a:extLst>
              </p:cNvPr>
              <p:cNvCxnSpPr>
                <a:cxnSpLocks noChangeAspect="1"/>
              </p:cNvCxnSpPr>
              <p:nvPr/>
            </p:nvCxnSpPr>
            <p:spPr>
              <a:xfrm rot="5400000" flipH="1" flipV="1">
                <a:off x="10238531" y="5200725"/>
                <a:ext cx="409475" cy="140492"/>
              </a:xfrm>
              <a:prstGeom prst="line">
                <a:avLst/>
              </a:prstGeom>
              <a:ln w="38100">
                <a:solidFill>
                  <a:srgbClr val="FFC000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73" name="Straight Connector 72">
                <a:extLst>
                  <a:ext uri="{FF2B5EF4-FFF2-40B4-BE49-F238E27FC236}">
                    <a16:creationId xmlns:a16="http://schemas.microsoft.com/office/drawing/2014/main" id="{B09886C5-811E-352D-7D39-2C7EEE245CB2}"/>
                  </a:ext>
                </a:extLst>
              </p:cNvPr>
              <p:cNvCxnSpPr>
                <a:cxnSpLocks noChangeAspect="1"/>
              </p:cNvCxnSpPr>
              <p:nvPr/>
            </p:nvCxnSpPr>
            <p:spPr>
              <a:xfrm rot="5400000" flipV="1">
                <a:off x="10407730" y="5178617"/>
                <a:ext cx="405075" cy="189107"/>
              </a:xfrm>
              <a:prstGeom prst="line">
                <a:avLst/>
              </a:prstGeom>
              <a:ln w="38100">
                <a:solidFill>
                  <a:srgbClr val="FFC000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74" name="Straight Connector 73">
                <a:extLst>
                  <a:ext uri="{FF2B5EF4-FFF2-40B4-BE49-F238E27FC236}">
                    <a16:creationId xmlns:a16="http://schemas.microsoft.com/office/drawing/2014/main" id="{94C18A80-596F-B2AF-135A-450905083E84}"/>
                  </a:ext>
                </a:extLst>
              </p:cNvPr>
              <p:cNvCxnSpPr>
                <a:cxnSpLocks noChangeAspect="1"/>
              </p:cNvCxnSpPr>
              <p:nvPr/>
            </p:nvCxnSpPr>
            <p:spPr>
              <a:xfrm rot="5400000" flipV="1">
                <a:off x="9670005" y="5090045"/>
                <a:ext cx="0" cy="0"/>
              </a:xfrm>
              <a:prstGeom prst="line">
                <a:avLst/>
              </a:prstGeom>
              <a:ln w="38100">
                <a:solidFill>
                  <a:srgbClr val="FFC000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75" name="Straight Connector 74">
                <a:extLst>
                  <a:ext uri="{FF2B5EF4-FFF2-40B4-BE49-F238E27FC236}">
                    <a16:creationId xmlns:a16="http://schemas.microsoft.com/office/drawing/2014/main" id="{869CE046-579E-A262-A3F9-9B9736CF2324}"/>
                  </a:ext>
                </a:extLst>
              </p:cNvPr>
              <p:cNvCxnSpPr>
                <a:cxnSpLocks noChangeAspect="1"/>
              </p:cNvCxnSpPr>
              <p:nvPr/>
            </p:nvCxnSpPr>
            <p:spPr>
              <a:xfrm flipV="1">
                <a:off x="9779750" y="5077346"/>
                <a:ext cx="66223" cy="193013"/>
              </a:xfrm>
              <a:prstGeom prst="line">
                <a:avLst/>
              </a:prstGeom>
              <a:ln w="38100">
                <a:solidFill>
                  <a:srgbClr val="FFC000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76" name="Straight Connector 75">
                <a:extLst>
                  <a:ext uri="{FF2B5EF4-FFF2-40B4-BE49-F238E27FC236}">
                    <a16:creationId xmlns:a16="http://schemas.microsoft.com/office/drawing/2014/main" id="{9E3748FF-12A7-287E-FA61-B5109D304B86}"/>
                  </a:ext>
                </a:extLst>
              </p:cNvPr>
              <p:cNvCxnSpPr>
                <a:cxnSpLocks noChangeAspect="1"/>
              </p:cNvCxnSpPr>
              <p:nvPr/>
            </p:nvCxnSpPr>
            <p:spPr>
              <a:xfrm rot="5400000" flipV="1">
                <a:off x="9740188" y="5189729"/>
                <a:ext cx="405075" cy="189107"/>
              </a:xfrm>
              <a:prstGeom prst="line">
                <a:avLst/>
              </a:prstGeom>
              <a:ln w="38100">
                <a:solidFill>
                  <a:srgbClr val="FFC000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77" name="Straight Connector 76">
                <a:extLst>
                  <a:ext uri="{FF2B5EF4-FFF2-40B4-BE49-F238E27FC236}">
                    <a16:creationId xmlns:a16="http://schemas.microsoft.com/office/drawing/2014/main" id="{F98DF6AD-C09A-A3BF-962C-2219ED523089}"/>
                  </a:ext>
                </a:extLst>
              </p:cNvPr>
              <p:cNvCxnSpPr/>
              <p:nvPr/>
            </p:nvCxnSpPr>
            <p:spPr>
              <a:xfrm>
                <a:off x="9626600" y="5269507"/>
                <a:ext cx="158363" cy="1464"/>
              </a:xfrm>
              <a:prstGeom prst="line">
                <a:avLst/>
              </a:prstGeom>
              <a:ln w="38100">
                <a:solidFill>
                  <a:srgbClr val="FFC000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78" name="Straight Connector 77">
                <a:extLst>
                  <a:ext uri="{FF2B5EF4-FFF2-40B4-BE49-F238E27FC236}">
                    <a16:creationId xmlns:a16="http://schemas.microsoft.com/office/drawing/2014/main" id="{544DDC9E-DA57-BD74-E309-454E071166D5}"/>
                  </a:ext>
                </a:extLst>
              </p:cNvPr>
              <p:cNvCxnSpPr>
                <a:cxnSpLocks noChangeAspect="1"/>
              </p:cNvCxnSpPr>
              <p:nvPr/>
            </p:nvCxnSpPr>
            <p:spPr>
              <a:xfrm flipV="1">
                <a:off x="10707020" y="5270359"/>
                <a:ext cx="72033" cy="209947"/>
              </a:xfrm>
              <a:prstGeom prst="line">
                <a:avLst/>
              </a:prstGeom>
              <a:ln w="38100">
                <a:solidFill>
                  <a:srgbClr val="FFC000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79" name="Straight Connector 78">
                <a:extLst>
                  <a:ext uri="{FF2B5EF4-FFF2-40B4-BE49-F238E27FC236}">
                    <a16:creationId xmlns:a16="http://schemas.microsoft.com/office/drawing/2014/main" id="{3341927E-B541-05A9-4BB5-7BC10D7C7DB0}"/>
                  </a:ext>
                </a:extLst>
              </p:cNvPr>
              <p:cNvCxnSpPr/>
              <p:nvPr/>
            </p:nvCxnSpPr>
            <p:spPr>
              <a:xfrm>
                <a:off x="10775878" y="5269507"/>
                <a:ext cx="164247" cy="852"/>
              </a:xfrm>
              <a:prstGeom prst="line">
                <a:avLst/>
              </a:prstGeom>
              <a:ln w="38100">
                <a:solidFill>
                  <a:srgbClr val="FFC000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</p:grpSp>
        <p:sp>
          <p:nvSpPr>
            <p:cNvPr id="83" name="Title 2">
              <a:extLst>
                <a:ext uri="{FF2B5EF4-FFF2-40B4-BE49-F238E27FC236}">
                  <a16:creationId xmlns:a16="http://schemas.microsoft.com/office/drawing/2014/main" id="{F7FE7D61-11B3-519A-A3ED-3084C81722FC}"/>
                </a:ext>
              </a:extLst>
            </p:cNvPr>
            <p:cNvSpPr txBox="1">
              <a:spLocks/>
            </p:cNvSpPr>
            <p:nvPr/>
          </p:nvSpPr>
          <p:spPr>
            <a:xfrm>
              <a:off x="6037245" y="760904"/>
              <a:ext cx="736242" cy="633120"/>
            </a:xfrm>
            <a:prstGeom prst="rect">
              <a:avLst/>
            </a:prstGeom>
          </p:spPr>
          <p:txBody>
            <a:bodyPr vert="horz" lIns="91440" tIns="45720" rIns="91440" bIns="45720" rtlCol="0" anchor="ctr">
              <a:normAutofit/>
            </a:bodyPr>
            <a:lstStyle>
              <a:lvl1pPr algn="l" defTabSz="914400" rtl="0" eaLnBrk="1" latinLnBrk="0" hangingPunct="1">
                <a:lnSpc>
                  <a:spcPct val="85000"/>
                </a:lnSpc>
                <a:spcBef>
                  <a:spcPct val="0"/>
                </a:spcBef>
                <a:buNone/>
                <a:defRPr sz="7200" kern="1200" spc="-50" baseline="0">
                  <a:solidFill>
                    <a:schemeClr val="tx1"/>
                  </a:solidFill>
                  <a:latin typeface="+mj-lt"/>
                  <a:ea typeface="+mj-ea"/>
                  <a:cs typeface="+mj-cs"/>
                </a:defRPr>
              </a:lvl1pPr>
            </a:lstStyle>
            <a:p>
              <a:pPr algn="ctr"/>
              <a:r>
                <a:rPr lang="en-IN" sz="3000" i="1" dirty="0"/>
                <a:t>R</a:t>
              </a:r>
            </a:p>
          </p:txBody>
        </p:sp>
      </p:grpSp>
      <p:cxnSp>
        <p:nvCxnSpPr>
          <p:cNvPr id="93" name="Straight Arrow Connector 92">
            <a:extLst>
              <a:ext uri="{FF2B5EF4-FFF2-40B4-BE49-F238E27FC236}">
                <a16:creationId xmlns:a16="http://schemas.microsoft.com/office/drawing/2014/main" id="{CC253B4B-421C-21B4-D5FC-5979843167F3}"/>
              </a:ext>
            </a:extLst>
          </p:cNvPr>
          <p:cNvCxnSpPr>
            <a:cxnSpLocks/>
          </p:cNvCxnSpPr>
          <p:nvPr/>
        </p:nvCxnSpPr>
        <p:spPr>
          <a:xfrm rot="14700000">
            <a:off x="5062854" y="3057889"/>
            <a:ext cx="0" cy="1896893"/>
          </a:xfrm>
          <a:prstGeom prst="straightConnector1">
            <a:avLst/>
          </a:prstGeom>
          <a:ln w="63500">
            <a:solidFill>
              <a:srgbClr val="FFFF00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94" name="Title 2">
            <a:extLst>
              <a:ext uri="{FF2B5EF4-FFF2-40B4-BE49-F238E27FC236}">
                <a16:creationId xmlns:a16="http://schemas.microsoft.com/office/drawing/2014/main" id="{7AC412BB-043B-4F68-055A-AB92721C9760}"/>
              </a:ext>
            </a:extLst>
          </p:cNvPr>
          <p:cNvSpPr txBox="1">
            <a:spLocks/>
          </p:cNvSpPr>
          <p:nvPr/>
        </p:nvSpPr>
        <p:spPr>
          <a:xfrm>
            <a:off x="5518515" y="3067316"/>
            <a:ext cx="736242" cy="63312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85000"/>
              </a:lnSpc>
              <a:spcBef>
                <a:spcPct val="0"/>
              </a:spcBef>
              <a:buNone/>
              <a:defRPr sz="7200" kern="1200" spc="-50" baseline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IN" sz="3000" i="1" dirty="0"/>
              <a:t>Ic2</a:t>
            </a:r>
          </a:p>
        </p:txBody>
      </p:sp>
      <p:sp>
        <p:nvSpPr>
          <p:cNvPr id="95" name="Title 2">
            <a:extLst>
              <a:ext uri="{FF2B5EF4-FFF2-40B4-BE49-F238E27FC236}">
                <a16:creationId xmlns:a16="http://schemas.microsoft.com/office/drawing/2014/main" id="{2B5BD96C-1C2B-20F3-92F7-FAB24465FB6B}"/>
              </a:ext>
            </a:extLst>
          </p:cNvPr>
          <p:cNvSpPr txBox="1">
            <a:spLocks/>
          </p:cNvSpPr>
          <p:nvPr/>
        </p:nvSpPr>
        <p:spPr>
          <a:xfrm>
            <a:off x="4194072" y="3512601"/>
            <a:ext cx="736242" cy="63312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85000"/>
              </a:lnSpc>
              <a:spcBef>
                <a:spcPct val="0"/>
              </a:spcBef>
              <a:buNone/>
              <a:defRPr sz="7200" kern="1200" spc="-50" baseline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IN" sz="3000" i="1" dirty="0"/>
              <a:t>D2</a:t>
            </a:r>
          </a:p>
        </p:txBody>
      </p:sp>
      <p:grpSp>
        <p:nvGrpSpPr>
          <p:cNvPr id="97" name="Group 96">
            <a:extLst>
              <a:ext uri="{FF2B5EF4-FFF2-40B4-BE49-F238E27FC236}">
                <a16:creationId xmlns:a16="http://schemas.microsoft.com/office/drawing/2014/main" id="{3CF6BF5B-5CED-2CCB-6992-C6534FD0E266}"/>
              </a:ext>
            </a:extLst>
          </p:cNvPr>
          <p:cNvGrpSpPr/>
          <p:nvPr/>
        </p:nvGrpSpPr>
        <p:grpSpPr>
          <a:xfrm>
            <a:off x="6852316" y="760904"/>
            <a:ext cx="1050863" cy="1016092"/>
            <a:chOff x="5857381" y="760904"/>
            <a:chExt cx="1050863" cy="1016092"/>
          </a:xfrm>
        </p:grpSpPr>
        <p:grpSp>
          <p:nvGrpSpPr>
            <p:cNvPr id="98" name="Group 97">
              <a:extLst>
                <a:ext uri="{FF2B5EF4-FFF2-40B4-BE49-F238E27FC236}">
                  <a16:creationId xmlns:a16="http://schemas.microsoft.com/office/drawing/2014/main" id="{FBE665CF-7B2A-345F-2717-676194B5FE51}"/>
                </a:ext>
              </a:extLst>
            </p:cNvPr>
            <p:cNvGrpSpPr/>
            <p:nvPr/>
          </p:nvGrpSpPr>
          <p:grpSpPr>
            <a:xfrm>
              <a:off x="5857381" y="1355798"/>
              <a:ext cx="1050863" cy="421198"/>
              <a:chOff x="9626600" y="5066233"/>
              <a:chExt cx="1313525" cy="421198"/>
            </a:xfrm>
          </p:grpSpPr>
          <p:cxnSp>
            <p:nvCxnSpPr>
              <p:cNvPr id="100" name="Straight Connector 99">
                <a:extLst>
                  <a:ext uri="{FF2B5EF4-FFF2-40B4-BE49-F238E27FC236}">
                    <a16:creationId xmlns:a16="http://schemas.microsoft.com/office/drawing/2014/main" id="{4CEE9E82-B3ED-0F0E-33D5-76F070C30EDD}"/>
                  </a:ext>
                </a:extLst>
              </p:cNvPr>
              <p:cNvCxnSpPr>
                <a:cxnSpLocks noChangeAspect="1"/>
              </p:cNvCxnSpPr>
              <p:nvPr/>
            </p:nvCxnSpPr>
            <p:spPr>
              <a:xfrm rot="5400000" flipV="1">
                <a:off x="10029232" y="5077956"/>
                <a:ext cx="0" cy="0"/>
              </a:xfrm>
              <a:prstGeom prst="line">
                <a:avLst/>
              </a:prstGeom>
              <a:ln w="38100">
                <a:solidFill>
                  <a:srgbClr val="FFC000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01" name="Straight Connector 100">
                <a:extLst>
                  <a:ext uri="{FF2B5EF4-FFF2-40B4-BE49-F238E27FC236}">
                    <a16:creationId xmlns:a16="http://schemas.microsoft.com/office/drawing/2014/main" id="{18B55355-699E-C9BA-B102-54B38FDFBAC7}"/>
                  </a:ext>
                </a:extLst>
              </p:cNvPr>
              <p:cNvCxnSpPr>
                <a:cxnSpLocks noChangeAspect="1"/>
              </p:cNvCxnSpPr>
              <p:nvPr/>
            </p:nvCxnSpPr>
            <p:spPr>
              <a:xfrm rot="5400000" flipH="1" flipV="1">
                <a:off x="9907641" y="5212448"/>
                <a:ext cx="409475" cy="140492"/>
              </a:xfrm>
              <a:prstGeom prst="line">
                <a:avLst/>
              </a:prstGeom>
              <a:ln w="38100">
                <a:solidFill>
                  <a:srgbClr val="FFC000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02" name="Straight Connector 101">
                <a:extLst>
                  <a:ext uri="{FF2B5EF4-FFF2-40B4-BE49-F238E27FC236}">
                    <a16:creationId xmlns:a16="http://schemas.microsoft.com/office/drawing/2014/main" id="{21E7165D-E2F9-F5CD-E34A-5BD86053B99B}"/>
                  </a:ext>
                </a:extLst>
              </p:cNvPr>
              <p:cNvCxnSpPr>
                <a:cxnSpLocks noChangeAspect="1"/>
              </p:cNvCxnSpPr>
              <p:nvPr/>
            </p:nvCxnSpPr>
            <p:spPr>
              <a:xfrm rot="5400000" flipV="1">
                <a:off x="10076306" y="5187758"/>
                <a:ext cx="393352" cy="182548"/>
              </a:xfrm>
              <a:prstGeom prst="line">
                <a:avLst/>
              </a:prstGeom>
              <a:ln w="38100">
                <a:solidFill>
                  <a:srgbClr val="FFC000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03" name="Straight Connector 102">
                <a:extLst>
                  <a:ext uri="{FF2B5EF4-FFF2-40B4-BE49-F238E27FC236}">
                    <a16:creationId xmlns:a16="http://schemas.microsoft.com/office/drawing/2014/main" id="{A67B9016-DA48-447F-87ED-1AFF2B5BE60F}"/>
                  </a:ext>
                </a:extLst>
              </p:cNvPr>
              <p:cNvCxnSpPr>
                <a:cxnSpLocks noChangeAspect="1"/>
              </p:cNvCxnSpPr>
              <p:nvPr/>
            </p:nvCxnSpPr>
            <p:spPr>
              <a:xfrm rot="5400000" flipV="1">
                <a:off x="10369798" y="5066233"/>
                <a:ext cx="0" cy="0"/>
              </a:xfrm>
              <a:prstGeom prst="line">
                <a:avLst/>
              </a:prstGeom>
              <a:ln w="38100">
                <a:solidFill>
                  <a:srgbClr val="FFC000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04" name="Straight Connector 103">
                <a:extLst>
                  <a:ext uri="{FF2B5EF4-FFF2-40B4-BE49-F238E27FC236}">
                    <a16:creationId xmlns:a16="http://schemas.microsoft.com/office/drawing/2014/main" id="{06F5DDEF-2110-2A5F-F2ED-1A9A0921D594}"/>
                  </a:ext>
                </a:extLst>
              </p:cNvPr>
              <p:cNvCxnSpPr>
                <a:cxnSpLocks noChangeAspect="1"/>
              </p:cNvCxnSpPr>
              <p:nvPr/>
            </p:nvCxnSpPr>
            <p:spPr>
              <a:xfrm rot="5400000" flipH="1" flipV="1">
                <a:off x="10238531" y="5200725"/>
                <a:ext cx="409475" cy="140492"/>
              </a:xfrm>
              <a:prstGeom prst="line">
                <a:avLst/>
              </a:prstGeom>
              <a:ln w="38100">
                <a:solidFill>
                  <a:srgbClr val="FFC000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05" name="Straight Connector 104">
                <a:extLst>
                  <a:ext uri="{FF2B5EF4-FFF2-40B4-BE49-F238E27FC236}">
                    <a16:creationId xmlns:a16="http://schemas.microsoft.com/office/drawing/2014/main" id="{03722AD0-1920-CBE9-A3FA-34118A60DEFD}"/>
                  </a:ext>
                </a:extLst>
              </p:cNvPr>
              <p:cNvCxnSpPr>
                <a:cxnSpLocks noChangeAspect="1"/>
              </p:cNvCxnSpPr>
              <p:nvPr/>
            </p:nvCxnSpPr>
            <p:spPr>
              <a:xfrm rot="5400000" flipV="1">
                <a:off x="10407730" y="5178617"/>
                <a:ext cx="405075" cy="189107"/>
              </a:xfrm>
              <a:prstGeom prst="line">
                <a:avLst/>
              </a:prstGeom>
              <a:ln w="38100">
                <a:solidFill>
                  <a:srgbClr val="FFC000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06" name="Straight Connector 105">
                <a:extLst>
                  <a:ext uri="{FF2B5EF4-FFF2-40B4-BE49-F238E27FC236}">
                    <a16:creationId xmlns:a16="http://schemas.microsoft.com/office/drawing/2014/main" id="{0AC947CE-CC01-9C7F-3677-C321BEEB2483}"/>
                  </a:ext>
                </a:extLst>
              </p:cNvPr>
              <p:cNvCxnSpPr>
                <a:cxnSpLocks noChangeAspect="1"/>
              </p:cNvCxnSpPr>
              <p:nvPr/>
            </p:nvCxnSpPr>
            <p:spPr>
              <a:xfrm rot="5400000" flipV="1">
                <a:off x="9670005" y="5090045"/>
                <a:ext cx="0" cy="0"/>
              </a:xfrm>
              <a:prstGeom prst="line">
                <a:avLst/>
              </a:prstGeom>
              <a:ln w="38100">
                <a:solidFill>
                  <a:srgbClr val="FFC000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07" name="Straight Connector 106">
                <a:extLst>
                  <a:ext uri="{FF2B5EF4-FFF2-40B4-BE49-F238E27FC236}">
                    <a16:creationId xmlns:a16="http://schemas.microsoft.com/office/drawing/2014/main" id="{B06E55FF-CFE1-5F50-EF09-F1EE7C1F8A70}"/>
                  </a:ext>
                </a:extLst>
              </p:cNvPr>
              <p:cNvCxnSpPr>
                <a:cxnSpLocks noChangeAspect="1"/>
              </p:cNvCxnSpPr>
              <p:nvPr/>
            </p:nvCxnSpPr>
            <p:spPr>
              <a:xfrm flipV="1">
                <a:off x="9779750" y="5077346"/>
                <a:ext cx="66223" cy="193013"/>
              </a:xfrm>
              <a:prstGeom prst="line">
                <a:avLst/>
              </a:prstGeom>
              <a:ln w="38100">
                <a:solidFill>
                  <a:srgbClr val="FFC000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08" name="Straight Connector 107">
                <a:extLst>
                  <a:ext uri="{FF2B5EF4-FFF2-40B4-BE49-F238E27FC236}">
                    <a16:creationId xmlns:a16="http://schemas.microsoft.com/office/drawing/2014/main" id="{8F248E73-2064-F4E7-7010-4211A63A0BB7}"/>
                  </a:ext>
                </a:extLst>
              </p:cNvPr>
              <p:cNvCxnSpPr>
                <a:cxnSpLocks noChangeAspect="1"/>
              </p:cNvCxnSpPr>
              <p:nvPr/>
            </p:nvCxnSpPr>
            <p:spPr>
              <a:xfrm rot="5400000" flipV="1">
                <a:off x="9740188" y="5189729"/>
                <a:ext cx="405075" cy="189107"/>
              </a:xfrm>
              <a:prstGeom prst="line">
                <a:avLst/>
              </a:prstGeom>
              <a:ln w="38100">
                <a:solidFill>
                  <a:srgbClr val="FFC000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09" name="Straight Connector 108">
                <a:extLst>
                  <a:ext uri="{FF2B5EF4-FFF2-40B4-BE49-F238E27FC236}">
                    <a16:creationId xmlns:a16="http://schemas.microsoft.com/office/drawing/2014/main" id="{74D9FCE6-DA27-262B-E7A5-F3ED4875AE2E}"/>
                  </a:ext>
                </a:extLst>
              </p:cNvPr>
              <p:cNvCxnSpPr/>
              <p:nvPr/>
            </p:nvCxnSpPr>
            <p:spPr>
              <a:xfrm>
                <a:off x="9626600" y="5269507"/>
                <a:ext cx="158363" cy="1464"/>
              </a:xfrm>
              <a:prstGeom prst="line">
                <a:avLst/>
              </a:prstGeom>
              <a:ln w="38100">
                <a:solidFill>
                  <a:srgbClr val="FFC000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10" name="Straight Connector 109">
                <a:extLst>
                  <a:ext uri="{FF2B5EF4-FFF2-40B4-BE49-F238E27FC236}">
                    <a16:creationId xmlns:a16="http://schemas.microsoft.com/office/drawing/2014/main" id="{44C39033-715E-5835-B851-092BECAF0B34}"/>
                  </a:ext>
                </a:extLst>
              </p:cNvPr>
              <p:cNvCxnSpPr>
                <a:cxnSpLocks noChangeAspect="1"/>
              </p:cNvCxnSpPr>
              <p:nvPr/>
            </p:nvCxnSpPr>
            <p:spPr>
              <a:xfrm flipV="1">
                <a:off x="10707020" y="5270359"/>
                <a:ext cx="72033" cy="209947"/>
              </a:xfrm>
              <a:prstGeom prst="line">
                <a:avLst/>
              </a:prstGeom>
              <a:ln w="38100">
                <a:solidFill>
                  <a:srgbClr val="FFC000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11" name="Straight Connector 110">
                <a:extLst>
                  <a:ext uri="{FF2B5EF4-FFF2-40B4-BE49-F238E27FC236}">
                    <a16:creationId xmlns:a16="http://schemas.microsoft.com/office/drawing/2014/main" id="{842B6715-E174-5F48-94C4-1903930C937D}"/>
                  </a:ext>
                </a:extLst>
              </p:cNvPr>
              <p:cNvCxnSpPr/>
              <p:nvPr/>
            </p:nvCxnSpPr>
            <p:spPr>
              <a:xfrm>
                <a:off x="10775878" y="5269507"/>
                <a:ext cx="164247" cy="852"/>
              </a:xfrm>
              <a:prstGeom prst="line">
                <a:avLst/>
              </a:prstGeom>
              <a:ln w="38100">
                <a:solidFill>
                  <a:srgbClr val="FFC000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</p:grpSp>
        <p:sp>
          <p:nvSpPr>
            <p:cNvPr id="99" name="Title 2">
              <a:extLst>
                <a:ext uri="{FF2B5EF4-FFF2-40B4-BE49-F238E27FC236}">
                  <a16:creationId xmlns:a16="http://schemas.microsoft.com/office/drawing/2014/main" id="{344B93B7-F691-D585-6FD7-39317F5BADAD}"/>
                </a:ext>
              </a:extLst>
            </p:cNvPr>
            <p:cNvSpPr txBox="1">
              <a:spLocks/>
            </p:cNvSpPr>
            <p:nvPr/>
          </p:nvSpPr>
          <p:spPr>
            <a:xfrm>
              <a:off x="6037245" y="760904"/>
              <a:ext cx="736242" cy="633120"/>
            </a:xfrm>
            <a:prstGeom prst="rect">
              <a:avLst/>
            </a:prstGeom>
          </p:spPr>
          <p:txBody>
            <a:bodyPr vert="horz" lIns="91440" tIns="45720" rIns="91440" bIns="45720" rtlCol="0" anchor="ctr">
              <a:normAutofit/>
            </a:bodyPr>
            <a:lstStyle>
              <a:lvl1pPr algn="l" defTabSz="914400" rtl="0" eaLnBrk="1" latinLnBrk="0" hangingPunct="1">
                <a:lnSpc>
                  <a:spcPct val="85000"/>
                </a:lnSpc>
                <a:spcBef>
                  <a:spcPct val="0"/>
                </a:spcBef>
                <a:buNone/>
                <a:defRPr sz="7200" kern="1200" spc="-50" baseline="0">
                  <a:solidFill>
                    <a:schemeClr val="tx1"/>
                  </a:solidFill>
                  <a:latin typeface="+mj-lt"/>
                  <a:ea typeface="+mj-ea"/>
                  <a:cs typeface="+mj-cs"/>
                </a:defRPr>
              </a:lvl1pPr>
            </a:lstStyle>
            <a:p>
              <a:pPr algn="ctr"/>
              <a:r>
                <a:rPr lang="en-IN" sz="3000" i="1" dirty="0"/>
                <a:t>R</a:t>
              </a:r>
            </a:p>
          </p:txBody>
        </p:sp>
      </p:grpSp>
      <p:sp>
        <p:nvSpPr>
          <p:cNvPr id="4" name="Explosion: 8 Points 3">
            <a:extLst>
              <a:ext uri="{FF2B5EF4-FFF2-40B4-BE49-F238E27FC236}">
                <a16:creationId xmlns:a16="http://schemas.microsoft.com/office/drawing/2014/main" id="{067E103B-32F8-C3ED-B8F3-120F55D5C968}"/>
              </a:ext>
            </a:extLst>
          </p:cNvPr>
          <p:cNvSpPr/>
          <p:nvPr/>
        </p:nvSpPr>
        <p:spPr>
          <a:xfrm>
            <a:off x="2447086" y="2975202"/>
            <a:ext cx="288753" cy="373048"/>
          </a:xfrm>
          <a:prstGeom prst="irregularSeal1">
            <a:avLst/>
          </a:prstGeom>
          <a:solidFill>
            <a:srgbClr val="FF0000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IN"/>
          </a:p>
        </p:txBody>
      </p:sp>
      <p:cxnSp>
        <p:nvCxnSpPr>
          <p:cNvPr id="8" name="Straight Arrow Connector 7">
            <a:extLst>
              <a:ext uri="{FF2B5EF4-FFF2-40B4-BE49-F238E27FC236}">
                <a16:creationId xmlns:a16="http://schemas.microsoft.com/office/drawing/2014/main" id="{E2CAD7DD-502E-32B9-0233-111C68C85C97}"/>
              </a:ext>
            </a:extLst>
          </p:cNvPr>
          <p:cNvCxnSpPr/>
          <p:nvPr/>
        </p:nvCxnSpPr>
        <p:spPr>
          <a:xfrm>
            <a:off x="4191835" y="2694268"/>
            <a:ext cx="686192" cy="0"/>
          </a:xfrm>
          <a:prstGeom prst="straightConnector1">
            <a:avLst/>
          </a:prstGeom>
          <a:ln w="50800">
            <a:solidFill>
              <a:srgbClr val="FF0000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" name="Straight Arrow Connector 9">
            <a:extLst>
              <a:ext uri="{FF2B5EF4-FFF2-40B4-BE49-F238E27FC236}">
                <a16:creationId xmlns:a16="http://schemas.microsoft.com/office/drawing/2014/main" id="{FE003EA5-B07E-9E5F-FD37-227E86CD96EE}"/>
              </a:ext>
            </a:extLst>
          </p:cNvPr>
          <p:cNvCxnSpPr>
            <a:cxnSpLocks/>
          </p:cNvCxnSpPr>
          <p:nvPr/>
        </p:nvCxnSpPr>
        <p:spPr>
          <a:xfrm>
            <a:off x="4188050" y="3605504"/>
            <a:ext cx="1662334" cy="0"/>
          </a:xfrm>
          <a:prstGeom prst="straightConnector1">
            <a:avLst/>
          </a:prstGeom>
          <a:ln w="50800">
            <a:solidFill>
              <a:srgbClr val="FF0000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3" name="Title 2">
            <a:extLst>
              <a:ext uri="{FF2B5EF4-FFF2-40B4-BE49-F238E27FC236}">
                <a16:creationId xmlns:a16="http://schemas.microsoft.com/office/drawing/2014/main" id="{E379ED60-5EEB-08E0-776D-7C44144EEB15}"/>
              </a:ext>
            </a:extLst>
          </p:cNvPr>
          <p:cNvSpPr txBox="1">
            <a:spLocks/>
          </p:cNvSpPr>
          <p:nvPr/>
        </p:nvSpPr>
        <p:spPr>
          <a:xfrm>
            <a:off x="4141785" y="2448765"/>
            <a:ext cx="736242" cy="63312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85000"/>
              </a:lnSpc>
              <a:spcBef>
                <a:spcPct val="0"/>
              </a:spcBef>
              <a:buNone/>
              <a:defRPr sz="7200" kern="1200" spc="-50" baseline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IN" sz="3000" i="1" dirty="0"/>
              <a:t>D1</a:t>
            </a:r>
          </a:p>
        </p:txBody>
      </p:sp>
      <p:grpSp>
        <p:nvGrpSpPr>
          <p:cNvPr id="6" name="Group 5">
            <a:extLst>
              <a:ext uri="{FF2B5EF4-FFF2-40B4-BE49-F238E27FC236}">
                <a16:creationId xmlns:a16="http://schemas.microsoft.com/office/drawing/2014/main" id="{3BC62CBA-0730-7A85-BAB4-A3ECCAA80F9E}"/>
              </a:ext>
            </a:extLst>
          </p:cNvPr>
          <p:cNvGrpSpPr/>
          <p:nvPr/>
        </p:nvGrpSpPr>
        <p:grpSpPr>
          <a:xfrm>
            <a:off x="11481757" y="74540"/>
            <a:ext cx="620304" cy="653010"/>
            <a:chOff x="8366841" y="1587144"/>
            <a:chExt cx="620304" cy="653010"/>
          </a:xfrm>
        </p:grpSpPr>
        <p:cxnSp>
          <p:nvCxnSpPr>
            <p:cNvPr id="11" name="Straight Connector 10">
              <a:extLst>
                <a:ext uri="{FF2B5EF4-FFF2-40B4-BE49-F238E27FC236}">
                  <a16:creationId xmlns:a16="http://schemas.microsoft.com/office/drawing/2014/main" id="{3AD28E65-3F4F-E9E7-5834-B1EFDC0B528A}"/>
                </a:ext>
              </a:extLst>
            </p:cNvPr>
            <p:cNvCxnSpPr/>
            <p:nvPr/>
          </p:nvCxnSpPr>
          <p:spPr>
            <a:xfrm>
              <a:off x="8672017" y="1587144"/>
              <a:ext cx="0" cy="653010"/>
            </a:xfrm>
            <a:prstGeom prst="line">
              <a:avLst/>
            </a:prstGeom>
            <a:effectLst>
              <a:glow rad="63500">
                <a:schemeClr val="accent1">
                  <a:satMod val="175000"/>
                  <a:alpha val="40000"/>
                </a:schemeClr>
              </a:glow>
            </a:effectLst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2" name="Straight Connector 11">
              <a:extLst>
                <a:ext uri="{FF2B5EF4-FFF2-40B4-BE49-F238E27FC236}">
                  <a16:creationId xmlns:a16="http://schemas.microsoft.com/office/drawing/2014/main" id="{B976F296-F200-F703-2AB6-7C0382C9638B}"/>
                </a:ext>
              </a:extLst>
            </p:cNvPr>
            <p:cNvCxnSpPr/>
            <p:nvPr/>
          </p:nvCxnSpPr>
          <p:spPr>
            <a:xfrm>
              <a:off x="8366841" y="1917229"/>
              <a:ext cx="620304" cy="0"/>
            </a:xfrm>
            <a:prstGeom prst="line">
              <a:avLst/>
            </a:prstGeom>
            <a:effectLst>
              <a:glow rad="63500">
                <a:schemeClr val="accent1">
                  <a:satMod val="175000"/>
                  <a:alpha val="40000"/>
                </a:schemeClr>
              </a:glow>
            </a:effectLst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grpSp>
        <p:nvGrpSpPr>
          <p:cNvPr id="13" name="Group 12">
            <a:extLst>
              <a:ext uri="{FF2B5EF4-FFF2-40B4-BE49-F238E27FC236}">
                <a16:creationId xmlns:a16="http://schemas.microsoft.com/office/drawing/2014/main" id="{7691D9D0-1893-1512-5AAF-F2A341F2A1E9}"/>
              </a:ext>
            </a:extLst>
          </p:cNvPr>
          <p:cNvGrpSpPr/>
          <p:nvPr/>
        </p:nvGrpSpPr>
        <p:grpSpPr>
          <a:xfrm>
            <a:off x="11157779" y="-216759"/>
            <a:ext cx="1260000" cy="1260000"/>
            <a:chOff x="7064043" y="3066250"/>
            <a:chExt cx="1260000" cy="1260000"/>
          </a:xfrm>
        </p:grpSpPr>
        <p:sp>
          <p:nvSpPr>
            <p:cNvPr id="14" name="Oval 13">
              <a:extLst>
                <a:ext uri="{FF2B5EF4-FFF2-40B4-BE49-F238E27FC236}">
                  <a16:creationId xmlns:a16="http://schemas.microsoft.com/office/drawing/2014/main" id="{F79C77BE-F60A-EB11-3DF6-6650D28A7359}"/>
                </a:ext>
              </a:extLst>
            </p:cNvPr>
            <p:cNvSpPr/>
            <p:nvPr/>
          </p:nvSpPr>
          <p:spPr>
            <a:xfrm>
              <a:off x="7064043" y="3066250"/>
              <a:ext cx="1260000" cy="1260000"/>
            </a:xfrm>
            <a:prstGeom prst="ellipse">
              <a:avLst/>
            </a:prstGeom>
            <a:noFill/>
            <a:ln>
              <a:solidFill>
                <a:schemeClr val="bg1"/>
              </a:solidFill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IN"/>
            </a:p>
          </p:txBody>
        </p:sp>
        <p:grpSp>
          <p:nvGrpSpPr>
            <p:cNvPr id="22" name="Group 21">
              <a:extLst>
                <a:ext uri="{FF2B5EF4-FFF2-40B4-BE49-F238E27FC236}">
                  <a16:creationId xmlns:a16="http://schemas.microsoft.com/office/drawing/2014/main" id="{ADBEB54E-B253-8EC9-097D-CE1862DA9F56}"/>
                </a:ext>
              </a:extLst>
            </p:cNvPr>
            <p:cNvGrpSpPr/>
            <p:nvPr/>
          </p:nvGrpSpPr>
          <p:grpSpPr>
            <a:xfrm>
              <a:off x="7330553" y="3336250"/>
              <a:ext cx="726980" cy="720000"/>
              <a:chOff x="9768840" y="2275840"/>
              <a:chExt cx="726980" cy="720000"/>
            </a:xfrm>
          </p:grpSpPr>
          <p:sp>
            <p:nvSpPr>
              <p:cNvPr id="23" name="Oval 22">
                <a:extLst>
                  <a:ext uri="{FF2B5EF4-FFF2-40B4-BE49-F238E27FC236}">
                    <a16:creationId xmlns:a16="http://schemas.microsoft.com/office/drawing/2014/main" id="{78A375B6-E17A-FBF4-A912-F8BCC816FB3F}"/>
                  </a:ext>
                </a:extLst>
              </p:cNvPr>
              <p:cNvSpPr/>
              <p:nvPr/>
            </p:nvSpPr>
            <p:spPr>
              <a:xfrm>
                <a:off x="9768840" y="2275840"/>
                <a:ext cx="720000" cy="720000"/>
              </a:xfrm>
              <a:prstGeom prst="ellipse">
                <a:avLst/>
              </a:prstGeom>
              <a:noFill/>
              <a:ln>
                <a:solidFill>
                  <a:schemeClr val="bg1"/>
                </a:solidFill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IN"/>
              </a:p>
            </p:txBody>
          </p:sp>
          <p:cxnSp>
            <p:nvCxnSpPr>
              <p:cNvPr id="25" name="Straight Arrow Connector 24">
                <a:extLst>
                  <a:ext uri="{FF2B5EF4-FFF2-40B4-BE49-F238E27FC236}">
                    <a16:creationId xmlns:a16="http://schemas.microsoft.com/office/drawing/2014/main" id="{AA7A095B-D886-E59D-D9C9-0BA0D29BB79A}"/>
                  </a:ext>
                </a:extLst>
              </p:cNvPr>
              <p:cNvCxnSpPr>
                <a:cxnSpLocks/>
              </p:cNvCxnSpPr>
              <p:nvPr/>
            </p:nvCxnSpPr>
            <p:spPr>
              <a:xfrm rot="7200000">
                <a:off x="9860407" y="2786655"/>
                <a:ext cx="360000" cy="6762"/>
              </a:xfrm>
              <a:prstGeom prst="straightConnector1">
                <a:avLst/>
              </a:prstGeom>
              <a:ln w="38100" cap="rnd">
                <a:solidFill>
                  <a:srgbClr val="FFFF00"/>
                </a:solidFill>
                <a:tailEnd type="triangle"/>
              </a:ln>
            </p:spPr>
            <p:style>
              <a:lnRef idx="2">
                <a:schemeClr val="accent3"/>
              </a:lnRef>
              <a:fillRef idx="0">
                <a:schemeClr val="accent3"/>
              </a:fillRef>
              <a:effectRef idx="1">
                <a:schemeClr val="accent3"/>
              </a:effectRef>
              <a:fontRef idx="minor">
                <a:schemeClr val="tx1"/>
              </a:fontRef>
            </p:style>
          </p:cxnSp>
          <p:cxnSp>
            <p:nvCxnSpPr>
              <p:cNvPr id="33" name="Straight Arrow Connector 32">
                <a:extLst>
                  <a:ext uri="{FF2B5EF4-FFF2-40B4-BE49-F238E27FC236}">
                    <a16:creationId xmlns:a16="http://schemas.microsoft.com/office/drawing/2014/main" id="{8E65EBE4-78DC-E300-E6B3-361D71601607}"/>
                  </a:ext>
                </a:extLst>
              </p:cNvPr>
              <p:cNvCxnSpPr>
                <a:cxnSpLocks/>
              </p:cNvCxnSpPr>
              <p:nvPr/>
            </p:nvCxnSpPr>
            <p:spPr>
              <a:xfrm rot="14400000">
                <a:off x="9861767" y="2473195"/>
                <a:ext cx="360000" cy="6762"/>
              </a:xfrm>
              <a:prstGeom prst="straightConnector1">
                <a:avLst/>
              </a:prstGeom>
              <a:ln w="38100" cap="rnd">
                <a:solidFill>
                  <a:srgbClr val="0070C0"/>
                </a:solidFill>
                <a:tailEnd type="triangle"/>
              </a:ln>
            </p:spPr>
            <p:style>
              <a:lnRef idx="2">
                <a:schemeClr val="accent3"/>
              </a:lnRef>
              <a:fillRef idx="0">
                <a:schemeClr val="accent3"/>
              </a:fillRef>
              <a:effectRef idx="1">
                <a:schemeClr val="accent3"/>
              </a:effectRef>
              <a:fontRef idx="minor">
                <a:schemeClr val="tx1"/>
              </a:fontRef>
            </p:style>
          </p:cxnSp>
          <p:cxnSp>
            <p:nvCxnSpPr>
              <p:cNvPr id="34" name="Straight Arrow Connector 33">
                <a:extLst>
                  <a:ext uri="{FF2B5EF4-FFF2-40B4-BE49-F238E27FC236}">
                    <a16:creationId xmlns:a16="http://schemas.microsoft.com/office/drawing/2014/main" id="{52DB8988-0DE3-30E8-D9A9-B210E329ABA7}"/>
                  </a:ext>
                </a:extLst>
              </p:cNvPr>
              <p:cNvCxnSpPr/>
              <p:nvPr/>
            </p:nvCxnSpPr>
            <p:spPr>
              <a:xfrm>
                <a:off x="10135820" y="2629924"/>
                <a:ext cx="360000" cy="6762"/>
              </a:xfrm>
              <a:prstGeom prst="straightConnector1">
                <a:avLst/>
              </a:prstGeom>
              <a:ln w="38100" cap="rnd">
                <a:solidFill>
                  <a:srgbClr val="FF0000"/>
                </a:solidFill>
                <a:tailEnd type="triangle"/>
              </a:ln>
            </p:spPr>
            <p:style>
              <a:lnRef idx="2">
                <a:schemeClr val="accent3"/>
              </a:lnRef>
              <a:fillRef idx="0">
                <a:schemeClr val="accent3"/>
              </a:fillRef>
              <a:effectRef idx="1">
                <a:schemeClr val="accent3"/>
              </a:effectRef>
              <a:fontRef idx="minor">
                <a:schemeClr val="tx1"/>
              </a:fontRef>
            </p:style>
          </p:cxnSp>
        </p:grpSp>
      </p:grpSp>
      <p:sp>
        <p:nvSpPr>
          <p:cNvPr id="35" name="Rectangle 34">
            <a:extLst>
              <a:ext uri="{FF2B5EF4-FFF2-40B4-BE49-F238E27FC236}">
                <a16:creationId xmlns:a16="http://schemas.microsoft.com/office/drawing/2014/main" id="{E8CF41B7-8567-E0F5-6E75-1B0CC42B83D6}"/>
              </a:ext>
            </a:extLst>
          </p:cNvPr>
          <p:cNvSpPr/>
          <p:nvPr/>
        </p:nvSpPr>
        <p:spPr>
          <a:xfrm>
            <a:off x="11033567" y="-86686"/>
            <a:ext cx="513657" cy="405484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2000" b="0" cap="none" spc="0" dirty="0">
                <a:ln w="0"/>
                <a:solidFill>
                  <a:srgbClr val="92D050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120</a:t>
            </a:r>
          </a:p>
        </p:txBody>
      </p:sp>
      <p:sp>
        <p:nvSpPr>
          <p:cNvPr id="40" name="Rectangle 39">
            <a:extLst>
              <a:ext uri="{FF2B5EF4-FFF2-40B4-BE49-F238E27FC236}">
                <a16:creationId xmlns:a16="http://schemas.microsoft.com/office/drawing/2014/main" id="{D58FFA5B-875C-FDF2-7EF4-CB0D3F7ED3DE}"/>
              </a:ext>
            </a:extLst>
          </p:cNvPr>
          <p:cNvSpPr/>
          <p:nvPr/>
        </p:nvSpPr>
        <p:spPr>
          <a:xfrm>
            <a:off x="11077769" y="566219"/>
            <a:ext cx="513657" cy="405484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2000" b="0" cap="none" spc="0" dirty="0">
                <a:ln w="0"/>
                <a:solidFill>
                  <a:srgbClr val="92D050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240</a:t>
            </a:r>
          </a:p>
        </p:txBody>
      </p:sp>
    </p:spTree>
    <p:extLst>
      <p:ext uri="{BB962C8B-B14F-4D97-AF65-F5344CB8AC3E}">
        <p14:creationId xmlns:p14="http://schemas.microsoft.com/office/powerpoint/2010/main" val="168294046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0">
        <p:cut/>
      </p:transition>
    </mc:Choice>
    <mc:Fallback xmlns="">
      <p:transition>
        <p:cut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8" presetClass="emph" presetSubtype="0" repeatCount="indefinite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Rot by="-21600000">
                                      <p:cBhvr>
                                        <p:cTn id="6" dur="20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22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1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6" dur="1000"/>
                                        <p:tgtEl>
                                          <p:spTgt spid="3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7" fill="hold">
                            <p:stCondLst>
                              <p:cond delay="1000"/>
                            </p:stCondLst>
                            <p:childTnLst>
                              <p:par>
                                <p:cTn id="18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0" dur="500"/>
                                        <p:tgtEl>
                                          <p:spTgt spid="3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5" dur="10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6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8" dur="10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3" dur="5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4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6" dur="5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7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9" dur="5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0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2" dur="500"/>
                                        <p:tgtEl>
                                          <p:spTgt spid="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3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5" dur="500"/>
                                        <p:tgtEl>
                                          <p:spTgt spid="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6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8" dur="500"/>
                                        <p:tgtEl>
                                          <p:spTgt spid="3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9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51" dur="5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56" dur="2000"/>
                                        <p:tgtEl>
                                          <p:spTgt spid="8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7" presetID="2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59" dur="500"/>
                                        <p:tgtEl>
                                          <p:spTgt spid="8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0" fill="hold">
                      <p:stCondLst>
                        <p:cond delay="indefinite"/>
                      </p:stCondLst>
                      <p:childTnLst>
                        <p:par>
                          <p:cTn id="61" fill="hold">
                            <p:stCondLst>
                              <p:cond delay="0"/>
                            </p:stCondLst>
                            <p:childTnLst>
                              <p:par>
                                <p:cTn id="62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64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5" fill="hold">
                            <p:stCondLst>
                              <p:cond delay="500"/>
                            </p:stCondLst>
                            <p:childTnLst>
                              <p:par>
                                <p:cTn id="66" presetID="2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68" dur="500"/>
                                        <p:tgtEl>
                                          <p:spTgt spid="3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9" fill="hold">
                            <p:stCondLst>
                              <p:cond delay="1000"/>
                            </p:stCondLst>
                            <p:childTnLst>
                              <p:par>
                                <p:cTn id="70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2" dur="500"/>
                                        <p:tgtEl>
                                          <p:spTgt spid="9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3" fill="hold">
                      <p:stCondLst>
                        <p:cond delay="indefinite"/>
                      </p:stCondLst>
                      <p:childTnLst>
                        <p:par>
                          <p:cTn id="74" fill="hold">
                            <p:stCondLst>
                              <p:cond delay="0"/>
                            </p:stCondLst>
                            <p:childTnLst>
                              <p:par>
                                <p:cTn id="75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7" dur="2000"/>
                                        <p:tgtEl>
                                          <p:spTgt spid="8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8" fill="hold">
                      <p:stCondLst>
                        <p:cond delay="indefinite"/>
                      </p:stCondLst>
                      <p:childTnLst>
                        <p:par>
                          <p:cTn id="79" fill="hold">
                            <p:stCondLst>
                              <p:cond delay="0"/>
                            </p:stCondLst>
                            <p:childTnLst>
                              <p:par>
                                <p:cTn id="80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82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3" fill="hold">
                            <p:stCondLst>
                              <p:cond delay="500"/>
                            </p:stCondLst>
                            <p:childTnLst>
                              <p:par>
                                <p:cTn id="84" presetID="2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86" dur="500"/>
                                        <p:tgtEl>
                                          <p:spTgt spid="3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7" fill="hold">
                            <p:stCondLst>
                              <p:cond delay="1000"/>
                            </p:stCondLst>
                            <p:childTnLst>
                              <p:par>
                                <p:cTn id="88" presetID="2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90" dur="500"/>
                                        <p:tgtEl>
                                          <p:spTgt spid="3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1" fill="hold">
                      <p:stCondLst>
                        <p:cond delay="indefinite"/>
                      </p:stCondLst>
                      <p:childTnLst>
                        <p:par>
                          <p:cTn id="92" fill="hold">
                            <p:stCondLst>
                              <p:cond delay="0"/>
                            </p:stCondLst>
                            <p:childTnLst>
                              <p:par>
                                <p:cTn id="93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95" dur="500"/>
                                        <p:tgtEl>
                                          <p:spTgt spid="8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6" fill="hold">
                            <p:stCondLst>
                              <p:cond delay="500"/>
                            </p:stCondLst>
                            <p:childTnLst>
                              <p:par>
                                <p:cTn id="97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9" dur="500"/>
                                        <p:tgtEl>
                                          <p:spTgt spid="4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0" fill="hold">
                      <p:stCondLst>
                        <p:cond delay="indefinite"/>
                      </p:stCondLst>
                      <p:childTnLst>
                        <p:par>
                          <p:cTn id="101" fill="hold">
                            <p:stCondLst>
                              <p:cond delay="0"/>
                            </p:stCondLst>
                            <p:childTnLst>
                              <p:par>
                                <p:cTn id="102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04" dur="1000"/>
                                        <p:tgtEl>
                                          <p:spTgt spid="4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5" fill="hold">
                      <p:stCondLst>
                        <p:cond delay="indefinite"/>
                      </p:stCondLst>
                      <p:childTnLst>
                        <p:par>
                          <p:cTn id="106" fill="hold">
                            <p:stCondLst>
                              <p:cond delay="0"/>
                            </p:stCondLst>
                            <p:childTnLst>
                              <p:par>
                                <p:cTn id="107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09" dur="500"/>
                                        <p:tgtEl>
                                          <p:spTgt spid="5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0" fill="hold">
                      <p:stCondLst>
                        <p:cond delay="indefinite"/>
                      </p:stCondLst>
                      <p:childTnLst>
                        <p:par>
                          <p:cTn id="111" fill="hold">
                            <p:stCondLst>
                              <p:cond delay="0"/>
                            </p:stCondLst>
                            <p:childTnLst>
                              <p:par>
                                <p:cTn id="112" presetID="10" presetClass="entr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4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5" fill="hold">
                            <p:stCondLst>
                              <p:cond delay="500"/>
                            </p:stCondLst>
                            <p:childTnLst>
                              <p:par>
                                <p:cTn id="116" presetID="26" presetClass="emph" presetSubtype="0" repeatCount="indefinite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17" dur="500" tmFilter="0, 0; .2, .5; .8, .5; 1, 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118" dur="250" autoRev="1" fill="hold"/>
                                        <p:tgtEl>
                                          <p:spTgt spid="4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9" fill="hold">
                      <p:stCondLst>
                        <p:cond delay="indefinite"/>
                      </p:stCondLst>
                      <p:childTnLst>
                        <p:par>
                          <p:cTn id="120" fill="hold">
                            <p:stCondLst>
                              <p:cond delay="0"/>
                            </p:stCondLst>
                            <p:childTnLst>
                              <p:par>
                                <p:cTn id="121" presetID="22" presetClass="exit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right)">
                                      <p:cBhvr>
                                        <p:cTn id="122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2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4" fill="hold">
                            <p:stCondLst>
                              <p:cond delay="500"/>
                            </p:stCondLst>
                            <p:childTnLst>
                              <p:par>
                                <p:cTn id="125" presetID="9" presetClass="exit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ssolve">
                                      <p:cBhvr>
                                        <p:cTn id="126" dur="500"/>
                                        <p:tgtEl>
                                          <p:spTgt spid="3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2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28" presetID="9" presetClass="exit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ssolve">
                                      <p:cBhvr>
                                        <p:cTn id="129" dur="500"/>
                                        <p:tgtEl>
                                          <p:spTgt spid="3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3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1" presetID="9" presetClass="exit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ssolve">
                                      <p:cBhvr>
                                        <p:cTn id="132" dur="500"/>
                                        <p:tgtEl>
                                          <p:spTgt spid="8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3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8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4" presetID="9" presetClass="exit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ssolve">
                                      <p:cBhvr>
                                        <p:cTn id="135" dur="500"/>
                                        <p:tgtEl>
                                          <p:spTgt spid="4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3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7" fill="hold">
                      <p:stCondLst>
                        <p:cond delay="indefinite"/>
                      </p:stCondLst>
                      <p:childTnLst>
                        <p:par>
                          <p:cTn id="138" fill="hold">
                            <p:stCondLst>
                              <p:cond delay="0"/>
                            </p:stCondLst>
                            <p:childTnLst>
                              <p:par>
                                <p:cTn id="139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41" dur="1000"/>
                                        <p:tgtEl>
                                          <p:spTgt spid="9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2" fill="hold">
                      <p:stCondLst>
                        <p:cond delay="indefinite"/>
                      </p:stCondLst>
                      <p:childTnLst>
                        <p:par>
                          <p:cTn id="143" fill="hold">
                            <p:stCondLst>
                              <p:cond delay="0"/>
                            </p:stCondLst>
                            <p:childTnLst>
                              <p:par>
                                <p:cTn id="144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46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7" fill="hold">
                            <p:stCondLst>
                              <p:cond delay="500"/>
                            </p:stCondLst>
                            <p:childTnLst>
                              <p:par>
                                <p:cTn id="148" presetID="2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50" dur="1000"/>
                                        <p:tgtEl>
                                          <p:spTgt spid="9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51" fill="hold">
                            <p:stCondLst>
                              <p:cond delay="1500"/>
                            </p:stCondLst>
                            <p:childTnLst>
                              <p:par>
                                <p:cTn id="152" presetID="2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54" dur="1000"/>
                                        <p:tgtEl>
                                          <p:spTgt spid="9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55" fill="hold">
                            <p:stCondLst>
                              <p:cond delay="2500"/>
                            </p:stCondLst>
                            <p:childTnLst>
                              <p:par>
                                <p:cTn id="156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58" dur="500"/>
                                        <p:tgtEl>
                                          <p:spTgt spid="9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59" fill="hold">
                            <p:stCondLst>
                              <p:cond delay="3000"/>
                            </p:stCondLst>
                            <p:childTnLst>
                              <p:par>
                                <p:cTn id="160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2" dur="500"/>
                                        <p:tgtEl>
                                          <p:spTgt spid="9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3" fill="hold">
                      <p:stCondLst>
                        <p:cond delay="indefinite"/>
                      </p:stCondLst>
                      <p:childTnLst>
                        <p:par>
                          <p:cTn id="164" fill="hold">
                            <p:stCondLst>
                              <p:cond delay="0"/>
                            </p:stCondLst>
                            <p:childTnLst>
                              <p:par>
                                <p:cTn id="16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67" dur="1000"/>
                                        <p:tgtEl>
                                          <p:spTgt spid="5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8" presetID="2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70" dur="1000"/>
                                        <p:tgtEl>
                                          <p:spTgt spid="5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6" grpId="0" animBg="1"/>
      <p:bldP spid="85" grpId="0" animBg="1"/>
      <p:bldP spid="85" grpId="1" animBg="1"/>
      <p:bldP spid="37" grpId="0"/>
      <p:bldP spid="38" grpId="0"/>
      <p:bldP spid="39" grpId="0"/>
      <p:bldP spid="39" grpId="1"/>
      <p:bldP spid="44" grpId="0"/>
      <p:bldP spid="55" grpId="0"/>
      <p:bldP spid="56" grpId="0"/>
      <p:bldP spid="57" grpId="0"/>
      <p:bldP spid="82" grpId="0"/>
      <p:bldP spid="94" grpId="0"/>
      <p:bldP spid="95" grpId="0"/>
      <p:bldP spid="4" grpId="0" animBg="1"/>
      <p:bldP spid="4" grpId="1" animBg="1"/>
      <p:bldP spid="43" grpId="0"/>
      <p:bldP spid="43" grpId="1"/>
    </p:bldLst>
  </p:timing>
</p:sld>
</file>

<file path=ppt/slides/slide8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2" name="Picture 4" descr="APTRANSCO ⚡️⚡️ - Electricity Transmission Company - APTRANSCO | LinkedIn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7541" y="17768"/>
            <a:ext cx="1057360" cy="97547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F59F796D-84C7-9E75-ECB5-A7C7E2104747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86848" y="515566"/>
            <a:ext cx="5418305" cy="6333103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3931302" y="17768"/>
            <a:ext cx="4329397" cy="571905"/>
          </a:xfrm>
        </p:spPr>
        <p:txBody>
          <a:bodyPr anchor="ctr">
            <a:normAutofit fontScale="90000"/>
          </a:bodyPr>
          <a:lstStyle/>
          <a:p>
            <a:pPr algn="ctr"/>
            <a:r>
              <a:rPr lang="en-IN" sz="3500" i="1" u="sng" dirty="0" err="1">
                <a:solidFill>
                  <a:srgbClr val="FFFF00"/>
                </a:solidFill>
                <a:highlight>
                  <a:srgbClr val="808080"/>
                </a:highlight>
              </a:rPr>
              <a:t>TanD</a:t>
            </a:r>
            <a:r>
              <a:rPr lang="en-IN" sz="3500" i="1" u="sng" dirty="0">
                <a:solidFill>
                  <a:srgbClr val="FFFF00"/>
                </a:solidFill>
                <a:highlight>
                  <a:srgbClr val="808080"/>
                </a:highlight>
              </a:rPr>
              <a:t> terminal OPEN</a:t>
            </a:r>
          </a:p>
        </p:txBody>
      </p:sp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06C22EAB-16D4-EA11-5432-CB329D501E7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>
            <a:normAutofit lnSpcReduction="10000"/>
          </a:bodyPr>
          <a:lstStyle/>
          <a:p>
            <a:fld id="{19C1AEB4-7037-4088-A46E-D96AF956DC0D}" type="slidenum">
              <a:rPr lang="en-IN" smtClean="0"/>
              <a:t>83</a:t>
            </a:fld>
            <a:endParaRPr lang="en-IN"/>
          </a:p>
        </p:txBody>
      </p:sp>
      <p:grpSp>
        <p:nvGrpSpPr>
          <p:cNvPr id="4" name="Group 3">
            <a:extLst>
              <a:ext uri="{FF2B5EF4-FFF2-40B4-BE49-F238E27FC236}">
                <a16:creationId xmlns:a16="http://schemas.microsoft.com/office/drawing/2014/main" id="{0455B20E-FEA2-2CCA-FB66-F8283A8FD497}"/>
              </a:ext>
            </a:extLst>
          </p:cNvPr>
          <p:cNvGrpSpPr/>
          <p:nvPr/>
        </p:nvGrpSpPr>
        <p:grpSpPr>
          <a:xfrm>
            <a:off x="11481757" y="74540"/>
            <a:ext cx="620304" cy="653010"/>
            <a:chOff x="8366841" y="1587144"/>
            <a:chExt cx="620304" cy="653010"/>
          </a:xfrm>
        </p:grpSpPr>
        <p:cxnSp>
          <p:nvCxnSpPr>
            <p:cNvPr id="6" name="Straight Connector 5">
              <a:extLst>
                <a:ext uri="{FF2B5EF4-FFF2-40B4-BE49-F238E27FC236}">
                  <a16:creationId xmlns:a16="http://schemas.microsoft.com/office/drawing/2014/main" id="{5A1385D4-A2A6-6BCC-92B4-6EAEE5AA0938}"/>
                </a:ext>
              </a:extLst>
            </p:cNvPr>
            <p:cNvCxnSpPr/>
            <p:nvPr/>
          </p:nvCxnSpPr>
          <p:spPr>
            <a:xfrm>
              <a:off x="8672017" y="1587144"/>
              <a:ext cx="0" cy="653010"/>
            </a:xfrm>
            <a:prstGeom prst="line">
              <a:avLst/>
            </a:prstGeom>
            <a:effectLst>
              <a:glow rad="63500">
                <a:schemeClr val="accent1">
                  <a:satMod val="175000"/>
                  <a:alpha val="40000"/>
                </a:schemeClr>
              </a:glow>
            </a:effectLst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" name="Straight Connector 6">
              <a:extLst>
                <a:ext uri="{FF2B5EF4-FFF2-40B4-BE49-F238E27FC236}">
                  <a16:creationId xmlns:a16="http://schemas.microsoft.com/office/drawing/2014/main" id="{75FE1BCF-2D7F-AF53-CE1B-CA2F7B8C9CDE}"/>
                </a:ext>
              </a:extLst>
            </p:cNvPr>
            <p:cNvCxnSpPr/>
            <p:nvPr/>
          </p:nvCxnSpPr>
          <p:spPr>
            <a:xfrm>
              <a:off x="8366841" y="1917229"/>
              <a:ext cx="620304" cy="0"/>
            </a:xfrm>
            <a:prstGeom prst="line">
              <a:avLst/>
            </a:prstGeom>
            <a:effectLst>
              <a:glow rad="63500">
                <a:schemeClr val="accent1">
                  <a:satMod val="175000"/>
                  <a:alpha val="40000"/>
                </a:schemeClr>
              </a:glow>
            </a:effectLst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grpSp>
        <p:nvGrpSpPr>
          <p:cNvPr id="8" name="Group 7">
            <a:extLst>
              <a:ext uri="{FF2B5EF4-FFF2-40B4-BE49-F238E27FC236}">
                <a16:creationId xmlns:a16="http://schemas.microsoft.com/office/drawing/2014/main" id="{671B99F0-E744-EBB4-F193-4B35A7E71818}"/>
              </a:ext>
            </a:extLst>
          </p:cNvPr>
          <p:cNvGrpSpPr/>
          <p:nvPr/>
        </p:nvGrpSpPr>
        <p:grpSpPr>
          <a:xfrm>
            <a:off x="11157779" y="-216759"/>
            <a:ext cx="1260000" cy="1260000"/>
            <a:chOff x="7064043" y="3066250"/>
            <a:chExt cx="1260000" cy="1260000"/>
          </a:xfrm>
        </p:grpSpPr>
        <p:sp>
          <p:nvSpPr>
            <p:cNvPr id="9" name="Oval 8">
              <a:extLst>
                <a:ext uri="{FF2B5EF4-FFF2-40B4-BE49-F238E27FC236}">
                  <a16:creationId xmlns:a16="http://schemas.microsoft.com/office/drawing/2014/main" id="{CB31EDE0-2410-BBFC-87D1-FA6FFAFD8D3A}"/>
                </a:ext>
              </a:extLst>
            </p:cNvPr>
            <p:cNvSpPr/>
            <p:nvPr/>
          </p:nvSpPr>
          <p:spPr>
            <a:xfrm>
              <a:off x="7064043" y="3066250"/>
              <a:ext cx="1260000" cy="1260000"/>
            </a:xfrm>
            <a:prstGeom prst="ellipse">
              <a:avLst/>
            </a:prstGeom>
            <a:noFill/>
            <a:ln>
              <a:solidFill>
                <a:schemeClr val="bg1"/>
              </a:solidFill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IN"/>
            </a:p>
          </p:txBody>
        </p:sp>
        <p:grpSp>
          <p:nvGrpSpPr>
            <p:cNvPr id="10" name="Group 9">
              <a:extLst>
                <a:ext uri="{FF2B5EF4-FFF2-40B4-BE49-F238E27FC236}">
                  <a16:creationId xmlns:a16="http://schemas.microsoft.com/office/drawing/2014/main" id="{97098BE9-B9F6-9535-354F-C3074B6F20ED}"/>
                </a:ext>
              </a:extLst>
            </p:cNvPr>
            <p:cNvGrpSpPr/>
            <p:nvPr/>
          </p:nvGrpSpPr>
          <p:grpSpPr>
            <a:xfrm>
              <a:off x="7330553" y="3336250"/>
              <a:ext cx="726980" cy="720000"/>
              <a:chOff x="9768840" y="2275840"/>
              <a:chExt cx="726980" cy="720000"/>
            </a:xfrm>
          </p:grpSpPr>
          <p:sp>
            <p:nvSpPr>
              <p:cNvPr id="11" name="Oval 10">
                <a:extLst>
                  <a:ext uri="{FF2B5EF4-FFF2-40B4-BE49-F238E27FC236}">
                    <a16:creationId xmlns:a16="http://schemas.microsoft.com/office/drawing/2014/main" id="{BB36BC5B-91CC-D5B5-AD46-9C23B1BBDE65}"/>
                  </a:ext>
                </a:extLst>
              </p:cNvPr>
              <p:cNvSpPr/>
              <p:nvPr/>
            </p:nvSpPr>
            <p:spPr>
              <a:xfrm>
                <a:off x="9768840" y="2275840"/>
                <a:ext cx="720000" cy="720000"/>
              </a:xfrm>
              <a:prstGeom prst="ellipse">
                <a:avLst/>
              </a:prstGeom>
              <a:noFill/>
              <a:ln>
                <a:solidFill>
                  <a:schemeClr val="bg1"/>
                </a:solidFill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IN"/>
              </a:p>
            </p:txBody>
          </p:sp>
          <p:cxnSp>
            <p:nvCxnSpPr>
              <p:cNvPr id="12" name="Straight Arrow Connector 11">
                <a:extLst>
                  <a:ext uri="{FF2B5EF4-FFF2-40B4-BE49-F238E27FC236}">
                    <a16:creationId xmlns:a16="http://schemas.microsoft.com/office/drawing/2014/main" id="{2BD5B4BB-1DFC-D6C5-20E1-6F8DF4023D36}"/>
                  </a:ext>
                </a:extLst>
              </p:cNvPr>
              <p:cNvCxnSpPr>
                <a:cxnSpLocks/>
              </p:cNvCxnSpPr>
              <p:nvPr/>
            </p:nvCxnSpPr>
            <p:spPr>
              <a:xfrm rot="7200000">
                <a:off x="9860407" y="2786655"/>
                <a:ext cx="360000" cy="6762"/>
              </a:xfrm>
              <a:prstGeom prst="straightConnector1">
                <a:avLst/>
              </a:prstGeom>
              <a:ln w="38100" cap="rnd">
                <a:solidFill>
                  <a:srgbClr val="FFFF00"/>
                </a:solidFill>
                <a:tailEnd type="triangle"/>
              </a:ln>
            </p:spPr>
            <p:style>
              <a:lnRef idx="2">
                <a:schemeClr val="accent3"/>
              </a:lnRef>
              <a:fillRef idx="0">
                <a:schemeClr val="accent3"/>
              </a:fillRef>
              <a:effectRef idx="1">
                <a:schemeClr val="accent3"/>
              </a:effectRef>
              <a:fontRef idx="minor">
                <a:schemeClr val="tx1"/>
              </a:fontRef>
            </p:style>
          </p:cxnSp>
          <p:cxnSp>
            <p:nvCxnSpPr>
              <p:cNvPr id="13" name="Straight Arrow Connector 12">
                <a:extLst>
                  <a:ext uri="{FF2B5EF4-FFF2-40B4-BE49-F238E27FC236}">
                    <a16:creationId xmlns:a16="http://schemas.microsoft.com/office/drawing/2014/main" id="{2203DD61-9315-0037-EB73-388D52AB5E68}"/>
                  </a:ext>
                </a:extLst>
              </p:cNvPr>
              <p:cNvCxnSpPr>
                <a:cxnSpLocks/>
              </p:cNvCxnSpPr>
              <p:nvPr/>
            </p:nvCxnSpPr>
            <p:spPr>
              <a:xfrm rot="14400000">
                <a:off x="9861767" y="2473195"/>
                <a:ext cx="360000" cy="6762"/>
              </a:xfrm>
              <a:prstGeom prst="straightConnector1">
                <a:avLst/>
              </a:prstGeom>
              <a:ln w="38100" cap="rnd">
                <a:solidFill>
                  <a:srgbClr val="0070C0"/>
                </a:solidFill>
                <a:tailEnd type="triangle"/>
              </a:ln>
            </p:spPr>
            <p:style>
              <a:lnRef idx="2">
                <a:schemeClr val="accent3"/>
              </a:lnRef>
              <a:fillRef idx="0">
                <a:schemeClr val="accent3"/>
              </a:fillRef>
              <a:effectRef idx="1">
                <a:schemeClr val="accent3"/>
              </a:effectRef>
              <a:fontRef idx="minor">
                <a:schemeClr val="tx1"/>
              </a:fontRef>
            </p:style>
          </p:cxnSp>
          <p:cxnSp>
            <p:nvCxnSpPr>
              <p:cNvPr id="14" name="Straight Arrow Connector 13">
                <a:extLst>
                  <a:ext uri="{FF2B5EF4-FFF2-40B4-BE49-F238E27FC236}">
                    <a16:creationId xmlns:a16="http://schemas.microsoft.com/office/drawing/2014/main" id="{4D490D41-CB72-5823-9CA6-E76D17EB8D2C}"/>
                  </a:ext>
                </a:extLst>
              </p:cNvPr>
              <p:cNvCxnSpPr/>
              <p:nvPr/>
            </p:nvCxnSpPr>
            <p:spPr>
              <a:xfrm>
                <a:off x="10135820" y="2629924"/>
                <a:ext cx="360000" cy="6762"/>
              </a:xfrm>
              <a:prstGeom prst="straightConnector1">
                <a:avLst/>
              </a:prstGeom>
              <a:ln w="38100" cap="rnd">
                <a:solidFill>
                  <a:srgbClr val="FF0000"/>
                </a:solidFill>
                <a:tailEnd type="triangle"/>
              </a:ln>
            </p:spPr>
            <p:style>
              <a:lnRef idx="2">
                <a:schemeClr val="accent3"/>
              </a:lnRef>
              <a:fillRef idx="0">
                <a:schemeClr val="accent3"/>
              </a:fillRef>
              <a:effectRef idx="1">
                <a:schemeClr val="accent3"/>
              </a:effectRef>
              <a:fontRef idx="minor">
                <a:schemeClr val="tx1"/>
              </a:fontRef>
            </p:style>
          </p:cxnSp>
        </p:grpSp>
      </p:grpSp>
      <p:sp>
        <p:nvSpPr>
          <p:cNvPr id="15" name="Rectangle 14">
            <a:extLst>
              <a:ext uri="{FF2B5EF4-FFF2-40B4-BE49-F238E27FC236}">
                <a16:creationId xmlns:a16="http://schemas.microsoft.com/office/drawing/2014/main" id="{0318D655-3CDE-5DF3-945E-F66E5F71DBF3}"/>
              </a:ext>
            </a:extLst>
          </p:cNvPr>
          <p:cNvSpPr/>
          <p:nvPr/>
        </p:nvSpPr>
        <p:spPr>
          <a:xfrm>
            <a:off x="11033567" y="-86686"/>
            <a:ext cx="513657" cy="405484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2000" b="0" cap="none" spc="0" dirty="0">
                <a:ln w="0"/>
                <a:solidFill>
                  <a:srgbClr val="92D050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120</a:t>
            </a:r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FB04BC15-310D-12B2-8BE0-7B39A16F920B}"/>
              </a:ext>
            </a:extLst>
          </p:cNvPr>
          <p:cNvSpPr/>
          <p:nvPr/>
        </p:nvSpPr>
        <p:spPr>
          <a:xfrm>
            <a:off x="11077769" y="566219"/>
            <a:ext cx="513657" cy="405484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2000" b="0" cap="none" spc="0" dirty="0">
                <a:ln w="0"/>
                <a:solidFill>
                  <a:srgbClr val="92D050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240</a:t>
            </a:r>
          </a:p>
        </p:txBody>
      </p:sp>
    </p:spTree>
    <p:extLst>
      <p:ext uri="{BB962C8B-B14F-4D97-AF65-F5344CB8AC3E}">
        <p14:creationId xmlns:p14="http://schemas.microsoft.com/office/powerpoint/2010/main" val="102792480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0">
        <p:cut/>
      </p:transition>
    </mc:Choice>
    <mc:Fallback xmlns="">
      <p:transition>
        <p:cut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8" presetClass="emph" presetSubtype="0" repeatCount="indefinite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Rot by="-21600000">
                                      <p:cBhvr>
                                        <p:cTn id="6" dur="20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2" name="Picture 4" descr="APTRANSCO ⚡️⚡️ - Electricity Transmission Company - APTRANSCO | LinkedIn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7541" y="17768"/>
            <a:ext cx="1057360" cy="97547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3931302" y="17768"/>
            <a:ext cx="4329397" cy="571905"/>
          </a:xfrm>
        </p:spPr>
        <p:txBody>
          <a:bodyPr anchor="ctr">
            <a:normAutofit/>
          </a:bodyPr>
          <a:lstStyle/>
          <a:p>
            <a:pPr algn="ctr"/>
            <a:r>
              <a:rPr lang="en-IN" sz="3500" i="1" u="sng" dirty="0">
                <a:solidFill>
                  <a:srgbClr val="FFFF00"/>
                </a:solidFill>
              </a:rPr>
              <a:t>0</a:t>
            </a:r>
          </a:p>
        </p:txBody>
      </p:sp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CABBB528-CA59-60E1-D871-85D8DF29349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>
            <a:normAutofit lnSpcReduction="10000"/>
          </a:bodyPr>
          <a:lstStyle/>
          <a:p>
            <a:fld id="{19C1AEB4-7037-4088-A46E-D96AF956DC0D}" type="slidenum">
              <a:rPr lang="en-IN" smtClean="0"/>
              <a:t>84</a:t>
            </a:fld>
            <a:endParaRPr lang="en-IN"/>
          </a:p>
        </p:txBody>
      </p:sp>
      <p:grpSp>
        <p:nvGrpSpPr>
          <p:cNvPr id="4" name="Group 3">
            <a:extLst>
              <a:ext uri="{FF2B5EF4-FFF2-40B4-BE49-F238E27FC236}">
                <a16:creationId xmlns:a16="http://schemas.microsoft.com/office/drawing/2014/main" id="{98133B01-D7B7-1815-3629-0047D518270D}"/>
              </a:ext>
            </a:extLst>
          </p:cNvPr>
          <p:cNvGrpSpPr/>
          <p:nvPr/>
        </p:nvGrpSpPr>
        <p:grpSpPr>
          <a:xfrm>
            <a:off x="11481757" y="74540"/>
            <a:ext cx="620304" cy="653010"/>
            <a:chOff x="8366841" y="1587144"/>
            <a:chExt cx="620304" cy="653010"/>
          </a:xfrm>
        </p:grpSpPr>
        <p:cxnSp>
          <p:nvCxnSpPr>
            <p:cNvPr id="5" name="Straight Connector 4">
              <a:extLst>
                <a:ext uri="{FF2B5EF4-FFF2-40B4-BE49-F238E27FC236}">
                  <a16:creationId xmlns:a16="http://schemas.microsoft.com/office/drawing/2014/main" id="{EE295817-02BF-F61A-76A4-295252809167}"/>
                </a:ext>
              </a:extLst>
            </p:cNvPr>
            <p:cNvCxnSpPr/>
            <p:nvPr/>
          </p:nvCxnSpPr>
          <p:spPr>
            <a:xfrm>
              <a:off x="8672017" y="1587144"/>
              <a:ext cx="0" cy="653010"/>
            </a:xfrm>
            <a:prstGeom prst="line">
              <a:avLst/>
            </a:prstGeom>
            <a:effectLst>
              <a:glow rad="63500">
                <a:schemeClr val="accent1">
                  <a:satMod val="175000"/>
                  <a:alpha val="40000"/>
                </a:schemeClr>
              </a:glow>
            </a:effectLst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" name="Straight Connector 5">
              <a:extLst>
                <a:ext uri="{FF2B5EF4-FFF2-40B4-BE49-F238E27FC236}">
                  <a16:creationId xmlns:a16="http://schemas.microsoft.com/office/drawing/2014/main" id="{6F0F8652-9571-3253-F88B-61775577ADCD}"/>
                </a:ext>
              </a:extLst>
            </p:cNvPr>
            <p:cNvCxnSpPr/>
            <p:nvPr/>
          </p:nvCxnSpPr>
          <p:spPr>
            <a:xfrm>
              <a:off x="8366841" y="1917229"/>
              <a:ext cx="620304" cy="0"/>
            </a:xfrm>
            <a:prstGeom prst="line">
              <a:avLst/>
            </a:prstGeom>
            <a:effectLst>
              <a:glow rad="63500">
                <a:schemeClr val="accent1">
                  <a:satMod val="175000"/>
                  <a:alpha val="40000"/>
                </a:schemeClr>
              </a:glow>
            </a:effectLst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grpSp>
        <p:nvGrpSpPr>
          <p:cNvPr id="7" name="Group 6">
            <a:extLst>
              <a:ext uri="{FF2B5EF4-FFF2-40B4-BE49-F238E27FC236}">
                <a16:creationId xmlns:a16="http://schemas.microsoft.com/office/drawing/2014/main" id="{6DD1667D-C487-11C9-1D39-96112FE31947}"/>
              </a:ext>
            </a:extLst>
          </p:cNvPr>
          <p:cNvGrpSpPr/>
          <p:nvPr/>
        </p:nvGrpSpPr>
        <p:grpSpPr>
          <a:xfrm>
            <a:off x="11157779" y="-216759"/>
            <a:ext cx="1260000" cy="1260000"/>
            <a:chOff x="7064043" y="3066250"/>
            <a:chExt cx="1260000" cy="1260000"/>
          </a:xfrm>
        </p:grpSpPr>
        <p:sp>
          <p:nvSpPr>
            <p:cNvPr id="8" name="Oval 7">
              <a:extLst>
                <a:ext uri="{FF2B5EF4-FFF2-40B4-BE49-F238E27FC236}">
                  <a16:creationId xmlns:a16="http://schemas.microsoft.com/office/drawing/2014/main" id="{2B1623E3-E7B0-E5D8-9D9F-5CB15288D415}"/>
                </a:ext>
              </a:extLst>
            </p:cNvPr>
            <p:cNvSpPr/>
            <p:nvPr/>
          </p:nvSpPr>
          <p:spPr>
            <a:xfrm>
              <a:off x="7064043" y="3066250"/>
              <a:ext cx="1260000" cy="1260000"/>
            </a:xfrm>
            <a:prstGeom prst="ellipse">
              <a:avLst/>
            </a:prstGeom>
            <a:noFill/>
            <a:ln>
              <a:solidFill>
                <a:schemeClr val="bg1"/>
              </a:solidFill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IN"/>
            </a:p>
          </p:txBody>
        </p:sp>
        <p:grpSp>
          <p:nvGrpSpPr>
            <p:cNvPr id="9" name="Group 8">
              <a:extLst>
                <a:ext uri="{FF2B5EF4-FFF2-40B4-BE49-F238E27FC236}">
                  <a16:creationId xmlns:a16="http://schemas.microsoft.com/office/drawing/2014/main" id="{C67BD231-C252-3145-77E7-29E681C92E37}"/>
                </a:ext>
              </a:extLst>
            </p:cNvPr>
            <p:cNvGrpSpPr/>
            <p:nvPr/>
          </p:nvGrpSpPr>
          <p:grpSpPr>
            <a:xfrm>
              <a:off x="7330553" y="3336250"/>
              <a:ext cx="726980" cy="720000"/>
              <a:chOff x="9768840" y="2275840"/>
              <a:chExt cx="726980" cy="720000"/>
            </a:xfrm>
          </p:grpSpPr>
          <p:sp>
            <p:nvSpPr>
              <p:cNvPr id="10" name="Oval 9">
                <a:extLst>
                  <a:ext uri="{FF2B5EF4-FFF2-40B4-BE49-F238E27FC236}">
                    <a16:creationId xmlns:a16="http://schemas.microsoft.com/office/drawing/2014/main" id="{E30B31B9-A5F8-DECC-9EC6-0FEA51A9ADA8}"/>
                  </a:ext>
                </a:extLst>
              </p:cNvPr>
              <p:cNvSpPr/>
              <p:nvPr/>
            </p:nvSpPr>
            <p:spPr>
              <a:xfrm>
                <a:off x="9768840" y="2275840"/>
                <a:ext cx="720000" cy="720000"/>
              </a:xfrm>
              <a:prstGeom prst="ellipse">
                <a:avLst/>
              </a:prstGeom>
              <a:noFill/>
              <a:ln>
                <a:solidFill>
                  <a:schemeClr val="bg1"/>
                </a:solidFill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IN"/>
              </a:p>
            </p:txBody>
          </p:sp>
          <p:cxnSp>
            <p:nvCxnSpPr>
              <p:cNvPr id="11" name="Straight Arrow Connector 10">
                <a:extLst>
                  <a:ext uri="{FF2B5EF4-FFF2-40B4-BE49-F238E27FC236}">
                    <a16:creationId xmlns:a16="http://schemas.microsoft.com/office/drawing/2014/main" id="{0B9EF794-B101-3955-0279-B609D5E6EDE3}"/>
                  </a:ext>
                </a:extLst>
              </p:cNvPr>
              <p:cNvCxnSpPr>
                <a:cxnSpLocks/>
              </p:cNvCxnSpPr>
              <p:nvPr/>
            </p:nvCxnSpPr>
            <p:spPr>
              <a:xfrm rot="7200000">
                <a:off x="9860407" y="2786655"/>
                <a:ext cx="360000" cy="6762"/>
              </a:xfrm>
              <a:prstGeom prst="straightConnector1">
                <a:avLst/>
              </a:prstGeom>
              <a:ln w="38100" cap="rnd">
                <a:solidFill>
                  <a:srgbClr val="FFFF00"/>
                </a:solidFill>
                <a:tailEnd type="triangle"/>
              </a:ln>
            </p:spPr>
            <p:style>
              <a:lnRef idx="2">
                <a:schemeClr val="accent3"/>
              </a:lnRef>
              <a:fillRef idx="0">
                <a:schemeClr val="accent3"/>
              </a:fillRef>
              <a:effectRef idx="1">
                <a:schemeClr val="accent3"/>
              </a:effectRef>
              <a:fontRef idx="minor">
                <a:schemeClr val="tx1"/>
              </a:fontRef>
            </p:style>
          </p:cxnSp>
          <p:cxnSp>
            <p:nvCxnSpPr>
              <p:cNvPr id="12" name="Straight Arrow Connector 11">
                <a:extLst>
                  <a:ext uri="{FF2B5EF4-FFF2-40B4-BE49-F238E27FC236}">
                    <a16:creationId xmlns:a16="http://schemas.microsoft.com/office/drawing/2014/main" id="{7D967A6C-F23D-B507-DAD5-E963D05A3D37}"/>
                  </a:ext>
                </a:extLst>
              </p:cNvPr>
              <p:cNvCxnSpPr>
                <a:cxnSpLocks/>
              </p:cNvCxnSpPr>
              <p:nvPr/>
            </p:nvCxnSpPr>
            <p:spPr>
              <a:xfrm rot="14400000">
                <a:off x="9861767" y="2473195"/>
                <a:ext cx="360000" cy="6762"/>
              </a:xfrm>
              <a:prstGeom prst="straightConnector1">
                <a:avLst/>
              </a:prstGeom>
              <a:ln w="38100" cap="rnd">
                <a:solidFill>
                  <a:srgbClr val="0070C0"/>
                </a:solidFill>
                <a:tailEnd type="triangle"/>
              </a:ln>
            </p:spPr>
            <p:style>
              <a:lnRef idx="2">
                <a:schemeClr val="accent3"/>
              </a:lnRef>
              <a:fillRef idx="0">
                <a:schemeClr val="accent3"/>
              </a:fillRef>
              <a:effectRef idx="1">
                <a:schemeClr val="accent3"/>
              </a:effectRef>
              <a:fontRef idx="minor">
                <a:schemeClr val="tx1"/>
              </a:fontRef>
            </p:style>
          </p:cxnSp>
          <p:cxnSp>
            <p:nvCxnSpPr>
              <p:cNvPr id="13" name="Straight Arrow Connector 12">
                <a:extLst>
                  <a:ext uri="{FF2B5EF4-FFF2-40B4-BE49-F238E27FC236}">
                    <a16:creationId xmlns:a16="http://schemas.microsoft.com/office/drawing/2014/main" id="{F88EAC10-8777-38D9-B344-27A2BC3A89B0}"/>
                  </a:ext>
                </a:extLst>
              </p:cNvPr>
              <p:cNvCxnSpPr/>
              <p:nvPr/>
            </p:nvCxnSpPr>
            <p:spPr>
              <a:xfrm>
                <a:off x="10135820" y="2629924"/>
                <a:ext cx="360000" cy="6762"/>
              </a:xfrm>
              <a:prstGeom prst="straightConnector1">
                <a:avLst/>
              </a:prstGeom>
              <a:ln w="38100" cap="rnd">
                <a:solidFill>
                  <a:srgbClr val="FF0000"/>
                </a:solidFill>
                <a:tailEnd type="triangle"/>
              </a:ln>
            </p:spPr>
            <p:style>
              <a:lnRef idx="2">
                <a:schemeClr val="accent3"/>
              </a:lnRef>
              <a:fillRef idx="0">
                <a:schemeClr val="accent3"/>
              </a:fillRef>
              <a:effectRef idx="1">
                <a:schemeClr val="accent3"/>
              </a:effectRef>
              <a:fontRef idx="minor">
                <a:schemeClr val="tx1"/>
              </a:fontRef>
            </p:style>
          </p:cxnSp>
        </p:grpSp>
      </p:grpSp>
      <p:sp>
        <p:nvSpPr>
          <p:cNvPr id="14" name="Rectangle 13">
            <a:extLst>
              <a:ext uri="{FF2B5EF4-FFF2-40B4-BE49-F238E27FC236}">
                <a16:creationId xmlns:a16="http://schemas.microsoft.com/office/drawing/2014/main" id="{5E50B769-C071-7600-0052-82683D943A77}"/>
              </a:ext>
            </a:extLst>
          </p:cNvPr>
          <p:cNvSpPr/>
          <p:nvPr/>
        </p:nvSpPr>
        <p:spPr>
          <a:xfrm>
            <a:off x="11033567" y="-86686"/>
            <a:ext cx="513657" cy="405484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2000" b="0" cap="none" spc="0" dirty="0">
                <a:ln w="0"/>
                <a:solidFill>
                  <a:srgbClr val="92D050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120</a:t>
            </a:r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EEFADCE6-5958-D9F3-C120-7B1672AA1942}"/>
              </a:ext>
            </a:extLst>
          </p:cNvPr>
          <p:cNvSpPr/>
          <p:nvPr/>
        </p:nvSpPr>
        <p:spPr>
          <a:xfrm>
            <a:off x="11077769" y="566219"/>
            <a:ext cx="513657" cy="405484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2000" b="0" cap="none" spc="0" dirty="0">
                <a:ln w="0"/>
                <a:solidFill>
                  <a:srgbClr val="92D050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240</a:t>
            </a:r>
          </a:p>
        </p:txBody>
      </p:sp>
    </p:spTree>
    <p:extLst>
      <p:ext uri="{BB962C8B-B14F-4D97-AF65-F5344CB8AC3E}">
        <p14:creationId xmlns:p14="http://schemas.microsoft.com/office/powerpoint/2010/main" val="358424029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0">
        <p:cut/>
      </p:transition>
    </mc:Choice>
    <mc:Fallback xmlns="">
      <p:transition>
        <p:cut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8" presetClass="emph" presetSubtype="0" repeatCount="indefinite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Rot by="-21600000">
                                      <p:cBhvr>
                                        <p:cTn id="6" dur="20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/>
          <p:cNvSpPr>
            <a:spLocks noGrp="1"/>
          </p:cNvSpPr>
          <p:nvPr>
            <p:ph type="ctrTitle"/>
          </p:nvPr>
        </p:nvSpPr>
        <p:spPr>
          <a:xfrm>
            <a:off x="4634606" y="4693456"/>
            <a:ext cx="888055" cy="633120"/>
          </a:xfrm>
        </p:spPr>
        <p:txBody>
          <a:bodyPr anchor="ctr">
            <a:normAutofit/>
          </a:bodyPr>
          <a:lstStyle/>
          <a:p>
            <a:pPr algn="ctr"/>
            <a:r>
              <a:rPr lang="en-US" sz="3200" i="1" dirty="0">
                <a:solidFill>
                  <a:srgbClr val="FFFF00"/>
                </a:solidFill>
              </a:rPr>
              <a:t>0 %</a:t>
            </a:r>
            <a:endParaRPr lang="en-IN" sz="3200" i="1" dirty="0">
              <a:solidFill>
                <a:srgbClr val="FFFF00"/>
              </a:solidFill>
            </a:endParaRPr>
          </a:p>
        </p:txBody>
      </p:sp>
      <p:pic>
        <p:nvPicPr>
          <p:cNvPr id="2052" name="Picture 4" descr="APTRANSCO ⚡️⚡️ - Electricity Transmission Company - APTRANSCO | LinkedIn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7541" y="17768"/>
            <a:ext cx="1057360" cy="97547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112" name="Title 2">
            <a:extLst>
              <a:ext uri="{FF2B5EF4-FFF2-40B4-BE49-F238E27FC236}">
                <a16:creationId xmlns:a16="http://schemas.microsoft.com/office/drawing/2014/main" id="{6C440F69-BB97-3F13-3412-44A2D040A21E}"/>
              </a:ext>
            </a:extLst>
          </p:cNvPr>
          <p:cNvSpPr txBox="1">
            <a:spLocks/>
          </p:cNvSpPr>
          <p:nvPr/>
        </p:nvSpPr>
        <p:spPr>
          <a:xfrm>
            <a:off x="3484880" y="152400"/>
            <a:ext cx="5527041" cy="63312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85000"/>
              </a:lnSpc>
              <a:spcBef>
                <a:spcPct val="0"/>
              </a:spcBef>
              <a:buNone/>
              <a:defRPr sz="7200" kern="1200" spc="-50" baseline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US" sz="3200" i="1" u="sng" dirty="0">
                <a:solidFill>
                  <a:srgbClr val="FFFF00"/>
                </a:solidFill>
              </a:rPr>
              <a:t>Variable transformer</a:t>
            </a:r>
            <a:endParaRPr lang="en-IN" sz="3200" i="1" u="sng" dirty="0">
              <a:solidFill>
                <a:srgbClr val="FFFF00"/>
              </a:solidFill>
            </a:endParaRPr>
          </a:p>
        </p:txBody>
      </p:sp>
      <p:sp>
        <p:nvSpPr>
          <p:cNvPr id="2113" name="Title 2">
            <a:extLst>
              <a:ext uri="{FF2B5EF4-FFF2-40B4-BE49-F238E27FC236}">
                <a16:creationId xmlns:a16="http://schemas.microsoft.com/office/drawing/2014/main" id="{226A4ECA-A7B1-8169-A3E0-562BB8DAD584}"/>
              </a:ext>
            </a:extLst>
          </p:cNvPr>
          <p:cNvSpPr txBox="1">
            <a:spLocks/>
          </p:cNvSpPr>
          <p:nvPr/>
        </p:nvSpPr>
        <p:spPr>
          <a:xfrm>
            <a:off x="4634606" y="1539118"/>
            <a:ext cx="990581" cy="633120"/>
          </a:xfrm>
          <a:prstGeom prst="rect">
            <a:avLst/>
          </a:prstGeom>
        </p:spPr>
        <p:txBody>
          <a:bodyPr vert="horz" lIns="91440" tIns="45720" rIns="91440" bIns="45720" rtlCol="0" anchor="ctr">
            <a:normAutofit fontScale="77500" lnSpcReduction="20000"/>
          </a:bodyPr>
          <a:lstStyle>
            <a:lvl1pPr algn="l" defTabSz="914400" rtl="0" eaLnBrk="1" latinLnBrk="0" hangingPunct="1">
              <a:lnSpc>
                <a:spcPct val="85000"/>
              </a:lnSpc>
              <a:spcBef>
                <a:spcPct val="0"/>
              </a:spcBef>
              <a:buNone/>
              <a:defRPr sz="7200" kern="1200" spc="-50" baseline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US" sz="3200" i="1" dirty="0">
                <a:solidFill>
                  <a:srgbClr val="FFFF00"/>
                </a:solidFill>
              </a:rPr>
              <a:t>100%</a:t>
            </a:r>
            <a:endParaRPr lang="en-IN" sz="3200" i="1" dirty="0">
              <a:solidFill>
                <a:srgbClr val="FFFF00"/>
              </a:solidFill>
            </a:endParaRPr>
          </a:p>
        </p:txBody>
      </p:sp>
      <p:sp>
        <p:nvSpPr>
          <p:cNvPr id="2114" name="Title 2">
            <a:extLst>
              <a:ext uri="{FF2B5EF4-FFF2-40B4-BE49-F238E27FC236}">
                <a16:creationId xmlns:a16="http://schemas.microsoft.com/office/drawing/2014/main" id="{FAD659AF-6D2E-AD6D-CA65-D85E96B1EF5C}"/>
              </a:ext>
            </a:extLst>
          </p:cNvPr>
          <p:cNvSpPr txBox="1">
            <a:spLocks/>
          </p:cNvSpPr>
          <p:nvPr/>
        </p:nvSpPr>
        <p:spPr>
          <a:xfrm>
            <a:off x="6739704" y="939502"/>
            <a:ext cx="1043896" cy="633120"/>
          </a:xfrm>
          <a:prstGeom prst="rect">
            <a:avLst/>
          </a:prstGeom>
        </p:spPr>
        <p:txBody>
          <a:bodyPr vert="horz" lIns="91440" tIns="45720" rIns="91440" bIns="45720" rtlCol="0" anchor="ctr">
            <a:normAutofit fontScale="85000" lnSpcReduction="10000"/>
          </a:bodyPr>
          <a:lstStyle>
            <a:lvl1pPr algn="l" defTabSz="914400" rtl="0" eaLnBrk="1" latinLnBrk="0" hangingPunct="1">
              <a:lnSpc>
                <a:spcPct val="85000"/>
              </a:lnSpc>
              <a:spcBef>
                <a:spcPct val="0"/>
              </a:spcBef>
              <a:buNone/>
              <a:defRPr sz="7200" kern="1200" spc="-50" baseline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US" sz="3200" i="1" dirty="0">
                <a:solidFill>
                  <a:srgbClr val="FFFF00"/>
                </a:solidFill>
              </a:rPr>
              <a:t>110%</a:t>
            </a:r>
            <a:endParaRPr lang="en-IN" sz="3200" i="1" dirty="0">
              <a:solidFill>
                <a:srgbClr val="FFFF00"/>
              </a:solidFill>
            </a:endParaRPr>
          </a:p>
        </p:txBody>
      </p:sp>
      <p:sp>
        <p:nvSpPr>
          <p:cNvPr id="4" name="Title 2">
            <a:extLst>
              <a:ext uri="{FF2B5EF4-FFF2-40B4-BE49-F238E27FC236}">
                <a16:creationId xmlns:a16="http://schemas.microsoft.com/office/drawing/2014/main" id="{116840C3-EB9C-2D22-1D9C-830D8120DE28}"/>
              </a:ext>
            </a:extLst>
          </p:cNvPr>
          <p:cNvSpPr txBox="1">
            <a:spLocks/>
          </p:cNvSpPr>
          <p:nvPr/>
        </p:nvSpPr>
        <p:spPr>
          <a:xfrm>
            <a:off x="3537011" y="2659498"/>
            <a:ext cx="1817349" cy="1445635"/>
          </a:xfrm>
          <a:prstGeom prst="rect">
            <a:avLst/>
          </a:prstGeom>
        </p:spPr>
        <p:txBody>
          <a:bodyPr vert="horz" lIns="91440" tIns="45720" rIns="91440" bIns="45720" rtlCol="0" anchor="ctr">
            <a:normAutofit fontScale="85000" lnSpcReduction="20000"/>
          </a:bodyPr>
          <a:lstStyle>
            <a:lvl1pPr algn="l" defTabSz="914400" rtl="0" eaLnBrk="1" latinLnBrk="0" hangingPunct="1">
              <a:lnSpc>
                <a:spcPct val="85000"/>
              </a:lnSpc>
              <a:spcBef>
                <a:spcPct val="0"/>
              </a:spcBef>
              <a:buNone/>
              <a:defRPr sz="7200" kern="1200" spc="-50" baseline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US" sz="3200" i="1" dirty="0">
                <a:solidFill>
                  <a:srgbClr val="FFFF00"/>
                </a:solidFill>
              </a:rPr>
              <a:t>Input</a:t>
            </a:r>
          </a:p>
          <a:p>
            <a:pPr algn="ctr"/>
            <a:endParaRPr lang="en-US" sz="3200" i="1" dirty="0">
              <a:solidFill>
                <a:srgbClr val="FFFF00"/>
              </a:solidFill>
            </a:endParaRPr>
          </a:p>
          <a:p>
            <a:pPr algn="ctr"/>
            <a:r>
              <a:rPr lang="en-US" sz="3200" i="1" dirty="0">
                <a:solidFill>
                  <a:srgbClr val="FFFF00"/>
                </a:solidFill>
              </a:rPr>
              <a:t> 0 – 230 V </a:t>
            </a:r>
          </a:p>
          <a:p>
            <a:pPr algn="ctr"/>
            <a:endParaRPr lang="en-US" sz="3200" i="1" dirty="0">
              <a:solidFill>
                <a:srgbClr val="FFFF00"/>
              </a:solidFill>
            </a:endParaRPr>
          </a:p>
          <a:p>
            <a:pPr algn="ctr"/>
            <a:r>
              <a:rPr lang="en-US" sz="3200" i="1" dirty="0">
                <a:solidFill>
                  <a:srgbClr val="FFFF00"/>
                </a:solidFill>
              </a:rPr>
              <a:t>AC</a:t>
            </a:r>
            <a:endParaRPr lang="en-IN" sz="3200" i="1" dirty="0">
              <a:solidFill>
                <a:srgbClr val="FFFF00"/>
              </a:solidFill>
            </a:endParaRPr>
          </a:p>
        </p:txBody>
      </p:sp>
      <p:sp>
        <p:nvSpPr>
          <p:cNvPr id="5" name="Title 2">
            <a:extLst>
              <a:ext uri="{FF2B5EF4-FFF2-40B4-BE49-F238E27FC236}">
                <a16:creationId xmlns:a16="http://schemas.microsoft.com/office/drawing/2014/main" id="{0D2493B8-113E-681F-D82A-9846C2E90BE0}"/>
              </a:ext>
            </a:extLst>
          </p:cNvPr>
          <p:cNvSpPr txBox="1">
            <a:spLocks/>
          </p:cNvSpPr>
          <p:nvPr/>
        </p:nvSpPr>
        <p:spPr>
          <a:xfrm>
            <a:off x="7181263" y="2206355"/>
            <a:ext cx="1454738" cy="445523"/>
          </a:xfrm>
          <a:prstGeom prst="rect">
            <a:avLst/>
          </a:prstGeom>
        </p:spPr>
        <p:txBody>
          <a:bodyPr vert="horz" lIns="91440" tIns="45720" rIns="91440" bIns="45720" rtlCol="0" anchor="ctr">
            <a:normAutofit fontScale="77500" lnSpcReduction="20000"/>
          </a:bodyPr>
          <a:lstStyle>
            <a:lvl1pPr algn="l" defTabSz="914400" rtl="0" eaLnBrk="1" latinLnBrk="0" hangingPunct="1">
              <a:lnSpc>
                <a:spcPct val="85000"/>
              </a:lnSpc>
              <a:spcBef>
                <a:spcPct val="0"/>
              </a:spcBef>
              <a:buNone/>
              <a:defRPr sz="7200" kern="1200" spc="-50" baseline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US" sz="3200" i="1" dirty="0">
                <a:solidFill>
                  <a:srgbClr val="FFFF00"/>
                </a:solidFill>
              </a:rPr>
              <a:t>Output =</a:t>
            </a:r>
          </a:p>
        </p:txBody>
      </p:sp>
      <p:sp>
        <p:nvSpPr>
          <p:cNvPr id="7" name="Title 2">
            <a:extLst>
              <a:ext uri="{FF2B5EF4-FFF2-40B4-BE49-F238E27FC236}">
                <a16:creationId xmlns:a16="http://schemas.microsoft.com/office/drawing/2014/main" id="{1CF53091-0BED-8160-9CCA-6BD8BD96087E}"/>
              </a:ext>
            </a:extLst>
          </p:cNvPr>
          <p:cNvSpPr txBox="1">
            <a:spLocks/>
          </p:cNvSpPr>
          <p:nvPr/>
        </p:nvSpPr>
        <p:spPr>
          <a:xfrm>
            <a:off x="5748989" y="782036"/>
            <a:ext cx="844059" cy="63312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85000"/>
              </a:lnSpc>
              <a:spcBef>
                <a:spcPct val="0"/>
              </a:spcBef>
              <a:buNone/>
              <a:defRPr sz="7200" kern="1200" spc="-50" baseline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US" sz="3200" i="1" dirty="0">
                <a:solidFill>
                  <a:srgbClr val="00B050"/>
                </a:solidFill>
              </a:rPr>
              <a:t>Ph</a:t>
            </a:r>
            <a:endParaRPr lang="en-IN" sz="3200" i="1" dirty="0">
              <a:solidFill>
                <a:srgbClr val="00B050"/>
              </a:solidFill>
            </a:endParaRPr>
          </a:p>
        </p:txBody>
      </p:sp>
      <p:sp>
        <p:nvSpPr>
          <p:cNvPr id="8" name="Slide Number Placeholder 7">
            <a:extLst>
              <a:ext uri="{FF2B5EF4-FFF2-40B4-BE49-F238E27FC236}">
                <a16:creationId xmlns:a16="http://schemas.microsoft.com/office/drawing/2014/main" id="{98CC316E-BA8B-3F3D-5744-6475B1E5FED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>
            <a:normAutofit lnSpcReduction="10000"/>
          </a:bodyPr>
          <a:lstStyle/>
          <a:p>
            <a:fld id="{19C1AEB4-7037-4088-A46E-D96AF956DC0D}" type="slidenum">
              <a:rPr lang="en-IN" smtClean="0"/>
              <a:t>85</a:t>
            </a:fld>
            <a:endParaRPr lang="en-IN"/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278C9276-AFE6-F6A0-CF27-373E3B9EE289}"/>
              </a:ext>
            </a:extLst>
          </p:cNvPr>
          <p:cNvSpPr/>
          <p:nvPr/>
        </p:nvSpPr>
        <p:spPr>
          <a:xfrm rot="5400000">
            <a:off x="4471990" y="3127020"/>
            <a:ext cx="3635650" cy="205005"/>
          </a:xfrm>
          <a:prstGeom prst="rect">
            <a:avLst/>
          </a:prstGeom>
          <a:solidFill>
            <a:srgbClr val="FFFF00"/>
          </a:solidFill>
          <a:ln>
            <a:solidFill>
              <a:srgbClr val="FFFF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IN" dirty="0"/>
          </a:p>
        </p:txBody>
      </p:sp>
      <p:cxnSp>
        <p:nvCxnSpPr>
          <p:cNvPr id="10" name="Straight Connector 9">
            <a:extLst>
              <a:ext uri="{FF2B5EF4-FFF2-40B4-BE49-F238E27FC236}">
                <a16:creationId xmlns:a16="http://schemas.microsoft.com/office/drawing/2014/main" id="{173B38DE-48C1-F46C-874D-242A6398828D}"/>
              </a:ext>
            </a:extLst>
          </p:cNvPr>
          <p:cNvCxnSpPr>
            <a:cxnSpLocks/>
          </p:cNvCxnSpPr>
          <p:nvPr/>
        </p:nvCxnSpPr>
        <p:spPr>
          <a:xfrm flipV="1">
            <a:off x="5635895" y="1779537"/>
            <a:ext cx="557261" cy="1"/>
          </a:xfrm>
          <a:prstGeom prst="line">
            <a:avLst/>
          </a:prstGeom>
          <a:ln w="25400">
            <a:solidFill>
              <a:srgbClr val="FFFF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" name="Straight Connector 10">
            <a:extLst>
              <a:ext uri="{FF2B5EF4-FFF2-40B4-BE49-F238E27FC236}">
                <a16:creationId xmlns:a16="http://schemas.microsoft.com/office/drawing/2014/main" id="{26CF40C2-E5B1-0994-FF97-E298BFE327C6}"/>
              </a:ext>
            </a:extLst>
          </p:cNvPr>
          <p:cNvCxnSpPr>
            <a:cxnSpLocks/>
          </p:cNvCxnSpPr>
          <p:nvPr/>
        </p:nvCxnSpPr>
        <p:spPr>
          <a:xfrm>
            <a:off x="6282842" y="5060046"/>
            <a:ext cx="0" cy="266530"/>
          </a:xfrm>
          <a:prstGeom prst="line">
            <a:avLst/>
          </a:prstGeom>
          <a:ln w="38100">
            <a:solidFill>
              <a:srgbClr val="FFFF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" name="Straight Connector 11">
            <a:extLst>
              <a:ext uri="{FF2B5EF4-FFF2-40B4-BE49-F238E27FC236}">
                <a16:creationId xmlns:a16="http://schemas.microsoft.com/office/drawing/2014/main" id="{3D71847A-6B77-8734-31D6-DA791EF5E0B4}"/>
              </a:ext>
            </a:extLst>
          </p:cNvPr>
          <p:cNvCxnSpPr>
            <a:cxnSpLocks/>
          </p:cNvCxnSpPr>
          <p:nvPr/>
        </p:nvCxnSpPr>
        <p:spPr>
          <a:xfrm flipV="1">
            <a:off x="5583573" y="5036376"/>
            <a:ext cx="1869491" cy="3810"/>
          </a:xfrm>
          <a:prstGeom prst="line">
            <a:avLst/>
          </a:prstGeom>
          <a:ln w="38100">
            <a:solidFill>
              <a:srgbClr val="FFFF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4" name="Straight Connector 13">
            <a:extLst>
              <a:ext uri="{FF2B5EF4-FFF2-40B4-BE49-F238E27FC236}">
                <a16:creationId xmlns:a16="http://schemas.microsoft.com/office/drawing/2014/main" id="{1B5C7F6B-60CE-6869-DE04-DD9C3FD5A372}"/>
              </a:ext>
            </a:extLst>
          </p:cNvPr>
          <p:cNvCxnSpPr/>
          <p:nvPr/>
        </p:nvCxnSpPr>
        <p:spPr>
          <a:xfrm>
            <a:off x="6142378" y="5572934"/>
            <a:ext cx="273790" cy="0"/>
          </a:xfrm>
          <a:prstGeom prst="line">
            <a:avLst/>
          </a:prstGeom>
          <a:ln w="25400">
            <a:solidFill>
              <a:srgbClr val="00CC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5" name="Straight Connector 14">
            <a:extLst>
              <a:ext uri="{FF2B5EF4-FFF2-40B4-BE49-F238E27FC236}">
                <a16:creationId xmlns:a16="http://schemas.microsoft.com/office/drawing/2014/main" id="{E0B0CB29-DF88-A88E-BB6F-198314A0E7C5}"/>
              </a:ext>
            </a:extLst>
          </p:cNvPr>
          <p:cNvCxnSpPr/>
          <p:nvPr/>
        </p:nvCxnSpPr>
        <p:spPr>
          <a:xfrm>
            <a:off x="6005483" y="5415413"/>
            <a:ext cx="545198" cy="0"/>
          </a:xfrm>
          <a:prstGeom prst="line">
            <a:avLst/>
          </a:prstGeom>
          <a:ln w="25400">
            <a:solidFill>
              <a:srgbClr val="00CC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6" name="Straight Connector 15">
            <a:extLst>
              <a:ext uri="{FF2B5EF4-FFF2-40B4-BE49-F238E27FC236}">
                <a16:creationId xmlns:a16="http://schemas.microsoft.com/office/drawing/2014/main" id="{BEC1261D-93D8-0A77-A91B-9E31475B6D11}"/>
              </a:ext>
            </a:extLst>
          </p:cNvPr>
          <p:cNvCxnSpPr/>
          <p:nvPr/>
        </p:nvCxnSpPr>
        <p:spPr>
          <a:xfrm>
            <a:off x="6060144" y="5491792"/>
            <a:ext cx="435769" cy="4763"/>
          </a:xfrm>
          <a:prstGeom prst="line">
            <a:avLst/>
          </a:prstGeom>
          <a:ln w="25400">
            <a:solidFill>
              <a:srgbClr val="00CC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7" name="Straight Connector 16">
            <a:extLst>
              <a:ext uri="{FF2B5EF4-FFF2-40B4-BE49-F238E27FC236}">
                <a16:creationId xmlns:a16="http://schemas.microsoft.com/office/drawing/2014/main" id="{12608A39-C59E-BFFB-EA1C-8AC288EB6863}"/>
              </a:ext>
            </a:extLst>
          </p:cNvPr>
          <p:cNvCxnSpPr/>
          <p:nvPr/>
        </p:nvCxnSpPr>
        <p:spPr>
          <a:xfrm>
            <a:off x="6210825" y="5649313"/>
            <a:ext cx="142213" cy="0"/>
          </a:xfrm>
          <a:prstGeom prst="line">
            <a:avLst/>
          </a:prstGeom>
          <a:ln w="25400">
            <a:solidFill>
              <a:srgbClr val="00CC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8" name="Straight Connector 17">
            <a:extLst>
              <a:ext uri="{FF2B5EF4-FFF2-40B4-BE49-F238E27FC236}">
                <a16:creationId xmlns:a16="http://schemas.microsoft.com/office/drawing/2014/main" id="{DE0E537D-CFAB-86C7-6A5F-AD9623AAEEA7}"/>
              </a:ext>
            </a:extLst>
          </p:cNvPr>
          <p:cNvCxnSpPr/>
          <p:nvPr/>
        </p:nvCxnSpPr>
        <p:spPr>
          <a:xfrm flipV="1">
            <a:off x="6278028" y="5282686"/>
            <a:ext cx="1191" cy="365697"/>
          </a:xfrm>
          <a:prstGeom prst="line">
            <a:avLst/>
          </a:prstGeom>
          <a:ln w="25400">
            <a:solidFill>
              <a:srgbClr val="00CC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9" name="Title 2">
            <a:extLst>
              <a:ext uri="{FF2B5EF4-FFF2-40B4-BE49-F238E27FC236}">
                <a16:creationId xmlns:a16="http://schemas.microsoft.com/office/drawing/2014/main" id="{350BD210-BFCB-5C4B-D7AA-5A6EB14E3EFF}"/>
              </a:ext>
            </a:extLst>
          </p:cNvPr>
          <p:cNvSpPr txBox="1">
            <a:spLocks/>
          </p:cNvSpPr>
          <p:nvPr/>
        </p:nvSpPr>
        <p:spPr>
          <a:xfrm>
            <a:off x="6709033" y="5005479"/>
            <a:ext cx="557261" cy="63312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85000"/>
              </a:lnSpc>
              <a:spcBef>
                <a:spcPct val="0"/>
              </a:spcBef>
              <a:buNone/>
              <a:defRPr sz="7200" kern="1200" spc="-50" baseline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US" sz="3200" i="1" dirty="0">
                <a:solidFill>
                  <a:srgbClr val="00B050"/>
                </a:solidFill>
              </a:rPr>
              <a:t>N</a:t>
            </a:r>
            <a:endParaRPr lang="en-IN" sz="3200" i="1" dirty="0">
              <a:solidFill>
                <a:srgbClr val="00B050"/>
              </a:solidFill>
            </a:endParaRPr>
          </a:p>
        </p:txBody>
      </p:sp>
      <p:cxnSp>
        <p:nvCxnSpPr>
          <p:cNvPr id="20" name="Straight Connector 19">
            <a:extLst>
              <a:ext uri="{FF2B5EF4-FFF2-40B4-BE49-F238E27FC236}">
                <a16:creationId xmlns:a16="http://schemas.microsoft.com/office/drawing/2014/main" id="{20B4ACF1-0DCA-3F41-604A-B80F86C9CBB0}"/>
              </a:ext>
            </a:extLst>
          </p:cNvPr>
          <p:cNvCxnSpPr>
            <a:cxnSpLocks/>
          </p:cNvCxnSpPr>
          <p:nvPr/>
        </p:nvCxnSpPr>
        <p:spPr>
          <a:xfrm>
            <a:off x="6953128" y="1433487"/>
            <a:ext cx="0" cy="3403298"/>
          </a:xfrm>
          <a:prstGeom prst="line">
            <a:avLst/>
          </a:prstGeom>
          <a:ln w="25400">
            <a:solidFill>
              <a:srgbClr val="FFFF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1" name="Straight Connector 20">
            <a:extLst>
              <a:ext uri="{FF2B5EF4-FFF2-40B4-BE49-F238E27FC236}">
                <a16:creationId xmlns:a16="http://schemas.microsoft.com/office/drawing/2014/main" id="{B7EDED72-7072-B982-FFB8-9C36E341A300}"/>
              </a:ext>
            </a:extLst>
          </p:cNvPr>
          <p:cNvCxnSpPr>
            <a:cxnSpLocks/>
          </p:cNvCxnSpPr>
          <p:nvPr/>
        </p:nvCxnSpPr>
        <p:spPr>
          <a:xfrm flipV="1">
            <a:off x="6906037" y="1429412"/>
            <a:ext cx="1445395" cy="1"/>
          </a:xfrm>
          <a:prstGeom prst="line">
            <a:avLst/>
          </a:prstGeom>
          <a:ln w="25400">
            <a:solidFill>
              <a:srgbClr val="FFFF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2" name="Straight Arrow Connector 21">
            <a:extLst>
              <a:ext uri="{FF2B5EF4-FFF2-40B4-BE49-F238E27FC236}">
                <a16:creationId xmlns:a16="http://schemas.microsoft.com/office/drawing/2014/main" id="{9B4F5FE5-6366-E51D-6D9F-54899C3F077B}"/>
              </a:ext>
            </a:extLst>
          </p:cNvPr>
          <p:cNvCxnSpPr/>
          <p:nvPr/>
        </p:nvCxnSpPr>
        <p:spPr>
          <a:xfrm flipH="1">
            <a:off x="6398149" y="4844851"/>
            <a:ext cx="578728" cy="0"/>
          </a:xfrm>
          <a:prstGeom prst="straightConnector1">
            <a:avLst/>
          </a:prstGeom>
          <a:ln w="38100">
            <a:solidFill>
              <a:srgbClr val="FFFF00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7" name="Title 2">
            <a:extLst>
              <a:ext uri="{FF2B5EF4-FFF2-40B4-BE49-F238E27FC236}">
                <a16:creationId xmlns:a16="http://schemas.microsoft.com/office/drawing/2014/main" id="{FD85ADE6-932F-0B77-3F0F-91678B7A902D}"/>
              </a:ext>
            </a:extLst>
          </p:cNvPr>
          <p:cNvSpPr txBox="1">
            <a:spLocks/>
          </p:cNvSpPr>
          <p:nvPr/>
        </p:nvSpPr>
        <p:spPr>
          <a:xfrm>
            <a:off x="8557967" y="1684336"/>
            <a:ext cx="1208810" cy="454673"/>
          </a:xfrm>
          <a:prstGeom prst="rect">
            <a:avLst/>
          </a:prstGeom>
        </p:spPr>
        <p:txBody>
          <a:bodyPr vert="horz" lIns="91440" tIns="45720" rIns="91440" bIns="45720" rtlCol="0" anchor="ctr">
            <a:normAutofit fontScale="92500" lnSpcReduction="10000"/>
          </a:bodyPr>
          <a:lstStyle>
            <a:lvl1pPr algn="l" defTabSz="914400" rtl="0" eaLnBrk="1" latinLnBrk="0" hangingPunct="1">
              <a:lnSpc>
                <a:spcPct val="85000"/>
              </a:lnSpc>
              <a:spcBef>
                <a:spcPct val="0"/>
              </a:spcBef>
              <a:buNone/>
              <a:defRPr sz="7200" kern="1200" spc="-50" baseline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US" sz="3200" i="1" dirty="0">
                <a:solidFill>
                  <a:srgbClr val="FFFF00"/>
                </a:solidFill>
              </a:rPr>
              <a:t>230 V</a:t>
            </a:r>
          </a:p>
        </p:txBody>
      </p:sp>
      <p:sp>
        <p:nvSpPr>
          <p:cNvPr id="28" name="Title 2">
            <a:extLst>
              <a:ext uri="{FF2B5EF4-FFF2-40B4-BE49-F238E27FC236}">
                <a16:creationId xmlns:a16="http://schemas.microsoft.com/office/drawing/2014/main" id="{B1EE51AF-C16D-A673-CA2C-767EC64F611A}"/>
              </a:ext>
            </a:extLst>
          </p:cNvPr>
          <p:cNvSpPr txBox="1">
            <a:spLocks/>
          </p:cNvSpPr>
          <p:nvPr/>
        </p:nvSpPr>
        <p:spPr>
          <a:xfrm>
            <a:off x="8557967" y="968654"/>
            <a:ext cx="1208810" cy="454673"/>
          </a:xfrm>
          <a:prstGeom prst="rect">
            <a:avLst/>
          </a:prstGeom>
        </p:spPr>
        <p:txBody>
          <a:bodyPr vert="horz" lIns="91440" tIns="45720" rIns="91440" bIns="45720" rtlCol="0" anchor="ctr">
            <a:normAutofit fontScale="92500" lnSpcReduction="10000"/>
          </a:bodyPr>
          <a:lstStyle>
            <a:lvl1pPr algn="l" defTabSz="914400" rtl="0" eaLnBrk="1" latinLnBrk="0" hangingPunct="1">
              <a:lnSpc>
                <a:spcPct val="85000"/>
              </a:lnSpc>
              <a:spcBef>
                <a:spcPct val="0"/>
              </a:spcBef>
              <a:buNone/>
              <a:defRPr sz="7200" kern="1200" spc="-50" baseline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US" sz="3200" i="1" dirty="0">
                <a:solidFill>
                  <a:srgbClr val="FFFF00"/>
                </a:solidFill>
              </a:rPr>
              <a:t>252 V</a:t>
            </a:r>
          </a:p>
        </p:txBody>
      </p:sp>
      <p:sp>
        <p:nvSpPr>
          <p:cNvPr id="23" name="Title 2">
            <a:extLst>
              <a:ext uri="{FF2B5EF4-FFF2-40B4-BE49-F238E27FC236}">
                <a16:creationId xmlns:a16="http://schemas.microsoft.com/office/drawing/2014/main" id="{04E5E5ED-98BF-267A-D3CB-726F1F917167}"/>
              </a:ext>
            </a:extLst>
          </p:cNvPr>
          <p:cNvSpPr txBox="1">
            <a:spLocks/>
          </p:cNvSpPr>
          <p:nvPr/>
        </p:nvSpPr>
        <p:spPr>
          <a:xfrm>
            <a:off x="9259219" y="2240763"/>
            <a:ext cx="499235" cy="445523"/>
          </a:xfrm>
          <a:prstGeom prst="rect">
            <a:avLst/>
          </a:prstGeom>
        </p:spPr>
        <p:txBody>
          <a:bodyPr vert="horz" lIns="91440" tIns="45720" rIns="91440" bIns="45720" rtlCol="0" anchor="ctr">
            <a:normAutofit fontScale="92500" lnSpcReduction="10000"/>
          </a:bodyPr>
          <a:lstStyle>
            <a:lvl1pPr algn="l" defTabSz="914400" rtl="0" eaLnBrk="1" latinLnBrk="0" hangingPunct="1">
              <a:lnSpc>
                <a:spcPct val="85000"/>
              </a:lnSpc>
              <a:spcBef>
                <a:spcPct val="0"/>
              </a:spcBef>
              <a:buNone/>
              <a:defRPr sz="7200" kern="1200" spc="-50" baseline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US" sz="3200" i="1" dirty="0">
                <a:solidFill>
                  <a:srgbClr val="FFFF00"/>
                </a:solidFill>
              </a:rPr>
              <a:t>V</a:t>
            </a:r>
          </a:p>
        </p:txBody>
      </p:sp>
      <p:sp>
        <p:nvSpPr>
          <p:cNvPr id="24" name="Title 2">
            <a:extLst>
              <a:ext uri="{FF2B5EF4-FFF2-40B4-BE49-F238E27FC236}">
                <a16:creationId xmlns:a16="http://schemas.microsoft.com/office/drawing/2014/main" id="{4AE5432C-DD9C-A58B-8342-B1F3D1B104A4}"/>
              </a:ext>
            </a:extLst>
          </p:cNvPr>
          <p:cNvSpPr txBox="1">
            <a:spLocks/>
          </p:cNvSpPr>
          <p:nvPr/>
        </p:nvSpPr>
        <p:spPr>
          <a:xfrm>
            <a:off x="8533569" y="2233513"/>
            <a:ext cx="828082" cy="445523"/>
          </a:xfrm>
          <a:prstGeom prst="rect">
            <a:avLst/>
          </a:prstGeom>
        </p:spPr>
        <p:txBody>
          <a:bodyPr vert="horz" lIns="91440" tIns="45720" rIns="91440" bIns="45720" rtlCol="0" anchor="ctr">
            <a:normAutofit fontScale="92500" lnSpcReduction="10000"/>
          </a:bodyPr>
          <a:lstStyle>
            <a:lvl1pPr algn="l" defTabSz="914400" rtl="0" eaLnBrk="1" latinLnBrk="0" hangingPunct="1">
              <a:lnSpc>
                <a:spcPct val="85000"/>
              </a:lnSpc>
              <a:spcBef>
                <a:spcPct val="0"/>
              </a:spcBef>
              <a:buNone/>
              <a:defRPr sz="7200" kern="1200" spc="-50" baseline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r"/>
            <a:r>
              <a:rPr lang="en-US" sz="3200" i="1" dirty="0">
                <a:solidFill>
                  <a:srgbClr val="FFFF00"/>
                </a:solidFill>
              </a:rPr>
              <a:t>0</a:t>
            </a:r>
          </a:p>
        </p:txBody>
      </p:sp>
      <p:sp>
        <p:nvSpPr>
          <p:cNvPr id="25" name="Title 2">
            <a:extLst>
              <a:ext uri="{FF2B5EF4-FFF2-40B4-BE49-F238E27FC236}">
                <a16:creationId xmlns:a16="http://schemas.microsoft.com/office/drawing/2014/main" id="{96E62A35-DC5B-9774-6FAB-D502AE6BDB2C}"/>
              </a:ext>
            </a:extLst>
          </p:cNvPr>
          <p:cNvSpPr txBox="1">
            <a:spLocks/>
          </p:cNvSpPr>
          <p:nvPr/>
        </p:nvSpPr>
        <p:spPr>
          <a:xfrm>
            <a:off x="8533569" y="2233513"/>
            <a:ext cx="828082" cy="445523"/>
          </a:xfrm>
          <a:prstGeom prst="rect">
            <a:avLst/>
          </a:prstGeom>
        </p:spPr>
        <p:txBody>
          <a:bodyPr vert="horz" lIns="91440" tIns="45720" rIns="91440" bIns="45720" rtlCol="0" anchor="ctr">
            <a:normAutofit fontScale="92500" lnSpcReduction="10000"/>
          </a:bodyPr>
          <a:lstStyle>
            <a:lvl1pPr algn="l" defTabSz="914400" rtl="0" eaLnBrk="1" latinLnBrk="0" hangingPunct="1">
              <a:lnSpc>
                <a:spcPct val="85000"/>
              </a:lnSpc>
              <a:spcBef>
                <a:spcPct val="0"/>
              </a:spcBef>
              <a:buNone/>
              <a:defRPr sz="7200" kern="1200" spc="-50" baseline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r"/>
            <a:r>
              <a:rPr lang="en-US" sz="3200" i="1" dirty="0">
                <a:solidFill>
                  <a:srgbClr val="FFFF00"/>
                </a:solidFill>
              </a:rPr>
              <a:t>100</a:t>
            </a:r>
          </a:p>
        </p:txBody>
      </p:sp>
      <p:sp>
        <p:nvSpPr>
          <p:cNvPr id="26" name="Title 2">
            <a:extLst>
              <a:ext uri="{FF2B5EF4-FFF2-40B4-BE49-F238E27FC236}">
                <a16:creationId xmlns:a16="http://schemas.microsoft.com/office/drawing/2014/main" id="{E182327E-D753-3655-0B24-508F30228EAC}"/>
              </a:ext>
            </a:extLst>
          </p:cNvPr>
          <p:cNvSpPr txBox="1">
            <a:spLocks/>
          </p:cNvSpPr>
          <p:nvPr/>
        </p:nvSpPr>
        <p:spPr>
          <a:xfrm>
            <a:off x="8533569" y="2233513"/>
            <a:ext cx="828082" cy="445523"/>
          </a:xfrm>
          <a:prstGeom prst="rect">
            <a:avLst/>
          </a:prstGeom>
        </p:spPr>
        <p:txBody>
          <a:bodyPr vert="horz" lIns="91440" tIns="45720" rIns="91440" bIns="45720" rtlCol="0" anchor="ctr">
            <a:normAutofit fontScale="92500" lnSpcReduction="10000"/>
          </a:bodyPr>
          <a:lstStyle>
            <a:lvl1pPr algn="l" defTabSz="914400" rtl="0" eaLnBrk="1" latinLnBrk="0" hangingPunct="1">
              <a:lnSpc>
                <a:spcPct val="85000"/>
              </a:lnSpc>
              <a:spcBef>
                <a:spcPct val="0"/>
              </a:spcBef>
              <a:buNone/>
              <a:defRPr sz="7200" kern="1200" spc="-50" baseline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r"/>
            <a:r>
              <a:rPr lang="en-US" sz="3200" i="1" dirty="0">
                <a:solidFill>
                  <a:srgbClr val="FFFF00"/>
                </a:solidFill>
              </a:rPr>
              <a:t>200</a:t>
            </a:r>
          </a:p>
        </p:txBody>
      </p:sp>
      <p:sp>
        <p:nvSpPr>
          <p:cNvPr id="29" name="Title 2">
            <a:extLst>
              <a:ext uri="{FF2B5EF4-FFF2-40B4-BE49-F238E27FC236}">
                <a16:creationId xmlns:a16="http://schemas.microsoft.com/office/drawing/2014/main" id="{86B664D6-D5D2-3796-682B-7C6080B7D412}"/>
              </a:ext>
            </a:extLst>
          </p:cNvPr>
          <p:cNvSpPr txBox="1">
            <a:spLocks/>
          </p:cNvSpPr>
          <p:nvPr/>
        </p:nvSpPr>
        <p:spPr>
          <a:xfrm>
            <a:off x="8533569" y="2228938"/>
            <a:ext cx="828082" cy="454673"/>
          </a:xfrm>
          <a:prstGeom prst="rect">
            <a:avLst/>
          </a:prstGeom>
        </p:spPr>
        <p:txBody>
          <a:bodyPr vert="horz" lIns="91440" tIns="45720" rIns="91440" bIns="45720" rtlCol="0" anchor="ctr">
            <a:normAutofit fontScale="92500" lnSpcReduction="10000"/>
          </a:bodyPr>
          <a:lstStyle>
            <a:lvl1pPr algn="l" defTabSz="914400" rtl="0" eaLnBrk="1" latinLnBrk="0" hangingPunct="1">
              <a:lnSpc>
                <a:spcPct val="85000"/>
              </a:lnSpc>
              <a:spcBef>
                <a:spcPct val="0"/>
              </a:spcBef>
              <a:buNone/>
              <a:defRPr sz="7200" kern="1200" spc="-50" baseline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r"/>
            <a:r>
              <a:rPr lang="en-US" sz="3200" i="1" dirty="0">
                <a:solidFill>
                  <a:srgbClr val="FFFF00"/>
                </a:solidFill>
              </a:rPr>
              <a:t>252</a:t>
            </a:r>
          </a:p>
        </p:txBody>
      </p:sp>
      <p:grpSp>
        <p:nvGrpSpPr>
          <p:cNvPr id="2" name="Group 1">
            <a:extLst>
              <a:ext uri="{FF2B5EF4-FFF2-40B4-BE49-F238E27FC236}">
                <a16:creationId xmlns:a16="http://schemas.microsoft.com/office/drawing/2014/main" id="{DE9CAA5F-88AC-65B1-ED55-5FD26F1CBB83}"/>
              </a:ext>
            </a:extLst>
          </p:cNvPr>
          <p:cNvGrpSpPr/>
          <p:nvPr/>
        </p:nvGrpSpPr>
        <p:grpSpPr>
          <a:xfrm>
            <a:off x="11481757" y="74540"/>
            <a:ext cx="620304" cy="653010"/>
            <a:chOff x="8366841" y="1587144"/>
            <a:chExt cx="620304" cy="653010"/>
          </a:xfrm>
        </p:grpSpPr>
        <p:cxnSp>
          <p:nvCxnSpPr>
            <p:cNvPr id="6" name="Straight Connector 5">
              <a:extLst>
                <a:ext uri="{FF2B5EF4-FFF2-40B4-BE49-F238E27FC236}">
                  <a16:creationId xmlns:a16="http://schemas.microsoft.com/office/drawing/2014/main" id="{DBD879FD-E368-E08E-E307-BD18F283818F}"/>
                </a:ext>
              </a:extLst>
            </p:cNvPr>
            <p:cNvCxnSpPr/>
            <p:nvPr/>
          </p:nvCxnSpPr>
          <p:spPr>
            <a:xfrm>
              <a:off x="8672017" y="1587144"/>
              <a:ext cx="0" cy="653010"/>
            </a:xfrm>
            <a:prstGeom prst="line">
              <a:avLst/>
            </a:prstGeom>
            <a:effectLst>
              <a:glow rad="63500">
                <a:schemeClr val="accent1">
                  <a:satMod val="175000"/>
                  <a:alpha val="40000"/>
                </a:schemeClr>
              </a:glow>
            </a:effectLst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3" name="Straight Connector 12">
              <a:extLst>
                <a:ext uri="{FF2B5EF4-FFF2-40B4-BE49-F238E27FC236}">
                  <a16:creationId xmlns:a16="http://schemas.microsoft.com/office/drawing/2014/main" id="{FA4E9D33-3356-63C6-E5FB-C6F84D533E86}"/>
                </a:ext>
              </a:extLst>
            </p:cNvPr>
            <p:cNvCxnSpPr/>
            <p:nvPr/>
          </p:nvCxnSpPr>
          <p:spPr>
            <a:xfrm>
              <a:off x="8366841" y="1917229"/>
              <a:ext cx="620304" cy="0"/>
            </a:xfrm>
            <a:prstGeom prst="line">
              <a:avLst/>
            </a:prstGeom>
            <a:effectLst>
              <a:glow rad="63500">
                <a:schemeClr val="accent1">
                  <a:satMod val="175000"/>
                  <a:alpha val="40000"/>
                </a:schemeClr>
              </a:glow>
            </a:effectLst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grpSp>
        <p:nvGrpSpPr>
          <p:cNvPr id="30" name="Group 29">
            <a:extLst>
              <a:ext uri="{FF2B5EF4-FFF2-40B4-BE49-F238E27FC236}">
                <a16:creationId xmlns:a16="http://schemas.microsoft.com/office/drawing/2014/main" id="{CBDE10C7-B054-4D50-78F2-EC411031943D}"/>
              </a:ext>
            </a:extLst>
          </p:cNvPr>
          <p:cNvGrpSpPr/>
          <p:nvPr/>
        </p:nvGrpSpPr>
        <p:grpSpPr>
          <a:xfrm>
            <a:off x="11157779" y="-216759"/>
            <a:ext cx="1260000" cy="1260000"/>
            <a:chOff x="7064043" y="3066250"/>
            <a:chExt cx="1260000" cy="1260000"/>
          </a:xfrm>
        </p:grpSpPr>
        <p:sp>
          <p:nvSpPr>
            <p:cNvPr id="31" name="Oval 30">
              <a:extLst>
                <a:ext uri="{FF2B5EF4-FFF2-40B4-BE49-F238E27FC236}">
                  <a16:creationId xmlns:a16="http://schemas.microsoft.com/office/drawing/2014/main" id="{B1121B83-74AA-C44E-D35F-115C2890E7DC}"/>
                </a:ext>
              </a:extLst>
            </p:cNvPr>
            <p:cNvSpPr/>
            <p:nvPr/>
          </p:nvSpPr>
          <p:spPr>
            <a:xfrm>
              <a:off x="7064043" y="3066250"/>
              <a:ext cx="1260000" cy="1260000"/>
            </a:xfrm>
            <a:prstGeom prst="ellipse">
              <a:avLst/>
            </a:prstGeom>
            <a:noFill/>
            <a:ln>
              <a:solidFill>
                <a:schemeClr val="bg1"/>
              </a:solidFill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IN"/>
            </a:p>
          </p:txBody>
        </p:sp>
        <p:grpSp>
          <p:nvGrpSpPr>
            <p:cNvPr id="32" name="Group 31">
              <a:extLst>
                <a:ext uri="{FF2B5EF4-FFF2-40B4-BE49-F238E27FC236}">
                  <a16:creationId xmlns:a16="http://schemas.microsoft.com/office/drawing/2014/main" id="{098896DF-228E-1B47-3572-1F4DF1436A19}"/>
                </a:ext>
              </a:extLst>
            </p:cNvPr>
            <p:cNvGrpSpPr/>
            <p:nvPr/>
          </p:nvGrpSpPr>
          <p:grpSpPr>
            <a:xfrm>
              <a:off x="7330553" y="3336250"/>
              <a:ext cx="726980" cy="720000"/>
              <a:chOff x="9768840" y="2275840"/>
              <a:chExt cx="726980" cy="720000"/>
            </a:xfrm>
          </p:grpSpPr>
          <p:sp>
            <p:nvSpPr>
              <p:cNvPr id="33" name="Oval 32">
                <a:extLst>
                  <a:ext uri="{FF2B5EF4-FFF2-40B4-BE49-F238E27FC236}">
                    <a16:creationId xmlns:a16="http://schemas.microsoft.com/office/drawing/2014/main" id="{1020183E-4C34-5E63-958D-CF4BBFDAA9F6}"/>
                  </a:ext>
                </a:extLst>
              </p:cNvPr>
              <p:cNvSpPr/>
              <p:nvPr/>
            </p:nvSpPr>
            <p:spPr>
              <a:xfrm>
                <a:off x="9768840" y="2275840"/>
                <a:ext cx="720000" cy="720000"/>
              </a:xfrm>
              <a:prstGeom prst="ellipse">
                <a:avLst/>
              </a:prstGeom>
              <a:noFill/>
              <a:ln>
                <a:solidFill>
                  <a:schemeClr val="bg1"/>
                </a:solidFill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IN"/>
              </a:p>
            </p:txBody>
          </p:sp>
          <p:cxnSp>
            <p:nvCxnSpPr>
              <p:cNvPr id="34" name="Straight Arrow Connector 33">
                <a:extLst>
                  <a:ext uri="{FF2B5EF4-FFF2-40B4-BE49-F238E27FC236}">
                    <a16:creationId xmlns:a16="http://schemas.microsoft.com/office/drawing/2014/main" id="{3DAB665E-B423-FD9E-B3F5-1DB2ED4E52C0}"/>
                  </a:ext>
                </a:extLst>
              </p:cNvPr>
              <p:cNvCxnSpPr>
                <a:cxnSpLocks/>
              </p:cNvCxnSpPr>
              <p:nvPr/>
            </p:nvCxnSpPr>
            <p:spPr>
              <a:xfrm rot="7200000">
                <a:off x="9860407" y="2786655"/>
                <a:ext cx="360000" cy="6762"/>
              </a:xfrm>
              <a:prstGeom prst="straightConnector1">
                <a:avLst/>
              </a:prstGeom>
              <a:ln w="38100" cap="rnd">
                <a:solidFill>
                  <a:srgbClr val="FFFF00"/>
                </a:solidFill>
                <a:tailEnd type="triangle"/>
              </a:ln>
            </p:spPr>
            <p:style>
              <a:lnRef idx="2">
                <a:schemeClr val="accent3"/>
              </a:lnRef>
              <a:fillRef idx="0">
                <a:schemeClr val="accent3"/>
              </a:fillRef>
              <a:effectRef idx="1">
                <a:schemeClr val="accent3"/>
              </a:effectRef>
              <a:fontRef idx="minor">
                <a:schemeClr val="tx1"/>
              </a:fontRef>
            </p:style>
          </p:cxnSp>
          <p:cxnSp>
            <p:nvCxnSpPr>
              <p:cNvPr id="35" name="Straight Arrow Connector 34">
                <a:extLst>
                  <a:ext uri="{FF2B5EF4-FFF2-40B4-BE49-F238E27FC236}">
                    <a16:creationId xmlns:a16="http://schemas.microsoft.com/office/drawing/2014/main" id="{BDA0B71F-9D45-0958-7035-FCC0A2AA080C}"/>
                  </a:ext>
                </a:extLst>
              </p:cNvPr>
              <p:cNvCxnSpPr>
                <a:cxnSpLocks/>
              </p:cNvCxnSpPr>
              <p:nvPr/>
            </p:nvCxnSpPr>
            <p:spPr>
              <a:xfrm rot="14400000">
                <a:off x="9861767" y="2473195"/>
                <a:ext cx="360000" cy="6762"/>
              </a:xfrm>
              <a:prstGeom prst="straightConnector1">
                <a:avLst/>
              </a:prstGeom>
              <a:ln w="38100" cap="rnd">
                <a:solidFill>
                  <a:srgbClr val="0070C0"/>
                </a:solidFill>
                <a:tailEnd type="triangle"/>
              </a:ln>
            </p:spPr>
            <p:style>
              <a:lnRef idx="2">
                <a:schemeClr val="accent3"/>
              </a:lnRef>
              <a:fillRef idx="0">
                <a:schemeClr val="accent3"/>
              </a:fillRef>
              <a:effectRef idx="1">
                <a:schemeClr val="accent3"/>
              </a:effectRef>
              <a:fontRef idx="minor">
                <a:schemeClr val="tx1"/>
              </a:fontRef>
            </p:style>
          </p:cxnSp>
          <p:cxnSp>
            <p:nvCxnSpPr>
              <p:cNvPr id="36" name="Straight Arrow Connector 35">
                <a:extLst>
                  <a:ext uri="{FF2B5EF4-FFF2-40B4-BE49-F238E27FC236}">
                    <a16:creationId xmlns:a16="http://schemas.microsoft.com/office/drawing/2014/main" id="{74994E6F-42A3-B14C-161C-B868DCE8EAD6}"/>
                  </a:ext>
                </a:extLst>
              </p:cNvPr>
              <p:cNvCxnSpPr/>
              <p:nvPr/>
            </p:nvCxnSpPr>
            <p:spPr>
              <a:xfrm>
                <a:off x="10135820" y="2629924"/>
                <a:ext cx="360000" cy="6762"/>
              </a:xfrm>
              <a:prstGeom prst="straightConnector1">
                <a:avLst/>
              </a:prstGeom>
              <a:ln w="38100" cap="rnd">
                <a:solidFill>
                  <a:srgbClr val="FF0000"/>
                </a:solidFill>
                <a:tailEnd type="triangle"/>
              </a:ln>
            </p:spPr>
            <p:style>
              <a:lnRef idx="2">
                <a:schemeClr val="accent3"/>
              </a:lnRef>
              <a:fillRef idx="0">
                <a:schemeClr val="accent3"/>
              </a:fillRef>
              <a:effectRef idx="1">
                <a:schemeClr val="accent3"/>
              </a:effectRef>
              <a:fontRef idx="minor">
                <a:schemeClr val="tx1"/>
              </a:fontRef>
            </p:style>
          </p:cxnSp>
        </p:grpSp>
      </p:grpSp>
      <p:sp>
        <p:nvSpPr>
          <p:cNvPr id="37" name="Rectangle 36">
            <a:extLst>
              <a:ext uri="{FF2B5EF4-FFF2-40B4-BE49-F238E27FC236}">
                <a16:creationId xmlns:a16="http://schemas.microsoft.com/office/drawing/2014/main" id="{4FD50A94-CFCD-232F-382F-217F97BB0A4F}"/>
              </a:ext>
            </a:extLst>
          </p:cNvPr>
          <p:cNvSpPr/>
          <p:nvPr/>
        </p:nvSpPr>
        <p:spPr>
          <a:xfrm>
            <a:off x="11033567" y="-86686"/>
            <a:ext cx="513657" cy="405484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2000" b="0" cap="none" spc="0" dirty="0">
                <a:ln w="0"/>
                <a:solidFill>
                  <a:srgbClr val="92D050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120</a:t>
            </a:r>
          </a:p>
        </p:txBody>
      </p:sp>
      <p:sp>
        <p:nvSpPr>
          <p:cNvPr id="38" name="Rectangle 37">
            <a:extLst>
              <a:ext uri="{FF2B5EF4-FFF2-40B4-BE49-F238E27FC236}">
                <a16:creationId xmlns:a16="http://schemas.microsoft.com/office/drawing/2014/main" id="{7780EB02-AEEB-0CB7-8542-50717FFC32BA}"/>
              </a:ext>
            </a:extLst>
          </p:cNvPr>
          <p:cNvSpPr/>
          <p:nvPr/>
        </p:nvSpPr>
        <p:spPr>
          <a:xfrm>
            <a:off x="11077769" y="566219"/>
            <a:ext cx="513657" cy="405484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2000" b="0" cap="none" spc="0" dirty="0">
                <a:ln w="0"/>
                <a:solidFill>
                  <a:srgbClr val="92D050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240</a:t>
            </a:r>
          </a:p>
        </p:txBody>
      </p:sp>
    </p:spTree>
    <p:extLst>
      <p:ext uri="{BB962C8B-B14F-4D97-AF65-F5344CB8AC3E}">
        <p14:creationId xmlns:p14="http://schemas.microsoft.com/office/powerpoint/2010/main" val="58630826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0">
        <p:cut/>
      </p:transition>
    </mc:Choice>
    <mc:Fallback xmlns="">
      <p:transition>
        <p:cut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8" presetClass="emph" presetSubtype="0" repeatCount="indefinite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Rot by="-21600000">
                                      <p:cBhvr>
                                        <p:cTn id="6" dur="200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64" presetClass="pat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2.5E-6 -1.48148E-6 L -0.00586 -0.49884 " pathEditMode="relative" rAng="0" ptsTypes="AA">
                                      <p:cBhvr>
                                        <p:cTn id="10" dur="30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299" y="-24954"/>
                                    </p:animMotion>
                                  </p:childTnLst>
                                </p:cTn>
                              </p:par>
                              <p:par>
                                <p:cTn id="11" presetID="22" presetClass="exit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12" dur="30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2999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4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6" presetID="1" presetClass="exit" presetSubtype="0" fill="hold" grpId="1" nodeType="with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8" presetID="1" presetClass="entr" presetSubtype="0" fill="hold" grpId="0" nodeType="with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0" presetID="1" presetClass="exit" presetSubtype="0" fill="hold" grpId="1" nodeType="withEffect">
                                  <p:stCondLst>
                                    <p:cond delay="150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2" presetID="1" presetClass="entr" presetSubtype="0" fill="hold" grpId="0" nodeType="withEffect">
                                  <p:stCondLst>
                                    <p:cond delay="150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4" presetID="1" presetClass="exit" presetSubtype="0" fill="hold" grpId="1" nodeType="withEffect">
                                  <p:stCondLst>
                                    <p:cond delay="250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6" presetID="1" presetClass="entr" presetSubtype="0" fill="hold" grpId="0" nodeType="withEffect">
                                  <p:stCondLst>
                                    <p:cond delay="250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4" grpId="0"/>
      <p:bldP spid="24" grpId="1"/>
      <p:bldP spid="25" grpId="0"/>
      <p:bldP spid="25" grpId="1"/>
      <p:bldP spid="26" grpId="0"/>
      <p:bldP spid="26" grpId="1"/>
      <p:bldP spid="29" grpId="0"/>
    </p:bldLst>
  </p:timing>
</p:sld>
</file>

<file path=ppt/slides/slide8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/>
          <p:cNvSpPr>
            <a:spLocks noGrp="1"/>
          </p:cNvSpPr>
          <p:nvPr>
            <p:ph type="ctrTitle"/>
          </p:nvPr>
        </p:nvSpPr>
        <p:spPr>
          <a:xfrm>
            <a:off x="3332480" y="0"/>
            <a:ext cx="5527041" cy="633120"/>
          </a:xfrm>
        </p:spPr>
        <p:txBody>
          <a:bodyPr anchor="ctr">
            <a:normAutofit/>
          </a:bodyPr>
          <a:lstStyle/>
          <a:p>
            <a:pPr algn="ctr"/>
            <a:r>
              <a:rPr lang="en-IN" sz="3200" i="1" u="sng" dirty="0">
                <a:solidFill>
                  <a:srgbClr val="FFFF00"/>
                </a:solidFill>
              </a:rPr>
              <a:t>Idle charging of transformers</a:t>
            </a:r>
          </a:p>
        </p:txBody>
      </p:sp>
      <p:pic>
        <p:nvPicPr>
          <p:cNvPr id="2052" name="Picture 4" descr="APTRANSCO ⚡️⚡️ - Electricity Transmission Company - APTRANSCO | LinkedIn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7541" y="17768"/>
            <a:ext cx="1057360" cy="97547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cxnSp>
        <p:nvCxnSpPr>
          <p:cNvPr id="2060" name="Straight Connector 2059">
            <a:extLst>
              <a:ext uri="{FF2B5EF4-FFF2-40B4-BE49-F238E27FC236}">
                <a16:creationId xmlns:a16="http://schemas.microsoft.com/office/drawing/2014/main" id="{8D3373FC-6B82-1956-E9B6-CDC468A62008}"/>
              </a:ext>
            </a:extLst>
          </p:cNvPr>
          <p:cNvCxnSpPr>
            <a:cxnSpLocks/>
          </p:cNvCxnSpPr>
          <p:nvPr/>
        </p:nvCxnSpPr>
        <p:spPr>
          <a:xfrm>
            <a:off x="4274387" y="3036750"/>
            <a:ext cx="6651" cy="3141807"/>
          </a:xfrm>
          <a:prstGeom prst="line">
            <a:avLst/>
          </a:prstGeom>
          <a:ln w="38100">
            <a:solidFill>
              <a:srgbClr val="FFFF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062" name="Straight Connector 2061">
            <a:extLst>
              <a:ext uri="{FF2B5EF4-FFF2-40B4-BE49-F238E27FC236}">
                <a16:creationId xmlns:a16="http://schemas.microsoft.com/office/drawing/2014/main" id="{F9DB9C33-DCC2-51AD-5D9C-98B78C03400B}"/>
              </a:ext>
            </a:extLst>
          </p:cNvPr>
          <p:cNvCxnSpPr>
            <a:cxnSpLocks/>
          </p:cNvCxnSpPr>
          <p:nvPr/>
        </p:nvCxnSpPr>
        <p:spPr>
          <a:xfrm flipV="1">
            <a:off x="2222564" y="6171997"/>
            <a:ext cx="2056440" cy="3810"/>
          </a:xfrm>
          <a:prstGeom prst="line">
            <a:avLst/>
          </a:prstGeom>
          <a:ln w="38100">
            <a:solidFill>
              <a:srgbClr val="FFFF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083" name="Straight Arrow Connector 2082">
            <a:extLst>
              <a:ext uri="{FF2B5EF4-FFF2-40B4-BE49-F238E27FC236}">
                <a16:creationId xmlns:a16="http://schemas.microsoft.com/office/drawing/2014/main" id="{BCFC3A92-6DF3-62D9-76D2-54A66C71AB29}"/>
              </a:ext>
            </a:extLst>
          </p:cNvPr>
          <p:cNvCxnSpPr/>
          <p:nvPr/>
        </p:nvCxnSpPr>
        <p:spPr>
          <a:xfrm flipH="1">
            <a:off x="3835537" y="5888541"/>
            <a:ext cx="434806" cy="0"/>
          </a:xfrm>
          <a:prstGeom prst="straightConnector1">
            <a:avLst/>
          </a:prstGeom>
          <a:ln w="38100">
            <a:solidFill>
              <a:srgbClr val="FFFF00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103" name="Straight Arrow Connector 2102">
            <a:extLst>
              <a:ext uri="{FF2B5EF4-FFF2-40B4-BE49-F238E27FC236}">
                <a16:creationId xmlns:a16="http://schemas.microsoft.com/office/drawing/2014/main" id="{A2395552-8F47-26C8-FDBE-48BA0FB7D644}"/>
              </a:ext>
            </a:extLst>
          </p:cNvPr>
          <p:cNvCxnSpPr/>
          <p:nvPr/>
        </p:nvCxnSpPr>
        <p:spPr>
          <a:xfrm flipH="1">
            <a:off x="3833083" y="5888541"/>
            <a:ext cx="434806" cy="0"/>
          </a:xfrm>
          <a:prstGeom prst="straightConnector1">
            <a:avLst/>
          </a:prstGeom>
          <a:ln w="38100">
            <a:solidFill>
              <a:srgbClr val="FFFF00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aphicFrame>
        <p:nvGraphicFramePr>
          <p:cNvPr id="2099" name="Table 2098">
            <a:extLst>
              <a:ext uri="{FF2B5EF4-FFF2-40B4-BE49-F238E27FC236}">
                <a16:creationId xmlns:a16="http://schemas.microsoft.com/office/drawing/2014/main" id="{F0824AE0-85C8-B5B6-399F-133311071644}"/>
              </a:ext>
            </a:extLst>
          </p:cNvPr>
          <p:cNvGraphicFramePr>
            <a:graphicFrameLocks noGrp="1"/>
          </p:cNvGraphicFramePr>
          <p:nvPr/>
        </p:nvGraphicFramePr>
        <p:xfrm>
          <a:off x="6495148" y="559112"/>
          <a:ext cx="4604950" cy="6417587"/>
        </p:xfrm>
        <a:graphic>
          <a:graphicData uri="http://schemas.openxmlformats.org/drawingml/2006/table">
            <a:tbl>
              <a:tblPr>
                <a:tableStyleId>{5C22544A-7EE6-4342-B048-85BDC9FD1C3A}</a:tableStyleId>
              </a:tblPr>
              <a:tblGrid>
                <a:gridCol w="759239">
                  <a:extLst>
                    <a:ext uri="{9D8B030D-6E8A-4147-A177-3AD203B41FA5}">
                      <a16:colId xmlns:a16="http://schemas.microsoft.com/office/drawing/2014/main" val="1188035637"/>
                    </a:ext>
                  </a:extLst>
                </a:gridCol>
                <a:gridCol w="759239">
                  <a:extLst>
                    <a:ext uri="{9D8B030D-6E8A-4147-A177-3AD203B41FA5}">
                      <a16:colId xmlns:a16="http://schemas.microsoft.com/office/drawing/2014/main" val="61488770"/>
                    </a:ext>
                  </a:extLst>
                </a:gridCol>
                <a:gridCol w="759239">
                  <a:extLst>
                    <a:ext uri="{9D8B030D-6E8A-4147-A177-3AD203B41FA5}">
                      <a16:colId xmlns:a16="http://schemas.microsoft.com/office/drawing/2014/main" val="3714905242"/>
                    </a:ext>
                  </a:extLst>
                </a:gridCol>
                <a:gridCol w="886701">
                  <a:extLst>
                    <a:ext uri="{9D8B030D-6E8A-4147-A177-3AD203B41FA5}">
                      <a16:colId xmlns:a16="http://schemas.microsoft.com/office/drawing/2014/main" val="1102757788"/>
                    </a:ext>
                  </a:extLst>
                </a:gridCol>
                <a:gridCol w="697797">
                  <a:extLst>
                    <a:ext uri="{9D8B030D-6E8A-4147-A177-3AD203B41FA5}">
                      <a16:colId xmlns:a16="http://schemas.microsoft.com/office/drawing/2014/main" val="1092452535"/>
                    </a:ext>
                  </a:extLst>
                </a:gridCol>
                <a:gridCol w="742735">
                  <a:extLst>
                    <a:ext uri="{9D8B030D-6E8A-4147-A177-3AD203B41FA5}">
                      <a16:colId xmlns:a16="http://schemas.microsoft.com/office/drawing/2014/main" val="2924816680"/>
                    </a:ext>
                  </a:extLst>
                </a:gridCol>
              </a:tblGrid>
              <a:tr h="511696">
                <a:tc>
                  <a:txBody>
                    <a:bodyPr/>
                    <a:lstStyle/>
                    <a:p>
                      <a:pPr algn="ctr" fontAlgn="ctr"/>
                      <a:r>
                        <a:rPr lang="en-IN" sz="1300" u="none" strike="noStrike">
                          <a:effectLst/>
                        </a:rPr>
                        <a:t>Tap</a:t>
                      </a:r>
                      <a:endParaRPr lang="en-IN" sz="1300" b="0" i="0" u="none" strike="noStrike">
                        <a:solidFill>
                          <a:srgbClr val="000000"/>
                        </a:solidFill>
                        <a:effectLst/>
                        <a:latin typeface="Cambria" panose="02040503050406030204" pitchFamily="18" charset="0"/>
                      </a:endParaRPr>
                    </a:p>
                  </a:txBody>
                  <a:tcPr marL="4889" marR="4889" marT="4889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IN" sz="1300" u="none" strike="noStrike">
                          <a:effectLst/>
                        </a:rPr>
                        <a:t>Fine Selector</a:t>
                      </a:r>
                      <a:endParaRPr lang="en-IN" sz="1300" b="0" i="0" u="none" strike="noStrike">
                        <a:solidFill>
                          <a:srgbClr val="000000"/>
                        </a:solidFill>
                        <a:effectLst/>
                        <a:latin typeface="Cambria" panose="02040503050406030204" pitchFamily="18" charset="0"/>
                      </a:endParaRPr>
                    </a:p>
                  </a:txBody>
                  <a:tcPr marL="4889" marR="4889" marT="4889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IN" sz="1300" u="none" strike="noStrike">
                          <a:effectLst/>
                        </a:rPr>
                        <a:t>Pre selector</a:t>
                      </a:r>
                      <a:endParaRPr lang="en-IN" sz="1300" b="0" i="0" u="none" strike="noStrike">
                        <a:solidFill>
                          <a:srgbClr val="000000"/>
                        </a:solidFill>
                        <a:effectLst/>
                        <a:latin typeface="Cambria" panose="02040503050406030204" pitchFamily="18" charset="0"/>
                      </a:endParaRPr>
                    </a:p>
                  </a:txBody>
                  <a:tcPr marL="4889" marR="4889" marT="4889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IN" sz="1300" u="none" strike="noStrike" dirty="0" err="1">
                          <a:effectLst/>
                        </a:rPr>
                        <a:t>Pri</a:t>
                      </a:r>
                      <a:r>
                        <a:rPr lang="en-IN" sz="1300" u="none" strike="noStrike" dirty="0">
                          <a:effectLst/>
                        </a:rPr>
                        <a:t>. V</a:t>
                      </a:r>
                      <a:endParaRPr lang="en-IN" sz="1300" b="0" i="0" u="none" strike="noStrike" dirty="0">
                        <a:solidFill>
                          <a:srgbClr val="000000"/>
                        </a:solidFill>
                        <a:effectLst/>
                        <a:latin typeface="Cambria" panose="02040503050406030204" pitchFamily="18" charset="0"/>
                      </a:endParaRPr>
                    </a:p>
                  </a:txBody>
                  <a:tcPr marL="4889" marR="4889" marT="4889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IN" sz="1300" u="none" strike="noStrike" dirty="0">
                          <a:effectLst/>
                        </a:rPr>
                        <a:t>Sec V</a:t>
                      </a:r>
                      <a:endParaRPr lang="en-IN" sz="1300" b="0" i="0" u="none" strike="noStrike" dirty="0">
                        <a:solidFill>
                          <a:srgbClr val="000000"/>
                        </a:solidFill>
                        <a:effectLst/>
                        <a:latin typeface="Cambria" panose="02040503050406030204" pitchFamily="18" charset="0"/>
                      </a:endParaRPr>
                    </a:p>
                  </a:txBody>
                  <a:tcPr marL="4889" marR="4889" marT="4889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IN" sz="1300" u="none" strike="noStrike">
                          <a:effectLst/>
                        </a:rPr>
                        <a:t>50 MVA</a:t>
                      </a:r>
                      <a:endParaRPr lang="en-IN" sz="1300" b="0" i="0" u="none" strike="noStrike">
                        <a:solidFill>
                          <a:srgbClr val="000000"/>
                        </a:solidFill>
                        <a:effectLst/>
                        <a:latin typeface="Cambria" panose="02040503050406030204" pitchFamily="18" charset="0"/>
                      </a:endParaRPr>
                    </a:p>
                  </a:txBody>
                  <a:tcPr marL="4889" marR="4889" marT="4889" marB="0" anchor="ctr"/>
                </a:tc>
                <a:extLst>
                  <a:ext uri="{0D108BD9-81ED-4DB2-BD59-A6C34878D82A}">
                    <a16:rowId xmlns:a16="http://schemas.microsoft.com/office/drawing/2014/main" val="1703178084"/>
                  </a:ext>
                </a:extLst>
              </a:tr>
              <a:tr h="198408">
                <a:tc>
                  <a:txBody>
                    <a:bodyPr/>
                    <a:lstStyle/>
                    <a:p>
                      <a:pPr algn="ctr" fontAlgn="ctr"/>
                      <a:r>
                        <a:rPr lang="en-IN" sz="1300" u="none" strike="noStrike">
                          <a:effectLst/>
                        </a:rPr>
                        <a:t>1</a:t>
                      </a:r>
                      <a:endParaRPr lang="en-IN" sz="1300" b="0" i="0" u="none" strike="noStrike">
                        <a:solidFill>
                          <a:srgbClr val="000000"/>
                        </a:solidFill>
                        <a:effectLst/>
                        <a:latin typeface="Cambria" panose="02040503050406030204" pitchFamily="18" charset="0"/>
                      </a:endParaRPr>
                    </a:p>
                  </a:txBody>
                  <a:tcPr marL="4889" marR="4889" marT="4889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IN" sz="1300" u="none" strike="noStrike">
                          <a:effectLst/>
                        </a:rPr>
                        <a:t>17</a:t>
                      </a:r>
                      <a:endParaRPr lang="en-IN" sz="1300" b="0" i="0" u="none" strike="noStrike">
                        <a:solidFill>
                          <a:srgbClr val="000000"/>
                        </a:solidFill>
                        <a:effectLst/>
                        <a:latin typeface="Cambria" panose="02040503050406030204" pitchFamily="18" charset="0"/>
                      </a:endParaRPr>
                    </a:p>
                  </a:txBody>
                  <a:tcPr marL="4889" marR="4889" marT="4889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IN" sz="1300" u="none" strike="noStrike">
                          <a:effectLst/>
                        </a:rPr>
                        <a:t>5-4</a:t>
                      </a:r>
                      <a:endParaRPr lang="en-IN" sz="1300" b="0" i="0" u="none" strike="noStrike">
                        <a:solidFill>
                          <a:srgbClr val="000000"/>
                        </a:solidFill>
                        <a:effectLst/>
                        <a:latin typeface="Cambria" panose="02040503050406030204" pitchFamily="18" charset="0"/>
                      </a:endParaRPr>
                    </a:p>
                  </a:txBody>
                  <a:tcPr marL="4889" marR="4889" marT="4889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IN" sz="1300" u="none" strike="noStrike">
                          <a:effectLst/>
                        </a:rPr>
                        <a:t>138600</a:t>
                      </a:r>
                      <a:endParaRPr lang="en-IN" sz="1300" b="0" i="0" u="none" strike="noStrike">
                        <a:solidFill>
                          <a:srgbClr val="000000"/>
                        </a:solidFill>
                        <a:effectLst/>
                        <a:latin typeface="Cambria" panose="02040503050406030204" pitchFamily="18" charset="0"/>
                      </a:endParaRPr>
                    </a:p>
                  </a:txBody>
                  <a:tcPr marL="4889" marR="4889" marT="4889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IN" sz="1300" u="none" strike="noStrike" dirty="0">
                          <a:effectLst/>
                        </a:rPr>
                        <a:t>33000</a:t>
                      </a:r>
                      <a:endParaRPr lang="en-IN" sz="1300" b="0" i="0" u="none" strike="noStrike" dirty="0">
                        <a:solidFill>
                          <a:srgbClr val="000000"/>
                        </a:solidFill>
                        <a:effectLst/>
                        <a:latin typeface="Cambria" panose="02040503050406030204" pitchFamily="18" charset="0"/>
                      </a:endParaRPr>
                    </a:p>
                  </a:txBody>
                  <a:tcPr marL="4889" marR="4889" marT="4889" marB="0" anchor="ctr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IN" sz="1300" u="none" strike="noStrike">
                          <a:effectLst/>
                        </a:rPr>
                        <a:t>208.3</a:t>
                      </a:r>
                      <a:endParaRPr lang="en-IN" sz="1300" b="0" i="0" u="none" strike="noStrike">
                        <a:solidFill>
                          <a:srgbClr val="000000"/>
                        </a:solidFill>
                        <a:effectLst/>
                        <a:latin typeface="Cambria" panose="02040503050406030204" pitchFamily="18" charset="0"/>
                      </a:endParaRPr>
                    </a:p>
                  </a:txBody>
                  <a:tcPr marL="4889" marR="4889" marT="4889" marB="0" anchor="b"/>
                </a:tc>
                <a:extLst>
                  <a:ext uri="{0D108BD9-81ED-4DB2-BD59-A6C34878D82A}">
                    <a16:rowId xmlns:a16="http://schemas.microsoft.com/office/drawing/2014/main" val="1168032101"/>
                  </a:ext>
                </a:extLst>
              </a:tr>
              <a:tr h="392037">
                <a:tc>
                  <a:txBody>
                    <a:bodyPr/>
                    <a:lstStyle/>
                    <a:p>
                      <a:pPr algn="ctr" fontAlgn="ctr"/>
                      <a:r>
                        <a:rPr lang="en-IN" sz="1300" u="none" strike="noStrike">
                          <a:effectLst/>
                        </a:rPr>
                        <a:t>2</a:t>
                      </a:r>
                      <a:endParaRPr lang="en-IN" sz="1300" b="0" i="0" u="none" strike="noStrike">
                        <a:solidFill>
                          <a:srgbClr val="000000"/>
                        </a:solidFill>
                        <a:effectLst/>
                        <a:latin typeface="Cambria" panose="02040503050406030204" pitchFamily="18" charset="0"/>
                      </a:endParaRPr>
                    </a:p>
                  </a:txBody>
                  <a:tcPr marL="4889" marR="4889" marT="4889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IN" sz="1300" u="none" strike="noStrike">
                          <a:effectLst/>
                        </a:rPr>
                        <a:t>16</a:t>
                      </a:r>
                      <a:endParaRPr lang="en-IN" sz="1300" b="0" i="0" u="none" strike="noStrike">
                        <a:solidFill>
                          <a:srgbClr val="000000"/>
                        </a:solidFill>
                        <a:effectLst/>
                        <a:latin typeface="Cambria" panose="02040503050406030204" pitchFamily="18" charset="0"/>
                      </a:endParaRPr>
                    </a:p>
                  </a:txBody>
                  <a:tcPr marL="4889" marR="4889" marT="4889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IN" sz="1300" u="none" strike="noStrike">
                          <a:effectLst/>
                        </a:rPr>
                        <a:t>5-4</a:t>
                      </a:r>
                      <a:endParaRPr lang="en-IN" sz="1300" b="0" i="0" u="none" strike="noStrike">
                        <a:solidFill>
                          <a:srgbClr val="000000"/>
                        </a:solidFill>
                        <a:effectLst/>
                        <a:latin typeface="Cambria" panose="02040503050406030204" pitchFamily="18" charset="0"/>
                      </a:endParaRPr>
                    </a:p>
                  </a:txBody>
                  <a:tcPr marL="4889" marR="4889" marT="4889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IN" sz="1300" u="none" strike="noStrike">
                          <a:effectLst/>
                        </a:rPr>
                        <a:t>136950</a:t>
                      </a:r>
                      <a:endParaRPr lang="en-IN" sz="1300" b="0" i="0" u="none" strike="noStrike">
                        <a:solidFill>
                          <a:srgbClr val="000000"/>
                        </a:solidFill>
                        <a:effectLst/>
                        <a:latin typeface="Cambria" panose="02040503050406030204" pitchFamily="18" charset="0"/>
                      </a:endParaRPr>
                    </a:p>
                  </a:txBody>
                  <a:tcPr marL="4889" marR="4889" marT="4889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IN" sz="1300" u="none" strike="noStrike">
                          <a:effectLst/>
                        </a:rPr>
                        <a:t>at all taps</a:t>
                      </a:r>
                      <a:endParaRPr lang="en-IN" sz="1300" b="0" i="0" u="none" strike="noStrike">
                        <a:solidFill>
                          <a:srgbClr val="000000"/>
                        </a:solidFill>
                        <a:effectLst/>
                        <a:latin typeface="Cambria" panose="02040503050406030204" pitchFamily="18" charset="0"/>
                      </a:endParaRPr>
                    </a:p>
                  </a:txBody>
                  <a:tcPr marL="4889" marR="4889" marT="4889" marB="0" anchor="ctr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IN" sz="1300" u="none" strike="noStrike">
                          <a:effectLst/>
                        </a:rPr>
                        <a:t>210.8</a:t>
                      </a:r>
                      <a:endParaRPr lang="en-IN" sz="1300" b="0" i="0" u="none" strike="noStrike">
                        <a:solidFill>
                          <a:srgbClr val="000000"/>
                        </a:solidFill>
                        <a:effectLst/>
                        <a:latin typeface="Cambria" panose="02040503050406030204" pitchFamily="18" charset="0"/>
                      </a:endParaRPr>
                    </a:p>
                  </a:txBody>
                  <a:tcPr marL="4889" marR="4889" marT="4889" marB="0" anchor="b"/>
                </a:tc>
                <a:extLst>
                  <a:ext uri="{0D108BD9-81ED-4DB2-BD59-A6C34878D82A}">
                    <a16:rowId xmlns:a16="http://schemas.microsoft.com/office/drawing/2014/main" val="4103818577"/>
                  </a:ext>
                </a:extLst>
              </a:tr>
              <a:tr h="198408">
                <a:tc>
                  <a:txBody>
                    <a:bodyPr/>
                    <a:lstStyle/>
                    <a:p>
                      <a:pPr algn="ctr" fontAlgn="ctr"/>
                      <a:r>
                        <a:rPr lang="en-IN" sz="1300" u="none" strike="noStrike">
                          <a:effectLst/>
                        </a:rPr>
                        <a:t>3</a:t>
                      </a:r>
                      <a:endParaRPr lang="en-IN" sz="1300" b="0" i="0" u="none" strike="noStrike">
                        <a:solidFill>
                          <a:srgbClr val="000000"/>
                        </a:solidFill>
                        <a:effectLst/>
                        <a:latin typeface="Cambria" panose="02040503050406030204" pitchFamily="18" charset="0"/>
                      </a:endParaRPr>
                    </a:p>
                  </a:txBody>
                  <a:tcPr marL="4889" marR="4889" marT="4889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IN" sz="1300" u="none" strike="noStrike">
                          <a:effectLst/>
                        </a:rPr>
                        <a:t>15</a:t>
                      </a:r>
                      <a:endParaRPr lang="en-IN" sz="1300" b="0" i="0" u="none" strike="noStrike">
                        <a:solidFill>
                          <a:srgbClr val="000000"/>
                        </a:solidFill>
                        <a:effectLst/>
                        <a:latin typeface="Cambria" panose="02040503050406030204" pitchFamily="18" charset="0"/>
                      </a:endParaRPr>
                    </a:p>
                  </a:txBody>
                  <a:tcPr marL="4889" marR="4889" marT="4889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IN" sz="1300" u="none" strike="noStrike">
                          <a:effectLst/>
                        </a:rPr>
                        <a:t>5-4</a:t>
                      </a:r>
                      <a:endParaRPr lang="en-IN" sz="1300" b="0" i="0" u="none" strike="noStrike">
                        <a:solidFill>
                          <a:srgbClr val="000000"/>
                        </a:solidFill>
                        <a:effectLst/>
                        <a:latin typeface="Cambria" panose="02040503050406030204" pitchFamily="18" charset="0"/>
                      </a:endParaRPr>
                    </a:p>
                  </a:txBody>
                  <a:tcPr marL="4889" marR="4889" marT="4889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IN" sz="1300" u="none" strike="noStrike">
                          <a:effectLst/>
                        </a:rPr>
                        <a:t>135300</a:t>
                      </a:r>
                      <a:endParaRPr lang="en-IN" sz="1300" b="0" i="0" u="none" strike="noStrike">
                        <a:solidFill>
                          <a:srgbClr val="000000"/>
                        </a:solidFill>
                        <a:effectLst/>
                        <a:latin typeface="Cambria" panose="02040503050406030204" pitchFamily="18" charset="0"/>
                      </a:endParaRPr>
                    </a:p>
                  </a:txBody>
                  <a:tcPr marL="4889" marR="4889" marT="4889" marB="0" anchor="ctr"/>
                </a:tc>
                <a:tc>
                  <a:txBody>
                    <a:bodyPr/>
                    <a:lstStyle/>
                    <a:p>
                      <a:pPr algn="l" fontAlgn="b"/>
                      <a:endParaRPr lang="en-IN" sz="1300" b="0" i="0" u="none" strike="noStrike">
                        <a:solidFill>
                          <a:srgbClr val="000000"/>
                        </a:solidFill>
                        <a:effectLst/>
                        <a:latin typeface="Cambria" panose="02040503050406030204" pitchFamily="18" charset="0"/>
                      </a:endParaRPr>
                    </a:p>
                  </a:txBody>
                  <a:tcPr marL="4889" marR="4889" marT="4889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IN" sz="1300" u="none" strike="noStrike">
                          <a:effectLst/>
                        </a:rPr>
                        <a:t>213.4</a:t>
                      </a:r>
                      <a:endParaRPr lang="en-IN" sz="1300" b="0" i="0" u="none" strike="noStrike">
                        <a:solidFill>
                          <a:srgbClr val="000000"/>
                        </a:solidFill>
                        <a:effectLst/>
                        <a:latin typeface="Cambria" panose="02040503050406030204" pitchFamily="18" charset="0"/>
                      </a:endParaRPr>
                    </a:p>
                  </a:txBody>
                  <a:tcPr marL="4889" marR="4889" marT="4889" marB="0" anchor="b"/>
                </a:tc>
                <a:extLst>
                  <a:ext uri="{0D108BD9-81ED-4DB2-BD59-A6C34878D82A}">
                    <a16:rowId xmlns:a16="http://schemas.microsoft.com/office/drawing/2014/main" val="3331394590"/>
                  </a:ext>
                </a:extLst>
              </a:tr>
              <a:tr h="198408">
                <a:tc>
                  <a:txBody>
                    <a:bodyPr/>
                    <a:lstStyle/>
                    <a:p>
                      <a:pPr algn="ctr" fontAlgn="ctr"/>
                      <a:r>
                        <a:rPr lang="en-IN" sz="1300" u="none" strike="noStrike">
                          <a:effectLst/>
                        </a:rPr>
                        <a:t>4</a:t>
                      </a:r>
                      <a:endParaRPr lang="en-IN" sz="1300" b="0" i="0" u="none" strike="noStrike">
                        <a:solidFill>
                          <a:srgbClr val="000000"/>
                        </a:solidFill>
                        <a:effectLst/>
                        <a:latin typeface="Cambria" panose="02040503050406030204" pitchFamily="18" charset="0"/>
                      </a:endParaRPr>
                    </a:p>
                  </a:txBody>
                  <a:tcPr marL="4889" marR="4889" marT="4889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IN" sz="1300" u="none" strike="noStrike">
                          <a:effectLst/>
                        </a:rPr>
                        <a:t>14</a:t>
                      </a:r>
                      <a:endParaRPr lang="en-IN" sz="1300" b="0" i="0" u="none" strike="noStrike">
                        <a:solidFill>
                          <a:srgbClr val="000000"/>
                        </a:solidFill>
                        <a:effectLst/>
                        <a:latin typeface="Cambria" panose="02040503050406030204" pitchFamily="18" charset="0"/>
                      </a:endParaRPr>
                    </a:p>
                  </a:txBody>
                  <a:tcPr marL="4889" marR="4889" marT="4889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IN" sz="1300" u="none" strike="noStrike">
                          <a:effectLst/>
                        </a:rPr>
                        <a:t>5-4</a:t>
                      </a:r>
                      <a:endParaRPr lang="en-IN" sz="1300" b="0" i="0" u="none" strike="noStrike">
                        <a:solidFill>
                          <a:srgbClr val="000000"/>
                        </a:solidFill>
                        <a:effectLst/>
                        <a:latin typeface="Cambria" panose="02040503050406030204" pitchFamily="18" charset="0"/>
                      </a:endParaRPr>
                    </a:p>
                  </a:txBody>
                  <a:tcPr marL="4889" marR="4889" marT="4889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IN" sz="1300" u="none" strike="noStrike">
                          <a:effectLst/>
                        </a:rPr>
                        <a:t>133650</a:t>
                      </a:r>
                      <a:endParaRPr lang="en-IN" sz="1300" b="0" i="0" u="none" strike="noStrike">
                        <a:solidFill>
                          <a:srgbClr val="000000"/>
                        </a:solidFill>
                        <a:effectLst/>
                        <a:latin typeface="Cambria" panose="02040503050406030204" pitchFamily="18" charset="0"/>
                      </a:endParaRPr>
                    </a:p>
                  </a:txBody>
                  <a:tcPr marL="4889" marR="4889" marT="4889" marB="0" anchor="ctr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IN" sz="1300" u="none" strike="noStrike">
                          <a:effectLst/>
                        </a:rPr>
                        <a:t>874.8 A</a:t>
                      </a:r>
                      <a:endParaRPr lang="en-IN" sz="1300" b="0" i="0" u="none" strike="noStrike">
                        <a:solidFill>
                          <a:srgbClr val="000000"/>
                        </a:solidFill>
                        <a:effectLst/>
                        <a:latin typeface="Cambria" panose="02040503050406030204" pitchFamily="18" charset="0"/>
                      </a:endParaRPr>
                    </a:p>
                  </a:txBody>
                  <a:tcPr marL="4889" marR="4889" marT="4889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IN" sz="1300" u="none" strike="noStrike">
                          <a:effectLst/>
                        </a:rPr>
                        <a:t>216.0</a:t>
                      </a:r>
                      <a:endParaRPr lang="en-IN" sz="1300" b="0" i="0" u="none" strike="noStrike">
                        <a:solidFill>
                          <a:srgbClr val="000000"/>
                        </a:solidFill>
                        <a:effectLst/>
                        <a:latin typeface="Cambria" panose="02040503050406030204" pitchFamily="18" charset="0"/>
                      </a:endParaRPr>
                    </a:p>
                  </a:txBody>
                  <a:tcPr marL="4889" marR="4889" marT="4889" marB="0" anchor="b"/>
                </a:tc>
                <a:extLst>
                  <a:ext uri="{0D108BD9-81ED-4DB2-BD59-A6C34878D82A}">
                    <a16:rowId xmlns:a16="http://schemas.microsoft.com/office/drawing/2014/main" val="2647139727"/>
                  </a:ext>
                </a:extLst>
              </a:tr>
              <a:tr h="302670">
                <a:tc>
                  <a:txBody>
                    <a:bodyPr/>
                    <a:lstStyle/>
                    <a:p>
                      <a:pPr algn="ctr" fontAlgn="ctr"/>
                      <a:r>
                        <a:rPr lang="en-IN" sz="2000" b="1" i="1" u="none" strike="noStrike" dirty="0">
                          <a:solidFill>
                            <a:srgbClr val="0070C0"/>
                          </a:solidFill>
                          <a:effectLst/>
                        </a:rPr>
                        <a:t>5</a:t>
                      </a:r>
                      <a:endParaRPr lang="en-IN" sz="2000" b="1" i="1" u="none" strike="noStrike" dirty="0">
                        <a:solidFill>
                          <a:srgbClr val="0070C0"/>
                        </a:solidFill>
                        <a:effectLst/>
                        <a:latin typeface="Cambria" panose="02040503050406030204" pitchFamily="18" charset="0"/>
                      </a:endParaRPr>
                    </a:p>
                  </a:txBody>
                  <a:tcPr marL="4889" marR="4889" marT="4889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IN" sz="2000" b="1" i="1" u="none" strike="noStrike" dirty="0">
                          <a:solidFill>
                            <a:srgbClr val="0070C0"/>
                          </a:solidFill>
                          <a:effectLst/>
                        </a:rPr>
                        <a:t>13</a:t>
                      </a:r>
                      <a:endParaRPr lang="en-IN" sz="2000" b="1" i="1" u="none" strike="noStrike" dirty="0">
                        <a:solidFill>
                          <a:srgbClr val="0070C0"/>
                        </a:solidFill>
                        <a:effectLst/>
                        <a:latin typeface="Cambria" panose="02040503050406030204" pitchFamily="18" charset="0"/>
                      </a:endParaRPr>
                    </a:p>
                  </a:txBody>
                  <a:tcPr marL="4889" marR="4889" marT="4889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IN" sz="2000" b="1" i="1" u="none" strike="noStrike" dirty="0">
                          <a:solidFill>
                            <a:srgbClr val="0070C0"/>
                          </a:solidFill>
                          <a:effectLst/>
                        </a:rPr>
                        <a:t>5-4</a:t>
                      </a:r>
                      <a:endParaRPr lang="en-IN" sz="2000" b="1" i="1" u="none" strike="noStrike" dirty="0">
                        <a:solidFill>
                          <a:srgbClr val="0070C0"/>
                        </a:solidFill>
                        <a:effectLst/>
                        <a:latin typeface="Cambria" panose="02040503050406030204" pitchFamily="18" charset="0"/>
                      </a:endParaRPr>
                    </a:p>
                  </a:txBody>
                  <a:tcPr marL="4889" marR="4889" marT="4889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IN" sz="2000" b="1" i="1" u="none" strike="noStrike" dirty="0">
                          <a:solidFill>
                            <a:srgbClr val="0070C0"/>
                          </a:solidFill>
                          <a:effectLst/>
                        </a:rPr>
                        <a:t>132000</a:t>
                      </a:r>
                      <a:endParaRPr lang="en-IN" sz="2000" b="1" i="1" u="none" strike="noStrike" dirty="0">
                        <a:solidFill>
                          <a:srgbClr val="0070C0"/>
                        </a:solidFill>
                        <a:effectLst/>
                        <a:latin typeface="Cambria" panose="02040503050406030204" pitchFamily="18" charset="0"/>
                      </a:endParaRPr>
                    </a:p>
                  </a:txBody>
                  <a:tcPr marL="4889" marR="4889" marT="4889" marB="0" anchor="ctr"/>
                </a:tc>
                <a:tc>
                  <a:txBody>
                    <a:bodyPr/>
                    <a:lstStyle/>
                    <a:p>
                      <a:pPr algn="l" fontAlgn="ctr"/>
                      <a:endParaRPr lang="en-IN" sz="2000" b="1" i="1" u="none" strike="noStrike" dirty="0">
                        <a:solidFill>
                          <a:srgbClr val="0070C0"/>
                        </a:solidFill>
                        <a:effectLst/>
                        <a:latin typeface="Cambria" panose="02040503050406030204" pitchFamily="18" charset="0"/>
                      </a:endParaRPr>
                    </a:p>
                  </a:txBody>
                  <a:tcPr marL="4889" marR="4889" marT="4889" marB="0" anchor="ctr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IN" sz="2000" b="1" i="1" u="none" strike="noStrike" dirty="0">
                          <a:solidFill>
                            <a:srgbClr val="0070C0"/>
                          </a:solidFill>
                          <a:effectLst/>
                        </a:rPr>
                        <a:t>218.7</a:t>
                      </a:r>
                      <a:endParaRPr lang="en-IN" sz="2000" b="1" i="1" u="none" strike="noStrike" dirty="0">
                        <a:solidFill>
                          <a:srgbClr val="0070C0"/>
                        </a:solidFill>
                        <a:effectLst/>
                        <a:latin typeface="Cambria" panose="02040503050406030204" pitchFamily="18" charset="0"/>
                      </a:endParaRPr>
                    </a:p>
                  </a:txBody>
                  <a:tcPr marL="4889" marR="4889" marT="4889" marB="0" anchor="ctr"/>
                </a:tc>
                <a:extLst>
                  <a:ext uri="{0D108BD9-81ED-4DB2-BD59-A6C34878D82A}">
                    <a16:rowId xmlns:a16="http://schemas.microsoft.com/office/drawing/2014/main" val="1147231387"/>
                  </a:ext>
                </a:extLst>
              </a:tr>
              <a:tr h="198408">
                <a:tc>
                  <a:txBody>
                    <a:bodyPr/>
                    <a:lstStyle/>
                    <a:p>
                      <a:pPr algn="ctr" fontAlgn="ctr"/>
                      <a:r>
                        <a:rPr lang="en-IN" sz="1300" u="none" strike="noStrike" dirty="0">
                          <a:effectLst/>
                        </a:rPr>
                        <a:t>6</a:t>
                      </a:r>
                      <a:endParaRPr lang="en-IN" sz="1300" b="0" i="0" u="none" strike="noStrike" dirty="0">
                        <a:solidFill>
                          <a:srgbClr val="000000"/>
                        </a:solidFill>
                        <a:effectLst/>
                        <a:latin typeface="Cambria" panose="02040503050406030204" pitchFamily="18" charset="0"/>
                      </a:endParaRPr>
                    </a:p>
                  </a:txBody>
                  <a:tcPr marL="4889" marR="4889" marT="4889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IN" sz="1300" u="none" strike="noStrike" dirty="0">
                          <a:effectLst/>
                        </a:rPr>
                        <a:t>12</a:t>
                      </a:r>
                      <a:endParaRPr lang="en-IN" sz="1300" b="0" i="0" u="none" strike="noStrike" dirty="0">
                        <a:solidFill>
                          <a:srgbClr val="000000"/>
                        </a:solidFill>
                        <a:effectLst/>
                        <a:latin typeface="Cambria" panose="02040503050406030204" pitchFamily="18" charset="0"/>
                      </a:endParaRPr>
                    </a:p>
                  </a:txBody>
                  <a:tcPr marL="4889" marR="4889" marT="4889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IN" sz="1300" u="none" strike="noStrike" dirty="0">
                          <a:effectLst/>
                        </a:rPr>
                        <a:t>5-4</a:t>
                      </a:r>
                      <a:endParaRPr lang="en-IN" sz="1300" b="0" i="0" u="none" strike="noStrike" dirty="0">
                        <a:solidFill>
                          <a:srgbClr val="000000"/>
                        </a:solidFill>
                        <a:effectLst/>
                        <a:latin typeface="Cambria" panose="02040503050406030204" pitchFamily="18" charset="0"/>
                      </a:endParaRPr>
                    </a:p>
                  </a:txBody>
                  <a:tcPr marL="4889" marR="4889" marT="4889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IN" sz="1300" u="none" strike="noStrike" dirty="0">
                          <a:effectLst/>
                        </a:rPr>
                        <a:t>130350</a:t>
                      </a:r>
                      <a:endParaRPr lang="en-IN" sz="1300" b="0" i="0" u="none" strike="noStrike" dirty="0">
                        <a:solidFill>
                          <a:srgbClr val="000000"/>
                        </a:solidFill>
                        <a:effectLst/>
                        <a:latin typeface="Cambria" panose="02040503050406030204" pitchFamily="18" charset="0"/>
                      </a:endParaRPr>
                    </a:p>
                  </a:txBody>
                  <a:tcPr marL="4889" marR="4889" marT="4889" marB="0" anchor="ctr"/>
                </a:tc>
                <a:tc>
                  <a:txBody>
                    <a:bodyPr/>
                    <a:lstStyle/>
                    <a:p>
                      <a:pPr algn="ctr" fontAlgn="ctr"/>
                      <a:endParaRPr lang="en-IN" sz="1300" b="0" i="0" u="none" strike="noStrike" dirty="0">
                        <a:solidFill>
                          <a:srgbClr val="000000"/>
                        </a:solidFill>
                        <a:effectLst/>
                        <a:latin typeface="Cambria" panose="02040503050406030204" pitchFamily="18" charset="0"/>
                      </a:endParaRPr>
                    </a:p>
                  </a:txBody>
                  <a:tcPr marL="4889" marR="4889" marT="4889" marB="0" anchor="ctr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IN" sz="1300" u="none" strike="noStrike">
                          <a:effectLst/>
                        </a:rPr>
                        <a:t>221.5</a:t>
                      </a:r>
                      <a:endParaRPr lang="en-IN" sz="1300" b="0" i="0" u="none" strike="noStrike">
                        <a:solidFill>
                          <a:srgbClr val="000000"/>
                        </a:solidFill>
                        <a:effectLst/>
                        <a:latin typeface="Cambria" panose="02040503050406030204" pitchFamily="18" charset="0"/>
                      </a:endParaRPr>
                    </a:p>
                  </a:txBody>
                  <a:tcPr marL="4889" marR="4889" marT="4889" marB="0" anchor="b"/>
                </a:tc>
                <a:extLst>
                  <a:ext uri="{0D108BD9-81ED-4DB2-BD59-A6C34878D82A}">
                    <a16:rowId xmlns:a16="http://schemas.microsoft.com/office/drawing/2014/main" val="2484535012"/>
                  </a:ext>
                </a:extLst>
              </a:tr>
              <a:tr h="198408">
                <a:tc>
                  <a:txBody>
                    <a:bodyPr/>
                    <a:lstStyle/>
                    <a:p>
                      <a:pPr algn="ctr" fontAlgn="ctr"/>
                      <a:r>
                        <a:rPr lang="en-IN" sz="1300" u="none" strike="noStrike">
                          <a:effectLst/>
                        </a:rPr>
                        <a:t>7</a:t>
                      </a:r>
                      <a:endParaRPr lang="en-IN" sz="1300" b="0" i="0" u="none" strike="noStrike">
                        <a:solidFill>
                          <a:srgbClr val="000000"/>
                        </a:solidFill>
                        <a:effectLst/>
                        <a:latin typeface="Cambria" panose="02040503050406030204" pitchFamily="18" charset="0"/>
                      </a:endParaRPr>
                    </a:p>
                  </a:txBody>
                  <a:tcPr marL="4889" marR="4889" marT="4889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IN" sz="1300" u="none" strike="noStrike">
                          <a:effectLst/>
                        </a:rPr>
                        <a:t>11</a:t>
                      </a:r>
                      <a:endParaRPr lang="en-IN" sz="1300" b="0" i="0" u="none" strike="noStrike">
                        <a:solidFill>
                          <a:srgbClr val="000000"/>
                        </a:solidFill>
                        <a:effectLst/>
                        <a:latin typeface="Cambria" panose="02040503050406030204" pitchFamily="18" charset="0"/>
                      </a:endParaRPr>
                    </a:p>
                  </a:txBody>
                  <a:tcPr marL="4889" marR="4889" marT="4889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IN" sz="1300" u="none" strike="noStrike">
                          <a:effectLst/>
                        </a:rPr>
                        <a:t>5-4</a:t>
                      </a:r>
                      <a:endParaRPr lang="en-IN" sz="1300" b="0" i="0" u="none" strike="noStrike">
                        <a:solidFill>
                          <a:srgbClr val="000000"/>
                        </a:solidFill>
                        <a:effectLst/>
                        <a:latin typeface="Cambria" panose="02040503050406030204" pitchFamily="18" charset="0"/>
                      </a:endParaRPr>
                    </a:p>
                  </a:txBody>
                  <a:tcPr marL="4889" marR="4889" marT="4889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IN" sz="1300" u="none" strike="noStrike">
                          <a:effectLst/>
                        </a:rPr>
                        <a:t>128700</a:t>
                      </a:r>
                      <a:endParaRPr lang="en-IN" sz="1300" b="0" i="0" u="none" strike="noStrike">
                        <a:solidFill>
                          <a:srgbClr val="000000"/>
                        </a:solidFill>
                        <a:effectLst/>
                        <a:latin typeface="Cambria" panose="02040503050406030204" pitchFamily="18" charset="0"/>
                      </a:endParaRPr>
                    </a:p>
                  </a:txBody>
                  <a:tcPr marL="4889" marR="4889" marT="4889" marB="0" anchor="ctr"/>
                </a:tc>
                <a:tc>
                  <a:txBody>
                    <a:bodyPr/>
                    <a:lstStyle/>
                    <a:p>
                      <a:pPr algn="ctr" fontAlgn="ctr"/>
                      <a:endParaRPr lang="en-IN" sz="1300" b="0" i="0" u="none" strike="noStrike" dirty="0">
                        <a:solidFill>
                          <a:srgbClr val="000000"/>
                        </a:solidFill>
                        <a:effectLst/>
                        <a:latin typeface="Cambria" panose="02040503050406030204" pitchFamily="18" charset="0"/>
                      </a:endParaRPr>
                    </a:p>
                  </a:txBody>
                  <a:tcPr marL="4889" marR="4889" marT="4889" marB="0" anchor="ctr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IN" sz="1300" u="none" strike="noStrike">
                          <a:effectLst/>
                        </a:rPr>
                        <a:t>224.3</a:t>
                      </a:r>
                      <a:endParaRPr lang="en-IN" sz="1300" b="0" i="0" u="none" strike="noStrike">
                        <a:solidFill>
                          <a:srgbClr val="000000"/>
                        </a:solidFill>
                        <a:effectLst/>
                        <a:latin typeface="Cambria" panose="02040503050406030204" pitchFamily="18" charset="0"/>
                      </a:endParaRPr>
                    </a:p>
                  </a:txBody>
                  <a:tcPr marL="4889" marR="4889" marT="4889" marB="0" anchor="b"/>
                </a:tc>
                <a:extLst>
                  <a:ext uri="{0D108BD9-81ED-4DB2-BD59-A6C34878D82A}">
                    <a16:rowId xmlns:a16="http://schemas.microsoft.com/office/drawing/2014/main" val="2040116344"/>
                  </a:ext>
                </a:extLst>
              </a:tr>
              <a:tr h="198408">
                <a:tc>
                  <a:txBody>
                    <a:bodyPr/>
                    <a:lstStyle/>
                    <a:p>
                      <a:pPr algn="ctr" fontAlgn="ctr"/>
                      <a:r>
                        <a:rPr lang="en-IN" sz="1300" u="none" strike="noStrike">
                          <a:effectLst/>
                        </a:rPr>
                        <a:t>8</a:t>
                      </a:r>
                      <a:endParaRPr lang="en-IN" sz="1300" b="0" i="0" u="none" strike="noStrike">
                        <a:solidFill>
                          <a:srgbClr val="000000"/>
                        </a:solidFill>
                        <a:effectLst/>
                        <a:latin typeface="Cambria" panose="02040503050406030204" pitchFamily="18" charset="0"/>
                      </a:endParaRPr>
                    </a:p>
                  </a:txBody>
                  <a:tcPr marL="4889" marR="4889" marT="4889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IN" sz="1300" u="none" strike="noStrike">
                          <a:effectLst/>
                        </a:rPr>
                        <a:t>10</a:t>
                      </a:r>
                      <a:endParaRPr lang="en-IN" sz="1300" b="0" i="0" u="none" strike="noStrike">
                        <a:solidFill>
                          <a:srgbClr val="000000"/>
                        </a:solidFill>
                        <a:effectLst/>
                        <a:latin typeface="Cambria" panose="02040503050406030204" pitchFamily="18" charset="0"/>
                      </a:endParaRPr>
                    </a:p>
                  </a:txBody>
                  <a:tcPr marL="4889" marR="4889" marT="4889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IN" sz="1300" u="none" strike="noStrike">
                          <a:effectLst/>
                        </a:rPr>
                        <a:t>5-4</a:t>
                      </a:r>
                      <a:endParaRPr lang="en-IN" sz="1300" b="0" i="0" u="none" strike="noStrike">
                        <a:solidFill>
                          <a:srgbClr val="000000"/>
                        </a:solidFill>
                        <a:effectLst/>
                        <a:latin typeface="Cambria" panose="02040503050406030204" pitchFamily="18" charset="0"/>
                      </a:endParaRPr>
                    </a:p>
                  </a:txBody>
                  <a:tcPr marL="4889" marR="4889" marT="4889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IN" sz="1300" u="none" strike="noStrike">
                          <a:effectLst/>
                        </a:rPr>
                        <a:t>127050</a:t>
                      </a:r>
                      <a:endParaRPr lang="en-IN" sz="1300" b="0" i="0" u="none" strike="noStrike">
                        <a:solidFill>
                          <a:srgbClr val="000000"/>
                        </a:solidFill>
                        <a:effectLst/>
                        <a:latin typeface="Cambria" panose="02040503050406030204" pitchFamily="18" charset="0"/>
                      </a:endParaRPr>
                    </a:p>
                  </a:txBody>
                  <a:tcPr marL="4889" marR="4889" marT="4889" marB="0" anchor="ctr"/>
                </a:tc>
                <a:tc>
                  <a:txBody>
                    <a:bodyPr/>
                    <a:lstStyle/>
                    <a:p>
                      <a:pPr algn="ctr" fontAlgn="ctr"/>
                      <a:endParaRPr lang="en-IN" sz="1300" b="0" i="0" u="none" strike="noStrike">
                        <a:solidFill>
                          <a:srgbClr val="000000"/>
                        </a:solidFill>
                        <a:effectLst/>
                        <a:latin typeface="Cambria" panose="02040503050406030204" pitchFamily="18" charset="0"/>
                      </a:endParaRPr>
                    </a:p>
                  </a:txBody>
                  <a:tcPr marL="4889" marR="4889" marT="4889" marB="0" anchor="ctr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IN" sz="1300" u="none" strike="noStrike">
                          <a:effectLst/>
                        </a:rPr>
                        <a:t>227.2</a:t>
                      </a:r>
                      <a:endParaRPr lang="en-IN" sz="1300" b="0" i="0" u="none" strike="noStrike">
                        <a:solidFill>
                          <a:srgbClr val="000000"/>
                        </a:solidFill>
                        <a:effectLst/>
                        <a:latin typeface="Cambria" panose="02040503050406030204" pitchFamily="18" charset="0"/>
                      </a:endParaRPr>
                    </a:p>
                  </a:txBody>
                  <a:tcPr marL="4889" marR="4889" marT="4889" marB="0" anchor="b"/>
                </a:tc>
                <a:extLst>
                  <a:ext uri="{0D108BD9-81ED-4DB2-BD59-A6C34878D82A}">
                    <a16:rowId xmlns:a16="http://schemas.microsoft.com/office/drawing/2014/main" val="195272098"/>
                  </a:ext>
                </a:extLst>
              </a:tr>
              <a:tr h="198408">
                <a:tc>
                  <a:txBody>
                    <a:bodyPr/>
                    <a:lstStyle/>
                    <a:p>
                      <a:pPr algn="ctr" fontAlgn="ctr"/>
                      <a:r>
                        <a:rPr lang="en-IN" sz="1300" u="none" strike="noStrike">
                          <a:effectLst/>
                        </a:rPr>
                        <a:t>9</a:t>
                      </a:r>
                      <a:endParaRPr lang="en-IN" sz="1300" b="0" i="0" u="none" strike="noStrike">
                        <a:solidFill>
                          <a:srgbClr val="000000"/>
                        </a:solidFill>
                        <a:effectLst/>
                        <a:latin typeface="Cambria" panose="02040503050406030204" pitchFamily="18" charset="0"/>
                      </a:endParaRPr>
                    </a:p>
                  </a:txBody>
                  <a:tcPr marL="4889" marR="4889" marT="4889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IN" sz="1300" u="none" strike="noStrike">
                          <a:effectLst/>
                        </a:rPr>
                        <a:t>9</a:t>
                      </a:r>
                      <a:endParaRPr lang="en-IN" sz="1300" b="0" i="0" u="none" strike="noStrike">
                        <a:solidFill>
                          <a:srgbClr val="000000"/>
                        </a:solidFill>
                        <a:effectLst/>
                        <a:latin typeface="Cambria" panose="02040503050406030204" pitchFamily="18" charset="0"/>
                      </a:endParaRPr>
                    </a:p>
                  </a:txBody>
                  <a:tcPr marL="4889" marR="4889" marT="4889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IN" sz="1300" u="none" strike="noStrike">
                          <a:effectLst/>
                        </a:rPr>
                        <a:t>5-4</a:t>
                      </a:r>
                      <a:endParaRPr lang="en-IN" sz="1300" b="0" i="0" u="none" strike="noStrike">
                        <a:solidFill>
                          <a:srgbClr val="000000"/>
                        </a:solidFill>
                        <a:effectLst/>
                        <a:latin typeface="Cambria" panose="02040503050406030204" pitchFamily="18" charset="0"/>
                      </a:endParaRPr>
                    </a:p>
                  </a:txBody>
                  <a:tcPr marL="4889" marR="4889" marT="4889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IN" sz="1300" u="none" strike="noStrike">
                          <a:effectLst/>
                        </a:rPr>
                        <a:t>125400</a:t>
                      </a:r>
                      <a:endParaRPr lang="en-IN" sz="1300" b="0" i="0" u="none" strike="noStrike">
                        <a:solidFill>
                          <a:srgbClr val="000000"/>
                        </a:solidFill>
                        <a:effectLst/>
                        <a:latin typeface="Cambria" panose="02040503050406030204" pitchFamily="18" charset="0"/>
                      </a:endParaRPr>
                    </a:p>
                  </a:txBody>
                  <a:tcPr marL="4889" marR="4889" marT="4889" marB="0" anchor="ctr"/>
                </a:tc>
                <a:tc>
                  <a:txBody>
                    <a:bodyPr/>
                    <a:lstStyle/>
                    <a:p>
                      <a:pPr algn="ctr" fontAlgn="ctr"/>
                      <a:endParaRPr lang="en-IN" sz="1300" b="0" i="0" u="none" strike="noStrike">
                        <a:solidFill>
                          <a:srgbClr val="000000"/>
                        </a:solidFill>
                        <a:effectLst/>
                        <a:latin typeface="Cambria" panose="02040503050406030204" pitchFamily="18" charset="0"/>
                      </a:endParaRPr>
                    </a:p>
                  </a:txBody>
                  <a:tcPr marL="4889" marR="4889" marT="4889" marB="0" anchor="ctr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IN" sz="1300" u="none" strike="noStrike">
                          <a:effectLst/>
                        </a:rPr>
                        <a:t>230.2</a:t>
                      </a:r>
                      <a:endParaRPr lang="en-IN" sz="1300" b="0" i="0" u="none" strike="noStrike">
                        <a:solidFill>
                          <a:srgbClr val="000000"/>
                        </a:solidFill>
                        <a:effectLst/>
                        <a:latin typeface="Cambria" panose="02040503050406030204" pitchFamily="18" charset="0"/>
                      </a:endParaRPr>
                    </a:p>
                  </a:txBody>
                  <a:tcPr marL="4889" marR="4889" marT="4889" marB="0" anchor="b"/>
                </a:tc>
                <a:extLst>
                  <a:ext uri="{0D108BD9-81ED-4DB2-BD59-A6C34878D82A}">
                    <a16:rowId xmlns:a16="http://schemas.microsoft.com/office/drawing/2014/main" val="3482812707"/>
                  </a:ext>
                </a:extLst>
              </a:tr>
              <a:tr h="198408">
                <a:tc>
                  <a:txBody>
                    <a:bodyPr/>
                    <a:lstStyle/>
                    <a:p>
                      <a:pPr algn="ctr" fontAlgn="ctr"/>
                      <a:r>
                        <a:rPr lang="en-IN" sz="1300" u="none" strike="noStrike">
                          <a:effectLst/>
                        </a:rPr>
                        <a:t>10</a:t>
                      </a:r>
                      <a:endParaRPr lang="en-IN" sz="1300" b="0" i="0" u="none" strike="noStrike">
                        <a:solidFill>
                          <a:srgbClr val="000000"/>
                        </a:solidFill>
                        <a:effectLst/>
                        <a:latin typeface="Cambria" panose="02040503050406030204" pitchFamily="18" charset="0"/>
                      </a:endParaRPr>
                    </a:p>
                  </a:txBody>
                  <a:tcPr marL="4889" marR="4889" marT="4889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IN" sz="1300" u="none" strike="noStrike">
                          <a:effectLst/>
                        </a:rPr>
                        <a:t>8</a:t>
                      </a:r>
                      <a:endParaRPr lang="en-IN" sz="1300" b="0" i="0" u="none" strike="noStrike">
                        <a:solidFill>
                          <a:srgbClr val="000000"/>
                        </a:solidFill>
                        <a:effectLst/>
                        <a:latin typeface="Cambria" panose="02040503050406030204" pitchFamily="18" charset="0"/>
                      </a:endParaRPr>
                    </a:p>
                  </a:txBody>
                  <a:tcPr marL="4889" marR="4889" marT="4889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IN" sz="1300" u="none" strike="noStrike">
                          <a:effectLst/>
                        </a:rPr>
                        <a:t>5-4</a:t>
                      </a:r>
                      <a:endParaRPr lang="en-IN" sz="1300" b="0" i="0" u="none" strike="noStrike">
                        <a:solidFill>
                          <a:srgbClr val="000000"/>
                        </a:solidFill>
                        <a:effectLst/>
                        <a:latin typeface="Cambria" panose="02040503050406030204" pitchFamily="18" charset="0"/>
                      </a:endParaRPr>
                    </a:p>
                  </a:txBody>
                  <a:tcPr marL="4889" marR="4889" marT="4889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IN" sz="1300" u="none" strike="noStrike">
                          <a:effectLst/>
                        </a:rPr>
                        <a:t>123750</a:t>
                      </a:r>
                      <a:endParaRPr lang="en-IN" sz="1300" b="0" i="0" u="none" strike="noStrike">
                        <a:solidFill>
                          <a:srgbClr val="000000"/>
                        </a:solidFill>
                        <a:effectLst/>
                        <a:latin typeface="Cambria" panose="02040503050406030204" pitchFamily="18" charset="0"/>
                      </a:endParaRPr>
                    </a:p>
                  </a:txBody>
                  <a:tcPr marL="4889" marR="4889" marT="4889" marB="0" anchor="ctr"/>
                </a:tc>
                <a:tc>
                  <a:txBody>
                    <a:bodyPr/>
                    <a:lstStyle/>
                    <a:p>
                      <a:pPr algn="ctr" fontAlgn="ctr"/>
                      <a:endParaRPr lang="en-IN" sz="1300" b="0" i="0" u="none" strike="noStrike">
                        <a:solidFill>
                          <a:srgbClr val="000000"/>
                        </a:solidFill>
                        <a:effectLst/>
                        <a:latin typeface="Cambria" panose="02040503050406030204" pitchFamily="18" charset="0"/>
                      </a:endParaRPr>
                    </a:p>
                  </a:txBody>
                  <a:tcPr marL="4889" marR="4889" marT="4889" marB="0" anchor="ctr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IN" sz="1300" u="none" strike="noStrike">
                          <a:effectLst/>
                        </a:rPr>
                        <a:t>233.3</a:t>
                      </a:r>
                      <a:endParaRPr lang="en-IN" sz="1300" b="0" i="0" u="none" strike="noStrike">
                        <a:solidFill>
                          <a:srgbClr val="000000"/>
                        </a:solidFill>
                        <a:effectLst/>
                        <a:latin typeface="Cambria" panose="02040503050406030204" pitchFamily="18" charset="0"/>
                      </a:endParaRPr>
                    </a:p>
                  </a:txBody>
                  <a:tcPr marL="4889" marR="4889" marT="4889" marB="0" anchor="b"/>
                </a:tc>
                <a:extLst>
                  <a:ext uri="{0D108BD9-81ED-4DB2-BD59-A6C34878D82A}">
                    <a16:rowId xmlns:a16="http://schemas.microsoft.com/office/drawing/2014/main" val="1210697764"/>
                  </a:ext>
                </a:extLst>
              </a:tr>
              <a:tr h="198408">
                <a:tc>
                  <a:txBody>
                    <a:bodyPr/>
                    <a:lstStyle/>
                    <a:p>
                      <a:pPr algn="ctr" fontAlgn="ctr"/>
                      <a:r>
                        <a:rPr lang="en-IN" sz="1300" u="none" strike="noStrike">
                          <a:effectLst/>
                        </a:rPr>
                        <a:t>11</a:t>
                      </a:r>
                      <a:endParaRPr lang="en-IN" sz="1300" b="0" i="0" u="none" strike="noStrike">
                        <a:solidFill>
                          <a:srgbClr val="000000"/>
                        </a:solidFill>
                        <a:effectLst/>
                        <a:latin typeface="Cambria" panose="02040503050406030204" pitchFamily="18" charset="0"/>
                      </a:endParaRPr>
                    </a:p>
                  </a:txBody>
                  <a:tcPr marL="4889" marR="4889" marT="4889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IN" sz="1300" u="none" strike="noStrike">
                          <a:effectLst/>
                        </a:rPr>
                        <a:t>7</a:t>
                      </a:r>
                      <a:endParaRPr lang="en-IN" sz="1300" b="0" i="0" u="none" strike="noStrike">
                        <a:solidFill>
                          <a:srgbClr val="000000"/>
                        </a:solidFill>
                        <a:effectLst/>
                        <a:latin typeface="Cambria" panose="02040503050406030204" pitchFamily="18" charset="0"/>
                      </a:endParaRPr>
                    </a:p>
                  </a:txBody>
                  <a:tcPr marL="4889" marR="4889" marT="4889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IN" sz="1300" u="none" strike="noStrike">
                          <a:effectLst/>
                        </a:rPr>
                        <a:t>5-4</a:t>
                      </a:r>
                      <a:endParaRPr lang="en-IN" sz="1300" b="0" i="0" u="none" strike="noStrike">
                        <a:solidFill>
                          <a:srgbClr val="000000"/>
                        </a:solidFill>
                        <a:effectLst/>
                        <a:latin typeface="Cambria" panose="02040503050406030204" pitchFamily="18" charset="0"/>
                      </a:endParaRPr>
                    </a:p>
                  </a:txBody>
                  <a:tcPr marL="4889" marR="4889" marT="4889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IN" sz="1300" u="none" strike="noStrike">
                          <a:effectLst/>
                        </a:rPr>
                        <a:t>122100</a:t>
                      </a:r>
                      <a:endParaRPr lang="en-IN" sz="1300" b="0" i="0" u="none" strike="noStrike">
                        <a:solidFill>
                          <a:srgbClr val="000000"/>
                        </a:solidFill>
                        <a:effectLst/>
                        <a:latin typeface="Cambria" panose="02040503050406030204" pitchFamily="18" charset="0"/>
                      </a:endParaRPr>
                    </a:p>
                  </a:txBody>
                  <a:tcPr marL="4889" marR="4889" marT="4889" marB="0" anchor="ctr"/>
                </a:tc>
                <a:tc>
                  <a:txBody>
                    <a:bodyPr/>
                    <a:lstStyle/>
                    <a:p>
                      <a:pPr algn="ctr" fontAlgn="ctr"/>
                      <a:endParaRPr lang="en-IN" sz="1300" b="0" i="0" u="none" strike="noStrike">
                        <a:solidFill>
                          <a:srgbClr val="000000"/>
                        </a:solidFill>
                        <a:effectLst/>
                        <a:latin typeface="Cambria" panose="02040503050406030204" pitchFamily="18" charset="0"/>
                      </a:endParaRPr>
                    </a:p>
                  </a:txBody>
                  <a:tcPr marL="4889" marR="4889" marT="4889" marB="0" anchor="ctr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IN" sz="1300" u="none" strike="noStrike">
                          <a:effectLst/>
                        </a:rPr>
                        <a:t>236.4</a:t>
                      </a:r>
                      <a:endParaRPr lang="en-IN" sz="1300" b="0" i="0" u="none" strike="noStrike">
                        <a:solidFill>
                          <a:srgbClr val="000000"/>
                        </a:solidFill>
                        <a:effectLst/>
                        <a:latin typeface="Cambria" panose="02040503050406030204" pitchFamily="18" charset="0"/>
                      </a:endParaRPr>
                    </a:p>
                  </a:txBody>
                  <a:tcPr marL="4889" marR="4889" marT="4889" marB="0" anchor="b"/>
                </a:tc>
                <a:extLst>
                  <a:ext uri="{0D108BD9-81ED-4DB2-BD59-A6C34878D82A}">
                    <a16:rowId xmlns:a16="http://schemas.microsoft.com/office/drawing/2014/main" val="3450949830"/>
                  </a:ext>
                </a:extLst>
              </a:tr>
              <a:tr h="198408">
                <a:tc>
                  <a:txBody>
                    <a:bodyPr/>
                    <a:lstStyle/>
                    <a:p>
                      <a:pPr algn="ctr" fontAlgn="ctr"/>
                      <a:r>
                        <a:rPr lang="en-IN" sz="1300" u="none" strike="noStrike">
                          <a:effectLst/>
                        </a:rPr>
                        <a:t>12</a:t>
                      </a:r>
                      <a:endParaRPr lang="en-IN" sz="1300" b="0" i="0" u="none" strike="noStrike">
                        <a:solidFill>
                          <a:srgbClr val="000000"/>
                        </a:solidFill>
                        <a:effectLst/>
                        <a:latin typeface="Cambria" panose="02040503050406030204" pitchFamily="18" charset="0"/>
                      </a:endParaRPr>
                    </a:p>
                  </a:txBody>
                  <a:tcPr marL="4889" marR="4889" marT="4889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IN" sz="1300" u="none" strike="noStrike">
                          <a:effectLst/>
                        </a:rPr>
                        <a:t>6</a:t>
                      </a:r>
                      <a:endParaRPr lang="en-IN" sz="1300" b="0" i="0" u="none" strike="noStrike">
                        <a:solidFill>
                          <a:srgbClr val="000000"/>
                        </a:solidFill>
                        <a:effectLst/>
                        <a:latin typeface="Cambria" panose="02040503050406030204" pitchFamily="18" charset="0"/>
                      </a:endParaRPr>
                    </a:p>
                  </a:txBody>
                  <a:tcPr marL="4889" marR="4889" marT="4889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IN" sz="1300" u="none" strike="noStrike">
                          <a:effectLst/>
                        </a:rPr>
                        <a:t>5-4</a:t>
                      </a:r>
                      <a:endParaRPr lang="en-IN" sz="1300" b="0" i="0" u="none" strike="noStrike">
                        <a:solidFill>
                          <a:srgbClr val="000000"/>
                        </a:solidFill>
                        <a:effectLst/>
                        <a:latin typeface="Cambria" panose="02040503050406030204" pitchFamily="18" charset="0"/>
                      </a:endParaRPr>
                    </a:p>
                  </a:txBody>
                  <a:tcPr marL="4889" marR="4889" marT="4889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IN" sz="1300" u="none" strike="noStrike">
                          <a:effectLst/>
                        </a:rPr>
                        <a:t>120450</a:t>
                      </a:r>
                      <a:endParaRPr lang="en-IN" sz="1300" b="0" i="0" u="none" strike="noStrike">
                        <a:solidFill>
                          <a:srgbClr val="000000"/>
                        </a:solidFill>
                        <a:effectLst/>
                        <a:latin typeface="Cambria" panose="02040503050406030204" pitchFamily="18" charset="0"/>
                      </a:endParaRPr>
                    </a:p>
                  </a:txBody>
                  <a:tcPr marL="4889" marR="4889" marT="4889" marB="0" anchor="ctr"/>
                </a:tc>
                <a:tc>
                  <a:txBody>
                    <a:bodyPr/>
                    <a:lstStyle/>
                    <a:p>
                      <a:pPr algn="ctr" fontAlgn="ctr"/>
                      <a:endParaRPr lang="en-IN" sz="1300" b="0" i="0" u="none" strike="noStrike">
                        <a:solidFill>
                          <a:srgbClr val="000000"/>
                        </a:solidFill>
                        <a:effectLst/>
                        <a:latin typeface="Cambria" panose="02040503050406030204" pitchFamily="18" charset="0"/>
                      </a:endParaRPr>
                    </a:p>
                  </a:txBody>
                  <a:tcPr marL="4889" marR="4889" marT="4889" marB="0" anchor="ctr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IN" sz="1300" u="none" strike="noStrike">
                          <a:effectLst/>
                        </a:rPr>
                        <a:t>239.7</a:t>
                      </a:r>
                      <a:endParaRPr lang="en-IN" sz="1300" b="0" i="0" u="none" strike="noStrike">
                        <a:solidFill>
                          <a:srgbClr val="000000"/>
                        </a:solidFill>
                        <a:effectLst/>
                        <a:latin typeface="Cambria" panose="02040503050406030204" pitchFamily="18" charset="0"/>
                      </a:endParaRPr>
                    </a:p>
                  </a:txBody>
                  <a:tcPr marL="4889" marR="4889" marT="4889" marB="0" anchor="b"/>
                </a:tc>
                <a:extLst>
                  <a:ext uri="{0D108BD9-81ED-4DB2-BD59-A6C34878D82A}">
                    <a16:rowId xmlns:a16="http://schemas.microsoft.com/office/drawing/2014/main" val="913883446"/>
                  </a:ext>
                </a:extLst>
              </a:tr>
              <a:tr h="198408">
                <a:tc>
                  <a:txBody>
                    <a:bodyPr/>
                    <a:lstStyle/>
                    <a:p>
                      <a:pPr algn="ctr" fontAlgn="ctr"/>
                      <a:r>
                        <a:rPr lang="en-IN" sz="1300" u="none" strike="noStrike">
                          <a:effectLst/>
                        </a:rPr>
                        <a:t>13a</a:t>
                      </a:r>
                      <a:endParaRPr lang="en-IN" sz="1300" b="0" i="0" u="none" strike="noStrike">
                        <a:solidFill>
                          <a:srgbClr val="000000"/>
                        </a:solidFill>
                        <a:effectLst/>
                        <a:latin typeface="Cambria" panose="02040503050406030204" pitchFamily="18" charset="0"/>
                      </a:endParaRPr>
                    </a:p>
                  </a:txBody>
                  <a:tcPr marL="4889" marR="4889" marT="4889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IN" sz="1300" u="none" strike="noStrike" dirty="0">
                          <a:effectLst/>
                        </a:rPr>
                        <a:t>5</a:t>
                      </a:r>
                      <a:endParaRPr lang="en-IN" sz="1300" b="0" i="0" u="none" strike="noStrike" dirty="0">
                        <a:solidFill>
                          <a:srgbClr val="000000"/>
                        </a:solidFill>
                        <a:effectLst/>
                        <a:latin typeface="Cambria" panose="02040503050406030204" pitchFamily="18" charset="0"/>
                      </a:endParaRPr>
                    </a:p>
                  </a:txBody>
                  <a:tcPr marL="4889" marR="4889" marT="4889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IN" sz="1300" u="none" strike="noStrike">
                          <a:effectLst/>
                        </a:rPr>
                        <a:t>5-4</a:t>
                      </a:r>
                      <a:endParaRPr lang="en-IN" sz="1300" b="0" i="0" u="none" strike="noStrike">
                        <a:solidFill>
                          <a:srgbClr val="000000"/>
                        </a:solidFill>
                        <a:effectLst/>
                        <a:latin typeface="Cambria" panose="02040503050406030204" pitchFamily="18" charset="0"/>
                      </a:endParaRPr>
                    </a:p>
                  </a:txBody>
                  <a:tcPr marL="4889" marR="4889" marT="4889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IN" sz="1300" u="none" strike="noStrike">
                          <a:effectLst/>
                        </a:rPr>
                        <a:t>118800</a:t>
                      </a:r>
                      <a:endParaRPr lang="en-IN" sz="1300" b="0" i="0" u="none" strike="noStrike">
                        <a:solidFill>
                          <a:srgbClr val="000000"/>
                        </a:solidFill>
                        <a:effectLst/>
                        <a:latin typeface="Cambria" panose="02040503050406030204" pitchFamily="18" charset="0"/>
                      </a:endParaRPr>
                    </a:p>
                  </a:txBody>
                  <a:tcPr marL="4889" marR="4889" marT="4889" marB="0" anchor="ctr"/>
                </a:tc>
                <a:tc>
                  <a:txBody>
                    <a:bodyPr/>
                    <a:lstStyle/>
                    <a:p>
                      <a:pPr algn="ctr" fontAlgn="ctr"/>
                      <a:endParaRPr lang="en-IN" sz="1300" b="0" i="0" u="none" strike="noStrike">
                        <a:solidFill>
                          <a:srgbClr val="000000"/>
                        </a:solidFill>
                        <a:effectLst/>
                        <a:latin typeface="Cambria" panose="02040503050406030204" pitchFamily="18" charset="0"/>
                      </a:endParaRPr>
                    </a:p>
                  </a:txBody>
                  <a:tcPr marL="4889" marR="4889" marT="4889" marB="0" anchor="ctr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IN" sz="1300" u="none" strike="noStrike">
                          <a:effectLst/>
                        </a:rPr>
                        <a:t>243.0</a:t>
                      </a:r>
                      <a:endParaRPr lang="en-IN" sz="1300" b="0" i="0" u="none" strike="noStrike">
                        <a:solidFill>
                          <a:srgbClr val="000000"/>
                        </a:solidFill>
                        <a:effectLst/>
                        <a:latin typeface="Cambria" panose="02040503050406030204" pitchFamily="18" charset="0"/>
                      </a:endParaRPr>
                    </a:p>
                  </a:txBody>
                  <a:tcPr marL="4889" marR="4889" marT="4889" marB="0" anchor="b"/>
                </a:tc>
                <a:extLst>
                  <a:ext uri="{0D108BD9-81ED-4DB2-BD59-A6C34878D82A}">
                    <a16:rowId xmlns:a16="http://schemas.microsoft.com/office/drawing/2014/main" val="260986775"/>
                  </a:ext>
                </a:extLst>
              </a:tr>
              <a:tr h="322857">
                <a:tc>
                  <a:txBody>
                    <a:bodyPr/>
                    <a:lstStyle/>
                    <a:p>
                      <a:pPr algn="ctr" fontAlgn="ctr"/>
                      <a:r>
                        <a:rPr lang="en-IN" sz="1300" u="none" strike="noStrike">
                          <a:effectLst/>
                        </a:rPr>
                        <a:t>13b</a:t>
                      </a:r>
                      <a:endParaRPr lang="en-IN" sz="1300" b="0" i="0" u="none" strike="noStrike">
                        <a:solidFill>
                          <a:srgbClr val="000000"/>
                        </a:solidFill>
                        <a:effectLst/>
                        <a:latin typeface="Cambria" panose="02040503050406030204" pitchFamily="18" charset="0"/>
                      </a:endParaRPr>
                    </a:p>
                  </a:txBody>
                  <a:tcPr marL="4889" marR="4889" marT="4889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IN" sz="1300" u="none" strike="noStrike" dirty="0">
                          <a:effectLst/>
                        </a:rPr>
                        <a:t>4</a:t>
                      </a:r>
                      <a:endParaRPr lang="en-IN" sz="1300" b="0" i="0" u="none" strike="noStrike" dirty="0">
                        <a:solidFill>
                          <a:srgbClr val="000000"/>
                        </a:solidFill>
                        <a:effectLst/>
                        <a:latin typeface="Cambria" panose="02040503050406030204" pitchFamily="18" charset="0"/>
                      </a:endParaRPr>
                    </a:p>
                  </a:txBody>
                  <a:tcPr marL="4889" marR="4889" marT="4889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IN" sz="1300" u="none" strike="noStrike">
                          <a:effectLst/>
                        </a:rPr>
                        <a:t>5-4 / 5-3</a:t>
                      </a:r>
                      <a:endParaRPr lang="en-IN" sz="1300" b="0" i="0" u="none" strike="noStrike">
                        <a:solidFill>
                          <a:srgbClr val="000000"/>
                        </a:solidFill>
                        <a:effectLst/>
                        <a:latin typeface="Cambria" panose="02040503050406030204" pitchFamily="18" charset="0"/>
                      </a:endParaRPr>
                    </a:p>
                  </a:txBody>
                  <a:tcPr marL="4889" marR="4889" marT="4889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IN" sz="1300" u="none" strike="noStrike">
                          <a:effectLst/>
                        </a:rPr>
                        <a:t>118800</a:t>
                      </a:r>
                      <a:endParaRPr lang="en-IN" sz="1300" b="0" i="0" u="none" strike="noStrike">
                        <a:solidFill>
                          <a:srgbClr val="000000"/>
                        </a:solidFill>
                        <a:effectLst/>
                        <a:latin typeface="Cambria" panose="02040503050406030204" pitchFamily="18" charset="0"/>
                      </a:endParaRPr>
                    </a:p>
                  </a:txBody>
                  <a:tcPr marL="4889" marR="4889" marT="4889" marB="0" anchor="ctr"/>
                </a:tc>
                <a:tc>
                  <a:txBody>
                    <a:bodyPr/>
                    <a:lstStyle/>
                    <a:p>
                      <a:pPr algn="ctr" fontAlgn="ctr"/>
                      <a:endParaRPr lang="en-IN" sz="1300" b="0" i="0" u="none" strike="noStrike">
                        <a:solidFill>
                          <a:srgbClr val="000000"/>
                        </a:solidFill>
                        <a:effectLst/>
                        <a:latin typeface="Cambria" panose="02040503050406030204" pitchFamily="18" charset="0"/>
                      </a:endParaRPr>
                    </a:p>
                  </a:txBody>
                  <a:tcPr marL="4889" marR="4889" marT="4889" marB="0" anchor="ctr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IN" sz="1300" u="none" strike="noStrike">
                          <a:effectLst/>
                        </a:rPr>
                        <a:t>243.0</a:t>
                      </a:r>
                      <a:endParaRPr lang="en-IN" sz="1300" b="0" i="0" u="none" strike="noStrike">
                        <a:solidFill>
                          <a:srgbClr val="000000"/>
                        </a:solidFill>
                        <a:effectLst/>
                        <a:latin typeface="Cambria" panose="02040503050406030204" pitchFamily="18" charset="0"/>
                      </a:endParaRPr>
                    </a:p>
                  </a:txBody>
                  <a:tcPr marL="4889" marR="4889" marT="4889" marB="0" anchor="b"/>
                </a:tc>
                <a:extLst>
                  <a:ext uri="{0D108BD9-81ED-4DB2-BD59-A6C34878D82A}">
                    <a16:rowId xmlns:a16="http://schemas.microsoft.com/office/drawing/2014/main" val="2262147300"/>
                  </a:ext>
                </a:extLst>
              </a:tr>
              <a:tr h="198408">
                <a:tc>
                  <a:txBody>
                    <a:bodyPr/>
                    <a:lstStyle/>
                    <a:p>
                      <a:pPr algn="ctr" fontAlgn="ctr"/>
                      <a:r>
                        <a:rPr lang="en-IN" sz="1300" u="none" strike="noStrike">
                          <a:effectLst/>
                        </a:rPr>
                        <a:t>13c</a:t>
                      </a:r>
                      <a:endParaRPr lang="en-IN" sz="1300" b="0" i="0" u="none" strike="noStrike">
                        <a:solidFill>
                          <a:srgbClr val="000000"/>
                        </a:solidFill>
                        <a:effectLst/>
                        <a:latin typeface="Cambria" panose="02040503050406030204" pitchFamily="18" charset="0"/>
                      </a:endParaRPr>
                    </a:p>
                  </a:txBody>
                  <a:tcPr marL="4889" marR="4889" marT="4889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IN" sz="1300" u="none" strike="noStrike">
                          <a:effectLst/>
                        </a:rPr>
                        <a:t>17</a:t>
                      </a:r>
                      <a:endParaRPr lang="en-IN" sz="1300" b="0" i="0" u="none" strike="noStrike">
                        <a:solidFill>
                          <a:srgbClr val="000000"/>
                        </a:solidFill>
                        <a:effectLst/>
                        <a:latin typeface="Cambria" panose="02040503050406030204" pitchFamily="18" charset="0"/>
                      </a:endParaRPr>
                    </a:p>
                  </a:txBody>
                  <a:tcPr marL="4889" marR="4889" marT="4889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IN" sz="1300" u="none" strike="noStrike">
                          <a:effectLst/>
                        </a:rPr>
                        <a:t>5-3</a:t>
                      </a:r>
                      <a:endParaRPr lang="en-IN" sz="1300" b="0" i="0" u="none" strike="noStrike">
                        <a:solidFill>
                          <a:srgbClr val="000000"/>
                        </a:solidFill>
                        <a:effectLst/>
                        <a:latin typeface="Cambria" panose="02040503050406030204" pitchFamily="18" charset="0"/>
                      </a:endParaRPr>
                    </a:p>
                  </a:txBody>
                  <a:tcPr marL="4889" marR="4889" marT="4889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IN" sz="1300" u="none" strike="noStrike">
                          <a:effectLst/>
                        </a:rPr>
                        <a:t>118800</a:t>
                      </a:r>
                      <a:endParaRPr lang="en-IN" sz="1300" b="0" i="0" u="none" strike="noStrike">
                        <a:solidFill>
                          <a:srgbClr val="000000"/>
                        </a:solidFill>
                        <a:effectLst/>
                        <a:latin typeface="Cambria" panose="02040503050406030204" pitchFamily="18" charset="0"/>
                      </a:endParaRPr>
                    </a:p>
                  </a:txBody>
                  <a:tcPr marL="4889" marR="4889" marT="4889" marB="0" anchor="ctr"/>
                </a:tc>
                <a:tc>
                  <a:txBody>
                    <a:bodyPr/>
                    <a:lstStyle/>
                    <a:p>
                      <a:pPr algn="ctr" fontAlgn="ctr"/>
                      <a:endParaRPr lang="en-IN" sz="1300" b="0" i="0" u="none" strike="noStrike">
                        <a:solidFill>
                          <a:srgbClr val="000000"/>
                        </a:solidFill>
                        <a:effectLst/>
                        <a:latin typeface="Cambria" panose="02040503050406030204" pitchFamily="18" charset="0"/>
                      </a:endParaRPr>
                    </a:p>
                  </a:txBody>
                  <a:tcPr marL="4889" marR="4889" marT="4889" marB="0" anchor="ctr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IN" sz="1300" u="none" strike="noStrike">
                          <a:effectLst/>
                        </a:rPr>
                        <a:t>243.0</a:t>
                      </a:r>
                      <a:endParaRPr lang="en-IN" sz="1300" b="0" i="0" u="none" strike="noStrike">
                        <a:solidFill>
                          <a:srgbClr val="000000"/>
                        </a:solidFill>
                        <a:effectLst/>
                        <a:latin typeface="Cambria" panose="02040503050406030204" pitchFamily="18" charset="0"/>
                      </a:endParaRPr>
                    </a:p>
                  </a:txBody>
                  <a:tcPr marL="4889" marR="4889" marT="4889" marB="0" anchor="b"/>
                </a:tc>
                <a:extLst>
                  <a:ext uri="{0D108BD9-81ED-4DB2-BD59-A6C34878D82A}">
                    <a16:rowId xmlns:a16="http://schemas.microsoft.com/office/drawing/2014/main" val="2896080525"/>
                  </a:ext>
                </a:extLst>
              </a:tr>
              <a:tr h="198408">
                <a:tc>
                  <a:txBody>
                    <a:bodyPr/>
                    <a:lstStyle/>
                    <a:p>
                      <a:pPr algn="ctr" fontAlgn="ctr"/>
                      <a:r>
                        <a:rPr lang="en-IN" sz="1300" u="none" strike="noStrike">
                          <a:effectLst/>
                        </a:rPr>
                        <a:t>14</a:t>
                      </a:r>
                      <a:endParaRPr lang="en-IN" sz="1300" b="0" i="0" u="none" strike="noStrike">
                        <a:solidFill>
                          <a:srgbClr val="000000"/>
                        </a:solidFill>
                        <a:effectLst/>
                        <a:latin typeface="Cambria" panose="02040503050406030204" pitchFamily="18" charset="0"/>
                      </a:endParaRPr>
                    </a:p>
                  </a:txBody>
                  <a:tcPr marL="4889" marR="4889" marT="4889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IN" sz="1300" u="none" strike="noStrike">
                          <a:effectLst/>
                        </a:rPr>
                        <a:t>16</a:t>
                      </a:r>
                      <a:endParaRPr lang="en-IN" sz="1300" b="0" i="0" u="none" strike="noStrike">
                        <a:solidFill>
                          <a:srgbClr val="000000"/>
                        </a:solidFill>
                        <a:effectLst/>
                        <a:latin typeface="Cambria" panose="02040503050406030204" pitchFamily="18" charset="0"/>
                      </a:endParaRPr>
                    </a:p>
                  </a:txBody>
                  <a:tcPr marL="4889" marR="4889" marT="4889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IN" sz="1300" u="none" strike="noStrike">
                          <a:effectLst/>
                        </a:rPr>
                        <a:t>5-3</a:t>
                      </a:r>
                      <a:endParaRPr lang="en-IN" sz="1300" b="0" i="0" u="none" strike="noStrike">
                        <a:solidFill>
                          <a:srgbClr val="000000"/>
                        </a:solidFill>
                        <a:effectLst/>
                        <a:latin typeface="Cambria" panose="02040503050406030204" pitchFamily="18" charset="0"/>
                      </a:endParaRPr>
                    </a:p>
                  </a:txBody>
                  <a:tcPr marL="4889" marR="4889" marT="4889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IN" sz="1300" u="none" strike="noStrike">
                          <a:effectLst/>
                        </a:rPr>
                        <a:t>117150</a:t>
                      </a:r>
                      <a:endParaRPr lang="en-IN" sz="1300" b="0" i="0" u="none" strike="noStrike">
                        <a:solidFill>
                          <a:srgbClr val="000000"/>
                        </a:solidFill>
                        <a:effectLst/>
                        <a:latin typeface="Cambria" panose="02040503050406030204" pitchFamily="18" charset="0"/>
                      </a:endParaRPr>
                    </a:p>
                  </a:txBody>
                  <a:tcPr marL="4889" marR="4889" marT="4889" marB="0" anchor="ctr"/>
                </a:tc>
                <a:tc>
                  <a:txBody>
                    <a:bodyPr/>
                    <a:lstStyle/>
                    <a:p>
                      <a:pPr algn="ctr" fontAlgn="ctr"/>
                      <a:endParaRPr lang="en-IN" sz="1300" b="0" i="0" u="none" strike="noStrike">
                        <a:solidFill>
                          <a:srgbClr val="000000"/>
                        </a:solidFill>
                        <a:effectLst/>
                        <a:latin typeface="Cambria" panose="02040503050406030204" pitchFamily="18" charset="0"/>
                      </a:endParaRPr>
                    </a:p>
                  </a:txBody>
                  <a:tcPr marL="4889" marR="4889" marT="4889" marB="0" anchor="ctr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IN" sz="1300" u="none" strike="noStrike">
                          <a:effectLst/>
                        </a:rPr>
                        <a:t>246.4</a:t>
                      </a:r>
                      <a:endParaRPr lang="en-IN" sz="1300" b="0" i="0" u="none" strike="noStrike">
                        <a:solidFill>
                          <a:srgbClr val="000000"/>
                        </a:solidFill>
                        <a:effectLst/>
                        <a:latin typeface="Cambria" panose="02040503050406030204" pitchFamily="18" charset="0"/>
                      </a:endParaRPr>
                    </a:p>
                  </a:txBody>
                  <a:tcPr marL="4889" marR="4889" marT="4889" marB="0" anchor="b"/>
                </a:tc>
                <a:extLst>
                  <a:ext uri="{0D108BD9-81ED-4DB2-BD59-A6C34878D82A}">
                    <a16:rowId xmlns:a16="http://schemas.microsoft.com/office/drawing/2014/main" val="2857304097"/>
                  </a:ext>
                </a:extLst>
              </a:tr>
              <a:tr h="198408">
                <a:tc>
                  <a:txBody>
                    <a:bodyPr/>
                    <a:lstStyle/>
                    <a:p>
                      <a:pPr algn="ctr" fontAlgn="ctr"/>
                      <a:r>
                        <a:rPr lang="en-IN" sz="1300" u="none" strike="noStrike">
                          <a:effectLst/>
                        </a:rPr>
                        <a:t>15</a:t>
                      </a:r>
                      <a:endParaRPr lang="en-IN" sz="1300" b="0" i="0" u="none" strike="noStrike">
                        <a:solidFill>
                          <a:srgbClr val="000000"/>
                        </a:solidFill>
                        <a:effectLst/>
                        <a:latin typeface="Cambria" panose="02040503050406030204" pitchFamily="18" charset="0"/>
                      </a:endParaRPr>
                    </a:p>
                  </a:txBody>
                  <a:tcPr marL="4889" marR="4889" marT="4889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IN" sz="1300" u="none" strike="noStrike">
                          <a:effectLst/>
                        </a:rPr>
                        <a:t>15</a:t>
                      </a:r>
                      <a:endParaRPr lang="en-IN" sz="1300" b="0" i="0" u="none" strike="noStrike">
                        <a:solidFill>
                          <a:srgbClr val="000000"/>
                        </a:solidFill>
                        <a:effectLst/>
                        <a:latin typeface="Cambria" panose="02040503050406030204" pitchFamily="18" charset="0"/>
                      </a:endParaRPr>
                    </a:p>
                  </a:txBody>
                  <a:tcPr marL="4889" marR="4889" marT="4889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IN" sz="1300" u="none" strike="noStrike">
                          <a:effectLst/>
                        </a:rPr>
                        <a:t>5-3</a:t>
                      </a:r>
                      <a:endParaRPr lang="en-IN" sz="1300" b="0" i="0" u="none" strike="noStrike">
                        <a:solidFill>
                          <a:srgbClr val="000000"/>
                        </a:solidFill>
                        <a:effectLst/>
                        <a:latin typeface="Cambria" panose="02040503050406030204" pitchFamily="18" charset="0"/>
                      </a:endParaRPr>
                    </a:p>
                  </a:txBody>
                  <a:tcPr marL="4889" marR="4889" marT="4889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IN" sz="1300" u="none" strike="noStrike">
                          <a:effectLst/>
                        </a:rPr>
                        <a:t>115500</a:t>
                      </a:r>
                      <a:endParaRPr lang="en-IN" sz="1300" b="0" i="0" u="none" strike="noStrike">
                        <a:solidFill>
                          <a:srgbClr val="000000"/>
                        </a:solidFill>
                        <a:effectLst/>
                        <a:latin typeface="Cambria" panose="02040503050406030204" pitchFamily="18" charset="0"/>
                      </a:endParaRPr>
                    </a:p>
                  </a:txBody>
                  <a:tcPr marL="4889" marR="4889" marT="4889" marB="0" anchor="ctr"/>
                </a:tc>
                <a:tc>
                  <a:txBody>
                    <a:bodyPr/>
                    <a:lstStyle/>
                    <a:p>
                      <a:pPr algn="ctr" fontAlgn="ctr"/>
                      <a:endParaRPr lang="en-IN" sz="1300" b="0" i="0" u="none" strike="noStrike">
                        <a:solidFill>
                          <a:srgbClr val="000000"/>
                        </a:solidFill>
                        <a:effectLst/>
                        <a:latin typeface="Cambria" panose="02040503050406030204" pitchFamily="18" charset="0"/>
                      </a:endParaRPr>
                    </a:p>
                  </a:txBody>
                  <a:tcPr marL="4889" marR="4889" marT="4889" marB="0" anchor="ctr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IN" sz="1300" u="none" strike="noStrike">
                          <a:effectLst/>
                        </a:rPr>
                        <a:t>249.9</a:t>
                      </a:r>
                      <a:endParaRPr lang="en-IN" sz="1300" b="0" i="0" u="none" strike="noStrike">
                        <a:solidFill>
                          <a:srgbClr val="000000"/>
                        </a:solidFill>
                        <a:effectLst/>
                        <a:latin typeface="Cambria" panose="02040503050406030204" pitchFamily="18" charset="0"/>
                      </a:endParaRPr>
                    </a:p>
                  </a:txBody>
                  <a:tcPr marL="4889" marR="4889" marT="4889" marB="0" anchor="b"/>
                </a:tc>
                <a:extLst>
                  <a:ext uri="{0D108BD9-81ED-4DB2-BD59-A6C34878D82A}">
                    <a16:rowId xmlns:a16="http://schemas.microsoft.com/office/drawing/2014/main" val="3156396324"/>
                  </a:ext>
                </a:extLst>
              </a:tr>
              <a:tr h="198408">
                <a:tc>
                  <a:txBody>
                    <a:bodyPr/>
                    <a:lstStyle/>
                    <a:p>
                      <a:pPr algn="ctr" fontAlgn="ctr"/>
                      <a:r>
                        <a:rPr lang="en-IN" sz="1300" u="none" strike="noStrike">
                          <a:effectLst/>
                        </a:rPr>
                        <a:t>16</a:t>
                      </a:r>
                      <a:endParaRPr lang="en-IN" sz="1300" b="0" i="0" u="none" strike="noStrike">
                        <a:solidFill>
                          <a:srgbClr val="000000"/>
                        </a:solidFill>
                        <a:effectLst/>
                        <a:latin typeface="Cambria" panose="02040503050406030204" pitchFamily="18" charset="0"/>
                      </a:endParaRPr>
                    </a:p>
                  </a:txBody>
                  <a:tcPr marL="4889" marR="4889" marT="4889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IN" sz="1300" u="none" strike="noStrike">
                          <a:effectLst/>
                        </a:rPr>
                        <a:t>14</a:t>
                      </a:r>
                      <a:endParaRPr lang="en-IN" sz="1300" b="0" i="0" u="none" strike="noStrike">
                        <a:solidFill>
                          <a:srgbClr val="000000"/>
                        </a:solidFill>
                        <a:effectLst/>
                        <a:latin typeface="Cambria" panose="02040503050406030204" pitchFamily="18" charset="0"/>
                      </a:endParaRPr>
                    </a:p>
                  </a:txBody>
                  <a:tcPr marL="4889" marR="4889" marT="4889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IN" sz="1300" u="none" strike="noStrike">
                          <a:effectLst/>
                        </a:rPr>
                        <a:t>5-3</a:t>
                      </a:r>
                      <a:endParaRPr lang="en-IN" sz="1300" b="0" i="0" u="none" strike="noStrike">
                        <a:solidFill>
                          <a:srgbClr val="000000"/>
                        </a:solidFill>
                        <a:effectLst/>
                        <a:latin typeface="Cambria" panose="02040503050406030204" pitchFamily="18" charset="0"/>
                      </a:endParaRPr>
                    </a:p>
                  </a:txBody>
                  <a:tcPr marL="4889" marR="4889" marT="4889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IN" sz="1300" u="none" strike="noStrike">
                          <a:effectLst/>
                        </a:rPr>
                        <a:t>113850</a:t>
                      </a:r>
                      <a:endParaRPr lang="en-IN" sz="1300" b="0" i="0" u="none" strike="noStrike">
                        <a:solidFill>
                          <a:srgbClr val="000000"/>
                        </a:solidFill>
                        <a:effectLst/>
                        <a:latin typeface="Cambria" panose="02040503050406030204" pitchFamily="18" charset="0"/>
                      </a:endParaRPr>
                    </a:p>
                  </a:txBody>
                  <a:tcPr marL="4889" marR="4889" marT="4889" marB="0" anchor="ctr"/>
                </a:tc>
                <a:tc>
                  <a:txBody>
                    <a:bodyPr/>
                    <a:lstStyle/>
                    <a:p>
                      <a:pPr algn="ctr" fontAlgn="ctr"/>
                      <a:endParaRPr lang="en-IN" sz="1300" b="0" i="0" u="none" strike="noStrike">
                        <a:solidFill>
                          <a:srgbClr val="000000"/>
                        </a:solidFill>
                        <a:effectLst/>
                        <a:latin typeface="Cambria" panose="02040503050406030204" pitchFamily="18" charset="0"/>
                      </a:endParaRPr>
                    </a:p>
                  </a:txBody>
                  <a:tcPr marL="4889" marR="4889" marT="4889" marB="0" anchor="ctr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IN" sz="1300" u="none" strike="noStrike">
                          <a:effectLst/>
                        </a:rPr>
                        <a:t>253.6</a:t>
                      </a:r>
                      <a:endParaRPr lang="en-IN" sz="1300" b="0" i="0" u="none" strike="noStrike">
                        <a:solidFill>
                          <a:srgbClr val="000000"/>
                        </a:solidFill>
                        <a:effectLst/>
                        <a:latin typeface="Cambria" panose="02040503050406030204" pitchFamily="18" charset="0"/>
                      </a:endParaRPr>
                    </a:p>
                  </a:txBody>
                  <a:tcPr marL="4889" marR="4889" marT="4889" marB="0" anchor="b"/>
                </a:tc>
                <a:extLst>
                  <a:ext uri="{0D108BD9-81ED-4DB2-BD59-A6C34878D82A}">
                    <a16:rowId xmlns:a16="http://schemas.microsoft.com/office/drawing/2014/main" val="1365048664"/>
                  </a:ext>
                </a:extLst>
              </a:tr>
              <a:tr h="198408">
                <a:tc>
                  <a:txBody>
                    <a:bodyPr/>
                    <a:lstStyle/>
                    <a:p>
                      <a:pPr algn="ctr" fontAlgn="ctr"/>
                      <a:r>
                        <a:rPr lang="en-IN" sz="1300" u="none" strike="noStrike">
                          <a:effectLst/>
                        </a:rPr>
                        <a:t>17</a:t>
                      </a:r>
                      <a:endParaRPr lang="en-IN" sz="1300" b="0" i="0" u="none" strike="noStrike">
                        <a:solidFill>
                          <a:srgbClr val="000000"/>
                        </a:solidFill>
                        <a:effectLst/>
                        <a:latin typeface="Cambria" panose="02040503050406030204" pitchFamily="18" charset="0"/>
                      </a:endParaRPr>
                    </a:p>
                  </a:txBody>
                  <a:tcPr marL="4889" marR="4889" marT="4889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IN" sz="1300" u="none" strike="noStrike">
                          <a:effectLst/>
                        </a:rPr>
                        <a:t>13</a:t>
                      </a:r>
                      <a:endParaRPr lang="en-IN" sz="1300" b="0" i="0" u="none" strike="noStrike">
                        <a:solidFill>
                          <a:srgbClr val="000000"/>
                        </a:solidFill>
                        <a:effectLst/>
                        <a:latin typeface="Cambria" panose="02040503050406030204" pitchFamily="18" charset="0"/>
                      </a:endParaRPr>
                    </a:p>
                  </a:txBody>
                  <a:tcPr marL="4889" marR="4889" marT="4889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IN" sz="1300" u="none" strike="noStrike">
                          <a:effectLst/>
                        </a:rPr>
                        <a:t>5-3</a:t>
                      </a:r>
                      <a:endParaRPr lang="en-IN" sz="1300" b="0" i="0" u="none" strike="noStrike">
                        <a:solidFill>
                          <a:srgbClr val="000000"/>
                        </a:solidFill>
                        <a:effectLst/>
                        <a:latin typeface="Cambria" panose="02040503050406030204" pitchFamily="18" charset="0"/>
                      </a:endParaRPr>
                    </a:p>
                  </a:txBody>
                  <a:tcPr marL="4889" marR="4889" marT="4889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IN" sz="1300" u="none" strike="noStrike">
                          <a:effectLst/>
                        </a:rPr>
                        <a:t>112200</a:t>
                      </a:r>
                      <a:endParaRPr lang="en-IN" sz="1300" b="0" i="0" u="none" strike="noStrike">
                        <a:solidFill>
                          <a:srgbClr val="000000"/>
                        </a:solidFill>
                        <a:effectLst/>
                        <a:latin typeface="Cambria" panose="02040503050406030204" pitchFamily="18" charset="0"/>
                      </a:endParaRPr>
                    </a:p>
                  </a:txBody>
                  <a:tcPr marL="4889" marR="4889" marT="4889" marB="0" anchor="ctr"/>
                </a:tc>
                <a:tc>
                  <a:txBody>
                    <a:bodyPr/>
                    <a:lstStyle/>
                    <a:p>
                      <a:pPr algn="ctr" fontAlgn="ctr"/>
                      <a:endParaRPr lang="en-IN" sz="1300" b="0" i="0" u="none" strike="noStrike">
                        <a:solidFill>
                          <a:srgbClr val="000000"/>
                        </a:solidFill>
                        <a:effectLst/>
                        <a:latin typeface="Cambria" panose="02040503050406030204" pitchFamily="18" charset="0"/>
                      </a:endParaRPr>
                    </a:p>
                  </a:txBody>
                  <a:tcPr marL="4889" marR="4889" marT="4889" marB="0" anchor="ctr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IN" sz="1300" u="none" strike="noStrike">
                          <a:effectLst/>
                        </a:rPr>
                        <a:t>257.3</a:t>
                      </a:r>
                      <a:endParaRPr lang="en-IN" sz="1300" b="0" i="0" u="none" strike="noStrike">
                        <a:solidFill>
                          <a:srgbClr val="000000"/>
                        </a:solidFill>
                        <a:effectLst/>
                        <a:latin typeface="Cambria" panose="02040503050406030204" pitchFamily="18" charset="0"/>
                      </a:endParaRPr>
                    </a:p>
                  </a:txBody>
                  <a:tcPr marL="4889" marR="4889" marT="4889" marB="0" anchor="b"/>
                </a:tc>
                <a:extLst>
                  <a:ext uri="{0D108BD9-81ED-4DB2-BD59-A6C34878D82A}">
                    <a16:rowId xmlns:a16="http://schemas.microsoft.com/office/drawing/2014/main" val="2613071943"/>
                  </a:ext>
                </a:extLst>
              </a:tr>
              <a:tr h="198408">
                <a:tc>
                  <a:txBody>
                    <a:bodyPr/>
                    <a:lstStyle/>
                    <a:p>
                      <a:pPr algn="ctr" fontAlgn="ctr"/>
                      <a:r>
                        <a:rPr lang="en-IN" sz="1300" u="none" strike="noStrike">
                          <a:effectLst/>
                        </a:rPr>
                        <a:t>18</a:t>
                      </a:r>
                      <a:endParaRPr lang="en-IN" sz="1300" b="0" i="0" u="none" strike="noStrike">
                        <a:solidFill>
                          <a:srgbClr val="000000"/>
                        </a:solidFill>
                        <a:effectLst/>
                        <a:latin typeface="Cambria" panose="02040503050406030204" pitchFamily="18" charset="0"/>
                      </a:endParaRPr>
                    </a:p>
                  </a:txBody>
                  <a:tcPr marL="4889" marR="4889" marT="4889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IN" sz="1300" u="none" strike="noStrike">
                          <a:effectLst/>
                        </a:rPr>
                        <a:t>12</a:t>
                      </a:r>
                      <a:endParaRPr lang="en-IN" sz="1300" b="0" i="0" u="none" strike="noStrike">
                        <a:solidFill>
                          <a:srgbClr val="000000"/>
                        </a:solidFill>
                        <a:effectLst/>
                        <a:latin typeface="Cambria" panose="02040503050406030204" pitchFamily="18" charset="0"/>
                      </a:endParaRPr>
                    </a:p>
                  </a:txBody>
                  <a:tcPr marL="4889" marR="4889" marT="4889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IN" sz="1300" u="none" strike="noStrike">
                          <a:effectLst/>
                        </a:rPr>
                        <a:t>5-3</a:t>
                      </a:r>
                      <a:endParaRPr lang="en-IN" sz="1300" b="0" i="0" u="none" strike="noStrike">
                        <a:solidFill>
                          <a:srgbClr val="000000"/>
                        </a:solidFill>
                        <a:effectLst/>
                        <a:latin typeface="Cambria" panose="02040503050406030204" pitchFamily="18" charset="0"/>
                      </a:endParaRPr>
                    </a:p>
                  </a:txBody>
                  <a:tcPr marL="4889" marR="4889" marT="4889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IN" sz="1300" u="none" strike="noStrike">
                          <a:effectLst/>
                        </a:rPr>
                        <a:t>110550</a:t>
                      </a:r>
                      <a:endParaRPr lang="en-IN" sz="1300" b="0" i="0" u="none" strike="noStrike">
                        <a:solidFill>
                          <a:srgbClr val="000000"/>
                        </a:solidFill>
                        <a:effectLst/>
                        <a:latin typeface="Cambria" panose="02040503050406030204" pitchFamily="18" charset="0"/>
                      </a:endParaRPr>
                    </a:p>
                  </a:txBody>
                  <a:tcPr marL="4889" marR="4889" marT="4889" marB="0" anchor="ctr"/>
                </a:tc>
                <a:tc>
                  <a:txBody>
                    <a:bodyPr/>
                    <a:lstStyle/>
                    <a:p>
                      <a:pPr algn="ctr" fontAlgn="ctr"/>
                      <a:endParaRPr lang="en-IN" sz="1300" b="0" i="0" u="none" strike="noStrike">
                        <a:solidFill>
                          <a:srgbClr val="000000"/>
                        </a:solidFill>
                        <a:effectLst/>
                        <a:latin typeface="Cambria" panose="02040503050406030204" pitchFamily="18" charset="0"/>
                      </a:endParaRPr>
                    </a:p>
                  </a:txBody>
                  <a:tcPr marL="4889" marR="4889" marT="4889" marB="0" anchor="ctr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IN" sz="1300" u="none" strike="noStrike">
                          <a:effectLst/>
                        </a:rPr>
                        <a:t>261.1</a:t>
                      </a:r>
                      <a:endParaRPr lang="en-IN" sz="1300" b="0" i="0" u="none" strike="noStrike">
                        <a:solidFill>
                          <a:srgbClr val="000000"/>
                        </a:solidFill>
                        <a:effectLst/>
                        <a:latin typeface="Cambria" panose="02040503050406030204" pitchFamily="18" charset="0"/>
                      </a:endParaRPr>
                    </a:p>
                  </a:txBody>
                  <a:tcPr marL="4889" marR="4889" marT="4889" marB="0" anchor="b"/>
                </a:tc>
                <a:extLst>
                  <a:ext uri="{0D108BD9-81ED-4DB2-BD59-A6C34878D82A}">
                    <a16:rowId xmlns:a16="http://schemas.microsoft.com/office/drawing/2014/main" val="2807369654"/>
                  </a:ext>
                </a:extLst>
              </a:tr>
              <a:tr h="198408">
                <a:tc>
                  <a:txBody>
                    <a:bodyPr/>
                    <a:lstStyle/>
                    <a:p>
                      <a:pPr algn="ctr" fontAlgn="ctr"/>
                      <a:r>
                        <a:rPr lang="en-IN" sz="1300" u="none" strike="noStrike">
                          <a:effectLst/>
                        </a:rPr>
                        <a:t>19</a:t>
                      </a:r>
                      <a:endParaRPr lang="en-IN" sz="1300" b="0" i="0" u="none" strike="noStrike">
                        <a:solidFill>
                          <a:srgbClr val="000000"/>
                        </a:solidFill>
                        <a:effectLst/>
                        <a:latin typeface="Cambria" panose="02040503050406030204" pitchFamily="18" charset="0"/>
                      </a:endParaRPr>
                    </a:p>
                  </a:txBody>
                  <a:tcPr marL="4889" marR="4889" marT="4889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IN" sz="1300" u="none" strike="noStrike">
                          <a:effectLst/>
                        </a:rPr>
                        <a:t>11</a:t>
                      </a:r>
                      <a:endParaRPr lang="en-IN" sz="1300" b="0" i="0" u="none" strike="noStrike">
                        <a:solidFill>
                          <a:srgbClr val="000000"/>
                        </a:solidFill>
                        <a:effectLst/>
                        <a:latin typeface="Cambria" panose="02040503050406030204" pitchFamily="18" charset="0"/>
                      </a:endParaRPr>
                    </a:p>
                  </a:txBody>
                  <a:tcPr marL="4889" marR="4889" marT="4889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IN" sz="1300" u="none" strike="noStrike">
                          <a:effectLst/>
                        </a:rPr>
                        <a:t>5-3</a:t>
                      </a:r>
                      <a:endParaRPr lang="en-IN" sz="1300" b="0" i="0" u="none" strike="noStrike">
                        <a:solidFill>
                          <a:srgbClr val="000000"/>
                        </a:solidFill>
                        <a:effectLst/>
                        <a:latin typeface="Cambria" panose="02040503050406030204" pitchFamily="18" charset="0"/>
                      </a:endParaRPr>
                    </a:p>
                  </a:txBody>
                  <a:tcPr marL="4889" marR="4889" marT="4889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IN" sz="1300" u="none" strike="noStrike">
                          <a:effectLst/>
                        </a:rPr>
                        <a:t>108900</a:t>
                      </a:r>
                      <a:endParaRPr lang="en-IN" sz="1300" b="0" i="0" u="none" strike="noStrike">
                        <a:solidFill>
                          <a:srgbClr val="000000"/>
                        </a:solidFill>
                        <a:effectLst/>
                        <a:latin typeface="Cambria" panose="02040503050406030204" pitchFamily="18" charset="0"/>
                      </a:endParaRPr>
                    </a:p>
                  </a:txBody>
                  <a:tcPr marL="4889" marR="4889" marT="4889" marB="0" anchor="ctr"/>
                </a:tc>
                <a:tc>
                  <a:txBody>
                    <a:bodyPr/>
                    <a:lstStyle/>
                    <a:p>
                      <a:pPr algn="l" fontAlgn="b"/>
                      <a:endParaRPr lang="en-IN" sz="1300" b="0" i="0" u="none" strike="noStrike">
                        <a:solidFill>
                          <a:srgbClr val="000000"/>
                        </a:solidFill>
                        <a:effectLst/>
                        <a:latin typeface="Cambria" panose="02040503050406030204" pitchFamily="18" charset="0"/>
                      </a:endParaRPr>
                    </a:p>
                  </a:txBody>
                  <a:tcPr marL="4889" marR="4889" marT="4889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IN" sz="1300" u="none" strike="noStrike">
                          <a:effectLst/>
                        </a:rPr>
                        <a:t>265.1</a:t>
                      </a:r>
                      <a:endParaRPr lang="en-IN" sz="1300" b="0" i="0" u="none" strike="noStrike">
                        <a:solidFill>
                          <a:srgbClr val="000000"/>
                        </a:solidFill>
                        <a:effectLst/>
                        <a:latin typeface="Cambria" panose="02040503050406030204" pitchFamily="18" charset="0"/>
                      </a:endParaRPr>
                    </a:p>
                  </a:txBody>
                  <a:tcPr marL="4889" marR="4889" marT="4889" marB="0" anchor="b"/>
                </a:tc>
                <a:extLst>
                  <a:ext uri="{0D108BD9-81ED-4DB2-BD59-A6C34878D82A}">
                    <a16:rowId xmlns:a16="http://schemas.microsoft.com/office/drawing/2014/main" val="2668784704"/>
                  </a:ext>
                </a:extLst>
              </a:tr>
              <a:tr h="198408">
                <a:tc>
                  <a:txBody>
                    <a:bodyPr/>
                    <a:lstStyle/>
                    <a:p>
                      <a:pPr algn="ctr" fontAlgn="ctr"/>
                      <a:r>
                        <a:rPr lang="en-IN" sz="1300" u="none" strike="noStrike">
                          <a:effectLst/>
                        </a:rPr>
                        <a:t>20</a:t>
                      </a:r>
                      <a:endParaRPr lang="en-IN" sz="1300" b="0" i="0" u="none" strike="noStrike">
                        <a:solidFill>
                          <a:srgbClr val="000000"/>
                        </a:solidFill>
                        <a:effectLst/>
                        <a:latin typeface="Cambria" panose="02040503050406030204" pitchFamily="18" charset="0"/>
                      </a:endParaRPr>
                    </a:p>
                  </a:txBody>
                  <a:tcPr marL="4889" marR="4889" marT="4889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IN" sz="1300" u="none" strike="noStrike">
                          <a:effectLst/>
                        </a:rPr>
                        <a:t>10</a:t>
                      </a:r>
                      <a:endParaRPr lang="en-IN" sz="1300" b="0" i="0" u="none" strike="noStrike">
                        <a:solidFill>
                          <a:srgbClr val="000000"/>
                        </a:solidFill>
                        <a:effectLst/>
                        <a:latin typeface="Cambria" panose="02040503050406030204" pitchFamily="18" charset="0"/>
                      </a:endParaRPr>
                    </a:p>
                  </a:txBody>
                  <a:tcPr marL="4889" marR="4889" marT="4889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IN" sz="1300" u="none" strike="noStrike">
                          <a:effectLst/>
                        </a:rPr>
                        <a:t>5-3</a:t>
                      </a:r>
                      <a:endParaRPr lang="en-IN" sz="1300" b="0" i="0" u="none" strike="noStrike">
                        <a:solidFill>
                          <a:srgbClr val="000000"/>
                        </a:solidFill>
                        <a:effectLst/>
                        <a:latin typeface="Cambria" panose="02040503050406030204" pitchFamily="18" charset="0"/>
                      </a:endParaRPr>
                    </a:p>
                  </a:txBody>
                  <a:tcPr marL="4889" marR="4889" marT="4889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IN" sz="1300" u="none" strike="noStrike">
                          <a:effectLst/>
                        </a:rPr>
                        <a:t>107250</a:t>
                      </a:r>
                      <a:endParaRPr lang="en-IN" sz="1300" b="0" i="0" u="none" strike="noStrike">
                        <a:solidFill>
                          <a:srgbClr val="000000"/>
                        </a:solidFill>
                        <a:effectLst/>
                        <a:latin typeface="Cambria" panose="02040503050406030204" pitchFamily="18" charset="0"/>
                      </a:endParaRPr>
                    </a:p>
                  </a:txBody>
                  <a:tcPr marL="4889" marR="4889" marT="4889" marB="0" anchor="ctr"/>
                </a:tc>
                <a:tc>
                  <a:txBody>
                    <a:bodyPr/>
                    <a:lstStyle/>
                    <a:p>
                      <a:pPr algn="l" fontAlgn="b"/>
                      <a:endParaRPr lang="en-IN" sz="1300" b="0" i="0" u="none" strike="noStrike">
                        <a:solidFill>
                          <a:srgbClr val="000000"/>
                        </a:solidFill>
                        <a:effectLst/>
                        <a:latin typeface="Cambria" panose="02040503050406030204" pitchFamily="18" charset="0"/>
                      </a:endParaRPr>
                    </a:p>
                  </a:txBody>
                  <a:tcPr marL="4889" marR="4889" marT="4889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IN" sz="1300" u="none" strike="noStrike">
                          <a:effectLst/>
                        </a:rPr>
                        <a:t>269.2</a:t>
                      </a:r>
                      <a:endParaRPr lang="en-IN" sz="1300" b="0" i="0" u="none" strike="noStrike">
                        <a:solidFill>
                          <a:srgbClr val="000000"/>
                        </a:solidFill>
                        <a:effectLst/>
                        <a:latin typeface="Cambria" panose="02040503050406030204" pitchFamily="18" charset="0"/>
                      </a:endParaRPr>
                    </a:p>
                  </a:txBody>
                  <a:tcPr marL="4889" marR="4889" marT="4889" marB="0" anchor="b"/>
                </a:tc>
                <a:extLst>
                  <a:ext uri="{0D108BD9-81ED-4DB2-BD59-A6C34878D82A}">
                    <a16:rowId xmlns:a16="http://schemas.microsoft.com/office/drawing/2014/main" val="473548675"/>
                  </a:ext>
                </a:extLst>
              </a:tr>
              <a:tr h="198408">
                <a:tc>
                  <a:txBody>
                    <a:bodyPr/>
                    <a:lstStyle/>
                    <a:p>
                      <a:pPr algn="ctr" fontAlgn="ctr"/>
                      <a:r>
                        <a:rPr lang="en-IN" sz="1300" u="none" strike="noStrike">
                          <a:effectLst/>
                        </a:rPr>
                        <a:t>21</a:t>
                      </a:r>
                      <a:endParaRPr lang="en-IN" sz="1300" b="0" i="0" u="none" strike="noStrike">
                        <a:solidFill>
                          <a:srgbClr val="000000"/>
                        </a:solidFill>
                        <a:effectLst/>
                        <a:latin typeface="Cambria" panose="02040503050406030204" pitchFamily="18" charset="0"/>
                      </a:endParaRPr>
                    </a:p>
                  </a:txBody>
                  <a:tcPr marL="4889" marR="4889" marT="4889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IN" sz="1300" u="none" strike="noStrike">
                          <a:effectLst/>
                        </a:rPr>
                        <a:t>9</a:t>
                      </a:r>
                      <a:endParaRPr lang="en-IN" sz="1300" b="0" i="0" u="none" strike="noStrike">
                        <a:solidFill>
                          <a:srgbClr val="000000"/>
                        </a:solidFill>
                        <a:effectLst/>
                        <a:latin typeface="Cambria" panose="02040503050406030204" pitchFamily="18" charset="0"/>
                      </a:endParaRPr>
                    </a:p>
                  </a:txBody>
                  <a:tcPr marL="4889" marR="4889" marT="4889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IN" sz="1300" u="none" strike="noStrike">
                          <a:effectLst/>
                        </a:rPr>
                        <a:t>5-3</a:t>
                      </a:r>
                      <a:endParaRPr lang="en-IN" sz="1300" b="0" i="0" u="none" strike="noStrike">
                        <a:solidFill>
                          <a:srgbClr val="000000"/>
                        </a:solidFill>
                        <a:effectLst/>
                        <a:latin typeface="Cambria" panose="02040503050406030204" pitchFamily="18" charset="0"/>
                      </a:endParaRPr>
                    </a:p>
                  </a:txBody>
                  <a:tcPr marL="4889" marR="4889" marT="4889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IN" sz="1300" u="none" strike="noStrike">
                          <a:effectLst/>
                        </a:rPr>
                        <a:t>105600</a:t>
                      </a:r>
                      <a:endParaRPr lang="en-IN" sz="1300" b="0" i="0" u="none" strike="noStrike">
                        <a:solidFill>
                          <a:srgbClr val="000000"/>
                        </a:solidFill>
                        <a:effectLst/>
                        <a:latin typeface="Cambria" panose="02040503050406030204" pitchFamily="18" charset="0"/>
                      </a:endParaRPr>
                    </a:p>
                  </a:txBody>
                  <a:tcPr marL="4889" marR="4889" marT="4889" marB="0" anchor="ctr"/>
                </a:tc>
                <a:tc>
                  <a:txBody>
                    <a:bodyPr/>
                    <a:lstStyle/>
                    <a:p>
                      <a:pPr algn="l" fontAlgn="b"/>
                      <a:endParaRPr lang="en-IN" sz="1300" b="0" i="0" u="none" strike="noStrike">
                        <a:solidFill>
                          <a:srgbClr val="000000"/>
                        </a:solidFill>
                        <a:effectLst/>
                        <a:latin typeface="Cambria" panose="02040503050406030204" pitchFamily="18" charset="0"/>
                      </a:endParaRPr>
                    </a:p>
                  </a:txBody>
                  <a:tcPr marL="4889" marR="4889" marT="4889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IN" sz="1300" u="none" strike="noStrike">
                          <a:effectLst/>
                        </a:rPr>
                        <a:t>273.4</a:t>
                      </a:r>
                      <a:endParaRPr lang="en-IN" sz="1300" b="0" i="0" u="none" strike="noStrike">
                        <a:solidFill>
                          <a:srgbClr val="000000"/>
                        </a:solidFill>
                        <a:effectLst/>
                        <a:latin typeface="Cambria" panose="02040503050406030204" pitchFamily="18" charset="0"/>
                      </a:endParaRPr>
                    </a:p>
                  </a:txBody>
                  <a:tcPr marL="4889" marR="4889" marT="4889" marB="0" anchor="b"/>
                </a:tc>
                <a:extLst>
                  <a:ext uri="{0D108BD9-81ED-4DB2-BD59-A6C34878D82A}">
                    <a16:rowId xmlns:a16="http://schemas.microsoft.com/office/drawing/2014/main" val="1083208540"/>
                  </a:ext>
                </a:extLst>
              </a:tr>
              <a:tr h="198408">
                <a:tc>
                  <a:txBody>
                    <a:bodyPr/>
                    <a:lstStyle/>
                    <a:p>
                      <a:pPr algn="ctr" fontAlgn="ctr"/>
                      <a:r>
                        <a:rPr lang="en-IN" sz="1300" u="none" strike="noStrike">
                          <a:effectLst/>
                        </a:rPr>
                        <a:t>22</a:t>
                      </a:r>
                      <a:endParaRPr lang="en-IN" sz="1300" b="0" i="0" u="none" strike="noStrike">
                        <a:solidFill>
                          <a:srgbClr val="000000"/>
                        </a:solidFill>
                        <a:effectLst/>
                        <a:latin typeface="Cambria" panose="02040503050406030204" pitchFamily="18" charset="0"/>
                      </a:endParaRPr>
                    </a:p>
                  </a:txBody>
                  <a:tcPr marL="4889" marR="4889" marT="4889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IN" sz="1300" u="none" strike="noStrike">
                          <a:effectLst/>
                        </a:rPr>
                        <a:t>8</a:t>
                      </a:r>
                      <a:endParaRPr lang="en-IN" sz="1300" b="0" i="0" u="none" strike="noStrike">
                        <a:solidFill>
                          <a:srgbClr val="000000"/>
                        </a:solidFill>
                        <a:effectLst/>
                        <a:latin typeface="Cambria" panose="02040503050406030204" pitchFamily="18" charset="0"/>
                      </a:endParaRPr>
                    </a:p>
                  </a:txBody>
                  <a:tcPr marL="4889" marR="4889" marT="4889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IN" sz="1300" u="none" strike="noStrike">
                          <a:effectLst/>
                        </a:rPr>
                        <a:t>5-3</a:t>
                      </a:r>
                      <a:endParaRPr lang="en-IN" sz="1300" b="0" i="0" u="none" strike="noStrike">
                        <a:solidFill>
                          <a:srgbClr val="000000"/>
                        </a:solidFill>
                        <a:effectLst/>
                        <a:latin typeface="Cambria" panose="02040503050406030204" pitchFamily="18" charset="0"/>
                      </a:endParaRPr>
                    </a:p>
                  </a:txBody>
                  <a:tcPr marL="4889" marR="4889" marT="4889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IN" sz="1300" u="none" strike="noStrike">
                          <a:effectLst/>
                        </a:rPr>
                        <a:t>103950</a:t>
                      </a:r>
                      <a:endParaRPr lang="en-IN" sz="1300" b="0" i="0" u="none" strike="noStrike">
                        <a:solidFill>
                          <a:srgbClr val="000000"/>
                        </a:solidFill>
                        <a:effectLst/>
                        <a:latin typeface="Cambria" panose="02040503050406030204" pitchFamily="18" charset="0"/>
                      </a:endParaRPr>
                    </a:p>
                  </a:txBody>
                  <a:tcPr marL="4889" marR="4889" marT="4889" marB="0" anchor="ctr"/>
                </a:tc>
                <a:tc>
                  <a:txBody>
                    <a:bodyPr/>
                    <a:lstStyle/>
                    <a:p>
                      <a:pPr algn="l" fontAlgn="b"/>
                      <a:endParaRPr lang="en-IN" sz="1300" b="0" i="0" u="none" strike="noStrike">
                        <a:solidFill>
                          <a:srgbClr val="000000"/>
                        </a:solidFill>
                        <a:effectLst/>
                        <a:latin typeface="Cambria" panose="02040503050406030204" pitchFamily="18" charset="0"/>
                      </a:endParaRPr>
                    </a:p>
                  </a:txBody>
                  <a:tcPr marL="4889" marR="4889" marT="4889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IN" sz="1300" u="none" strike="noStrike">
                          <a:effectLst/>
                        </a:rPr>
                        <a:t>277.7</a:t>
                      </a:r>
                      <a:endParaRPr lang="en-IN" sz="1300" b="0" i="0" u="none" strike="noStrike">
                        <a:solidFill>
                          <a:srgbClr val="000000"/>
                        </a:solidFill>
                        <a:effectLst/>
                        <a:latin typeface="Cambria" panose="02040503050406030204" pitchFamily="18" charset="0"/>
                      </a:endParaRPr>
                    </a:p>
                  </a:txBody>
                  <a:tcPr marL="4889" marR="4889" marT="4889" marB="0" anchor="b"/>
                </a:tc>
                <a:extLst>
                  <a:ext uri="{0D108BD9-81ED-4DB2-BD59-A6C34878D82A}">
                    <a16:rowId xmlns:a16="http://schemas.microsoft.com/office/drawing/2014/main" val="559452634"/>
                  </a:ext>
                </a:extLst>
              </a:tr>
              <a:tr h="198408">
                <a:tc>
                  <a:txBody>
                    <a:bodyPr/>
                    <a:lstStyle/>
                    <a:p>
                      <a:pPr algn="ctr" fontAlgn="ctr"/>
                      <a:r>
                        <a:rPr lang="en-IN" sz="1300" u="none" strike="noStrike">
                          <a:effectLst/>
                        </a:rPr>
                        <a:t>23</a:t>
                      </a:r>
                      <a:endParaRPr lang="en-IN" sz="1300" b="0" i="0" u="none" strike="noStrike">
                        <a:solidFill>
                          <a:srgbClr val="000000"/>
                        </a:solidFill>
                        <a:effectLst/>
                        <a:latin typeface="Cambria" panose="02040503050406030204" pitchFamily="18" charset="0"/>
                      </a:endParaRPr>
                    </a:p>
                  </a:txBody>
                  <a:tcPr marL="4889" marR="4889" marT="4889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IN" sz="1300" u="none" strike="noStrike">
                          <a:effectLst/>
                        </a:rPr>
                        <a:t>7</a:t>
                      </a:r>
                      <a:endParaRPr lang="en-IN" sz="1300" b="0" i="0" u="none" strike="noStrike">
                        <a:solidFill>
                          <a:srgbClr val="000000"/>
                        </a:solidFill>
                        <a:effectLst/>
                        <a:latin typeface="Cambria" panose="02040503050406030204" pitchFamily="18" charset="0"/>
                      </a:endParaRPr>
                    </a:p>
                  </a:txBody>
                  <a:tcPr marL="4889" marR="4889" marT="4889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IN" sz="1300" u="none" strike="noStrike">
                          <a:effectLst/>
                        </a:rPr>
                        <a:t>5-3</a:t>
                      </a:r>
                      <a:endParaRPr lang="en-IN" sz="1300" b="0" i="0" u="none" strike="noStrike">
                        <a:solidFill>
                          <a:srgbClr val="000000"/>
                        </a:solidFill>
                        <a:effectLst/>
                        <a:latin typeface="Cambria" panose="02040503050406030204" pitchFamily="18" charset="0"/>
                      </a:endParaRPr>
                    </a:p>
                  </a:txBody>
                  <a:tcPr marL="4889" marR="4889" marT="4889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IN" sz="1300" u="none" strike="noStrike">
                          <a:effectLst/>
                        </a:rPr>
                        <a:t>102300</a:t>
                      </a:r>
                      <a:endParaRPr lang="en-IN" sz="1300" b="0" i="0" u="none" strike="noStrike">
                        <a:solidFill>
                          <a:srgbClr val="000000"/>
                        </a:solidFill>
                        <a:effectLst/>
                        <a:latin typeface="Cambria" panose="02040503050406030204" pitchFamily="18" charset="0"/>
                      </a:endParaRPr>
                    </a:p>
                  </a:txBody>
                  <a:tcPr marL="4889" marR="4889" marT="4889" marB="0" anchor="ctr"/>
                </a:tc>
                <a:tc>
                  <a:txBody>
                    <a:bodyPr/>
                    <a:lstStyle/>
                    <a:p>
                      <a:pPr algn="l" fontAlgn="b"/>
                      <a:endParaRPr lang="en-IN" sz="1300" b="0" i="0" u="none" strike="noStrike">
                        <a:solidFill>
                          <a:srgbClr val="000000"/>
                        </a:solidFill>
                        <a:effectLst/>
                        <a:latin typeface="Cambria" panose="02040503050406030204" pitchFamily="18" charset="0"/>
                      </a:endParaRPr>
                    </a:p>
                  </a:txBody>
                  <a:tcPr marL="4889" marR="4889" marT="4889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IN" sz="1300" u="none" strike="noStrike">
                          <a:effectLst/>
                        </a:rPr>
                        <a:t>282.2</a:t>
                      </a:r>
                      <a:endParaRPr lang="en-IN" sz="1300" b="0" i="0" u="none" strike="noStrike">
                        <a:solidFill>
                          <a:srgbClr val="000000"/>
                        </a:solidFill>
                        <a:effectLst/>
                        <a:latin typeface="Cambria" panose="02040503050406030204" pitchFamily="18" charset="0"/>
                      </a:endParaRPr>
                    </a:p>
                  </a:txBody>
                  <a:tcPr marL="4889" marR="4889" marT="4889" marB="0" anchor="b"/>
                </a:tc>
                <a:extLst>
                  <a:ext uri="{0D108BD9-81ED-4DB2-BD59-A6C34878D82A}">
                    <a16:rowId xmlns:a16="http://schemas.microsoft.com/office/drawing/2014/main" val="1508760769"/>
                  </a:ext>
                </a:extLst>
              </a:tr>
              <a:tr h="198408">
                <a:tc>
                  <a:txBody>
                    <a:bodyPr/>
                    <a:lstStyle/>
                    <a:p>
                      <a:pPr algn="ctr" fontAlgn="ctr"/>
                      <a:r>
                        <a:rPr lang="en-IN" sz="1300" u="none" strike="noStrike">
                          <a:effectLst/>
                        </a:rPr>
                        <a:t>24</a:t>
                      </a:r>
                      <a:endParaRPr lang="en-IN" sz="1300" b="0" i="0" u="none" strike="noStrike">
                        <a:solidFill>
                          <a:srgbClr val="000000"/>
                        </a:solidFill>
                        <a:effectLst/>
                        <a:latin typeface="Cambria" panose="02040503050406030204" pitchFamily="18" charset="0"/>
                      </a:endParaRPr>
                    </a:p>
                  </a:txBody>
                  <a:tcPr marL="4889" marR="4889" marT="4889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IN" sz="1300" u="none" strike="noStrike">
                          <a:effectLst/>
                        </a:rPr>
                        <a:t>6</a:t>
                      </a:r>
                      <a:endParaRPr lang="en-IN" sz="1300" b="0" i="0" u="none" strike="noStrike">
                        <a:solidFill>
                          <a:srgbClr val="000000"/>
                        </a:solidFill>
                        <a:effectLst/>
                        <a:latin typeface="Cambria" panose="02040503050406030204" pitchFamily="18" charset="0"/>
                      </a:endParaRPr>
                    </a:p>
                  </a:txBody>
                  <a:tcPr marL="4889" marR="4889" marT="4889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IN" sz="1300" u="none" strike="noStrike">
                          <a:effectLst/>
                        </a:rPr>
                        <a:t>5-3</a:t>
                      </a:r>
                      <a:endParaRPr lang="en-IN" sz="1300" b="0" i="0" u="none" strike="noStrike">
                        <a:solidFill>
                          <a:srgbClr val="000000"/>
                        </a:solidFill>
                        <a:effectLst/>
                        <a:latin typeface="Cambria" panose="02040503050406030204" pitchFamily="18" charset="0"/>
                      </a:endParaRPr>
                    </a:p>
                  </a:txBody>
                  <a:tcPr marL="4889" marR="4889" marT="4889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IN" sz="1300" u="none" strike="noStrike">
                          <a:effectLst/>
                        </a:rPr>
                        <a:t>100650</a:t>
                      </a:r>
                      <a:endParaRPr lang="en-IN" sz="1300" b="0" i="0" u="none" strike="noStrike">
                        <a:solidFill>
                          <a:srgbClr val="000000"/>
                        </a:solidFill>
                        <a:effectLst/>
                        <a:latin typeface="Cambria" panose="02040503050406030204" pitchFamily="18" charset="0"/>
                      </a:endParaRPr>
                    </a:p>
                  </a:txBody>
                  <a:tcPr marL="4889" marR="4889" marT="4889" marB="0" anchor="ctr"/>
                </a:tc>
                <a:tc>
                  <a:txBody>
                    <a:bodyPr/>
                    <a:lstStyle/>
                    <a:p>
                      <a:pPr algn="l" fontAlgn="b"/>
                      <a:endParaRPr lang="en-IN" sz="1300" b="0" i="0" u="none" strike="noStrike">
                        <a:solidFill>
                          <a:srgbClr val="000000"/>
                        </a:solidFill>
                        <a:effectLst/>
                        <a:latin typeface="Cambria" panose="02040503050406030204" pitchFamily="18" charset="0"/>
                      </a:endParaRPr>
                    </a:p>
                  </a:txBody>
                  <a:tcPr marL="4889" marR="4889" marT="4889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IN" sz="1300" u="none" strike="noStrike">
                          <a:effectLst/>
                        </a:rPr>
                        <a:t>286.8</a:t>
                      </a:r>
                      <a:endParaRPr lang="en-IN" sz="1300" b="0" i="0" u="none" strike="noStrike">
                        <a:solidFill>
                          <a:srgbClr val="000000"/>
                        </a:solidFill>
                        <a:effectLst/>
                        <a:latin typeface="Cambria" panose="02040503050406030204" pitchFamily="18" charset="0"/>
                      </a:endParaRPr>
                    </a:p>
                  </a:txBody>
                  <a:tcPr marL="4889" marR="4889" marT="4889" marB="0" anchor="b"/>
                </a:tc>
                <a:extLst>
                  <a:ext uri="{0D108BD9-81ED-4DB2-BD59-A6C34878D82A}">
                    <a16:rowId xmlns:a16="http://schemas.microsoft.com/office/drawing/2014/main" val="2127129398"/>
                  </a:ext>
                </a:extLst>
              </a:tr>
              <a:tr h="198408">
                <a:tc>
                  <a:txBody>
                    <a:bodyPr/>
                    <a:lstStyle/>
                    <a:p>
                      <a:pPr algn="ctr" fontAlgn="ctr"/>
                      <a:r>
                        <a:rPr lang="en-IN" sz="1300" u="none" strike="noStrike">
                          <a:effectLst/>
                        </a:rPr>
                        <a:t>25</a:t>
                      </a:r>
                      <a:endParaRPr lang="en-IN" sz="1300" b="0" i="0" u="none" strike="noStrike">
                        <a:solidFill>
                          <a:srgbClr val="000000"/>
                        </a:solidFill>
                        <a:effectLst/>
                        <a:latin typeface="Cambria" panose="02040503050406030204" pitchFamily="18" charset="0"/>
                      </a:endParaRPr>
                    </a:p>
                  </a:txBody>
                  <a:tcPr marL="4889" marR="4889" marT="4889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IN" sz="1300" u="none" strike="noStrike">
                          <a:effectLst/>
                        </a:rPr>
                        <a:t>5</a:t>
                      </a:r>
                      <a:endParaRPr lang="en-IN" sz="1300" b="0" i="0" u="none" strike="noStrike">
                        <a:solidFill>
                          <a:srgbClr val="000000"/>
                        </a:solidFill>
                        <a:effectLst/>
                        <a:latin typeface="Cambria" panose="02040503050406030204" pitchFamily="18" charset="0"/>
                      </a:endParaRPr>
                    </a:p>
                  </a:txBody>
                  <a:tcPr marL="4889" marR="4889" marT="4889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IN" sz="1300" u="none" strike="noStrike">
                          <a:effectLst/>
                        </a:rPr>
                        <a:t>5-3</a:t>
                      </a:r>
                      <a:endParaRPr lang="en-IN" sz="1300" b="0" i="0" u="none" strike="noStrike">
                        <a:solidFill>
                          <a:srgbClr val="000000"/>
                        </a:solidFill>
                        <a:effectLst/>
                        <a:latin typeface="Cambria" panose="02040503050406030204" pitchFamily="18" charset="0"/>
                      </a:endParaRPr>
                    </a:p>
                  </a:txBody>
                  <a:tcPr marL="4889" marR="4889" marT="4889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IN" sz="1300" u="none" strike="noStrike">
                          <a:effectLst/>
                        </a:rPr>
                        <a:t>99000</a:t>
                      </a:r>
                      <a:endParaRPr lang="en-IN" sz="1300" b="0" i="0" u="none" strike="noStrike">
                        <a:solidFill>
                          <a:srgbClr val="000000"/>
                        </a:solidFill>
                        <a:effectLst/>
                        <a:latin typeface="Cambria" panose="02040503050406030204" pitchFamily="18" charset="0"/>
                      </a:endParaRPr>
                    </a:p>
                  </a:txBody>
                  <a:tcPr marL="4889" marR="4889" marT="4889" marB="0" anchor="ctr"/>
                </a:tc>
                <a:tc>
                  <a:txBody>
                    <a:bodyPr/>
                    <a:lstStyle/>
                    <a:p>
                      <a:pPr algn="l" fontAlgn="b"/>
                      <a:endParaRPr lang="en-IN" sz="1300" b="0" i="0" u="none" strike="noStrike">
                        <a:solidFill>
                          <a:srgbClr val="000000"/>
                        </a:solidFill>
                        <a:effectLst/>
                        <a:latin typeface="Cambria" panose="02040503050406030204" pitchFamily="18" charset="0"/>
                      </a:endParaRPr>
                    </a:p>
                  </a:txBody>
                  <a:tcPr marL="4889" marR="4889" marT="4889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IN" sz="1300" u="none" strike="noStrike" dirty="0">
                          <a:effectLst/>
                        </a:rPr>
                        <a:t>291.6</a:t>
                      </a:r>
                      <a:endParaRPr lang="en-IN" sz="1300" b="0" i="0" u="none" strike="noStrike" dirty="0">
                        <a:solidFill>
                          <a:srgbClr val="000000"/>
                        </a:solidFill>
                        <a:effectLst/>
                        <a:latin typeface="Cambria" panose="02040503050406030204" pitchFamily="18" charset="0"/>
                      </a:endParaRPr>
                    </a:p>
                  </a:txBody>
                  <a:tcPr marL="4889" marR="4889" marT="4889" marB="0" anchor="b"/>
                </a:tc>
                <a:extLst>
                  <a:ext uri="{0D108BD9-81ED-4DB2-BD59-A6C34878D82A}">
                    <a16:rowId xmlns:a16="http://schemas.microsoft.com/office/drawing/2014/main" val="2304336067"/>
                  </a:ext>
                </a:extLst>
              </a:tr>
            </a:tbl>
          </a:graphicData>
        </a:graphic>
      </p:graphicFrame>
      <mc:AlternateContent xmlns:mc="http://schemas.openxmlformats.org/markup-compatibility/2006" xmlns:pslz="http://schemas.microsoft.com/office/powerpoint/2016/slidezoom">
        <mc:Choice Requires="pslz">
          <p:graphicFrame>
            <p:nvGraphicFramePr>
              <p:cNvPr id="2105" name="Slide Zoom 2104">
                <a:extLst>
                  <a:ext uri="{FF2B5EF4-FFF2-40B4-BE49-F238E27FC236}">
                    <a16:creationId xmlns:a16="http://schemas.microsoft.com/office/drawing/2014/main" id="{76B47782-12C9-6304-ECDB-9CFD73AB72BC}"/>
                  </a:ext>
                </a:extLst>
              </p:cNvPr>
              <p:cNvGraphicFramePr>
                <a:graphicFrameLocks noChangeAspect="1"/>
              </p:cNvGraphicFramePr>
              <p:nvPr/>
            </p:nvGraphicFramePr>
            <p:xfrm>
              <a:off x="11775417" y="6623672"/>
              <a:ext cx="416583" cy="234328"/>
            </p:xfrm>
            <a:graphic>
              <a:graphicData uri="http://schemas.microsoft.com/office/powerpoint/2016/slidezoom">
                <pslz:sldZm>
                  <pslz:sldZmObj sldId="436" cId="1964963516">
                    <pslz:zmPr id="{9CCC7544-0C20-4677-BCD0-B09D8FFC6FF1}" returnToParent="0" transitionDur="1000">
                      <p166:blipFill xmlns:p166="http://schemas.microsoft.com/office/powerpoint/2016/6/main">
                        <a:blip r:embed="rId3"/>
                        <a:stretch>
                          <a:fillRect/>
                        </a:stretch>
                      </p166:blipFill>
                      <p166:spPr xmlns:p166="http://schemas.microsoft.com/office/powerpoint/2016/6/main">
                        <a:xfrm>
                          <a:off x="0" y="0"/>
                          <a:ext cx="416583" cy="234328"/>
                        </a:xfrm>
                        <a:prstGeom prst="rect">
                          <a:avLst/>
                        </a:prstGeom>
                        <a:ln w="3175">
                          <a:solidFill>
                            <a:prstClr val="ltGray"/>
                          </a:solidFill>
                        </a:ln>
                      </p166:spPr>
                    </pslz:zmPr>
                  </pslz:sldZmObj>
                </pslz:sldZm>
              </a:graphicData>
            </a:graphic>
          </p:graphicFrame>
        </mc:Choice>
        <mc:Fallback xmlns="">
          <p:pic>
            <p:nvPicPr>
              <p:cNvPr id="2105" name="Slide Zoom 2104">
                <a:hlinkClick r:id="rId4" action="ppaction://hlinksldjump"/>
                <a:extLst>
                  <a:ext uri="{FF2B5EF4-FFF2-40B4-BE49-F238E27FC236}">
                    <a16:creationId xmlns:a16="http://schemas.microsoft.com/office/drawing/2014/main" id="{76B47782-12C9-6304-ECDB-9CFD73AB72BC}"/>
                  </a:ext>
                </a:extLst>
              </p:cNvPr>
              <p:cNvPicPr>
                <a:picLocks noGrp="1" noRot="1" noChangeAspect="1" noMove="1" noResize="1" noEditPoints="1" noAdjustHandles="1" noChangeArrowheads="1" noChangeShapeType="1"/>
              </p:cNvPicPr>
              <p:nvPr/>
            </p:nvPicPr>
            <p:blipFill>
              <a:blip r:embed="rId5"/>
              <a:stretch>
                <a:fillRect/>
              </a:stretch>
            </p:blipFill>
            <p:spPr>
              <a:xfrm>
                <a:off x="11775417" y="6623672"/>
                <a:ext cx="416583" cy="234328"/>
              </a:xfrm>
              <a:prstGeom prst="rect">
                <a:avLst/>
              </a:prstGeom>
              <a:ln w="3175">
                <a:solidFill>
                  <a:prstClr val="ltGray"/>
                </a:solidFill>
              </a:ln>
            </p:spPr>
          </p:pic>
        </mc:Fallback>
      </mc:AlternateContent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BCA8C570-F573-DB7E-8C7C-27FEB76D50B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>
            <a:normAutofit lnSpcReduction="10000"/>
          </a:bodyPr>
          <a:lstStyle/>
          <a:p>
            <a:fld id="{19C1AEB4-7037-4088-A46E-D96AF956DC0D}" type="slidenum">
              <a:rPr lang="en-IN" smtClean="0"/>
              <a:t>86</a:t>
            </a:fld>
            <a:endParaRPr lang="en-IN"/>
          </a:p>
        </p:txBody>
      </p:sp>
      <p:sp>
        <p:nvSpPr>
          <p:cNvPr id="8" name="Title 2">
            <a:extLst>
              <a:ext uri="{FF2B5EF4-FFF2-40B4-BE49-F238E27FC236}">
                <a16:creationId xmlns:a16="http://schemas.microsoft.com/office/drawing/2014/main" id="{C9D47ACE-6EC7-3D04-F8A1-E6893AC11B44}"/>
              </a:ext>
            </a:extLst>
          </p:cNvPr>
          <p:cNvSpPr txBox="1">
            <a:spLocks/>
          </p:cNvSpPr>
          <p:nvPr/>
        </p:nvSpPr>
        <p:spPr>
          <a:xfrm>
            <a:off x="768331" y="1384492"/>
            <a:ext cx="1013333" cy="63312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85000"/>
              </a:lnSpc>
              <a:spcBef>
                <a:spcPct val="0"/>
              </a:spcBef>
              <a:buNone/>
              <a:defRPr sz="7200" kern="1200" spc="-50" baseline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IN" sz="4000" i="1" dirty="0">
                <a:solidFill>
                  <a:srgbClr val="FFFF00"/>
                </a:solidFill>
              </a:rPr>
              <a:t>2U</a:t>
            </a:r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9C02FBC1-D60A-0A28-0C8F-7554A365066A}"/>
              </a:ext>
            </a:extLst>
          </p:cNvPr>
          <p:cNvSpPr/>
          <p:nvPr/>
        </p:nvSpPr>
        <p:spPr>
          <a:xfrm rot="5400000">
            <a:off x="-76627" y="3586786"/>
            <a:ext cx="2664333" cy="151198"/>
          </a:xfrm>
          <a:prstGeom prst="rect">
            <a:avLst/>
          </a:prstGeom>
          <a:solidFill>
            <a:srgbClr val="FFFF00"/>
          </a:solidFill>
          <a:ln>
            <a:solidFill>
              <a:srgbClr val="FFFF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IN"/>
          </a:p>
        </p:txBody>
      </p:sp>
      <p:cxnSp>
        <p:nvCxnSpPr>
          <p:cNvPr id="10" name="Straight Connector 9">
            <a:extLst>
              <a:ext uri="{FF2B5EF4-FFF2-40B4-BE49-F238E27FC236}">
                <a16:creationId xmlns:a16="http://schemas.microsoft.com/office/drawing/2014/main" id="{8FC18C01-3039-391A-AFFD-40C23336B977}"/>
              </a:ext>
            </a:extLst>
          </p:cNvPr>
          <p:cNvCxnSpPr>
            <a:cxnSpLocks/>
          </p:cNvCxnSpPr>
          <p:nvPr/>
        </p:nvCxnSpPr>
        <p:spPr>
          <a:xfrm rot="5400000" flipV="1">
            <a:off x="-150625" y="4697384"/>
            <a:ext cx="2816671" cy="1"/>
          </a:xfrm>
          <a:prstGeom prst="line">
            <a:avLst/>
          </a:prstGeom>
          <a:ln w="25400">
            <a:solidFill>
              <a:srgbClr val="FFFF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" name="Straight Connector 10">
            <a:extLst>
              <a:ext uri="{FF2B5EF4-FFF2-40B4-BE49-F238E27FC236}">
                <a16:creationId xmlns:a16="http://schemas.microsoft.com/office/drawing/2014/main" id="{75C0C682-FD3D-E45B-9522-AEE94ED76A60}"/>
              </a:ext>
            </a:extLst>
          </p:cNvPr>
          <p:cNvCxnSpPr>
            <a:cxnSpLocks/>
          </p:cNvCxnSpPr>
          <p:nvPr/>
        </p:nvCxnSpPr>
        <p:spPr>
          <a:xfrm>
            <a:off x="1260487" y="1940279"/>
            <a:ext cx="1957" cy="590900"/>
          </a:xfrm>
          <a:prstGeom prst="line">
            <a:avLst/>
          </a:prstGeom>
          <a:ln w="38100">
            <a:solidFill>
              <a:srgbClr val="FFFF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2" name="Title 2">
            <a:extLst>
              <a:ext uri="{FF2B5EF4-FFF2-40B4-BE49-F238E27FC236}">
                <a16:creationId xmlns:a16="http://schemas.microsoft.com/office/drawing/2014/main" id="{D9D736FB-77F3-E460-9980-EC90A0D0D0A2}"/>
              </a:ext>
            </a:extLst>
          </p:cNvPr>
          <p:cNvSpPr txBox="1">
            <a:spLocks/>
          </p:cNvSpPr>
          <p:nvPr/>
        </p:nvSpPr>
        <p:spPr>
          <a:xfrm>
            <a:off x="1248261" y="5647740"/>
            <a:ext cx="612986" cy="486867"/>
          </a:xfrm>
          <a:prstGeom prst="rect">
            <a:avLst/>
          </a:prstGeom>
        </p:spPr>
        <p:txBody>
          <a:bodyPr vert="horz" lIns="91440" tIns="45720" rIns="91440" bIns="45720" rtlCol="0" anchor="ctr">
            <a:normAutofit fontScale="62500" lnSpcReduction="20000"/>
          </a:bodyPr>
          <a:lstStyle>
            <a:lvl1pPr algn="l" defTabSz="914400" rtl="0" eaLnBrk="1" latinLnBrk="0" hangingPunct="1">
              <a:lnSpc>
                <a:spcPct val="85000"/>
              </a:lnSpc>
              <a:spcBef>
                <a:spcPct val="0"/>
              </a:spcBef>
              <a:buNone/>
              <a:defRPr sz="7200" kern="1200" spc="-50" baseline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IN" sz="4000" i="1" dirty="0"/>
              <a:t>2N</a:t>
            </a:r>
          </a:p>
        </p:txBody>
      </p:sp>
      <p:sp>
        <p:nvSpPr>
          <p:cNvPr id="13" name="Title 2">
            <a:extLst>
              <a:ext uri="{FF2B5EF4-FFF2-40B4-BE49-F238E27FC236}">
                <a16:creationId xmlns:a16="http://schemas.microsoft.com/office/drawing/2014/main" id="{62A9CAA4-245D-2CEB-882F-12C1650EA46F}"/>
              </a:ext>
            </a:extLst>
          </p:cNvPr>
          <p:cNvSpPr txBox="1">
            <a:spLocks/>
          </p:cNvSpPr>
          <p:nvPr/>
        </p:nvSpPr>
        <p:spPr>
          <a:xfrm>
            <a:off x="3167166" y="635843"/>
            <a:ext cx="2518617" cy="514394"/>
          </a:xfrm>
          <a:prstGeom prst="rect">
            <a:avLst/>
          </a:prstGeom>
        </p:spPr>
        <p:txBody>
          <a:bodyPr vert="horz" lIns="91440" tIns="45720" rIns="91440" bIns="45720" rtlCol="0" anchor="ctr">
            <a:normAutofit fontScale="62500" lnSpcReduction="20000"/>
          </a:bodyPr>
          <a:lstStyle>
            <a:lvl1pPr algn="l" defTabSz="914400" rtl="0" eaLnBrk="1" latinLnBrk="0" hangingPunct="1">
              <a:lnSpc>
                <a:spcPct val="85000"/>
              </a:lnSpc>
              <a:spcBef>
                <a:spcPct val="0"/>
              </a:spcBef>
              <a:buNone/>
              <a:defRPr sz="7200" kern="1200" spc="-50" baseline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IN" sz="4000" i="1" dirty="0">
                <a:solidFill>
                  <a:srgbClr val="FFFF00"/>
                </a:solidFill>
              </a:rPr>
              <a:t>132 kV / 33 kV</a:t>
            </a:r>
          </a:p>
        </p:txBody>
      </p:sp>
      <p:sp>
        <p:nvSpPr>
          <p:cNvPr id="14" name="Title 2">
            <a:extLst>
              <a:ext uri="{FF2B5EF4-FFF2-40B4-BE49-F238E27FC236}">
                <a16:creationId xmlns:a16="http://schemas.microsoft.com/office/drawing/2014/main" id="{276DD6E8-E905-A9E0-D821-7941854BC777}"/>
              </a:ext>
            </a:extLst>
          </p:cNvPr>
          <p:cNvSpPr txBox="1">
            <a:spLocks/>
          </p:cNvSpPr>
          <p:nvPr/>
        </p:nvSpPr>
        <p:spPr>
          <a:xfrm>
            <a:off x="3410957" y="6217037"/>
            <a:ext cx="1749786" cy="633120"/>
          </a:xfrm>
          <a:prstGeom prst="rect">
            <a:avLst/>
          </a:prstGeom>
        </p:spPr>
        <p:txBody>
          <a:bodyPr vert="horz" lIns="91440" tIns="45720" rIns="91440" bIns="45720" rtlCol="0" anchor="ctr">
            <a:normAutofit fontScale="92500"/>
          </a:bodyPr>
          <a:lstStyle>
            <a:lvl1pPr algn="l" defTabSz="914400" rtl="0" eaLnBrk="1" latinLnBrk="0" hangingPunct="1">
              <a:lnSpc>
                <a:spcPct val="85000"/>
              </a:lnSpc>
              <a:spcBef>
                <a:spcPct val="0"/>
              </a:spcBef>
              <a:buNone/>
              <a:defRPr sz="7200" kern="1200" spc="-50" baseline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IN" sz="4000" i="1" dirty="0">
                <a:solidFill>
                  <a:srgbClr val="FFFF00"/>
                </a:solidFill>
              </a:rPr>
              <a:t>YNyn0</a:t>
            </a:r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FB6880F1-C8CF-6837-2473-B381D8BEE110}"/>
              </a:ext>
            </a:extLst>
          </p:cNvPr>
          <p:cNvSpPr/>
          <p:nvPr/>
        </p:nvSpPr>
        <p:spPr>
          <a:xfrm rot="5400000">
            <a:off x="2722771" y="1633919"/>
            <a:ext cx="771762" cy="151198"/>
          </a:xfrm>
          <a:prstGeom prst="rect">
            <a:avLst/>
          </a:prstGeom>
          <a:solidFill>
            <a:srgbClr val="FFFF00"/>
          </a:solidFill>
          <a:ln>
            <a:solidFill>
              <a:srgbClr val="FFFF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IN"/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28EC64A9-B26D-4304-C98E-0C0159BE7E17}"/>
              </a:ext>
            </a:extLst>
          </p:cNvPr>
          <p:cNvSpPr/>
          <p:nvPr/>
        </p:nvSpPr>
        <p:spPr>
          <a:xfrm rot="5400000">
            <a:off x="1802084" y="4513614"/>
            <a:ext cx="2632269" cy="140061"/>
          </a:xfrm>
          <a:prstGeom prst="rect">
            <a:avLst/>
          </a:prstGeom>
          <a:solidFill>
            <a:srgbClr val="FFFF00"/>
          </a:solidFill>
          <a:ln>
            <a:solidFill>
              <a:srgbClr val="FFFF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IN" dirty="0"/>
          </a:p>
        </p:txBody>
      </p:sp>
      <p:sp>
        <p:nvSpPr>
          <p:cNvPr id="17" name="Rectangle 16">
            <a:extLst>
              <a:ext uri="{FF2B5EF4-FFF2-40B4-BE49-F238E27FC236}">
                <a16:creationId xmlns:a16="http://schemas.microsoft.com/office/drawing/2014/main" id="{3C5671CA-5998-6A7F-CC1B-A72331118107}"/>
              </a:ext>
            </a:extLst>
          </p:cNvPr>
          <p:cNvSpPr/>
          <p:nvPr/>
        </p:nvSpPr>
        <p:spPr>
          <a:xfrm rot="5400000">
            <a:off x="2722771" y="2581490"/>
            <a:ext cx="771762" cy="151198"/>
          </a:xfrm>
          <a:prstGeom prst="rect">
            <a:avLst/>
          </a:prstGeom>
          <a:solidFill>
            <a:srgbClr val="FFFF00"/>
          </a:solidFill>
          <a:ln>
            <a:solidFill>
              <a:srgbClr val="FFFF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IN"/>
          </a:p>
        </p:txBody>
      </p:sp>
      <p:cxnSp>
        <p:nvCxnSpPr>
          <p:cNvPr id="22" name="Straight Connector 21">
            <a:extLst>
              <a:ext uri="{FF2B5EF4-FFF2-40B4-BE49-F238E27FC236}">
                <a16:creationId xmlns:a16="http://schemas.microsoft.com/office/drawing/2014/main" id="{7F0B2CCE-87C8-4400-1519-C2902D451BA0}"/>
              </a:ext>
            </a:extLst>
          </p:cNvPr>
          <p:cNvCxnSpPr>
            <a:cxnSpLocks/>
          </p:cNvCxnSpPr>
          <p:nvPr/>
        </p:nvCxnSpPr>
        <p:spPr>
          <a:xfrm>
            <a:off x="1983169" y="2683997"/>
            <a:ext cx="0" cy="594000"/>
          </a:xfrm>
          <a:prstGeom prst="line">
            <a:avLst/>
          </a:prstGeom>
          <a:ln w="38100">
            <a:solidFill>
              <a:srgbClr val="FFFF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3" name="Straight Connector 22">
            <a:extLst>
              <a:ext uri="{FF2B5EF4-FFF2-40B4-BE49-F238E27FC236}">
                <a16:creationId xmlns:a16="http://schemas.microsoft.com/office/drawing/2014/main" id="{A891F571-77C1-0753-C8B6-A983306A75A2}"/>
              </a:ext>
            </a:extLst>
          </p:cNvPr>
          <p:cNvCxnSpPr>
            <a:cxnSpLocks/>
          </p:cNvCxnSpPr>
          <p:nvPr/>
        </p:nvCxnSpPr>
        <p:spPr>
          <a:xfrm rot="5400000" flipV="1">
            <a:off x="2967842" y="2183554"/>
            <a:ext cx="285963" cy="1"/>
          </a:xfrm>
          <a:prstGeom prst="line">
            <a:avLst/>
          </a:prstGeom>
          <a:ln w="25400">
            <a:solidFill>
              <a:srgbClr val="FFFF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4" name="Straight Connector 23">
            <a:extLst>
              <a:ext uri="{FF2B5EF4-FFF2-40B4-BE49-F238E27FC236}">
                <a16:creationId xmlns:a16="http://schemas.microsoft.com/office/drawing/2014/main" id="{67BCE246-84D3-3691-A77A-E7B782A0FF01}"/>
              </a:ext>
            </a:extLst>
          </p:cNvPr>
          <p:cNvCxnSpPr/>
          <p:nvPr/>
        </p:nvCxnSpPr>
        <p:spPr>
          <a:xfrm>
            <a:off x="2994822" y="6646296"/>
            <a:ext cx="273790" cy="0"/>
          </a:xfrm>
          <a:prstGeom prst="line">
            <a:avLst/>
          </a:prstGeom>
          <a:ln w="25400">
            <a:solidFill>
              <a:srgbClr val="00CC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5" name="Straight Connector 24">
            <a:extLst>
              <a:ext uri="{FF2B5EF4-FFF2-40B4-BE49-F238E27FC236}">
                <a16:creationId xmlns:a16="http://schemas.microsoft.com/office/drawing/2014/main" id="{2962B330-3FDB-52E8-FABB-41115D54AC45}"/>
              </a:ext>
            </a:extLst>
          </p:cNvPr>
          <p:cNvCxnSpPr/>
          <p:nvPr/>
        </p:nvCxnSpPr>
        <p:spPr>
          <a:xfrm>
            <a:off x="2857927" y="6488775"/>
            <a:ext cx="545198" cy="0"/>
          </a:xfrm>
          <a:prstGeom prst="line">
            <a:avLst/>
          </a:prstGeom>
          <a:ln w="25400">
            <a:solidFill>
              <a:srgbClr val="00CC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6" name="Straight Connector 25">
            <a:extLst>
              <a:ext uri="{FF2B5EF4-FFF2-40B4-BE49-F238E27FC236}">
                <a16:creationId xmlns:a16="http://schemas.microsoft.com/office/drawing/2014/main" id="{F29A8421-973A-EE3F-613C-D385A633F8F3}"/>
              </a:ext>
            </a:extLst>
          </p:cNvPr>
          <p:cNvCxnSpPr/>
          <p:nvPr/>
        </p:nvCxnSpPr>
        <p:spPr>
          <a:xfrm>
            <a:off x="2912588" y="6565154"/>
            <a:ext cx="435769" cy="4763"/>
          </a:xfrm>
          <a:prstGeom prst="line">
            <a:avLst/>
          </a:prstGeom>
          <a:ln w="25400">
            <a:solidFill>
              <a:srgbClr val="00CC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7" name="Straight Connector 26">
            <a:extLst>
              <a:ext uri="{FF2B5EF4-FFF2-40B4-BE49-F238E27FC236}">
                <a16:creationId xmlns:a16="http://schemas.microsoft.com/office/drawing/2014/main" id="{A4260814-CF3B-F9D5-7E82-CF7120CF1DE8}"/>
              </a:ext>
            </a:extLst>
          </p:cNvPr>
          <p:cNvCxnSpPr/>
          <p:nvPr/>
        </p:nvCxnSpPr>
        <p:spPr>
          <a:xfrm>
            <a:off x="3063269" y="6722675"/>
            <a:ext cx="142213" cy="0"/>
          </a:xfrm>
          <a:prstGeom prst="line">
            <a:avLst/>
          </a:prstGeom>
          <a:ln w="25400">
            <a:solidFill>
              <a:srgbClr val="00CC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8" name="Straight Connector 27">
            <a:extLst>
              <a:ext uri="{FF2B5EF4-FFF2-40B4-BE49-F238E27FC236}">
                <a16:creationId xmlns:a16="http://schemas.microsoft.com/office/drawing/2014/main" id="{BFA91A91-4E07-2FCE-41BA-2FC63AFEC3E9}"/>
              </a:ext>
            </a:extLst>
          </p:cNvPr>
          <p:cNvCxnSpPr/>
          <p:nvPr/>
        </p:nvCxnSpPr>
        <p:spPr>
          <a:xfrm flipV="1">
            <a:off x="3130472" y="6356048"/>
            <a:ext cx="1191" cy="365697"/>
          </a:xfrm>
          <a:prstGeom prst="line">
            <a:avLst/>
          </a:prstGeom>
          <a:ln w="25400">
            <a:solidFill>
              <a:srgbClr val="00CC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9" name="Title 2">
            <a:extLst>
              <a:ext uri="{FF2B5EF4-FFF2-40B4-BE49-F238E27FC236}">
                <a16:creationId xmlns:a16="http://schemas.microsoft.com/office/drawing/2014/main" id="{22918B3A-FEA5-F191-B0F6-1618C6BFB942}"/>
              </a:ext>
            </a:extLst>
          </p:cNvPr>
          <p:cNvSpPr txBox="1">
            <a:spLocks/>
          </p:cNvSpPr>
          <p:nvPr/>
        </p:nvSpPr>
        <p:spPr>
          <a:xfrm>
            <a:off x="2196051" y="439203"/>
            <a:ext cx="1013333" cy="63312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85000"/>
              </a:lnSpc>
              <a:spcBef>
                <a:spcPct val="0"/>
              </a:spcBef>
              <a:buNone/>
              <a:defRPr sz="7200" kern="1200" spc="-50" baseline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IN" sz="4000" i="1" dirty="0">
                <a:solidFill>
                  <a:srgbClr val="FFFF00"/>
                </a:solidFill>
              </a:rPr>
              <a:t>1U</a:t>
            </a:r>
          </a:p>
        </p:txBody>
      </p:sp>
      <p:cxnSp>
        <p:nvCxnSpPr>
          <p:cNvPr id="31" name="Straight Connector 30">
            <a:extLst>
              <a:ext uri="{FF2B5EF4-FFF2-40B4-BE49-F238E27FC236}">
                <a16:creationId xmlns:a16="http://schemas.microsoft.com/office/drawing/2014/main" id="{3FA37A51-B36D-F552-7D5B-A51DA95BB3A3}"/>
              </a:ext>
            </a:extLst>
          </p:cNvPr>
          <p:cNvCxnSpPr>
            <a:cxnSpLocks/>
          </p:cNvCxnSpPr>
          <p:nvPr/>
        </p:nvCxnSpPr>
        <p:spPr>
          <a:xfrm>
            <a:off x="3135283" y="6146595"/>
            <a:ext cx="0" cy="266530"/>
          </a:xfrm>
          <a:prstGeom prst="line">
            <a:avLst/>
          </a:prstGeom>
          <a:ln w="38100">
            <a:solidFill>
              <a:srgbClr val="FFFF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2" name="Straight Connector 31">
            <a:extLst>
              <a:ext uri="{FF2B5EF4-FFF2-40B4-BE49-F238E27FC236}">
                <a16:creationId xmlns:a16="http://schemas.microsoft.com/office/drawing/2014/main" id="{7972004B-2039-2B72-9681-5A6DB7921FCF}"/>
              </a:ext>
            </a:extLst>
          </p:cNvPr>
          <p:cNvCxnSpPr>
            <a:cxnSpLocks/>
          </p:cNvCxnSpPr>
          <p:nvPr/>
        </p:nvCxnSpPr>
        <p:spPr>
          <a:xfrm flipV="1">
            <a:off x="1963073" y="2693132"/>
            <a:ext cx="288995" cy="6424"/>
          </a:xfrm>
          <a:prstGeom prst="line">
            <a:avLst/>
          </a:prstGeom>
          <a:ln w="38100">
            <a:solidFill>
              <a:srgbClr val="FFFF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3" name="Straight Connector 32">
            <a:extLst>
              <a:ext uri="{FF2B5EF4-FFF2-40B4-BE49-F238E27FC236}">
                <a16:creationId xmlns:a16="http://schemas.microsoft.com/office/drawing/2014/main" id="{DF8FE53D-915B-7E90-616D-66634F1B289C}"/>
              </a:ext>
            </a:extLst>
          </p:cNvPr>
          <p:cNvCxnSpPr>
            <a:cxnSpLocks/>
          </p:cNvCxnSpPr>
          <p:nvPr/>
        </p:nvCxnSpPr>
        <p:spPr>
          <a:xfrm flipH="1" flipV="1">
            <a:off x="2240131" y="2689385"/>
            <a:ext cx="288995" cy="138288"/>
          </a:xfrm>
          <a:prstGeom prst="line">
            <a:avLst/>
          </a:prstGeom>
          <a:ln w="38100">
            <a:solidFill>
              <a:srgbClr val="FFFF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4" name="Straight Connector 33">
            <a:extLst>
              <a:ext uri="{FF2B5EF4-FFF2-40B4-BE49-F238E27FC236}">
                <a16:creationId xmlns:a16="http://schemas.microsoft.com/office/drawing/2014/main" id="{2AFB0122-755D-4C89-5832-8C539F5BC078}"/>
              </a:ext>
            </a:extLst>
          </p:cNvPr>
          <p:cNvCxnSpPr>
            <a:cxnSpLocks/>
          </p:cNvCxnSpPr>
          <p:nvPr/>
        </p:nvCxnSpPr>
        <p:spPr>
          <a:xfrm flipV="1">
            <a:off x="2376848" y="2763997"/>
            <a:ext cx="288995" cy="6424"/>
          </a:xfrm>
          <a:prstGeom prst="line">
            <a:avLst/>
          </a:prstGeom>
          <a:ln w="38100">
            <a:solidFill>
              <a:srgbClr val="FFFF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5" name="Straight Connector 34">
            <a:extLst>
              <a:ext uri="{FF2B5EF4-FFF2-40B4-BE49-F238E27FC236}">
                <a16:creationId xmlns:a16="http://schemas.microsoft.com/office/drawing/2014/main" id="{DF907045-CDB2-1EF0-219E-64B11D4F747E}"/>
              </a:ext>
            </a:extLst>
          </p:cNvPr>
          <p:cNvCxnSpPr>
            <a:cxnSpLocks/>
          </p:cNvCxnSpPr>
          <p:nvPr/>
        </p:nvCxnSpPr>
        <p:spPr>
          <a:xfrm flipV="1">
            <a:off x="2376848" y="2597898"/>
            <a:ext cx="288995" cy="6424"/>
          </a:xfrm>
          <a:prstGeom prst="line">
            <a:avLst/>
          </a:prstGeom>
          <a:ln w="38100">
            <a:solidFill>
              <a:srgbClr val="FFFF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6" name="Straight Connector 35">
            <a:extLst>
              <a:ext uri="{FF2B5EF4-FFF2-40B4-BE49-F238E27FC236}">
                <a16:creationId xmlns:a16="http://schemas.microsoft.com/office/drawing/2014/main" id="{7C52F997-DDB6-B46B-042D-06995C5A8678}"/>
              </a:ext>
            </a:extLst>
          </p:cNvPr>
          <p:cNvCxnSpPr>
            <a:cxnSpLocks/>
          </p:cNvCxnSpPr>
          <p:nvPr/>
        </p:nvCxnSpPr>
        <p:spPr>
          <a:xfrm>
            <a:off x="2649737" y="2282059"/>
            <a:ext cx="1957" cy="333548"/>
          </a:xfrm>
          <a:prstGeom prst="line">
            <a:avLst/>
          </a:prstGeom>
          <a:ln w="38100">
            <a:solidFill>
              <a:srgbClr val="FFFF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7" name="Straight Connector 36">
            <a:extLst>
              <a:ext uri="{FF2B5EF4-FFF2-40B4-BE49-F238E27FC236}">
                <a16:creationId xmlns:a16="http://schemas.microsoft.com/office/drawing/2014/main" id="{37F13F7C-B8FC-E1ED-B176-ADA39FF8E8DB}"/>
              </a:ext>
            </a:extLst>
          </p:cNvPr>
          <p:cNvCxnSpPr>
            <a:cxnSpLocks/>
          </p:cNvCxnSpPr>
          <p:nvPr/>
        </p:nvCxnSpPr>
        <p:spPr>
          <a:xfrm flipH="1" flipV="1">
            <a:off x="2651694" y="2294744"/>
            <a:ext cx="456958" cy="1"/>
          </a:xfrm>
          <a:prstGeom prst="line">
            <a:avLst/>
          </a:prstGeom>
          <a:ln w="38100">
            <a:solidFill>
              <a:srgbClr val="FFFF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8" name="Straight Connector 37">
            <a:extLst>
              <a:ext uri="{FF2B5EF4-FFF2-40B4-BE49-F238E27FC236}">
                <a16:creationId xmlns:a16="http://schemas.microsoft.com/office/drawing/2014/main" id="{731478DC-AEA9-AEE7-1DF5-CB5BCBE0E772}"/>
              </a:ext>
            </a:extLst>
          </p:cNvPr>
          <p:cNvCxnSpPr>
            <a:cxnSpLocks/>
          </p:cNvCxnSpPr>
          <p:nvPr/>
        </p:nvCxnSpPr>
        <p:spPr>
          <a:xfrm>
            <a:off x="2664977" y="2751498"/>
            <a:ext cx="0" cy="278682"/>
          </a:xfrm>
          <a:prstGeom prst="line">
            <a:avLst/>
          </a:prstGeom>
          <a:ln w="38100">
            <a:solidFill>
              <a:srgbClr val="FFFF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9" name="Title 2">
            <a:extLst>
              <a:ext uri="{FF2B5EF4-FFF2-40B4-BE49-F238E27FC236}">
                <a16:creationId xmlns:a16="http://schemas.microsoft.com/office/drawing/2014/main" id="{987FA90D-C472-DD2B-F3CA-F5933C9AA8BC}"/>
              </a:ext>
            </a:extLst>
          </p:cNvPr>
          <p:cNvSpPr txBox="1">
            <a:spLocks/>
          </p:cNvSpPr>
          <p:nvPr/>
        </p:nvSpPr>
        <p:spPr>
          <a:xfrm>
            <a:off x="3092776" y="5653121"/>
            <a:ext cx="572255" cy="344068"/>
          </a:xfrm>
          <a:prstGeom prst="rect">
            <a:avLst/>
          </a:prstGeom>
        </p:spPr>
        <p:txBody>
          <a:bodyPr vert="horz" lIns="91440" tIns="45720" rIns="91440" bIns="45720" rtlCol="0" anchor="ctr">
            <a:normAutofit fontScale="55000" lnSpcReduction="20000"/>
          </a:bodyPr>
          <a:lstStyle>
            <a:lvl1pPr algn="l" defTabSz="914400" rtl="0" eaLnBrk="1" latinLnBrk="0" hangingPunct="1">
              <a:lnSpc>
                <a:spcPct val="85000"/>
              </a:lnSpc>
              <a:spcBef>
                <a:spcPct val="0"/>
              </a:spcBef>
              <a:buNone/>
              <a:defRPr sz="7200" kern="1200" spc="-50" baseline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IN" sz="4000" i="1" dirty="0">
                <a:solidFill>
                  <a:srgbClr val="FFC000"/>
                </a:solidFill>
              </a:rPr>
              <a:t>17</a:t>
            </a:r>
          </a:p>
        </p:txBody>
      </p:sp>
      <p:sp>
        <p:nvSpPr>
          <p:cNvPr id="40" name="Title 2">
            <a:extLst>
              <a:ext uri="{FF2B5EF4-FFF2-40B4-BE49-F238E27FC236}">
                <a16:creationId xmlns:a16="http://schemas.microsoft.com/office/drawing/2014/main" id="{C36E39CE-A1EE-CFF1-AC32-1C0D1BD45F4E}"/>
              </a:ext>
            </a:extLst>
          </p:cNvPr>
          <p:cNvSpPr txBox="1">
            <a:spLocks/>
          </p:cNvSpPr>
          <p:nvPr/>
        </p:nvSpPr>
        <p:spPr>
          <a:xfrm>
            <a:off x="2249596" y="2254800"/>
            <a:ext cx="372078" cy="344068"/>
          </a:xfrm>
          <a:prstGeom prst="rect">
            <a:avLst/>
          </a:prstGeom>
        </p:spPr>
        <p:txBody>
          <a:bodyPr vert="horz" lIns="91440" tIns="45720" rIns="91440" bIns="45720" rtlCol="0" anchor="ctr">
            <a:normAutofit fontScale="55000" lnSpcReduction="20000"/>
          </a:bodyPr>
          <a:lstStyle>
            <a:lvl1pPr algn="l" defTabSz="914400" rtl="0" eaLnBrk="1" latinLnBrk="0" hangingPunct="1">
              <a:lnSpc>
                <a:spcPct val="85000"/>
              </a:lnSpc>
              <a:spcBef>
                <a:spcPct val="0"/>
              </a:spcBef>
              <a:buNone/>
              <a:defRPr sz="7200" kern="1200" spc="-50" baseline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IN" sz="4000" i="1" dirty="0">
                <a:solidFill>
                  <a:srgbClr val="FFC000"/>
                </a:solidFill>
              </a:rPr>
              <a:t>3</a:t>
            </a:r>
          </a:p>
        </p:txBody>
      </p:sp>
      <p:sp>
        <p:nvSpPr>
          <p:cNvPr id="41" name="Title 2">
            <a:extLst>
              <a:ext uri="{FF2B5EF4-FFF2-40B4-BE49-F238E27FC236}">
                <a16:creationId xmlns:a16="http://schemas.microsoft.com/office/drawing/2014/main" id="{9EFE71E8-0D1F-3F2A-D773-9F9E145E8D7A}"/>
              </a:ext>
            </a:extLst>
          </p:cNvPr>
          <p:cNvSpPr txBox="1">
            <a:spLocks/>
          </p:cNvSpPr>
          <p:nvPr/>
        </p:nvSpPr>
        <p:spPr>
          <a:xfrm>
            <a:off x="2157520" y="2897775"/>
            <a:ext cx="572255" cy="344068"/>
          </a:xfrm>
          <a:prstGeom prst="rect">
            <a:avLst/>
          </a:prstGeom>
        </p:spPr>
        <p:txBody>
          <a:bodyPr vert="horz" lIns="91440" tIns="45720" rIns="91440" bIns="45720" rtlCol="0" anchor="ctr">
            <a:normAutofit fontScale="55000" lnSpcReduction="20000"/>
          </a:bodyPr>
          <a:lstStyle>
            <a:lvl1pPr algn="l" defTabSz="914400" rtl="0" eaLnBrk="1" latinLnBrk="0" hangingPunct="1">
              <a:lnSpc>
                <a:spcPct val="85000"/>
              </a:lnSpc>
              <a:spcBef>
                <a:spcPct val="0"/>
              </a:spcBef>
              <a:buNone/>
              <a:defRPr sz="7200" kern="1200" spc="-50" baseline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IN" sz="4000" i="1" dirty="0">
                <a:solidFill>
                  <a:srgbClr val="FFC000"/>
                </a:solidFill>
              </a:rPr>
              <a:t>4</a:t>
            </a:r>
          </a:p>
        </p:txBody>
      </p:sp>
      <p:sp>
        <p:nvSpPr>
          <p:cNvPr id="42" name="Title 2">
            <a:extLst>
              <a:ext uri="{FF2B5EF4-FFF2-40B4-BE49-F238E27FC236}">
                <a16:creationId xmlns:a16="http://schemas.microsoft.com/office/drawing/2014/main" id="{160372C2-1283-105D-8EA3-97C27086E6A6}"/>
              </a:ext>
            </a:extLst>
          </p:cNvPr>
          <p:cNvSpPr txBox="1">
            <a:spLocks/>
          </p:cNvSpPr>
          <p:nvPr/>
        </p:nvSpPr>
        <p:spPr>
          <a:xfrm>
            <a:off x="3146435" y="1249817"/>
            <a:ext cx="372078" cy="344068"/>
          </a:xfrm>
          <a:prstGeom prst="rect">
            <a:avLst/>
          </a:prstGeom>
        </p:spPr>
        <p:txBody>
          <a:bodyPr vert="horz" lIns="91440" tIns="45720" rIns="91440" bIns="45720" rtlCol="0" anchor="ctr">
            <a:normAutofit fontScale="55000" lnSpcReduction="20000"/>
          </a:bodyPr>
          <a:lstStyle>
            <a:lvl1pPr algn="l" defTabSz="914400" rtl="0" eaLnBrk="1" latinLnBrk="0" hangingPunct="1">
              <a:lnSpc>
                <a:spcPct val="85000"/>
              </a:lnSpc>
              <a:spcBef>
                <a:spcPct val="0"/>
              </a:spcBef>
              <a:buNone/>
              <a:defRPr sz="7200" kern="1200" spc="-50" baseline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IN" sz="4000" i="1" dirty="0">
                <a:solidFill>
                  <a:srgbClr val="FFC000"/>
                </a:solidFill>
              </a:rPr>
              <a:t>1</a:t>
            </a:r>
          </a:p>
        </p:txBody>
      </p:sp>
      <p:cxnSp>
        <p:nvCxnSpPr>
          <p:cNvPr id="43" name="Straight Connector 42">
            <a:extLst>
              <a:ext uri="{FF2B5EF4-FFF2-40B4-BE49-F238E27FC236}">
                <a16:creationId xmlns:a16="http://schemas.microsoft.com/office/drawing/2014/main" id="{FAE07B3F-E6A8-407E-D5EB-B7E94F220304}"/>
              </a:ext>
            </a:extLst>
          </p:cNvPr>
          <p:cNvCxnSpPr>
            <a:cxnSpLocks/>
          </p:cNvCxnSpPr>
          <p:nvPr/>
        </p:nvCxnSpPr>
        <p:spPr>
          <a:xfrm>
            <a:off x="3113600" y="749412"/>
            <a:ext cx="1957" cy="590900"/>
          </a:xfrm>
          <a:prstGeom prst="line">
            <a:avLst/>
          </a:prstGeom>
          <a:ln w="38100">
            <a:solidFill>
              <a:srgbClr val="FFFF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5" name="Title 2">
            <a:extLst>
              <a:ext uri="{FF2B5EF4-FFF2-40B4-BE49-F238E27FC236}">
                <a16:creationId xmlns:a16="http://schemas.microsoft.com/office/drawing/2014/main" id="{C48F4865-5E4C-83C8-203C-EBBF4C0826CE}"/>
              </a:ext>
            </a:extLst>
          </p:cNvPr>
          <p:cNvSpPr txBox="1">
            <a:spLocks/>
          </p:cNvSpPr>
          <p:nvPr/>
        </p:nvSpPr>
        <p:spPr>
          <a:xfrm>
            <a:off x="3123390" y="2691297"/>
            <a:ext cx="572255" cy="344068"/>
          </a:xfrm>
          <a:prstGeom prst="rect">
            <a:avLst/>
          </a:prstGeom>
        </p:spPr>
        <p:txBody>
          <a:bodyPr vert="horz" lIns="91440" tIns="45720" rIns="91440" bIns="45720" rtlCol="0" anchor="ctr">
            <a:normAutofit fontScale="55000" lnSpcReduction="20000"/>
          </a:bodyPr>
          <a:lstStyle>
            <a:lvl1pPr algn="l" defTabSz="914400" rtl="0" eaLnBrk="1" latinLnBrk="0" hangingPunct="1">
              <a:lnSpc>
                <a:spcPct val="85000"/>
              </a:lnSpc>
              <a:spcBef>
                <a:spcPct val="0"/>
              </a:spcBef>
              <a:buNone/>
              <a:defRPr sz="7200" kern="1200" spc="-50" baseline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IN" sz="4000" i="1" dirty="0">
                <a:solidFill>
                  <a:srgbClr val="FFC000"/>
                </a:solidFill>
              </a:rPr>
              <a:t>4</a:t>
            </a:r>
          </a:p>
        </p:txBody>
      </p:sp>
      <p:cxnSp>
        <p:nvCxnSpPr>
          <p:cNvPr id="46" name="Straight Connector 45">
            <a:extLst>
              <a:ext uri="{FF2B5EF4-FFF2-40B4-BE49-F238E27FC236}">
                <a16:creationId xmlns:a16="http://schemas.microsoft.com/office/drawing/2014/main" id="{C7B4FAB8-F8C2-EBE4-30DB-482B0BE08A26}"/>
              </a:ext>
            </a:extLst>
          </p:cNvPr>
          <p:cNvCxnSpPr>
            <a:cxnSpLocks/>
          </p:cNvCxnSpPr>
          <p:nvPr/>
        </p:nvCxnSpPr>
        <p:spPr>
          <a:xfrm flipH="1">
            <a:off x="2247476" y="2487799"/>
            <a:ext cx="260563" cy="206096"/>
          </a:xfrm>
          <a:prstGeom prst="line">
            <a:avLst/>
          </a:prstGeom>
          <a:ln w="38100">
            <a:solidFill>
              <a:srgbClr val="FFFF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7" name="Title 2">
            <a:extLst>
              <a:ext uri="{FF2B5EF4-FFF2-40B4-BE49-F238E27FC236}">
                <a16:creationId xmlns:a16="http://schemas.microsoft.com/office/drawing/2014/main" id="{5B7D4417-EDD9-A804-092A-8D030413DA36}"/>
              </a:ext>
            </a:extLst>
          </p:cNvPr>
          <p:cNvSpPr txBox="1">
            <a:spLocks/>
          </p:cNvSpPr>
          <p:nvPr/>
        </p:nvSpPr>
        <p:spPr>
          <a:xfrm>
            <a:off x="3383038" y="2974661"/>
            <a:ext cx="612986" cy="486867"/>
          </a:xfrm>
          <a:prstGeom prst="rect">
            <a:avLst/>
          </a:prstGeom>
        </p:spPr>
        <p:txBody>
          <a:bodyPr vert="horz" lIns="91440" tIns="45720" rIns="91440" bIns="45720" rtlCol="0" anchor="ctr">
            <a:normAutofit fontScale="47500" lnSpcReduction="20000"/>
          </a:bodyPr>
          <a:lstStyle>
            <a:lvl1pPr algn="l" defTabSz="914400" rtl="0" eaLnBrk="1" latinLnBrk="0" hangingPunct="1">
              <a:lnSpc>
                <a:spcPct val="85000"/>
              </a:lnSpc>
              <a:spcBef>
                <a:spcPct val="0"/>
              </a:spcBef>
              <a:buNone/>
              <a:defRPr sz="7200" kern="1200" spc="-50" baseline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IN" sz="4000" i="1" dirty="0"/>
              <a:t>13a</a:t>
            </a:r>
          </a:p>
        </p:txBody>
      </p:sp>
      <p:sp>
        <p:nvSpPr>
          <p:cNvPr id="48" name="Title 2">
            <a:extLst>
              <a:ext uri="{FF2B5EF4-FFF2-40B4-BE49-F238E27FC236}">
                <a16:creationId xmlns:a16="http://schemas.microsoft.com/office/drawing/2014/main" id="{B085006F-503F-F9E8-1240-EDB4F651E4B2}"/>
              </a:ext>
            </a:extLst>
          </p:cNvPr>
          <p:cNvSpPr txBox="1">
            <a:spLocks/>
          </p:cNvSpPr>
          <p:nvPr/>
        </p:nvSpPr>
        <p:spPr>
          <a:xfrm>
            <a:off x="3427201" y="2672461"/>
            <a:ext cx="612986" cy="486867"/>
          </a:xfrm>
          <a:prstGeom prst="rect">
            <a:avLst/>
          </a:prstGeom>
        </p:spPr>
        <p:txBody>
          <a:bodyPr vert="horz" lIns="91440" tIns="45720" rIns="91440" bIns="45720" rtlCol="0" anchor="ctr">
            <a:normAutofit fontScale="47500" lnSpcReduction="20000"/>
          </a:bodyPr>
          <a:lstStyle>
            <a:lvl1pPr algn="l" defTabSz="914400" rtl="0" eaLnBrk="1" latinLnBrk="0" hangingPunct="1">
              <a:lnSpc>
                <a:spcPct val="85000"/>
              </a:lnSpc>
              <a:spcBef>
                <a:spcPct val="0"/>
              </a:spcBef>
              <a:buNone/>
              <a:defRPr sz="7200" kern="1200" spc="-50" baseline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IN" sz="4000" i="1" dirty="0"/>
              <a:t>13b</a:t>
            </a:r>
          </a:p>
        </p:txBody>
      </p:sp>
      <p:cxnSp>
        <p:nvCxnSpPr>
          <p:cNvPr id="68" name="Straight Connector 67">
            <a:extLst>
              <a:ext uri="{FF2B5EF4-FFF2-40B4-BE49-F238E27FC236}">
                <a16:creationId xmlns:a16="http://schemas.microsoft.com/office/drawing/2014/main" id="{D583BA9C-1AF3-38DC-44DA-0BE8168639C4}"/>
              </a:ext>
            </a:extLst>
          </p:cNvPr>
          <p:cNvCxnSpPr>
            <a:cxnSpLocks/>
          </p:cNvCxnSpPr>
          <p:nvPr/>
        </p:nvCxnSpPr>
        <p:spPr>
          <a:xfrm flipV="1">
            <a:off x="1958545" y="3279180"/>
            <a:ext cx="1923822" cy="1"/>
          </a:xfrm>
          <a:prstGeom prst="line">
            <a:avLst/>
          </a:prstGeom>
          <a:ln w="25400">
            <a:solidFill>
              <a:srgbClr val="FFFF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9" name="Straight Connector 68">
            <a:extLst>
              <a:ext uri="{FF2B5EF4-FFF2-40B4-BE49-F238E27FC236}">
                <a16:creationId xmlns:a16="http://schemas.microsoft.com/office/drawing/2014/main" id="{84D86670-4AA1-C022-2DAD-9B7C597F8E97}"/>
              </a:ext>
            </a:extLst>
          </p:cNvPr>
          <p:cNvCxnSpPr>
            <a:cxnSpLocks/>
          </p:cNvCxnSpPr>
          <p:nvPr/>
        </p:nvCxnSpPr>
        <p:spPr>
          <a:xfrm flipV="1">
            <a:off x="2376848" y="2763997"/>
            <a:ext cx="288995" cy="6424"/>
          </a:xfrm>
          <a:prstGeom prst="line">
            <a:avLst/>
          </a:prstGeom>
          <a:ln w="38100">
            <a:solidFill>
              <a:srgbClr val="FFFF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0" name="Straight Connector 69">
            <a:extLst>
              <a:ext uri="{FF2B5EF4-FFF2-40B4-BE49-F238E27FC236}">
                <a16:creationId xmlns:a16="http://schemas.microsoft.com/office/drawing/2014/main" id="{64E26BAA-C437-58D8-A48B-A8FB1BE5DE0D}"/>
              </a:ext>
            </a:extLst>
          </p:cNvPr>
          <p:cNvCxnSpPr>
            <a:cxnSpLocks/>
          </p:cNvCxnSpPr>
          <p:nvPr/>
        </p:nvCxnSpPr>
        <p:spPr>
          <a:xfrm>
            <a:off x="2664977" y="2751498"/>
            <a:ext cx="0" cy="278682"/>
          </a:xfrm>
          <a:prstGeom prst="line">
            <a:avLst/>
          </a:prstGeom>
          <a:ln w="38100">
            <a:solidFill>
              <a:srgbClr val="FFFF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1" name="Straight Connector 70">
            <a:extLst>
              <a:ext uri="{FF2B5EF4-FFF2-40B4-BE49-F238E27FC236}">
                <a16:creationId xmlns:a16="http://schemas.microsoft.com/office/drawing/2014/main" id="{C918EEA7-75D9-196E-D890-864E4E52F8B6}"/>
              </a:ext>
            </a:extLst>
          </p:cNvPr>
          <p:cNvCxnSpPr>
            <a:cxnSpLocks/>
          </p:cNvCxnSpPr>
          <p:nvPr/>
        </p:nvCxnSpPr>
        <p:spPr>
          <a:xfrm flipV="1">
            <a:off x="2653657" y="3036750"/>
            <a:ext cx="1251352" cy="1"/>
          </a:xfrm>
          <a:prstGeom prst="line">
            <a:avLst/>
          </a:prstGeom>
          <a:ln w="38100">
            <a:solidFill>
              <a:srgbClr val="FFFF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73" name="Title 2">
            <a:extLst>
              <a:ext uri="{FF2B5EF4-FFF2-40B4-BE49-F238E27FC236}">
                <a16:creationId xmlns:a16="http://schemas.microsoft.com/office/drawing/2014/main" id="{34C5C7CC-0647-0A25-2350-20D27D1993D8}"/>
              </a:ext>
            </a:extLst>
          </p:cNvPr>
          <p:cNvSpPr txBox="1">
            <a:spLocks/>
          </p:cNvSpPr>
          <p:nvPr/>
        </p:nvSpPr>
        <p:spPr>
          <a:xfrm>
            <a:off x="1617621" y="2534535"/>
            <a:ext cx="372078" cy="344068"/>
          </a:xfrm>
          <a:prstGeom prst="rect">
            <a:avLst/>
          </a:prstGeom>
        </p:spPr>
        <p:txBody>
          <a:bodyPr vert="horz" lIns="91440" tIns="45720" rIns="91440" bIns="45720" rtlCol="0" anchor="ctr">
            <a:normAutofit fontScale="55000" lnSpcReduction="20000"/>
          </a:bodyPr>
          <a:lstStyle>
            <a:lvl1pPr algn="l" defTabSz="914400" rtl="0" eaLnBrk="1" latinLnBrk="0" hangingPunct="1">
              <a:lnSpc>
                <a:spcPct val="85000"/>
              </a:lnSpc>
              <a:spcBef>
                <a:spcPct val="0"/>
              </a:spcBef>
              <a:buNone/>
              <a:defRPr sz="7200" kern="1200" spc="-50" baseline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US" sz="4000" i="1" dirty="0">
                <a:solidFill>
                  <a:srgbClr val="FFC000"/>
                </a:solidFill>
              </a:rPr>
              <a:t>5</a:t>
            </a:r>
            <a:endParaRPr lang="en-IN" sz="4000" i="1" dirty="0">
              <a:solidFill>
                <a:srgbClr val="FFC000"/>
              </a:solidFill>
            </a:endParaRPr>
          </a:p>
        </p:txBody>
      </p:sp>
      <p:sp>
        <p:nvSpPr>
          <p:cNvPr id="105" name="Title 2">
            <a:extLst>
              <a:ext uri="{FF2B5EF4-FFF2-40B4-BE49-F238E27FC236}">
                <a16:creationId xmlns:a16="http://schemas.microsoft.com/office/drawing/2014/main" id="{96A2BCA8-7FC5-74D6-5143-81895A9E9EAD}"/>
              </a:ext>
            </a:extLst>
          </p:cNvPr>
          <p:cNvSpPr txBox="1">
            <a:spLocks/>
          </p:cNvSpPr>
          <p:nvPr/>
        </p:nvSpPr>
        <p:spPr>
          <a:xfrm>
            <a:off x="2407149" y="5753755"/>
            <a:ext cx="612986" cy="486867"/>
          </a:xfrm>
          <a:prstGeom prst="rect">
            <a:avLst/>
          </a:prstGeom>
        </p:spPr>
        <p:txBody>
          <a:bodyPr vert="horz" lIns="91440" tIns="45720" rIns="91440" bIns="45720" rtlCol="0" anchor="ctr">
            <a:normAutofit fontScale="62500" lnSpcReduction="20000"/>
          </a:bodyPr>
          <a:lstStyle>
            <a:lvl1pPr algn="l" defTabSz="914400" rtl="0" eaLnBrk="1" latinLnBrk="0" hangingPunct="1">
              <a:lnSpc>
                <a:spcPct val="85000"/>
              </a:lnSpc>
              <a:spcBef>
                <a:spcPct val="0"/>
              </a:spcBef>
              <a:buNone/>
              <a:defRPr sz="7200" kern="1200" spc="-50" baseline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IN" sz="4000" i="1" dirty="0"/>
              <a:t>1N</a:t>
            </a:r>
          </a:p>
        </p:txBody>
      </p:sp>
      <p:cxnSp>
        <p:nvCxnSpPr>
          <p:cNvPr id="18" name="Straight Connector 17">
            <a:extLst>
              <a:ext uri="{FF2B5EF4-FFF2-40B4-BE49-F238E27FC236}">
                <a16:creationId xmlns:a16="http://schemas.microsoft.com/office/drawing/2014/main" id="{BD197419-ACC8-C758-4DA5-9EE1E0153356}"/>
              </a:ext>
            </a:extLst>
          </p:cNvPr>
          <p:cNvCxnSpPr>
            <a:cxnSpLocks/>
          </p:cNvCxnSpPr>
          <p:nvPr/>
        </p:nvCxnSpPr>
        <p:spPr>
          <a:xfrm flipV="1">
            <a:off x="3154276" y="3593379"/>
            <a:ext cx="741715" cy="1"/>
          </a:xfrm>
          <a:prstGeom prst="line">
            <a:avLst/>
          </a:prstGeom>
          <a:ln w="25400">
            <a:solidFill>
              <a:srgbClr val="FFFF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9" name="Straight Connector 18">
            <a:extLst>
              <a:ext uri="{FF2B5EF4-FFF2-40B4-BE49-F238E27FC236}">
                <a16:creationId xmlns:a16="http://schemas.microsoft.com/office/drawing/2014/main" id="{B44FDA83-08DF-DAF9-67CE-F8778D949627}"/>
              </a:ext>
            </a:extLst>
          </p:cNvPr>
          <p:cNvCxnSpPr>
            <a:cxnSpLocks/>
          </p:cNvCxnSpPr>
          <p:nvPr/>
        </p:nvCxnSpPr>
        <p:spPr>
          <a:xfrm>
            <a:off x="3154276" y="3918170"/>
            <a:ext cx="741715" cy="0"/>
          </a:xfrm>
          <a:prstGeom prst="line">
            <a:avLst/>
          </a:prstGeom>
          <a:ln w="25400">
            <a:solidFill>
              <a:srgbClr val="FFFF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0" name="Straight Connector 19">
            <a:extLst>
              <a:ext uri="{FF2B5EF4-FFF2-40B4-BE49-F238E27FC236}">
                <a16:creationId xmlns:a16="http://schemas.microsoft.com/office/drawing/2014/main" id="{579DB163-D062-D2C1-7387-D762FC246954}"/>
              </a:ext>
            </a:extLst>
          </p:cNvPr>
          <p:cNvCxnSpPr>
            <a:cxnSpLocks/>
          </p:cNvCxnSpPr>
          <p:nvPr/>
        </p:nvCxnSpPr>
        <p:spPr>
          <a:xfrm flipV="1">
            <a:off x="3154276" y="4567752"/>
            <a:ext cx="741715" cy="1"/>
          </a:xfrm>
          <a:prstGeom prst="line">
            <a:avLst/>
          </a:prstGeom>
          <a:ln w="25400">
            <a:solidFill>
              <a:srgbClr val="FFFF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1" name="Straight Connector 20">
            <a:extLst>
              <a:ext uri="{FF2B5EF4-FFF2-40B4-BE49-F238E27FC236}">
                <a16:creationId xmlns:a16="http://schemas.microsoft.com/office/drawing/2014/main" id="{63ACA259-617D-68E1-08E5-4261EB85721D}"/>
              </a:ext>
            </a:extLst>
          </p:cNvPr>
          <p:cNvCxnSpPr>
            <a:cxnSpLocks/>
          </p:cNvCxnSpPr>
          <p:nvPr/>
        </p:nvCxnSpPr>
        <p:spPr>
          <a:xfrm flipV="1">
            <a:off x="3154276" y="4892544"/>
            <a:ext cx="741715" cy="1"/>
          </a:xfrm>
          <a:prstGeom prst="line">
            <a:avLst/>
          </a:prstGeom>
          <a:ln w="25400">
            <a:solidFill>
              <a:srgbClr val="FFFF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7" name="Straight Connector 56">
            <a:extLst>
              <a:ext uri="{FF2B5EF4-FFF2-40B4-BE49-F238E27FC236}">
                <a16:creationId xmlns:a16="http://schemas.microsoft.com/office/drawing/2014/main" id="{9A3E9AC0-4389-6F4B-8062-DA1DABC7E894}"/>
              </a:ext>
            </a:extLst>
          </p:cNvPr>
          <p:cNvCxnSpPr>
            <a:cxnSpLocks/>
          </p:cNvCxnSpPr>
          <p:nvPr/>
        </p:nvCxnSpPr>
        <p:spPr>
          <a:xfrm flipV="1">
            <a:off x="3154276" y="5317612"/>
            <a:ext cx="741715" cy="1"/>
          </a:xfrm>
          <a:prstGeom prst="line">
            <a:avLst/>
          </a:prstGeom>
          <a:ln w="25400">
            <a:solidFill>
              <a:srgbClr val="FFFF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0" name="Straight Connector 59">
            <a:extLst>
              <a:ext uri="{FF2B5EF4-FFF2-40B4-BE49-F238E27FC236}">
                <a16:creationId xmlns:a16="http://schemas.microsoft.com/office/drawing/2014/main" id="{B9764DF7-325C-261D-B74A-011E7CA23BA3}"/>
              </a:ext>
            </a:extLst>
          </p:cNvPr>
          <p:cNvCxnSpPr>
            <a:cxnSpLocks/>
          </p:cNvCxnSpPr>
          <p:nvPr/>
        </p:nvCxnSpPr>
        <p:spPr>
          <a:xfrm flipV="1">
            <a:off x="3154276" y="5572288"/>
            <a:ext cx="741715" cy="1"/>
          </a:xfrm>
          <a:prstGeom prst="line">
            <a:avLst/>
          </a:prstGeom>
          <a:ln w="25400">
            <a:solidFill>
              <a:srgbClr val="FFFF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2" name="Straight Connector 61">
            <a:extLst>
              <a:ext uri="{FF2B5EF4-FFF2-40B4-BE49-F238E27FC236}">
                <a16:creationId xmlns:a16="http://schemas.microsoft.com/office/drawing/2014/main" id="{4E55E0B3-0693-F2F5-3F15-C74A4D6EC6FE}"/>
              </a:ext>
            </a:extLst>
          </p:cNvPr>
          <p:cNvCxnSpPr>
            <a:cxnSpLocks/>
          </p:cNvCxnSpPr>
          <p:nvPr/>
        </p:nvCxnSpPr>
        <p:spPr>
          <a:xfrm flipV="1">
            <a:off x="3154276" y="4222641"/>
            <a:ext cx="741715" cy="1"/>
          </a:xfrm>
          <a:prstGeom prst="line">
            <a:avLst/>
          </a:prstGeom>
          <a:ln w="25400">
            <a:solidFill>
              <a:srgbClr val="FFFF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2" name="Straight Connector 71">
            <a:extLst>
              <a:ext uri="{FF2B5EF4-FFF2-40B4-BE49-F238E27FC236}">
                <a16:creationId xmlns:a16="http://schemas.microsoft.com/office/drawing/2014/main" id="{AC7204CE-5EF8-4FE6-0FD7-1771DE7D943A}"/>
              </a:ext>
            </a:extLst>
          </p:cNvPr>
          <p:cNvCxnSpPr>
            <a:cxnSpLocks/>
          </p:cNvCxnSpPr>
          <p:nvPr/>
        </p:nvCxnSpPr>
        <p:spPr>
          <a:xfrm flipV="1">
            <a:off x="3198706" y="5888254"/>
            <a:ext cx="697285" cy="1"/>
          </a:xfrm>
          <a:prstGeom prst="line">
            <a:avLst/>
          </a:prstGeom>
          <a:ln w="25400">
            <a:solidFill>
              <a:srgbClr val="FFFF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8" name="Straight Arrow Connector 107">
            <a:extLst>
              <a:ext uri="{FF2B5EF4-FFF2-40B4-BE49-F238E27FC236}">
                <a16:creationId xmlns:a16="http://schemas.microsoft.com/office/drawing/2014/main" id="{A7730C49-1DE0-72D6-45F0-8204835F6784}"/>
              </a:ext>
            </a:extLst>
          </p:cNvPr>
          <p:cNvCxnSpPr/>
          <p:nvPr/>
        </p:nvCxnSpPr>
        <p:spPr>
          <a:xfrm>
            <a:off x="2729775" y="3593379"/>
            <a:ext cx="0" cy="551901"/>
          </a:xfrm>
          <a:prstGeom prst="straightConnector1">
            <a:avLst/>
          </a:prstGeom>
          <a:ln w="50800">
            <a:solidFill>
              <a:srgbClr val="FF0000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50" name="Title 2">
            <a:extLst>
              <a:ext uri="{FF2B5EF4-FFF2-40B4-BE49-F238E27FC236}">
                <a16:creationId xmlns:a16="http://schemas.microsoft.com/office/drawing/2014/main" id="{87FBA8C5-B45F-B81C-DE28-3772987934C1}"/>
              </a:ext>
            </a:extLst>
          </p:cNvPr>
          <p:cNvSpPr txBox="1">
            <a:spLocks/>
          </p:cNvSpPr>
          <p:nvPr/>
        </p:nvSpPr>
        <p:spPr>
          <a:xfrm>
            <a:off x="3427201" y="5560144"/>
            <a:ext cx="612986" cy="486867"/>
          </a:xfrm>
          <a:prstGeom prst="rect">
            <a:avLst/>
          </a:prstGeom>
        </p:spPr>
        <p:txBody>
          <a:bodyPr vert="horz" lIns="91440" tIns="45720" rIns="91440" bIns="45720" rtlCol="0" anchor="ctr">
            <a:normAutofit fontScale="55000" lnSpcReduction="20000"/>
          </a:bodyPr>
          <a:lstStyle>
            <a:lvl1pPr algn="l" defTabSz="914400" rtl="0" eaLnBrk="1" latinLnBrk="0" hangingPunct="1">
              <a:lnSpc>
                <a:spcPct val="85000"/>
              </a:lnSpc>
              <a:spcBef>
                <a:spcPct val="0"/>
              </a:spcBef>
              <a:buNone/>
              <a:defRPr sz="7200" kern="1200" spc="-50" baseline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IN" sz="4000" i="1" dirty="0"/>
              <a:t>13c</a:t>
            </a:r>
          </a:p>
        </p:txBody>
      </p:sp>
      <p:grpSp>
        <p:nvGrpSpPr>
          <p:cNvPr id="2" name="Group 1">
            <a:extLst>
              <a:ext uri="{FF2B5EF4-FFF2-40B4-BE49-F238E27FC236}">
                <a16:creationId xmlns:a16="http://schemas.microsoft.com/office/drawing/2014/main" id="{D69F72D7-D19F-39E7-03A6-C4B112B6CEA8}"/>
              </a:ext>
            </a:extLst>
          </p:cNvPr>
          <p:cNvGrpSpPr/>
          <p:nvPr/>
        </p:nvGrpSpPr>
        <p:grpSpPr>
          <a:xfrm>
            <a:off x="11481757" y="74540"/>
            <a:ext cx="620304" cy="653010"/>
            <a:chOff x="8366841" y="1587144"/>
            <a:chExt cx="620304" cy="653010"/>
          </a:xfrm>
        </p:grpSpPr>
        <p:cxnSp>
          <p:nvCxnSpPr>
            <p:cNvPr id="5" name="Straight Connector 4">
              <a:extLst>
                <a:ext uri="{FF2B5EF4-FFF2-40B4-BE49-F238E27FC236}">
                  <a16:creationId xmlns:a16="http://schemas.microsoft.com/office/drawing/2014/main" id="{B05D289A-44B7-221B-BD34-B2C2EDD1EC80}"/>
                </a:ext>
              </a:extLst>
            </p:cNvPr>
            <p:cNvCxnSpPr/>
            <p:nvPr/>
          </p:nvCxnSpPr>
          <p:spPr>
            <a:xfrm>
              <a:off x="8672017" y="1587144"/>
              <a:ext cx="0" cy="653010"/>
            </a:xfrm>
            <a:prstGeom prst="line">
              <a:avLst/>
            </a:prstGeom>
            <a:effectLst>
              <a:glow rad="63500">
                <a:schemeClr val="accent1">
                  <a:satMod val="175000"/>
                  <a:alpha val="40000"/>
                </a:schemeClr>
              </a:glow>
            </a:effectLst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" name="Straight Connector 5">
              <a:extLst>
                <a:ext uri="{FF2B5EF4-FFF2-40B4-BE49-F238E27FC236}">
                  <a16:creationId xmlns:a16="http://schemas.microsoft.com/office/drawing/2014/main" id="{15DBFD74-820D-7FCD-3E68-FCF0C17B49B8}"/>
                </a:ext>
              </a:extLst>
            </p:cNvPr>
            <p:cNvCxnSpPr/>
            <p:nvPr/>
          </p:nvCxnSpPr>
          <p:spPr>
            <a:xfrm>
              <a:off x="8366841" y="1917229"/>
              <a:ext cx="620304" cy="0"/>
            </a:xfrm>
            <a:prstGeom prst="line">
              <a:avLst/>
            </a:prstGeom>
            <a:effectLst>
              <a:glow rad="63500">
                <a:schemeClr val="accent1">
                  <a:satMod val="175000"/>
                  <a:alpha val="40000"/>
                </a:schemeClr>
              </a:glow>
            </a:effectLst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grpSp>
        <p:nvGrpSpPr>
          <p:cNvPr id="7" name="Group 6">
            <a:extLst>
              <a:ext uri="{FF2B5EF4-FFF2-40B4-BE49-F238E27FC236}">
                <a16:creationId xmlns:a16="http://schemas.microsoft.com/office/drawing/2014/main" id="{36D0CDEA-21D3-8CB2-71D6-097FA38AB445}"/>
              </a:ext>
            </a:extLst>
          </p:cNvPr>
          <p:cNvGrpSpPr/>
          <p:nvPr/>
        </p:nvGrpSpPr>
        <p:grpSpPr>
          <a:xfrm>
            <a:off x="11157779" y="-216759"/>
            <a:ext cx="1260000" cy="1260000"/>
            <a:chOff x="7064043" y="3066250"/>
            <a:chExt cx="1260000" cy="1260000"/>
          </a:xfrm>
        </p:grpSpPr>
        <p:sp>
          <p:nvSpPr>
            <p:cNvPr id="30" name="Oval 29">
              <a:extLst>
                <a:ext uri="{FF2B5EF4-FFF2-40B4-BE49-F238E27FC236}">
                  <a16:creationId xmlns:a16="http://schemas.microsoft.com/office/drawing/2014/main" id="{24E8FF63-FADF-1190-AAD7-B6212448B283}"/>
                </a:ext>
              </a:extLst>
            </p:cNvPr>
            <p:cNvSpPr/>
            <p:nvPr/>
          </p:nvSpPr>
          <p:spPr>
            <a:xfrm>
              <a:off x="7064043" y="3066250"/>
              <a:ext cx="1260000" cy="1260000"/>
            </a:xfrm>
            <a:prstGeom prst="ellipse">
              <a:avLst/>
            </a:prstGeom>
            <a:noFill/>
            <a:ln>
              <a:solidFill>
                <a:schemeClr val="bg1"/>
              </a:solidFill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IN"/>
            </a:p>
          </p:txBody>
        </p:sp>
        <p:grpSp>
          <p:nvGrpSpPr>
            <p:cNvPr id="44" name="Group 43">
              <a:extLst>
                <a:ext uri="{FF2B5EF4-FFF2-40B4-BE49-F238E27FC236}">
                  <a16:creationId xmlns:a16="http://schemas.microsoft.com/office/drawing/2014/main" id="{64493C18-237D-3E27-2046-19069E0E9A76}"/>
                </a:ext>
              </a:extLst>
            </p:cNvPr>
            <p:cNvGrpSpPr/>
            <p:nvPr/>
          </p:nvGrpSpPr>
          <p:grpSpPr>
            <a:xfrm>
              <a:off x="7330553" y="3336250"/>
              <a:ext cx="726980" cy="720000"/>
              <a:chOff x="9768840" y="2275840"/>
              <a:chExt cx="726980" cy="720000"/>
            </a:xfrm>
          </p:grpSpPr>
          <p:sp>
            <p:nvSpPr>
              <p:cNvPr id="52" name="Oval 51">
                <a:extLst>
                  <a:ext uri="{FF2B5EF4-FFF2-40B4-BE49-F238E27FC236}">
                    <a16:creationId xmlns:a16="http://schemas.microsoft.com/office/drawing/2014/main" id="{127B4AF6-0A29-2F4A-BF25-BBCEC3B5E96B}"/>
                  </a:ext>
                </a:extLst>
              </p:cNvPr>
              <p:cNvSpPr/>
              <p:nvPr/>
            </p:nvSpPr>
            <p:spPr>
              <a:xfrm>
                <a:off x="9768840" y="2275840"/>
                <a:ext cx="720000" cy="720000"/>
              </a:xfrm>
              <a:prstGeom prst="ellipse">
                <a:avLst/>
              </a:prstGeom>
              <a:noFill/>
              <a:ln>
                <a:solidFill>
                  <a:schemeClr val="bg1"/>
                </a:solidFill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IN"/>
              </a:p>
            </p:txBody>
          </p:sp>
          <p:cxnSp>
            <p:nvCxnSpPr>
              <p:cNvPr id="53" name="Straight Arrow Connector 52">
                <a:extLst>
                  <a:ext uri="{FF2B5EF4-FFF2-40B4-BE49-F238E27FC236}">
                    <a16:creationId xmlns:a16="http://schemas.microsoft.com/office/drawing/2014/main" id="{38225574-3F6C-3502-EBA7-6CE8F3AE12B5}"/>
                  </a:ext>
                </a:extLst>
              </p:cNvPr>
              <p:cNvCxnSpPr>
                <a:cxnSpLocks/>
              </p:cNvCxnSpPr>
              <p:nvPr/>
            </p:nvCxnSpPr>
            <p:spPr>
              <a:xfrm rot="7200000">
                <a:off x="9860407" y="2786655"/>
                <a:ext cx="360000" cy="6762"/>
              </a:xfrm>
              <a:prstGeom prst="straightConnector1">
                <a:avLst/>
              </a:prstGeom>
              <a:ln w="38100" cap="rnd">
                <a:solidFill>
                  <a:srgbClr val="FFFF00"/>
                </a:solidFill>
                <a:tailEnd type="triangle"/>
              </a:ln>
            </p:spPr>
            <p:style>
              <a:lnRef idx="2">
                <a:schemeClr val="accent3"/>
              </a:lnRef>
              <a:fillRef idx="0">
                <a:schemeClr val="accent3"/>
              </a:fillRef>
              <a:effectRef idx="1">
                <a:schemeClr val="accent3"/>
              </a:effectRef>
              <a:fontRef idx="minor">
                <a:schemeClr val="tx1"/>
              </a:fontRef>
            </p:style>
          </p:cxnSp>
          <p:cxnSp>
            <p:nvCxnSpPr>
              <p:cNvPr id="54" name="Straight Arrow Connector 53">
                <a:extLst>
                  <a:ext uri="{FF2B5EF4-FFF2-40B4-BE49-F238E27FC236}">
                    <a16:creationId xmlns:a16="http://schemas.microsoft.com/office/drawing/2014/main" id="{1725C1F6-94A1-6979-B959-DB99BB2AD6BD}"/>
                  </a:ext>
                </a:extLst>
              </p:cNvPr>
              <p:cNvCxnSpPr>
                <a:cxnSpLocks/>
              </p:cNvCxnSpPr>
              <p:nvPr/>
            </p:nvCxnSpPr>
            <p:spPr>
              <a:xfrm rot="14400000">
                <a:off x="9861767" y="2473195"/>
                <a:ext cx="360000" cy="6762"/>
              </a:xfrm>
              <a:prstGeom prst="straightConnector1">
                <a:avLst/>
              </a:prstGeom>
              <a:ln w="38100" cap="rnd">
                <a:solidFill>
                  <a:srgbClr val="0070C0"/>
                </a:solidFill>
                <a:tailEnd type="triangle"/>
              </a:ln>
            </p:spPr>
            <p:style>
              <a:lnRef idx="2">
                <a:schemeClr val="accent3"/>
              </a:lnRef>
              <a:fillRef idx="0">
                <a:schemeClr val="accent3"/>
              </a:fillRef>
              <a:effectRef idx="1">
                <a:schemeClr val="accent3"/>
              </a:effectRef>
              <a:fontRef idx="minor">
                <a:schemeClr val="tx1"/>
              </a:fontRef>
            </p:style>
          </p:cxnSp>
          <p:cxnSp>
            <p:nvCxnSpPr>
              <p:cNvPr id="55" name="Straight Arrow Connector 54">
                <a:extLst>
                  <a:ext uri="{FF2B5EF4-FFF2-40B4-BE49-F238E27FC236}">
                    <a16:creationId xmlns:a16="http://schemas.microsoft.com/office/drawing/2014/main" id="{A00DCB2F-9267-703A-FE63-2033B6326CD6}"/>
                  </a:ext>
                </a:extLst>
              </p:cNvPr>
              <p:cNvCxnSpPr/>
              <p:nvPr/>
            </p:nvCxnSpPr>
            <p:spPr>
              <a:xfrm>
                <a:off x="10135820" y="2629924"/>
                <a:ext cx="360000" cy="6762"/>
              </a:xfrm>
              <a:prstGeom prst="straightConnector1">
                <a:avLst/>
              </a:prstGeom>
              <a:ln w="38100" cap="rnd">
                <a:solidFill>
                  <a:srgbClr val="FF0000"/>
                </a:solidFill>
                <a:tailEnd type="triangle"/>
              </a:ln>
            </p:spPr>
            <p:style>
              <a:lnRef idx="2">
                <a:schemeClr val="accent3"/>
              </a:lnRef>
              <a:fillRef idx="0">
                <a:schemeClr val="accent3"/>
              </a:fillRef>
              <a:effectRef idx="1">
                <a:schemeClr val="accent3"/>
              </a:effectRef>
              <a:fontRef idx="minor">
                <a:schemeClr val="tx1"/>
              </a:fontRef>
            </p:style>
          </p:cxnSp>
        </p:grpSp>
      </p:grpSp>
      <p:sp>
        <p:nvSpPr>
          <p:cNvPr id="56" name="Rectangle 55">
            <a:extLst>
              <a:ext uri="{FF2B5EF4-FFF2-40B4-BE49-F238E27FC236}">
                <a16:creationId xmlns:a16="http://schemas.microsoft.com/office/drawing/2014/main" id="{77BCA643-6795-2265-73FB-B8CBE27651EA}"/>
              </a:ext>
            </a:extLst>
          </p:cNvPr>
          <p:cNvSpPr/>
          <p:nvPr/>
        </p:nvSpPr>
        <p:spPr>
          <a:xfrm>
            <a:off x="11033567" y="-86686"/>
            <a:ext cx="513657" cy="405484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2000" b="0" cap="none" spc="0" dirty="0">
                <a:ln w="0"/>
                <a:solidFill>
                  <a:srgbClr val="92D050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120</a:t>
            </a:r>
          </a:p>
        </p:txBody>
      </p:sp>
      <p:sp>
        <p:nvSpPr>
          <p:cNvPr id="65" name="Rectangle 64">
            <a:extLst>
              <a:ext uri="{FF2B5EF4-FFF2-40B4-BE49-F238E27FC236}">
                <a16:creationId xmlns:a16="http://schemas.microsoft.com/office/drawing/2014/main" id="{4C05142D-A2C4-0A80-2B4B-BDBA7281AD93}"/>
              </a:ext>
            </a:extLst>
          </p:cNvPr>
          <p:cNvSpPr/>
          <p:nvPr/>
        </p:nvSpPr>
        <p:spPr>
          <a:xfrm>
            <a:off x="11077769" y="566219"/>
            <a:ext cx="513657" cy="405484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2000" b="0" cap="none" spc="0" dirty="0">
                <a:ln w="0"/>
                <a:solidFill>
                  <a:srgbClr val="92D050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240</a:t>
            </a:r>
          </a:p>
        </p:txBody>
      </p:sp>
    </p:spTree>
    <p:extLst>
      <p:ext uri="{BB962C8B-B14F-4D97-AF65-F5344CB8AC3E}">
        <p14:creationId xmlns:p14="http://schemas.microsoft.com/office/powerpoint/2010/main" val="97094746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0">
        <p:cut/>
      </p:transition>
    </mc:Choice>
    <mc:Fallback xmlns="">
      <p:transition>
        <p:cut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8" presetClass="emph" presetSubtype="0" repeatCount="indefinite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Rot by="-21600000">
                                      <p:cBhvr>
                                        <p:cTn id="6" dur="20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64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1.875E-6 -0.00231 L -0.00013 -0.04907 " pathEditMode="relative" rAng="0" ptsTypes="AA">
                                      <p:cBhvr>
                                        <p:cTn id="10" dur="100" fill="hold"/>
                                        <p:tgtEl>
                                          <p:spTgt spid="2083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3" y="-2338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64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0.00013 -0.04907 L 0.00235 -0.0831 " pathEditMode="relative" rAng="0" ptsTypes="AA">
                                      <p:cBhvr>
                                        <p:cTn id="14" dur="500" fill="hold"/>
                                        <p:tgtEl>
                                          <p:spTgt spid="2083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117" y="-1713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64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03 -0.0831 L 0.00104 -0.14513 " pathEditMode="relative" rAng="0" ptsTypes="AA">
                                      <p:cBhvr>
                                        <p:cTn id="18" dur="500" fill="hold"/>
                                        <p:tgtEl>
                                          <p:spTgt spid="2083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04" y="-3102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2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23" dur="500"/>
                                        <p:tgtEl>
                                          <p:spTgt spid="10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64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0104 -0.14513 L 0.00104 -0.19259 " pathEditMode="relative" rAng="0" ptsTypes="AA">
                                      <p:cBhvr>
                                        <p:cTn id="27" dur="500" fill="hold"/>
                                        <p:tgtEl>
                                          <p:spTgt spid="2083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0" y="-2384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64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0104 -0.19259 L 0.00248 -0.24189 " pathEditMode="relative" rAng="0" ptsTypes="AA">
                                      <p:cBhvr>
                                        <p:cTn id="31" dur="500" fill="hold"/>
                                        <p:tgtEl>
                                          <p:spTgt spid="2083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65" y="-2477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64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1.875E-6 -0.24282 L -1.875E-6 -0.28726 " pathEditMode="relative" rAng="0" ptsTypes="AA">
                                      <p:cBhvr>
                                        <p:cTn id="35" dur="500" fill="hold"/>
                                        <p:tgtEl>
                                          <p:spTgt spid="2083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0" y="-2222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64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0.00065 -0.28726 L 0.003 -0.33449 " pathEditMode="relative" rAng="0" ptsTypes="AA">
                                      <p:cBhvr>
                                        <p:cTn id="39" dur="500" fill="hold"/>
                                        <p:tgtEl>
                                          <p:spTgt spid="2083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182" y="-2361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0" fill="hold">
                      <p:stCondLst>
                        <p:cond delay="indefinite"/>
                      </p:stCondLst>
                      <p:childTnLst>
                        <p:par>
                          <p:cTn id="41" fill="hold">
                            <p:stCondLst>
                              <p:cond delay="0"/>
                            </p:stCondLst>
                            <p:childTnLst>
                              <p:par>
                                <p:cTn id="42" presetID="64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0.00208 -0.33449 L 0.00078 -0.37893 " pathEditMode="relative" rAng="0" ptsTypes="AA">
                                      <p:cBhvr>
                                        <p:cTn id="43" dur="500" fill="hold"/>
                                        <p:tgtEl>
                                          <p:spTgt spid="2083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143" y="-2222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4" fill="hold">
                      <p:stCondLst>
                        <p:cond delay="indefinite"/>
                      </p:stCondLst>
                      <p:childTnLst>
                        <p:par>
                          <p:cTn id="45" fill="hold">
                            <p:stCondLst>
                              <p:cond delay="0"/>
                            </p:stCondLst>
                            <p:childTnLst>
                              <p:par>
                                <p:cTn id="46" presetID="64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0287 -0.37754 L 0.00235 -0.41527 " pathEditMode="relative" rAng="0" ptsTypes="AA">
                                      <p:cBhvr>
                                        <p:cTn id="47" dur="500" fill="hold"/>
                                        <p:tgtEl>
                                          <p:spTgt spid="2083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26" y="-1898"/>
                                    </p:animMotion>
                                  </p:childTnLst>
                                </p:cTn>
                              </p:par>
                              <p:par>
                                <p:cTn id="48" presetID="22" presetClass="exit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49" dur="500"/>
                                        <p:tgtEl>
                                          <p:spTgt spid="3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1" fill="hold">
                            <p:stCondLst>
                              <p:cond delay="500"/>
                            </p:stCondLst>
                            <p:childTnLst>
                              <p:par>
                                <p:cTn id="52" presetID="2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54" dur="500"/>
                                        <p:tgtEl>
                                          <p:spTgt spid="4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5" fill="hold">
                      <p:stCondLst>
                        <p:cond delay="indefinite"/>
                      </p:stCondLst>
                      <p:childTnLst>
                        <p:par>
                          <p:cTn id="56" fill="hold">
                            <p:stCondLst>
                              <p:cond delay="0"/>
                            </p:stCondLst>
                            <p:childTnLst>
                              <p:par>
                                <p:cTn id="57" presetID="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8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5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0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1" fill="hold">
                      <p:stCondLst>
                        <p:cond delay="indefinite"/>
                      </p:stCondLst>
                      <p:childTnLst>
                        <p:par>
                          <p:cTn id="62" fill="hold">
                            <p:stCondLst>
                              <p:cond delay="0"/>
                            </p:stCondLst>
                            <p:childTnLst>
                              <p:par>
                                <p:cTn id="63" presetID="22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65" dur="500"/>
                                        <p:tgtEl>
                                          <p:spTgt spid="10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Group 7">
            <a:extLst>
              <a:ext uri="{FF2B5EF4-FFF2-40B4-BE49-F238E27FC236}">
                <a16:creationId xmlns:a16="http://schemas.microsoft.com/office/drawing/2014/main" id="{560557E4-ADE7-1D28-094D-FC0B7FCD6E40}"/>
              </a:ext>
            </a:extLst>
          </p:cNvPr>
          <p:cNvGrpSpPr/>
          <p:nvPr/>
        </p:nvGrpSpPr>
        <p:grpSpPr>
          <a:xfrm>
            <a:off x="11481757" y="74540"/>
            <a:ext cx="620304" cy="653010"/>
            <a:chOff x="8366841" y="1587144"/>
            <a:chExt cx="620304" cy="653010"/>
          </a:xfrm>
        </p:grpSpPr>
        <p:cxnSp>
          <p:nvCxnSpPr>
            <p:cNvPr id="9" name="Straight Connector 8">
              <a:extLst>
                <a:ext uri="{FF2B5EF4-FFF2-40B4-BE49-F238E27FC236}">
                  <a16:creationId xmlns:a16="http://schemas.microsoft.com/office/drawing/2014/main" id="{62446B26-3204-B373-F3B1-EF9AFDABF818}"/>
                </a:ext>
              </a:extLst>
            </p:cNvPr>
            <p:cNvCxnSpPr/>
            <p:nvPr/>
          </p:nvCxnSpPr>
          <p:spPr>
            <a:xfrm>
              <a:off x="8672017" y="1587144"/>
              <a:ext cx="0" cy="653010"/>
            </a:xfrm>
            <a:prstGeom prst="line">
              <a:avLst/>
            </a:prstGeom>
            <a:effectLst>
              <a:glow rad="63500">
                <a:schemeClr val="accent1">
                  <a:satMod val="175000"/>
                  <a:alpha val="40000"/>
                </a:schemeClr>
              </a:glow>
            </a:effectLst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0" name="Straight Connector 19">
              <a:extLst>
                <a:ext uri="{FF2B5EF4-FFF2-40B4-BE49-F238E27FC236}">
                  <a16:creationId xmlns:a16="http://schemas.microsoft.com/office/drawing/2014/main" id="{E76B62C7-A766-3AE9-30EC-8B81CE23C085}"/>
                </a:ext>
              </a:extLst>
            </p:cNvPr>
            <p:cNvCxnSpPr/>
            <p:nvPr/>
          </p:nvCxnSpPr>
          <p:spPr>
            <a:xfrm>
              <a:off x="8366841" y="1917229"/>
              <a:ext cx="620304" cy="0"/>
            </a:xfrm>
            <a:prstGeom prst="line">
              <a:avLst/>
            </a:prstGeom>
            <a:effectLst>
              <a:glow rad="63500">
                <a:schemeClr val="accent1">
                  <a:satMod val="175000"/>
                  <a:alpha val="40000"/>
                </a:schemeClr>
              </a:glow>
            </a:effectLst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grpSp>
        <p:nvGrpSpPr>
          <p:cNvPr id="39" name="Group 38">
            <a:extLst>
              <a:ext uri="{FF2B5EF4-FFF2-40B4-BE49-F238E27FC236}">
                <a16:creationId xmlns:a16="http://schemas.microsoft.com/office/drawing/2014/main" id="{9605B320-5CA2-D1A0-81EE-AAE47DDF4F69}"/>
              </a:ext>
            </a:extLst>
          </p:cNvPr>
          <p:cNvGrpSpPr/>
          <p:nvPr/>
        </p:nvGrpSpPr>
        <p:grpSpPr>
          <a:xfrm>
            <a:off x="11157779" y="-216759"/>
            <a:ext cx="1260000" cy="1260000"/>
            <a:chOff x="7064043" y="3066250"/>
            <a:chExt cx="1260000" cy="1260000"/>
          </a:xfrm>
        </p:grpSpPr>
        <p:sp>
          <p:nvSpPr>
            <p:cNvPr id="40" name="Oval 39">
              <a:extLst>
                <a:ext uri="{FF2B5EF4-FFF2-40B4-BE49-F238E27FC236}">
                  <a16:creationId xmlns:a16="http://schemas.microsoft.com/office/drawing/2014/main" id="{DD25A0C1-90BB-175F-F522-290DE475D449}"/>
                </a:ext>
              </a:extLst>
            </p:cNvPr>
            <p:cNvSpPr/>
            <p:nvPr/>
          </p:nvSpPr>
          <p:spPr>
            <a:xfrm>
              <a:off x="7064043" y="3066250"/>
              <a:ext cx="1260000" cy="1260000"/>
            </a:xfrm>
            <a:prstGeom prst="ellipse">
              <a:avLst/>
            </a:prstGeom>
            <a:noFill/>
            <a:ln>
              <a:solidFill>
                <a:schemeClr val="bg1"/>
              </a:solidFill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IN"/>
            </a:p>
          </p:txBody>
        </p:sp>
        <p:grpSp>
          <p:nvGrpSpPr>
            <p:cNvPr id="41" name="Group 40">
              <a:extLst>
                <a:ext uri="{FF2B5EF4-FFF2-40B4-BE49-F238E27FC236}">
                  <a16:creationId xmlns:a16="http://schemas.microsoft.com/office/drawing/2014/main" id="{A62B94A7-4437-CE0E-69E3-C532E5A1ECB7}"/>
                </a:ext>
              </a:extLst>
            </p:cNvPr>
            <p:cNvGrpSpPr/>
            <p:nvPr/>
          </p:nvGrpSpPr>
          <p:grpSpPr>
            <a:xfrm>
              <a:off x="7330553" y="3336250"/>
              <a:ext cx="726980" cy="720000"/>
              <a:chOff x="9768840" y="2275840"/>
              <a:chExt cx="726980" cy="720000"/>
            </a:xfrm>
          </p:grpSpPr>
          <p:sp>
            <p:nvSpPr>
              <p:cNvPr id="42" name="Oval 41">
                <a:extLst>
                  <a:ext uri="{FF2B5EF4-FFF2-40B4-BE49-F238E27FC236}">
                    <a16:creationId xmlns:a16="http://schemas.microsoft.com/office/drawing/2014/main" id="{39427AAB-3679-C8BE-52C0-36D48D520AFD}"/>
                  </a:ext>
                </a:extLst>
              </p:cNvPr>
              <p:cNvSpPr/>
              <p:nvPr/>
            </p:nvSpPr>
            <p:spPr>
              <a:xfrm>
                <a:off x="9768840" y="2275840"/>
                <a:ext cx="720000" cy="720000"/>
              </a:xfrm>
              <a:prstGeom prst="ellipse">
                <a:avLst/>
              </a:prstGeom>
              <a:noFill/>
              <a:ln>
                <a:solidFill>
                  <a:schemeClr val="bg1"/>
                </a:solidFill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IN"/>
              </a:p>
            </p:txBody>
          </p:sp>
          <p:cxnSp>
            <p:nvCxnSpPr>
              <p:cNvPr id="43" name="Straight Arrow Connector 42">
                <a:extLst>
                  <a:ext uri="{FF2B5EF4-FFF2-40B4-BE49-F238E27FC236}">
                    <a16:creationId xmlns:a16="http://schemas.microsoft.com/office/drawing/2014/main" id="{B4402D1E-E5D2-F93D-D32C-ABB2DD70AFD2}"/>
                  </a:ext>
                </a:extLst>
              </p:cNvPr>
              <p:cNvCxnSpPr>
                <a:cxnSpLocks/>
              </p:cNvCxnSpPr>
              <p:nvPr/>
            </p:nvCxnSpPr>
            <p:spPr>
              <a:xfrm rot="7200000">
                <a:off x="9860407" y="2786655"/>
                <a:ext cx="360000" cy="6762"/>
              </a:xfrm>
              <a:prstGeom prst="straightConnector1">
                <a:avLst/>
              </a:prstGeom>
              <a:ln w="38100" cap="rnd">
                <a:solidFill>
                  <a:srgbClr val="FFFF00"/>
                </a:solidFill>
                <a:tailEnd type="triangle"/>
              </a:ln>
            </p:spPr>
            <p:style>
              <a:lnRef idx="2">
                <a:schemeClr val="accent3"/>
              </a:lnRef>
              <a:fillRef idx="0">
                <a:schemeClr val="accent3"/>
              </a:fillRef>
              <a:effectRef idx="1">
                <a:schemeClr val="accent3"/>
              </a:effectRef>
              <a:fontRef idx="minor">
                <a:schemeClr val="tx1"/>
              </a:fontRef>
            </p:style>
          </p:cxnSp>
          <p:cxnSp>
            <p:nvCxnSpPr>
              <p:cNvPr id="44" name="Straight Arrow Connector 43">
                <a:extLst>
                  <a:ext uri="{FF2B5EF4-FFF2-40B4-BE49-F238E27FC236}">
                    <a16:creationId xmlns:a16="http://schemas.microsoft.com/office/drawing/2014/main" id="{D7FD5776-36CF-BDFF-214F-BDF3A95715C6}"/>
                  </a:ext>
                </a:extLst>
              </p:cNvPr>
              <p:cNvCxnSpPr>
                <a:cxnSpLocks/>
              </p:cNvCxnSpPr>
              <p:nvPr/>
            </p:nvCxnSpPr>
            <p:spPr>
              <a:xfrm rot="14400000">
                <a:off x="9861767" y="2473195"/>
                <a:ext cx="360000" cy="6762"/>
              </a:xfrm>
              <a:prstGeom prst="straightConnector1">
                <a:avLst/>
              </a:prstGeom>
              <a:ln w="38100" cap="rnd">
                <a:solidFill>
                  <a:srgbClr val="0070C0"/>
                </a:solidFill>
                <a:tailEnd type="triangle"/>
              </a:ln>
            </p:spPr>
            <p:style>
              <a:lnRef idx="2">
                <a:schemeClr val="accent3"/>
              </a:lnRef>
              <a:fillRef idx="0">
                <a:schemeClr val="accent3"/>
              </a:fillRef>
              <a:effectRef idx="1">
                <a:schemeClr val="accent3"/>
              </a:effectRef>
              <a:fontRef idx="minor">
                <a:schemeClr val="tx1"/>
              </a:fontRef>
            </p:style>
          </p:cxnSp>
          <p:cxnSp>
            <p:nvCxnSpPr>
              <p:cNvPr id="45" name="Straight Arrow Connector 44">
                <a:extLst>
                  <a:ext uri="{FF2B5EF4-FFF2-40B4-BE49-F238E27FC236}">
                    <a16:creationId xmlns:a16="http://schemas.microsoft.com/office/drawing/2014/main" id="{5D7A8F26-DADF-D064-A5F3-361562E68AC6}"/>
                  </a:ext>
                </a:extLst>
              </p:cNvPr>
              <p:cNvCxnSpPr/>
              <p:nvPr/>
            </p:nvCxnSpPr>
            <p:spPr>
              <a:xfrm>
                <a:off x="10135820" y="2629924"/>
                <a:ext cx="360000" cy="6762"/>
              </a:xfrm>
              <a:prstGeom prst="straightConnector1">
                <a:avLst/>
              </a:prstGeom>
              <a:ln w="38100" cap="rnd">
                <a:solidFill>
                  <a:srgbClr val="FF0000"/>
                </a:solidFill>
                <a:tailEnd type="triangle"/>
              </a:ln>
            </p:spPr>
            <p:style>
              <a:lnRef idx="2">
                <a:schemeClr val="accent3"/>
              </a:lnRef>
              <a:fillRef idx="0">
                <a:schemeClr val="accent3"/>
              </a:fillRef>
              <a:effectRef idx="1">
                <a:schemeClr val="accent3"/>
              </a:effectRef>
              <a:fontRef idx="minor">
                <a:schemeClr val="tx1"/>
              </a:fontRef>
            </p:style>
          </p:cxnSp>
        </p:grpSp>
      </p:grpSp>
      <p:sp>
        <p:nvSpPr>
          <p:cNvPr id="46" name="Rectangle 45">
            <a:extLst>
              <a:ext uri="{FF2B5EF4-FFF2-40B4-BE49-F238E27FC236}">
                <a16:creationId xmlns:a16="http://schemas.microsoft.com/office/drawing/2014/main" id="{64C633D9-43D0-2512-5605-0C7393981232}"/>
              </a:ext>
            </a:extLst>
          </p:cNvPr>
          <p:cNvSpPr/>
          <p:nvPr/>
        </p:nvSpPr>
        <p:spPr>
          <a:xfrm>
            <a:off x="11033567" y="-86686"/>
            <a:ext cx="513657" cy="405484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2000" b="0" cap="none" spc="0" dirty="0">
                <a:ln w="0"/>
                <a:solidFill>
                  <a:srgbClr val="92D050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120</a:t>
            </a:r>
          </a:p>
        </p:txBody>
      </p:sp>
      <p:sp>
        <p:nvSpPr>
          <p:cNvPr id="47" name="Rectangle 46">
            <a:extLst>
              <a:ext uri="{FF2B5EF4-FFF2-40B4-BE49-F238E27FC236}">
                <a16:creationId xmlns:a16="http://schemas.microsoft.com/office/drawing/2014/main" id="{CE597666-07CC-4935-ED39-FDB0D6DE88C3}"/>
              </a:ext>
            </a:extLst>
          </p:cNvPr>
          <p:cNvSpPr/>
          <p:nvPr/>
        </p:nvSpPr>
        <p:spPr>
          <a:xfrm>
            <a:off x="11077769" y="566219"/>
            <a:ext cx="513657" cy="405484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2000" b="0" cap="none" spc="0" dirty="0">
                <a:ln w="0"/>
                <a:solidFill>
                  <a:srgbClr val="92D050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240</a:t>
            </a:r>
          </a:p>
        </p:txBody>
      </p:sp>
      <p:grpSp>
        <p:nvGrpSpPr>
          <p:cNvPr id="2" name="Group 1">
            <a:extLst>
              <a:ext uri="{FF2B5EF4-FFF2-40B4-BE49-F238E27FC236}">
                <a16:creationId xmlns:a16="http://schemas.microsoft.com/office/drawing/2014/main" id="{D4A358AC-A36E-4616-9B18-6182D7FC3975}"/>
              </a:ext>
            </a:extLst>
          </p:cNvPr>
          <p:cNvGrpSpPr/>
          <p:nvPr/>
        </p:nvGrpSpPr>
        <p:grpSpPr>
          <a:xfrm>
            <a:off x="4500427" y="3664448"/>
            <a:ext cx="1980000" cy="1980000"/>
            <a:chOff x="4500427" y="1469888"/>
            <a:chExt cx="1980000" cy="1980000"/>
          </a:xfrm>
        </p:grpSpPr>
        <p:sp>
          <p:nvSpPr>
            <p:cNvPr id="24" name="Arc 23">
              <a:extLst>
                <a:ext uri="{FF2B5EF4-FFF2-40B4-BE49-F238E27FC236}">
                  <a16:creationId xmlns:a16="http://schemas.microsoft.com/office/drawing/2014/main" id="{AEB424FF-0C29-91AC-1E0B-0B35FC856FBB}"/>
                </a:ext>
              </a:extLst>
            </p:cNvPr>
            <p:cNvSpPr/>
            <p:nvPr/>
          </p:nvSpPr>
          <p:spPr>
            <a:xfrm rot="16200000">
              <a:off x="4500427" y="1469888"/>
              <a:ext cx="1980000" cy="1980000"/>
            </a:xfrm>
            <a:prstGeom prst="arc">
              <a:avLst>
                <a:gd name="adj1" fmla="val 4882028"/>
                <a:gd name="adj2" fmla="val 4865945"/>
              </a:avLst>
            </a:prstGeom>
            <a:solidFill>
              <a:srgbClr val="92D050"/>
            </a:solidFill>
            <a:ln>
              <a:solidFill>
                <a:schemeClr val="bg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IN" dirty="0"/>
            </a:p>
          </p:txBody>
        </p:sp>
        <p:sp>
          <p:nvSpPr>
            <p:cNvPr id="23" name="Arc 22">
              <a:extLst>
                <a:ext uri="{FF2B5EF4-FFF2-40B4-BE49-F238E27FC236}">
                  <a16:creationId xmlns:a16="http://schemas.microsoft.com/office/drawing/2014/main" id="{C8AB92A6-2D3E-CA5F-1831-436DC822A406}"/>
                </a:ext>
              </a:extLst>
            </p:cNvPr>
            <p:cNvSpPr/>
            <p:nvPr/>
          </p:nvSpPr>
          <p:spPr>
            <a:xfrm rot="16200000">
              <a:off x="4590427" y="1570048"/>
              <a:ext cx="1800000" cy="1800000"/>
            </a:xfrm>
            <a:prstGeom prst="arc">
              <a:avLst>
                <a:gd name="adj1" fmla="val 6825022"/>
                <a:gd name="adj2" fmla="val 6765488"/>
              </a:avLst>
            </a:prstGeom>
            <a:solidFill>
              <a:schemeClr val="bg1"/>
            </a:solidFill>
            <a:ln>
              <a:solidFill>
                <a:schemeClr val="bg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IN" dirty="0"/>
            </a:p>
          </p:txBody>
        </p:sp>
      </p:grpSp>
      <p:sp>
        <p:nvSpPr>
          <p:cNvPr id="3" name="Title 2"/>
          <p:cNvSpPr>
            <a:spLocks noGrp="1"/>
          </p:cNvSpPr>
          <p:nvPr>
            <p:ph type="ctrTitle"/>
          </p:nvPr>
        </p:nvSpPr>
        <p:spPr>
          <a:xfrm>
            <a:off x="3332480" y="0"/>
            <a:ext cx="5527041" cy="633120"/>
          </a:xfrm>
        </p:spPr>
        <p:txBody>
          <a:bodyPr anchor="ctr">
            <a:normAutofit/>
          </a:bodyPr>
          <a:lstStyle/>
          <a:p>
            <a:pPr algn="ctr"/>
            <a:r>
              <a:rPr lang="en-IN" sz="3200" i="1" u="sng" dirty="0">
                <a:solidFill>
                  <a:srgbClr val="FFFF00"/>
                </a:solidFill>
              </a:rPr>
              <a:t>Idle charging of transformers</a:t>
            </a:r>
          </a:p>
        </p:txBody>
      </p:sp>
      <p:pic>
        <p:nvPicPr>
          <p:cNvPr id="2052" name="Picture 4" descr="APTRANSCO ⚡️⚡️ - Electricity Transmission Company - APTRANSCO | LinkedIn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7541" y="17768"/>
            <a:ext cx="1057360" cy="97547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89" name="Title 2">
            <a:extLst>
              <a:ext uri="{FF2B5EF4-FFF2-40B4-BE49-F238E27FC236}">
                <a16:creationId xmlns:a16="http://schemas.microsoft.com/office/drawing/2014/main" id="{56C2ADE6-CABC-94D0-0D92-D1504AA7EFF4}"/>
              </a:ext>
            </a:extLst>
          </p:cNvPr>
          <p:cNvSpPr txBox="1">
            <a:spLocks/>
          </p:cNvSpPr>
          <p:nvPr/>
        </p:nvSpPr>
        <p:spPr>
          <a:xfrm>
            <a:off x="3167166" y="635843"/>
            <a:ext cx="2518617" cy="514394"/>
          </a:xfrm>
          <a:prstGeom prst="rect">
            <a:avLst/>
          </a:prstGeom>
        </p:spPr>
        <p:txBody>
          <a:bodyPr vert="horz" lIns="91440" tIns="45720" rIns="91440" bIns="45720" rtlCol="0" anchor="ctr">
            <a:normAutofit fontScale="62500" lnSpcReduction="20000"/>
          </a:bodyPr>
          <a:lstStyle>
            <a:lvl1pPr algn="l" defTabSz="914400" rtl="0" eaLnBrk="1" latinLnBrk="0" hangingPunct="1">
              <a:lnSpc>
                <a:spcPct val="85000"/>
              </a:lnSpc>
              <a:spcBef>
                <a:spcPct val="0"/>
              </a:spcBef>
              <a:buNone/>
              <a:defRPr sz="7200" kern="1200" spc="-50" baseline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IN" sz="4000" i="1" dirty="0">
                <a:solidFill>
                  <a:srgbClr val="FFFF00"/>
                </a:solidFill>
              </a:rPr>
              <a:t>132 kV / 33 kV</a:t>
            </a:r>
          </a:p>
        </p:txBody>
      </p:sp>
      <p:sp>
        <p:nvSpPr>
          <p:cNvPr id="80" name="Title 2">
            <a:extLst>
              <a:ext uri="{FF2B5EF4-FFF2-40B4-BE49-F238E27FC236}">
                <a16:creationId xmlns:a16="http://schemas.microsoft.com/office/drawing/2014/main" id="{A529365F-95F2-1F9B-E688-04F7F53717AB}"/>
              </a:ext>
            </a:extLst>
          </p:cNvPr>
          <p:cNvSpPr txBox="1">
            <a:spLocks/>
          </p:cNvSpPr>
          <p:nvPr/>
        </p:nvSpPr>
        <p:spPr>
          <a:xfrm>
            <a:off x="3410957" y="6217037"/>
            <a:ext cx="1749786" cy="633120"/>
          </a:xfrm>
          <a:prstGeom prst="rect">
            <a:avLst/>
          </a:prstGeom>
        </p:spPr>
        <p:txBody>
          <a:bodyPr vert="horz" lIns="91440" tIns="45720" rIns="91440" bIns="45720" rtlCol="0" anchor="ctr">
            <a:normAutofit fontScale="92500"/>
          </a:bodyPr>
          <a:lstStyle>
            <a:lvl1pPr algn="l" defTabSz="914400" rtl="0" eaLnBrk="1" latinLnBrk="0" hangingPunct="1">
              <a:lnSpc>
                <a:spcPct val="85000"/>
              </a:lnSpc>
              <a:spcBef>
                <a:spcPct val="0"/>
              </a:spcBef>
              <a:buNone/>
              <a:defRPr sz="7200" kern="1200" spc="-50" baseline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IN" sz="4000" i="1" dirty="0">
                <a:solidFill>
                  <a:srgbClr val="FFFF00"/>
                </a:solidFill>
              </a:rPr>
              <a:t>YNyn0</a:t>
            </a:r>
          </a:p>
        </p:txBody>
      </p:sp>
      <p:sp>
        <p:nvSpPr>
          <p:cNvPr id="110" name="Rectangle 109">
            <a:extLst>
              <a:ext uri="{FF2B5EF4-FFF2-40B4-BE49-F238E27FC236}">
                <a16:creationId xmlns:a16="http://schemas.microsoft.com/office/drawing/2014/main" id="{91E48DFE-2D52-2490-0A0F-66A98E1A86F1}"/>
              </a:ext>
            </a:extLst>
          </p:cNvPr>
          <p:cNvSpPr/>
          <p:nvPr/>
        </p:nvSpPr>
        <p:spPr>
          <a:xfrm rot="5400000">
            <a:off x="2722771" y="1633919"/>
            <a:ext cx="771762" cy="151198"/>
          </a:xfrm>
          <a:prstGeom prst="rect">
            <a:avLst/>
          </a:prstGeom>
          <a:solidFill>
            <a:srgbClr val="FFFF00"/>
          </a:solidFill>
          <a:ln>
            <a:solidFill>
              <a:srgbClr val="FFFF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IN"/>
          </a:p>
        </p:txBody>
      </p:sp>
      <p:sp>
        <p:nvSpPr>
          <p:cNvPr id="111" name="Rectangle 110">
            <a:extLst>
              <a:ext uri="{FF2B5EF4-FFF2-40B4-BE49-F238E27FC236}">
                <a16:creationId xmlns:a16="http://schemas.microsoft.com/office/drawing/2014/main" id="{44AF1129-6F00-C1AF-E848-FB82E486FF99}"/>
              </a:ext>
            </a:extLst>
          </p:cNvPr>
          <p:cNvSpPr/>
          <p:nvPr/>
        </p:nvSpPr>
        <p:spPr>
          <a:xfrm rot="5400000">
            <a:off x="1802084" y="4513614"/>
            <a:ext cx="2632269" cy="140061"/>
          </a:xfrm>
          <a:prstGeom prst="rect">
            <a:avLst/>
          </a:prstGeom>
          <a:solidFill>
            <a:srgbClr val="FFFF00"/>
          </a:solidFill>
          <a:ln>
            <a:solidFill>
              <a:srgbClr val="FFFF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IN" dirty="0"/>
          </a:p>
        </p:txBody>
      </p:sp>
      <p:sp>
        <p:nvSpPr>
          <p:cNvPr id="112" name="Rectangle 111">
            <a:extLst>
              <a:ext uri="{FF2B5EF4-FFF2-40B4-BE49-F238E27FC236}">
                <a16:creationId xmlns:a16="http://schemas.microsoft.com/office/drawing/2014/main" id="{AA82BF42-9692-2B7B-E822-7A0212D537B8}"/>
              </a:ext>
            </a:extLst>
          </p:cNvPr>
          <p:cNvSpPr/>
          <p:nvPr/>
        </p:nvSpPr>
        <p:spPr>
          <a:xfrm rot="5400000">
            <a:off x="2722771" y="2581490"/>
            <a:ext cx="771762" cy="151198"/>
          </a:xfrm>
          <a:prstGeom prst="rect">
            <a:avLst/>
          </a:prstGeom>
          <a:solidFill>
            <a:srgbClr val="FFFF00"/>
          </a:solidFill>
          <a:ln>
            <a:solidFill>
              <a:srgbClr val="FFFF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IN"/>
          </a:p>
        </p:txBody>
      </p:sp>
      <p:cxnSp>
        <p:nvCxnSpPr>
          <p:cNvPr id="113" name="Straight Connector 112">
            <a:extLst>
              <a:ext uri="{FF2B5EF4-FFF2-40B4-BE49-F238E27FC236}">
                <a16:creationId xmlns:a16="http://schemas.microsoft.com/office/drawing/2014/main" id="{105E98EA-F32F-37BB-75F3-5E11E8E0417D}"/>
              </a:ext>
            </a:extLst>
          </p:cNvPr>
          <p:cNvCxnSpPr>
            <a:cxnSpLocks/>
          </p:cNvCxnSpPr>
          <p:nvPr/>
        </p:nvCxnSpPr>
        <p:spPr>
          <a:xfrm flipV="1">
            <a:off x="1962961" y="3279180"/>
            <a:ext cx="4536270" cy="1"/>
          </a:xfrm>
          <a:prstGeom prst="line">
            <a:avLst/>
          </a:prstGeom>
          <a:ln w="25400">
            <a:solidFill>
              <a:srgbClr val="FFFF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4" name="Straight Connector 113">
            <a:extLst>
              <a:ext uri="{FF2B5EF4-FFF2-40B4-BE49-F238E27FC236}">
                <a16:creationId xmlns:a16="http://schemas.microsoft.com/office/drawing/2014/main" id="{EC79C44E-4261-E18F-F593-EA989C01584B}"/>
              </a:ext>
            </a:extLst>
          </p:cNvPr>
          <p:cNvCxnSpPr>
            <a:cxnSpLocks/>
          </p:cNvCxnSpPr>
          <p:nvPr/>
        </p:nvCxnSpPr>
        <p:spPr>
          <a:xfrm flipV="1">
            <a:off x="3198924" y="3593379"/>
            <a:ext cx="612987" cy="1"/>
          </a:xfrm>
          <a:prstGeom prst="line">
            <a:avLst/>
          </a:prstGeom>
          <a:ln w="25400">
            <a:solidFill>
              <a:srgbClr val="FFFF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5" name="Straight Connector 114">
            <a:extLst>
              <a:ext uri="{FF2B5EF4-FFF2-40B4-BE49-F238E27FC236}">
                <a16:creationId xmlns:a16="http://schemas.microsoft.com/office/drawing/2014/main" id="{803708AC-E510-3E06-DF9C-B1EE69EC9E35}"/>
              </a:ext>
            </a:extLst>
          </p:cNvPr>
          <p:cNvCxnSpPr>
            <a:cxnSpLocks/>
          </p:cNvCxnSpPr>
          <p:nvPr/>
        </p:nvCxnSpPr>
        <p:spPr>
          <a:xfrm flipV="1">
            <a:off x="3198924" y="3918170"/>
            <a:ext cx="612987" cy="1"/>
          </a:xfrm>
          <a:prstGeom prst="line">
            <a:avLst/>
          </a:prstGeom>
          <a:ln w="25400">
            <a:solidFill>
              <a:srgbClr val="FFFF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6" name="Straight Connector 125">
            <a:extLst>
              <a:ext uri="{FF2B5EF4-FFF2-40B4-BE49-F238E27FC236}">
                <a16:creationId xmlns:a16="http://schemas.microsoft.com/office/drawing/2014/main" id="{741663B5-5824-0209-8F2E-5D4D01611C85}"/>
              </a:ext>
            </a:extLst>
          </p:cNvPr>
          <p:cNvCxnSpPr>
            <a:cxnSpLocks/>
          </p:cNvCxnSpPr>
          <p:nvPr/>
        </p:nvCxnSpPr>
        <p:spPr>
          <a:xfrm flipV="1">
            <a:off x="3198924" y="4567752"/>
            <a:ext cx="612987" cy="1"/>
          </a:xfrm>
          <a:prstGeom prst="line">
            <a:avLst/>
          </a:prstGeom>
          <a:ln w="25400">
            <a:solidFill>
              <a:srgbClr val="FFFF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7" name="Straight Connector 126">
            <a:extLst>
              <a:ext uri="{FF2B5EF4-FFF2-40B4-BE49-F238E27FC236}">
                <a16:creationId xmlns:a16="http://schemas.microsoft.com/office/drawing/2014/main" id="{C3905BEA-9252-EFB1-C6A5-FE577224A381}"/>
              </a:ext>
            </a:extLst>
          </p:cNvPr>
          <p:cNvCxnSpPr>
            <a:cxnSpLocks/>
          </p:cNvCxnSpPr>
          <p:nvPr/>
        </p:nvCxnSpPr>
        <p:spPr>
          <a:xfrm flipV="1">
            <a:off x="3198924" y="4892544"/>
            <a:ext cx="612987" cy="1"/>
          </a:xfrm>
          <a:prstGeom prst="line">
            <a:avLst/>
          </a:prstGeom>
          <a:ln w="25400">
            <a:solidFill>
              <a:srgbClr val="FFFF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048" name="Straight Connector 2047">
            <a:extLst>
              <a:ext uri="{FF2B5EF4-FFF2-40B4-BE49-F238E27FC236}">
                <a16:creationId xmlns:a16="http://schemas.microsoft.com/office/drawing/2014/main" id="{A0534215-A188-32FC-3C9D-29B32C28485C}"/>
              </a:ext>
            </a:extLst>
          </p:cNvPr>
          <p:cNvCxnSpPr>
            <a:cxnSpLocks/>
          </p:cNvCxnSpPr>
          <p:nvPr/>
        </p:nvCxnSpPr>
        <p:spPr>
          <a:xfrm>
            <a:off x="1983169" y="2683997"/>
            <a:ext cx="0" cy="594000"/>
          </a:xfrm>
          <a:prstGeom prst="line">
            <a:avLst/>
          </a:prstGeom>
          <a:ln w="38100">
            <a:solidFill>
              <a:srgbClr val="FFFF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049" name="Straight Connector 2048">
            <a:extLst>
              <a:ext uri="{FF2B5EF4-FFF2-40B4-BE49-F238E27FC236}">
                <a16:creationId xmlns:a16="http://schemas.microsoft.com/office/drawing/2014/main" id="{1CA68ACF-6E59-4A7D-D42D-FAD3C5EC35C3}"/>
              </a:ext>
            </a:extLst>
          </p:cNvPr>
          <p:cNvCxnSpPr>
            <a:cxnSpLocks/>
          </p:cNvCxnSpPr>
          <p:nvPr/>
        </p:nvCxnSpPr>
        <p:spPr>
          <a:xfrm rot="5400000" flipV="1">
            <a:off x="2967842" y="2183554"/>
            <a:ext cx="285963" cy="1"/>
          </a:xfrm>
          <a:prstGeom prst="line">
            <a:avLst/>
          </a:prstGeom>
          <a:ln w="25400">
            <a:solidFill>
              <a:srgbClr val="FFFF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050" name="Straight Connector 2049">
            <a:extLst>
              <a:ext uri="{FF2B5EF4-FFF2-40B4-BE49-F238E27FC236}">
                <a16:creationId xmlns:a16="http://schemas.microsoft.com/office/drawing/2014/main" id="{7965D3D0-68CE-207D-8C56-313C55B91CA6}"/>
              </a:ext>
            </a:extLst>
          </p:cNvPr>
          <p:cNvCxnSpPr/>
          <p:nvPr/>
        </p:nvCxnSpPr>
        <p:spPr>
          <a:xfrm>
            <a:off x="2994822" y="6646296"/>
            <a:ext cx="273790" cy="0"/>
          </a:xfrm>
          <a:prstGeom prst="line">
            <a:avLst/>
          </a:prstGeom>
          <a:ln w="25400">
            <a:solidFill>
              <a:srgbClr val="00CC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051" name="Straight Connector 2050">
            <a:extLst>
              <a:ext uri="{FF2B5EF4-FFF2-40B4-BE49-F238E27FC236}">
                <a16:creationId xmlns:a16="http://schemas.microsoft.com/office/drawing/2014/main" id="{CEAFDE27-3271-48A6-68EF-DC9BE1DCECA5}"/>
              </a:ext>
            </a:extLst>
          </p:cNvPr>
          <p:cNvCxnSpPr/>
          <p:nvPr/>
        </p:nvCxnSpPr>
        <p:spPr>
          <a:xfrm>
            <a:off x="2857927" y="6488775"/>
            <a:ext cx="545198" cy="0"/>
          </a:xfrm>
          <a:prstGeom prst="line">
            <a:avLst/>
          </a:prstGeom>
          <a:ln w="25400">
            <a:solidFill>
              <a:srgbClr val="00CC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053" name="Straight Connector 2052">
            <a:extLst>
              <a:ext uri="{FF2B5EF4-FFF2-40B4-BE49-F238E27FC236}">
                <a16:creationId xmlns:a16="http://schemas.microsoft.com/office/drawing/2014/main" id="{9FD541EF-D3F8-E3EA-A9E3-84256E2FFCB1}"/>
              </a:ext>
            </a:extLst>
          </p:cNvPr>
          <p:cNvCxnSpPr/>
          <p:nvPr/>
        </p:nvCxnSpPr>
        <p:spPr>
          <a:xfrm>
            <a:off x="2912588" y="6565154"/>
            <a:ext cx="435769" cy="4763"/>
          </a:xfrm>
          <a:prstGeom prst="line">
            <a:avLst/>
          </a:prstGeom>
          <a:ln w="25400">
            <a:solidFill>
              <a:srgbClr val="00CC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054" name="Straight Connector 2053">
            <a:extLst>
              <a:ext uri="{FF2B5EF4-FFF2-40B4-BE49-F238E27FC236}">
                <a16:creationId xmlns:a16="http://schemas.microsoft.com/office/drawing/2014/main" id="{E8EDCCF8-DA85-6F13-E294-31C777FC4E86}"/>
              </a:ext>
            </a:extLst>
          </p:cNvPr>
          <p:cNvCxnSpPr/>
          <p:nvPr/>
        </p:nvCxnSpPr>
        <p:spPr>
          <a:xfrm>
            <a:off x="3063269" y="6722675"/>
            <a:ext cx="142213" cy="0"/>
          </a:xfrm>
          <a:prstGeom prst="line">
            <a:avLst/>
          </a:prstGeom>
          <a:ln w="25400">
            <a:solidFill>
              <a:srgbClr val="00CC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055" name="Straight Connector 2054">
            <a:extLst>
              <a:ext uri="{FF2B5EF4-FFF2-40B4-BE49-F238E27FC236}">
                <a16:creationId xmlns:a16="http://schemas.microsoft.com/office/drawing/2014/main" id="{0DF9B1E7-17EB-5252-A9A4-498010D40CF4}"/>
              </a:ext>
            </a:extLst>
          </p:cNvPr>
          <p:cNvCxnSpPr/>
          <p:nvPr/>
        </p:nvCxnSpPr>
        <p:spPr>
          <a:xfrm flipV="1">
            <a:off x="3130472" y="6356048"/>
            <a:ext cx="1191" cy="365697"/>
          </a:xfrm>
          <a:prstGeom prst="line">
            <a:avLst/>
          </a:prstGeom>
          <a:ln w="25400">
            <a:solidFill>
              <a:srgbClr val="00CC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056" name="Title 2">
            <a:extLst>
              <a:ext uri="{FF2B5EF4-FFF2-40B4-BE49-F238E27FC236}">
                <a16:creationId xmlns:a16="http://schemas.microsoft.com/office/drawing/2014/main" id="{8279AB4E-FF55-EF85-7D99-B6B4594B4E0C}"/>
              </a:ext>
            </a:extLst>
          </p:cNvPr>
          <p:cNvSpPr txBox="1">
            <a:spLocks/>
          </p:cNvSpPr>
          <p:nvPr/>
        </p:nvSpPr>
        <p:spPr>
          <a:xfrm>
            <a:off x="1617621" y="2534535"/>
            <a:ext cx="372078" cy="344068"/>
          </a:xfrm>
          <a:prstGeom prst="rect">
            <a:avLst/>
          </a:prstGeom>
        </p:spPr>
        <p:txBody>
          <a:bodyPr vert="horz" lIns="91440" tIns="45720" rIns="91440" bIns="45720" rtlCol="0" anchor="ctr">
            <a:normAutofit fontScale="55000" lnSpcReduction="20000"/>
          </a:bodyPr>
          <a:lstStyle>
            <a:lvl1pPr algn="l" defTabSz="914400" rtl="0" eaLnBrk="1" latinLnBrk="0" hangingPunct="1">
              <a:lnSpc>
                <a:spcPct val="85000"/>
              </a:lnSpc>
              <a:spcBef>
                <a:spcPct val="0"/>
              </a:spcBef>
              <a:buNone/>
              <a:defRPr sz="7200" kern="1200" spc="-50" baseline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US" sz="4000" i="1" dirty="0">
                <a:solidFill>
                  <a:srgbClr val="FFC000"/>
                </a:solidFill>
              </a:rPr>
              <a:t>5</a:t>
            </a:r>
            <a:endParaRPr lang="en-IN" sz="4000" i="1" dirty="0">
              <a:solidFill>
                <a:srgbClr val="FFC000"/>
              </a:solidFill>
            </a:endParaRPr>
          </a:p>
        </p:txBody>
      </p:sp>
      <p:sp>
        <p:nvSpPr>
          <p:cNvPr id="2057" name="Title 2">
            <a:extLst>
              <a:ext uri="{FF2B5EF4-FFF2-40B4-BE49-F238E27FC236}">
                <a16:creationId xmlns:a16="http://schemas.microsoft.com/office/drawing/2014/main" id="{006E553C-8B5C-7BAE-FF8A-0EE837A03167}"/>
              </a:ext>
            </a:extLst>
          </p:cNvPr>
          <p:cNvSpPr txBox="1">
            <a:spLocks/>
          </p:cNvSpPr>
          <p:nvPr/>
        </p:nvSpPr>
        <p:spPr>
          <a:xfrm>
            <a:off x="2196051" y="439203"/>
            <a:ext cx="1013333" cy="63312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85000"/>
              </a:lnSpc>
              <a:spcBef>
                <a:spcPct val="0"/>
              </a:spcBef>
              <a:buNone/>
              <a:defRPr sz="7200" kern="1200" spc="-50" baseline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IN" sz="4000" i="1" dirty="0">
                <a:solidFill>
                  <a:srgbClr val="FFFF00"/>
                </a:solidFill>
              </a:rPr>
              <a:t>1U</a:t>
            </a:r>
          </a:p>
        </p:txBody>
      </p:sp>
      <p:sp>
        <p:nvSpPr>
          <p:cNvPr id="2058" name="Title 2">
            <a:extLst>
              <a:ext uri="{FF2B5EF4-FFF2-40B4-BE49-F238E27FC236}">
                <a16:creationId xmlns:a16="http://schemas.microsoft.com/office/drawing/2014/main" id="{07E12596-1BB8-A759-3438-4F39EBD827B3}"/>
              </a:ext>
            </a:extLst>
          </p:cNvPr>
          <p:cNvSpPr txBox="1">
            <a:spLocks/>
          </p:cNvSpPr>
          <p:nvPr/>
        </p:nvSpPr>
        <p:spPr>
          <a:xfrm>
            <a:off x="768331" y="1384492"/>
            <a:ext cx="1013333" cy="63312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85000"/>
              </a:lnSpc>
              <a:spcBef>
                <a:spcPct val="0"/>
              </a:spcBef>
              <a:buNone/>
              <a:defRPr sz="7200" kern="1200" spc="-50" baseline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IN" sz="4000" i="1" dirty="0">
                <a:solidFill>
                  <a:srgbClr val="FFFF00"/>
                </a:solidFill>
              </a:rPr>
              <a:t>2U</a:t>
            </a:r>
          </a:p>
        </p:txBody>
      </p:sp>
      <p:sp>
        <p:nvSpPr>
          <p:cNvPr id="2059" name="Title 2">
            <a:extLst>
              <a:ext uri="{FF2B5EF4-FFF2-40B4-BE49-F238E27FC236}">
                <a16:creationId xmlns:a16="http://schemas.microsoft.com/office/drawing/2014/main" id="{B1EEDF56-F6C8-74C6-E9D6-2F5529D8414B}"/>
              </a:ext>
            </a:extLst>
          </p:cNvPr>
          <p:cNvSpPr txBox="1">
            <a:spLocks/>
          </p:cNvSpPr>
          <p:nvPr/>
        </p:nvSpPr>
        <p:spPr>
          <a:xfrm>
            <a:off x="2407149" y="5753755"/>
            <a:ext cx="612986" cy="486867"/>
          </a:xfrm>
          <a:prstGeom prst="rect">
            <a:avLst/>
          </a:prstGeom>
        </p:spPr>
        <p:txBody>
          <a:bodyPr vert="horz" lIns="91440" tIns="45720" rIns="91440" bIns="45720" rtlCol="0" anchor="ctr">
            <a:normAutofit fontScale="62500" lnSpcReduction="20000"/>
          </a:bodyPr>
          <a:lstStyle>
            <a:lvl1pPr algn="l" defTabSz="914400" rtl="0" eaLnBrk="1" latinLnBrk="0" hangingPunct="1">
              <a:lnSpc>
                <a:spcPct val="85000"/>
              </a:lnSpc>
              <a:spcBef>
                <a:spcPct val="0"/>
              </a:spcBef>
              <a:buNone/>
              <a:defRPr sz="7200" kern="1200" spc="-50" baseline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IN" sz="4000" i="1" dirty="0"/>
              <a:t>1N</a:t>
            </a:r>
          </a:p>
        </p:txBody>
      </p:sp>
      <p:cxnSp>
        <p:nvCxnSpPr>
          <p:cNvPr id="2060" name="Straight Connector 2059">
            <a:extLst>
              <a:ext uri="{FF2B5EF4-FFF2-40B4-BE49-F238E27FC236}">
                <a16:creationId xmlns:a16="http://schemas.microsoft.com/office/drawing/2014/main" id="{8D3373FC-6B82-1956-E9B6-CDC468A62008}"/>
              </a:ext>
            </a:extLst>
          </p:cNvPr>
          <p:cNvCxnSpPr>
            <a:cxnSpLocks/>
          </p:cNvCxnSpPr>
          <p:nvPr/>
        </p:nvCxnSpPr>
        <p:spPr>
          <a:xfrm flipH="1">
            <a:off x="6934471" y="4909971"/>
            <a:ext cx="11689" cy="1205450"/>
          </a:xfrm>
          <a:prstGeom prst="line">
            <a:avLst/>
          </a:prstGeom>
          <a:ln w="38100">
            <a:solidFill>
              <a:srgbClr val="FFFF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061" name="Straight Connector 2060">
            <a:extLst>
              <a:ext uri="{FF2B5EF4-FFF2-40B4-BE49-F238E27FC236}">
                <a16:creationId xmlns:a16="http://schemas.microsoft.com/office/drawing/2014/main" id="{82712DF9-2C07-78FC-E9DF-007C96909622}"/>
              </a:ext>
            </a:extLst>
          </p:cNvPr>
          <p:cNvCxnSpPr>
            <a:cxnSpLocks/>
          </p:cNvCxnSpPr>
          <p:nvPr/>
        </p:nvCxnSpPr>
        <p:spPr>
          <a:xfrm>
            <a:off x="3135283" y="6126275"/>
            <a:ext cx="0" cy="266530"/>
          </a:xfrm>
          <a:prstGeom prst="line">
            <a:avLst/>
          </a:prstGeom>
          <a:ln w="38100">
            <a:solidFill>
              <a:srgbClr val="FFFF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062" name="Straight Connector 2061">
            <a:extLst>
              <a:ext uri="{FF2B5EF4-FFF2-40B4-BE49-F238E27FC236}">
                <a16:creationId xmlns:a16="http://schemas.microsoft.com/office/drawing/2014/main" id="{F9DB9C33-DCC2-51AD-5D9C-98B78C03400B}"/>
              </a:ext>
            </a:extLst>
          </p:cNvPr>
          <p:cNvCxnSpPr>
            <a:cxnSpLocks/>
          </p:cNvCxnSpPr>
          <p:nvPr/>
        </p:nvCxnSpPr>
        <p:spPr>
          <a:xfrm flipV="1">
            <a:off x="2550384" y="6131357"/>
            <a:ext cx="4408161" cy="3810"/>
          </a:xfrm>
          <a:prstGeom prst="line">
            <a:avLst/>
          </a:prstGeom>
          <a:ln w="38100">
            <a:solidFill>
              <a:srgbClr val="FFFF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063" name="Straight Connector 2062">
            <a:extLst>
              <a:ext uri="{FF2B5EF4-FFF2-40B4-BE49-F238E27FC236}">
                <a16:creationId xmlns:a16="http://schemas.microsoft.com/office/drawing/2014/main" id="{4E8DBFDE-98A6-6D69-599C-55EF741E16DE}"/>
              </a:ext>
            </a:extLst>
          </p:cNvPr>
          <p:cNvCxnSpPr>
            <a:cxnSpLocks/>
          </p:cNvCxnSpPr>
          <p:nvPr/>
        </p:nvCxnSpPr>
        <p:spPr>
          <a:xfrm flipV="1">
            <a:off x="1963073" y="2693132"/>
            <a:ext cx="288995" cy="6424"/>
          </a:xfrm>
          <a:prstGeom prst="line">
            <a:avLst/>
          </a:prstGeom>
          <a:ln w="38100">
            <a:solidFill>
              <a:srgbClr val="FFFF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064" name="Straight Connector 2063">
            <a:extLst>
              <a:ext uri="{FF2B5EF4-FFF2-40B4-BE49-F238E27FC236}">
                <a16:creationId xmlns:a16="http://schemas.microsoft.com/office/drawing/2014/main" id="{8E569FA8-3552-254F-66DC-DF98F8A4930B}"/>
              </a:ext>
            </a:extLst>
          </p:cNvPr>
          <p:cNvCxnSpPr>
            <a:cxnSpLocks/>
          </p:cNvCxnSpPr>
          <p:nvPr/>
        </p:nvCxnSpPr>
        <p:spPr>
          <a:xfrm flipH="1" flipV="1">
            <a:off x="2240131" y="2689385"/>
            <a:ext cx="288995" cy="138288"/>
          </a:xfrm>
          <a:prstGeom prst="line">
            <a:avLst/>
          </a:prstGeom>
          <a:ln w="38100">
            <a:solidFill>
              <a:srgbClr val="FFFF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065" name="Straight Connector 2064">
            <a:extLst>
              <a:ext uri="{FF2B5EF4-FFF2-40B4-BE49-F238E27FC236}">
                <a16:creationId xmlns:a16="http://schemas.microsoft.com/office/drawing/2014/main" id="{083BBD6E-1443-4486-03F9-73D383B1E1D6}"/>
              </a:ext>
            </a:extLst>
          </p:cNvPr>
          <p:cNvCxnSpPr>
            <a:cxnSpLocks/>
          </p:cNvCxnSpPr>
          <p:nvPr/>
        </p:nvCxnSpPr>
        <p:spPr>
          <a:xfrm flipV="1">
            <a:off x="2376848" y="2763997"/>
            <a:ext cx="288995" cy="6424"/>
          </a:xfrm>
          <a:prstGeom prst="line">
            <a:avLst/>
          </a:prstGeom>
          <a:ln w="38100">
            <a:solidFill>
              <a:srgbClr val="FFFF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066" name="Straight Connector 2065">
            <a:extLst>
              <a:ext uri="{FF2B5EF4-FFF2-40B4-BE49-F238E27FC236}">
                <a16:creationId xmlns:a16="http://schemas.microsoft.com/office/drawing/2014/main" id="{AFEECD8E-8926-FA07-0E37-85F119156D4E}"/>
              </a:ext>
            </a:extLst>
          </p:cNvPr>
          <p:cNvCxnSpPr>
            <a:cxnSpLocks/>
          </p:cNvCxnSpPr>
          <p:nvPr/>
        </p:nvCxnSpPr>
        <p:spPr>
          <a:xfrm flipV="1">
            <a:off x="2376848" y="2597898"/>
            <a:ext cx="288995" cy="6424"/>
          </a:xfrm>
          <a:prstGeom prst="line">
            <a:avLst/>
          </a:prstGeom>
          <a:ln w="38100">
            <a:solidFill>
              <a:srgbClr val="FFFF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068" name="Straight Connector 2067">
            <a:extLst>
              <a:ext uri="{FF2B5EF4-FFF2-40B4-BE49-F238E27FC236}">
                <a16:creationId xmlns:a16="http://schemas.microsoft.com/office/drawing/2014/main" id="{E30C668A-09E0-6C7B-B6F0-6D9393BBCE8E}"/>
              </a:ext>
            </a:extLst>
          </p:cNvPr>
          <p:cNvCxnSpPr>
            <a:cxnSpLocks/>
          </p:cNvCxnSpPr>
          <p:nvPr/>
        </p:nvCxnSpPr>
        <p:spPr>
          <a:xfrm>
            <a:off x="2649737" y="2282059"/>
            <a:ext cx="1957" cy="333548"/>
          </a:xfrm>
          <a:prstGeom prst="line">
            <a:avLst/>
          </a:prstGeom>
          <a:ln w="38100">
            <a:solidFill>
              <a:srgbClr val="FFFF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069" name="Straight Connector 2068">
            <a:extLst>
              <a:ext uri="{FF2B5EF4-FFF2-40B4-BE49-F238E27FC236}">
                <a16:creationId xmlns:a16="http://schemas.microsoft.com/office/drawing/2014/main" id="{D1AAE0BE-A188-9D1D-7ECD-F5872DBAE4B5}"/>
              </a:ext>
            </a:extLst>
          </p:cNvPr>
          <p:cNvCxnSpPr>
            <a:cxnSpLocks/>
          </p:cNvCxnSpPr>
          <p:nvPr/>
        </p:nvCxnSpPr>
        <p:spPr>
          <a:xfrm flipH="1" flipV="1">
            <a:off x="2651694" y="2294744"/>
            <a:ext cx="456958" cy="1"/>
          </a:xfrm>
          <a:prstGeom prst="line">
            <a:avLst/>
          </a:prstGeom>
          <a:ln w="38100">
            <a:solidFill>
              <a:srgbClr val="FFFF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070" name="Straight Connector 2069">
            <a:extLst>
              <a:ext uri="{FF2B5EF4-FFF2-40B4-BE49-F238E27FC236}">
                <a16:creationId xmlns:a16="http://schemas.microsoft.com/office/drawing/2014/main" id="{57F9E0D7-443D-3146-A4C0-9BE8028DA132}"/>
              </a:ext>
            </a:extLst>
          </p:cNvPr>
          <p:cNvCxnSpPr>
            <a:cxnSpLocks/>
          </p:cNvCxnSpPr>
          <p:nvPr/>
        </p:nvCxnSpPr>
        <p:spPr>
          <a:xfrm>
            <a:off x="2664977" y="2751498"/>
            <a:ext cx="0" cy="278682"/>
          </a:xfrm>
          <a:prstGeom prst="line">
            <a:avLst/>
          </a:prstGeom>
          <a:ln w="38100">
            <a:solidFill>
              <a:srgbClr val="FFFF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071" name="Straight Connector 2070">
            <a:extLst>
              <a:ext uri="{FF2B5EF4-FFF2-40B4-BE49-F238E27FC236}">
                <a16:creationId xmlns:a16="http://schemas.microsoft.com/office/drawing/2014/main" id="{B3A3B7CD-C871-AEE9-32F3-EAE9835E8D99}"/>
              </a:ext>
            </a:extLst>
          </p:cNvPr>
          <p:cNvCxnSpPr>
            <a:cxnSpLocks/>
          </p:cNvCxnSpPr>
          <p:nvPr/>
        </p:nvCxnSpPr>
        <p:spPr>
          <a:xfrm flipV="1">
            <a:off x="2653493" y="3036750"/>
            <a:ext cx="4320000" cy="1"/>
          </a:xfrm>
          <a:prstGeom prst="line">
            <a:avLst/>
          </a:prstGeom>
          <a:ln w="38100">
            <a:solidFill>
              <a:srgbClr val="FFFF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076" name="Title 2">
            <a:extLst>
              <a:ext uri="{FF2B5EF4-FFF2-40B4-BE49-F238E27FC236}">
                <a16:creationId xmlns:a16="http://schemas.microsoft.com/office/drawing/2014/main" id="{197EC2F0-F84C-3214-3D4F-4E3B5DB2BD14}"/>
              </a:ext>
            </a:extLst>
          </p:cNvPr>
          <p:cNvSpPr txBox="1">
            <a:spLocks/>
          </p:cNvSpPr>
          <p:nvPr/>
        </p:nvSpPr>
        <p:spPr>
          <a:xfrm>
            <a:off x="3092776" y="5653121"/>
            <a:ext cx="572255" cy="344068"/>
          </a:xfrm>
          <a:prstGeom prst="rect">
            <a:avLst/>
          </a:prstGeom>
        </p:spPr>
        <p:txBody>
          <a:bodyPr vert="horz" lIns="91440" tIns="45720" rIns="91440" bIns="45720" rtlCol="0" anchor="ctr">
            <a:normAutofit fontScale="55000" lnSpcReduction="20000"/>
          </a:bodyPr>
          <a:lstStyle>
            <a:lvl1pPr algn="l" defTabSz="914400" rtl="0" eaLnBrk="1" latinLnBrk="0" hangingPunct="1">
              <a:lnSpc>
                <a:spcPct val="85000"/>
              </a:lnSpc>
              <a:spcBef>
                <a:spcPct val="0"/>
              </a:spcBef>
              <a:buNone/>
              <a:defRPr sz="7200" kern="1200" spc="-50" baseline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IN" sz="4000" i="1" dirty="0">
                <a:solidFill>
                  <a:srgbClr val="FFC000"/>
                </a:solidFill>
              </a:rPr>
              <a:t>17</a:t>
            </a:r>
          </a:p>
        </p:txBody>
      </p:sp>
      <p:sp>
        <p:nvSpPr>
          <p:cNvPr id="2077" name="Title 2">
            <a:extLst>
              <a:ext uri="{FF2B5EF4-FFF2-40B4-BE49-F238E27FC236}">
                <a16:creationId xmlns:a16="http://schemas.microsoft.com/office/drawing/2014/main" id="{6A54C855-652A-7A22-7DDB-E14E1FD962D8}"/>
              </a:ext>
            </a:extLst>
          </p:cNvPr>
          <p:cNvSpPr txBox="1">
            <a:spLocks/>
          </p:cNvSpPr>
          <p:nvPr/>
        </p:nvSpPr>
        <p:spPr>
          <a:xfrm>
            <a:off x="2249596" y="2254800"/>
            <a:ext cx="372078" cy="344068"/>
          </a:xfrm>
          <a:prstGeom prst="rect">
            <a:avLst/>
          </a:prstGeom>
        </p:spPr>
        <p:txBody>
          <a:bodyPr vert="horz" lIns="91440" tIns="45720" rIns="91440" bIns="45720" rtlCol="0" anchor="ctr">
            <a:normAutofit fontScale="55000" lnSpcReduction="20000"/>
          </a:bodyPr>
          <a:lstStyle>
            <a:lvl1pPr algn="l" defTabSz="914400" rtl="0" eaLnBrk="1" latinLnBrk="0" hangingPunct="1">
              <a:lnSpc>
                <a:spcPct val="85000"/>
              </a:lnSpc>
              <a:spcBef>
                <a:spcPct val="0"/>
              </a:spcBef>
              <a:buNone/>
              <a:defRPr sz="7200" kern="1200" spc="-50" baseline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IN" sz="4000" i="1" dirty="0">
                <a:solidFill>
                  <a:srgbClr val="FFC000"/>
                </a:solidFill>
              </a:rPr>
              <a:t>3</a:t>
            </a:r>
          </a:p>
        </p:txBody>
      </p:sp>
      <p:sp>
        <p:nvSpPr>
          <p:cNvPr id="2078" name="Title 2">
            <a:extLst>
              <a:ext uri="{FF2B5EF4-FFF2-40B4-BE49-F238E27FC236}">
                <a16:creationId xmlns:a16="http://schemas.microsoft.com/office/drawing/2014/main" id="{3F6202F5-2A03-BAE0-7347-D501B1E7E280}"/>
              </a:ext>
            </a:extLst>
          </p:cNvPr>
          <p:cNvSpPr txBox="1">
            <a:spLocks/>
          </p:cNvSpPr>
          <p:nvPr/>
        </p:nvSpPr>
        <p:spPr>
          <a:xfrm>
            <a:off x="2157520" y="2897775"/>
            <a:ext cx="572255" cy="344068"/>
          </a:xfrm>
          <a:prstGeom prst="rect">
            <a:avLst/>
          </a:prstGeom>
        </p:spPr>
        <p:txBody>
          <a:bodyPr vert="horz" lIns="91440" tIns="45720" rIns="91440" bIns="45720" rtlCol="0" anchor="ctr">
            <a:normAutofit fontScale="55000" lnSpcReduction="20000"/>
          </a:bodyPr>
          <a:lstStyle>
            <a:lvl1pPr algn="l" defTabSz="914400" rtl="0" eaLnBrk="1" latinLnBrk="0" hangingPunct="1">
              <a:lnSpc>
                <a:spcPct val="85000"/>
              </a:lnSpc>
              <a:spcBef>
                <a:spcPct val="0"/>
              </a:spcBef>
              <a:buNone/>
              <a:defRPr sz="7200" kern="1200" spc="-50" baseline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IN" sz="4000" i="1" dirty="0">
                <a:solidFill>
                  <a:srgbClr val="FFC000"/>
                </a:solidFill>
              </a:rPr>
              <a:t>4</a:t>
            </a:r>
          </a:p>
        </p:txBody>
      </p:sp>
      <p:sp>
        <p:nvSpPr>
          <p:cNvPr id="2080" name="Title 2">
            <a:extLst>
              <a:ext uri="{FF2B5EF4-FFF2-40B4-BE49-F238E27FC236}">
                <a16:creationId xmlns:a16="http://schemas.microsoft.com/office/drawing/2014/main" id="{C04B4429-46E3-A8E5-C4AD-8E62E62C0476}"/>
              </a:ext>
            </a:extLst>
          </p:cNvPr>
          <p:cNvSpPr txBox="1">
            <a:spLocks/>
          </p:cNvSpPr>
          <p:nvPr/>
        </p:nvSpPr>
        <p:spPr>
          <a:xfrm>
            <a:off x="3146435" y="1249817"/>
            <a:ext cx="372078" cy="344068"/>
          </a:xfrm>
          <a:prstGeom prst="rect">
            <a:avLst/>
          </a:prstGeom>
        </p:spPr>
        <p:txBody>
          <a:bodyPr vert="horz" lIns="91440" tIns="45720" rIns="91440" bIns="45720" rtlCol="0" anchor="ctr">
            <a:normAutofit fontScale="55000" lnSpcReduction="20000"/>
          </a:bodyPr>
          <a:lstStyle>
            <a:lvl1pPr algn="l" defTabSz="914400" rtl="0" eaLnBrk="1" latinLnBrk="0" hangingPunct="1">
              <a:lnSpc>
                <a:spcPct val="85000"/>
              </a:lnSpc>
              <a:spcBef>
                <a:spcPct val="0"/>
              </a:spcBef>
              <a:buNone/>
              <a:defRPr sz="7200" kern="1200" spc="-50" baseline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IN" sz="4000" i="1" dirty="0">
                <a:solidFill>
                  <a:srgbClr val="FFC000"/>
                </a:solidFill>
              </a:rPr>
              <a:t>1</a:t>
            </a:r>
          </a:p>
        </p:txBody>
      </p:sp>
      <p:cxnSp>
        <p:nvCxnSpPr>
          <p:cNvPr id="2088" name="Straight Connector 2087">
            <a:extLst>
              <a:ext uri="{FF2B5EF4-FFF2-40B4-BE49-F238E27FC236}">
                <a16:creationId xmlns:a16="http://schemas.microsoft.com/office/drawing/2014/main" id="{E66BEAAA-3FEF-A03B-6760-0240DCEB0B0D}"/>
              </a:ext>
            </a:extLst>
          </p:cNvPr>
          <p:cNvCxnSpPr>
            <a:cxnSpLocks/>
          </p:cNvCxnSpPr>
          <p:nvPr/>
        </p:nvCxnSpPr>
        <p:spPr>
          <a:xfrm>
            <a:off x="3113600" y="749412"/>
            <a:ext cx="1957" cy="590900"/>
          </a:xfrm>
          <a:prstGeom prst="line">
            <a:avLst/>
          </a:prstGeom>
          <a:ln w="38100">
            <a:solidFill>
              <a:srgbClr val="FFFF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091" name="Rectangle 2090">
            <a:extLst>
              <a:ext uri="{FF2B5EF4-FFF2-40B4-BE49-F238E27FC236}">
                <a16:creationId xmlns:a16="http://schemas.microsoft.com/office/drawing/2014/main" id="{B0FCECB9-6115-77B7-477A-72098F217173}"/>
              </a:ext>
            </a:extLst>
          </p:cNvPr>
          <p:cNvSpPr/>
          <p:nvPr/>
        </p:nvSpPr>
        <p:spPr>
          <a:xfrm rot="5400000">
            <a:off x="-76627" y="3586786"/>
            <a:ext cx="2664333" cy="151198"/>
          </a:xfrm>
          <a:prstGeom prst="rect">
            <a:avLst/>
          </a:prstGeom>
          <a:solidFill>
            <a:srgbClr val="FFFF00"/>
          </a:solidFill>
          <a:ln>
            <a:solidFill>
              <a:srgbClr val="FFFF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IN"/>
          </a:p>
        </p:txBody>
      </p:sp>
      <p:cxnSp>
        <p:nvCxnSpPr>
          <p:cNvPr id="2092" name="Straight Connector 2091">
            <a:extLst>
              <a:ext uri="{FF2B5EF4-FFF2-40B4-BE49-F238E27FC236}">
                <a16:creationId xmlns:a16="http://schemas.microsoft.com/office/drawing/2014/main" id="{36CC0592-0019-A417-665E-ABBA847373F0}"/>
              </a:ext>
            </a:extLst>
          </p:cNvPr>
          <p:cNvCxnSpPr>
            <a:cxnSpLocks/>
          </p:cNvCxnSpPr>
          <p:nvPr/>
        </p:nvCxnSpPr>
        <p:spPr>
          <a:xfrm rot="5400000" flipV="1">
            <a:off x="-150625" y="4697384"/>
            <a:ext cx="2816671" cy="1"/>
          </a:xfrm>
          <a:prstGeom prst="line">
            <a:avLst/>
          </a:prstGeom>
          <a:ln w="25400">
            <a:solidFill>
              <a:srgbClr val="FFFF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093" name="Straight Connector 2092">
            <a:extLst>
              <a:ext uri="{FF2B5EF4-FFF2-40B4-BE49-F238E27FC236}">
                <a16:creationId xmlns:a16="http://schemas.microsoft.com/office/drawing/2014/main" id="{25E8E8DF-8903-CB83-7D1C-DE007F21A238}"/>
              </a:ext>
            </a:extLst>
          </p:cNvPr>
          <p:cNvCxnSpPr>
            <a:cxnSpLocks/>
          </p:cNvCxnSpPr>
          <p:nvPr/>
        </p:nvCxnSpPr>
        <p:spPr>
          <a:xfrm>
            <a:off x="1260487" y="1940279"/>
            <a:ext cx="1957" cy="590900"/>
          </a:xfrm>
          <a:prstGeom prst="line">
            <a:avLst/>
          </a:prstGeom>
          <a:ln w="38100">
            <a:solidFill>
              <a:srgbClr val="FFFF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096" name="Title 2">
            <a:extLst>
              <a:ext uri="{FF2B5EF4-FFF2-40B4-BE49-F238E27FC236}">
                <a16:creationId xmlns:a16="http://schemas.microsoft.com/office/drawing/2014/main" id="{04190EAF-9A4A-F50A-838F-2D42557CA18E}"/>
              </a:ext>
            </a:extLst>
          </p:cNvPr>
          <p:cNvSpPr txBox="1">
            <a:spLocks/>
          </p:cNvSpPr>
          <p:nvPr/>
        </p:nvSpPr>
        <p:spPr>
          <a:xfrm>
            <a:off x="1248261" y="5647740"/>
            <a:ext cx="612986" cy="486867"/>
          </a:xfrm>
          <a:prstGeom prst="rect">
            <a:avLst/>
          </a:prstGeom>
        </p:spPr>
        <p:txBody>
          <a:bodyPr vert="horz" lIns="91440" tIns="45720" rIns="91440" bIns="45720" rtlCol="0" anchor="ctr">
            <a:normAutofit fontScale="62500" lnSpcReduction="20000"/>
          </a:bodyPr>
          <a:lstStyle>
            <a:lvl1pPr algn="l" defTabSz="914400" rtl="0" eaLnBrk="1" latinLnBrk="0" hangingPunct="1">
              <a:lnSpc>
                <a:spcPct val="85000"/>
              </a:lnSpc>
              <a:spcBef>
                <a:spcPct val="0"/>
              </a:spcBef>
              <a:buNone/>
              <a:defRPr sz="7200" kern="1200" spc="-50" baseline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IN" sz="4000" i="1" dirty="0"/>
              <a:t>2N</a:t>
            </a:r>
          </a:p>
        </p:txBody>
      </p:sp>
      <p:sp>
        <p:nvSpPr>
          <p:cNvPr id="2100" name="Title 2">
            <a:extLst>
              <a:ext uri="{FF2B5EF4-FFF2-40B4-BE49-F238E27FC236}">
                <a16:creationId xmlns:a16="http://schemas.microsoft.com/office/drawing/2014/main" id="{6139B987-BB4E-3FE6-C8D0-AC3248064536}"/>
              </a:ext>
            </a:extLst>
          </p:cNvPr>
          <p:cNvSpPr txBox="1">
            <a:spLocks/>
          </p:cNvSpPr>
          <p:nvPr/>
        </p:nvSpPr>
        <p:spPr>
          <a:xfrm>
            <a:off x="3123390" y="2691297"/>
            <a:ext cx="572255" cy="344068"/>
          </a:xfrm>
          <a:prstGeom prst="rect">
            <a:avLst/>
          </a:prstGeom>
        </p:spPr>
        <p:txBody>
          <a:bodyPr vert="horz" lIns="91440" tIns="45720" rIns="91440" bIns="45720" rtlCol="0" anchor="ctr">
            <a:normAutofit fontScale="55000" lnSpcReduction="20000"/>
          </a:bodyPr>
          <a:lstStyle>
            <a:lvl1pPr algn="l" defTabSz="914400" rtl="0" eaLnBrk="1" latinLnBrk="0" hangingPunct="1">
              <a:lnSpc>
                <a:spcPct val="85000"/>
              </a:lnSpc>
              <a:spcBef>
                <a:spcPct val="0"/>
              </a:spcBef>
              <a:buNone/>
              <a:defRPr sz="7200" kern="1200" spc="-50" baseline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IN" sz="4000" i="1" dirty="0">
                <a:solidFill>
                  <a:srgbClr val="FFC000"/>
                </a:solidFill>
              </a:rPr>
              <a:t>4</a:t>
            </a:r>
          </a:p>
        </p:txBody>
      </p:sp>
      <p:cxnSp>
        <p:nvCxnSpPr>
          <p:cNvPr id="2101" name="Straight Connector 2100">
            <a:extLst>
              <a:ext uri="{FF2B5EF4-FFF2-40B4-BE49-F238E27FC236}">
                <a16:creationId xmlns:a16="http://schemas.microsoft.com/office/drawing/2014/main" id="{F774A693-2793-2FF8-7591-21A132B69D2B}"/>
              </a:ext>
            </a:extLst>
          </p:cNvPr>
          <p:cNvCxnSpPr>
            <a:cxnSpLocks/>
          </p:cNvCxnSpPr>
          <p:nvPr/>
        </p:nvCxnSpPr>
        <p:spPr>
          <a:xfrm flipH="1">
            <a:off x="2247476" y="2487799"/>
            <a:ext cx="260563" cy="206096"/>
          </a:xfrm>
          <a:prstGeom prst="line">
            <a:avLst/>
          </a:prstGeom>
          <a:ln w="38100">
            <a:solidFill>
              <a:srgbClr val="FFFF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5" name="Title 2">
            <a:extLst>
              <a:ext uri="{FF2B5EF4-FFF2-40B4-BE49-F238E27FC236}">
                <a16:creationId xmlns:a16="http://schemas.microsoft.com/office/drawing/2014/main" id="{56428F3D-7813-D63E-B011-3684F03D7B18}"/>
              </a:ext>
            </a:extLst>
          </p:cNvPr>
          <p:cNvSpPr txBox="1">
            <a:spLocks/>
          </p:cNvSpPr>
          <p:nvPr/>
        </p:nvSpPr>
        <p:spPr>
          <a:xfrm>
            <a:off x="3383038" y="2974661"/>
            <a:ext cx="612986" cy="486867"/>
          </a:xfrm>
          <a:prstGeom prst="rect">
            <a:avLst/>
          </a:prstGeom>
        </p:spPr>
        <p:txBody>
          <a:bodyPr vert="horz" lIns="91440" tIns="45720" rIns="91440" bIns="45720" rtlCol="0" anchor="ctr">
            <a:normAutofit fontScale="47500" lnSpcReduction="20000"/>
          </a:bodyPr>
          <a:lstStyle>
            <a:lvl1pPr algn="l" defTabSz="914400" rtl="0" eaLnBrk="1" latinLnBrk="0" hangingPunct="1">
              <a:lnSpc>
                <a:spcPct val="85000"/>
              </a:lnSpc>
              <a:spcBef>
                <a:spcPct val="0"/>
              </a:spcBef>
              <a:buNone/>
              <a:defRPr sz="7200" kern="1200" spc="-50" baseline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IN" sz="4000" i="1" dirty="0"/>
              <a:t>13a</a:t>
            </a:r>
          </a:p>
        </p:txBody>
      </p:sp>
      <p:sp>
        <p:nvSpPr>
          <p:cNvPr id="6" name="Title 2">
            <a:extLst>
              <a:ext uri="{FF2B5EF4-FFF2-40B4-BE49-F238E27FC236}">
                <a16:creationId xmlns:a16="http://schemas.microsoft.com/office/drawing/2014/main" id="{E601C1B2-5888-05FD-1E1C-22D32D056CC5}"/>
              </a:ext>
            </a:extLst>
          </p:cNvPr>
          <p:cNvSpPr txBox="1">
            <a:spLocks/>
          </p:cNvSpPr>
          <p:nvPr/>
        </p:nvSpPr>
        <p:spPr>
          <a:xfrm>
            <a:off x="3427201" y="2672461"/>
            <a:ext cx="612986" cy="486867"/>
          </a:xfrm>
          <a:prstGeom prst="rect">
            <a:avLst/>
          </a:prstGeom>
        </p:spPr>
        <p:txBody>
          <a:bodyPr vert="horz" lIns="91440" tIns="45720" rIns="91440" bIns="45720" rtlCol="0" anchor="ctr">
            <a:normAutofit fontScale="47500" lnSpcReduction="20000"/>
          </a:bodyPr>
          <a:lstStyle>
            <a:lvl1pPr algn="l" defTabSz="914400" rtl="0" eaLnBrk="1" latinLnBrk="0" hangingPunct="1">
              <a:lnSpc>
                <a:spcPct val="85000"/>
              </a:lnSpc>
              <a:spcBef>
                <a:spcPct val="0"/>
              </a:spcBef>
              <a:buNone/>
              <a:defRPr sz="7200" kern="1200" spc="-50" baseline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IN" sz="4000" i="1" dirty="0"/>
              <a:t>13b</a:t>
            </a:r>
          </a:p>
        </p:txBody>
      </p:sp>
      <p:sp>
        <p:nvSpPr>
          <p:cNvPr id="7" name="Title 2">
            <a:extLst>
              <a:ext uri="{FF2B5EF4-FFF2-40B4-BE49-F238E27FC236}">
                <a16:creationId xmlns:a16="http://schemas.microsoft.com/office/drawing/2014/main" id="{F6246CB5-4CA0-366C-72DC-F949201B5D98}"/>
              </a:ext>
            </a:extLst>
          </p:cNvPr>
          <p:cNvSpPr txBox="1">
            <a:spLocks/>
          </p:cNvSpPr>
          <p:nvPr/>
        </p:nvSpPr>
        <p:spPr>
          <a:xfrm>
            <a:off x="3884915" y="5554448"/>
            <a:ext cx="612986" cy="486867"/>
          </a:xfrm>
          <a:prstGeom prst="rect">
            <a:avLst/>
          </a:prstGeom>
        </p:spPr>
        <p:txBody>
          <a:bodyPr vert="horz" lIns="91440" tIns="45720" rIns="91440" bIns="45720" rtlCol="0" anchor="ctr">
            <a:normAutofit fontScale="55000" lnSpcReduction="20000"/>
          </a:bodyPr>
          <a:lstStyle>
            <a:lvl1pPr algn="l" defTabSz="914400" rtl="0" eaLnBrk="1" latinLnBrk="0" hangingPunct="1">
              <a:lnSpc>
                <a:spcPct val="85000"/>
              </a:lnSpc>
              <a:spcBef>
                <a:spcPct val="0"/>
              </a:spcBef>
              <a:buNone/>
              <a:defRPr sz="7200" kern="1200" spc="-50" baseline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IN" sz="4000" i="1" dirty="0"/>
              <a:t>13c</a:t>
            </a:r>
          </a:p>
        </p:txBody>
      </p:sp>
      <p:sp>
        <p:nvSpPr>
          <p:cNvPr id="54" name="Title 2">
            <a:extLst>
              <a:ext uri="{FF2B5EF4-FFF2-40B4-BE49-F238E27FC236}">
                <a16:creationId xmlns:a16="http://schemas.microsoft.com/office/drawing/2014/main" id="{286440B5-F627-5E01-CB3E-804B0E856063}"/>
              </a:ext>
            </a:extLst>
          </p:cNvPr>
          <p:cNvSpPr txBox="1">
            <a:spLocks/>
          </p:cNvSpPr>
          <p:nvPr/>
        </p:nvSpPr>
        <p:spPr>
          <a:xfrm>
            <a:off x="6874920" y="4188580"/>
            <a:ext cx="612986" cy="486867"/>
          </a:xfrm>
          <a:prstGeom prst="rect">
            <a:avLst/>
          </a:prstGeom>
        </p:spPr>
        <p:txBody>
          <a:bodyPr vert="horz" lIns="91440" tIns="45720" rIns="91440" bIns="45720" rtlCol="0" anchor="ctr">
            <a:normAutofit fontScale="47500" lnSpcReduction="20000"/>
          </a:bodyPr>
          <a:lstStyle>
            <a:lvl1pPr algn="l" defTabSz="914400" rtl="0" eaLnBrk="1" latinLnBrk="0" hangingPunct="1">
              <a:lnSpc>
                <a:spcPct val="85000"/>
              </a:lnSpc>
              <a:spcBef>
                <a:spcPct val="0"/>
              </a:spcBef>
              <a:buNone/>
              <a:defRPr sz="7200" kern="1200" spc="-50" baseline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IN" sz="4000" i="1" dirty="0"/>
              <a:t>13b</a:t>
            </a:r>
          </a:p>
        </p:txBody>
      </p:sp>
      <p:sp>
        <p:nvSpPr>
          <p:cNvPr id="55" name="Title 2">
            <a:extLst>
              <a:ext uri="{FF2B5EF4-FFF2-40B4-BE49-F238E27FC236}">
                <a16:creationId xmlns:a16="http://schemas.microsoft.com/office/drawing/2014/main" id="{706E9E8E-34C1-1E69-AE70-1D784E168614}"/>
              </a:ext>
            </a:extLst>
          </p:cNvPr>
          <p:cNvSpPr txBox="1">
            <a:spLocks/>
          </p:cNvSpPr>
          <p:nvPr/>
        </p:nvSpPr>
        <p:spPr>
          <a:xfrm>
            <a:off x="6083391" y="3694247"/>
            <a:ext cx="572255" cy="344068"/>
          </a:xfrm>
          <a:prstGeom prst="rect">
            <a:avLst/>
          </a:prstGeom>
        </p:spPr>
        <p:txBody>
          <a:bodyPr vert="horz" lIns="91440" tIns="45720" rIns="91440" bIns="45720" rtlCol="0" anchor="ctr">
            <a:normAutofit fontScale="55000" lnSpcReduction="20000"/>
          </a:bodyPr>
          <a:lstStyle>
            <a:lvl1pPr algn="l" defTabSz="914400" rtl="0" eaLnBrk="1" latinLnBrk="0" hangingPunct="1">
              <a:lnSpc>
                <a:spcPct val="85000"/>
              </a:lnSpc>
              <a:spcBef>
                <a:spcPct val="0"/>
              </a:spcBef>
              <a:buNone/>
              <a:defRPr sz="7200" kern="1200" spc="-50" baseline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US" sz="4000" i="1" dirty="0">
                <a:solidFill>
                  <a:srgbClr val="FFC000"/>
                </a:solidFill>
              </a:rPr>
              <a:t>5</a:t>
            </a:r>
            <a:endParaRPr lang="en-IN" sz="4000" i="1" dirty="0">
              <a:solidFill>
                <a:srgbClr val="FFC000"/>
              </a:solidFill>
            </a:endParaRPr>
          </a:p>
        </p:txBody>
      </p:sp>
      <p:sp>
        <p:nvSpPr>
          <p:cNvPr id="56" name="Title 2">
            <a:extLst>
              <a:ext uri="{FF2B5EF4-FFF2-40B4-BE49-F238E27FC236}">
                <a16:creationId xmlns:a16="http://schemas.microsoft.com/office/drawing/2014/main" id="{9DE0F811-D32C-A5C6-D753-4842EBAB2A88}"/>
              </a:ext>
            </a:extLst>
          </p:cNvPr>
          <p:cNvSpPr txBox="1">
            <a:spLocks/>
          </p:cNvSpPr>
          <p:nvPr/>
        </p:nvSpPr>
        <p:spPr>
          <a:xfrm>
            <a:off x="6214039" y="5253802"/>
            <a:ext cx="612986" cy="402115"/>
          </a:xfrm>
          <a:prstGeom prst="rect">
            <a:avLst/>
          </a:prstGeom>
        </p:spPr>
        <p:txBody>
          <a:bodyPr vert="horz" lIns="91440" tIns="45720" rIns="91440" bIns="45720" rtlCol="0" anchor="ctr">
            <a:normAutofit fontScale="55000" lnSpcReduction="20000"/>
          </a:bodyPr>
          <a:lstStyle>
            <a:lvl1pPr algn="l" defTabSz="914400" rtl="0" eaLnBrk="1" latinLnBrk="0" hangingPunct="1">
              <a:lnSpc>
                <a:spcPct val="85000"/>
              </a:lnSpc>
              <a:spcBef>
                <a:spcPct val="0"/>
              </a:spcBef>
              <a:buNone/>
              <a:defRPr sz="7200" kern="1200" spc="-50" baseline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IN" sz="4000" i="1" dirty="0"/>
              <a:t>13c</a:t>
            </a:r>
          </a:p>
        </p:txBody>
      </p:sp>
      <p:sp>
        <p:nvSpPr>
          <p:cNvPr id="13" name="Oval 12">
            <a:extLst>
              <a:ext uri="{FF2B5EF4-FFF2-40B4-BE49-F238E27FC236}">
                <a16:creationId xmlns:a16="http://schemas.microsoft.com/office/drawing/2014/main" id="{7D555228-D61A-C43D-B13B-13CF4C054992}"/>
              </a:ext>
            </a:extLst>
          </p:cNvPr>
          <p:cNvSpPr/>
          <p:nvPr/>
        </p:nvSpPr>
        <p:spPr>
          <a:xfrm rot="16200000">
            <a:off x="5455307" y="4612613"/>
            <a:ext cx="108000" cy="108000"/>
          </a:xfrm>
          <a:prstGeom prst="ellipse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IN"/>
          </a:p>
        </p:txBody>
      </p:sp>
      <p:cxnSp>
        <p:nvCxnSpPr>
          <p:cNvPr id="16" name="Straight Connector 15">
            <a:extLst>
              <a:ext uri="{FF2B5EF4-FFF2-40B4-BE49-F238E27FC236}">
                <a16:creationId xmlns:a16="http://schemas.microsoft.com/office/drawing/2014/main" id="{AE692DE4-6C8B-122E-868A-036560563463}"/>
              </a:ext>
            </a:extLst>
          </p:cNvPr>
          <p:cNvCxnSpPr/>
          <p:nvPr/>
        </p:nvCxnSpPr>
        <p:spPr>
          <a:xfrm rot="16200000">
            <a:off x="5342325" y="5396207"/>
            <a:ext cx="360000" cy="0"/>
          </a:xfrm>
          <a:prstGeom prst="line">
            <a:avLst/>
          </a:prstGeom>
          <a:ln w="38100">
            <a:solidFill>
              <a:srgbClr val="FFFF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5" name="Straight Connector 24">
            <a:extLst>
              <a:ext uri="{FF2B5EF4-FFF2-40B4-BE49-F238E27FC236}">
                <a16:creationId xmlns:a16="http://schemas.microsoft.com/office/drawing/2014/main" id="{4B9FC218-72B0-5EDF-CFBF-720ACDFD62A9}"/>
              </a:ext>
            </a:extLst>
          </p:cNvPr>
          <p:cNvCxnSpPr>
            <a:cxnSpLocks/>
          </p:cNvCxnSpPr>
          <p:nvPr/>
        </p:nvCxnSpPr>
        <p:spPr>
          <a:xfrm rot="18000000">
            <a:off x="4967505" y="5334520"/>
            <a:ext cx="360000" cy="0"/>
          </a:xfrm>
          <a:prstGeom prst="line">
            <a:avLst/>
          </a:prstGeom>
          <a:ln w="38100">
            <a:solidFill>
              <a:srgbClr val="FFFF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6" name="Straight Connector 25">
            <a:extLst>
              <a:ext uri="{FF2B5EF4-FFF2-40B4-BE49-F238E27FC236}">
                <a16:creationId xmlns:a16="http://schemas.microsoft.com/office/drawing/2014/main" id="{E8E60AD3-C100-B1E2-4A83-E52D3ED56623}"/>
              </a:ext>
            </a:extLst>
          </p:cNvPr>
          <p:cNvCxnSpPr>
            <a:cxnSpLocks/>
          </p:cNvCxnSpPr>
          <p:nvPr/>
        </p:nvCxnSpPr>
        <p:spPr>
          <a:xfrm rot="19800000">
            <a:off x="4345182" y="5130670"/>
            <a:ext cx="771692" cy="0"/>
          </a:xfrm>
          <a:prstGeom prst="line">
            <a:avLst/>
          </a:prstGeom>
          <a:ln w="38100">
            <a:solidFill>
              <a:srgbClr val="FFFF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7" name="Straight Connector 26">
            <a:extLst>
              <a:ext uri="{FF2B5EF4-FFF2-40B4-BE49-F238E27FC236}">
                <a16:creationId xmlns:a16="http://schemas.microsoft.com/office/drawing/2014/main" id="{85BB4465-00AF-13CC-C070-A68B889CC4F5}"/>
              </a:ext>
            </a:extLst>
          </p:cNvPr>
          <p:cNvCxnSpPr>
            <a:cxnSpLocks/>
          </p:cNvCxnSpPr>
          <p:nvPr/>
        </p:nvCxnSpPr>
        <p:spPr>
          <a:xfrm>
            <a:off x="4576050" y="4686671"/>
            <a:ext cx="360000" cy="0"/>
          </a:xfrm>
          <a:prstGeom prst="line">
            <a:avLst/>
          </a:prstGeom>
          <a:ln w="38100">
            <a:solidFill>
              <a:srgbClr val="FFFF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8" name="Straight Connector 27">
            <a:extLst>
              <a:ext uri="{FF2B5EF4-FFF2-40B4-BE49-F238E27FC236}">
                <a16:creationId xmlns:a16="http://schemas.microsoft.com/office/drawing/2014/main" id="{BA02BF19-DB91-8C1C-20EA-D1C8E01A1169}"/>
              </a:ext>
            </a:extLst>
          </p:cNvPr>
          <p:cNvCxnSpPr>
            <a:cxnSpLocks/>
          </p:cNvCxnSpPr>
          <p:nvPr/>
        </p:nvCxnSpPr>
        <p:spPr>
          <a:xfrm rot="1800000">
            <a:off x="4707091" y="4303648"/>
            <a:ext cx="360000" cy="0"/>
          </a:xfrm>
          <a:prstGeom prst="line">
            <a:avLst/>
          </a:prstGeom>
          <a:ln w="38100">
            <a:solidFill>
              <a:srgbClr val="FFFF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9" name="Straight Connector 28">
            <a:extLst>
              <a:ext uri="{FF2B5EF4-FFF2-40B4-BE49-F238E27FC236}">
                <a16:creationId xmlns:a16="http://schemas.microsoft.com/office/drawing/2014/main" id="{8EB8C64E-A444-FEF5-A65E-6DF512E90F1B}"/>
              </a:ext>
            </a:extLst>
          </p:cNvPr>
          <p:cNvCxnSpPr>
            <a:cxnSpLocks/>
          </p:cNvCxnSpPr>
          <p:nvPr/>
        </p:nvCxnSpPr>
        <p:spPr>
          <a:xfrm rot="3600000">
            <a:off x="4966585" y="4031995"/>
            <a:ext cx="360000" cy="0"/>
          </a:xfrm>
          <a:prstGeom prst="line">
            <a:avLst/>
          </a:prstGeom>
          <a:ln w="38100">
            <a:solidFill>
              <a:srgbClr val="FFFF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0" name="Straight Connector 29">
            <a:extLst>
              <a:ext uri="{FF2B5EF4-FFF2-40B4-BE49-F238E27FC236}">
                <a16:creationId xmlns:a16="http://schemas.microsoft.com/office/drawing/2014/main" id="{4915099D-3B24-00D5-B4FD-20B0555BE465}"/>
              </a:ext>
            </a:extLst>
          </p:cNvPr>
          <p:cNvCxnSpPr>
            <a:cxnSpLocks/>
          </p:cNvCxnSpPr>
          <p:nvPr/>
        </p:nvCxnSpPr>
        <p:spPr>
          <a:xfrm rot="5400000">
            <a:off x="5352284" y="3920590"/>
            <a:ext cx="360000" cy="0"/>
          </a:xfrm>
          <a:prstGeom prst="line">
            <a:avLst/>
          </a:prstGeom>
          <a:ln w="38100">
            <a:solidFill>
              <a:srgbClr val="FFFF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" name="Straight Connector 30">
            <a:extLst>
              <a:ext uri="{FF2B5EF4-FFF2-40B4-BE49-F238E27FC236}">
                <a16:creationId xmlns:a16="http://schemas.microsoft.com/office/drawing/2014/main" id="{42B5D543-9A89-5D20-53C1-B8E53065D86D}"/>
              </a:ext>
            </a:extLst>
          </p:cNvPr>
          <p:cNvCxnSpPr>
            <a:cxnSpLocks/>
          </p:cNvCxnSpPr>
          <p:nvPr/>
        </p:nvCxnSpPr>
        <p:spPr>
          <a:xfrm rot="7200000">
            <a:off x="5707141" y="4025897"/>
            <a:ext cx="360000" cy="0"/>
          </a:xfrm>
          <a:prstGeom prst="line">
            <a:avLst/>
          </a:prstGeom>
          <a:ln w="38100">
            <a:solidFill>
              <a:srgbClr val="FFFF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2" name="Straight Connector 31">
            <a:extLst>
              <a:ext uri="{FF2B5EF4-FFF2-40B4-BE49-F238E27FC236}">
                <a16:creationId xmlns:a16="http://schemas.microsoft.com/office/drawing/2014/main" id="{E31AC7D2-DF62-316C-2EA3-CC7CD33F3FEB}"/>
              </a:ext>
            </a:extLst>
          </p:cNvPr>
          <p:cNvCxnSpPr>
            <a:cxnSpLocks/>
          </p:cNvCxnSpPr>
          <p:nvPr/>
        </p:nvCxnSpPr>
        <p:spPr>
          <a:xfrm rot="9000000">
            <a:off x="5940412" y="4256469"/>
            <a:ext cx="579784" cy="0"/>
          </a:xfrm>
          <a:prstGeom prst="line">
            <a:avLst/>
          </a:prstGeom>
          <a:ln w="38100">
            <a:solidFill>
              <a:srgbClr val="FFFF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4" name="Straight Connector 33">
            <a:extLst>
              <a:ext uri="{FF2B5EF4-FFF2-40B4-BE49-F238E27FC236}">
                <a16:creationId xmlns:a16="http://schemas.microsoft.com/office/drawing/2014/main" id="{CAB26783-525A-35AC-4CB4-0A635FF9617F}"/>
              </a:ext>
            </a:extLst>
          </p:cNvPr>
          <p:cNvCxnSpPr>
            <a:cxnSpLocks/>
          </p:cNvCxnSpPr>
          <p:nvPr/>
        </p:nvCxnSpPr>
        <p:spPr>
          <a:xfrm rot="12600000">
            <a:off x="5979222" y="5029576"/>
            <a:ext cx="360000" cy="0"/>
          </a:xfrm>
          <a:prstGeom prst="line">
            <a:avLst/>
          </a:prstGeom>
          <a:ln w="38100">
            <a:solidFill>
              <a:srgbClr val="FFFF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5" name="Straight Connector 34">
            <a:extLst>
              <a:ext uri="{FF2B5EF4-FFF2-40B4-BE49-F238E27FC236}">
                <a16:creationId xmlns:a16="http://schemas.microsoft.com/office/drawing/2014/main" id="{74C06E6A-345D-6DB6-1CB5-A81E932D405A}"/>
              </a:ext>
            </a:extLst>
          </p:cNvPr>
          <p:cNvCxnSpPr>
            <a:cxnSpLocks/>
          </p:cNvCxnSpPr>
          <p:nvPr/>
        </p:nvCxnSpPr>
        <p:spPr>
          <a:xfrm rot="14400000">
            <a:off x="5706385" y="5301230"/>
            <a:ext cx="360000" cy="0"/>
          </a:xfrm>
          <a:prstGeom prst="line">
            <a:avLst/>
          </a:prstGeom>
          <a:ln w="38100">
            <a:solidFill>
              <a:srgbClr val="FFFF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0" name="Straight Connector 49">
            <a:extLst>
              <a:ext uri="{FF2B5EF4-FFF2-40B4-BE49-F238E27FC236}">
                <a16:creationId xmlns:a16="http://schemas.microsoft.com/office/drawing/2014/main" id="{B337270F-B783-E3BD-82FA-E7C862484409}"/>
              </a:ext>
            </a:extLst>
          </p:cNvPr>
          <p:cNvCxnSpPr>
            <a:cxnSpLocks/>
          </p:cNvCxnSpPr>
          <p:nvPr/>
        </p:nvCxnSpPr>
        <p:spPr>
          <a:xfrm rot="16800000" flipH="1">
            <a:off x="6218674" y="4061343"/>
            <a:ext cx="7232" cy="1458922"/>
          </a:xfrm>
          <a:prstGeom prst="line">
            <a:avLst/>
          </a:prstGeom>
          <a:ln w="38100">
            <a:solidFill>
              <a:srgbClr val="FFFF00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62" name="Group 61">
            <a:extLst>
              <a:ext uri="{FF2B5EF4-FFF2-40B4-BE49-F238E27FC236}">
                <a16:creationId xmlns:a16="http://schemas.microsoft.com/office/drawing/2014/main" id="{505C561D-2557-75B6-0E55-836634265674}"/>
              </a:ext>
            </a:extLst>
          </p:cNvPr>
          <p:cNvGrpSpPr/>
          <p:nvPr/>
        </p:nvGrpSpPr>
        <p:grpSpPr>
          <a:xfrm rot="16200000">
            <a:off x="5364856" y="4034790"/>
            <a:ext cx="207598" cy="1350889"/>
            <a:chOff x="9595224" y="502820"/>
            <a:chExt cx="152189" cy="1152000"/>
          </a:xfrm>
        </p:grpSpPr>
        <p:cxnSp>
          <p:nvCxnSpPr>
            <p:cNvPr id="60" name="Straight Connector 59">
              <a:extLst>
                <a:ext uri="{FF2B5EF4-FFF2-40B4-BE49-F238E27FC236}">
                  <a16:creationId xmlns:a16="http://schemas.microsoft.com/office/drawing/2014/main" id="{4D537452-DC18-9005-870D-C491AA218DEF}"/>
                </a:ext>
              </a:extLst>
            </p:cNvPr>
            <p:cNvCxnSpPr>
              <a:cxnSpLocks/>
            </p:cNvCxnSpPr>
            <p:nvPr/>
          </p:nvCxnSpPr>
          <p:spPr>
            <a:xfrm rot="1800000">
              <a:off x="9747413" y="502820"/>
              <a:ext cx="0" cy="1152000"/>
            </a:xfrm>
            <a:prstGeom prst="line">
              <a:avLst/>
            </a:prstGeom>
            <a:ln>
              <a:solidFill>
                <a:schemeClr val="bg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7" name="Straight Arrow Connector 56">
              <a:extLst>
                <a:ext uri="{FF2B5EF4-FFF2-40B4-BE49-F238E27FC236}">
                  <a16:creationId xmlns:a16="http://schemas.microsoft.com/office/drawing/2014/main" id="{1AF6729A-CAD2-81D3-2630-A72C8079282B}"/>
                </a:ext>
              </a:extLst>
            </p:cNvPr>
            <p:cNvCxnSpPr>
              <a:cxnSpLocks/>
            </p:cNvCxnSpPr>
            <p:nvPr/>
          </p:nvCxnSpPr>
          <p:spPr>
            <a:xfrm rot="18000000" flipH="1">
              <a:off x="9308124" y="1338481"/>
              <a:ext cx="574200" cy="0"/>
            </a:xfrm>
            <a:prstGeom prst="straightConnector1">
              <a:avLst/>
            </a:prstGeom>
            <a:ln w="38100">
              <a:solidFill>
                <a:srgbClr val="FFFF00"/>
              </a:solidFill>
              <a:tailEnd type="triangle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cxnSp>
        <p:nvCxnSpPr>
          <p:cNvPr id="10" name="Straight Connector 9">
            <a:extLst>
              <a:ext uri="{FF2B5EF4-FFF2-40B4-BE49-F238E27FC236}">
                <a16:creationId xmlns:a16="http://schemas.microsoft.com/office/drawing/2014/main" id="{61774B44-FD57-B714-6FA9-D26967E850B8}"/>
              </a:ext>
            </a:extLst>
          </p:cNvPr>
          <p:cNvCxnSpPr>
            <a:cxnSpLocks/>
          </p:cNvCxnSpPr>
          <p:nvPr/>
        </p:nvCxnSpPr>
        <p:spPr>
          <a:xfrm rot="10800000">
            <a:off x="6071077" y="4655619"/>
            <a:ext cx="894127" cy="0"/>
          </a:xfrm>
          <a:prstGeom prst="line">
            <a:avLst/>
          </a:prstGeom>
          <a:ln w="38100">
            <a:solidFill>
              <a:srgbClr val="FFFF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" name="Straight Connector 10">
            <a:extLst>
              <a:ext uri="{FF2B5EF4-FFF2-40B4-BE49-F238E27FC236}">
                <a16:creationId xmlns:a16="http://schemas.microsoft.com/office/drawing/2014/main" id="{BA6930CE-1174-D32C-6512-5CD7A29EDBFA}"/>
              </a:ext>
            </a:extLst>
          </p:cNvPr>
          <p:cNvCxnSpPr>
            <a:cxnSpLocks/>
          </p:cNvCxnSpPr>
          <p:nvPr/>
        </p:nvCxnSpPr>
        <p:spPr>
          <a:xfrm flipH="1">
            <a:off x="6958545" y="3013558"/>
            <a:ext cx="14734" cy="1632142"/>
          </a:xfrm>
          <a:prstGeom prst="line">
            <a:avLst/>
          </a:prstGeom>
          <a:ln w="38100">
            <a:solidFill>
              <a:srgbClr val="FFFF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" name="Straight Connector 11">
            <a:extLst>
              <a:ext uri="{FF2B5EF4-FFF2-40B4-BE49-F238E27FC236}">
                <a16:creationId xmlns:a16="http://schemas.microsoft.com/office/drawing/2014/main" id="{E3123E5C-9A7B-6597-20A5-CC624ADDFF29}"/>
              </a:ext>
            </a:extLst>
          </p:cNvPr>
          <p:cNvCxnSpPr>
            <a:cxnSpLocks/>
          </p:cNvCxnSpPr>
          <p:nvPr/>
        </p:nvCxnSpPr>
        <p:spPr>
          <a:xfrm flipH="1">
            <a:off x="6473902" y="3283691"/>
            <a:ext cx="11689" cy="823339"/>
          </a:xfrm>
          <a:prstGeom prst="line">
            <a:avLst/>
          </a:prstGeom>
          <a:ln w="25400">
            <a:solidFill>
              <a:srgbClr val="FFFF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4" name="Straight Connector 13">
            <a:extLst>
              <a:ext uri="{FF2B5EF4-FFF2-40B4-BE49-F238E27FC236}">
                <a16:creationId xmlns:a16="http://schemas.microsoft.com/office/drawing/2014/main" id="{7AA14EFC-8BBA-252C-FC61-CC2D5025E81B}"/>
              </a:ext>
            </a:extLst>
          </p:cNvPr>
          <p:cNvCxnSpPr>
            <a:cxnSpLocks/>
          </p:cNvCxnSpPr>
          <p:nvPr/>
        </p:nvCxnSpPr>
        <p:spPr>
          <a:xfrm flipV="1">
            <a:off x="3122136" y="5317612"/>
            <a:ext cx="1313995" cy="1"/>
          </a:xfrm>
          <a:prstGeom prst="line">
            <a:avLst/>
          </a:prstGeom>
          <a:ln w="25400">
            <a:solidFill>
              <a:srgbClr val="FFFF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5" name="Straight Connector 14">
            <a:extLst>
              <a:ext uri="{FF2B5EF4-FFF2-40B4-BE49-F238E27FC236}">
                <a16:creationId xmlns:a16="http://schemas.microsoft.com/office/drawing/2014/main" id="{8BEE142F-4D21-26B1-5C1C-F8FAB985434A}"/>
              </a:ext>
            </a:extLst>
          </p:cNvPr>
          <p:cNvCxnSpPr>
            <a:cxnSpLocks/>
          </p:cNvCxnSpPr>
          <p:nvPr/>
        </p:nvCxnSpPr>
        <p:spPr>
          <a:xfrm flipV="1">
            <a:off x="3175238" y="5572288"/>
            <a:ext cx="612987" cy="1"/>
          </a:xfrm>
          <a:prstGeom prst="line">
            <a:avLst/>
          </a:prstGeom>
          <a:ln w="25400">
            <a:solidFill>
              <a:srgbClr val="FFFF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7" name="Straight Connector 16">
            <a:extLst>
              <a:ext uri="{FF2B5EF4-FFF2-40B4-BE49-F238E27FC236}">
                <a16:creationId xmlns:a16="http://schemas.microsoft.com/office/drawing/2014/main" id="{F0FB0983-F13E-996D-7C81-D681224D01F1}"/>
              </a:ext>
            </a:extLst>
          </p:cNvPr>
          <p:cNvCxnSpPr>
            <a:cxnSpLocks/>
          </p:cNvCxnSpPr>
          <p:nvPr/>
        </p:nvCxnSpPr>
        <p:spPr>
          <a:xfrm flipV="1">
            <a:off x="3092481" y="5888254"/>
            <a:ext cx="3204000" cy="1"/>
          </a:xfrm>
          <a:prstGeom prst="line">
            <a:avLst/>
          </a:prstGeom>
          <a:ln w="25400">
            <a:solidFill>
              <a:srgbClr val="FFFF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8" name="Straight Connector 17">
            <a:extLst>
              <a:ext uri="{FF2B5EF4-FFF2-40B4-BE49-F238E27FC236}">
                <a16:creationId xmlns:a16="http://schemas.microsoft.com/office/drawing/2014/main" id="{231B88B5-6E1F-1E7B-E635-308C44A5DC3B}"/>
              </a:ext>
            </a:extLst>
          </p:cNvPr>
          <p:cNvCxnSpPr>
            <a:cxnSpLocks/>
          </p:cNvCxnSpPr>
          <p:nvPr/>
        </p:nvCxnSpPr>
        <p:spPr>
          <a:xfrm flipH="1">
            <a:off x="6293723" y="5082603"/>
            <a:ext cx="11689" cy="823339"/>
          </a:xfrm>
          <a:prstGeom prst="line">
            <a:avLst/>
          </a:prstGeom>
          <a:ln w="25400">
            <a:solidFill>
              <a:srgbClr val="FFFF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5" name="Straight Connector 124">
            <a:extLst>
              <a:ext uri="{FF2B5EF4-FFF2-40B4-BE49-F238E27FC236}">
                <a16:creationId xmlns:a16="http://schemas.microsoft.com/office/drawing/2014/main" id="{6F20F8D2-550D-655A-9FB8-76189F52E395}"/>
              </a:ext>
            </a:extLst>
          </p:cNvPr>
          <p:cNvCxnSpPr>
            <a:cxnSpLocks/>
          </p:cNvCxnSpPr>
          <p:nvPr/>
        </p:nvCxnSpPr>
        <p:spPr>
          <a:xfrm flipV="1">
            <a:off x="3147330" y="4222641"/>
            <a:ext cx="1589935" cy="1"/>
          </a:xfrm>
          <a:prstGeom prst="line">
            <a:avLst/>
          </a:prstGeom>
          <a:ln w="25400">
            <a:solidFill>
              <a:srgbClr val="FFFF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9" name="Title 2">
            <a:extLst>
              <a:ext uri="{FF2B5EF4-FFF2-40B4-BE49-F238E27FC236}">
                <a16:creationId xmlns:a16="http://schemas.microsoft.com/office/drawing/2014/main" id="{9F922152-5DBF-2094-3364-F2F3AFA6DF10}"/>
              </a:ext>
            </a:extLst>
          </p:cNvPr>
          <p:cNvSpPr txBox="1">
            <a:spLocks/>
          </p:cNvSpPr>
          <p:nvPr/>
        </p:nvSpPr>
        <p:spPr>
          <a:xfrm>
            <a:off x="6390501" y="3675916"/>
            <a:ext cx="612986" cy="486867"/>
          </a:xfrm>
          <a:prstGeom prst="rect">
            <a:avLst/>
          </a:prstGeom>
        </p:spPr>
        <p:txBody>
          <a:bodyPr vert="horz" lIns="91440" tIns="45720" rIns="91440" bIns="45720" rtlCol="0" anchor="ctr">
            <a:normAutofit fontScale="47500" lnSpcReduction="20000"/>
          </a:bodyPr>
          <a:lstStyle>
            <a:lvl1pPr algn="l" defTabSz="914400" rtl="0" eaLnBrk="1" latinLnBrk="0" hangingPunct="1">
              <a:lnSpc>
                <a:spcPct val="85000"/>
              </a:lnSpc>
              <a:spcBef>
                <a:spcPct val="0"/>
              </a:spcBef>
              <a:buNone/>
              <a:defRPr sz="7200" kern="1200" spc="-50" baseline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IN" sz="4000" i="1" dirty="0"/>
              <a:t>13a</a:t>
            </a:r>
          </a:p>
        </p:txBody>
      </p:sp>
      <p:graphicFrame>
        <p:nvGraphicFramePr>
          <p:cNvPr id="21" name="Table 20">
            <a:extLst>
              <a:ext uri="{FF2B5EF4-FFF2-40B4-BE49-F238E27FC236}">
                <a16:creationId xmlns:a16="http://schemas.microsoft.com/office/drawing/2014/main" id="{866C1189-9A4F-687E-0C6F-271DC03284B2}"/>
              </a:ext>
            </a:extLst>
          </p:cNvPr>
          <p:cNvGraphicFramePr>
            <a:graphicFrameLocks noGrp="1"/>
          </p:cNvGraphicFramePr>
          <p:nvPr/>
        </p:nvGraphicFramePr>
        <p:xfrm>
          <a:off x="7594779" y="540382"/>
          <a:ext cx="4604950" cy="6319340"/>
        </p:xfrm>
        <a:graphic>
          <a:graphicData uri="http://schemas.openxmlformats.org/drawingml/2006/table">
            <a:tbl>
              <a:tblPr>
                <a:tableStyleId>{5C22544A-7EE6-4342-B048-85BDC9FD1C3A}</a:tableStyleId>
              </a:tblPr>
              <a:tblGrid>
                <a:gridCol w="759239">
                  <a:extLst>
                    <a:ext uri="{9D8B030D-6E8A-4147-A177-3AD203B41FA5}">
                      <a16:colId xmlns:a16="http://schemas.microsoft.com/office/drawing/2014/main" val="1188035637"/>
                    </a:ext>
                  </a:extLst>
                </a:gridCol>
                <a:gridCol w="759239">
                  <a:extLst>
                    <a:ext uri="{9D8B030D-6E8A-4147-A177-3AD203B41FA5}">
                      <a16:colId xmlns:a16="http://schemas.microsoft.com/office/drawing/2014/main" val="61488770"/>
                    </a:ext>
                  </a:extLst>
                </a:gridCol>
                <a:gridCol w="759239">
                  <a:extLst>
                    <a:ext uri="{9D8B030D-6E8A-4147-A177-3AD203B41FA5}">
                      <a16:colId xmlns:a16="http://schemas.microsoft.com/office/drawing/2014/main" val="3714905242"/>
                    </a:ext>
                  </a:extLst>
                </a:gridCol>
                <a:gridCol w="886701">
                  <a:extLst>
                    <a:ext uri="{9D8B030D-6E8A-4147-A177-3AD203B41FA5}">
                      <a16:colId xmlns:a16="http://schemas.microsoft.com/office/drawing/2014/main" val="1102757788"/>
                    </a:ext>
                  </a:extLst>
                </a:gridCol>
                <a:gridCol w="697797">
                  <a:extLst>
                    <a:ext uri="{9D8B030D-6E8A-4147-A177-3AD203B41FA5}">
                      <a16:colId xmlns:a16="http://schemas.microsoft.com/office/drawing/2014/main" val="1092452535"/>
                    </a:ext>
                  </a:extLst>
                </a:gridCol>
                <a:gridCol w="742735">
                  <a:extLst>
                    <a:ext uri="{9D8B030D-6E8A-4147-A177-3AD203B41FA5}">
                      <a16:colId xmlns:a16="http://schemas.microsoft.com/office/drawing/2014/main" val="2924816680"/>
                    </a:ext>
                  </a:extLst>
                </a:gridCol>
              </a:tblGrid>
              <a:tr h="451457">
                <a:tc>
                  <a:txBody>
                    <a:bodyPr/>
                    <a:lstStyle/>
                    <a:p>
                      <a:pPr algn="ctr" fontAlgn="ctr"/>
                      <a:r>
                        <a:rPr lang="en-IN" sz="1300" u="none" strike="noStrike">
                          <a:effectLst/>
                        </a:rPr>
                        <a:t>Tap</a:t>
                      </a:r>
                      <a:endParaRPr lang="en-IN" sz="1300" b="0" i="0" u="none" strike="noStrike">
                        <a:solidFill>
                          <a:srgbClr val="000000"/>
                        </a:solidFill>
                        <a:effectLst/>
                        <a:latin typeface="Cambria" panose="02040503050406030204" pitchFamily="18" charset="0"/>
                      </a:endParaRPr>
                    </a:p>
                  </a:txBody>
                  <a:tcPr marL="4889" marR="4889" marT="4889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IN" sz="1300" u="none" strike="noStrike">
                          <a:effectLst/>
                        </a:rPr>
                        <a:t>Fine Selector</a:t>
                      </a:r>
                      <a:endParaRPr lang="en-IN" sz="1300" b="0" i="0" u="none" strike="noStrike">
                        <a:solidFill>
                          <a:srgbClr val="000000"/>
                        </a:solidFill>
                        <a:effectLst/>
                        <a:latin typeface="Cambria" panose="02040503050406030204" pitchFamily="18" charset="0"/>
                      </a:endParaRPr>
                    </a:p>
                  </a:txBody>
                  <a:tcPr marL="4889" marR="4889" marT="4889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IN" sz="1300" u="none" strike="noStrike">
                          <a:effectLst/>
                        </a:rPr>
                        <a:t>Pre selector</a:t>
                      </a:r>
                      <a:endParaRPr lang="en-IN" sz="1300" b="0" i="0" u="none" strike="noStrike">
                        <a:solidFill>
                          <a:srgbClr val="000000"/>
                        </a:solidFill>
                        <a:effectLst/>
                        <a:latin typeface="Cambria" panose="02040503050406030204" pitchFamily="18" charset="0"/>
                      </a:endParaRPr>
                    </a:p>
                  </a:txBody>
                  <a:tcPr marL="4889" marR="4889" marT="4889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IN" sz="1300" u="none" strike="noStrike" dirty="0" err="1">
                          <a:effectLst/>
                        </a:rPr>
                        <a:t>Pri</a:t>
                      </a:r>
                      <a:r>
                        <a:rPr lang="en-IN" sz="1300" u="none" strike="noStrike" dirty="0">
                          <a:effectLst/>
                        </a:rPr>
                        <a:t>. V</a:t>
                      </a:r>
                      <a:endParaRPr lang="en-IN" sz="1300" b="0" i="0" u="none" strike="noStrike" dirty="0">
                        <a:solidFill>
                          <a:srgbClr val="000000"/>
                        </a:solidFill>
                        <a:effectLst/>
                        <a:latin typeface="Cambria" panose="02040503050406030204" pitchFamily="18" charset="0"/>
                      </a:endParaRPr>
                    </a:p>
                  </a:txBody>
                  <a:tcPr marL="4889" marR="4889" marT="4889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IN" sz="1300" u="none" strike="noStrike" dirty="0">
                          <a:effectLst/>
                        </a:rPr>
                        <a:t>Sec V</a:t>
                      </a:r>
                      <a:endParaRPr lang="en-IN" sz="1300" b="0" i="0" u="none" strike="noStrike" dirty="0">
                        <a:solidFill>
                          <a:srgbClr val="000000"/>
                        </a:solidFill>
                        <a:effectLst/>
                        <a:latin typeface="Cambria" panose="02040503050406030204" pitchFamily="18" charset="0"/>
                      </a:endParaRPr>
                    </a:p>
                  </a:txBody>
                  <a:tcPr marL="4889" marR="4889" marT="4889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IN" sz="1300" u="none" strike="noStrike">
                          <a:effectLst/>
                        </a:rPr>
                        <a:t>50 MVA</a:t>
                      </a:r>
                      <a:endParaRPr lang="en-IN" sz="1300" b="0" i="0" u="none" strike="noStrike">
                        <a:solidFill>
                          <a:srgbClr val="000000"/>
                        </a:solidFill>
                        <a:effectLst/>
                        <a:latin typeface="Cambria" panose="02040503050406030204" pitchFamily="18" charset="0"/>
                      </a:endParaRPr>
                    </a:p>
                  </a:txBody>
                  <a:tcPr marL="4889" marR="4889" marT="4889" marB="0" anchor="ctr"/>
                </a:tc>
                <a:extLst>
                  <a:ext uri="{0D108BD9-81ED-4DB2-BD59-A6C34878D82A}">
                    <a16:rowId xmlns:a16="http://schemas.microsoft.com/office/drawing/2014/main" val="1703178084"/>
                  </a:ext>
                </a:extLst>
              </a:tr>
              <a:tr h="194563">
                <a:tc>
                  <a:txBody>
                    <a:bodyPr/>
                    <a:lstStyle/>
                    <a:p>
                      <a:pPr algn="ctr" fontAlgn="ctr"/>
                      <a:r>
                        <a:rPr lang="en-IN" sz="1300" u="none" strike="noStrike">
                          <a:effectLst/>
                        </a:rPr>
                        <a:t>1</a:t>
                      </a:r>
                      <a:endParaRPr lang="en-IN" sz="1300" b="0" i="0" u="none" strike="noStrike">
                        <a:solidFill>
                          <a:srgbClr val="000000"/>
                        </a:solidFill>
                        <a:effectLst/>
                        <a:latin typeface="Cambria" panose="02040503050406030204" pitchFamily="18" charset="0"/>
                      </a:endParaRPr>
                    </a:p>
                  </a:txBody>
                  <a:tcPr marL="4889" marR="4889" marT="4889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IN" sz="1300" u="none" strike="noStrike">
                          <a:effectLst/>
                        </a:rPr>
                        <a:t>17</a:t>
                      </a:r>
                      <a:endParaRPr lang="en-IN" sz="1300" b="0" i="0" u="none" strike="noStrike">
                        <a:solidFill>
                          <a:srgbClr val="000000"/>
                        </a:solidFill>
                        <a:effectLst/>
                        <a:latin typeface="Cambria" panose="02040503050406030204" pitchFamily="18" charset="0"/>
                      </a:endParaRPr>
                    </a:p>
                  </a:txBody>
                  <a:tcPr marL="4889" marR="4889" marT="4889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IN" sz="1300" u="none" strike="noStrike">
                          <a:effectLst/>
                        </a:rPr>
                        <a:t>5-4</a:t>
                      </a:r>
                      <a:endParaRPr lang="en-IN" sz="1300" b="0" i="0" u="none" strike="noStrike">
                        <a:solidFill>
                          <a:srgbClr val="000000"/>
                        </a:solidFill>
                        <a:effectLst/>
                        <a:latin typeface="Cambria" panose="02040503050406030204" pitchFamily="18" charset="0"/>
                      </a:endParaRPr>
                    </a:p>
                  </a:txBody>
                  <a:tcPr marL="4889" marR="4889" marT="4889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IN" sz="1300" u="none" strike="noStrike">
                          <a:effectLst/>
                        </a:rPr>
                        <a:t>138600</a:t>
                      </a:r>
                      <a:endParaRPr lang="en-IN" sz="1300" b="0" i="0" u="none" strike="noStrike">
                        <a:solidFill>
                          <a:srgbClr val="000000"/>
                        </a:solidFill>
                        <a:effectLst/>
                        <a:latin typeface="Cambria" panose="02040503050406030204" pitchFamily="18" charset="0"/>
                      </a:endParaRPr>
                    </a:p>
                  </a:txBody>
                  <a:tcPr marL="4889" marR="4889" marT="4889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IN" sz="1300" u="none" strike="noStrike" dirty="0">
                          <a:effectLst/>
                        </a:rPr>
                        <a:t>33000</a:t>
                      </a:r>
                      <a:endParaRPr lang="en-IN" sz="1300" b="0" i="0" u="none" strike="noStrike" dirty="0">
                        <a:solidFill>
                          <a:srgbClr val="000000"/>
                        </a:solidFill>
                        <a:effectLst/>
                        <a:latin typeface="Cambria" panose="02040503050406030204" pitchFamily="18" charset="0"/>
                      </a:endParaRPr>
                    </a:p>
                  </a:txBody>
                  <a:tcPr marL="4889" marR="4889" marT="4889" marB="0" anchor="ctr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IN" sz="1300" u="none" strike="noStrike">
                          <a:effectLst/>
                        </a:rPr>
                        <a:t>208.3</a:t>
                      </a:r>
                      <a:endParaRPr lang="en-IN" sz="1300" b="0" i="0" u="none" strike="noStrike">
                        <a:solidFill>
                          <a:srgbClr val="000000"/>
                        </a:solidFill>
                        <a:effectLst/>
                        <a:latin typeface="Cambria" panose="02040503050406030204" pitchFamily="18" charset="0"/>
                      </a:endParaRPr>
                    </a:p>
                  </a:txBody>
                  <a:tcPr marL="4889" marR="4889" marT="4889" marB="0" anchor="b"/>
                </a:tc>
                <a:extLst>
                  <a:ext uri="{0D108BD9-81ED-4DB2-BD59-A6C34878D82A}">
                    <a16:rowId xmlns:a16="http://schemas.microsoft.com/office/drawing/2014/main" val="1168032101"/>
                  </a:ext>
                </a:extLst>
              </a:tr>
              <a:tr h="384441">
                <a:tc>
                  <a:txBody>
                    <a:bodyPr/>
                    <a:lstStyle/>
                    <a:p>
                      <a:pPr algn="ctr" fontAlgn="ctr"/>
                      <a:r>
                        <a:rPr lang="en-IN" sz="1300" u="none" strike="noStrike">
                          <a:effectLst/>
                        </a:rPr>
                        <a:t>2</a:t>
                      </a:r>
                      <a:endParaRPr lang="en-IN" sz="1300" b="0" i="0" u="none" strike="noStrike">
                        <a:solidFill>
                          <a:srgbClr val="000000"/>
                        </a:solidFill>
                        <a:effectLst/>
                        <a:latin typeface="Cambria" panose="02040503050406030204" pitchFamily="18" charset="0"/>
                      </a:endParaRPr>
                    </a:p>
                  </a:txBody>
                  <a:tcPr marL="4889" marR="4889" marT="4889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IN" sz="1300" u="none" strike="noStrike">
                          <a:effectLst/>
                        </a:rPr>
                        <a:t>16</a:t>
                      </a:r>
                      <a:endParaRPr lang="en-IN" sz="1300" b="0" i="0" u="none" strike="noStrike">
                        <a:solidFill>
                          <a:srgbClr val="000000"/>
                        </a:solidFill>
                        <a:effectLst/>
                        <a:latin typeface="Cambria" panose="02040503050406030204" pitchFamily="18" charset="0"/>
                      </a:endParaRPr>
                    </a:p>
                  </a:txBody>
                  <a:tcPr marL="4889" marR="4889" marT="4889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IN" sz="1300" u="none" strike="noStrike">
                          <a:effectLst/>
                        </a:rPr>
                        <a:t>5-4</a:t>
                      </a:r>
                      <a:endParaRPr lang="en-IN" sz="1300" b="0" i="0" u="none" strike="noStrike">
                        <a:solidFill>
                          <a:srgbClr val="000000"/>
                        </a:solidFill>
                        <a:effectLst/>
                        <a:latin typeface="Cambria" panose="02040503050406030204" pitchFamily="18" charset="0"/>
                      </a:endParaRPr>
                    </a:p>
                  </a:txBody>
                  <a:tcPr marL="4889" marR="4889" marT="4889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IN" sz="1300" u="none" strike="noStrike">
                          <a:effectLst/>
                        </a:rPr>
                        <a:t>136950</a:t>
                      </a:r>
                      <a:endParaRPr lang="en-IN" sz="1300" b="0" i="0" u="none" strike="noStrike">
                        <a:solidFill>
                          <a:srgbClr val="000000"/>
                        </a:solidFill>
                        <a:effectLst/>
                        <a:latin typeface="Cambria" panose="02040503050406030204" pitchFamily="18" charset="0"/>
                      </a:endParaRPr>
                    </a:p>
                  </a:txBody>
                  <a:tcPr marL="4889" marR="4889" marT="4889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IN" sz="1300" u="none" strike="noStrike">
                          <a:effectLst/>
                        </a:rPr>
                        <a:t>at all taps</a:t>
                      </a:r>
                      <a:endParaRPr lang="en-IN" sz="1300" b="0" i="0" u="none" strike="noStrike">
                        <a:solidFill>
                          <a:srgbClr val="000000"/>
                        </a:solidFill>
                        <a:effectLst/>
                        <a:latin typeface="Cambria" panose="02040503050406030204" pitchFamily="18" charset="0"/>
                      </a:endParaRPr>
                    </a:p>
                  </a:txBody>
                  <a:tcPr marL="4889" marR="4889" marT="4889" marB="0" anchor="ctr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IN" sz="1300" u="none" strike="noStrike">
                          <a:effectLst/>
                        </a:rPr>
                        <a:t>210.8</a:t>
                      </a:r>
                      <a:endParaRPr lang="en-IN" sz="1300" b="0" i="0" u="none" strike="noStrike">
                        <a:solidFill>
                          <a:srgbClr val="000000"/>
                        </a:solidFill>
                        <a:effectLst/>
                        <a:latin typeface="Cambria" panose="02040503050406030204" pitchFamily="18" charset="0"/>
                      </a:endParaRPr>
                    </a:p>
                  </a:txBody>
                  <a:tcPr marL="4889" marR="4889" marT="4889" marB="0" anchor="b"/>
                </a:tc>
                <a:extLst>
                  <a:ext uri="{0D108BD9-81ED-4DB2-BD59-A6C34878D82A}">
                    <a16:rowId xmlns:a16="http://schemas.microsoft.com/office/drawing/2014/main" val="4103818577"/>
                  </a:ext>
                </a:extLst>
              </a:tr>
              <a:tr h="194563">
                <a:tc>
                  <a:txBody>
                    <a:bodyPr/>
                    <a:lstStyle/>
                    <a:p>
                      <a:pPr algn="ctr" fontAlgn="ctr"/>
                      <a:r>
                        <a:rPr lang="en-IN" sz="1300" u="none" strike="noStrike">
                          <a:effectLst/>
                        </a:rPr>
                        <a:t>3</a:t>
                      </a:r>
                      <a:endParaRPr lang="en-IN" sz="1300" b="0" i="0" u="none" strike="noStrike">
                        <a:solidFill>
                          <a:srgbClr val="000000"/>
                        </a:solidFill>
                        <a:effectLst/>
                        <a:latin typeface="Cambria" panose="02040503050406030204" pitchFamily="18" charset="0"/>
                      </a:endParaRPr>
                    </a:p>
                  </a:txBody>
                  <a:tcPr marL="4889" marR="4889" marT="4889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IN" sz="1300" u="none" strike="noStrike">
                          <a:effectLst/>
                        </a:rPr>
                        <a:t>15</a:t>
                      </a:r>
                      <a:endParaRPr lang="en-IN" sz="1300" b="0" i="0" u="none" strike="noStrike">
                        <a:solidFill>
                          <a:srgbClr val="000000"/>
                        </a:solidFill>
                        <a:effectLst/>
                        <a:latin typeface="Cambria" panose="02040503050406030204" pitchFamily="18" charset="0"/>
                      </a:endParaRPr>
                    </a:p>
                  </a:txBody>
                  <a:tcPr marL="4889" marR="4889" marT="4889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IN" sz="1300" u="none" strike="noStrike">
                          <a:effectLst/>
                        </a:rPr>
                        <a:t>5-4</a:t>
                      </a:r>
                      <a:endParaRPr lang="en-IN" sz="1300" b="0" i="0" u="none" strike="noStrike">
                        <a:solidFill>
                          <a:srgbClr val="000000"/>
                        </a:solidFill>
                        <a:effectLst/>
                        <a:latin typeface="Cambria" panose="02040503050406030204" pitchFamily="18" charset="0"/>
                      </a:endParaRPr>
                    </a:p>
                  </a:txBody>
                  <a:tcPr marL="4889" marR="4889" marT="4889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IN" sz="1300" u="none" strike="noStrike">
                          <a:effectLst/>
                        </a:rPr>
                        <a:t>135300</a:t>
                      </a:r>
                      <a:endParaRPr lang="en-IN" sz="1300" b="0" i="0" u="none" strike="noStrike">
                        <a:solidFill>
                          <a:srgbClr val="000000"/>
                        </a:solidFill>
                        <a:effectLst/>
                        <a:latin typeface="Cambria" panose="02040503050406030204" pitchFamily="18" charset="0"/>
                      </a:endParaRPr>
                    </a:p>
                  </a:txBody>
                  <a:tcPr marL="4889" marR="4889" marT="4889" marB="0" anchor="ctr"/>
                </a:tc>
                <a:tc>
                  <a:txBody>
                    <a:bodyPr/>
                    <a:lstStyle/>
                    <a:p>
                      <a:pPr algn="l" fontAlgn="b"/>
                      <a:endParaRPr lang="en-IN" sz="1300" b="0" i="0" u="none" strike="noStrike">
                        <a:solidFill>
                          <a:srgbClr val="000000"/>
                        </a:solidFill>
                        <a:effectLst/>
                        <a:latin typeface="Cambria" panose="02040503050406030204" pitchFamily="18" charset="0"/>
                      </a:endParaRPr>
                    </a:p>
                  </a:txBody>
                  <a:tcPr marL="4889" marR="4889" marT="4889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IN" sz="1300" u="none" strike="noStrike">
                          <a:effectLst/>
                        </a:rPr>
                        <a:t>213.4</a:t>
                      </a:r>
                      <a:endParaRPr lang="en-IN" sz="1300" b="0" i="0" u="none" strike="noStrike">
                        <a:solidFill>
                          <a:srgbClr val="000000"/>
                        </a:solidFill>
                        <a:effectLst/>
                        <a:latin typeface="Cambria" panose="02040503050406030204" pitchFamily="18" charset="0"/>
                      </a:endParaRPr>
                    </a:p>
                  </a:txBody>
                  <a:tcPr marL="4889" marR="4889" marT="4889" marB="0" anchor="b"/>
                </a:tc>
                <a:extLst>
                  <a:ext uri="{0D108BD9-81ED-4DB2-BD59-A6C34878D82A}">
                    <a16:rowId xmlns:a16="http://schemas.microsoft.com/office/drawing/2014/main" val="3331394590"/>
                  </a:ext>
                </a:extLst>
              </a:tr>
              <a:tr h="194563">
                <a:tc>
                  <a:txBody>
                    <a:bodyPr/>
                    <a:lstStyle/>
                    <a:p>
                      <a:pPr algn="ctr" fontAlgn="ctr"/>
                      <a:r>
                        <a:rPr lang="en-IN" sz="1300" u="none" strike="noStrike">
                          <a:effectLst/>
                        </a:rPr>
                        <a:t>4</a:t>
                      </a:r>
                      <a:endParaRPr lang="en-IN" sz="1300" b="0" i="0" u="none" strike="noStrike">
                        <a:solidFill>
                          <a:srgbClr val="000000"/>
                        </a:solidFill>
                        <a:effectLst/>
                        <a:latin typeface="Cambria" panose="02040503050406030204" pitchFamily="18" charset="0"/>
                      </a:endParaRPr>
                    </a:p>
                  </a:txBody>
                  <a:tcPr marL="4889" marR="4889" marT="4889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IN" sz="1300" u="none" strike="noStrike">
                          <a:effectLst/>
                        </a:rPr>
                        <a:t>14</a:t>
                      </a:r>
                      <a:endParaRPr lang="en-IN" sz="1300" b="0" i="0" u="none" strike="noStrike">
                        <a:solidFill>
                          <a:srgbClr val="000000"/>
                        </a:solidFill>
                        <a:effectLst/>
                        <a:latin typeface="Cambria" panose="02040503050406030204" pitchFamily="18" charset="0"/>
                      </a:endParaRPr>
                    </a:p>
                  </a:txBody>
                  <a:tcPr marL="4889" marR="4889" marT="4889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IN" sz="1300" u="none" strike="noStrike">
                          <a:effectLst/>
                        </a:rPr>
                        <a:t>5-4</a:t>
                      </a:r>
                      <a:endParaRPr lang="en-IN" sz="1300" b="0" i="0" u="none" strike="noStrike">
                        <a:solidFill>
                          <a:srgbClr val="000000"/>
                        </a:solidFill>
                        <a:effectLst/>
                        <a:latin typeface="Cambria" panose="02040503050406030204" pitchFamily="18" charset="0"/>
                      </a:endParaRPr>
                    </a:p>
                  </a:txBody>
                  <a:tcPr marL="4889" marR="4889" marT="4889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IN" sz="1300" u="none" strike="noStrike">
                          <a:effectLst/>
                        </a:rPr>
                        <a:t>133650</a:t>
                      </a:r>
                      <a:endParaRPr lang="en-IN" sz="1300" b="0" i="0" u="none" strike="noStrike">
                        <a:solidFill>
                          <a:srgbClr val="000000"/>
                        </a:solidFill>
                        <a:effectLst/>
                        <a:latin typeface="Cambria" panose="02040503050406030204" pitchFamily="18" charset="0"/>
                      </a:endParaRPr>
                    </a:p>
                  </a:txBody>
                  <a:tcPr marL="4889" marR="4889" marT="4889" marB="0" anchor="ctr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IN" sz="1300" u="none" strike="noStrike">
                          <a:effectLst/>
                        </a:rPr>
                        <a:t>874.8 A</a:t>
                      </a:r>
                      <a:endParaRPr lang="en-IN" sz="1300" b="0" i="0" u="none" strike="noStrike">
                        <a:solidFill>
                          <a:srgbClr val="000000"/>
                        </a:solidFill>
                        <a:effectLst/>
                        <a:latin typeface="Cambria" panose="02040503050406030204" pitchFamily="18" charset="0"/>
                      </a:endParaRPr>
                    </a:p>
                  </a:txBody>
                  <a:tcPr marL="4889" marR="4889" marT="4889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IN" sz="1300" u="none" strike="noStrike">
                          <a:effectLst/>
                        </a:rPr>
                        <a:t>216.0</a:t>
                      </a:r>
                      <a:endParaRPr lang="en-IN" sz="1300" b="0" i="0" u="none" strike="noStrike">
                        <a:solidFill>
                          <a:srgbClr val="000000"/>
                        </a:solidFill>
                        <a:effectLst/>
                        <a:latin typeface="Cambria" panose="02040503050406030204" pitchFamily="18" charset="0"/>
                      </a:endParaRPr>
                    </a:p>
                  </a:txBody>
                  <a:tcPr marL="4889" marR="4889" marT="4889" marB="0" anchor="b"/>
                </a:tc>
                <a:extLst>
                  <a:ext uri="{0D108BD9-81ED-4DB2-BD59-A6C34878D82A}">
                    <a16:rowId xmlns:a16="http://schemas.microsoft.com/office/drawing/2014/main" val="2647139727"/>
                  </a:ext>
                </a:extLst>
              </a:tr>
              <a:tr h="296805">
                <a:tc>
                  <a:txBody>
                    <a:bodyPr/>
                    <a:lstStyle/>
                    <a:p>
                      <a:pPr algn="ctr" fontAlgn="ctr"/>
                      <a:r>
                        <a:rPr lang="en-IN" sz="2000" b="1" i="1" u="none" strike="noStrike" dirty="0">
                          <a:solidFill>
                            <a:srgbClr val="0070C0"/>
                          </a:solidFill>
                          <a:effectLst/>
                        </a:rPr>
                        <a:t>5</a:t>
                      </a:r>
                      <a:endParaRPr lang="en-IN" sz="2000" b="1" i="1" u="none" strike="noStrike" dirty="0">
                        <a:solidFill>
                          <a:srgbClr val="0070C0"/>
                        </a:solidFill>
                        <a:effectLst/>
                        <a:latin typeface="Cambria" panose="02040503050406030204" pitchFamily="18" charset="0"/>
                      </a:endParaRPr>
                    </a:p>
                  </a:txBody>
                  <a:tcPr marL="4889" marR="4889" marT="4889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IN" sz="2000" b="1" i="1" u="none" strike="noStrike" dirty="0">
                          <a:solidFill>
                            <a:srgbClr val="0070C0"/>
                          </a:solidFill>
                          <a:effectLst/>
                        </a:rPr>
                        <a:t>13</a:t>
                      </a:r>
                      <a:endParaRPr lang="en-IN" sz="2000" b="1" i="1" u="none" strike="noStrike" dirty="0">
                        <a:solidFill>
                          <a:srgbClr val="0070C0"/>
                        </a:solidFill>
                        <a:effectLst/>
                        <a:latin typeface="Cambria" panose="02040503050406030204" pitchFamily="18" charset="0"/>
                      </a:endParaRPr>
                    </a:p>
                  </a:txBody>
                  <a:tcPr marL="4889" marR="4889" marT="4889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IN" sz="2000" b="1" i="1" u="none" strike="noStrike" dirty="0">
                          <a:solidFill>
                            <a:srgbClr val="0070C0"/>
                          </a:solidFill>
                          <a:effectLst/>
                        </a:rPr>
                        <a:t>5-4</a:t>
                      </a:r>
                      <a:endParaRPr lang="en-IN" sz="2000" b="1" i="1" u="none" strike="noStrike" dirty="0">
                        <a:solidFill>
                          <a:srgbClr val="0070C0"/>
                        </a:solidFill>
                        <a:effectLst/>
                        <a:latin typeface="Cambria" panose="02040503050406030204" pitchFamily="18" charset="0"/>
                      </a:endParaRPr>
                    </a:p>
                  </a:txBody>
                  <a:tcPr marL="4889" marR="4889" marT="4889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IN" sz="2000" b="1" i="1" u="none" strike="noStrike" dirty="0">
                          <a:solidFill>
                            <a:srgbClr val="0070C0"/>
                          </a:solidFill>
                          <a:effectLst/>
                        </a:rPr>
                        <a:t>132000</a:t>
                      </a:r>
                      <a:endParaRPr lang="en-IN" sz="2000" b="1" i="1" u="none" strike="noStrike" dirty="0">
                        <a:solidFill>
                          <a:srgbClr val="0070C0"/>
                        </a:solidFill>
                        <a:effectLst/>
                        <a:latin typeface="Cambria" panose="02040503050406030204" pitchFamily="18" charset="0"/>
                      </a:endParaRPr>
                    </a:p>
                  </a:txBody>
                  <a:tcPr marL="4889" marR="4889" marT="4889" marB="0" anchor="ctr"/>
                </a:tc>
                <a:tc>
                  <a:txBody>
                    <a:bodyPr/>
                    <a:lstStyle/>
                    <a:p>
                      <a:pPr algn="l" fontAlgn="ctr"/>
                      <a:endParaRPr lang="en-IN" sz="2000" b="1" i="1" u="none" strike="noStrike" dirty="0">
                        <a:solidFill>
                          <a:srgbClr val="0070C0"/>
                        </a:solidFill>
                        <a:effectLst/>
                        <a:latin typeface="Cambria" panose="02040503050406030204" pitchFamily="18" charset="0"/>
                      </a:endParaRPr>
                    </a:p>
                  </a:txBody>
                  <a:tcPr marL="4889" marR="4889" marT="4889" marB="0" anchor="ctr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IN" sz="2000" b="1" i="1" u="none" strike="noStrike" dirty="0">
                          <a:solidFill>
                            <a:srgbClr val="0070C0"/>
                          </a:solidFill>
                          <a:effectLst/>
                        </a:rPr>
                        <a:t>218.7</a:t>
                      </a:r>
                      <a:endParaRPr lang="en-IN" sz="2000" b="1" i="1" u="none" strike="noStrike" dirty="0">
                        <a:solidFill>
                          <a:srgbClr val="0070C0"/>
                        </a:solidFill>
                        <a:effectLst/>
                        <a:latin typeface="Cambria" panose="02040503050406030204" pitchFamily="18" charset="0"/>
                      </a:endParaRPr>
                    </a:p>
                  </a:txBody>
                  <a:tcPr marL="4889" marR="4889" marT="4889" marB="0" anchor="ctr"/>
                </a:tc>
                <a:extLst>
                  <a:ext uri="{0D108BD9-81ED-4DB2-BD59-A6C34878D82A}">
                    <a16:rowId xmlns:a16="http://schemas.microsoft.com/office/drawing/2014/main" val="1147231387"/>
                  </a:ext>
                </a:extLst>
              </a:tr>
              <a:tr h="194563">
                <a:tc>
                  <a:txBody>
                    <a:bodyPr/>
                    <a:lstStyle/>
                    <a:p>
                      <a:pPr algn="ctr" fontAlgn="ctr"/>
                      <a:r>
                        <a:rPr lang="en-IN" sz="1300" u="none" strike="noStrike" dirty="0">
                          <a:effectLst/>
                        </a:rPr>
                        <a:t>6</a:t>
                      </a:r>
                      <a:endParaRPr lang="en-IN" sz="1300" b="0" i="0" u="none" strike="noStrike" dirty="0">
                        <a:solidFill>
                          <a:srgbClr val="000000"/>
                        </a:solidFill>
                        <a:effectLst/>
                        <a:latin typeface="Cambria" panose="02040503050406030204" pitchFamily="18" charset="0"/>
                      </a:endParaRPr>
                    </a:p>
                  </a:txBody>
                  <a:tcPr marL="4889" marR="4889" marT="4889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IN" sz="1300" u="none" strike="noStrike" dirty="0">
                          <a:effectLst/>
                        </a:rPr>
                        <a:t>12</a:t>
                      </a:r>
                      <a:endParaRPr lang="en-IN" sz="1300" b="0" i="0" u="none" strike="noStrike" dirty="0">
                        <a:solidFill>
                          <a:srgbClr val="000000"/>
                        </a:solidFill>
                        <a:effectLst/>
                        <a:latin typeface="Cambria" panose="02040503050406030204" pitchFamily="18" charset="0"/>
                      </a:endParaRPr>
                    </a:p>
                  </a:txBody>
                  <a:tcPr marL="4889" marR="4889" marT="4889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IN" sz="1300" u="none" strike="noStrike" dirty="0">
                          <a:effectLst/>
                        </a:rPr>
                        <a:t>5-4</a:t>
                      </a:r>
                      <a:endParaRPr lang="en-IN" sz="1300" b="0" i="0" u="none" strike="noStrike" dirty="0">
                        <a:solidFill>
                          <a:srgbClr val="000000"/>
                        </a:solidFill>
                        <a:effectLst/>
                        <a:latin typeface="Cambria" panose="02040503050406030204" pitchFamily="18" charset="0"/>
                      </a:endParaRPr>
                    </a:p>
                  </a:txBody>
                  <a:tcPr marL="4889" marR="4889" marT="4889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IN" sz="1300" u="none" strike="noStrike" dirty="0">
                          <a:effectLst/>
                        </a:rPr>
                        <a:t>130350</a:t>
                      </a:r>
                      <a:endParaRPr lang="en-IN" sz="1300" b="0" i="0" u="none" strike="noStrike" dirty="0">
                        <a:solidFill>
                          <a:srgbClr val="000000"/>
                        </a:solidFill>
                        <a:effectLst/>
                        <a:latin typeface="Cambria" panose="02040503050406030204" pitchFamily="18" charset="0"/>
                      </a:endParaRPr>
                    </a:p>
                  </a:txBody>
                  <a:tcPr marL="4889" marR="4889" marT="4889" marB="0" anchor="ctr"/>
                </a:tc>
                <a:tc>
                  <a:txBody>
                    <a:bodyPr/>
                    <a:lstStyle/>
                    <a:p>
                      <a:pPr algn="ctr" fontAlgn="ctr"/>
                      <a:endParaRPr lang="en-IN" sz="1300" b="0" i="0" u="none" strike="noStrike" dirty="0">
                        <a:solidFill>
                          <a:srgbClr val="000000"/>
                        </a:solidFill>
                        <a:effectLst/>
                        <a:latin typeface="Cambria" panose="02040503050406030204" pitchFamily="18" charset="0"/>
                      </a:endParaRPr>
                    </a:p>
                  </a:txBody>
                  <a:tcPr marL="4889" marR="4889" marT="4889" marB="0" anchor="ctr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IN" sz="1300" u="none" strike="noStrike">
                          <a:effectLst/>
                        </a:rPr>
                        <a:t>221.5</a:t>
                      </a:r>
                      <a:endParaRPr lang="en-IN" sz="1300" b="0" i="0" u="none" strike="noStrike">
                        <a:solidFill>
                          <a:srgbClr val="000000"/>
                        </a:solidFill>
                        <a:effectLst/>
                        <a:latin typeface="Cambria" panose="02040503050406030204" pitchFamily="18" charset="0"/>
                      </a:endParaRPr>
                    </a:p>
                  </a:txBody>
                  <a:tcPr marL="4889" marR="4889" marT="4889" marB="0" anchor="b"/>
                </a:tc>
                <a:extLst>
                  <a:ext uri="{0D108BD9-81ED-4DB2-BD59-A6C34878D82A}">
                    <a16:rowId xmlns:a16="http://schemas.microsoft.com/office/drawing/2014/main" val="2484535012"/>
                  </a:ext>
                </a:extLst>
              </a:tr>
              <a:tr h="194563">
                <a:tc>
                  <a:txBody>
                    <a:bodyPr/>
                    <a:lstStyle/>
                    <a:p>
                      <a:pPr algn="ctr" fontAlgn="ctr"/>
                      <a:r>
                        <a:rPr lang="en-IN" sz="1300" u="none" strike="noStrike">
                          <a:effectLst/>
                        </a:rPr>
                        <a:t>7</a:t>
                      </a:r>
                      <a:endParaRPr lang="en-IN" sz="1300" b="0" i="0" u="none" strike="noStrike">
                        <a:solidFill>
                          <a:srgbClr val="000000"/>
                        </a:solidFill>
                        <a:effectLst/>
                        <a:latin typeface="Cambria" panose="02040503050406030204" pitchFamily="18" charset="0"/>
                      </a:endParaRPr>
                    </a:p>
                  </a:txBody>
                  <a:tcPr marL="4889" marR="4889" marT="4889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IN" sz="1300" u="none" strike="noStrike">
                          <a:effectLst/>
                        </a:rPr>
                        <a:t>11</a:t>
                      </a:r>
                      <a:endParaRPr lang="en-IN" sz="1300" b="0" i="0" u="none" strike="noStrike">
                        <a:solidFill>
                          <a:srgbClr val="000000"/>
                        </a:solidFill>
                        <a:effectLst/>
                        <a:latin typeface="Cambria" panose="02040503050406030204" pitchFamily="18" charset="0"/>
                      </a:endParaRPr>
                    </a:p>
                  </a:txBody>
                  <a:tcPr marL="4889" marR="4889" marT="4889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IN" sz="1300" u="none" strike="noStrike">
                          <a:effectLst/>
                        </a:rPr>
                        <a:t>5-4</a:t>
                      </a:r>
                      <a:endParaRPr lang="en-IN" sz="1300" b="0" i="0" u="none" strike="noStrike">
                        <a:solidFill>
                          <a:srgbClr val="000000"/>
                        </a:solidFill>
                        <a:effectLst/>
                        <a:latin typeface="Cambria" panose="02040503050406030204" pitchFamily="18" charset="0"/>
                      </a:endParaRPr>
                    </a:p>
                  </a:txBody>
                  <a:tcPr marL="4889" marR="4889" marT="4889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IN" sz="1300" u="none" strike="noStrike">
                          <a:effectLst/>
                        </a:rPr>
                        <a:t>128700</a:t>
                      </a:r>
                      <a:endParaRPr lang="en-IN" sz="1300" b="0" i="0" u="none" strike="noStrike">
                        <a:solidFill>
                          <a:srgbClr val="000000"/>
                        </a:solidFill>
                        <a:effectLst/>
                        <a:latin typeface="Cambria" panose="02040503050406030204" pitchFamily="18" charset="0"/>
                      </a:endParaRPr>
                    </a:p>
                  </a:txBody>
                  <a:tcPr marL="4889" marR="4889" marT="4889" marB="0" anchor="ctr"/>
                </a:tc>
                <a:tc>
                  <a:txBody>
                    <a:bodyPr/>
                    <a:lstStyle/>
                    <a:p>
                      <a:pPr algn="ctr" fontAlgn="ctr"/>
                      <a:endParaRPr lang="en-IN" sz="1300" b="0" i="0" u="none" strike="noStrike" dirty="0">
                        <a:solidFill>
                          <a:srgbClr val="000000"/>
                        </a:solidFill>
                        <a:effectLst/>
                        <a:latin typeface="Cambria" panose="02040503050406030204" pitchFamily="18" charset="0"/>
                      </a:endParaRPr>
                    </a:p>
                  </a:txBody>
                  <a:tcPr marL="4889" marR="4889" marT="4889" marB="0" anchor="ctr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IN" sz="1300" u="none" strike="noStrike">
                          <a:effectLst/>
                        </a:rPr>
                        <a:t>224.3</a:t>
                      </a:r>
                      <a:endParaRPr lang="en-IN" sz="1300" b="0" i="0" u="none" strike="noStrike">
                        <a:solidFill>
                          <a:srgbClr val="000000"/>
                        </a:solidFill>
                        <a:effectLst/>
                        <a:latin typeface="Cambria" panose="02040503050406030204" pitchFamily="18" charset="0"/>
                      </a:endParaRPr>
                    </a:p>
                  </a:txBody>
                  <a:tcPr marL="4889" marR="4889" marT="4889" marB="0" anchor="b"/>
                </a:tc>
                <a:extLst>
                  <a:ext uri="{0D108BD9-81ED-4DB2-BD59-A6C34878D82A}">
                    <a16:rowId xmlns:a16="http://schemas.microsoft.com/office/drawing/2014/main" val="2040116344"/>
                  </a:ext>
                </a:extLst>
              </a:tr>
              <a:tr h="194563">
                <a:tc>
                  <a:txBody>
                    <a:bodyPr/>
                    <a:lstStyle/>
                    <a:p>
                      <a:pPr algn="ctr" fontAlgn="ctr"/>
                      <a:r>
                        <a:rPr lang="en-IN" sz="1300" u="none" strike="noStrike">
                          <a:effectLst/>
                        </a:rPr>
                        <a:t>8</a:t>
                      </a:r>
                      <a:endParaRPr lang="en-IN" sz="1300" b="0" i="0" u="none" strike="noStrike">
                        <a:solidFill>
                          <a:srgbClr val="000000"/>
                        </a:solidFill>
                        <a:effectLst/>
                        <a:latin typeface="Cambria" panose="02040503050406030204" pitchFamily="18" charset="0"/>
                      </a:endParaRPr>
                    </a:p>
                  </a:txBody>
                  <a:tcPr marL="4889" marR="4889" marT="4889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IN" sz="1300" u="none" strike="noStrike">
                          <a:effectLst/>
                        </a:rPr>
                        <a:t>10</a:t>
                      </a:r>
                      <a:endParaRPr lang="en-IN" sz="1300" b="0" i="0" u="none" strike="noStrike">
                        <a:solidFill>
                          <a:srgbClr val="000000"/>
                        </a:solidFill>
                        <a:effectLst/>
                        <a:latin typeface="Cambria" panose="02040503050406030204" pitchFamily="18" charset="0"/>
                      </a:endParaRPr>
                    </a:p>
                  </a:txBody>
                  <a:tcPr marL="4889" marR="4889" marT="4889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IN" sz="1300" u="none" strike="noStrike">
                          <a:effectLst/>
                        </a:rPr>
                        <a:t>5-4</a:t>
                      </a:r>
                      <a:endParaRPr lang="en-IN" sz="1300" b="0" i="0" u="none" strike="noStrike">
                        <a:solidFill>
                          <a:srgbClr val="000000"/>
                        </a:solidFill>
                        <a:effectLst/>
                        <a:latin typeface="Cambria" panose="02040503050406030204" pitchFamily="18" charset="0"/>
                      </a:endParaRPr>
                    </a:p>
                  </a:txBody>
                  <a:tcPr marL="4889" marR="4889" marT="4889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IN" sz="1300" u="none" strike="noStrike">
                          <a:effectLst/>
                        </a:rPr>
                        <a:t>127050</a:t>
                      </a:r>
                      <a:endParaRPr lang="en-IN" sz="1300" b="0" i="0" u="none" strike="noStrike">
                        <a:solidFill>
                          <a:srgbClr val="000000"/>
                        </a:solidFill>
                        <a:effectLst/>
                        <a:latin typeface="Cambria" panose="02040503050406030204" pitchFamily="18" charset="0"/>
                      </a:endParaRPr>
                    </a:p>
                  </a:txBody>
                  <a:tcPr marL="4889" marR="4889" marT="4889" marB="0" anchor="ctr"/>
                </a:tc>
                <a:tc>
                  <a:txBody>
                    <a:bodyPr/>
                    <a:lstStyle/>
                    <a:p>
                      <a:pPr algn="ctr" fontAlgn="ctr"/>
                      <a:endParaRPr lang="en-IN" sz="1300" b="0" i="0" u="none" strike="noStrike">
                        <a:solidFill>
                          <a:srgbClr val="000000"/>
                        </a:solidFill>
                        <a:effectLst/>
                        <a:latin typeface="Cambria" panose="02040503050406030204" pitchFamily="18" charset="0"/>
                      </a:endParaRPr>
                    </a:p>
                  </a:txBody>
                  <a:tcPr marL="4889" marR="4889" marT="4889" marB="0" anchor="ctr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IN" sz="1300" u="none" strike="noStrike">
                          <a:effectLst/>
                        </a:rPr>
                        <a:t>227.2</a:t>
                      </a:r>
                      <a:endParaRPr lang="en-IN" sz="1300" b="0" i="0" u="none" strike="noStrike">
                        <a:solidFill>
                          <a:srgbClr val="000000"/>
                        </a:solidFill>
                        <a:effectLst/>
                        <a:latin typeface="Cambria" panose="02040503050406030204" pitchFamily="18" charset="0"/>
                      </a:endParaRPr>
                    </a:p>
                  </a:txBody>
                  <a:tcPr marL="4889" marR="4889" marT="4889" marB="0" anchor="b"/>
                </a:tc>
                <a:extLst>
                  <a:ext uri="{0D108BD9-81ED-4DB2-BD59-A6C34878D82A}">
                    <a16:rowId xmlns:a16="http://schemas.microsoft.com/office/drawing/2014/main" val="195272098"/>
                  </a:ext>
                </a:extLst>
              </a:tr>
              <a:tr h="194563">
                <a:tc>
                  <a:txBody>
                    <a:bodyPr/>
                    <a:lstStyle/>
                    <a:p>
                      <a:pPr algn="ctr" fontAlgn="ctr"/>
                      <a:r>
                        <a:rPr lang="en-IN" sz="1300" u="none" strike="noStrike">
                          <a:effectLst/>
                        </a:rPr>
                        <a:t>9</a:t>
                      </a:r>
                      <a:endParaRPr lang="en-IN" sz="1300" b="0" i="0" u="none" strike="noStrike">
                        <a:solidFill>
                          <a:srgbClr val="000000"/>
                        </a:solidFill>
                        <a:effectLst/>
                        <a:latin typeface="Cambria" panose="02040503050406030204" pitchFamily="18" charset="0"/>
                      </a:endParaRPr>
                    </a:p>
                  </a:txBody>
                  <a:tcPr marL="4889" marR="4889" marT="4889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IN" sz="1300" u="none" strike="noStrike">
                          <a:effectLst/>
                        </a:rPr>
                        <a:t>9</a:t>
                      </a:r>
                      <a:endParaRPr lang="en-IN" sz="1300" b="0" i="0" u="none" strike="noStrike">
                        <a:solidFill>
                          <a:srgbClr val="000000"/>
                        </a:solidFill>
                        <a:effectLst/>
                        <a:latin typeface="Cambria" panose="02040503050406030204" pitchFamily="18" charset="0"/>
                      </a:endParaRPr>
                    </a:p>
                  </a:txBody>
                  <a:tcPr marL="4889" marR="4889" marT="4889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IN" sz="1300" u="none" strike="noStrike">
                          <a:effectLst/>
                        </a:rPr>
                        <a:t>5-4</a:t>
                      </a:r>
                      <a:endParaRPr lang="en-IN" sz="1300" b="0" i="0" u="none" strike="noStrike">
                        <a:solidFill>
                          <a:srgbClr val="000000"/>
                        </a:solidFill>
                        <a:effectLst/>
                        <a:latin typeface="Cambria" panose="02040503050406030204" pitchFamily="18" charset="0"/>
                      </a:endParaRPr>
                    </a:p>
                  </a:txBody>
                  <a:tcPr marL="4889" marR="4889" marT="4889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IN" sz="1300" u="none" strike="noStrike">
                          <a:effectLst/>
                        </a:rPr>
                        <a:t>125400</a:t>
                      </a:r>
                      <a:endParaRPr lang="en-IN" sz="1300" b="0" i="0" u="none" strike="noStrike">
                        <a:solidFill>
                          <a:srgbClr val="000000"/>
                        </a:solidFill>
                        <a:effectLst/>
                        <a:latin typeface="Cambria" panose="02040503050406030204" pitchFamily="18" charset="0"/>
                      </a:endParaRPr>
                    </a:p>
                  </a:txBody>
                  <a:tcPr marL="4889" marR="4889" marT="4889" marB="0" anchor="ctr"/>
                </a:tc>
                <a:tc>
                  <a:txBody>
                    <a:bodyPr/>
                    <a:lstStyle/>
                    <a:p>
                      <a:pPr algn="ctr" fontAlgn="ctr"/>
                      <a:endParaRPr lang="en-IN" sz="1300" b="0" i="0" u="none" strike="noStrike">
                        <a:solidFill>
                          <a:srgbClr val="000000"/>
                        </a:solidFill>
                        <a:effectLst/>
                        <a:latin typeface="Cambria" panose="02040503050406030204" pitchFamily="18" charset="0"/>
                      </a:endParaRPr>
                    </a:p>
                  </a:txBody>
                  <a:tcPr marL="4889" marR="4889" marT="4889" marB="0" anchor="ctr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IN" sz="1300" u="none" strike="noStrike">
                          <a:effectLst/>
                        </a:rPr>
                        <a:t>230.2</a:t>
                      </a:r>
                      <a:endParaRPr lang="en-IN" sz="1300" b="0" i="0" u="none" strike="noStrike">
                        <a:solidFill>
                          <a:srgbClr val="000000"/>
                        </a:solidFill>
                        <a:effectLst/>
                        <a:latin typeface="Cambria" panose="02040503050406030204" pitchFamily="18" charset="0"/>
                      </a:endParaRPr>
                    </a:p>
                  </a:txBody>
                  <a:tcPr marL="4889" marR="4889" marT="4889" marB="0" anchor="b"/>
                </a:tc>
                <a:extLst>
                  <a:ext uri="{0D108BD9-81ED-4DB2-BD59-A6C34878D82A}">
                    <a16:rowId xmlns:a16="http://schemas.microsoft.com/office/drawing/2014/main" val="3482812707"/>
                  </a:ext>
                </a:extLst>
              </a:tr>
              <a:tr h="194563">
                <a:tc>
                  <a:txBody>
                    <a:bodyPr/>
                    <a:lstStyle/>
                    <a:p>
                      <a:pPr algn="ctr" fontAlgn="ctr"/>
                      <a:r>
                        <a:rPr lang="en-IN" sz="1300" u="none" strike="noStrike">
                          <a:effectLst/>
                        </a:rPr>
                        <a:t>10</a:t>
                      </a:r>
                      <a:endParaRPr lang="en-IN" sz="1300" b="0" i="0" u="none" strike="noStrike">
                        <a:solidFill>
                          <a:srgbClr val="000000"/>
                        </a:solidFill>
                        <a:effectLst/>
                        <a:latin typeface="Cambria" panose="02040503050406030204" pitchFamily="18" charset="0"/>
                      </a:endParaRPr>
                    </a:p>
                  </a:txBody>
                  <a:tcPr marL="4889" marR="4889" marT="4889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IN" sz="1300" u="none" strike="noStrike">
                          <a:effectLst/>
                        </a:rPr>
                        <a:t>8</a:t>
                      </a:r>
                      <a:endParaRPr lang="en-IN" sz="1300" b="0" i="0" u="none" strike="noStrike">
                        <a:solidFill>
                          <a:srgbClr val="000000"/>
                        </a:solidFill>
                        <a:effectLst/>
                        <a:latin typeface="Cambria" panose="02040503050406030204" pitchFamily="18" charset="0"/>
                      </a:endParaRPr>
                    </a:p>
                  </a:txBody>
                  <a:tcPr marL="4889" marR="4889" marT="4889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IN" sz="1300" u="none" strike="noStrike">
                          <a:effectLst/>
                        </a:rPr>
                        <a:t>5-4</a:t>
                      </a:r>
                      <a:endParaRPr lang="en-IN" sz="1300" b="0" i="0" u="none" strike="noStrike">
                        <a:solidFill>
                          <a:srgbClr val="000000"/>
                        </a:solidFill>
                        <a:effectLst/>
                        <a:latin typeface="Cambria" panose="02040503050406030204" pitchFamily="18" charset="0"/>
                      </a:endParaRPr>
                    </a:p>
                  </a:txBody>
                  <a:tcPr marL="4889" marR="4889" marT="4889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IN" sz="1300" u="none" strike="noStrike">
                          <a:effectLst/>
                        </a:rPr>
                        <a:t>123750</a:t>
                      </a:r>
                      <a:endParaRPr lang="en-IN" sz="1300" b="0" i="0" u="none" strike="noStrike">
                        <a:solidFill>
                          <a:srgbClr val="000000"/>
                        </a:solidFill>
                        <a:effectLst/>
                        <a:latin typeface="Cambria" panose="02040503050406030204" pitchFamily="18" charset="0"/>
                      </a:endParaRPr>
                    </a:p>
                  </a:txBody>
                  <a:tcPr marL="4889" marR="4889" marT="4889" marB="0" anchor="ctr"/>
                </a:tc>
                <a:tc>
                  <a:txBody>
                    <a:bodyPr/>
                    <a:lstStyle/>
                    <a:p>
                      <a:pPr algn="ctr" fontAlgn="ctr"/>
                      <a:endParaRPr lang="en-IN" sz="1300" b="0" i="0" u="none" strike="noStrike">
                        <a:solidFill>
                          <a:srgbClr val="000000"/>
                        </a:solidFill>
                        <a:effectLst/>
                        <a:latin typeface="Cambria" panose="02040503050406030204" pitchFamily="18" charset="0"/>
                      </a:endParaRPr>
                    </a:p>
                  </a:txBody>
                  <a:tcPr marL="4889" marR="4889" marT="4889" marB="0" anchor="ctr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IN" sz="1300" u="none" strike="noStrike">
                          <a:effectLst/>
                        </a:rPr>
                        <a:t>233.3</a:t>
                      </a:r>
                      <a:endParaRPr lang="en-IN" sz="1300" b="0" i="0" u="none" strike="noStrike">
                        <a:solidFill>
                          <a:srgbClr val="000000"/>
                        </a:solidFill>
                        <a:effectLst/>
                        <a:latin typeface="Cambria" panose="02040503050406030204" pitchFamily="18" charset="0"/>
                      </a:endParaRPr>
                    </a:p>
                  </a:txBody>
                  <a:tcPr marL="4889" marR="4889" marT="4889" marB="0" anchor="b"/>
                </a:tc>
                <a:extLst>
                  <a:ext uri="{0D108BD9-81ED-4DB2-BD59-A6C34878D82A}">
                    <a16:rowId xmlns:a16="http://schemas.microsoft.com/office/drawing/2014/main" val="1210697764"/>
                  </a:ext>
                </a:extLst>
              </a:tr>
              <a:tr h="194563">
                <a:tc>
                  <a:txBody>
                    <a:bodyPr/>
                    <a:lstStyle/>
                    <a:p>
                      <a:pPr algn="ctr" fontAlgn="ctr"/>
                      <a:r>
                        <a:rPr lang="en-IN" sz="1300" u="none" strike="noStrike">
                          <a:effectLst/>
                        </a:rPr>
                        <a:t>11</a:t>
                      </a:r>
                      <a:endParaRPr lang="en-IN" sz="1300" b="0" i="0" u="none" strike="noStrike">
                        <a:solidFill>
                          <a:srgbClr val="000000"/>
                        </a:solidFill>
                        <a:effectLst/>
                        <a:latin typeface="Cambria" panose="02040503050406030204" pitchFamily="18" charset="0"/>
                      </a:endParaRPr>
                    </a:p>
                  </a:txBody>
                  <a:tcPr marL="4889" marR="4889" marT="4889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IN" sz="1300" u="none" strike="noStrike">
                          <a:effectLst/>
                        </a:rPr>
                        <a:t>7</a:t>
                      </a:r>
                      <a:endParaRPr lang="en-IN" sz="1300" b="0" i="0" u="none" strike="noStrike">
                        <a:solidFill>
                          <a:srgbClr val="000000"/>
                        </a:solidFill>
                        <a:effectLst/>
                        <a:latin typeface="Cambria" panose="02040503050406030204" pitchFamily="18" charset="0"/>
                      </a:endParaRPr>
                    </a:p>
                  </a:txBody>
                  <a:tcPr marL="4889" marR="4889" marT="4889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IN" sz="1300" u="none" strike="noStrike">
                          <a:effectLst/>
                        </a:rPr>
                        <a:t>5-4</a:t>
                      </a:r>
                      <a:endParaRPr lang="en-IN" sz="1300" b="0" i="0" u="none" strike="noStrike">
                        <a:solidFill>
                          <a:srgbClr val="000000"/>
                        </a:solidFill>
                        <a:effectLst/>
                        <a:latin typeface="Cambria" panose="02040503050406030204" pitchFamily="18" charset="0"/>
                      </a:endParaRPr>
                    </a:p>
                  </a:txBody>
                  <a:tcPr marL="4889" marR="4889" marT="4889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IN" sz="1300" u="none" strike="noStrike">
                          <a:effectLst/>
                        </a:rPr>
                        <a:t>122100</a:t>
                      </a:r>
                      <a:endParaRPr lang="en-IN" sz="1300" b="0" i="0" u="none" strike="noStrike">
                        <a:solidFill>
                          <a:srgbClr val="000000"/>
                        </a:solidFill>
                        <a:effectLst/>
                        <a:latin typeface="Cambria" panose="02040503050406030204" pitchFamily="18" charset="0"/>
                      </a:endParaRPr>
                    </a:p>
                  </a:txBody>
                  <a:tcPr marL="4889" marR="4889" marT="4889" marB="0" anchor="ctr"/>
                </a:tc>
                <a:tc>
                  <a:txBody>
                    <a:bodyPr/>
                    <a:lstStyle/>
                    <a:p>
                      <a:pPr algn="ctr" fontAlgn="ctr"/>
                      <a:endParaRPr lang="en-IN" sz="1300" b="0" i="0" u="none" strike="noStrike">
                        <a:solidFill>
                          <a:srgbClr val="000000"/>
                        </a:solidFill>
                        <a:effectLst/>
                        <a:latin typeface="Cambria" panose="02040503050406030204" pitchFamily="18" charset="0"/>
                      </a:endParaRPr>
                    </a:p>
                  </a:txBody>
                  <a:tcPr marL="4889" marR="4889" marT="4889" marB="0" anchor="ctr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IN" sz="1300" u="none" strike="noStrike">
                          <a:effectLst/>
                        </a:rPr>
                        <a:t>236.4</a:t>
                      </a:r>
                      <a:endParaRPr lang="en-IN" sz="1300" b="0" i="0" u="none" strike="noStrike">
                        <a:solidFill>
                          <a:srgbClr val="000000"/>
                        </a:solidFill>
                        <a:effectLst/>
                        <a:latin typeface="Cambria" panose="02040503050406030204" pitchFamily="18" charset="0"/>
                      </a:endParaRPr>
                    </a:p>
                  </a:txBody>
                  <a:tcPr marL="4889" marR="4889" marT="4889" marB="0" anchor="b"/>
                </a:tc>
                <a:extLst>
                  <a:ext uri="{0D108BD9-81ED-4DB2-BD59-A6C34878D82A}">
                    <a16:rowId xmlns:a16="http://schemas.microsoft.com/office/drawing/2014/main" val="3450949830"/>
                  </a:ext>
                </a:extLst>
              </a:tr>
              <a:tr h="194563">
                <a:tc>
                  <a:txBody>
                    <a:bodyPr/>
                    <a:lstStyle/>
                    <a:p>
                      <a:pPr algn="ctr" fontAlgn="ctr"/>
                      <a:r>
                        <a:rPr lang="en-IN" sz="1300" u="none" strike="noStrike">
                          <a:effectLst/>
                        </a:rPr>
                        <a:t>12</a:t>
                      </a:r>
                      <a:endParaRPr lang="en-IN" sz="1300" b="0" i="0" u="none" strike="noStrike">
                        <a:solidFill>
                          <a:srgbClr val="000000"/>
                        </a:solidFill>
                        <a:effectLst/>
                        <a:latin typeface="Cambria" panose="02040503050406030204" pitchFamily="18" charset="0"/>
                      </a:endParaRPr>
                    </a:p>
                  </a:txBody>
                  <a:tcPr marL="4889" marR="4889" marT="4889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IN" sz="1300" u="none" strike="noStrike">
                          <a:effectLst/>
                        </a:rPr>
                        <a:t>6</a:t>
                      </a:r>
                      <a:endParaRPr lang="en-IN" sz="1300" b="0" i="0" u="none" strike="noStrike">
                        <a:solidFill>
                          <a:srgbClr val="000000"/>
                        </a:solidFill>
                        <a:effectLst/>
                        <a:latin typeface="Cambria" panose="02040503050406030204" pitchFamily="18" charset="0"/>
                      </a:endParaRPr>
                    </a:p>
                  </a:txBody>
                  <a:tcPr marL="4889" marR="4889" marT="4889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IN" sz="1300" u="none" strike="noStrike">
                          <a:effectLst/>
                        </a:rPr>
                        <a:t>5-4</a:t>
                      </a:r>
                      <a:endParaRPr lang="en-IN" sz="1300" b="0" i="0" u="none" strike="noStrike">
                        <a:solidFill>
                          <a:srgbClr val="000000"/>
                        </a:solidFill>
                        <a:effectLst/>
                        <a:latin typeface="Cambria" panose="02040503050406030204" pitchFamily="18" charset="0"/>
                      </a:endParaRPr>
                    </a:p>
                  </a:txBody>
                  <a:tcPr marL="4889" marR="4889" marT="4889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IN" sz="1300" u="none" strike="noStrike">
                          <a:effectLst/>
                        </a:rPr>
                        <a:t>120450</a:t>
                      </a:r>
                      <a:endParaRPr lang="en-IN" sz="1300" b="0" i="0" u="none" strike="noStrike">
                        <a:solidFill>
                          <a:srgbClr val="000000"/>
                        </a:solidFill>
                        <a:effectLst/>
                        <a:latin typeface="Cambria" panose="02040503050406030204" pitchFamily="18" charset="0"/>
                      </a:endParaRPr>
                    </a:p>
                  </a:txBody>
                  <a:tcPr marL="4889" marR="4889" marT="4889" marB="0" anchor="ctr"/>
                </a:tc>
                <a:tc>
                  <a:txBody>
                    <a:bodyPr/>
                    <a:lstStyle/>
                    <a:p>
                      <a:pPr algn="ctr" fontAlgn="ctr"/>
                      <a:endParaRPr lang="en-IN" sz="1300" b="0" i="0" u="none" strike="noStrike">
                        <a:solidFill>
                          <a:srgbClr val="000000"/>
                        </a:solidFill>
                        <a:effectLst/>
                        <a:latin typeface="Cambria" panose="02040503050406030204" pitchFamily="18" charset="0"/>
                      </a:endParaRPr>
                    </a:p>
                  </a:txBody>
                  <a:tcPr marL="4889" marR="4889" marT="4889" marB="0" anchor="ctr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IN" sz="1300" u="none" strike="noStrike">
                          <a:effectLst/>
                        </a:rPr>
                        <a:t>239.7</a:t>
                      </a:r>
                      <a:endParaRPr lang="en-IN" sz="1300" b="0" i="0" u="none" strike="noStrike">
                        <a:solidFill>
                          <a:srgbClr val="000000"/>
                        </a:solidFill>
                        <a:effectLst/>
                        <a:latin typeface="Cambria" panose="02040503050406030204" pitchFamily="18" charset="0"/>
                      </a:endParaRPr>
                    </a:p>
                  </a:txBody>
                  <a:tcPr marL="4889" marR="4889" marT="4889" marB="0" anchor="b"/>
                </a:tc>
                <a:extLst>
                  <a:ext uri="{0D108BD9-81ED-4DB2-BD59-A6C34878D82A}">
                    <a16:rowId xmlns:a16="http://schemas.microsoft.com/office/drawing/2014/main" val="913883446"/>
                  </a:ext>
                </a:extLst>
              </a:tr>
              <a:tr h="194563">
                <a:tc>
                  <a:txBody>
                    <a:bodyPr/>
                    <a:lstStyle/>
                    <a:p>
                      <a:pPr algn="ctr" fontAlgn="ctr"/>
                      <a:r>
                        <a:rPr lang="en-IN" sz="1300" u="none" strike="noStrike">
                          <a:effectLst/>
                        </a:rPr>
                        <a:t>13a</a:t>
                      </a:r>
                      <a:endParaRPr lang="en-IN" sz="1300" b="0" i="0" u="none" strike="noStrike">
                        <a:solidFill>
                          <a:srgbClr val="000000"/>
                        </a:solidFill>
                        <a:effectLst/>
                        <a:latin typeface="Cambria" panose="02040503050406030204" pitchFamily="18" charset="0"/>
                      </a:endParaRPr>
                    </a:p>
                  </a:txBody>
                  <a:tcPr marL="4889" marR="4889" marT="4889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IN" sz="1300" u="none" strike="noStrike" dirty="0">
                          <a:effectLst/>
                        </a:rPr>
                        <a:t>5</a:t>
                      </a:r>
                      <a:endParaRPr lang="en-IN" sz="1300" b="0" i="0" u="none" strike="noStrike" dirty="0">
                        <a:solidFill>
                          <a:srgbClr val="000000"/>
                        </a:solidFill>
                        <a:effectLst/>
                        <a:latin typeface="Cambria" panose="02040503050406030204" pitchFamily="18" charset="0"/>
                      </a:endParaRPr>
                    </a:p>
                  </a:txBody>
                  <a:tcPr marL="4889" marR="4889" marT="4889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IN" sz="1300" u="none" strike="noStrike">
                          <a:effectLst/>
                        </a:rPr>
                        <a:t>5-4</a:t>
                      </a:r>
                      <a:endParaRPr lang="en-IN" sz="1300" b="0" i="0" u="none" strike="noStrike">
                        <a:solidFill>
                          <a:srgbClr val="000000"/>
                        </a:solidFill>
                        <a:effectLst/>
                        <a:latin typeface="Cambria" panose="02040503050406030204" pitchFamily="18" charset="0"/>
                      </a:endParaRPr>
                    </a:p>
                  </a:txBody>
                  <a:tcPr marL="4889" marR="4889" marT="4889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IN" sz="1300" u="none" strike="noStrike">
                          <a:effectLst/>
                        </a:rPr>
                        <a:t>118800</a:t>
                      </a:r>
                      <a:endParaRPr lang="en-IN" sz="1300" b="0" i="0" u="none" strike="noStrike">
                        <a:solidFill>
                          <a:srgbClr val="000000"/>
                        </a:solidFill>
                        <a:effectLst/>
                        <a:latin typeface="Cambria" panose="02040503050406030204" pitchFamily="18" charset="0"/>
                      </a:endParaRPr>
                    </a:p>
                  </a:txBody>
                  <a:tcPr marL="4889" marR="4889" marT="4889" marB="0" anchor="ctr"/>
                </a:tc>
                <a:tc>
                  <a:txBody>
                    <a:bodyPr/>
                    <a:lstStyle/>
                    <a:p>
                      <a:pPr algn="ctr" fontAlgn="ctr"/>
                      <a:endParaRPr lang="en-IN" sz="1300" b="0" i="0" u="none" strike="noStrike">
                        <a:solidFill>
                          <a:srgbClr val="000000"/>
                        </a:solidFill>
                        <a:effectLst/>
                        <a:latin typeface="Cambria" panose="02040503050406030204" pitchFamily="18" charset="0"/>
                      </a:endParaRPr>
                    </a:p>
                  </a:txBody>
                  <a:tcPr marL="4889" marR="4889" marT="4889" marB="0" anchor="ctr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IN" sz="1300" u="none" strike="noStrike">
                          <a:effectLst/>
                        </a:rPr>
                        <a:t>243.0</a:t>
                      </a:r>
                      <a:endParaRPr lang="en-IN" sz="1300" b="0" i="0" u="none" strike="noStrike">
                        <a:solidFill>
                          <a:srgbClr val="000000"/>
                        </a:solidFill>
                        <a:effectLst/>
                        <a:latin typeface="Cambria" panose="02040503050406030204" pitchFamily="18" charset="0"/>
                      </a:endParaRPr>
                    </a:p>
                  </a:txBody>
                  <a:tcPr marL="4889" marR="4889" marT="4889" marB="0" anchor="b"/>
                </a:tc>
                <a:extLst>
                  <a:ext uri="{0D108BD9-81ED-4DB2-BD59-A6C34878D82A}">
                    <a16:rowId xmlns:a16="http://schemas.microsoft.com/office/drawing/2014/main" val="260986775"/>
                  </a:ext>
                </a:extLst>
              </a:tr>
              <a:tr h="284849">
                <a:tc>
                  <a:txBody>
                    <a:bodyPr/>
                    <a:lstStyle/>
                    <a:p>
                      <a:pPr algn="ctr" fontAlgn="ctr"/>
                      <a:r>
                        <a:rPr lang="en-IN" sz="1300" u="none" strike="noStrike">
                          <a:effectLst/>
                        </a:rPr>
                        <a:t>13b</a:t>
                      </a:r>
                      <a:endParaRPr lang="en-IN" sz="1300" b="0" i="0" u="none" strike="noStrike">
                        <a:solidFill>
                          <a:srgbClr val="000000"/>
                        </a:solidFill>
                        <a:effectLst/>
                        <a:latin typeface="Cambria" panose="02040503050406030204" pitchFamily="18" charset="0"/>
                      </a:endParaRPr>
                    </a:p>
                  </a:txBody>
                  <a:tcPr marL="4889" marR="4889" marT="4889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IN" sz="1300" u="none" strike="noStrike" dirty="0">
                          <a:effectLst/>
                        </a:rPr>
                        <a:t>4</a:t>
                      </a:r>
                      <a:endParaRPr lang="en-IN" sz="1300" b="0" i="0" u="none" strike="noStrike" dirty="0">
                        <a:solidFill>
                          <a:srgbClr val="000000"/>
                        </a:solidFill>
                        <a:effectLst/>
                        <a:latin typeface="Cambria" panose="02040503050406030204" pitchFamily="18" charset="0"/>
                      </a:endParaRPr>
                    </a:p>
                  </a:txBody>
                  <a:tcPr marL="4889" marR="4889" marT="4889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IN" sz="1300" u="none" strike="noStrike">
                          <a:effectLst/>
                        </a:rPr>
                        <a:t>5-4 / 5-3</a:t>
                      </a:r>
                      <a:endParaRPr lang="en-IN" sz="1300" b="0" i="0" u="none" strike="noStrike">
                        <a:solidFill>
                          <a:srgbClr val="000000"/>
                        </a:solidFill>
                        <a:effectLst/>
                        <a:latin typeface="Cambria" panose="02040503050406030204" pitchFamily="18" charset="0"/>
                      </a:endParaRPr>
                    </a:p>
                  </a:txBody>
                  <a:tcPr marL="4889" marR="4889" marT="4889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IN" sz="1300" u="none" strike="noStrike">
                          <a:effectLst/>
                        </a:rPr>
                        <a:t>118800</a:t>
                      </a:r>
                      <a:endParaRPr lang="en-IN" sz="1300" b="0" i="0" u="none" strike="noStrike">
                        <a:solidFill>
                          <a:srgbClr val="000000"/>
                        </a:solidFill>
                        <a:effectLst/>
                        <a:latin typeface="Cambria" panose="02040503050406030204" pitchFamily="18" charset="0"/>
                      </a:endParaRPr>
                    </a:p>
                  </a:txBody>
                  <a:tcPr marL="4889" marR="4889" marT="4889" marB="0" anchor="ctr"/>
                </a:tc>
                <a:tc>
                  <a:txBody>
                    <a:bodyPr/>
                    <a:lstStyle/>
                    <a:p>
                      <a:pPr algn="ctr" fontAlgn="ctr"/>
                      <a:endParaRPr lang="en-IN" sz="1300" b="0" i="0" u="none" strike="noStrike">
                        <a:solidFill>
                          <a:srgbClr val="000000"/>
                        </a:solidFill>
                        <a:effectLst/>
                        <a:latin typeface="Cambria" panose="02040503050406030204" pitchFamily="18" charset="0"/>
                      </a:endParaRPr>
                    </a:p>
                  </a:txBody>
                  <a:tcPr marL="4889" marR="4889" marT="4889" marB="0" anchor="ctr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IN" sz="1300" u="none" strike="noStrike">
                          <a:effectLst/>
                        </a:rPr>
                        <a:t>243.0</a:t>
                      </a:r>
                      <a:endParaRPr lang="en-IN" sz="1300" b="0" i="0" u="none" strike="noStrike">
                        <a:solidFill>
                          <a:srgbClr val="000000"/>
                        </a:solidFill>
                        <a:effectLst/>
                        <a:latin typeface="Cambria" panose="02040503050406030204" pitchFamily="18" charset="0"/>
                      </a:endParaRPr>
                    </a:p>
                  </a:txBody>
                  <a:tcPr marL="4889" marR="4889" marT="4889" marB="0" anchor="b"/>
                </a:tc>
                <a:extLst>
                  <a:ext uri="{0D108BD9-81ED-4DB2-BD59-A6C34878D82A}">
                    <a16:rowId xmlns:a16="http://schemas.microsoft.com/office/drawing/2014/main" val="2262147300"/>
                  </a:ext>
                </a:extLst>
              </a:tr>
              <a:tr h="194563">
                <a:tc>
                  <a:txBody>
                    <a:bodyPr/>
                    <a:lstStyle/>
                    <a:p>
                      <a:pPr algn="ctr" fontAlgn="ctr"/>
                      <a:r>
                        <a:rPr lang="en-IN" sz="1300" u="none" strike="noStrike">
                          <a:effectLst/>
                        </a:rPr>
                        <a:t>13c</a:t>
                      </a:r>
                      <a:endParaRPr lang="en-IN" sz="1300" b="0" i="0" u="none" strike="noStrike">
                        <a:solidFill>
                          <a:srgbClr val="000000"/>
                        </a:solidFill>
                        <a:effectLst/>
                        <a:latin typeface="Cambria" panose="02040503050406030204" pitchFamily="18" charset="0"/>
                      </a:endParaRPr>
                    </a:p>
                  </a:txBody>
                  <a:tcPr marL="4889" marR="4889" marT="4889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IN" sz="1300" u="none" strike="noStrike">
                          <a:effectLst/>
                        </a:rPr>
                        <a:t>17</a:t>
                      </a:r>
                      <a:endParaRPr lang="en-IN" sz="1300" b="0" i="0" u="none" strike="noStrike">
                        <a:solidFill>
                          <a:srgbClr val="000000"/>
                        </a:solidFill>
                        <a:effectLst/>
                        <a:latin typeface="Cambria" panose="02040503050406030204" pitchFamily="18" charset="0"/>
                      </a:endParaRPr>
                    </a:p>
                  </a:txBody>
                  <a:tcPr marL="4889" marR="4889" marT="4889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IN" sz="1300" u="none" strike="noStrike" dirty="0">
                          <a:effectLst/>
                        </a:rPr>
                        <a:t>5-3</a:t>
                      </a:r>
                      <a:endParaRPr lang="en-IN" sz="1300" b="0" i="0" u="none" strike="noStrike" dirty="0">
                        <a:solidFill>
                          <a:srgbClr val="000000"/>
                        </a:solidFill>
                        <a:effectLst/>
                        <a:latin typeface="Cambria" panose="02040503050406030204" pitchFamily="18" charset="0"/>
                      </a:endParaRPr>
                    </a:p>
                  </a:txBody>
                  <a:tcPr marL="4889" marR="4889" marT="4889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IN" sz="1300" u="none" strike="noStrike">
                          <a:effectLst/>
                        </a:rPr>
                        <a:t>118800</a:t>
                      </a:r>
                      <a:endParaRPr lang="en-IN" sz="1300" b="0" i="0" u="none" strike="noStrike">
                        <a:solidFill>
                          <a:srgbClr val="000000"/>
                        </a:solidFill>
                        <a:effectLst/>
                        <a:latin typeface="Cambria" panose="02040503050406030204" pitchFamily="18" charset="0"/>
                      </a:endParaRPr>
                    </a:p>
                  </a:txBody>
                  <a:tcPr marL="4889" marR="4889" marT="4889" marB="0" anchor="ctr"/>
                </a:tc>
                <a:tc>
                  <a:txBody>
                    <a:bodyPr/>
                    <a:lstStyle/>
                    <a:p>
                      <a:pPr algn="ctr" fontAlgn="ctr"/>
                      <a:endParaRPr lang="en-IN" sz="1300" b="0" i="0" u="none" strike="noStrike">
                        <a:solidFill>
                          <a:srgbClr val="000000"/>
                        </a:solidFill>
                        <a:effectLst/>
                        <a:latin typeface="Cambria" panose="02040503050406030204" pitchFamily="18" charset="0"/>
                      </a:endParaRPr>
                    </a:p>
                  </a:txBody>
                  <a:tcPr marL="4889" marR="4889" marT="4889" marB="0" anchor="ctr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IN" sz="1300" u="none" strike="noStrike">
                          <a:effectLst/>
                        </a:rPr>
                        <a:t>243.0</a:t>
                      </a:r>
                      <a:endParaRPr lang="en-IN" sz="1300" b="0" i="0" u="none" strike="noStrike">
                        <a:solidFill>
                          <a:srgbClr val="000000"/>
                        </a:solidFill>
                        <a:effectLst/>
                        <a:latin typeface="Cambria" panose="02040503050406030204" pitchFamily="18" charset="0"/>
                      </a:endParaRPr>
                    </a:p>
                  </a:txBody>
                  <a:tcPr marL="4889" marR="4889" marT="4889" marB="0" anchor="b"/>
                </a:tc>
                <a:extLst>
                  <a:ext uri="{0D108BD9-81ED-4DB2-BD59-A6C34878D82A}">
                    <a16:rowId xmlns:a16="http://schemas.microsoft.com/office/drawing/2014/main" val="2896080525"/>
                  </a:ext>
                </a:extLst>
              </a:tr>
              <a:tr h="194563">
                <a:tc>
                  <a:txBody>
                    <a:bodyPr/>
                    <a:lstStyle/>
                    <a:p>
                      <a:pPr algn="ctr" fontAlgn="ctr"/>
                      <a:r>
                        <a:rPr lang="en-IN" sz="1300" u="none" strike="noStrike">
                          <a:effectLst/>
                        </a:rPr>
                        <a:t>14</a:t>
                      </a:r>
                      <a:endParaRPr lang="en-IN" sz="1300" b="0" i="0" u="none" strike="noStrike">
                        <a:solidFill>
                          <a:srgbClr val="000000"/>
                        </a:solidFill>
                        <a:effectLst/>
                        <a:latin typeface="Cambria" panose="02040503050406030204" pitchFamily="18" charset="0"/>
                      </a:endParaRPr>
                    </a:p>
                  </a:txBody>
                  <a:tcPr marL="4889" marR="4889" marT="4889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IN" sz="1300" u="none" strike="noStrike">
                          <a:effectLst/>
                        </a:rPr>
                        <a:t>16</a:t>
                      </a:r>
                      <a:endParaRPr lang="en-IN" sz="1300" b="0" i="0" u="none" strike="noStrike">
                        <a:solidFill>
                          <a:srgbClr val="000000"/>
                        </a:solidFill>
                        <a:effectLst/>
                        <a:latin typeface="Cambria" panose="02040503050406030204" pitchFamily="18" charset="0"/>
                      </a:endParaRPr>
                    </a:p>
                  </a:txBody>
                  <a:tcPr marL="4889" marR="4889" marT="4889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IN" sz="1300" u="none" strike="noStrike">
                          <a:effectLst/>
                        </a:rPr>
                        <a:t>5-3</a:t>
                      </a:r>
                      <a:endParaRPr lang="en-IN" sz="1300" b="0" i="0" u="none" strike="noStrike">
                        <a:solidFill>
                          <a:srgbClr val="000000"/>
                        </a:solidFill>
                        <a:effectLst/>
                        <a:latin typeface="Cambria" panose="02040503050406030204" pitchFamily="18" charset="0"/>
                      </a:endParaRPr>
                    </a:p>
                  </a:txBody>
                  <a:tcPr marL="4889" marR="4889" marT="4889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IN" sz="1300" u="none" strike="noStrike">
                          <a:effectLst/>
                        </a:rPr>
                        <a:t>117150</a:t>
                      </a:r>
                      <a:endParaRPr lang="en-IN" sz="1300" b="0" i="0" u="none" strike="noStrike">
                        <a:solidFill>
                          <a:srgbClr val="000000"/>
                        </a:solidFill>
                        <a:effectLst/>
                        <a:latin typeface="Cambria" panose="02040503050406030204" pitchFamily="18" charset="0"/>
                      </a:endParaRPr>
                    </a:p>
                  </a:txBody>
                  <a:tcPr marL="4889" marR="4889" marT="4889" marB="0" anchor="ctr"/>
                </a:tc>
                <a:tc>
                  <a:txBody>
                    <a:bodyPr/>
                    <a:lstStyle/>
                    <a:p>
                      <a:pPr algn="ctr" fontAlgn="ctr"/>
                      <a:endParaRPr lang="en-IN" sz="1300" b="0" i="0" u="none" strike="noStrike">
                        <a:solidFill>
                          <a:srgbClr val="000000"/>
                        </a:solidFill>
                        <a:effectLst/>
                        <a:latin typeface="Cambria" panose="02040503050406030204" pitchFamily="18" charset="0"/>
                      </a:endParaRPr>
                    </a:p>
                  </a:txBody>
                  <a:tcPr marL="4889" marR="4889" marT="4889" marB="0" anchor="ctr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IN" sz="1300" u="none" strike="noStrike">
                          <a:effectLst/>
                        </a:rPr>
                        <a:t>246.4</a:t>
                      </a:r>
                      <a:endParaRPr lang="en-IN" sz="1300" b="0" i="0" u="none" strike="noStrike">
                        <a:solidFill>
                          <a:srgbClr val="000000"/>
                        </a:solidFill>
                        <a:effectLst/>
                        <a:latin typeface="Cambria" panose="02040503050406030204" pitchFamily="18" charset="0"/>
                      </a:endParaRPr>
                    </a:p>
                  </a:txBody>
                  <a:tcPr marL="4889" marR="4889" marT="4889" marB="0" anchor="b"/>
                </a:tc>
                <a:extLst>
                  <a:ext uri="{0D108BD9-81ED-4DB2-BD59-A6C34878D82A}">
                    <a16:rowId xmlns:a16="http://schemas.microsoft.com/office/drawing/2014/main" val="2857304097"/>
                  </a:ext>
                </a:extLst>
              </a:tr>
              <a:tr h="194563">
                <a:tc>
                  <a:txBody>
                    <a:bodyPr/>
                    <a:lstStyle/>
                    <a:p>
                      <a:pPr algn="ctr" fontAlgn="ctr"/>
                      <a:r>
                        <a:rPr lang="en-IN" sz="1300" u="none" strike="noStrike">
                          <a:effectLst/>
                        </a:rPr>
                        <a:t>15</a:t>
                      </a:r>
                      <a:endParaRPr lang="en-IN" sz="1300" b="0" i="0" u="none" strike="noStrike">
                        <a:solidFill>
                          <a:srgbClr val="000000"/>
                        </a:solidFill>
                        <a:effectLst/>
                        <a:latin typeface="Cambria" panose="02040503050406030204" pitchFamily="18" charset="0"/>
                      </a:endParaRPr>
                    </a:p>
                  </a:txBody>
                  <a:tcPr marL="4889" marR="4889" marT="4889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IN" sz="1300" u="none" strike="noStrike">
                          <a:effectLst/>
                        </a:rPr>
                        <a:t>15</a:t>
                      </a:r>
                      <a:endParaRPr lang="en-IN" sz="1300" b="0" i="0" u="none" strike="noStrike">
                        <a:solidFill>
                          <a:srgbClr val="000000"/>
                        </a:solidFill>
                        <a:effectLst/>
                        <a:latin typeface="Cambria" panose="02040503050406030204" pitchFamily="18" charset="0"/>
                      </a:endParaRPr>
                    </a:p>
                  </a:txBody>
                  <a:tcPr marL="4889" marR="4889" marT="4889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IN" sz="1300" u="none" strike="noStrike">
                          <a:effectLst/>
                        </a:rPr>
                        <a:t>5-3</a:t>
                      </a:r>
                      <a:endParaRPr lang="en-IN" sz="1300" b="0" i="0" u="none" strike="noStrike">
                        <a:solidFill>
                          <a:srgbClr val="000000"/>
                        </a:solidFill>
                        <a:effectLst/>
                        <a:latin typeface="Cambria" panose="02040503050406030204" pitchFamily="18" charset="0"/>
                      </a:endParaRPr>
                    </a:p>
                  </a:txBody>
                  <a:tcPr marL="4889" marR="4889" marT="4889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IN" sz="1300" u="none" strike="noStrike">
                          <a:effectLst/>
                        </a:rPr>
                        <a:t>115500</a:t>
                      </a:r>
                      <a:endParaRPr lang="en-IN" sz="1300" b="0" i="0" u="none" strike="noStrike">
                        <a:solidFill>
                          <a:srgbClr val="000000"/>
                        </a:solidFill>
                        <a:effectLst/>
                        <a:latin typeface="Cambria" panose="02040503050406030204" pitchFamily="18" charset="0"/>
                      </a:endParaRPr>
                    </a:p>
                  </a:txBody>
                  <a:tcPr marL="4889" marR="4889" marT="4889" marB="0" anchor="ctr"/>
                </a:tc>
                <a:tc>
                  <a:txBody>
                    <a:bodyPr/>
                    <a:lstStyle/>
                    <a:p>
                      <a:pPr algn="ctr" fontAlgn="ctr"/>
                      <a:endParaRPr lang="en-IN" sz="1300" b="0" i="0" u="none" strike="noStrike">
                        <a:solidFill>
                          <a:srgbClr val="000000"/>
                        </a:solidFill>
                        <a:effectLst/>
                        <a:latin typeface="Cambria" panose="02040503050406030204" pitchFamily="18" charset="0"/>
                      </a:endParaRPr>
                    </a:p>
                  </a:txBody>
                  <a:tcPr marL="4889" marR="4889" marT="4889" marB="0" anchor="ctr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IN" sz="1300" u="none" strike="noStrike">
                          <a:effectLst/>
                        </a:rPr>
                        <a:t>249.9</a:t>
                      </a:r>
                      <a:endParaRPr lang="en-IN" sz="1300" b="0" i="0" u="none" strike="noStrike">
                        <a:solidFill>
                          <a:srgbClr val="000000"/>
                        </a:solidFill>
                        <a:effectLst/>
                        <a:latin typeface="Cambria" panose="02040503050406030204" pitchFamily="18" charset="0"/>
                      </a:endParaRPr>
                    </a:p>
                  </a:txBody>
                  <a:tcPr marL="4889" marR="4889" marT="4889" marB="0" anchor="b"/>
                </a:tc>
                <a:extLst>
                  <a:ext uri="{0D108BD9-81ED-4DB2-BD59-A6C34878D82A}">
                    <a16:rowId xmlns:a16="http://schemas.microsoft.com/office/drawing/2014/main" val="3156396324"/>
                  </a:ext>
                </a:extLst>
              </a:tr>
              <a:tr h="194563">
                <a:tc>
                  <a:txBody>
                    <a:bodyPr/>
                    <a:lstStyle/>
                    <a:p>
                      <a:pPr algn="ctr" fontAlgn="ctr"/>
                      <a:r>
                        <a:rPr lang="en-IN" sz="1300" u="none" strike="noStrike">
                          <a:effectLst/>
                        </a:rPr>
                        <a:t>16</a:t>
                      </a:r>
                      <a:endParaRPr lang="en-IN" sz="1300" b="0" i="0" u="none" strike="noStrike">
                        <a:solidFill>
                          <a:srgbClr val="000000"/>
                        </a:solidFill>
                        <a:effectLst/>
                        <a:latin typeface="Cambria" panose="02040503050406030204" pitchFamily="18" charset="0"/>
                      </a:endParaRPr>
                    </a:p>
                  </a:txBody>
                  <a:tcPr marL="4889" marR="4889" marT="4889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IN" sz="1300" u="none" strike="noStrike">
                          <a:effectLst/>
                        </a:rPr>
                        <a:t>14</a:t>
                      </a:r>
                      <a:endParaRPr lang="en-IN" sz="1300" b="0" i="0" u="none" strike="noStrike">
                        <a:solidFill>
                          <a:srgbClr val="000000"/>
                        </a:solidFill>
                        <a:effectLst/>
                        <a:latin typeface="Cambria" panose="02040503050406030204" pitchFamily="18" charset="0"/>
                      </a:endParaRPr>
                    </a:p>
                  </a:txBody>
                  <a:tcPr marL="4889" marR="4889" marT="4889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IN" sz="1300" u="none" strike="noStrike">
                          <a:effectLst/>
                        </a:rPr>
                        <a:t>5-3</a:t>
                      </a:r>
                      <a:endParaRPr lang="en-IN" sz="1300" b="0" i="0" u="none" strike="noStrike">
                        <a:solidFill>
                          <a:srgbClr val="000000"/>
                        </a:solidFill>
                        <a:effectLst/>
                        <a:latin typeface="Cambria" panose="02040503050406030204" pitchFamily="18" charset="0"/>
                      </a:endParaRPr>
                    </a:p>
                  </a:txBody>
                  <a:tcPr marL="4889" marR="4889" marT="4889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IN" sz="1300" u="none" strike="noStrike">
                          <a:effectLst/>
                        </a:rPr>
                        <a:t>113850</a:t>
                      </a:r>
                      <a:endParaRPr lang="en-IN" sz="1300" b="0" i="0" u="none" strike="noStrike">
                        <a:solidFill>
                          <a:srgbClr val="000000"/>
                        </a:solidFill>
                        <a:effectLst/>
                        <a:latin typeface="Cambria" panose="02040503050406030204" pitchFamily="18" charset="0"/>
                      </a:endParaRPr>
                    </a:p>
                  </a:txBody>
                  <a:tcPr marL="4889" marR="4889" marT="4889" marB="0" anchor="ctr"/>
                </a:tc>
                <a:tc>
                  <a:txBody>
                    <a:bodyPr/>
                    <a:lstStyle/>
                    <a:p>
                      <a:pPr algn="ctr" fontAlgn="ctr"/>
                      <a:endParaRPr lang="en-IN" sz="1300" b="0" i="0" u="none" strike="noStrike">
                        <a:solidFill>
                          <a:srgbClr val="000000"/>
                        </a:solidFill>
                        <a:effectLst/>
                        <a:latin typeface="Cambria" panose="02040503050406030204" pitchFamily="18" charset="0"/>
                      </a:endParaRPr>
                    </a:p>
                  </a:txBody>
                  <a:tcPr marL="4889" marR="4889" marT="4889" marB="0" anchor="ctr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IN" sz="1300" u="none" strike="noStrike">
                          <a:effectLst/>
                        </a:rPr>
                        <a:t>253.6</a:t>
                      </a:r>
                      <a:endParaRPr lang="en-IN" sz="1300" b="0" i="0" u="none" strike="noStrike">
                        <a:solidFill>
                          <a:srgbClr val="000000"/>
                        </a:solidFill>
                        <a:effectLst/>
                        <a:latin typeface="Cambria" panose="02040503050406030204" pitchFamily="18" charset="0"/>
                      </a:endParaRPr>
                    </a:p>
                  </a:txBody>
                  <a:tcPr marL="4889" marR="4889" marT="4889" marB="0" anchor="b"/>
                </a:tc>
                <a:extLst>
                  <a:ext uri="{0D108BD9-81ED-4DB2-BD59-A6C34878D82A}">
                    <a16:rowId xmlns:a16="http://schemas.microsoft.com/office/drawing/2014/main" val="1365048664"/>
                  </a:ext>
                </a:extLst>
              </a:tr>
              <a:tr h="194563">
                <a:tc>
                  <a:txBody>
                    <a:bodyPr/>
                    <a:lstStyle/>
                    <a:p>
                      <a:pPr algn="ctr" fontAlgn="ctr"/>
                      <a:r>
                        <a:rPr lang="en-IN" sz="1300" u="none" strike="noStrike">
                          <a:effectLst/>
                        </a:rPr>
                        <a:t>17</a:t>
                      </a:r>
                      <a:endParaRPr lang="en-IN" sz="1300" b="0" i="0" u="none" strike="noStrike">
                        <a:solidFill>
                          <a:srgbClr val="000000"/>
                        </a:solidFill>
                        <a:effectLst/>
                        <a:latin typeface="Cambria" panose="02040503050406030204" pitchFamily="18" charset="0"/>
                      </a:endParaRPr>
                    </a:p>
                  </a:txBody>
                  <a:tcPr marL="4889" marR="4889" marT="4889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IN" sz="1300" u="none" strike="noStrike">
                          <a:effectLst/>
                        </a:rPr>
                        <a:t>13</a:t>
                      </a:r>
                      <a:endParaRPr lang="en-IN" sz="1300" b="0" i="0" u="none" strike="noStrike">
                        <a:solidFill>
                          <a:srgbClr val="000000"/>
                        </a:solidFill>
                        <a:effectLst/>
                        <a:latin typeface="Cambria" panose="02040503050406030204" pitchFamily="18" charset="0"/>
                      </a:endParaRPr>
                    </a:p>
                  </a:txBody>
                  <a:tcPr marL="4889" marR="4889" marT="4889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IN" sz="1300" u="none" strike="noStrike">
                          <a:effectLst/>
                        </a:rPr>
                        <a:t>5-3</a:t>
                      </a:r>
                      <a:endParaRPr lang="en-IN" sz="1300" b="0" i="0" u="none" strike="noStrike">
                        <a:solidFill>
                          <a:srgbClr val="000000"/>
                        </a:solidFill>
                        <a:effectLst/>
                        <a:latin typeface="Cambria" panose="02040503050406030204" pitchFamily="18" charset="0"/>
                      </a:endParaRPr>
                    </a:p>
                  </a:txBody>
                  <a:tcPr marL="4889" marR="4889" marT="4889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IN" sz="1300" u="none" strike="noStrike">
                          <a:effectLst/>
                        </a:rPr>
                        <a:t>112200</a:t>
                      </a:r>
                      <a:endParaRPr lang="en-IN" sz="1300" b="0" i="0" u="none" strike="noStrike">
                        <a:solidFill>
                          <a:srgbClr val="000000"/>
                        </a:solidFill>
                        <a:effectLst/>
                        <a:latin typeface="Cambria" panose="02040503050406030204" pitchFamily="18" charset="0"/>
                      </a:endParaRPr>
                    </a:p>
                  </a:txBody>
                  <a:tcPr marL="4889" marR="4889" marT="4889" marB="0" anchor="ctr"/>
                </a:tc>
                <a:tc>
                  <a:txBody>
                    <a:bodyPr/>
                    <a:lstStyle/>
                    <a:p>
                      <a:pPr algn="ctr" fontAlgn="ctr"/>
                      <a:endParaRPr lang="en-IN" sz="1300" b="0" i="0" u="none" strike="noStrike">
                        <a:solidFill>
                          <a:srgbClr val="000000"/>
                        </a:solidFill>
                        <a:effectLst/>
                        <a:latin typeface="Cambria" panose="02040503050406030204" pitchFamily="18" charset="0"/>
                      </a:endParaRPr>
                    </a:p>
                  </a:txBody>
                  <a:tcPr marL="4889" marR="4889" marT="4889" marB="0" anchor="ctr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IN" sz="1300" u="none" strike="noStrike">
                          <a:effectLst/>
                        </a:rPr>
                        <a:t>257.3</a:t>
                      </a:r>
                      <a:endParaRPr lang="en-IN" sz="1300" b="0" i="0" u="none" strike="noStrike">
                        <a:solidFill>
                          <a:srgbClr val="000000"/>
                        </a:solidFill>
                        <a:effectLst/>
                        <a:latin typeface="Cambria" panose="02040503050406030204" pitchFamily="18" charset="0"/>
                      </a:endParaRPr>
                    </a:p>
                  </a:txBody>
                  <a:tcPr marL="4889" marR="4889" marT="4889" marB="0" anchor="b"/>
                </a:tc>
                <a:extLst>
                  <a:ext uri="{0D108BD9-81ED-4DB2-BD59-A6C34878D82A}">
                    <a16:rowId xmlns:a16="http://schemas.microsoft.com/office/drawing/2014/main" val="2613071943"/>
                  </a:ext>
                </a:extLst>
              </a:tr>
              <a:tr h="194563">
                <a:tc>
                  <a:txBody>
                    <a:bodyPr/>
                    <a:lstStyle/>
                    <a:p>
                      <a:pPr algn="ctr" fontAlgn="ctr"/>
                      <a:r>
                        <a:rPr lang="en-IN" sz="1300" u="none" strike="noStrike">
                          <a:effectLst/>
                        </a:rPr>
                        <a:t>18</a:t>
                      </a:r>
                      <a:endParaRPr lang="en-IN" sz="1300" b="0" i="0" u="none" strike="noStrike">
                        <a:solidFill>
                          <a:srgbClr val="000000"/>
                        </a:solidFill>
                        <a:effectLst/>
                        <a:latin typeface="Cambria" panose="02040503050406030204" pitchFamily="18" charset="0"/>
                      </a:endParaRPr>
                    </a:p>
                  </a:txBody>
                  <a:tcPr marL="4889" marR="4889" marT="4889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IN" sz="1300" u="none" strike="noStrike">
                          <a:effectLst/>
                        </a:rPr>
                        <a:t>12</a:t>
                      </a:r>
                      <a:endParaRPr lang="en-IN" sz="1300" b="0" i="0" u="none" strike="noStrike">
                        <a:solidFill>
                          <a:srgbClr val="000000"/>
                        </a:solidFill>
                        <a:effectLst/>
                        <a:latin typeface="Cambria" panose="02040503050406030204" pitchFamily="18" charset="0"/>
                      </a:endParaRPr>
                    </a:p>
                  </a:txBody>
                  <a:tcPr marL="4889" marR="4889" marT="4889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IN" sz="1300" u="none" strike="noStrike">
                          <a:effectLst/>
                        </a:rPr>
                        <a:t>5-3</a:t>
                      </a:r>
                      <a:endParaRPr lang="en-IN" sz="1300" b="0" i="0" u="none" strike="noStrike">
                        <a:solidFill>
                          <a:srgbClr val="000000"/>
                        </a:solidFill>
                        <a:effectLst/>
                        <a:latin typeface="Cambria" panose="02040503050406030204" pitchFamily="18" charset="0"/>
                      </a:endParaRPr>
                    </a:p>
                  </a:txBody>
                  <a:tcPr marL="4889" marR="4889" marT="4889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IN" sz="1300" u="none" strike="noStrike">
                          <a:effectLst/>
                        </a:rPr>
                        <a:t>110550</a:t>
                      </a:r>
                      <a:endParaRPr lang="en-IN" sz="1300" b="0" i="0" u="none" strike="noStrike">
                        <a:solidFill>
                          <a:srgbClr val="000000"/>
                        </a:solidFill>
                        <a:effectLst/>
                        <a:latin typeface="Cambria" panose="02040503050406030204" pitchFamily="18" charset="0"/>
                      </a:endParaRPr>
                    </a:p>
                  </a:txBody>
                  <a:tcPr marL="4889" marR="4889" marT="4889" marB="0" anchor="ctr"/>
                </a:tc>
                <a:tc>
                  <a:txBody>
                    <a:bodyPr/>
                    <a:lstStyle/>
                    <a:p>
                      <a:pPr algn="ctr" fontAlgn="ctr"/>
                      <a:endParaRPr lang="en-IN" sz="1300" b="0" i="0" u="none" strike="noStrike">
                        <a:solidFill>
                          <a:srgbClr val="000000"/>
                        </a:solidFill>
                        <a:effectLst/>
                        <a:latin typeface="Cambria" panose="02040503050406030204" pitchFamily="18" charset="0"/>
                      </a:endParaRPr>
                    </a:p>
                  </a:txBody>
                  <a:tcPr marL="4889" marR="4889" marT="4889" marB="0" anchor="ctr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IN" sz="1300" u="none" strike="noStrike">
                          <a:effectLst/>
                        </a:rPr>
                        <a:t>261.1</a:t>
                      </a:r>
                      <a:endParaRPr lang="en-IN" sz="1300" b="0" i="0" u="none" strike="noStrike">
                        <a:solidFill>
                          <a:srgbClr val="000000"/>
                        </a:solidFill>
                        <a:effectLst/>
                        <a:latin typeface="Cambria" panose="02040503050406030204" pitchFamily="18" charset="0"/>
                      </a:endParaRPr>
                    </a:p>
                  </a:txBody>
                  <a:tcPr marL="4889" marR="4889" marT="4889" marB="0" anchor="b"/>
                </a:tc>
                <a:extLst>
                  <a:ext uri="{0D108BD9-81ED-4DB2-BD59-A6C34878D82A}">
                    <a16:rowId xmlns:a16="http://schemas.microsoft.com/office/drawing/2014/main" val="2807369654"/>
                  </a:ext>
                </a:extLst>
              </a:tr>
              <a:tr h="194563">
                <a:tc>
                  <a:txBody>
                    <a:bodyPr/>
                    <a:lstStyle/>
                    <a:p>
                      <a:pPr algn="ctr" fontAlgn="ctr"/>
                      <a:r>
                        <a:rPr lang="en-IN" sz="1300" u="none" strike="noStrike">
                          <a:effectLst/>
                        </a:rPr>
                        <a:t>19</a:t>
                      </a:r>
                      <a:endParaRPr lang="en-IN" sz="1300" b="0" i="0" u="none" strike="noStrike">
                        <a:solidFill>
                          <a:srgbClr val="000000"/>
                        </a:solidFill>
                        <a:effectLst/>
                        <a:latin typeface="Cambria" panose="02040503050406030204" pitchFamily="18" charset="0"/>
                      </a:endParaRPr>
                    </a:p>
                  </a:txBody>
                  <a:tcPr marL="4889" marR="4889" marT="4889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IN" sz="1300" u="none" strike="noStrike">
                          <a:effectLst/>
                        </a:rPr>
                        <a:t>11</a:t>
                      </a:r>
                      <a:endParaRPr lang="en-IN" sz="1300" b="0" i="0" u="none" strike="noStrike">
                        <a:solidFill>
                          <a:srgbClr val="000000"/>
                        </a:solidFill>
                        <a:effectLst/>
                        <a:latin typeface="Cambria" panose="02040503050406030204" pitchFamily="18" charset="0"/>
                      </a:endParaRPr>
                    </a:p>
                  </a:txBody>
                  <a:tcPr marL="4889" marR="4889" marT="4889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IN" sz="1300" u="none" strike="noStrike">
                          <a:effectLst/>
                        </a:rPr>
                        <a:t>5-3</a:t>
                      </a:r>
                      <a:endParaRPr lang="en-IN" sz="1300" b="0" i="0" u="none" strike="noStrike">
                        <a:solidFill>
                          <a:srgbClr val="000000"/>
                        </a:solidFill>
                        <a:effectLst/>
                        <a:latin typeface="Cambria" panose="02040503050406030204" pitchFamily="18" charset="0"/>
                      </a:endParaRPr>
                    </a:p>
                  </a:txBody>
                  <a:tcPr marL="4889" marR="4889" marT="4889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IN" sz="1300" u="none" strike="noStrike">
                          <a:effectLst/>
                        </a:rPr>
                        <a:t>108900</a:t>
                      </a:r>
                      <a:endParaRPr lang="en-IN" sz="1300" b="0" i="0" u="none" strike="noStrike">
                        <a:solidFill>
                          <a:srgbClr val="000000"/>
                        </a:solidFill>
                        <a:effectLst/>
                        <a:latin typeface="Cambria" panose="02040503050406030204" pitchFamily="18" charset="0"/>
                      </a:endParaRPr>
                    </a:p>
                  </a:txBody>
                  <a:tcPr marL="4889" marR="4889" marT="4889" marB="0" anchor="ctr"/>
                </a:tc>
                <a:tc>
                  <a:txBody>
                    <a:bodyPr/>
                    <a:lstStyle/>
                    <a:p>
                      <a:pPr algn="l" fontAlgn="b"/>
                      <a:endParaRPr lang="en-IN" sz="1300" b="0" i="0" u="none" strike="noStrike">
                        <a:solidFill>
                          <a:srgbClr val="000000"/>
                        </a:solidFill>
                        <a:effectLst/>
                        <a:latin typeface="Cambria" panose="02040503050406030204" pitchFamily="18" charset="0"/>
                      </a:endParaRPr>
                    </a:p>
                  </a:txBody>
                  <a:tcPr marL="4889" marR="4889" marT="4889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IN" sz="1300" u="none" strike="noStrike">
                          <a:effectLst/>
                        </a:rPr>
                        <a:t>265.1</a:t>
                      </a:r>
                      <a:endParaRPr lang="en-IN" sz="1300" b="0" i="0" u="none" strike="noStrike">
                        <a:solidFill>
                          <a:srgbClr val="000000"/>
                        </a:solidFill>
                        <a:effectLst/>
                        <a:latin typeface="Cambria" panose="02040503050406030204" pitchFamily="18" charset="0"/>
                      </a:endParaRPr>
                    </a:p>
                  </a:txBody>
                  <a:tcPr marL="4889" marR="4889" marT="4889" marB="0" anchor="b"/>
                </a:tc>
                <a:extLst>
                  <a:ext uri="{0D108BD9-81ED-4DB2-BD59-A6C34878D82A}">
                    <a16:rowId xmlns:a16="http://schemas.microsoft.com/office/drawing/2014/main" val="2668784704"/>
                  </a:ext>
                </a:extLst>
              </a:tr>
              <a:tr h="194563">
                <a:tc>
                  <a:txBody>
                    <a:bodyPr/>
                    <a:lstStyle/>
                    <a:p>
                      <a:pPr algn="ctr" fontAlgn="ctr"/>
                      <a:r>
                        <a:rPr lang="en-IN" sz="1300" u="none" strike="noStrike">
                          <a:effectLst/>
                        </a:rPr>
                        <a:t>20</a:t>
                      </a:r>
                      <a:endParaRPr lang="en-IN" sz="1300" b="0" i="0" u="none" strike="noStrike">
                        <a:solidFill>
                          <a:srgbClr val="000000"/>
                        </a:solidFill>
                        <a:effectLst/>
                        <a:latin typeface="Cambria" panose="02040503050406030204" pitchFamily="18" charset="0"/>
                      </a:endParaRPr>
                    </a:p>
                  </a:txBody>
                  <a:tcPr marL="4889" marR="4889" marT="4889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IN" sz="1300" u="none" strike="noStrike">
                          <a:effectLst/>
                        </a:rPr>
                        <a:t>10</a:t>
                      </a:r>
                      <a:endParaRPr lang="en-IN" sz="1300" b="0" i="0" u="none" strike="noStrike">
                        <a:solidFill>
                          <a:srgbClr val="000000"/>
                        </a:solidFill>
                        <a:effectLst/>
                        <a:latin typeface="Cambria" panose="02040503050406030204" pitchFamily="18" charset="0"/>
                      </a:endParaRPr>
                    </a:p>
                  </a:txBody>
                  <a:tcPr marL="4889" marR="4889" marT="4889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IN" sz="1300" u="none" strike="noStrike">
                          <a:effectLst/>
                        </a:rPr>
                        <a:t>5-3</a:t>
                      </a:r>
                      <a:endParaRPr lang="en-IN" sz="1300" b="0" i="0" u="none" strike="noStrike">
                        <a:solidFill>
                          <a:srgbClr val="000000"/>
                        </a:solidFill>
                        <a:effectLst/>
                        <a:latin typeface="Cambria" panose="02040503050406030204" pitchFamily="18" charset="0"/>
                      </a:endParaRPr>
                    </a:p>
                  </a:txBody>
                  <a:tcPr marL="4889" marR="4889" marT="4889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IN" sz="1300" u="none" strike="noStrike">
                          <a:effectLst/>
                        </a:rPr>
                        <a:t>107250</a:t>
                      </a:r>
                      <a:endParaRPr lang="en-IN" sz="1300" b="0" i="0" u="none" strike="noStrike">
                        <a:solidFill>
                          <a:srgbClr val="000000"/>
                        </a:solidFill>
                        <a:effectLst/>
                        <a:latin typeface="Cambria" panose="02040503050406030204" pitchFamily="18" charset="0"/>
                      </a:endParaRPr>
                    </a:p>
                  </a:txBody>
                  <a:tcPr marL="4889" marR="4889" marT="4889" marB="0" anchor="ctr"/>
                </a:tc>
                <a:tc>
                  <a:txBody>
                    <a:bodyPr/>
                    <a:lstStyle/>
                    <a:p>
                      <a:pPr algn="l" fontAlgn="b"/>
                      <a:endParaRPr lang="en-IN" sz="1300" b="0" i="0" u="none" strike="noStrike">
                        <a:solidFill>
                          <a:srgbClr val="000000"/>
                        </a:solidFill>
                        <a:effectLst/>
                        <a:latin typeface="Cambria" panose="02040503050406030204" pitchFamily="18" charset="0"/>
                      </a:endParaRPr>
                    </a:p>
                  </a:txBody>
                  <a:tcPr marL="4889" marR="4889" marT="4889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IN" sz="1300" u="none" strike="noStrike">
                          <a:effectLst/>
                        </a:rPr>
                        <a:t>269.2</a:t>
                      </a:r>
                      <a:endParaRPr lang="en-IN" sz="1300" b="0" i="0" u="none" strike="noStrike">
                        <a:solidFill>
                          <a:srgbClr val="000000"/>
                        </a:solidFill>
                        <a:effectLst/>
                        <a:latin typeface="Cambria" panose="02040503050406030204" pitchFamily="18" charset="0"/>
                      </a:endParaRPr>
                    </a:p>
                  </a:txBody>
                  <a:tcPr marL="4889" marR="4889" marT="4889" marB="0" anchor="b"/>
                </a:tc>
                <a:extLst>
                  <a:ext uri="{0D108BD9-81ED-4DB2-BD59-A6C34878D82A}">
                    <a16:rowId xmlns:a16="http://schemas.microsoft.com/office/drawing/2014/main" val="473548675"/>
                  </a:ext>
                </a:extLst>
              </a:tr>
              <a:tr h="194563">
                <a:tc>
                  <a:txBody>
                    <a:bodyPr/>
                    <a:lstStyle/>
                    <a:p>
                      <a:pPr algn="ctr" fontAlgn="ctr"/>
                      <a:r>
                        <a:rPr lang="en-IN" sz="1300" u="none" strike="noStrike">
                          <a:effectLst/>
                        </a:rPr>
                        <a:t>21</a:t>
                      </a:r>
                      <a:endParaRPr lang="en-IN" sz="1300" b="0" i="0" u="none" strike="noStrike">
                        <a:solidFill>
                          <a:srgbClr val="000000"/>
                        </a:solidFill>
                        <a:effectLst/>
                        <a:latin typeface="Cambria" panose="02040503050406030204" pitchFamily="18" charset="0"/>
                      </a:endParaRPr>
                    </a:p>
                  </a:txBody>
                  <a:tcPr marL="4889" marR="4889" marT="4889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IN" sz="1300" u="none" strike="noStrike">
                          <a:effectLst/>
                        </a:rPr>
                        <a:t>9</a:t>
                      </a:r>
                      <a:endParaRPr lang="en-IN" sz="1300" b="0" i="0" u="none" strike="noStrike">
                        <a:solidFill>
                          <a:srgbClr val="000000"/>
                        </a:solidFill>
                        <a:effectLst/>
                        <a:latin typeface="Cambria" panose="02040503050406030204" pitchFamily="18" charset="0"/>
                      </a:endParaRPr>
                    </a:p>
                  </a:txBody>
                  <a:tcPr marL="4889" marR="4889" marT="4889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IN" sz="1300" u="none" strike="noStrike">
                          <a:effectLst/>
                        </a:rPr>
                        <a:t>5-3</a:t>
                      </a:r>
                      <a:endParaRPr lang="en-IN" sz="1300" b="0" i="0" u="none" strike="noStrike">
                        <a:solidFill>
                          <a:srgbClr val="000000"/>
                        </a:solidFill>
                        <a:effectLst/>
                        <a:latin typeface="Cambria" panose="02040503050406030204" pitchFamily="18" charset="0"/>
                      </a:endParaRPr>
                    </a:p>
                  </a:txBody>
                  <a:tcPr marL="4889" marR="4889" marT="4889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IN" sz="1300" u="none" strike="noStrike">
                          <a:effectLst/>
                        </a:rPr>
                        <a:t>105600</a:t>
                      </a:r>
                      <a:endParaRPr lang="en-IN" sz="1300" b="0" i="0" u="none" strike="noStrike">
                        <a:solidFill>
                          <a:srgbClr val="000000"/>
                        </a:solidFill>
                        <a:effectLst/>
                        <a:latin typeface="Cambria" panose="02040503050406030204" pitchFamily="18" charset="0"/>
                      </a:endParaRPr>
                    </a:p>
                  </a:txBody>
                  <a:tcPr marL="4889" marR="4889" marT="4889" marB="0" anchor="ctr"/>
                </a:tc>
                <a:tc>
                  <a:txBody>
                    <a:bodyPr/>
                    <a:lstStyle/>
                    <a:p>
                      <a:pPr algn="l" fontAlgn="b"/>
                      <a:endParaRPr lang="en-IN" sz="1300" b="0" i="0" u="none" strike="noStrike">
                        <a:solidFill>
                          <a:srgbClr val="000000"/>
                        </a:solidFill>
                        <a:effectLst/>
                        <a:latin typeface="Cambria" panose="02040503050406030204" pitchFamily="18" charset="0"/>
                      </a:endParaRPr>
                    </a:p>
                  </a:txBody>
                  <a:tcPr marL="4889" marR="4889" marT="4889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IN" sz="1300" u="none" strike="noStrike">
                          <a:effectLst/>
                        </a:rPr>
                        <a:t>273.4</a:t>
                      </a:r>
                      <a:endParaRPr lang="en-IN" sz="1300" b="0" i="0" u="none" strike="noStrike">
                        <a:solidFill>
                          <a:srgbClr val="000000"/>
                        </a:solidFill>
                        <a:effectLst/>
                        <a:latin typeface="Cambria" panose="02040503050406030204" pitchFamily="18" charset="0"/>
                      </a:endParaRPr>
                    </a:p>
                  </a:txBody>
                  <a:tcPr marL="4889" marR="4889" marT="4889" marB="0" anchor="b"/>
                </a:tc>
                <a:extLst>
                  <a:ext uri="{0D108BD9-81ED-4DB2-BD59-A6C34878D82A}">
                    <a16:rowId xmlns:a16="http://schemas.microsoft.com/office/drawing/2014/main" val="1083208540"/>
                  </a:ext>
                </a:extLst>
              </a:tr>
              <a:tr h="194563">
                <a:tc>
                  <a:txBody>
                    <a:bodyPr/>
                    <a:lstStyle/>
                    <a:p>
                      <a:pPr algn="ctr" fontAlgn="ctr"/>
                      <a:r>
                        <a:rPr lang="en-IN" sz="1300" u="none" strike="noStrike">
                          <a:effectLst/>
                        </a:rPr>
                        <a:t>22</a:t>
                      </a:r>
                      <a:endParaRPr lang="en-IN" sz="1300" b="0" i="0" u="none" strike="noStrike">
                        <a:solidFill>
                          <a:srgbClr val="000000"/>
                        </a:solidFill>
                        <a:effectLst/>
                        <a:latin typeface="Cambria" panose="02040503050406030204" pitchFamily="18" charset="0"/>
                      </a:endParaRPr>
                    </a:p>
                  </a:txBody>
                  <a:tcPr marL="4889" marR="4889" marT="4889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IN" sz="1300" u="none" strike="noStrike">
                          <a:effectLst/>
                        </a:rPr>
                        <a:t>8</a:t>
                      </a:r>
                      <a:endParaRPr lang="en-IN" sz="1300" b="0" i="0" u="none" strike="noStrike">
                        <a:solidFill>
                          <a:srgbClr val="000000"/>
                        </a:solidFill>
                        <a:effectLst/>
                        <a:latin typeface="Cambria" panose="02040503050406030204" pitchFamily="18" charset="0"/>
                      </a:endParaRPr>
                    </a:p>
                  </a:txBody>
                  <a:tcPr marL="4889" marR="4889" marT="4889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IN" sz="1300" u="none" strike="noStrike">
                          <a:effectLst/>
                        </a:rPr>
                        <a:t>5-3</a:t>
                      </a:r>
                      <a:endParaRPr lang="en-IN" sz="1300" b="0" i="0" u="none" strike="noStrike">
                        <a:solidFill>
                          <a:srgbClr val="000000"/>
                        </a:solidFill>
                        <a:effectLst/>
                        <a:latin typeface="Cambria" panose="02040503050406030204" pitchFamily="18" charset="0"/>
                      </a:endParaRPr>
                    </a:p>
                  </a:txBody>
                  <a:tcPr marL="4889" marR="4889" marT="4889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IN" sz="1300" u="none" strike="noStrike">
                          <a:effectLst/>
                        </a:rPr>
                        <a:t>103950</a:t>
                      </a:r>
                      <a:endParaRPr lang="en-IN" sz="1300" b="0" i="0" u="none" strike="noStrike">
                        <a:solidFill>
                          <a:srgbClr val="000000"/>
                        </a:solidFill>
                        <a:effectLst/>
                        <a:latin typeface="Cambria" panose="02040503050406030204" pitchFamily="18" charset="0"/>
                      </a:endParaRPr>
                    </a:p>
                  </a:txBody>
                  <a:tcPr marL="4889" marR="4889" marT="4889" marB="0" anchor="ctr"/>
                </a:tc>
                <a:tc>
                  <a:txBody>
                    <a:bodyPr/>
                    <a:lstStyle/>
                    <a:p>
                      <a:pPr algn="l" fontAlgn="b"/>
                      <a:endParaRPr lang="en-IN" sz="1300" b="0" i="0" u="none" strike="noStrike">
                        <a:solidFill>
                          <a:srgbClr val="000000"/>
                        </a:solidFill>
                        <a:effectLst/>
                        <a:latin typeface="Cambria" panose="02040503050406030204" pitchFamily="18" charset="0"/>
                      </a:endParaRPr>
                    </a:p>
                  </a:txBody>
                  <a:tcPr marL="4889" marR="4889" marT="4889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IN" sz="1300" u="none" strike="noStrike">
                          <a:effectLst/>
                        </a:rPr>
                        <a:t>277.7</a:t>
                      </a:r>
                      <a:endParaRPr lang="en-IN" sz="1300" b="0" i="0" u="none" strike="noStrike">
                        <a:solidFill>
                          <a:srgbClr val="000000"/>
                        </a:solidFill>
                        <a:effectLst/>
                        <a:latin typeface="Cambria" panose="02040503050406030204" pitchFamily="18" charset="0"/>
                      </a:endParaRPr>
                    </a:p>
                  </a:txBody>
                  <a:tcPr marL="4889" marR="4889" marT="4889" marB="0" anchor="b"/>
                </a:tc>
                <a:extLst>
                  <a:ext uri="{0D108BD9-81ED-4DB2-BD59-A6C34878D82A}">
                    <a16:rowId xmlns:a16="http://schemas.microsoft.com/office/drawing/2014/main" val="559452634"/>
                  </a:ext>
                </a:extLst>
              </a:tr>
              <a:tr h="194563">
                <a:tc>
                  <a:txBody>
                    <a:bodyPr/>
                    <a:lstStyle/>
                    <a:p>
                      <a:pPr algn="ctr" fontAlgn="ctr"/>
                      <a:r>
                        <a:rPr lang="en-IN" sz="1300" u="none" strike="noStrike">
                          <a:effectLst/>
                        </a:rPr>
                        <a:t>23</a:t>
                      </a:r>
                      <a:endParaRPr lang="en-IN" sz="1300" b="0" i="0" u="none" strike="noStrike">
                        <a:solidFill>
                          <a:srgbClr val="000000"/>
                        </a:solidFill>
                        <a:effectLst/>
                        <a:latin typeface="Cambria" panose="02040503050406030204" pitchFamily="18" charset="0"/>
                      </a:endParaRPr>
                    </a:p>
                  </a:txBody>
                  <a:tcPr marL="4889" marR="4889" marT="4889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IN" sz="1300" u="none" strike="noStrike">
                          <a:effectLst/>
                        </a:rPr>
                        <a:t>7</a:t>
                      </a:r>
                      <a:endParaRPr lang="en-IN" sz="1300" b="0" i="0" u="none" strike="noStrike">
                        <a:solidFill>
                          <a:srgbClr val="000000"/>
                        </a:solidFill>
                        <a:effectLst/>
                        <a:latin typeface="Cambria" panose="02040503050406030204" pitchFamily="18" charset="0"/>
                      </a:endParaRPr>
                    </a:p>
                  </a:txBody>
                  <a:tcPr marL="4889" marR="4889" marT="4889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IN" sz="1300" u="none" strike="noStrike">
                          <a:effectLst/>
                        </a:rPr>
                        <a:t>5-3</a:t>
                      </a:r>
                      <a:endParaRPr lang="en-IN" sz="1300" b="0" i="0" u="none" strike="noStrike">
                        <a:solidFill>
                          <a:srgbClr val="000000"/>
                        </a:solidFill>
                        <a:effectLst/>
                        <a:latin typeface="Cambria" panose="02040503050406030204" pitchFamily="18" charset="0"/>
                      </a:endParaRPr>
                    </a:p>
                  </a:txBody>
                  <a:tcPr marL="4889" marR="4889" marT="4889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IN" sz="1300" u="none" strike="noStrike">
                          <a:effectLst/>
                        </a:rPr>
                        <a:t>102300</a:t>
                      </a:r>
                      <a:endParaRPr lang="en-IN" sz="1300" b="0" i="0" u="none" strike="noStrike">
                        <a:solidFill>
                          <a:srgbClr val="000000"/>
                        </a:solidFill>
                        <a:effectLst/>
                        <a:latin typeface="Cambria" panose="02040503050406030204" pitchFamily="18" charset="0"/>
                      </a:endParaRPr>
                    </a:p>
                  </a:txBody>
                  <a:tcPr marL="4889" marR="4889" marT="4889" marB="0" anchor="ctr"/>
                </a:tc>
                <a:tc>
                  <a:txBody>
                    <a:bodyPr/>
                    <a:lstStyle/>
                    <a:p>
                      <a:pPr algn="l" fontAlgn="b"/>
                      <a:endParaRPr lang="en-IN" sz="1300" b="0" i="0" u="none" strike="noStrike">
                        <a:solidFill>
                          <a:srgbClr val="000000"/>
                        </a:solidFill>
                        <a:effectLst/>
                        <a:latin typeface="Cambria" panose="02040503050406030204" pitchFamily="18" charset="0"/>
                      </a:endParaRPr>
                    </a:p>
                  </a:txBody>
                  <a:tcPr marL="4889" marR="4889" marT="4889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IN" sz="1300" u="none" strike="noStrike">
                          <a:effectLst/>
                        </a:rPr>
                        <a:t>282.2</a:t>
                      </a:r>
                      <a:endParaRPr lang="en-IN" sz="1300" b="0" i="0" u="none" strike="noStrike">
                        <a:solidFill>
                          <a:srgbClr val="000000"/>
                        </a:solidFill>
                        <a:effectLst/>
                        <a:latin typeface="Cambria" panose="02040503050406030204" pitchFamily="18" charset="0"/>
                      </a:endParaRPr>
                    </a:p>
                  </a:txBody>
                  <a:tcPr marL="4889" marR="4889" marT="4889" marB="0" anchor="b"/>
                </a:tc>
                <a:extLst>
                  <a:ext uri="{0D108BD9-81ED-4DB2-BD59-A6C34878D82A}">
                    <a16:rowId xmlns:a16="http://schemas.microsoft.com/office/drawing/2014/main" val="1508760769"/>
                  </a:ext>
                </a:extLst>
              </a:tr>
              <a:tr h="194563">
                <a:tc>
                  <a:txBody>
                    <a:bodyPr/>
                    <a:lstStyle/>
                    <a:p>
                      <a:pPr algn="ctr" fontAlgn="ctr"/>
                      <a:r>
                        <a:rPr lang="en-IN" sz="1300" u="none" strike="noStrike">
                          <a:effectLst/>
                        </a:rPr>
                        <a:t>24</a:t>
                      </a:r>
                      <a:endParaRPr lang="en-IN" sz="1300" b="0" i="0" u="none" strike="noStrike">
                        <a:solidFill>
                          <a:srgbClr val="000000"/>
                        </a:solidFill>
                        <a:effectLst/>
                        <a:latin typeface="Cambria" panose="02040503050406030204" pitchFamily="18" charset="0"/>
                      </a:endParaRPr>
                    </a:p>
                  </a:txBody>
                  <a:tcPr marL="4889" marR="4889" marT="4889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IN" sz="1300" u="none" strike="noStrike">
                          <a:effectLst/>
                        </a:rPr>
                        <a:t>6</a:t>
                      </a:r>
                      <a:endParaRPr lang="en-IN" sz="1300" b="0" i="0" u="none" strike="noStrike">
                        <a:solidFill>
                          <a:srgbClr val="000000"/>
                        </a:solidFill>
                        <a:effectLst/>
                        <a:latin typeface="Cambria" panose="02040503050406030204" pitchFamily="18" charset="0"/>
                      </a:endParaRPr>
                    </a:p>
                  </a:txBody>
                  <a:tcPr marL="4889" marR="4889" marT="4889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IN" sz="1300" u="none" strike="noStrike">
                          <a:effectLst/>
                        </a:rPr>
                        <a:t>5-3</a:t>
                      </a:r>
                      <a:endParaRPr lang="en-IN" sz="1300" b="0" i="0" u="none" strike="noStrike">
                        <a:solidFill>
                          <a:srgbClr val="000000"/>
                        </a:solidFill>
                        <a:effectLst/>
                        <a:latin typeface="Cambria" panose="02040503050406030204" pitchFamily="18" charset="0"/>
                      </a:endParaRPr>
                    </a:p>
                  </a:txBody>
                  <a:tcPr marL="4889" marR="4889" marT="4889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IN" sz="1300" u="none" strike="noStrike">
                          <a:effectLst/>
                        </a:rPr>
                        <a:t>100650</a:t>
                      </a:r>
                      <a:endParaRPr lang="en-IN" sz="1300" b="0" i="0" u="none" strike="noStrike">
                        <a:solidFill>
                          <a:srgbClr val="000000"/>
                        </a:solidFill>
                        <a:effectLst/>
                        <a:latin typeface="Cambria" panose="02040503050406030204" pitchFamily="18" charset="0"/>
                      </a:endParaRPr>
                    </a:p>
                  </a:txBody>
                  <a:tcPr marL="4889" marR="4889" marT="4889" marB="0" anchor="ctr"/>
                </a:tc>
                <a:tc>
                  <a:txBody>
                    <a:bodyPr/>
                    <a:lstStyle/>
                    <a:p>
                      <a:pPr algn="l" fontAlgn="b"/>
                      <a:endParaRPr lang="en-IN" sz="1300" b="0" i="0" u="none" strike="noStrike">
                        <a:solidFill>
                          <a:srgbClr val="000000"/>
                        </a:solidFill>
                        <a:effectLst/>
                        <a:latin typeface="Cambria" panose="02040503050406030204" pitchFamily="18" charset="0"/>
                      </a:endParaRPr>
                    </a:p>
                  </a:txBody>
                  <a:tcPr marL="4889" marR="4889" marT="4889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IN" sz="1300" u="none" strike="noStrike">
                          <a:effectLst/>
                        </a:rPr>
                        <a:t>286.8</a:t>
                      </a:r>
                      <a:endParaRPr lang="en-IN" sz="1300" b="0" i="0" u="none" strike="noStrike">
                        <a:solidFill>
                          <a:srgbClr val="000000"/>
                        </a:solidFill>
                        <a:effectLst/>
                        <a:latin typeface="Cambria" panose="02040503050406030204" pitchFamily="18" charset="0"/>
                      </a:endParaRPr>
                    </a:p>
                  </a:txBody>
                  <a:tcPr marL="4889" marR="4889" marT="4889" marB="0" anchor="b"/>
                </a:tc>
                <a:extLst>
                  <a:ext uri="{0D108BD9-81ED-4DB2-BD59-A6C34878D82A}">
                    <a16:rowId xmlns:a16="http://schemas.microsoft.com/office/drawing/2014/main" val="2127129398"/>
                  </a:ext>
                </a:extLst>
              </a:tr>
              <a:tr h="194563">
                <a:tc>
                  <a:txBody>
                    <a:bodyPr/>
                    <a:lstStyle/>
                    <a:p>
                      <a:pPr algn="ctr" fontAlgn="ctr"/>
                      <a:r>
                        <a:rPr lang="en-IN" sz="1300" u="none" strike="noStrike">
                          <a:effectLst/>
                        </a:rPr>
                        <a:t>25</a:t>
                      </a:r>
                      <a:endParaRPr lang="en-IN" sz="1300" b="0" i="0" u="none" strike="noStrike">
                        <a:solidFill>
                          <a:srgbClr val="000000"/>
                        </a:solidFill>
                        <a:effectLst/>
                        <a:latin typeface="Cambria" panose="02040503050406030204" pitchFamily="18" charset="0"/>
                      </a:endParaRPr>
                    </a:p>
                  </a:txBody>
                  <a:tcPr marL="4889" marR="4889" marT="4889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IN" sz="1300" u="none" strike="noStrike">
                          <a:effectLst/>
                        </a:rPr>
                        <a:t>5</a:t>
                      </a:r>
                      <a:endParaRPr lang="en-IN" sz="1300" b="0" i="0" u="none" strike="noStrike">
                        <a:solidFill>
                          <a:srgbClr val="000000"/>
                        </a:solidFill>
                        <a:effectLst/>
                        <a:latin typeface="Cambria" panose="02040503050406030204" pitchFamily="18" charset="0"/>
                      </a:endParaRPr>
                    </a:p>
                  </a:txBody>
                  <a:tcPr marL="4889" marR="4889" marT="4889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IN" sz="1300" u="none" strike="noStrike">
                          <a:effectLst/>
                        </a:rPr>
                        <a:t>5-3</a:t>
                      </a:r>
                      <a:endParaRPr lang="en-IN" sz="1300" b="0" i="0" u="none" strike="noStrike">
                        <a:solidFill>
                          <a:srgbClr val="000000"/>
                        </a:solidFill>
                        <a:effectLst/>
                        <a:latin typeface="Cambria" panose="02040503050406030204" pitchFamily="18" charset="0"/>
                      </a:endParaRPr>
                    </a:p>
                  </a:txBody>
                  <a:tcPr marL="4889" marR="4889" marT="4889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IN" sz="1300" u="none" strike="noStrike">
                          <a:effectLst/>
                        </a:rPr>
                        <a:t>99000</a:t>
                      </a:r>
                      <a:endParaRPr lang="en-IN" sz="1300" b="0" i="0" u="none" strike="noStrike">
                        <a:solidFill>
                          <a:srgbClr val="000000"/>
                        </a:solidFill>
                        <a:effectLst/>
                        <a:latin typeface="Cambria" panose="02040503050406030204" pitchFamily="18" charset="0"/>
                      </a:endParaRPr>
                    </a:p>
                  </a:txBody>
                  <a:tcPr marL="4889" marR="4889" marT="4889" marB="0" anchor="ctr"/>
                </a:tc>
                <a:tc>
                  <a:txBody>
                    <a:bodyPr/>
                    <a:lstStyle/>
                    <a:p>
                      <a:pPr algn="l" fontAlgn="b"/>
                      <a:endParaRPr lang="en-IN" sz="1300" b="0" i="0" u="none" strike="noStrike">
                        <a:solidFill>
                          <a:srgbClr val="000000"/>
                        </a:solidFill>
                        <a:effectLst/>
                        <a:latin typeface="Cambria" panose="02040503050406030204" pitchFamily="18" charset="0"/>
                      </a:endParaRPr>
                    </a:p>
                  </a:txBody>
                  <a:tcPr marL="4889" marR="4889" marT="4889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IN" sz="1300" u="none" strike="noStrike" dirty="0">
                          <a:effectLst/>
                        </a:rPr>
                        <a:t>291.6</a:t>
                      </a:r>
                      <a:endParaRPr lang="en-IN" sz="1300" b="0" i="0" u="none" strike="noStrike" dirty="0">
                        <a:solidFill>
                          <a:srgbClr val="000000"/>
                        </a:solidFill>
                        <a:effectLst/>
                        <a:latin typeface="Cambria" panose="02040503050406030204" pitchFamily="18" charset="0"/>
                      </a:endParaRPr>
                    </a:p>
                  </a:txBody>
                  <a:tcPr marL="4889" marR="4889" marT="4889" marB="0" anchor="b"/>
                </a:tc>
                <a:extLst>
                  <a:ext uri="{0D108BD9-81ED-4DB2-BD59-A6C34878D82A}">
                    <a16:rowId xmlns:a16="http://schemas.microsoft.com/office/drawing/2014/main" val="2304336067"/>
                  </a:ext>
                </a:extLst>
              </a:tr>
            </a:tbl>
          </a:graphicData>
        </a:graphic>
      </p:graphicFrame>
      <p:sp>
        <p:nvSpPr>
          <p:cNvPr id="22" name="Title 2">
            <a:extLst>
              <a:ext uri="{FF2B5EF4-FFF2-40B4-BE49-F238E27FC236}">
                <a16:creationId xmlns:a16="http://schemas.microsoft.com/office/drawing/2014/main" id="{D4674F9E-BA32-A51B-6EFD-19DC37FC72E3}"/>
              </a:ext>
            </a:extLst>
          </p:cNvPr>
          <p:cNvSpPr txBox="1">
            <a:spLocks/>
          </p:cNvSpPr>
          <p:nvPr/>
        </p:nvSpPr>
        <p:spPr>
          <a:xfrm>
            <a:off x="6232481" y="5043765"/>
            <a:ext cx="572255" cy="344068"/>
          </a:xfrm>
          <a:prstGeom prst="rect">
            <a:avLst/>
          </a:prstGeom>
        </p:spPr>
        <p:txBody>
          <a:bodyPr vert="horz" lIns="91440" tIns="45720" rIns="91440" bIns="45720" rtlCol="0" anchor="ctr">
            <a:normAutofit fontScale="55000" lnSpcReduction="20000"/>
          </a:bodyPr>
          <a:lstStyle>
            <a:lvl1pPr algn="l" defTabSz="914400" rtl="0" eaLnBrk="1" latinLnBrk="0" hangingPunct="1">
              <a:lnSpc>
                <a:spcPct val="85000"/>
              </a:lnSpc>
              <a:spcBef>
                <a:spcPct val="0"/>
              </a:spcBef>
              <a:buNone/>
              <a:defRPr sz="7200" kern="1200" spc="-50" baseline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IN" sz="4000" i="1" dirty="0">
                <a:solidFill>
                  <a:srgbClr val="FFC000"/>
                </a:solidFill>
              </a:rPr>
              <a:t>17</a:t>
            </a:r>
          </a:p>
        </p:txBody>
      </p:sp>
      <p:sp>
        <p:nvSpPr>
          <p:cNvPr id="33" name="Title 2">
            <a:extLst>
              <a:ext uri="{FF2B5EF4-FFF2-40B4-BE49-F238E27FC236}">
                <a16:creationId xmlns:a16="http://schemas.microsoft.com/office/drawing/2014/main" id="{D4FE731B-1F26-B8D9-8C15-DCC0D54CF8DA}"/>
              </a:ext>
            </a:extLst>
          </p:cNvPr>
          <p:cNvSpPr txBox="1">
            <a:spLocks/>
          </p:cNvSpPr>
          <p:nvPr/>
        </p:nvSpPr>
        <p:spPr>
          <a:xfrm>
            <a:off x="5813767" y="5528372"/>
            <a:ext cx="443964" cy="308315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85000"/>
              </a:lnSpc>
              <a:spcBef>
                <a:spcPct val="0"/>
              </a:spcBef>
              <a:buNone/>
              <a:defRPr sz="7200" kern="1200" spc="-50" baseline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IN" sz="1600" i="1" dirty="0">
                <a:solidFill>
                  <a:srgbClr val="FFC000"/>
                </a:solidFill>
              </a:rPr>
              <a:t>15</a:t>
            </a:r>
          </a:p>
        </p:txBody>
      </p:sp>
      <p:sp>
        <p:nvSpPr>
          <p:cNvPr id="36" name="Title 2">
            <a:extLst>
              <a:ext uri="{FF2B5EF4-FFF2-40B4-BE49-F238E27FC236}">
                <a16:creationId xmlns:a16="http://schemas.microsoft.com/office/drawing/2014/main" id="{6A29034E-A93C-50A1-1985-FB21A0244BFF}"/>
              </a:ext>
            </a:extLst>
          </p:cNvPr>
          <p:cNvSpPr txBox="1">
            <a:spLocks/>
          </p:cNvSpPr>
          <p:nvPr/>
        </p:nvSpPr>
        <p:spPr>
          <a:xfrm>
            <a:off x="4166041" y="4998443"/>
            <a:ext cx="443964" cy="308315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85000"/>
              </a:lnSpc>
              <a:spcBef>
                <a:spcPct val="0"/>
              </a:spcBef>
              <a:buNone/>
              <a:defRPr sz="7200" kern="1200" spc="-50" baseline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IN" sz="1600" i="1" dirty="0">
                <a:solidFill>
                  <a:srgbClr val="FFC000"/>
                </a:solidFill>
              </a:rPr>
              <a:t>13</a:t>
            </a:r>
          </a:p>
        </p:txBody>
      </p:sp>
      <p:sp>
        <p:nvSpPr>
          <p:cNvPr id="37" name="Title 2">
            <a:extLst>
              <a:ext uri="{FF2B5EF4-FFF2-40B4-BE49-F238E27FC236}">
                <a16:creationId xmlns:a16="http://schemas.microsoft.com/office/drawing/2014/main" id="{012DA449-19DB-19A3-C241-A894BB97B54E}"/>
              </a:ext>
            </a:extLst>
          </p:cNvPr>
          <p:cNvSpPr txBox="1">
            <a:spLocks/>
          </p:cNvSpPr>
          <p:nvPr/>
        </p:nvSpPr>
        <p:spPr>
          <a:xfrm>
            <a:off x="4187117" y="3985545"/>
            <a:ext cx="443964" cy="308315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85000"/>
              </a:lnSpc>
              <a:spcBef>
                <a:spcPct val="0"/>
              </a:spcBef>
              <a:buNone/>
              <a:defRPr sz="7200" kern="1200" spc="-50" baseline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IN" sz="1600" i="1" dirty="0">
                <a:solidFill>
                  <a:srgbClr val="FFC000"/>
                </a:solidFill>
              </a:rPr>
              <a:t>11</a:t>
            </a:r>
          </a:p>
        </p:txBody>
      </p:sp>
      <p:sp>
        <p:nvSpPr>
          <p:cNvPr id="38" name="Title 2">
            <a:extLst>
              <a:ext uri="{FF2B5EF4-FFF2-40B4-BE49-F238E27FC236}">
                <a16:creationId xmlns:a16="http://schemas.microsoft.com/office/drawing/2014/main" id="{F1647C80-B941-ADB2-04B2-1F88DFF51A15}"/>
              </a:ext>
            </a:extLst>
          </p:cNvPr>
          <p:cNvSpPr txBox="1">
            <a:spLocks/>
          </p:cNvSpPr>
          <p:nvPr/>
        </p:nvSpPr>
        <p:spPr>
          <a:xfrm>
            <a:off x="5275226" y="3406639"/>
            <a:ext cx="443964" cy="308315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85000"/>
              </a:lnSpc>
              <a:spcBef>
                <a:spcPct val="0"/>
              </a:spcBef>
              <a:buNone/>
              <a:defRPr sz="7200" kern="1200" spc="-50" baseline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US" sz="1600" i="1" dirty="0">
                <a:solidFill>
                  <a:srgbClr val="FFC000"/>
                </a:solidFill>
              </a:rPr>
              <a:t>9</a:t>
            </a:r>
            <a:endParaRPr lang="en-IN" sz="1600" i="1" dirty="0">
              <a:solidFill>
                <a:srgbClr val="FFC000"/>
              </a:solidFill>
            </a:endParaRPr>
          </a:p>
        </p:txBody>
      </p:sp>
      <mc:AlternateContent xmlns:mc="http://schemas.openxmlformats.org/markup-compatibility/2006" xmlns:pslz="http://schemas.microsoft.com/office/powerpoint/2016/slidezoom">
        <mc:Choice Requires="pslz">
          <p:graphicFrame>
            <p:nvGraphicFramePr>
              <p:cNvPr id="2105" name="Slide Zoom 2104">
                <a:extLst>
                  <a:ext uri="{FF2B5EF4-FFF2-40B4-BE49-F238E27FC236}">
                    <a16:creationId xmlns:a16="http://schemas.microsoft.com/office/drawing/2014/main" id="{76B47782-12C9-6304-ECDB-9CFD73AB72BC}"/>
                  </a:ext>
                </a:extLst>
              </p:cNvPr>
              <p:cNvGraphicFramePr>
                <a:graphicFrameLocks noChangeAspect="1"/>
              </p:cNvGraphicFramePr>
              <p:nvPr/>
            </p:nvGraphicFramePr>
            <p:xfrm>
              <a:off x="11775417" y="6623672"/>
              <a:ext cx="416583" cy="234328"/>
            </p:xfrm>
            <a:graphic>
              <a:graphicData uri="http://schemas.microsoft.com/office/powerpoint/2016/slidezoom">
                <pslz:sldZm>
                  <pslz:sldZmObj sldId="436" cId="1964963516">
                    <pslz:zmPr id="{9CCC7544-0C20-4677-BCD0-B09D8FFC6FF1}" returnToParent="0" transitionDur="1000">
                      <p166:blipFill xmlns:p166="http://schemas.microsoft.com/office/powerpoint/2016/6/main">
                        <a:blip r:embed="rId3"/>
                        <a:stretch>
                          <a:fillRect/>
                        </a:stretch>
                      </p166:blipFill>
                      <p166:spPr xmlns:p166="http://schemas.microsoft.com/office/powerpoint/2016/6/main">
                        <a:xfrm>
                          <a:off x="0" y="0"/>
                          <a:ext cx="416583" cy="234328"/>
                        </a:xfrm>
                        <a:prstGeom prst="rect">
                          <a:avLst/>
                        </a:prstGeom>
                        <a:ln w="3175">
                          <a:solidFill>
                            <a:prstClr val="ltGray"/>
                          </a:solidFill>
                        </a:ln>
                      </p166:spPr>
                    </pslz:zmPr>
                  </pslz:sldZmObj>
                </pslz:sldZm>
              </a:graphicData>
            </a:graphic>
          </p:graphicFrame>
        </mc:Choice>
        <mc:Fallback xmlns="">
          <p:pic>
            <p:nvPicPr>
              <p:cNvPr id="2105" name="Slide Zoom 2104">
                <a:hlinkClick r:id="rId4" action="ppaction://hlinksldjump"/>
                <a:extLst>
                  <a:ext uri="{FF2B5EF4-FFF2-40B4-BE49-F238E27FC236}">
                    <a16:creationId xmlns:a16="http://schemas.microsoft.com/office/drawing/2014/main" id="{76B47782-12C9-6304-ECDB-9CFD73AB72BC}"/>
                  </a:ext>
                </a:extLst>
              </p:cNvPr>
              <p:cNvPicPr>
                <a:picLocks noGrp="1" noRot="1" noChangeAspect="1" noMove="1" noResize="1" noEditPoints="1" noAdjustHandles="1" noChangeArrowheads="1" noChangeShapeType="1"/>
              </p:cNvPicPr>
              <p:nvPr/>
            </p:nvPicPr>
            <p:blipFill>
              <a:blip r:embed="rId5"/>
              <a:stretch>
                <a:fillRect/>
              </a:stretch>
            </p:blipFill>
            <p:spPr>
              <a:xfrm>
                <a:off x="11775417" y="6623672"/>
                <a:ext cx="416583" cy="234328"/>
              </a:xfrm>
              <a:prstGeom prst="rect">
                <a:avLst/>
              </a:prstGeom>
              <a:ln w="3175">
                <a:solidFill>
                  <a:prstClr val="ltGray"/>
                </a:solidFill>
              </a:ln>
            </p:spPr>
          </p:pic>
        </mc:Fallback>
      </mc:AlternateContent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BCA8C570-F573-DB7E-8C7C-27FEB76D50B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>
            <a:normAutofit lnSpcReduction="10000"/>
          </a:bodyPr>
          <a:lstStyle/>
          <a:p>
            <a:fld id="{19C1AEB4-7037-4088-A46E-D96AF956DC0D}" type="slidenum">
              <a:rPr lang="en-IN" smtClean="0"/>
              <a:t>87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164602842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0">
        <p:cut/>
      </p:transition>
    </mc:Choice>
    <mc:Fallback xmlns="">
      <p:transition>
        <p:cut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8" presetClass="emph" presetSubtype="0" repeatCount="indefinite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Rot by="-21600000">
                                      <p:cBhvr>
                                        <p:cTn id="6" dur="20000" fill="hold"/>
                                        <p:tgtEl>
                                          <p:spTgt spid="39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8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1800000">
                                      <p:cBhvr>
                                        <p:cTn id="10" dur="300" fill="hold"/>
                                        <p:tgtEl>
                                          <p:spTgt spid="6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8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1800000">
                                      <p:cBhvr>
                                        <p:cTn id="14" dur="300" fill="hold"/>
                                        <p:tgtEl>
                                          <p:spTgt spid="6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8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1800000">
                                      <p:cBhvr>
                                        <p:cTn id="18" dur="300" fill="hold"/>
                                        <p:tgtEl>
                                          <p:spTgt spid="6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8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1800000">
                                      <p:cBhvr>
                                        <p:cTn id="22" dur="300" fill="hold"/>
                                        <p:tgtEl>
                                          <p:spTgt spid="6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8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1800000">
                                      <p:cBhvr>
                                        <p:cTn id="26" dur="300" fill="hold"/>
                                        <p:tgtEl>
                                          <p:spTgt spid="6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8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1800000">
                                      <p:cBhvr>
                                        <p:cTn id="30" dur="300" fill="hold"/>
                                        <p:tgtEl>
                                          <p:spTgt spid="6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8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1800000">
                                      <p:cBhvr>
                                        <p:cTn id="34" dur="300" fill="hold"/>
                                        <p:tgtEl>
                                          <p:spTgt spid="6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8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1800000">
                                      <p:cBhvr>
                                        <p:cTn id="38" dur="300" fill="hold"/>
                                        <p:tgtEl>
                                          <p:spTgt spid="6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8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1800000">
                                      <p:cBhvr>
                                        <p:cTn id="42" dur="300" fill="hold"/>
                                        <p:tgtEl>
                                          <p:spTgt spid="6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8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1800000">
                                      <p:cBhvr>
                                        <p:cTn id="46" dur="300" fill="hold"/>
                                        <p:tgtEl>
                                          <p:spTgt spid="6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" fill="hold">
                      <p:stCondLst>
                        <p:cond delay="indefinite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8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1800000">
                                      <p:cBhvr>
                                        <p:cTn id="50" dur="300" fill="hold"/>
                                        <p:tgtEl>
                                          <p:spTgt spid="6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  <p:par>
                                <p:cTn id="51" presetID="22" presetClass="exit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52" dur="500"/>
                                        <p:tgtEl>
                                          <p:spTgt spid="206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06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4" fill="hold">
                            <p:stCondLst>
                              <p:cond delay="500"/>
                            </p:stCondLst>
                            <p:childTnLst>
                              <p:par>
                                <p:cTn id="55" presetID="2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0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57" dur="500"/>
                                        <p:tgtEl>
                                          <p:spTgt spid="210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8" fill="hold">
                      <p:stCondLst>
                        <p:cond delay="indefinite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8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1800000">
                                      <p:cBhvr>
                                        <p:cTn id="61" dur="300" fill="hold"/>
                                        <p:tgtEl>
                                          <p:spTgt spid="6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/>
          <p:cNvSpPr>
            <a:spLocks noGrp="1"/>
          </p:cNvSpPr>
          <p:nvPr>
            <p:ph type="ctrTitle"/>
          </p:nvPr>
        </p:nvSpPr>
        <p:spPr>
          <a:xfrm>
            <a:off x="3379692" y="0"/>
            <a:ext cx="5432617" cy="633120"/>
          </a:xfrm>
        </p:spPr>
        <p:txBody>
          <a:bodyPr anchor="ctr">
            <a:normAutofit fontScale="90000"/>
          </a:bodyPr>
          <a:lstStyle/>
          <a:p>
            <a:pPr algn="ctr"/>
            <a:r>
              <a:rPr lang="en-US" sz="4000" i="1" u="sng" dirty="0">
                <a:solidFill>
                  <a:srgbClr val="FFC000"/>
                </a:solidFill>
              </a:rPr>
              <a:t>5</a:t>
            </a:r>
            <a:r>
              <a:rPr lang="en-IN" sz="4000" i="1" u="sng" dirty="0">
                <a:solidFill>
                  <a:srgbClr val="FFC000"/>
                </a:solidFill>
              </a:rPr>
              <a:t>0 MVA, 132 kV / 33 kV</a:t>
            </a:r>
          </a:p>
        </p:txBody>
      </p:sp>
      <p:pic>
        <p:nvPicPr>
          <p:cNvPr id="2052" name="Picture 4" descr="APTRANSCO ⚡️⚡️ - Electricity Transmission Company - APTRANSCO | LinkedIn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7541" y="17768"/>
            <a:ext cx="1057360" cy="97547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graphicFrame>
        <p:nvGraphicFramePr>
          <p:cNvPr id="2" name="Object 1">
            <a:extLst>
              <a:ext uri="{FF2B5EF4-FFF2-40B4-BE49-F238E27FC236}">
                <a16:creationId xmlns:a16="http://schemas.microsoft.com/office/drawing/2014/main" id="{AB15202F-B602-1B2A-8DBF-82DE106CC4CC}"/>
              </a:ext>
            </a:extLst>
          </p:cNvPr>
          <p:cNvGraphicFramePr>
            <a:graphicFrameLocks noChangeAspect="1"/>
          </p:cNvGraphicFramePr>
          <p:nvPr/>
        </p:nvGraphicFramePr>
        <p:xfrm>
          <a:off x="3990892" y="662609"/>
          <a:ext cx="4210217" cy="6205119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name="PDF" r:id="rId3" imgW="0" imgH="360" progId="FoxitReader.Document">
                  <p:embed/>
                </p:oleObj>
              </mc:Choice>
              <mc:Fallback>
                <p:oleObj name="PDF" r:id="rId3" imgW="0" imgH="360" progId="FoxitReader.Document">
                  <p:embed/>
                  <p:pic>
                    <p:nvPicPr>
                      <p:cNvPr id="2" name="Object 1">
                        <a:extLst>
                          <a:ext uri="{FF2B5EF4-FFF2-40B4-BE49-F238E27FC236}">
                            <a16:creationId xmlns:a16="http://schemas.microsoft.com/office/drawing/2014/main" id="{AB15202F-B602-1B2A-8DBF-82DE106CC4CC}"/>
                          </a:ext>
                        </a:extLst>
                      </p:cNvPr>
                      <p:cNvPicPr/>
                      <p:nvPr/>
                    </p:nvPicPr>
                    <p:blipFill>
                      <a:blip r:embed="rId4"/>
                      <a:stretch>
                        <a:fillRect/>
                      </a:stretch>
                    </p:blipFill>
                    <p:spPr>
                      <a:xfrm>
                        <a:off x="3990892" y="662609"/>
                        <a:ext cx="4210217" cy="6205119"/>
                      </a:xfrm>
                      <a:prstGeom prst="rect">
                        <a:avLst/>
                      </a:prstGeom>
                    </p:spPr>
                  </p:pic>
                </p:oleObj>
              </mc:Fallback>
            </mc:AlternateContent>
          </a:graphicData>
        </a:graphic>
      </p:graphicFrame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BA1E3DF8-947C-8A91-B2D6-22665ECC280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>
            <a:normAutofit lnSpcReduction="10000"/>
          </a:bodyPr>
          <a:lstStyle/>
          <a:p>
            <a:fld id="{19C1AEB4-7037-4088-A46E-D96AF956DC0D}" type="slidenum">
              <a:rPr lang="en-IN" smtClean="0"/>
              <a:t>88</a:t>
            </a:fld>
            <a:endParaRPr lang="en-IN"/>
          </a:p>
        </p:txBody>
      </p:sp>
      <p:grpSp>
        <p:nvGrpSpPr>
          <p:cNvPr id="5" name="Group 4">
            <a:extLst>
              <a:ext uri="{FF2B5EF4-FFF2-40B4-BE49-F238E27FC236}">
                <a16:creationId xmlns:a16="http://schemas.microsoft.com/office/drawing/2014/main" id="{D865766C-127E-9451-F6B5-CBA5057791A1}"/>
              </a:ext>
            </a:extLst>
          </p:cNvPr>
          <p:cNvGrpSpPr/>
          <p:nvPr/>
        </p:nvGrpSpPr>
        <p:grpSpPr>
          <a:xfrm>
            <a:off x="11481757" y="74540"/>
            <a:ext cx="620304" cy="653010"/>
            <a:chOff x="8366841" y="1587144"/>
            <a:chExt cx="620304" cy="653010"/>
          </a:xfrm>
        </p:grpSpPr>
        <p:cxnSp>
          <p:nvCxnSpPr>
            <p:cNvPr id="6" name="Straight Connector 5">
              <a:extLst>
                <a:ext uri="{FF2B5EF4-FFF2-40B4-BE49-F238E27FC236}">
                  <a16:creationId xmlns:a16="http://schemas.microsoft.com/office/drawing/2014/main" id="{754F9714-C368-EB71-1EF2-33894259EBA3}"/>
                </a:ext>
              </a:extLst>
            </p:cNvPr>
            <p:cNvCxnSpPr/>
            <p:nvPr/>
          </p:nvCxnSpPr>
          <p:spPr>
            <a:xfrm>
              <a:off x="8672017" y="1587144"/>
              <a:ext cx="0" cy="653010"/>
            </a:xfrm>
            <a:prstGeom prst="line">
              <a:avLst/>
            </a:prstGeom>
            <a:effectLst>
              <a:glow rad="63500">
                <a:schemeClr val="accent1">
                  <a:satMod val="175000"/>
                  <a:alpha val="40000"/>
                </a:schemeClr>
              </a:glow>
            </a:effectLst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" name="Straight Connector 6">
              <a:extLst>
                <a:ext uri="{FF2B5EF4-FFF2-40B4-BE49-F238E27FC236}">
                  <a16:creationId xmlns:a16="http://schemas.microsoft.com/office/drawing/2014/main" id="{C1D86BA7-04D9-C4FF-F413-972753F23C14}"/>
                </a:ext>
              </a:extLst>
            </p:cNvPr>
            <p:cNvCxnSpPr/>
            <p:nvPr/>
          </p:nvCxnSpPr>
          <p:spPr>
            <a:xfrm>
              <a:off x="8366841" y="1917229"/>
              <a:ext cx="620304" cy="0"/>
            </a:xfrm>
            <a:prstGeom prst="line">
              <a:avLst/>
            </a:prstGeom>
            <a:effectLst>
              <a:glow rad="63500">
                <a:schemeClr val="accent1">
                  <a:satMod val="175000"/>
                  <a:alpha val="40000"/>
                </a:schemeClr>
              </a:glow>
            </a:effectLst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grpSp>
        <p:nvGrpSpPr>
          <p:cNvPr id="8" name="Group 7">
            <a:extLst>
              <a:ext uri="{FF2B5EF4-FFF2-40B4-BE49-F238E27FC236}">
                <a16:creationId xmlns:a16="http://schemas.microsoft.com/office/drawing/2014/main" id="{86C3D94A-2CE1-14C2-03FE-E6E900919255}"/>
              </a:ext>
            </a:extLst>
          </p:cNvPr>
          <p:cNvGrpSpPr/>
          <p:nvPr/>
        </p:nvGrpSpPr>
        <p:grpSpPr>
          <a:xfrm>
            <a:off x="11157779" y="-216759"/>
            <a:ext cx="1260000" cy="1260000"/>
            <a:chOff x="7064043" y="3066250"/>
            <a:chExt cx="1260000" cy="1260000"/>
          </a:xfrm>
        </p:grpSpPr>
        <p:sp>
          <p:nvSpPr>
            <p:cNvPr id="9" name="Oval 8">
              <a:extLst>
                <a:ext uri="{FF2B5EF4-FFF2-40B4-BE49-F238E27FC236}">
                  <a16:creationId xmlns:a16="http://schemas.microsoft.com/office/drawing/2014/main" id="{72359198-6A37-E405-DAC9-CC16B1861DD5}"/>
                </a:ext>
              </a:extLst>
            </p:cNvPr>
            <p:cNvSpPr/>
            <p:nvPr/>
          </p:nvSpPr>
          <p:spPr>
            <a:xfrm>
              <a:off x="7064043" y="3066250"/>
              <a:ext cx="1260000" cy="1260000"/>
            </a:xfrm>
            <a:prstGeom prst="ellipse">
              <a:avLst/>
            </a:prstGeom>
            <a:noFill/>
            <a:ln>
              <a:solidFill>
                <a:schemeClr val="bg1"/>
              </a:solidFill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IN"/>
            </a:p>
          </p:txBody>
        </p:sp>
        <p:grpSp>
          <p:nvGrpSpPr>
            <p:cNvPr id="10" name="Group 9">
              <a:extLst>
                <a:ext uri="{FF2B5EF4-FFF2-40B4-BE49-F238E27FC236}">
                  <a16:creationId xmlns:a16="http://schemas.microsoft.com/office/drawing/2014/main" id="{32C2114A-95FE-E528-AC0A-8443A49F8890}"/>
                </a:ext>
              </a:extLst>
            </p:cNvPr>
            <p:cNvGrpSpPr/>
            <p:nvPr/>
          </p:nvGrpSpPr>
          <p:grpSpPr>
            <a:xfrm>
              <a:off x="7330553" y="3336250"/>
              <a:ext cx="726980" cy="720000"/>
              <a:chOff x="9768840" y="2275840"/>
              <a:chExt cx="726980" cy="720000"/>
            </a:xfrm>
          </p:grpSpPr>
          <p:sp>
            <p:nvSpPr>
              <p:cNvPr id="11" name="Oval 10">
                <a:extLst>
                  <a:ext uri="{FF2B5EF4-FFF2-40B4-BE49-F238E27FC236}">
                    <a16:creationId xmlns:a16="http://schemas.microsoft.com/office/drawing/2014/main" id="{EA82526E-EB27-59A8-367A-9BE214769ADE}"/>
                  </a:ext>
                </a:extLst>
              </p:cNvPr>
              <p:cNvSpPr/>
              <p:nvPr/>
            </p:nvSpPr>
            <p:spPr>
              <a:xfrm>
                <a:off x="9768840" y="2275840"/>
                <a:ext cx="720000" cy="720000"/>
              </a:xfrm>
              <a:prstGeom prst="ellipse">
                <a:avLst/>
              </a:prstGeom>
              <a:noFill/>
              <a:ln>
                <a:solidFill>
                  <a:schemeClr val="bg1"/>
                </a:solidFill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IN"/>
              </a:p>
            </p:txBody>
          </p:sp>
          <p:cxnSp>
            <p:nvCxnSpPr>
              <p:cNvPr id="12" name="Straight Arrow Connector 11">
                <a:extLst>
                  <a:ext uri="{FF2B5EF4-FFF2-40B4-BE49-F238E27FC236}">
                    <a16:creationId xmlns:a16="http://schemas.microsoft.com/office/drawing/2014/main" id="{0C2EA6C6-A673-6DA3-0DE8-B2746D74E009}"/>
                  </a:ext>
                </a:extLst>
              </p:cNvPr>
              <p:cNvCxnSpPr>
                <a:cxnSpLocks/>
              </p:cNvCxnSpPr>
              <p:nvPr/>
            </p:nvCxnSpPr>
            <p:spPr>
              <a:xfrm rot="7200000">
                <a:off x="9860407" y="2786655"/>
                <a:ext cx="360000" cy="6762"/>
              </a:xfrm>
              <a:prstGeom prst="straightConnector1">
                <a:avLst/>
              </a:prstGeom>
              <a:ln w="38100" cap="rnd">
                <a:solidFill>
                  <a:srgbClr val="FFFF00"/>
                </a:solidFill>
                <a:tailEnd type="triangle"/>
              </a:ln>
            </p:spPr>
            <p:style>
              <a:lnRef idx="2">
                <a:schemeClr val="accent3"/>
              </a:lnRef>
              <a:fillRef idx="0">
                <a:schemeClr val="accent3"/>
              </a:fillRef>
              <a:effectRef idx="1">
                <a:schemeClr val="accent3"/>
              </a:effectRef>
              <a:fontRef idx="minor">
                <a:schemeClr val="tx1"/>
              </a:fontRef>
            </p:style>
          </p:cxnSp>
          <p:cxnSp>
            <p:nvCxnSpPr>
              <p:cNvPr id="13" name="Straight Arrow Connector 12">
                <a:extLst>
                  <a:ext uri="{FF2B5EF4-FFF2-40B4-BE49-F238E27FC236}">
                    <a16:creationId xmlns:a16="http://schemas.microsoft.com/office/drawing/2014/main" id="{F7C85573-2AF4-C5CC-B7A8-1FF5901DC874}"/>
                  </a:ext>
                </a:extLst>
              </p:cNvPr>
              <p:cNvCxnSpPr>
                <a:cxnSpLocks/>
              </p:cNvCxnSpPr>
              <p:nvPr/>
            </p:nvCxnSpPr>
            <p:spPr>
              <a:xfrm rot="14400000">
                <a:off x="9861767" y="2473195"/>
                <a:ext cx="360000" cy="6762"/>
              </a:xfrm>
              <a:prstGeom prst="straightConnector1">
                <a:avLst/>
              </a:prstGeom>
              <a:ln w="38100" cap="rnd">
                <a:solidFill>
                  <a:srgbClr val="0070C0"/>
                </a:solidFill>
                <a:tailEnd type="triangle"/>
              </a:ln>
            </p:spPr>
            <p:style>
              <a:lnRef idx="2">
                <a:schemeClr val="accent3"/>
              </a:lnRef>
              <a:fillRef idx="0">
                <a:schemeClr val="accent3"/>
              </a:fillRef>
              <a:effectRef idx="1">
                <a:schemeClr val="accent3"/>
              </a:effectRef>
              <a:fontRef idx="minor">
                <a:schemeClr val="tx1"/>
              </a:fontRef>
            </p:style>
          </p:cxnSp>
          <p:cxnSp>
            <p:nvCxnSpPr>
              <p:cNvPr id="14" name="Straight Arrow Connector 13">
                <a:extLst>
                  <a:ext uri="{FF2B5EF4-FFF2-40B4-BE49-F238E27FC236}">
                    <a16:creationId xmlns:a16="http://schemas.microsoft.com/office/drawing/2014/main" id="{EF768CEB-FDF2-DEE6-5D99-0343F130EE37}"/>
                  </a:ext>
                </a:extLst>
              </p:cNvPr>
              <p:cNvCxnSpPr/>
              <p:nvPr/>
            </p:nvCxnSpPr>
            <p:spPr>
              <a:xfrm>
                <a:off x="10135820" y="2629924"/>
                <a:ext cx="360000" cy="6762"/>
              </a:xfrm>
              <a:prstGeom prst="straightConnector1">
                <a:avLst/>
              </a:prstGeom>
              <a:ln w="38100" cap="rnd">
                <a:solidFill>
                  <a:srgbClr val="FF0000"/>
                </a:solidFill>
                <a:tailEnd type="triangle"/>
              </a:ln>
            </p:spPr>
            <p:style>
              <a:lnRef idx="2">
                <a:schemeClr val="accent3"/>
              </a:lnRef>
              <a:fillRef idx="0">
                <a:schemeClr val="accent3"/>
              </a:fillRef>
              <a:effectRef idx="1">
                <a:schemeClr val="accent3"/>
              </a:effectRef>
              <a:fontRef idx="minor">
                <a:schemeClr val="tx1"/>
              </a:fontRef>
            </p:style>
          </p:cxnSp>
        </p:grpSp>
      </p:grpSp>
      <p:sp>
        <p:nvSpPr>
          <p:cNvPr id="15" name="Rectangle 14">
            <a:extLst>
              <a:ext uri="{FF2B5EF4-FFF2-40B4-BE49-F238E27FC236}">
                <a16:creationId xmlns:a16="http://schemas.microsoft.com/office/drawing/2014/main" id="{DBE3C36B-6735-9DFA-D90F-30E3277956A4}"/>
              </a:ext>
            </a:extLst>
          </p:cNvPr>
          <p:cNvSpPr/>
          <p:nvPr/>
        </p:nvSpPr>
        <p:spPr>
          <a:xfrm>
            <a:off x="11033567" y="-86686"/>
            <a:ext cx="513657" cy="405484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2000" b="0" cap="none" spc="0" dirty="0">
                <a:ln w="0"/>
                <a:solidFill>
                  <a:srgbClr val="92D050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120</a:t>
            </a:r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CDC8F8CE-4B7F-CA78-458B-9D4D962DCD22}"/>
              </a:ext>
            </a:extLst>
          </p:cNvPr>
          <p:cNvSpPr/>
          <p:nvPr/>
        </p:nvSpPr>
        <p:spPr>
          <a:xfrm>
            <a:off x="11077769" y="566219"/>
            <a:ext cx="513657" cy="405484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2000" b="0" cap="none" spc="0" dirty="0">
                <a:ln w="0"/>
                <a:solidFill>
                  <a:srgbClr val="92D050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240</a:t>
            </a:r>
          </a:p>
        </p:txBody>
      </p:sp>
    </p:spTree>
    <p:extLst>
      <p:ext uri="{BB962C8B-B14F-4D97-AF65-F5344CB8AC3E}">
        <p14:creationId xmlns:p14="http://schemas.microsoft.com/office/powerpoint/2010/main" val="196496351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0">
        <p:cut/>
      </p:transition>
    </mc:Choice>
    <mc:Fallback xmlns="">
      <p:transition>
        <p:cut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8" presetClass="emph" presetSubtype="0" repeatCount="indefinite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Rot by="-21600000">
                                      <p:cBhvr>
                                        <p:cTn id="6" dur="20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/>
          <p:cNvSpPr>
            <a:spLocks noGrp="1"/>
          </p:cNvSpPr>
          <p:nvPr>
            <p:ph type="ctrTitle"/>
          </p:nvPr>
        </p:nvSpPr>
        <p:spPr>
          <a:xfrm>
            <a:off x="5346496" y="63718"/>
            <a:ext cx="1916153" cy="633120"/>
          </a:xfrm>
        </p:spPr>
        <p:txBody>
          <a:bodyPr>
            <a:normAutofit/>
          </a:bodyPr>
          <a:lstStyle/>
          <a:p>
            <a:pPr algn="ctr"/>
            <a:r>
              <a:rPr lang="en-IN" sz="4000" i="1" u="sng" dirty="0"/>
              <a:t>OLTC</a:t>
            </a:r>
          </a:p>
        </p:txBody>
      </p:sp>
      <p:pic>
        <p:nvPicPr>
          <p:cNvPr id="2052" name="Picture 4" descr="APTRANSCO ⚡️⚡️ - Electricity Transmission Company - APTRANSCO | LinkedIn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7541" y="17768"/>
            <a:ext cx="1057360" cy="97547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" name="Picture 5">
            <a:extLst>
              <a:ext uri="{FF2B5EF4-FFF2-40B4-BE49-F238E27FC236}">
                <a16:creationId xmlns:a16="http://schemas.microsoft.com/office/drawing/2014/main" id="{A187B7EB-D854-E85B-7646-0CBA012D3F9D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046043" y="1058365"/>
            <a:ext cx="3145957" cy="5799635"/>
          </a:xfrm>
          <a:prstGeom prst="rect">
            <a:avLst/>
          </a:prstGeom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A5FA981A-974B-B811-D518-7B834FE892BF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57541" y="1058364"/>
            <a:ext cx="4933377" cy="5799635"/>
          </a:xfrm>
          <a:prstGeom prst="rect">
            <a:avLst/>
          </a:prstGeom>
        </p:spPr>
      </p:pic>
      <p:pic>
        <p:nvPicPr>
          <p:cNvPr id="4" name="Picture 3">
            <a:extLst>
              <a:ext uri="{FF2B5EF4-FFF2-40B4-BE49-F238E27FC236}">
                <a16:creationId xmlns:a16="http://schemas.microsoft.com/office/drawing/2014/main" id="{BFA99A4B-CD53-DEEC-2328-3377636F3341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496128" y="1058365"/>
            <a:ext cx="3444705" cy="5799635"/>
          </a:xfrm>
          <a:prstGeom prst="rect">
            <a:avLst/>
          </a:prstGeom>
        </p:spPr>
      </p:pic>
      <p:sp>
        <p:nvSpPr>
          <p:cNvPr id="2" name="Slide Number Placeholder 1">
            <a:extLst>
              <a:ext uri="{FF2B5EF4-FFF2-40B4-BE49-F238E27FC236}">
                <a16:creationId xmlns:a16="http://schemas.microsoft.com/office/drawing/2014/main" id="{0245BA37-BBFE-0853-F02E-CA02BAE908A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>
            <a:normAutofit lnSpcReduction="10000"/>
          </a:bodyPr>
          <a:lstStyle/>
          <a:p>
            <a:fld id="{19C1AEB4-7037-4088-A46E-D96AF956DC0D}" type="slidenum">
              <a:rPr lang="en-IN" smtClean="0"/>
              <a:t>89</a:t>
            </a:fld>
            <a:endParaRPr lang="en-IN"/>
          </a:p>
        </p:txBody>
      </p:sp>
      <p:grpSp>
        <p:nvGrpSpPr>
          <p:cNvPr id="5" name="Group 4">
            <a:extLst>
              <a:ext uri="{FF2B5EF4-FFF2-40B4-BE49-F238E27FC236}">
                <a16:creationId xmlns:a16="http://schemas.microsoft.com/office/drawing/2014/main" id="{79CAB13A-0B28-4C46-994D-87ECC2A3D06C}"/>
              </a:ext>
            </a:extLst>
          </p:cNvPr>
          <p:cNvGrpSpPr/>
          <p:nvPr/>
        </p:nvGrpSpPr>
        <p:grpSpPr>
          <a:xfrm>
            <a:off x="11481757" y="74540"/>
            <a:ext cx="620304" cy="653010"/>
            <a:chOff x="8366841" y="1587144"/>
            <a:chExt cx="620304" cy="653010"/>
          </a:xfrm>
        </p:grpSpPr>
        <p:cxnSp>
          <p:nvCxnSpPr>
            <p:cNvPr id="8" name="Straight Connector 7">
              <a:extLst>
                <a:ext uri="{FF2B5EF4-FFF2-40B4-BE49-F238E27FC236}">
                  <a16:creationId xmlns:a16="http://schemas.microsoft.com/office/drawing/2014/main" id="{1EE23DB7-55FA-CA94-8713-CD304821DEE1}"/>
                </a:ext>
              </a:extLst>
            </p:cNvPr>
            <p:cNvCxnSpPr/>
            <p:nvPr/>
          </p:nvCxnSpPr>
          <p:spPr>
            <a:xfrm>
              <a:off x="8672017" y="1587144"/>
              <a:ext cx="0" cy="653010"/>
            </a:xfrm>
            <a:prstGeom prst="line">
              <a:avLst/>
            </a:prstGeom>
            <a:effectLst>
              <a:glow rad="63500">
                <a:schemeClr val="accent1">
                  <a:satMod val="175000"/>
                  <a:alpha val="40000"/>
                </a:schemeClr>
              </a:glow>
            </a:effectLst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9" name="Straight Connector 8">
              <a:extLst>
                <a:ext uri="{FF2B5EF4-FFF2-40B4-BE49-F238E27FC236}">
                  <a16:creationId xmlns:a16="http://schemas.microsoft.com/office/drawing/2014/main" id="{0EC0445D-32CD-6132-6B38-AB5321D23E1E}"/>
                </a:ext>
              </a:extLst>
            </p:cNvPr>
            <p:cNvCxnSpPr/>
            <p:nvPr/>
          </p:nvCxnSpPr>
          <p:spPr>
            <a:xfrm>
              <a:off x="8366841" y="1917229"/>
              <a:ext cx="620304" cy="0"/>
            </a:xfrm>
            <a:prstGeom prst="line">
              <a:avLst/>
            </a:prstGeom>
            <a:effectLst>
              <a:glow rad="63500">
                <a:schemeClr val="accent1">
                  <a:satMod val="175000"/>
                  <a:alpha val="40000"/>
                </a:schemeClr>
              </a:glow>
            </a:effectLst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grpSp>
        <p:nvGrpSpPr>
          <p:cNvPr id="10" name="Group 9">
            <a:extLst>
              <a:ext uri="{FF2B5EF4-FFF2-40B4-BE49-F238E27FC236}">
                <a16:creationId xmlns:a16="http://schemas.microsoft.com/office/drawing/2014/main" id="{C2C097D0-ACE2-509F-2F89-4203345B8534}"/>
              </a:ext>
            </a:extLst>
          </p:cNvPr>
          <p:cNvGrpSpPr/>
          <p:nvPr/>
        </p:nvGrpSpPr>
        <p:grpSpPr>
          <a:xfrm>
            <a:off x="11157779" y="-216759"/>
            <a:ext cx="1260000" cy="1260000"/>
            <a:chOff x="7064043" y="3066250"/>
            <a:chExt cx="1260000" cy="1260000"/>
          </a:xfrm>
        </p:grpSpPr>
        <p:sp>
          <p:nvSpPr>
            <p:cNvPr id="11" name="Oval 10">
              <a:extLst>
                <a:ext uri="{FF2B5EF4-FFF2-40B4-BE49-F238E27FC236}">
                  <a16:creationId xmlns:a16="http://schemas.microsoft.com/office/drawing/2014/main" id="{520F7BA8-6695-E7B5-8267-BC3B974C5D77}"/>
                </a:ext>
              </a:extLst>
            </p:cNvPr>
            <p:cNvSpPr/>
            <p:nvPr/>
          </p:nvSpPr>
          <p:spPr>
            <a:xfrm>
              <a:off x="7064043" y="3066250"/>
              <a:ext cx="1260000" cy="1260000"/>
            </a:xfrm>
            <a:prstGeom prst="ellipse">
              <a:avLst/>
            </a:prstGeom>
            <a:noFill/>
            <a:ln>
              <a:solidFill>
                <a:schemeClr val="bg1"/>
              </a:solidFill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IN"/>
            </a:p>
          </p:txBody>
        </p:sp>
        <p:grpSp>
          <p:nvGrpSpPr>
            <p:cNvPr id="12" name="Group 11">
              <a:extLst>
                <a:ext uri="{FF2B5EF4-FFF2-40B4-BE49-F238E27FC236}">
                  <a16:creationId xmlns:a16="http://schemas.microsoft.com/office/drawing/2014/main" id="{0760FEE2-70B2-26B2-A6FA-7D944105070A}"/>
                </a:ext>
              </a:extLst>
            </p:cNvPr>
            <p:cNvGrpSpPr/>
            <p:nvPr/>
          </p:nvGrpSpPr>
          <p:grpSpPr>
            <a:xfrm>
              <a:off x="7330553" y="3336250"/>
              <a:ext cx="726980" cy="720000"/>
              <a:chOff x="9768840" y="2275840"/>
              <a:chExt cx="726980" cy="720000"/>
            </a:xfrm>
          </p:grpSpPr>
          <p:sp>
            <p:nvSpPr>
              <p:cNvPr id="13" name="Oval 12">
                <a:extLst>
                  <a:ext uri="{FF2B5EF4-FFF2-40B4-BE49-F238E27FC236}">
                    <a16:creationId xmlns:a16="http://schemas.microsoft.com/office/drawing/2014/main" id="{1CEA3F35-95F3-1CCF-49F0-9BDD3A6E0421}"/>
                  </a:ext>
                </a:extLst>
              </p:cNvPr>
              <p:cNvSpPr/>
              <p:nvPr/>
            </p:nvSpPr>
            <p:spPr>
              <a:xfrm>
                <a:off x="9768840" y="2275840"/>
                <a:ext cx="720000" cy="720000"/>
              </a:xfrm>
              <a:prstGeom prst="ellipse">
                <a:avLst/>
              </a:prstGeom>
              <a:noFill/>
              <a:ln>
                <a:solidFill>
                  <a:schemeClr val="bg1"/>
                </a:solidFill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IN"/>
              </a:p>
            </p:txBody>
          </p:sp>
          <p:cxnSp>
            <p:nvCxnSpPr>
              <p:cNvPr id="14" name="Straight Arrow Connector 13">
                <a:extLst>
                  <a:ext uri="{FF2B5EF4-FFF2-40B4-BE49-F238E27FC236}">
                    <a16:creationId xmlns:a16="http://schemas.microsoft.com/office/drawing/2014/main" id="{3E2B718D-0A15-23F1-C1C2-0F854DEC2AC1}"/>
                  </a:ext>
                </a:extLst>
              </p:cNvPr>
              <p:cNvCxnSpPr>
                <a:cxnSpLocks/>
              </p:cNvCxnSpPr>
              <p:nvPr/>
            </p:nvCxnSpPr>
            <p:spPr>
              <a:xfrm rot="7200000">
                <a:off x="9860407" y="2786655"/>
                <a:ext cx="360000" cy="6762"/>
              </a:xfrm>
              <a:prstGeom prst="straightConnector1">
                <a:avLst/>
              </a:prstGeom>
              <a:ln w="38100" cap="rnd">
                <a:solidFill>
                  <a:srgbClr val="FFFF00"/>
                </a:solidFill>
                <a:tailEnd type="triangle"/>
              </a:ln>
            </p:spPr>
            <p:style>
              <a:lnRef idx="2">
                <a:schemeClr val="accent3"/>
              </a:lnRef>
              <a:fillRef idx="0">
                <a:schemeClr val="accent3"/>
              </a:fillRef>
              <a:effectRef idx="1">
                <a:schemeClr val="accent3"/>
              </a:effectRef>
              <a:fontRef idx="minor">
                <a:schemeClr val="tx1"/>
              </a:fontRef>
            </p:style>
          </p:cxnSp>
          <p:cxnSp>
            <p:nvCxnSpPr>
              <p:cNvPr id="15" name="Straight Arrow Connector 14">
                <a:extLst>
                  <a:ext uri="{FF2B5EF4-FFF2-40B4-BE49-F238E27FC236}">
                    <a16:creationId xmlns:a16="http://schemas.microsoft.com/office/drawing/2014/main" id="{CF04587E-C5C0-3A4C-EBA9-740315E62700}"/>
                  </a:ext>
                </a:extLst>
              </p:cNvPr>
              <p:cNvCxnSpPr>
                <a:cxnSpLocks/>
              </p:cNvCxnSpPr>
              <p:nvPr/>
            </p:nvCxnSpPr>
            <p:spPr>
              <a:xfrm rot="14400000">
                <a:off x="9861767" y="2473195"/>
                <a:ext cx="360000" cy="6762"/>
              </a:xfrm>
              <a:prstGeom prst="straightConnector1">
                <a:avLst/>
              </a:prstGeom>
              <a:ln w="38100" cap="rnd">
                <a:solidFill>
                  <a:srgbClr val="0070C0"/>
                </a:solidFill>
                <a:tailEnd type="triangle"/>
              </a:ln>
            </p:spPr>
            <p:style>
              <a:lnRef idx="2">
                <a:schemeClr val="accent3"/>
              </a:lnRef>
              <a:fillRef idx="0">
                <a:schemeClr val="accent3"/>
              </a:fillRef>
              <a:effectRef idx="1">
                <a:schemeClr val="accent3"/>
              </a:effectRef>
              <a:fontRef idx="minor">
                <a:schemeClr val="tx1"/>
              </a:fontRef>
            </p:style>
          </p:cxnSp>
          <p:cxnSp>
            <p:nvCxnSpPr>
              <p:cNvPr id="16" name="Straight Arrow Connector 15">
                <a:extLst>
                  <a:ext uri="{FF2B5EF4-FFF2-40B4-BE49-F238E27FC236}">
                    <a16:creationId xmlns:a16="http://schemas.microsoft.com/office/drawing/2014/main" id="{6FA1CC59-5B5D-09E6-5B51-98F7EACE8A34}"/>
                  </a:ext>
                </a:extLst>
              </p:cNvPr>
              <p:cNvCxnSpPr/>
              <p:nvPr/>
            </p:nvCxnSpPr>
            <p:spPr>
              <a:xfrm>
                <a:off x="10135820" y="2629924"/>
                <a:ext cx="360000" cy="6762"/>
              </a:xfrm>
              <a:prstGeom prst="straightConnector1">
                <a:avLst/>
              </a:prstGeom>
              <a:ln w="38100" cap="rnd">
                <a:solidFill>
                  <a:srgbClr val="FF0000"/>
                </a:solidFill>
                <a:tailEnd type="triangle"/>
              </a:ln>
            </p:spPr>
            <p:style>
              <a:lnRef idx="2">
                <a:schemeClr val="accent3"/>
              </a:lnRef>
              <a:fillRef idx="0">
                <a:schemeClr val="accent3"/>
              </a:fillRef>
              <a:effectRef idx="1">
                <a:schemeClr val="accent3"/>
              </a:effectRef>
              <a:fontRef idx="minor">
                <a:schemeClr val="tx1"/>
              </a:fontRef>
            </p:style>
          </p:cxnSp>
        </p:grpSp>
      </p:grpSp>
      <p:sp>
        <p:nvSpPr>
          <p:cNvPr id="17" name="Rectangle 16">
            <a:extLst>
              <a:ext uri="{FF2B5EF4-FFF2-40B4-BE49-F238E27FC236}">
                <a16:creationId xmlns:a16="http://schemas.microsoft.com/office/drawing/2014/main" id="{36369CE3-0EF0-C284-98CC-E44195ECD6FC}"/>
              </a:ext>
            </a:extLst>
          </p:cNvPr>
          <p:cNvSpPr/>
          <p:nvPr/>
        </p:nvSpPr>
        <p:spPr>
          <a:xfrm>
            <a:off x="11033567" y="-86686"/>
            <a:ext cx="513657" cy="405484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2000" b="0" cap="none" spc="0" dirty="0">
                <a:ln w="0"/>
                <a:solidFill>
                  <a:srgbClr val="92D050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120</a:t>
            </a:r>
          </a:p>
        </p:txBody>
      </p:sp>
      <p:sp>
        <p:nvSpPr>
          <p:cNvPr id="18" name="Rectangle 17">
            <a:extLst>
              <a:ext uri="{FF2B5EF4-FFF2-40B4-BE49-F238E27FC236}">
                <a16:creationId xmlns:a16="http://schemas.microsoft.com/office/drawing/2014/main" id="{0CA66328-F1E2-970B-D9AE-FAA8FCBC6A29}"/>
              </a:ext>
            </a:extLst>
          </p:cNvPr>
          <p:cNvSpPr/>
          <p:nvPr/>
        </p:nvSpPr>
        <p:spPr>
          <a:xfrm>
            <a:off x="11077769" y="566219"/>
            <a:ext cx="513657" cy="405484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2000" b="0" cap="none" spc="0" dirty="0">
                <a:ln w="0"/>
                <a:solidFill>
                  <a:srgbClr val="92D050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240</a:t>
            </a:r>
          </a:p>
        </p:txBody>
      </p:sp>
    </p:spTree>
    <p:extLst>
      <p:ext uri="{BB962C8B-B14F-4D97-AF65-F5344CB8AC3E}">
        <p14:creationId xmlns:p14="http://schemas.microsoft.com/office/powerpoint/2010/main" val="367430547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0">
        <p:cut/>
      </p:transition>
    </mc:Choice>
    <mc:Fallback xmlns="">
      <p:transition>
        <p:cut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8" presetClass="emph" presetSubtype="0" repeatCount="indefinite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Rot by="-21600000">
                                      <p:cBhvr>
                                        <p:cTn id="6" dur="20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/>
          <p:cNvSpPr>
            <a:spLocks noGrp="1"/>
          </p:cNvSpPr>
          <p:nvPr>
            <p:ph type="ctrTitle"/>
          </p:nvPr>
        </p:nvSpPr>
        <p:spPr>
          <a:xfrm>
            <a:off x="4306266" y="0"/>
            <a:ext cx="3579469" cy="633120"/>
          </a:xfrm>
        </p:spPr>
        <p:txBody>
          <a:bodyPr>
            <a:normAutofit fontScale="90000"/>
          </a:bodyPr>
          <a:lstStyle/>
          <a:p>
            <a:pPr algn="ctr"/>
            <a:r>
              <a:rPr lang="en-IN" sz="4000" i="1" u="sng" dirty="0">
                <a:solidFill>
                  <a:srgbClr val="FFFF00"/>
                </a:solidFill>
              </a:rPr>
              <a:t>OLTC operation</a:t>
            </a:r>
          </a:p>
        </p:txBody>
      </p:sp>
      <p:pic>
        <p:nvPicPr>
          <p:cNvPr id="2052" name="Picture 4" descr="APTRANSCO ⚡️⚡️ - Electricity Transmission Company - APTRANSCO | LinkedIn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7541" y="17768"/>
            <a:ext cx="1057360" cy="97547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Slide Number Placeholder 1">
            <a:extLst>
              <a:ext uri="{FF2B5EF4-FFF2-40B4-BE49-F238E27FC236}">
                <a16:creationId xmlns:a16="http://schemas.microsoft.com/office/drawing/2014/main" id="{BD68985C-DF68-99D8-D7EC-A14E874D42E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>
            <a:normAutofit lnSpcReduction="10000"/>
          </a:bodyPr>
          <a:lstStyle/>
          <a:p>
            <a:fld id="{19C1AEB4-7037-4088-A46E-D96AF956DC0D}" type="slidenum">
              <a:rPr lang="en-IN" smtClean="0"/>
              <a:t>90</a:t>
            </a:fld>
            <a:endParaRPr lang="en-IN"/>
          </a:p>
        </p:txBody>
      </p:sp>
      <p:grpSp>
        <p:nvGrpSpPr>
          <p:cNvPr id="28" name="Group 27">
            <a:extLst>
              <a:ext uri="{FF2B5EF4-FFF2-40B4-BE49-F238E27FC236}">
                <a16:creationId xmlns:a16="http://schemas.microsoft.com/office/drawing/2014/main" id="{776D8651-5880-576D-2CCD-7D29FA229F82}"/>
              </a:ext>
            </a:extLst>
          </p:cNvPr>
          <p:cNvGrpSpPr/>
          <p:nvPr/>
        </p:nvGrpSpPr>
        <p:grpSpPr>
          <a:xfrm rot="16200000">
            <a:off x="1237778" y="2291733"/>
            <a:ext cx="1703070" cy="321007"/>
            <a:chOff x="7811311" y="1999031"/>
            <a:chExt cx="1459149" cy="321007"/>
          </a:xfrm>
          <a:solidFill>
            <a:srgbClr val="FFFF00"/>
          </a:solidFill>
        </p:grpSpPr>
        <p:cxnSp>
          <p:nvCxnSpPr>
            <p:cNvPr id="29" name="Straight Connector 28">
              <a:extLst>
                <a:ext uri="{FF2B5EF4-FFF2-40B4-BE49-F238E27FC236}">
                  <a16:creationId xmlns:a16="http://schemas.microsoft.com/office/drawing/2014/main" id="{995E0F4C-F8EB-819D-128F-51A5E7E0553B}"/>
                </a:ext>
              </a:extLst>
            </p:cNvPr>
            <p:cNvCxnSpPr>
              <a:cxnSpLocks/>
            </p:cNvCxnSpPr>
            <p:nvPr/>
          </p:nvCxnSpPr>
          <p:spPr>
            <a:xfrm>
              <a:off x="7811311" y="2159540"/>
              <a:ext cx="1459149" cy="0"/>
            </a:xfrm>
            <a:prstGeom prst="line">
              <a:avLst/>
            </a:prstGeom>
            <a:grpFill/>
            <a:ln>
              <a:solidFill>
                <a:schemeClr val="bg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0" name="Arrow: Left 29">
              <a:extLst>
                <a:ext uri="{FF2B5EF4-FFF2-40B4-BE49-F238E27FC236}">
                  <a16:creationId xmlns:a16="http://schemas.microsoft.com/office/drawing/2014/main" id="{C4D645B9-9A1A-22E4-69B5-0D23A1D509BB}"/>
                </a:ext>
              </a:extLst>
            </p:cNvPr>
            <p:cNvSpPr/>
            <p:nvPr/>
          </p:nvSpPr>
          <p:spPr>
            <a:xfrm>
              <a:off x="7811311" y="1999031"/>
              <a:ext cx="719847" cy="321007"/>
            </a:xfrm>
            <a:prstGeom prst="leftArrow">
              <a:avLst/>
            </a:prstGeom>
            <a:grpFill/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IN"/>
            </a:p>
          </p:txBody>
        </p:sp>
      </p:grpSp>
      <p:sp>
        <p:nvSpPr>
          <p:cNvPr id="6" name="Oval 5">
            <a:extLst>
              <a:ext uri="{FF2B5EF4-FFF2-40B4-BE49-F238E27FC236}">
                <a16:creationId xmlns:a16="http://schemas.microsoft.com/office/drawing/2014/main" id="{D3FF0993-37BA-4DC5-D15F-F10AC4D7BE68}"/>
              </a:ext>
            </a:extLst>
          </p:cNvPr>
          <p:cNvSpPr/>
          <p:nvPr/>
        </p:nvSpPr>
        <p:spPr>
          <a:xfrm>
            <a:off x="1748845" y="2180282"/>
            <a:ext cx="680936" cy="622571"/>
          </a:xfrm>
          <a:prstGeom prst="ellipse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IN"/>
          </a:p>
        </p:txBody>
      </p:sp>
      <p:sp>
        <p:nvSpPr>
          <p:cNvPr id="22" name="Rectangle 21">
            <a:extLst>
              <a:ext uri="{FF2B5EF4-FFF2-40B4-BE49-F238E27FC236}">
                <a16:creationId xmlns:a16="http://schemas.microsoft.com/office/drawing/2014/main" id="{8F78E79F-0682-2693-8DBD-272B0A8DBA9E}"/>
              </a:ext>
            </a:extLst>
          </p:cNvPr>
          <p:cNvSpPr/>
          <p:nvPr/>
        </p:nvSpPr>
        <p:spPr>
          <a:xfrm rot="5400000">
            <a:off x="1419919" y="3688679"/>
            <a:ext cx="1310338" cy="141066"/>
          </a:xfrm>
          <a:prstGeom prst="rect">
            <a:avLst/>
          </a:prstGeom>
          <a:solidFill>
            <a:srgbClr val="FF0000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IN"/>
          </a:p>
        </p:txBody>
      </p:sp>
      <p:sp>
        <p:nvSpPr>
          <p:cNvPr id="23" name="Rectangle 22">
            <a:extLst>
              <a:ext uri="{FF2B5EF4-FFF2-40B4-BE49-F238E27FC236}">
                <a16:creationId xmlns:a16="http://schemas.microsoft.com/office/drawing/2014/main" id="{036CFCA8-F6B5-23FA-49A5-0EA349F63CCC}"/>
              </a:ext>
            </a:extLst>
          </p:cNvPr>
          <p:cNvSpPr/>
          <p:nvPr/>
        </p:nvSpPr>
        <p:spPr>
          <a:xfrm rot="5750215">
            <a:off x="896677" y="3000855"/>
            <a:ext cx="2700000" cy="140061"/>
          </a:xfrm>
          <a:prstGeom prst="rect">
            <a:avLst/>
          </a:prstGeom>
          <a:solidFill>
            <a:srgbClr val="FF0000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IN"/>
          </a:p>
        </p:txBody>
      </p:sp>
      <p:sp>
        <p:nvSpPr>
          <p:cNvPr id="5" name="Trapezoid 4">
            <a:extLst>
              <a:ext uri="{FF2B5EF4-FFF2-40B4-BE49-F238E27FC236}">
                <a16:creationId xmlns:a16="http://schemas.microsoft.com/office/drawing/2014/main" id="{E2686B7D-A5D1-FBB9-4A40-06307C0775AE}"/>
              </a:ext>
            </a:extLst>
          </p:cNvPr>
          <p:cNvSpPr/>
          <p:nvPr/>
        </p:nvSpPr>
        <p:spPr>
          <a:xfrm>
            <a:off x="1855849" y="4271674"/>
            <a:ext cx="447472" cy="311285"/>
          </a:xfrm>
          <a:prstGeom prst="trapezoid">
            <a:avLst/>
          </a:prstGeom>
          <a:solidFill>
            <a:srgbClr val="92D050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IN"/>
          </a:p>
        </p:txBody>
      </p:sp>
      <p:sp>
        <p:nvSpPr>
          <p:cNvPr id="102" name="Arc 101">
            <a:extLst>
              <a:ext uri="{FF2B5EF4-FFF2-40B4-BE49-F238E27FC236}">
                <a16:creationId xmlns:a16="http://schemas.microsoft.com/office/drawing/2014/main" id="{2F2B5CA6-E694-33FD-05D3-09891AED71AF}"/>
              </a:ext>
            </a:extLst>
          </p:cNvPr>
          <p:cNvSpPr/>
          <p:nvPr/>
        </p:nvSpPr>
        <p:spPr>
          <a:xfrm rot="5400000" flipV="1">
            <a:off x="4372586" y="884871"/>
            <a:ext cx="1410511" cy="1757498"/>
          </a:xfrm>
          <a:prstGeom prst="arc">
            <a:avLst>
              <a:gd name="adj1" fmla="val 20184243"/>
              <a:gd name="adj2" fmla="val 1729513"/>
            </a:avLst>
          </a:prstGeom>
          <a:ln w="38100">
            <a:solidFill>
              <a:srgbClr val="FFFF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n-IN"/>
          </a:p>
        </p:txBody>
      </p:sp>
      <p:sp>
        <p:nvSpPr>
          <p:cNvPr id="103" name="Arc 102">
            <a:extLst>
              <a:ext uri="{FF2B5EF4-FFF2-40B4-BE49-F238E27FC236}">
                <a16:creationId xmlns:a16="http://schemas.microsoft.com/office/drawing/2014/main" id="{806B2C87-09B9-0D0F-9817-B663C0F12755}"/>
              </a:ext>
            </a:extLst>
          </p:cNvPr>
          <p:cNvSpPr/>
          <p:nvPr/>
        </p:nvSpPr>
        <p:spPr>
          <a:xfrm rot="9695923" flipV="1">
            <a:off x="6114977" y="2186476"/>
            <a:ext cx="1410511" cy="1757498"/>
          </a:xfrm>
          <a:prstGeom prst="arc">
            <a:avLst>
              <a:gd name="adj1" fmla="val 20184243"/>
              <a:gd name="adj2" fmla="val 1729513"/>
            </a:avLst>
          </a:prstGeom>
          <a:ln w="38100">
            <a:solidFill>
              <a:srgbClr val="FFFF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n-IN"/>
          </a:p>
        </p:txBody>
      </p:sp>
      <p:cxnSp>
        <p:nvCxnSpPr>
          <p:cNvPr id="104" name="Straight Connector 103">
            <a:extLst>
              <a:ext uri="{FF2B5EF4-FFF2-40B4-BE49-F238E27FC236}">
                <a16:creationId xmlns:a16="http://schemas.microsoft.com/office/drawing/2014/main" id="{141A86C5-9A90-714A-4C54-EBCB34CB052A}"/>
              </a:ext>
            </a:extLst>
          </p:cNvPr>
          <p:cNvCxnSpPr>
            <a:cxnSpLocks/>
          </p:cNvCxnSpPr>
          <p:nvPr/>
        </p:nvCxnSpPr>
        <p:spPr>
          <a:xfrm flipH="1">
            <a:off x="5073595" y="1549716"/>
            <a:ext cx="3376" cy="919599"/>
          </a:xfrm>
          <a:prstGeom prst="line">
            <a:avLst/>
          </a:prstGeom>
          <a:ln w="38100">
            <a:solidFill>
              <a:srgbClr val="FFFF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5" name="Straight Connector 104">
            <a:extLst>
              <a:ext uri="{FF2B5EF4-FFF2-40B4-BE49-F238E27FC236}">
                <a16:creationId xmlns:a16="http://schemas.microsoft.com/office/drawing/2014/main" id="{2C476FA3-7DDC-D022-9E38-452D94737F3C}"/>
              </a:ext>
            </a:extLst>
          </p:cNvPr>
          <p:cNvCxnSpPr>
            <a:cxnSpLocks/>
          </p:cNvCxnSpPr>
          <p:nvPr/>
        </p:nvCxnSpPr>
        <p:spPr>
          <a:xfrm flipH="1">
            <a:off x="6161279" y="3013517"/>
            <a:ext cx="984956" cy="311440"/>
          </a:xfrm>
          <a:prstGeom prst="line">
            <a:avLst/>
          </a:prstGeom>
          <a:ln w="38100">
            <a:solidFill>
              <a:srgbClr val="FFFF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106" name="Group 105">
            <a:extLst>
              <a:ext uri="{FF2B5EF4-FFF2-40B4-BE49-F238E27FC236}">
                <a16:creationId xmlns:a16="http://schemas.microsoft.com/office/drawing/2014/main" id="{CF7E5DED-25FA-7F79-7D0B-116F1C1782D4}"/>
              </a:ext>
            </a:extLst>
          </p:cNvPr>
          <p:cNvGrpSpPr/>
          <p:nvPr/>
        </p:nvGrpSpPr>
        <p:grpSpPr>
          <a:xfrm>
            <a:off x="4191714" y="2499459"/>
            <a:ext cx="1757498" cy="2222271"/>
            <a:chOff x="4191714" y="3284226"/>
            <a:chExt cx="1757498" cy="2222271"/>
          </a:xfrm>
        </p:grpSpPr>
        <p:sp>
          <p:nvSpPr>
            <p:cNvPr id="107" name="Title 2">
              <a:extLst>
                <a:ext uri="{FF2B5EF4-FFF2-40B4-BE49-F238E27FC236}">
                  <a16:creationId xmlns:a16="http://schemas.microsoft.com/office/drawing/2014/main" id="{5A0CD876-111A-5FAF-64A4-42C20B5F5092}"/>
                </a:ext>
              </a:extLst>
            </p:cNvPr>
            <p:cNvSpPr txBox="1">
              <a:spLocks/>
            </p:cNvSpPr>
            <p:nvPr/>
          </p:nvSpPr>
          <p:spPr>
            <a:xfrm>
              <a:off x="4445338" y="4261136"/>
              <a:ext cx="736242" cy="633120"/>
            </a:xfrm>
            <a:prstGeom prst="rect">
              <a:avLst/>
            </a:prstGeom>
          </p:spPr>
          <p:txBody>
            <a:bodyPr vert="horz" lIns="91440" tIns="45720" rIns="91440" bIns="45720" rtlCol="0" anchor="ctr">
              <a:normAutofit/>
            </a:bodyPr>
            <a:lstStyle>
              <a:lvl1pPr algn="l" defTabSz="914400" rtl="0" eaLnBrk="1" latinLnBrk="0" hangingPunct="1">
                <a:lnSpc>
                  <a:spcPct val="85000"/>
                </a:lnSpc>
                <a:spcBef>
                  <a:spcPct val="0"/>
                </a:spcBef>
                <a:buNone/>
                <a:defRPr sz="7200" kern="1200" spc="-50" baseline="0">
                  <a:solidFill>
                    <a:schemeClr val="tx1"/>
                  </a:solidFill>
                  <a:latin typeface="+mj-lt"/>
                  <a:ea typeface="+mj-ea"/>
                  <a:cs typeface="+mj-cs"/>
                </a:defRPr>
              </a:lvl1pPr>
            </a:lstStyle>
            <a:p>
              <a:pPr algn="ctr"/>
              <a:r>
                <a:rPr lang="en-IN" sz="3000" i="1" dirty="0"/>
                <a:t>R</a:t>
              </a:r>
            </a:p>
          </p:txBody>
        </p:sp>
        <p:grpSp>
          <p:nvGrpSpPr>
            <p:cNvPr id="108" name="Group 107">
              <a:extLst>
                <a:ext uri="{FF2B5EF4-FFF2-40B4-BE49-F238E27FC236}">
                  <a16:creationId xmlns:a16="http://schemas.microsoft.com/office/drawing/2014/main" id="{58E9AC31-94EF-7E39-8E44-A1CB5324A563}"/>
                </a:ext>
              </a:extLst>
            </p:cNvPr>
            <p:cNvGrpSpPr/>
            <p:nvPr/>
          </p:nvGrpSpPr>
          <p:grpSpPr>
            <a:xfrm>
              <a:off x="4191714" y="3284226"/>
              <a:ext cx="1757498" cy="2222271"/>
              <a:chOff x="4191714" y="3284226"/>
              <a:chExt cx="1757498" cy="2222271"/>
            </a:xfrm>
          </p:grpSpPr>
          <p:sp>
            <p:nvSpPr>
              <p:cNvPr id="110" name="Arc 109">
                <a:extLst>
                  <a:ext uri="{FF2B5EF4-FFF2-40B4-BE49-F238E27FC236}">
                    <a16:creationId xmlns:a16="http://schemas.microsoft.com/office/drawing/2014/main" id="{A9F09DE5-E9DE-15C0-4A5F-20C082CB7E41}"/>
                  </a:ext>
                </a:extLst>
              </p:cNvPr>
              <p:cNvSpPr/>
              <p:nvPr/>
            </p:nvSpPr>
            <p:spPr>
              <a:xfrm rot="-5400000">
                <a:off x="4365207" y="3126650"/>
                <a:ext cx="1410511" cy="1757498"/>
              </a:xfrm>
              <a:prstGeom prst="arc">
                <a:avLst>
                  <a:gd name="adj1" fmla="val 20184243"/>
                  <a:gd name="adj2" fmla="val 1729513"/>
                </a:avLst>
              </a:prstGeom>
              <a:ln w="38100">
                <a:solidFill>
                  <a:srgbClr val="FFFF00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  <p:txBody>
              <a:bodyPr rtlCol="0" anchor="ctr"/>
              <a:lstStyle/>
              <a:p>
                <a:pPr algn="ctr"/>
                <a:endParaRPr lang="en-IN"/>
              </a:p>
            </p:txBody>
          </p:sp>
          <p:cxnSp>
            <p:nvCxnSpPr>
              <p:cNvPr id="111" name="Straight Connector 110">
                <a:extLst>
                  <a:ext uri="{FF2B5EF4-FFF2-40B4-BE49-F238E27FC236}">
                    <a16:creationId xmlns:a16="http://schemas.microsoft.com/office/drawing/2014/main" id="{5A58A8BF-3CE8-B2CD-7E9D-A19A506D4384}"/>
                  </a:ext>
                </a:extLst>
              </p:cNvPr>
              <p:cNvCxnSpPr>
                <a:cxnSpLocks/>
              </p:cNvCxnSpPr>
              <p:nvPr/>
            </p:nvCxnSpPr>
            <p:spPr>
              <a:xfrm>
                <a:off x="5077566" y="3284226"/>
                <a:ext cx="1" cy="2222271"/>
              </a:xfrm>
              <a:prstGeom prst="line">
                <a:avLst/>
              </a:prstGeom>
              <a:ln w="38100">
                <a:solidFill>
                  <a:srgbClr val="FFFF00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grpSp>
            <p:nvGrpSpPr>
              <p:cNvPr id="112" name="Group 111">
                <a:extLst>
                  <a:ext uri="{FF2B5EF4-FFF2-40B4-BE49-F238E27FC236}">
                    <a16:creationId xmlns:a16="http://schemas.microsoft.com/office/drawing/2014/main" id="{1DE5C6B7-FBF7-3C06-E7D5-7A2357466881}"/>
                  </a:ext>
                </a:extLst>
              </p:cNvPr>
              <p:cNvGrpSpPr/>
              <p:nvPr/>
            </p:nvGrpSpPr>
            <p:grpSpPr>
              <a:xfrm rot="5400000">
                <a:off x="3936111" y="4277285"/>
                <a:ext cx="1050863" cy="421198"/>
                <a:chOff x="9626600" y="5066233"/>
                <a:chExt cx="1313525" cy="421198"/>
              </a:xfrm>
            </p:grpSpPr>
            <p:cxnSp>
              <p:nvCxnSpPr>
                <p:cNvPr id="2053" name="Straight Connector 2052">
                  <a:extLst>
                    <a:ext uri="{FF2B5EF4-FFF2-40B4-BE49-F238E27FC236}">
                      <a16:creationId xmlns:a16="http://schemas.microsoft.com/office/drawing/2014/main" id="{35A84556-2CBB-1395-2468-3D827B2A25CE}"/>
                    </a:ext>
                  </a:extLst>
                </p:cNvPr>
                <p:cNvCxnSpPr>
                  <a:cxnSpLocks noChangeAspect="1"/>
                </p:cNvCxnSpPr>
                <p:nvPr/>
              </p:nvCxnSpPr>
              <p:spPr>
                <a:xfrm rot="5400000" flipV="1">
                  <a:off x="10029232" y="5077956"/>
                  <a:ext cx="0" cy="0"/>
                </a:xfrm>
                <a:prstGeom prst="line">
                  <a:avLst/>
                </a:prstGeom>
                <a:ln w="38100">
                  <a:solidFill>
                    <a:srgbClr val="FFC000"/>
                  </a:solidFill>
                </a:ln>
              </p:spPr>
              <p:style>
                <a:lnRef idx="1">
                  <a:schemeClr val="accent1"/>
                </a:lnRef>
                <a:fillRef idx="0">
                  <a:schemeClr val="accent1"/>
                </a:fillRef>
                <a:effectRef idx="0">
                  <a:schemeClr val="accent1"/>
                </a:effectRef>
                <a:fontRef idx="minor">
                  <a:schemeClr val="tx1"/>
                </a:fontRef>
              </p:style>
            </p:cxnSp>
            <p:cxnSp>
              <p:nvCxnSpPr>
                <p:cNvPr id="2054" name="Straight Connector 2053">
                  <a:extLst>
                    <a:ext uri="{FF2B5EF4-FFF2-40B4-BE49-F238E27FC236}">
                      <a16:creationId xmlns:a16="http://schemas.microsoft.com/office/drawing/2014/main" id="{220619C2-0AA7-4D09-7BA5-9458F743A1BC}"/>
                    </a:ext>
                  </a:extLst>
                </p:cNvPr>
                <p:cNvCxnSpPr>
                  <a:cxnSpLocks noChangeAspect="1"/>
                </p:cNvCxnSpPr>
                <p:nvPr/>
              </p:nvCxnSpPr>
              <p:spPr>
                <a:xfrm rot="5400000" flipH="1" flipV="1">
                  <a:off x="9907641" y="5212448"/>
                  <a:ext cx="409475" cy="140492"/>
                </a:xfrm>
                <a:prstGeom prst="line">
                  <a:avLst/>
                </a:prstGeom>
                <a:ln w="38100">
                  <a:solidFill>
                    <a:srgbClr val="FFC000"/>
                  </a:solidFill>
                </a:ln>
              </p:spPr>
              <p:style>
                <a:lnRef idx="1">
                  <a:schemeClr val="accent1"/>
                </a:lnRef>
                <a:fillRef idx="0">
                  <a:schemeClr val="accent1"/>
                </a:fillRef>
                <a:effectRef idx="0">
                  <a:schemeClr val="accent1"/>
                </a:effectRef>
                <a:fontRef idx="minor">
                  <a:schemeClr val="tx1"/>
                </a:fontRef>
              </p:style>
            </p:cxnSp>
            <p:cxnSp>
              <p:nvCxnSpPr>
                <p:cNvPr id="2055" name="Straight Connector 2054">
                  <a:extLst>
                    <a:ext uri="{FF2B5EF4-FFF2-40B4-BE49-F238E27FC236}">
                      <a16:creationId xmlns:a16="http://schemas.microsoft.com/office/drawing/2014/main" id="{EF7B84C8-45C9-FF94-109F-9DB7D139FF21}"/>
                    </a:ext>
                  </a:extLst>
                </p:cNvPr>
                <p:cNvCxnSpPr>
                  <a:cxnSpLocks noChangeAspect="1"/>
                </p:cNvCxnSpPr>
                <p:nvPr/>
              </p:nvCxnSpPr>
              <p:spPr>
                <a:xfrm rot="5400000" flipV="1">
                  <a:off x="10076306" y="5187758"/>
                  <a:ext cx="393352" cy="182548"/>
                </a:xfrm>
                <a:prstGeom prst="line">
                  <a:avLst/>
                </a:prstGeom>
                <a:ln w="38100">
                  <a:solidFill>
                    <a:srgbClr val="FFC000"/>
                  </a:solidFill>
                </a:ln>
              </p:spPr>
              <p:style>
                <a:lnRef idx="1">
                  <a:schemeClr val="accent1"/>
                </a:lnRef>
                <a:fillRef idx="0">
                  <a:schemeClr val="accent1"/>
                </a:fillRef>
                <a:effectRef idx="0">
                  <a:schemeClr val="accent1"/>
                </a:effectRef>
                <a:fontRef idx="minor">
                  <a:schemeClr val="tx1"/>
                </a:fontRef>
              </p:style>
            </p:cxnSp>
            <p:cxnSp>
              <p:nvCxnSpPr>
                <p:cNvPr id="2056" name="Straight Connector 2055">
                  <a:extLst>
                    <a:ext uri="{FF2B5EF4-FFF2-40B4-BE49-F238E27FC236}">
                      <a16:creationId xmlns:a16="http://schemas.microsoft.com/office/drawing/2014/main" id="{A0AE3C80-A5AF-E877-79A1-EB93F4EE6904}"/>
                    </a:ext>
                  </a:extLst>
                </p:cNvPr>
                <p:cNvCxnSpPr>
                  <a:cxnSpLocks noChangeAspect="1"/>
                </p:cNvCxnSpPr>
                <p:nvPr/>
              </p:nvCxnSpPr>
              <p:spPr>
                <a:xfrm rot="5400000" flipV="1">
                  <a:off x="10369798" y="5066233"/>
                  <a:ext cx="0" cy="0"/>
                </a:xfrm>
                <a:prstGeom prst="line">
                  <a:avLst/>
                </a:prstGeom>
                <a:ln w="38100">
                  <a:solidFill>
                    <a:srgbClr val="FFC000"/>
                  </a:solidFill>
                </a:ln>
              </p:spPr>
              <p:style>
                <a:lnRef idx="1">
                  <a:schemeClr val="accent1"/>
                </a:lnRef>
                <a:fillRef idx="0">
                  <a:schemeClr val="accent1"/>
                </a:fillRef>
                <a:effectRef idx="0">
                  <a:schemeClr val="accent1"/>
                </a:effectRef>
                <a:fontRef idx="minor">
                  <a:schemeClr val="tx1"/>
                </a:fontRef>
              </p:style>
            </p:cxnSp>
            <p:cxnSp>
              <p:nvCxnSpPr>
                <p:cNvPr id="2057" name="Straight Connector 2056">
                  <a:extLst>
                    <a:ext uri="{FF2B5EF4-FFF2-40B4-BE49-F238E27FC236}">
                      <a16:creationId xmlns:a16="http://schemas.microsoft.com/office/drawing/2014/main" id="{8D238A4C-547B-7EED-66F6-8E1D7F3CF05C}"/>
                    </a:ext>
                  </a:extLst>
                </p:cNvPr>
                <p:cNvCxnSpPr>
                  <a:cxnSpLocks noChangeAspect="1"/>
                </p:cNvCxnSpPr>
                <p:nvPr/>
              </p:nvCxnSpPr>
              <p:spPr>
                <a:xfrm rot="5400000" flipH="1" flipV="1">
                  <a:off x="10238531" y="5200725"/>
                  <a:ext cx="409475" cy="140492"/>
                </a:xfrm>
                <a:prstGeom prst="line">
                  <a:avLst/>
                </a:prstGeom>
                <a:ln w="38100">
                  <a:solidFill>
                    <a:srgbClr val="FFC000"/>
                  </a:solidFill>
                </a:ln>
              </p:spPr>
              <p:style>
                <a:lnRef idx="1">
                  <a:schemeClr val="accent1"/>
                </a:lnRef>
                <a:fillRef idx="0">
                  <a:schemeClr val="accent1"/>
                </a:fillRef>
                <a:effectRef idx="0">
                  <a:schemeClr val="accent1"/>
                </a:effectRef>
                <a:fontRef idx="minor">
                  <a:schemeClr val="tx1"/>
                </a:fontRef>
              </p:style>
            </p:cxnSp>
            <p:cxnSp>
              <p:nvCxnSpPr>
                <p:cNvPr id="2058" name="Straight Connector 2057">
                  <a:extLst>
                    <a:ext uri="{FF2B5EF4-FFF2-40B4-BE49-F238E27FC236}">
                      <a16:creationId xmlns:a16="http://schemas.microsoft.com/office/drawing/2014/main" id="{0479D1F4-4ED2-00F4-216D-95975B0FD747}"/>
                    </a:ext>
                  </a:extLst>
                </p:cNvPr>
                <p:cNvCxnSpPr>
                  <a:cxnSpLocks noChangeAspect="1"/>
                </p:cNvCxnSpPr>
                <p:nvPr/>
              </p:nvCxnSpPr>
              <p:spPr>
                <a:xfrm rot="5400000" flipV="1">
                  <a:off x="10407730" y="5178617"/>
                  <a:ext cx="405075" cy="189107"/>
                </a:xfrm>
                <a:prstGeom prst="line">
                  <a:avLst/>
                </a:prstGeom>
                <a:ln w="38100">
                  <a:solidFill>
                    <a:srgbClr val="FFC000"/>
                  </a:solidFill>
                </a:ln>
              </p:spPr>
              <p:style>
                <a:lnRef idx="1">
                  <a:schemeClr val="accent1"/>
                </a:lnRef>
                <a:fillRef idx="0">
                  <a:schemeClr val="accent1"/>
                </a:fillRef>
                <a:effectRef idx="0">
                  <a:schemeClr val="accent1"/>
                </a:effectRef>
                <a:fontRef idx="minor">
                  <a:schemeClr val="tx1"/>
                </a:fontRef>
              </p:style>
            </p:cxnSp>
            <p:cxnSp>
              <p:nvCxnSpPr>
                <p:cNvPr id="2059" name="Straight Connector 2058">
                  <a:extLst>
                    <a:ext uri="{FF2B5EF4-FFF2-40B4-BE49-F238E27FC236}">
                      <a16:creationId xmlns:a16="http://schemas.microsoft.com/office/drawing/2014/main" id="{2F975B0E-E7B9-8C67-14C9-2C8936E6196F}"/>
                    </a:ext>
                  </a:extLst>
                </p:cNvPr>
                <p:cNvCxnSpPr>
                  <a:cxnSpLocks noChangeAspect="1"/>
                </p:cNvCxnSpPr>
                <p:nvPr/>
              </p:nvCxnSpPr>
              <p:spPr>
                <a:xfrm rot="5400000" flipV="1">
                  <a:off x="9670005" y="5090045"/>
                  <a:ext cx="0" cy="0"/>
                </a:xfrm>
                <a:prstGeom prst="line">
                  <a:avLst/>
                </a:prstGeom>
                <a:ln w="38100">
                  <a:solidFill>
                    <a:srgbClr val="FFC000"/>
                  </a:solidFill>
                </a:ln>
              </p:spPr>
              <p:style>
                <a:lnRef idx="1">
                  <a:schemeClr val="accent1"/>
                </a:lnRef>
                <a:fillRef idx="0">
                  <a:schemeClr val="accent1"/>
                </a:fillRef>
                <a:effectRef idx="0">
                  <a:schemeClr val="accent1"/>
                </a:effectRef>
                <a:fontRef idx="minor">
                  <a:schemeClr val="tx1"/>
                </a:fontRef>
              </p:style>
            </p:cxnSp>
            <p:cxnSp>
              <p:nvCxnSpPr>
                <p:cNvPr id="2060" name="Straight Connector 2059">
                  <a:extLst>
                    <a:ext uri="{FF2B5EF4-FFF2-40B4-BE49-F238E27FC236}">
                      <a16:creationId xmlns:a16="http://schemas.microsoft.com/office/drawing/2014/main" id="{5379371D-D86F-E477-C5BB-81B980839FC5}"/>
                    </a:ext>
                  </a:extLst>
                </p:cNvPr>
                <p:cNvCxnSpPr>
                  <a:cxnSpLocks noChangeAspect="1"/>
                </p:cNvCxnSpPr>
                <p:nvPr/>
              </p:nvCxnSpPr>
              <p:spPr>
                <a:xfrm flipV="1">
                  <a:off x="9779750" y="5077346"/>
                  <a:ext cx="66223" cy="193013"/>
                </a:xfrm>
                <a:prstGeom prst="line">
                  <a:avLst/>
                </a:prstGeom>
                <a:ln w="38100">
                  <a:solidFill>
                    <a:srgbClr val="FFC000"/>
                  </a:solidFill>
                </a:ln>
              </p:spPr>
              <p:style>
                <a:lnRef idx="1">
                  <a:schemeClr val="accent1"/>
                </a:lnRef>
                <a:fillRef idx="0">
                  <a:schemeClr val="accent1"/>
                </a:fillRef>
                <a:effectRef idx="0">
                  <a:schemeClr val="accent1"/>
                </a:effectRef>
                <a:fontRef idx="minor">
                  <a:schemeClr val="tx1"/>
                </a:fontRef>
              </p:style>
            </p:cxnSp>
            <p:cxnSp>
              <p:nvCxnSpPr>
                <p:cNvPr id="2061" name="Straight Connector 2060">
                  <a:extLst>
                    <a:ext uri="{FF2B5EF4-FFF2-40B4-BE49-F238E27FC236}">
                      <a16:creationId xmlns:a16="http://schemas.microsoft.com/office/drawing/2014/main" id="{6837915A-300F-4BBA-B4C4-68D38E5770FB}"/>
                    </a:ext>
                  </a:extLst>
                </p:cNvPr>
                <p:cNvCxnSpPr>
                  <a:cxnSpLocks noChangeAspect="1"/>
                </p:cNvCxnSpPr>
                <p:nvPr/>
              </p:nvCxnSpPr>
              <p:spPr>
                <a:xfrm rot="5400000" flipV="1">
                  <a:off x="9740188" y="5189729"/>
                  <a:ext cx="405075" cy="189107"/>
                </a:xfrm>
                <a:prstGeom prst="line">
                  <a:avLst/>
                </a:prstGeom>
                <a:ln w="38100">
                  <a:solidFill>
                    <a:srgbClr val="FFC000"/>
                  </a:solidFill>
                </a:ln>
              </p:spPr>
              <p:style>
                <a:lnRef idx="1">
                  <a:schemeClr val="accent1"/>
                </a:lnRef>
                <a:fillRef idx="0">
                  <a:schemeClr val="accent1"/>
                </a:fillRef>
                <a:effectRef idx="0">
                  <a:schemeClr val="accent1"/>
                </a:effectRef>
                <a:fontRef idx="minor">
                  <a:schemeClr val="tx1"/>
                </a:fontRef>
              </p:style>
            </p:cxnSp>
            <p:cxnSp>
              <p:nvCxnSpPr>
                <p:cNvPr id="2062" name="Straight Connector 2061">
                  <a:extLst>
                    <a:ext uri="{FF2B5EF4-FFF2-40B4-BE49-F238E27FC236}">
                      <a16:creationId xmlns:a16="http://schemas.microsoft.com/office/drawing/2014/main" id="{AC2FBFF9-EF0D-F996-3AA4-4F2B669FF071}"/>
                    </a:ext>
                  </a:extLst>
                </p:cNvPr>
                <p:cNvCxnSpPr/>
                <p:nvPr/>
              </p:nvCxnSpPr>
              <p:spPr>
                <a:xfrm>
                  <a:off x="9626600" y="5269507"/>
                  <a:ext cx="158363" cy="1464"/>
                </a:xfrm>
                <a:prstGeom prst="line">
                  <a:avLst/>
                </a:prstGeom>
                <a:ln w="38100">
                  <a:solidFill>
                    <a:srgbClr val="FFC000"/>
                  </a:solidFill>
                </a:ln>
              </p:spPr>
              <p:style>
                <a:lnRef idx="1">
                  <a:schemeClr val="accent1"/>
                </a:lnRef>
                <a:fillRef idx="0">
                  <a:schemeClr val="accent1"/>
                </a:fillRef>
                <a:effectRef idx="0">
                  <a:schemeClr val="accent1"/>
                </a:effectRef>
                <a:fontRef idx="minor">
                  <a:schemeClr val="tx1"/>
                </a:fontRef>
              </p:style>
            </p:cxnSp>
            <p:cxnSp>
              <p:nvCxnSpPr>
                <p:cNvPr id="2063" name="Straight Connector 2062">
                  <a:extLst>
                    <a:ext uri="{FF2B5EF4-FFF2-40B4-BE49-F238E27FC236}">
                      <a16:creationId xmlns:a16="http://schemas.microsoft.com/office/drawing/2014/main" id="{62522D82-7050-405C-F9FA-24009F48EE78}"/>
                    </a:ext>
                  </a:extLst>
                </p:cNvPr>
                <p:cNvCxnSpPr>
                  <a:cxnSpLocks noChangeAspect="1"/>
                </p:cNvCxnSpPr>
                <p:nvPr/>
              </p:nvCxnSpPr>
              <p:spPr>
                <a:xfrm flipV="1">
                  <a:off x="10707020" y="5270359"/>
                  <a:ext cx="72033" cy="209947"/>
                </a:xfrm>
                <a:prstGeom prst="line">
                  <a:avLst/>
                </a:prstGeom>
                <a:ln w="38100">
                  <a:solidFill>
                    <a:srgbClr val="FFC000"/>
                  </a:solidFill>
                </a:ln>
              </p:spPr>
              <p:style>
                <a:lnRef idx="1">
                  <a:schemeClr val="accent1"/>
                </a:lnRef>
                <a:fillRef idx="0">
                  <a:schemeClr val="accent1"/>
                </a:fillRef>
                <a:effectRef idx="0">
                  <a:schemeClr val="accent1"/>
                </a:effectRef>
                <a:fontRef idx="minor">
                  <a:schemeClr val="tx1"/>
                </a:fontRef>
              </p:style>
            </p:cxnSp>
            <p:cxnSp>
              <p:nvCxnSpPr>
                <p:cNvPr id="2064" name="Straight Connector 2063">
                  <a:extLst>
                    <a:ext uri="{FF2B5EF4-FFF2-40B4-BE49-F238E27FC236}">
                      <a16:creationId xmlns:a16="http://schemas.microsoft.com/office/drawing/2014/main" id="{164ECF3E-6606-930D-61C1-F04CCF6DEE27}"/>
                    </a:ext>
                  </a:extLst>
                </p:cNvPr>
                <p:cNvCxnSpPr/>
                <p:nvPr/>
              </p:nvCxnSpPr>
              <p:spPr>
                <a:xfrm>
                  <a:off x="10775878" y="5269507"/>
                  <a:ext cx="164247" cy="852"/>
                </a:xfrm>
                <a:prstGeom prst="line">
                  <a:avLst/>
                </a:prstGeom>
                <a:ln w="38100">
                  <a:solidFill>
                    <a:srgbClr val="FFC000"/>
                  </a:solidFill>
                </a:ln>
              </p:spPr>
              <p:style>
                <a:lnRef idx="1">
                  <a:schemeClr val="accent1"/>
                </a:lnRef>
                <a:fillRef idx="0">
                  <a:schemeClr val="accent1"/>
                </a:fillRef>
                <a:effectRef idx="0">
                  <a:schemeClr val="accent1"/>
                </a:effectRef>
                <a:fontRef idx="minor">
                  <a:schemeClr val="tx1"/>
                </a:fontRef>
              </p:style>
            </p:cxnSp>
          </p:grpSp>
          <p:cxnSp>
            <p:nvCxnSpPr>
              <p:cNvPr id="113" name="Straight Connector 112">
                <a:extLst>
                  <a:ext uri="{FF2B5EF4-FFF2-40B4-BE49-F238E27FC236}">
                    <a16:creationId xmlns:a16="http://schemas.microsoft.com/office/drawing/2014/main" id="{03EC0501-E7EE-F0A8-0C69-7843D671AF5F}"/>
                  </a:ext>
                </a:extLst>
              </p:cNvPr>
              <p:cNvCxnSpPr>
                <a:cxnSpLocks/>
              </p:cNvCxnSpPr>
              <p:nvPr/>
            </p:nvCxnSpPr>
            <p:spPr>
              <a:xfrm rot="5400000">
                <a:off x="5076971" y="4369409"/>
                <a:ext cx="0" cy="1291292"/>
              </a:xfrm>
              <a:prstGeom prst="line">
                <a:avLst/>
              </a:prstGeom>
              <a:ln w="38100">
                <a:solidFill>
                  <a:srgbClr val="FFC000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sp>
            <p:nvSpPr>
              <p:cNvPr id="114" name="Oval 113">
                <a:extLst>
                  <a:ext uri="{FF2B5EF4-FFF2-40B4-BE49-F238E27FC236}">
                    <a16:creationId xmlns:a16="http://schemas.microsoft.com/office/drawing/2014/main" id="{BA148A74-6E44-FDBB-D7BD-BE60985A9E52}"/>
                  </a:ext>
                </a:extLst>
              </p:cNvPr>
              <p:cNvSpPr/>
              <p:nvPr/>
            </p:nvSpPr>
            <p:spPr>
              <a:xfrm>
                <a:off x="4962438" y="4855638"/>
                <a:ext cx="216048" cy="311285"/>
              </a:xfrm>
              <a:prstGeom prst="ellipse">
                <a:avLst/>
              </a:prstGeom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IN"/>
              </a:p>
            </p:txBody>
          </p:sp>
          <p:cxnSp>
            <p:nvCxnSpPr>
              <p:cNvPr id="115" name="Straight Connector 114">
                <a:extLst>
                  <a:ext uri="{FF2B5EF4-FFF2-40B4-BE49-F238E27FC236}">
                    <a16:creationId xmlns:a16="http://schemas.microsoft.com/office/drawing/2014/main" id="{49637881-DE86-A660-6CA5-BEC80E7271BA}"/>
                  </a:ext>
                </a:extLst>
              </p:cNvPr>
              <p:cNvCxnSpPr/>
              <p:nvPr/>
            </p:nvCxnSpPr>
            <p:spPr>
              <a:xfrm>
                <a:off x="4468015" y="3457766"/>
                <a:ext cx="0" cy="547634"/>
              </a:xfrm>
              <a:prstGeom prst="line">
                <a:avLst/>
              </a:prstGeom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sp>
            <p:nvSpPr>
              <p:cNvPr id="116" name="Oval 115">
                <a:extLst>
                  <a:ext uri="{FF2B5EF4-FFF2-40B4-BE49-F238E27FC236}">
                    <a16:creationId xmlns:a16="http://schemas.microsoft.com/office/drawing/2014/main" id="{347B8307-1F0F-098B-EA0B-47D44588956E}"/>
                  </a:ext>
                </a:extLst>
              </p:cNvPr>
              <p:cNvSpPr/>
              <p:nvPr/>
            </p:nvSpPr>
            <p:spPr>
              <a:xfrm>
                <a:off x="4359991" y="3317904"/>
                <a:ext cx="216048" cy="311285"/>
              </a:xfrm>
              <a:prstGeom prst="ellipse">
                <a:avLst/>
              </a:prstGeom>
              <a:solidFill>
                <a:srgbClr val="0070C0"/>
              </a:solidFill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IN"/>
              </a:p>
            </p:txBody>
          </p:sp>
          <p:grpSp>
            <p:nvGrpSpPr>
              <p:cNvPr id="117" name="Group 116">
                <a:extLst>
                  <a:ext uri="{FF2B5EF4-FFF2-40B4-BE49-F238E27FC236}">
                    <a16:creationId xmlns:a16="http://schemas.microsoft.com/office/drawing/2014/main" id="{4CBE106F-432A-0866-19B4-A6AEED31CB1D}"/>
                  </a:ext>
                </a:extLst>
              </p:cNvPr>
              <p:cNvGrpSpPr/>
              <p:nvPr/>
            </p:nvGrpSpPr>
            <p:grpSpPr>
              <a:xfrm rot="5400000">
                <a:off x="5175182" y="4282411"/>
                <a:ext cx="1050863" cy="421198"/>
                <a:chOff x="9626600" y="5066233"/>
                <a:chExt cx="1313525" cy="421198"/>
              </a:xfrm>
            </p:grpSpPr>
            <p:cxnSp>
              <p:nvCxnSpPr>
                <p:cNvPr id="120" name="Straight Connector 119">
                  <a:extLst>
                    <a:ext uri="{FF2B5EF4-FFF2-40B4-BE49-F238E27FC236}">
                      <a16:creationId xmlns:a16="http://schemas.microsoft.com/office/drawing/2014/main" id="{9F3B0964-546F-530C-E79B-86FBE29C2D33}"/>
                    </a:ext>
                  </a:extLst>
                </p:cNvPr>
                <p:cNvCxnSpPr>
                  <a:cxnSpLocks noChangeAspect="1"/>
                </p:cNvCxnSpPr>
                <p:nvPr/>
              </p:nvCxnSpPr>
              <p:spPr>
                <a:xfrm rot="5400000" flipV="1">
                  <a:off x="10029232" y="5077956"/>
                  <a:ext cx="0" cy="0"/>
                </a:xfrm>
                <a:prstGeom prst="line">
                  <a:avLst/>
                </a:prstGeom>
                <a:ln w="38100">
                  <a:solidFill>
                    <a:srgbClr val="FFC000"/>
                  </a:solidFill>
                </a:ln>
              </p:spPr>
              <p:style>
                <a:lnRef idx="1">
                  <a:schemeClr val="accent1"/>
                </a:lnRef>
                <a:fillRef idx="0">
                  <a:schemeClr val="accent1"/>
                </a:fillRef>
                <a:effectRef idx="0">
                  <a:schemeClr val="accent1"/>
                </a:effectRef>
                <a:fontRef idx="minor">
                  <a:schemeClr val="tx1"/>
                </a:fontRef>
              </p:style>
            </p:cxnSp>
            <p:cxnSp>
              <p:nvCxnSpPr>
                <p:cNvPr id="121" name="Straight Connector 120">
                  <a:extLst>
                    <a:ext uri="{FF2B5EF4-FFF2-40B4-BE49-F238E27FC236}">
                      <a16:creationId xmlns:a16="http://schemas.microsoft.com/office/drawing/2014/main" id="{A5E9233C-9EAF-36CC-B985-23CDC314103A}"/>
                    </a:ext>
                  </a:extLst>
                </p:cNvPr>
                <p:cNvCxnSpPr>
                  <a:cxnSpLocks noChangeAspect="1"/>
                </p:cNvCxnSpPr>
                <p:nvPr/>
              </p:nvCxnSpPr>
              <p:spPr>
                <a:xfrm rot="5400000" flipH="1" flipV="1">
                  <a:off x="9907641" y="5212448"/>
                  <a:ext cx="409475" cy="140492"/>
                </a:xfrm>
                <a:prstGeom prst="line">
                  <a:avLst/>
                </a:prstGeom>
                <a:ln w="38100">
                  <a:solidFill>
                    <a:srgbClr val="FFC000"/>
                  </a:solidFill>
                </a:ln>
              </p:spPr>
              <p:style>
                <a:lnRef idx="1">
                  <a:schemeClr val="accent1"/>
                </a:lnRef>
                <a:fillRef idx="0">
                  <a:schemeClr val="accent1"/>
                </a:fillRef>
                <a:effectRef idx="0">
                  <a:schemeClr val="accent1"/>
                </a:effectRef>
                <a:fontRef idx="minor">
                  <a:schemeClr val="tx1"/>
                </a:fontRef>
              </p:style>
            </p:cxnSp>
            <p:cxnSp>
              <p:nvCxnSpPr>
                <p:cNvPr id="122" name="Straight Connector 121">
                  <a:extLst>
                    <a:ext uri="{FF2B5EF4-FFF2-40B4-BE49-F238E27FC236}">
                      <a16:creationId xmlns:a16="http://schemas.microsoft.com/office/drawing/2014/main" id="{FA63E39B-92F5-9EC6-1701-2186C17DD3C6}"/>
                    </a:ext>
                  </a:extLst>
                </p:cNvPr>
                <p:cNvCxnSpPr>
                  <a:cxnSpLocks noChangeAspect="1"/>
                </p:cNvCxnSpPr>
                <p:nvPr/>
              </p:nvCxnSpPr>
              <p:spPr>
                <a:xfrm rot="5400000" flipV="1">
                  <a:off x="10076306" y="5187758"/>
                  <a:ext cx="393352" cy="182548"/>
                </a:xfrm>
                <a:prstGeom prst="line">
                  <a:avLst/>
                </a:prstGeom>
                <a:ln w="38100">
                  <a:solidFill>
                    <a:srgbClr val="FFC000"/>
                  </a:solidFill>
                </a:ln>
              </p:spPr>
              <p:style>
                <a:lnRef idx="1">
                  <a:schemeClr val="accent1"/>
                </a:lnRef>
                <a:fillRef idx="0">
                  <a:schemeClr val="accent1"/>
                </a:fillRef>
                <a:effectRef idx="0">
                  <a:schemeClr val="accent1"/>
                </a:effectRef>
                <a:fontRef idx="minor">
                  <a:schemeClr val="tx1"/>
                </a:fontRef>
              </p:style>
            </p:cxnSp>
            <p:cxnSp>
              <p:nvCxnSpPr>
                <p:cNvPr id="123" name="Straight Connector 122">
                  <a:extLst>
                    <a:ext uri="{FF2B5EF4-FFF2-40B4-BE49-F238E27FC236}">
                      <a16:creationId xmlns:a16="http://schemas.microsoft.com/office/drawing/2014/main" id="{5382BBCE-000E-39BA-E981-9C2E92E96A17}"/>
                    </a:ext>
                  </a:extLst>
                </p:cNvPr>
                <p:cNvCxnSpPr>
                  <a:cxnSpLocks noChangeAspect="1"/>
                </p:cNvCxnSpPr>
                <p:nvPr/>
              </p:nvCxnSpPr>
              <p:spPr>
                <a:xfrm rot="5400000" flipV="1">
                  <a:off x="10369798" y="5066233"/>
                  <a:ext cx="0" cy="0"/>
                </a:xfrm>
                <a:prstGeom prst="line">
                  <a:avLst/>
                </a:prstGeom>
                <a:ln w="38100">
                  <a:solidFill>
                    <a:srgbClr val="FFC000"/>
                  </a:solidFill>
                </a:ln>
              </p:spPr>
              <p:style>
                <a:lnRef idx="1">
                  <a:schemeClr val="accent1"/>
                </a:lnRef>
                <a:fillRef idx="0">
                  <a:schemeClr val="accent1"/>
                </a:fillRef>
                <a:effectRef idx="0">
                  <a:schemeClr val="accent1"/>
                </a:effectRef>
                <a:fontRef idx="minor">
                  <a:schemeClr val="tx1"/>
                </a:fontRef>
              </p:style>
            </p:cxnSp>
            <p:cxnSp>
              <p:nvCxnSpPr>
                <p:cNvPr id="124" name="Straight Connector 123">
                  <a:extLst>
                    <a:ext uri="{FF2B5EF4-FFF2-40B4-BE49-F238E27FC236}">
                      <a16:creationId xmlns:a16="http://schemas.microsoft.com/office/drawing/2014/main" id="{A5222518-CCDD-5AFF-E3DB-7040C658439A}"/>
                    </a:ext>
                  </a:extLst>
                </p:cNvPr>
                <p:cNvCxnSpPr>
                  <a:cxnSpLocks noChangeAspect="1"/>
                </p:cNvCxnSpPr>
                <p:nvPr/>
              </p:nvCxnSpPr>
              <p:spPr>
                <a:xfrm rot="5400000" flipH="1" flipV="1">
                  <a:off x="10238531" y="5200725"/>
                  <a:ext cx="409475" cy="140492"/>
                </a:xfrm>
                <a:prstGeom prst="line">
                  <a:avLst/>
                </a:prstGeom>
                <a:ln w="38100">
                  <a:solidFill>
                    <a:srgbClr val="FFC000"/>
                  </a:solidFill>
                </a:ln>
              </p:spPr>
              <p:style>
                <a:lnRef idx="1">
                  <a:schemeClr val="accent1"/>
                </a:lnRef>
                <a:fillRef idx="0">
                  <a:schemeClr val="accent1"/>
                </a:fillRef>
                <a:effectRef idx="0">
                  <a:schemeClr val="accent1"/>
                </a:effectRef>
                <a:fontRef idx="minor">
                  <a:schemeClr val="tx1"/>
                </a:fontRef>
              </p:style>
            </p:cxnSp>
            <p:cxnSp>
              <p:nvCxnSpPr>
                <p:cNvPr id="125" name="Straight Connector 124">
                  <a:extLst>
                    <a:ext uri="{FF2B5EF4-FFF2-40B4-BE49-F238E27FC236}">
                      <a16:creationId xmlns:a16="http://schemas.microsoft.com/office/drawing/2014/main" id="{446CAC9B-2918-C399-491C-F575F2BD27B6}"/>
                    </a:ext>
                  </a:extLst>
                </p:cNvPr>
                <p:cNvCxnSpPr>
                  <a:cxnSpLocks noChangeAspect="1"/>
                </p:cNvCxnSpPr>
                <p:nvPr/>
              </p:nvCxnSpPr>
              <p:spPr>
                <a:xfrm rot="5400000" flipV="1">
                  <a:off x="10407730" y="5178617"/>
                  <a:ext cx="405075" cy="189107"/>
                </a:xfrm>
                <a:prstGeom prst="line">
                  <a:avLst/>
                </a:prstGeom>
                <a:ln w="38100">
                  <a:solidFill>
                    <a:srgbClr val="FFC000"/>
                  </a:solidFill>
                </a:ln>
              </p:spPr>
              <p:style>
                <a:lnRef idx="1">
                  <a:schemeClr val="accent1"/>
                </a:lnRef>
                <a:fillRef idx="0">
                  <a:schemeClr val="accent1"/>
                </a:fillRef>
                <a:effectRef idx="0">
                  <a:schemeClr val="accent1"/>
                </a:effectRef>
                <a:fontRef idx="minor">
                  <a:schemeClr val="tx1"/>
                </a:fontRef>
              </p:style>
            </p:cxnSp>
            <p:cxnSp>
              <p:nvCxnSpPr>
                <p:cNvPr id="126" name="Straight Connector 125">
                  <a:extLst>
                    <a:ext uri="{FF2B5EF4-FFF2-40B4-BE49-F238E27FC236}">
                      <a16:creationId xmlns:a16="http://schemas.microsoft.com/office/drawing/2014/main" id="{8425E200-62F3-8FFA-025D-C1C2775FF320}"/>
                    </a:ext>
                  </a:extLst>
                </p:cNvPr>
                <p:cNvCxnSpPr>
                  <a:cxnSpLocks noChangeAspect="1"/>
                </p:cNvCxnSpPr>
                <p:nvPr/>
              </p:nvCxnSpPr>
              <p:spPr>
                <a:xfrm rot="5400000" flipV="1">
                  <a:off x="9670005" y="5090045"/>
                  <a:ext cx="0" cy="0"/>
                </a:xfrm>
                <a:prstGeom prst="line">
                  <a:avLst/>
                </a:prstGeom>
                <a:ln w="38100">
                  <a:solidFill>
                    <a:srgbClr val="FFC000"/>
                  </a:solidFill>
                </a:ln>
              </p:spPr>
              <p:style>
                <a:lnRef idx="1">
                  <a:schemeClr val="accent1"/>
                </a:lnRef>
                <a:fillRef idx="0">
                  <a:schemeClr val="accent1"/>
                </a:fillRef>
                <a:effectRef idx="0">
                  <a:schemeClr val="accent1"/>
                </a:effectRef>
                <a:fontRef idx="minor">
                  <a:schemeClr val="tx1"/>
                </a:fontRef>
              </p:style>
            </p:cxnSp>
            <p:cxnSp>
              <p:nvCxnSpPr>
                <p:cNvPr id="127" name="Straight Connector 126">
                  <a:extLst>
                    <a:ext uri="{FF2B5EF4-FFF2-40B4-BE49-F238E27FC236}">
                      <a16:creationId xmlns:a16="http://schemas.microsoft.com/office/drawing/2014/main" id="{B3AEA19F-2861-4400-4E94-6FE02B0D83A7}"/>
                    </a:ext>
                  </a:extLst>
                </p:cNvPr>
                <p:cNvCxnSpPr>
                  <a:cxnSpLocks noChangeAspect="1"/>
                </p:cNvCxnSpPr>
                <p:nvPr/>
              </p:nvCxnSpPr>
              <p:spPr>
                <a:xfrm flipV="1">
                  <a:off x="9779750" y="5077346"/>
                  <a:ext cx="66223" cy="193013"/>
                </a:xfrm>
                <a:prstGeom prst="line">
                  <a:avLst/>
                </a:prstGeom>
                <a:ln w="38100">
                  <a:solidFill>
                    <a:srgbClr val="FFC000"/>
                  </a:solidFill>
                </a:ln>
              </p:spPr>
              <p:style>
                <a:lnRef idx="1">
                  <a:schemeClr val="accent1"/>
                </a:lnRef>
                <a:fillRef idx="0">
                  <a:schemeClr val="accent1"/>
                </a:fillRef>
                <a:effectRef idx="0">
                  <a:schemeClr val="accent1"/>
                </a:effectRef>
                <a:fontRef idx="minor">
                  <a:schemeClr val="tx1"/>
                </a:fontRef>
              </p:style>
            </p:cxnSp>
            <p:cxnSp>
              <p:nvCxnSpPr>
                <p:cNvPr id="2048" name="Straight Connector 2047">
                  <a:extLst>
                    <a:ext uri="{FF2B5EF4-FFF2-40B4-BE49-F238E27FC236}">
                      <a16:creationId xmlns:a16="http://schemas.microsoft.com/office/drawing/2014/main" id="{39257E39-D97E-6DAE-DEC1-77E51A114C5F}"/>
                    </a:ext>
                  </a:extLst>
                </p:cNvPr>
                <p:cNvCxnSpPr>
                  <a:cxnSpLocks noChangeAspect="1"/>
                </p:cNvCxnSpPr>
                <p:nvPr/>
              </p:nvCxnSpPr>
              <p:spPr>
                <a:xfrm rot="5400000" flipV="1">
                  <a:off x="9740188" y="5189729"/>
                  <a:ext cx="405075" cy="189107"/>
                </a:xfrm>
                <a:prstGeom prst="line">
                  <a:avLst/>
                </a:prstGeom>
                <a:ln w="38100">
                  <a:solidFill>
                    <a:srgbClr val="FFC000"/>
                  </a:solidFill>
                </a:ln>
              </p:spPr>
              <p:style>
                <a:lnRef idx="1">
                  <a:schemeClr val="accent1"/>
                </a:lnRef>
                <a:fillRef idx="0">
                  <a:schemeClr val="accent1"/>
                </a:fillRef>
                <a:effectRef idx="0">
                  <a:schemeClr val="accent1"/>
                </a:effectRef>
                <a:fontRef idx="minor">
                  <a:schemeClr val="tx1"/>
                </a:fontRef>
              </p:style>
            </p:cxnSp>
            <p:cxnSp>
              <p:nvCxnSpPr>
                <p:cNvPr id="2049" name="Straight Connector 2048">
                  <a:extLst>
                    <a:ext uri="{FF2B5EF4-FFF2-40B4-BE49-F238E27FC236}">
                      <a16:creationId xmlns:a16="http://schemas.microsoft.com/office/drawing/2014/main" id="{1D8EE07C-940C-BE95-F2C6-60DFDC360CFC}"/>
                    </a:ext>
                  </a:extLst>
                </p:cNvPr>
                <p:cNvCxnSpPr/>
                <p:nvPr/>
              </p:nvCxnSpPr>
              <p:spPr>
                <a:xfrm>
                  <a:off x="9626600" y="5269507"/>
                  <a:ext cx="158363" cy="1464"/>
                </a:xfrm>
                <a:prstGeom prst="line">
                  <a:avLst/>
                </a:prstGeom>
                <a:ln w="38100">
                  <a:solidFill>
                    <a:srgbClr val="FFC000"/>
                  </a:solidFill>
                </a:ln>
              </p:spPr>
              <p:style>
                <a:lnRef idx="1">
                  <a:schemeClr val="accent1"/>
                </a:lnRef>
                <a:fillRef idx="0">
                  <a:schemeClr val="accent1"/>
                </a:fillRef>
                <a:effectRef idx="0">
                  <a:schemeClr val="accent1"/>
                </a:effectRef>
                <a:fontRef idx="minor">
                  <a:schemeClr val="tx1"/>
                </a:fontRef>
              </p:style>
            </p:cxnSp>
            <p:cxnSp>
              <p:nvCxnSpPr>
                <p:cNvPr id="2050" name="Straight Connector 2049">
                  <a:extLst>
                    <a:ext uri="{FF2B5EF4-FFF2-40B4-BE49-F238E27FC236}">
                      <a16:creationId xmlns:a16="http://schemas.microsoft.com/office/drawing/2014/main" id="{5D336B8A-B80A-66BA-7C10-A1AF5DEEB970}"/>
                    </a:ext>
                  </a:extLst>
                </p:cNvPr>
                <p:cNvCxnSpPr>
                  <a:cxnSpLocks noChangeAspect="1"/>
                </p:cNvCxnSpPr>
                <p:nvPr/>
              </p:nvCxnSpPr>
              <p:spPr>
                <a:xfrm flipV="1">
                  <a:off x="10707020" y="5270359"/>
                  <a:ext cx="72033" cy="209947"/>
                </a:xfrm>
                <a:prstGeom prst="line">
                  <a:avLst/>
                </a:prstGeom>
                <a:ln w="38100">
                  <a:solidFill>
                    <a:srgbClr val="FFC000"/>
                  </a:solidFill>
                </a:ln>
              </p:spPr>
              <p:style>
                <a:lnRef idx="1">
                  <a:schemeClr val="accent1"/>
                </a:lnRef>
                <a:fillRef idx="0">
                  <a:schemeClr val="accent1"/>
                </a:fillRef>
                <a:effectRef idx="0">
                  <a:schemeClr val="accent1"/>
                </a:effectRef>
                <a:fontRef idx="minor">
                  <a:schemeClr val="tx1"/>
                </a:fontRef>
              </p:style>
            </p:cxnSp>
            <p:cxnSp>
              <p:nvCxnSpPr>
                <p:cNvPr id="2051" name="Straight Connector 2050">
                  <a:extLst>
                    <a:ext uri="{FF2B5EF4-FFF2-40B4-BE49-F238E27FC236}">
                      <a16:creationId xmlns:a16="http://schemas.microsoft.com/office/drawing/2014/main" id="{8676BF2B-874F-3BA8-3B88-614794CE312B}"/>
                    </a:ext>
                  </a:extLst>
                </p:cNvPr>
                <p:cNvCxnSpPr/>
                <p:nvPr/>
              </p:nvCxnSpPr>
              <p:spPr>
                <a:xfrm>
                  <a:off x="10775878" y="5269507"/>
                  <a:ext cx="164247" cy="852"/>
                </a:xfrm>
                <a:prstGeom prst="line">
                  <a:avLst/>
                </a:prstGeom>
                <a:ln w="38100">
                  <a:solidFill>
                    <a:srgbClr val="FFC000"/>
                  </a:solidFill>
                </a:ln>
              </p:spPr>
              <p:style>
                <a:lnRef idx="1">
                  <a:schemeClr val="accent1"/>
                </a:lnRef>
                <a:fillRef idx="0">
                  <a:schemeClr val="accent1"/>
                </a:fillRef>
                <a:effectRef idx="0">
                  <a:schemeClr val="accent1"/>
                </a:effectRef>
                <a:fontRef idx="minor">
                  <a:schemeClr val="tx1"/>
                </a:fontRef>
              </p:style>
            </p:cxnSp>
          </p:grpSp>
          <p:cxnSp>
            <p:nvCxnSpPr>
              <p:cNvPr id="118" name="Straight Connector 117">
                <a:extLst>
                  <a:ext uri="{FF2B5EF4-FFF2-40B4-BE49-F238E27FC236}">
                    <a16:creationId xmlns:a16="http://schemas.microsoft.com/office/drawing/2014/main" id="{5AFE8ECC-FEAC-2FCF-A17F-39A91D9FF8FB}"/>
                  </a:ext>
                </a:extLst>
              </p:cNvPr>
              <p:cNvCxnSpPr/>
              <p:nvPr/>
            </p:nvCxnSpPr>
            <p:spPr>
              <a:xfrm>
                <a:off x="5707086" y="3462892"/>
                <a:ext cx="0" cy="547634"/>
              </a:xfrm>
              <a:prstGeom prst="line">
                <a:avLst/>
              </a:prstGeom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sp>
            <p:nvSpPr>
              <p:cNvPr id="119" name="Oval 118">
                <a:extLst>
                  <a:ext uri="{FF2B5EF4-FFF2-40B4-BE49-F238E27FC236}">
                    <a16:creationId xmlns:a16="http://schemas.microsoft.com/office/drawing/2014/main" id="{BC7C4E7A-4AFD-F599-854C-87FB8AE66B7A}"/>
                  </a:ext>
                </a:extLst>
              </p:cNvPr>
              <p:cNvSpPr/>
              <p:nvPr/>
            </p:nvSpPr>
            <p:spPr>
              <a:xfrm>
                <a:off x="5599062" y="3323030"/>
                <a:ext cx="216048" cy="311285"/>
              </a:xfrm>
              <a:prstGeom prst="ellipse">
                <a:avLst/>
              </a:prstGeom>
              <a:solidFill>
                <a:srgbClr val="0070C0"/>
              </a:solidFill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IN"/>
              </a:p>
            </p:txBody>
          </p:sp>
        </p:grpSp>
        <p:sp>
          <p:nvSpPr>
            <p:cNvPr id="109" name="Title 2">
              <a:extLst>
                <a:ext uri="{FF2B5EF4-FFF2-40B4-BE49-F238E27FC236}">
                  <a16:creationId xmlns:a16="http://schemas.microsoft.com/office/drawing/2014/main" id="{4C356B44-6AC1-3F8A-4003-0D412B601FCE}"/>
                </a:ext>
              </a:extLst>
            </p:cNvPr>
            <p:cNvSpPr txBox="1">
              <a:spLocks/>
            </p:cNvSpPr>
            <p:nvPr/>
          </p:nvSpPr>
          <p:spPr>
            <a:xfrm>
              <a:off x="4969677" y="4240475"/>
              <a:ext cx="736242" cy="633120"/>
            </a:xfrm>
            <a:prstGeom prst="rect">
              <a:avLst/>
            </a:prstGeom>
          </p:spPr>
          <p:txBody>
            <a:bodyPr vert="horz" lIns="91440" tIns="45720" rIns="91440" bIns="45720" rtlCol="0" anchor="ctr">
              <a:normAutofit/>
            </a:bodyPr>
            <a:lstStyle>
              <a:lvl1pPr algn="l" defTabSz="914400" rtl="0" eaLnBrk="1" latinLnBrk="0" hangingPunct="1">
                <a:lnSpc>
                  <a:spcPct val="85000"/>
                </a:lnSpc>
                <a:spcBef>
                  <a:spcPct val="0"/>
                </a:spcBef>
                <a:buNone/>
                <a:defRPr sz="7200" kern="1200" spc="-50" baseline="0">
                  <a:solidFill>
                    <a:schemeClr val="tx1"/>
                  </a:solidFill>
                  <a:latin typeface="+mj-lt"/>
                  <a:ea typeface="+mj-ea"/>
                  <a:cs typeface="+mj-cs"/>
                </a:defRPr>
              </a:lvl1pPr>
            </a:lstStyle>
            <a:p>
              <a:pPr algn="ctr"/>
              <a:r>
                <a:rPr lang="en-IN" sz="3000" i="1" dirty="0"/>
                <a:t>R</a:t>
              </a:r>
            </a:p>
          </p:txBody>
        </p:sp>
      </p:grpSp>
      <p:sp>
        <p:nvSpPr>
          <p:cNvPr id="2065" name="Arc 2064">
            <a:extLst>
              <a:ext uri="{FF2B5EF4-FFF2-40B4-BE49-F238E27FC236}">
                <a16:creationId xmlns:a16="http://schemas.microsoft.com/office/drawing/2014/main" id="{C7E6EC37-3F10-1124-D236-53CE9D82ED9B}"/>
              </a:ext>
            </a:extLst>
          </p:cNvPr>
          <p:cNvSpPr/>
          <p:nvPr/>
        </p:nvSpPr>
        <p:spPr>
          <a:xfrm rot="5400000" flipV="1">
            <a:off x="8167899" y="965635"/>
            <a:ext cx="1410511" cy="1757498"/>
          </a:xfrm>
          <a:prstGeom prst="arc">
            <a:avLst>
              <a:gd name="adj1" fmla="val 20184243"/>
              <a:gd name="adj2" fmla="val 1729513"/>
            </a:avLst>
          </a:prstGeom>
          <a:ln w="38100">
            <a:solidFill>
              <a:srgbClr val="FFFF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n-IN"/>
          </a:p>
        </p:txBody>
      </p:sp>
      <p:sp>
        <p:nvSpPr>
          <p:cNvPr id="2066" name="Arc 2065">
            <a:extLst>
              <a:ext uri="{FF2B5EF4-FFF2-40B4-BE49-F238E27FC236}">
                <a16:creationId xmlns:a16="http://schemas.microsoft.com/office/drawing/2014/main" id="{92865167-7E4B-30CD-0DC0-1DECD567930D}"/>
              </a:ext>
            </a:extLst>
          </p:cNvPr>
          <p:cNvSpPr/>
          <p:nvPr/>
        </p:nvSpPr>
        <p:spPr>
          <a:xfrm rot="9695923" flipV="1">
            <a:off x="9910290" y="2246920"/>
            <a:ext cx="1410511" cy="1757498"/>
          </a:xfrm>
          <a:prstGeom prst="arc">
            <a:avLst>
              <a:gd name="adj1" fmla="val 20184243"/>
              <a:gd name="adj2" fmla="val 1729513"/>
            </a:avLst>
          </a:prstGeom>
          <a:ln w="38100">
            <a:solidFill>
              <a:srgbClr val="FFFF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n-IN"/>
          </a:p>
        </p:txBody>
      </p:sp>
      <p:cxnSp>
        <p:nvCxnSpPr>
          <p:cNvPr id="2067" name="Straight Connector 2066">
            <a:extLst>
              <a:ext uri="{FF2B5EF4-FFF2-40B4-BE49-F238E27FC236}">
                <a16:creationId xmlns:a16="http://schemas.microsoft.com/office/drawing/2014/main" id="{0B5CCB75-17F8-6F69-7BCC-9E6778FB5027}"/>
              </a:ext>
            </a:extLst>
          </p:cNvPr>
          <p:cNvCxnSpPr>
            <a:cxnSpLocks/>
          </p:cNvCxnSpPr>
          <p:nvPr/>
        </p:nvCxnSpPr>
        <p:spPr>
          <a:xfrm flipH="1">
            <a:off x="8868908" y="1630480"/>
            <a:ext cx="3376" cy="919599"/>
          </a:xfrm>
          <a:prstGeom prst="line">
            <a:avLst/>
          </a:prstGeom>
          <a:ln w="38100">
            <a:solidFill>
              <a:srgbClr val="FFFF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068" name="Straight Connector 2067">
            <a:extLst>
              <a:ext uri="{FF2B5EF4-FFF2-40B4-BE49-F238E27FC236}">
                <a16:creationId xmlns:a16="http://schemas.microsoft.com/office/drawing/2014/main" id="{E49B3A10-6454-DE07-4AEC-110119220225}"/>
              </a:ext>
            </a:extLst>
          </p:cNvPr>
          <p:cNvCxnSpPr>
            <a:cxnSpLocks/>
          </p:cNvCxnSpPr>
          <p:nvPr/>
        </p:nvCxnSpPr>
        <p:spPr>
          <a:xfrm flipH="1">
            <a:off x="9956592" y="3073961"/>
            <a:ext cx="984956" cy="311440"/>
          </a:xfrm>
          <a:prstGeom prst="line">
            <a:avLst/>
          </a:prstGeom>
          <a:ln w="38100">
            <a:solidFill>
              <a:srgbClr val="FFFF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2069" name="Group 2068">
            <a:extLst>
              <a:ext uri="{FF2B5EF4-FFF2-40B4-BE49-F238E27FC236}">
                <a16:creationId xmlns:a16="http://schemas.microsoft.com/office/drawing/2014/main" id="{D375C697-C6B4-9B79-25A0-8CEC73F63B70}"/>
              </a:ext>
            </a:extLst>
          </p:cNvPr>
          <p:cNvGrpSpPr/>
          <p:nvPr/>
        </p:nvGrpSpPr>
        <p:grpSpPr>
          <a:xfrm>
            <a:off x="7987027" y="2570063"/>
            <a:ext cx="1757498" cy="2222271"/>
            <a:chOff x="4191714" y="3284226"/>
            <a:chExt cx="1757498" cy="2222271"/>
          </a:xfrm>
        </p:grpSpPr>
        <p:sp>
          <p:nvSpPr>
            <p:cNvPr id="2070" name="Title 2">
              <a:extLst>
                <a:ext uri="{FF2B5EF4-FFF2-40B4-BE49-F238E27FC236}">
                  <a16:creationId xmlns:a16="http://schemas.microsoft.com/office/drawing/2014/main" id="{165837F8-B835-62BC-DEDC-06DA482B35FB}"/>
                </a:ext>
              </a:extLst>
            </p:cNvPr>
            <p:cNvSpPr txBox="1">
              <a:spLocks/>
            </p:cNvSpPr>
            <p:nvPr/>
          </p:nvSpPr>
          <p:spPr>
            <a:xfrm>
              <a:off x="4445338" y="4261136"/>
              <a:ext cx="736242" cy="633120"/>
            </a:xfrm>
            <a:prstGeom prst="rect">
              <a:avLst/>
            </a:prstGeom>
          </p:spPr>
          <p:txBody>
            <a:bodyPr vert="horz" lIns="91440" tIns="45720" rIns="91440" bIns="45720" rtlCol="0" anchor="ctr">
              <a:normAutofit/>
            </a:bodyPr>
            <a:lstStyle>
              <a:lvl1pPr algn="l" defTabSz="914400" rtl="0" eaLnBrk="1" latinLnBrk="0" hangingPunct="1">
                <a:lnSpc>
                  <a:spcPct val="85000"/>
                </a:lnSpc>
                <a:spcBef>
                  <a:spcPct val="0"/>
                </a:spcBef>
                <a:buNone/>
                <a:defRPr sz="7200" kern="1200" spc="-50" baseline="0">
                  <a:solidFill>
                    <a:schemeClr val="tx1"/>
                  </a:solidFill>
                  <a:latin typeface="+mj-lt"/>
                  <a:ea typeface="+mj-ea"/>
                  <a:cs typeface="+mj-cs"/>
                </a:defRPr>
              </a:lvl1pPr>
            </a:lstStyle>
            <a:p>
              <a:pPr algn="ctr"/>
              <a:r>
                <a:rPr lang="en-IN" sz="3000" i="1" dirty="0"/>
                <a:t>R</a:t>
              </a:r>
            </a:p>
          </p:txBody>
        </p:sp>
        <p:grpSp>
          <p:nvGrpSpPr>
            <p:cNvPr id="2071" name="Group 2070">
              <a:extLst>
                <a:ext uri="{FF2B5EF4-FFF2-40B4-BE49-F238E27FC236}">
                  <a16:creationId xmlns:a16="http://schemas.microsoft.com/office/drawing/2014/main" id="{BB864B47-93C6-A603-1168-CA606E23C180}"/>
                </a:ext>
              </a:extLst>
            </p:cNvPr>
            <p:cNvGrpSpPr/>
            <p:nvPr/>
          </p:nvGrpSpPr>
          <p:grpSpPr>
            <a:xfrm>
              <a:off x="4191714" y="3284226"/>
              <a:ext cx="1757498" cy="2222271"/>
              <a:chOff x="4191714" y="3284226"/>
              <a:chExt cx="1757498" cy="2222271"/>
            </a:xfrm>
          </p:grpSpPr>
          <p:sp>
            <p:nvSpPr>
              <p:cNvPr id="2073" name="Arc 2072">
                <a:extLst>
                  <a:ext uri="{FF2B5EF4-FFF2-40B4-BE49-F238E27FC236}">
                    <a16:creationId xmlns:a16="http://schemas.microsoft.com/office/drawing/2014/main" id="{F6F6F0D6-3187-A928-ED90-0E7F9DBE7A09}"/>
                  </a:ext>
                </a:extLst>
              </p:cNvPr>
              <p:cNvSpPr/>
              <p:nvPr/>
            </p:nvSpPr>
            <p:spPr>
              <a:xfrm rot="-5400000">
                <a:off x="4365207" y="3126650"/>
                <a:ext cx="1410511" cy="1757498"/>
              </a:xfrm>
              <a:prstGeom prst="arc">
                <a:avLst>
                  <a:gd name="adj1" fmla="val 20184243"/>
                  <a:gd name="adj2" fmla="val 1729513"/>
                </a:avLst>
              </a:prstGeom>
              <a:ln w="38100">
                <a:solidFill>
                  <a:srgbClr val="FFFF00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  <p:txBody>
              <a:bodyPr rtlCol="0" anchor="ctr"/>
              <a:lstStyle/>
              <a:p>
                <a:pPr algn="ctr"/>
                <a:endParaRPr lang="en-IN"/>
              </a:p>
            </p:txBody>
          </p:sp>
          <p:cxnSp>
            <p:nvCxnSpPr>
              <p:cNvPr id="2074" name="Straight Connector 2073">
                <a:extLst>
                  <a:ext uri="{FF2B5EF4-FFF2-40B4-BE49-F238E27FC236}">
                    <a16:creationId xmlns:a16="http://schemas.microsoft.com/office/drawing/2014/main" id="{35E38D1C-AFBB-1138-020E-A5C607CCDED3}"/>
                  </a:ext>
                </a:extLst>
              </p:cNvPr>
              <p:cNvCxnSpPr>
                <a:cxnSpLocks/>
              </p:cNvCxnSpPr>
              <p:nvPr/>
            </p:nvCxnSpPr>
            <p:spPr>
              <a:xfrm>
                <a:off x="5077566" y="3284226"/>
                <a:ext cx="1" cy="2222271"/>
              </a:xfrm>
              <a:prstGeom prst="line">
                <a:avLst/>
              </a:prstGeom>
              <a:ln w="38100">
                <a:solidFill>
                  <a:srgbClr val="FFFF00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grpSp>
            <p:nvGrpSpPr>
              <p:cNvPr id="2075" name="Group 2074">
                <a:extLst>
                  <a:ext uri="{FF2B5EF4-FFF2-40B4-BE49-F238E27FC236}">
                    <a16:creationId xmlns:a16="http://schemas.microsoft.com/office/drawing/2014/main" id="{70250BEF-F0F6-E428-49B1-CA85E588C56C}"/>
                  </a:ext>
                </a:extLst>
              </p:cNvPr>
              <p:cNvGrpSpPr/>
              <p:nvPr/>
            </p:nvGrpSpPr>
            <p:grpSpPr>
              <a:xfrm rot="5400000">
                <a:off x="3936111" y="4277285"/>
                <a:ext cx="1050863" cy="421198"/>
                <a:chOff x="9626600" y="5066233"/>
                <a:chExt cx="1313525" cy="421198"/>
              </a:xfrm>
            </p:grpSpPr>
            <p:cxnSp>
              <p:nvCxnSpPr>
                <p:cNvPr id="2095" name="Straight Connector 2094">
                  <a:extLst>
                    <a:ext uri="{FF2B5EF4-FFF2-40B4-BE49-F238E27FC236}">
                      <a16:creationId xmlns:a16="http://schemas.microsoft.com/office/drawing/2014/main" id="{36B66B8C-7271-828C-DC69-A198BC387BCC}"/>
                    </a:ext>
                  </a:extLst>
                </p:cNvPr>
                <p:cNvCxnSpPr>
                  <a:cxnSpLocks noChangeAspect="1"/>
                </p:cNvCxnSpPr>
                <p:nvPr/>
              </p:nvCxnSpPr>
              <p:spPr>
                <a:xfrm rot="5400000" flipV="1">
                  <a:off x="10029232" y="5077956"/>
                  <a:ext cx="0" cy="0"/>
                </a:xfrm>
                <a:prstGeom prst="line">
                  <a:avLst/>
                </a:prstGeom>
                <a:ln w="38100">
                  <a:solidFill>
                    <a:srgbClr val="FFC000"/>
                  </a:solidFill>
                </a:ln>
              </p:spPr>
              <p:style>
                <a:lnRef idx="1">
                  <a:schemeClr val="accent1"/>
                </a:lnRef>
                <a:fillRef idx="0">
                  <a:schemeClr val="accent1"/>
                </a:fillRef>
                <a:effectRef idx="0">
                  <a:schemeClr val="accent1"/>
                </a:effectRef>
                <a:fontRef idx="minor">
                  <a:schemeClr val="tx1"/>
                </a:fontRef>
              </p:style>
            </p:cxnSp>
            <p:cxnSp>
              <p:nvCxnSpPr>
                <p:cNvPr id="2096" name="Straight Connector 2095">
                  <a:extLst>
                    <a:ext uri="{FF2B5EF4-FFF2-40B4-BE49-F238E27FC236}">
                      <a16:creationId xmlns:a16="http://schemas.microsoft.com/office/drawing/2014/main" id="{15A87190-E6EE-59E7-FBB1-AD0EED5BF67E}"/>
                    </a:ext>
                  </a:extLst>
                </p:cNvPr>
                <p:cNvCxnSpPr>
                  <a:cxnSpLocks noChangeAspect="1"/>
                </p:cNvCxnSpPr>
                <p:nvPr/>
              </p:nvCxnSpPr>
              <p:spPr>
                <a:xfrm rot="5400000" flipH="1" flipV="1">
                  <a:off x="9907641" y="5212448"/>
                  <a:ext cx="409475" cy="140492"/>
                </a:xfrm>
                <a:prstGeom prst="line">
                  <a:avLst/>
                </a:prstGeom>
                <a:ln w="38100">
                  <a:solidFill>
                    <a:srgbClr val="FFC000"/>
                  </a:solidFill>
                </a:ln>
              </p:spPr>
              <p:style>
                <a:lnRef idx="1">
                  <a:schemeClr val="accent1"/>
                </a:lnRef>
                <a:fillRef idx="0">
                  <a:schemeClr val="accent1"/>
                </a:fillRef>
                <a:effectRef idx="0">
                  <a:schemeClr val="accent1"/>
                </a:effectRef>
                <a:fontRef idx="minor">
                  <a:schemeClr val="tx1"/>
                </a:fontRef>
              </p:style>
            </p:cxnSp>
            <p:cxnSp>
              <p:nvCxnSpPr>
                <p:cNvPr id="2097" name="Straight Connector 2096">
                  <a:extLst>
                    <a:ext uri="{FF2B5EF4-FFF2-40B4-BE49-F238E27FC236}">
                      <a16:creationId xmlns:a16="http://schemas.microsoft.com/office/drawing/2014/main" id="{40139D06-5ECF-6B1F-9F1A-5CCB76B543BB}"/>
                    </a:ext>
                  </a:extLst>
                </p:cNvPr>
                <p:cNvCxnSpPr>
                  <a:cxnSpLocks noChangeAspect="1"/>
                </p:cNvCxnSpPr>
                <p:nvPr/>
              </p:nvCxnSpPr>
              <p:spPr>
                <a:xfrm rot="5400000" flipV="1">
                  <a:off x="10076306" y="5187758"/>
                  <a:ext cx="393352" cy="182548"/>
                </a:xfrm>
                <a:prstGeom prst="line">
                  <a:avLst/>
                </a:prstGeom>
                <a:ln w="38100">
                  <a:solidFill>
                    <a:srgbClr val="FFC000"/>
                  </a:solidFill>
                </a:ln>
              </p:spPr>
              <p:style>
                <a:lnRef idx="1">
                  <a:schemeClr val="accent1"/>
                </a:lnRef>
                <a:fillRef idx="0">
                  <a:schemeClr val="accent1"/>
                </a:fillRef>
                <a:effectRef idx="0">
                  <a:schemeClr val="accent1"/>
                </a:effectRef>
                <a:fontRef idx="minor">
                  <a:schemeClr val="tx1"/>
                </a:fontRef>
              </p:style>
            </p:cxnSp>
            <p:cxnSp>
              <p:nvCxnSpPr>
                <p:cNvPr id="2098" name="Straight Connector 2097">
                  <a:extLst>
                    <a:ext uri="{FF2B5EF4-FFF2-40B4-BE49-F238E27FC236}">
                      <a16:creationId xmlns:a16="http://schemas.microsoft.com/office/drawing/2014/main" id="{68274358-37CC-8BD5-D587-3BA001F0E8B1}"/>
                    </a:ext>
                  </a:extLst>
                </p:cNvPr>
                <p:cNvCxnSpPr>
                  <a:cxnSpLocks noChangeAspect="1"/>
                </p:cNvCxnSpPr>
                <p:nvPr/>
              </p:nvCxnSpPr>
              <p:spPr>
                <a:xfrm rot="5400000" flipV="1">
                  <a:off x="10369798" y="5066233"/>
                  <a:ext cx="0" cy="0"/>
                </a:xfrm>
                <a:prstGeom prst="line">
                  <a:avLst/>
                </a:prstGeom>
                <a:ln w="38100">
                  <a:solidFill>
                    <a:srgbClr val="FFC000"/>
                  </a:solidFill>
                </a:ln>
              </p:spPr>
              <p:style>
                <a:lnRef idx="1">
                  <a:schemeClr val="accent1"/>
                </a:lnRef>
                <a:fillRef idx="0">
                  <a:schemeClr val="accent1"/>
                </a:fillRef>
                <a:effectRef idx="0">
                  <a:schemeClr val="accent1"/>
                </a:effectRef>
                <a:fontRef idx="minor">
                  <a:schemeClr val="tx1"/>
                </a:fontRef>
              </p:style>
            </p:cxnSp>
            <p:cxnSp>
              <p:nvCxnSpPr>
                <p:cNvPr id="2099" name="Straight Connector 2098">
                  <a:extLst>
                    <a:ext uri="{FF2B5EF4-FFF2-40B4-BE49-F238E27FC236}">
                      <a16:creationId xmlns:a16="http://schemas.microsoft.com/office/drawing/2014/main" id="{2F654064-3FDF-8363-80F5-B2846A59568F}"/>
                    </a:ext>
                  </a:extLst>
                </p:cNvPr>
                <p:cNvCxnSpPr>
                  <a:cxnSpLocks noChangeAspect="1"/>
                </p:cNvCxnSpPr>
                <p:nvPr/>
              </p:nvCxnSpPr>
              <p:spPr>
                <a:xfrm rot="5400000" flipH="1" flipV="1">
                  <a:off x="10238531" y="5200725"/>
                  <a:ext cx="409475" cy="140492"/>
                </a:xfrm>
                <a:prstGeom prst="line">
                  <a:avLst/>
                </a:prstGeom>
                <a:ln w="38100">
                  <a:solidFill>
                    <a:srgbClr val="FFC000"/>
                  </a:solidFill>
                </a:ln>
              </p:spPr>
              <p:style>
                <a:lnRef idx="1">
                  <a:schemeClr val="accent1"/>
                </a:lnRef>
                <a:fillRef idx="0">
                  <a:schemeClr val="accent1"/>
                </a:fillRef>
                <a:effectRef idx="0">
                  <a:schemeClr val="accent1"/>
                </a:effectRef>
                <a:fontRef idx="minor">
                  <a:schemeClr val="tx1"/>
                </a:fontRef>
              </p:style>
            </p:cxnSp>
            <p:cxnSp>
              <p:nvCxnSpPr>
                <p:cNvPr id="2100" name="Straight Connector 2099">
                  <a:extLst>
                    <a:ext uri="{FF2B5EF4-FFF2-40B4-BE49-F238E27FC236}">
                      <a16:creationId xmlns:a16="http://schemas.microsoft.com/office/drawing/2014/main" id="{BEA7D7F0-E9B0-2D3A-D517-B9C7AEA9FFB6}"/>
                    </a:ext>
                  </a:extLst>
                </p:cNvPr>
                <p:cNvCxnSpPr>
                  <a:cxnSpLocks noChangeAspect="1"/>
                </p:cNvCxnSpPr>
                <p:nvPr/>
              </p:nvCxnSpPr>
              <p:spPr>
                <a:xfrm rot="5400000" flipV="1">
                  <a:off x="10407730" y="5178617"/>
                  <a:ext cx="405075" cy="189107"/>
                </a:xfrm>
                <a:prstGeom prst="line">
                  <a:avLst/>
                </a:prstGeom>
                <a:ln w="38100">
                  <a:solidFill>
                    <a:srgbClr val="FFC000"/>
                  </a:solidFill>
                </a:ln>
              </p:spPr>
              <p:style>
                <a:lnRef idx="1">
                  <a:schemeClr val="accent1"/>
                </a:lnRef>
                <a:fillRef idx="0">
                  <a:schemeClr val="accent1"/>
                </a:fillRef>
                <a:effectRef idx="0">
                  <a:schemeClr val="accent1"/>
                </a:effectRef>
                <a:fontRef idx="minor">
                  <a:schemeClr val="tx1"/>
                </a:fontRef>
              </p:style>
            </p:cxnSp>
            <p:cxnSp>
              <p:nvCxnSpPr>
                <p:cNvPr id="2101" name="Straight Connector 2100">
                  <a:extLst>
                    <a:ext uri="{FF2B5EF4-FFF2-40B4-BE49-F238E27FC236}">
                      <a16:creationId xmlns:a16="http://schemas.microsoft.com/office/drawing/2014/main" id="{C888F669-46F5-79B4-8FFC-32027A61630C}"/>
                    </a:ext>
                  </a:extLst>
                </p:cNvPr>
                <p:cNvCxnSpPr>
                  <a:cxnSpLocks noChangeAspect="1"/>
                </p:cNvCxnSpPr>
                <p:nvPr/>
              </p:nvCxnSpPr>
              <p:spPr>
                <a:xfrm rot="5400000" flipV="1">
                  <a:off x="9670005" y="5090045"/>
                  <a:ext cx="0" cy="0"/>
                </a:xfrm>
                <a:prstGeom prst="line">
                  <a:avLst/>
                </a:prstGeom>
                <a:ln w="38100">
                  <a:solidFill>
                    <a:srgbClr val="FFC000"/>
                  </a:solidFill>
                </a:ln>
              </p:spPr>
              <p:style>
                <a:lnRef idx="1">
                  <a:schemeClr val="accent1"/>
                </a:lnRef>
                <a:fillRef idx="0">
                  <a:schemeClr val="accent1"/>
                </a:fillRef>
                <a:effectRef idx="0">
                  <a:schemeClr val="accent1"/>
                </a:effectRef>
                <a:fontRef idx="minor">
                  <a:schemeClr val="tx1"/>
                </a:fontRef>
              </p:style>
            </p:cxnSp>
            <p:cxnSp>
              <p:nvCxnSpPr>
                <p:cNvPr id="2102" name="Straight Connector 2101">
                  <a:extLst>
                    <a:ext uri="{FF2B5EF4-FFF2-40B4-BE49-F238E27FC236}">
                      <a16:creationId xmlns:a16="http://schemas.microsoft.com/office/drawing/2014/main" id="{15EC2D12-3129-0671-32A7-9FB1A1A1A5AE}"/>
                    </a:ext>
                  </a:extLst>
                </p:cNvPr>
                <p:cNvCxnSpPr>
                  <a:cxnSpLocks noChangeAspect="1"/>
                </p:cNvCxnSpPr>
                <p:nvPr/>
              </p:nvCxnSpPr>
              <p:spPr>
                <a:xfrm flipV="1">
                  <a:off x="9779750" y="5077346"/>
                  <a:ext cx="66223" cy="193013"/>
                </a:xfrm>
                <a:prstGeom prst="line">
                  <a:avLst/>
                </a:prstGeom>
                <a:ln w="38100">
                  <a:solidFill>
                    <a:srgbClr val="FFC000"/>
                  </a:solidFill>
                </a:ln>
              </p:spPr>
              <p:style>
                <a:lnRef idx="1">
                  <a:schemeClr val="accent1"/>
                </a:lnRef>
                <a:fillRef idx="0">
                  <a:schemeClr val="accent1"/>
                </a:fillRef>
                <a:effectRef idx="0">
                  <a:schemeClr val="accent1"/>
                </a:effectRef>
                <a:fontRef idx="minor">
                  <a:schemeClr val="tx1"/>
                </a:fontRef>
              </p:style>
            </p:cxnSp>
            <p:cxnSp>
              <p:nvCxnSpPr>
                <p:cNvPr id="2103" name="Straight Connector 2102">
                  <a:extLst>
                    <a:ext uri="{FF2B5EF4-FFF2-40B4-BE49-F238E27FC236}">
                      <a16:creationId xmlns:a16="http://schemas.microsoft.com/office/drawing/2014/main" id="{C4C29E9A-7144-5BF8-5BA6-2E3C493A6D03}"/>
                    </a:ext>
                  </a:extLst>
                </p:cNvPr>
                <p:cNvCxnSpPr>
                  <a:cxnSpLocks noChangeAspect="1"/>
                </p:cNvCxnSpPr>
                <p:nvPr/>
              </p:nvCxnSpPr>
              <p:spPr>
                <a:xfrm rot="5400000" flipV="1">
                  <a:off x="9740188" y="5189729"/>
                  <a:ext cx="405075" cy="189107"/>
                </a:xfrm>
                <a:prstGeom prst="line">
                  <a:avLst/>
                </a:prstGeom>
                <a:ln w="38100">
                  <a:solidFill>
                    <a:srgbClr val="FFC000"/>
                  </a:solidFill>
                </a:ln>
              </p:spPr>
              <p:style>
                <a:lnRef idx="1">
                  <a:schemeClr val="accent1"/>
                </a:lnRef>
                <a:fillRef idx="0">
                  <a:schemeClr val="accent1"/>
                </a:fillRef>
                <a:effectRef idx="0">
                  <a:schemeClr val="accent1"/>
                </a:effectRef>
                <a:fontRef idx="minor">
                  <a:schemeClr val="tx1"/>
                </a:fontRef>
              </p:style>
            </p:cxnSp>
            <p:cxnSp>
              <p:nvCxnSpPr>
                <p:cNvPr id="2104" name="Straight Connector 2103">
                  <a:extLst>
                    <a:ext uri="{FF2B5EF4-FFF2-40B4-BE49-F238E27FC236}">
                      <a16:creationId xmlns:a16="http://schemas.microsoft.com/office/drawing/2014/main" id="{BE2DE8E5-8843-94D7-20E8-BA3E69097CC0}"/>
                    </a:ext>
                  </a:extLst>
                </p:cNvPr>
                <p:cNvCxnSpPr/>
                <p:nvPr/>
              </p:nvCxnSpPr>
              <p:spPr>
                <a:xfrm>
                  <a:off x="9626600" y="5269507"/>
                  <a:ext cx="158363" cy="1464"/>
                </a:xfrm>
                <a:prstGeom prst="line">
                  <a:avLst/>
                </a:prstGeom>
                <a:ln w="38100">
                  <a:solidFill>
                    <a:srgbClr val="FFC000"/>
                  </a:solidFill>
                </a:ln>
              </p:spPr>
              <p:style>
                <a:lnRef idx="1">
                  <a:schemeClr val="accent1"/>
                </a:lnRef>
                <a:fillRef idx="0">
                  <a:schemeClr val="accent1"/>
                </a:fillRef>
                <a:effectRef idx="0">
                  <a:schemeClr val="accent1"/>
                </a:effectRef>
                <a:fontRef idx="minor">
                  <a:schemeClr val="tx1"/>
                </a:fontRef>
              </p:style>
            </p:cxnSp>
            <p:cxnSp>
              <p:nvCxnSpPr>
                <p:cNvPr id="2105" name="Straight Connector 2104">
                  <a:extLst>
                    <a:ext uri="{FF2B5EF4-FFF2-40B4-BE49-F238E27FC236}">
                      <a16:creationId xmlns:a16="http://schemas.microsoft.com/office/drawing/2014/main" id="{6E5BED81-FB0C-1719-99EB-A81B026E869A}"/>
                    </a:ext>
                  </a:extLst>
                </p:cNvPr>
                <p:cNvCxnSpPr>
                  <a:cxnSpLocks noChangeAspect="1"/>
                </p:cNvCxnSpPr>
                <p:nvPr/>
              </p:nvCxnSpPr>
              <p:spPr>
                <a:xfrm flipV="1">
                  <a:off x="10707020" y="5270359"/>
                  <a:ext cx="72033" cy="209947"/>
                </a:xfrm>
                <a:prstGeom prst="line">
                  <a:avLst/>
                </a:prstGeom>
                <a:ln w="38100">
                  <a:solidFill>
                    <a:srgbClr val="FFC000"/>
                  </a:solidFill>
                </a:ln>
              </p:spPr>
              <p:style>
                <a:lnRef idx="1">
                  <a:schemeClr val="accent1"/>
                </a:lnRef>
                <a:fillRef idx="0">
                  <a:schemeClr val="accent1"/>
                </a:fillRef>
                <a:effectRef idx="0">
                  <a:schemeClr val="accent1"/>
                </a:effectRef>
                <a:fontRef idx="minor">
                  <a:schemeClr val="tx1"/>
                </a:fontRef>
              </p:style>
            </p:cxnSp>
            <p:cxnSp>
              <p:nvCxnSpPr>
                <p:cNvPr id="2106" name="Straight Connector 2105">
                  <a:extLst>
                    <a:ext uri="{FF2B5EF4-FFF2-40B4-BE49-F238E27FC236}">
                      <a16:creationId xmlns:a16="http://schemas.microsoft.com/office/drawing/2014/main" id="{375E61F5-611D-6D3F-4BB2-F444A4F1D9A0}"/>
                    </a:ext>
                  </a:extLst>
                </p:cNvPr>
                <p:cNvCxnSpPr/>
                <p:nvPr/>
              </p:nvCxnSpPr>
              <p:spPr>
                <a:xfrm>
                  <a:off x="10775878" y="5269507"/>
                  <a:ext cx="164247" cy="852"/>
                </a:xfrm>
                <a:prstGeom prst="line">
                  <a:avLst/>
                </a:prstGeom>
                <a:ln w="38100">
                  <a:solidFill>
                    <a:srgbClr val="FFC000"/>
                  </a:solidFill>
                </a:ln>
              </p:spPr>
              <p:style>
                <a:lnRef idx="1">
                  <a:schemeClr val="accent1"/>
                </a:lnRef>
                <a:fillRef idx="0">
                  <a:schemeClr val="accent1"/>
                </a:fillRef>
                <a:effectRef idx="0">
                  <a:schemeClr val="accent1"/>
                </a:effectRef>
                <a:fontRef idx="minor">
                  <a:schemeClr val="tx1"/>
                </a:fontRef>
              </p:style>
            </p:cxnSp>
          </p:grpSp>
          <p:cxnSp>
            <p:nvCxnSpPr>
              <p:cNvPr id="2076" name="Straight Connector 2075">
                <a:extLst>
                  <a:ext uri="{FF2B5EF4-FFF2-40B4-BE49-F238E27FC236}">
                    <a16:creationId xmlns:a16="http://schemas.microsoft.com/office/drawing/2014/main" id="{EECB0DCA-B1FB-119C-AE58-05064E94D525}"/>
                  </a:ext>
                </a:extLst>
              </p:cNvPr>
              <p:cNvCxnSpPr>
                <a:cxnSpLocks/>
              </p:cNvCxnSpPr>
              <p:nvPr/>
            </p:nvCxnSpPr>
            <p:spPr>
              <a:xfrm rot="5400000">
                <a:off x="5076971" y="4369409"/>
                <a:ext cx="0" cy="1291292"/>
              </a:xfrm>
              <a:prstGeom prst="line">
                <a:avLst/>
              </a:prstGeom>
              <a:ln w="38100">
                <a:solidFill>
                  <a:srgbClr val="FFC000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sp>
            <p:nvSpPr>
              <p:cNvPr id="2077" name="Oval 2076">
                <a:extLst>
                  <a:ext uri="{FF2B5EF4-FFF2-40B4-BE49-F238E27FC236}">
                    <a16:creationId xmlns:a16="http://schemas.microsoft.com/office/drawing/2014/main" id="{C83A35A2-FD54-4A67-9B75-5485A7AB0509}"/>
                  </a:ext>
                </a:extLst>
              </p:cNvPr>
              <p:cNvSpPr/>
              <p:nvPr/>
            </p:nvSpPr>
            <p:spPr>
              <a:xfrm>
                <a:off x="4962438" y="4855638"/>
                <a:ext cx="216048" cy="311285"/>
              </a:xfrm>
              <a:prstGeom prst="ellipse">
                <a:avLst/>
              </a:prstGeom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IN"/>
              </a:p>
            </p:txBody>
          </p:sp>
          <p:cxnSp>
            <p:nvCxnSpPr>
              <p:cNvPr id="2078" name="Straight Connector 2077">
                <a:extLst>
                  <a:ext uri="{FF2B5EF4-FFF2-40B4-BE49-F238E27FC236}">
                    <a16:creationId xmlns:a16="http://schemas.microsoft.com/office/drawing/2014/main" id="{F8A98BE8-FA0C-AD5A-5DED-51B93B798543}"/>
                  </a:ext>
                </a:extLst>
              </p:cNvPr>
              <p:cNvCxnSpPr/>
              <p:nvPr/>
            </p:nvCxnSpPr>
            <p:spPr>
              <a:xfrm>
                <a:off x="4468015" y="3457766"/>
                <a:ext cx="0" cy="547634"/>
              </a:xfrm>
              <a:prstGeom prst="line">
                <a:avLst/>
              </a:prstGeom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sp>
            <p:nvSpPr>
              <p:cNvPr id="2079" name="Oval 2078">
                <a:extLst>
                  <a:ext uri="{FF2B5EF4-FFF2-40B4-BE49-F238E27FC236}">
                    <a16:creationId xmlns:a16="http://schemas.microsoft.com/office/drawing/2014/main" id="{DA417A12-7E18-23AA-1E89-6DD34BE40987}"/>
                  </a:ext>
                </a:extLst>
              </p:cNvPr>
              <p:cNvSpPr/>
              <p:nvPr/>
            </p:nvSpPr>
            <p:spPr>
              <a:xfrm>
                <a:off x="4359991" y="3317904"/>
                <a:ext cx="216048" cy="311285"/>
              </a:xfrm>
              <a:prstGeom prst="ellipse">
                <a:avLst/>
              </a:prstGeom>
              <a:solidFill>
                <a:srgbClr val="0070C0"/>
              </a:solidFill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IN"/>
              </a:p>
            </p:txBody>
          </p:sp>
          <p:grpSp>
            <p:nvGrpSpPr>
              <p:cNvPr id="2080" name="Group 2079">
                <a:extLst>
                  <a:ext uri="{FF2B5EF4-FFF2-40B4-BE49-F238E27FC236}">
                    <a16:creationId xmlns:a16="http://schemas.microsoft.com/office/drawing/2014/main" id="{6036D23C-5AAC-798B-00A6-78C2DA0579A2}"/>
                  </a:ext>
                </a:extLst>
              </p:cNvPr>
              <p:cNvGrpSpPr/>
              <p:nvPr/>
            </p:nvGrpSpPr>
            <p:grpSpPr>
              <a:xfrm rot="5400000">
                <a:off x="5175182" y="4282411"/>
                <a:ext cx="1050863" cy="421198"/>
                <a:chOff x="9626600" y="5066233"/>
                <a:chExt cx="1313525" cy="421198"/>
              </a:xfrm>
            </p:grpSpPr>
            <p:cxnSp>
              <p:nvCxnSpPr>
                <p:cNvPr id="2083" name="Straight Connector 2082">
                  <a:extLst>
                    <a:ext uri="{FF2B5EF4-FFF2-40B4-BE49-F238E27FC236}">
                      <a16:creationId xmlns:a16="http://schemas.microsoft.com/office/drawing/2014/main" id="{96F663E4-5F42-9589-BD0F-7B16B81DE575}"/>
                    </a:ext>
                  </a:extLst>
                </p:cNvPr>
                <p:cNvCxnSpPr>
                  <a:cxnSpLocks noChangeAspect="1"/>
                </p:cNvCxnSpPr>
                <p:nvPr/>
              </p:nvCxnSpPr>
              <p:spPr>
                <a:xfrm rot="5400000" flipV="1">
                  <a:off x="10029232" y="5077956"/>
                  <a:ext cx="0" cy="0"/>
                </a:xfrm>
                <a:prstGeom prst="line">
                  <a:avLst/>
                </a:prstGeom>
                <a:ln w="38100">
                  <a:solidFill>
                    <a:srgbClr val="FFC000"/>
                  </a:solidFill>
                </a:ln>
              </p:spPr>
              <p:style>
                <a:lnRef idx="1">
                  <a:schemeClr val="accent1"/>
                </a:lnRef>
                <a:fillRef idx="0">
                  <a:schemeClr val="accent1"/>
                </a:fillRef>
                <a:effectRef idx="0">
                  <a:schemeClr val="accent1"/>
                </a:effectRef>
                <a:fontRef idx="minor">
                  <a:schemeClr val="tx1"/>
                </a:fontRef>
              </p:style>
            </p:cxnSp>
            <p:cxnSp>
              <p:nvCxnSpPr>
                <p:cNvPr id="2084" name="Straight Connector 2083">
                  <a:extLst>
                    <a:ext uri="{FF2B5EF4-FFF2-40B4-BE49-F238E27FC236}">
                      <a16:creationId xmlns:a16="http://schemas.microsoft.com/office/drawing/2014/main" id="{FA0E4CD4-279F-4A92-0F4D-FB7686287224}"/>
                    </a:ext>
                  </a:extLst>
                </p:cNvPr>
                <p:cNvCxnSpPr>
                  <a:cxnSpLocks noChangeAspect="1"/>
                </p:cNvCxnSpPr>
                <p:nvPr/>
              </p:nvCxnSpPr>
              <p:spPr>
                <a:xfrm rot="5400000" flipH="1" flipV="1">
                  <a:off x="9907641" y="5212448"/>
                  <a:ext cx="409475" cy="140492"/>
                </a:xfrm>
                <a:prstGeom prst="line">
                  <a:avLst/>
                </a:prstGeom>
                <a:ln w="38100">
                  <a:solidFill>
                    <a:srgbClr val="FFC000"/>
                  </a:solidFill>
                </a:ln>
              </p:spPr>
              <p:style>
                <a:lnRef idx="1">
                  <a:schemeClr val="accent1"/>
                </a:lnRef>
                <a:fillRef idx="0">
                  <a:schemeClr val="accent1"/>
                </a:fillRef>
                <a:effectRef idx="0">
                  <a:schemeClr val="accent1"/>
                </a:effectRef>
                <a:fontRef idx="minor">
                  <a:schemeClr val="tx1"/>
                </a:fontRef>
              </p:style>
            </p:cxnSp>
            <p:cxnSp>
              <p:nvCxnSpPr>
                <p:cNvPr id="2085" name="Straight Connector 2084">
                  <a:extLst>
                    <a:ext uri="{FF2B5EF4-FFF2-40B4-BE49-F238E27FC236}">
                      <a16:creationId xmlns:a16="http://schemas.microsoft.com/office/drawing/2014/main" id="{F326828A-5C78-7283-BA86-8DA23533AD0A}"/>
                    </a:ext>
                  </a:extLst>
                </p:cNvPr>
                <p:cNvCxnSpPr>
                  <a:cxnSpLocks noChangeAspect="1"/>
                </p:cNvCxnSpPr>
                <p:nvPr/>
              </p:nvCxnSpPr>
              <p:spPr>
                <a:xfrm rot="5400000" flipV="1">
                  <a:off x="10076306" y="5187758"/>
                  <a:ext cx="393352" cy="182548"/>
                </a:xfrm>
                <a:prstGeom prst="line">
                  <a:avLst/>
                </a:prstGeom>
                <a:ln w="38100">
                  <a:solidFill>
                    <a:srgbClr val="FFC000"/>
                  </a:solidFill>
                </a:ln>
              </p:spPr>
              <p:style>
                <a:lnRef idx="1">
                  <a:schemeClr val="accent1"/>
                </a:lnRef>
                <a:fillRef idx="0">
                  <a:schemeClr val="accent1"/>
                </a:fillRef>
                <a:effectRef idx="0">
                  <a:schemeClr val="accent1"/>
                </a:effectRef>
                <a:fontRef idx="minor">
                  <a:schemeClr val="tx1"/>
                </a:fontRef>
              </p:style>
            </p:cxnSp>
            <p:cxnSp>
              <p:nvCxnSpPr>
                <p:cNvPr id="2086" name="Straight Connector 2085">
                  <a:extLst>
                    <a:ext uri="{FF2B5EF4-FFF2-40B4-BE49-F238E27FC236}">
                      <a16:creationId xmlns:a16="http://schemas.microsoft.com/office/drawing/2014/main" id="{078E37BC-A8BE-9C2D-8F84-6DE3BB23B4FB}"/>
                    </a:ext>
                  </a:extLst>
                </p:cNvPr>
                <p:cNvCxnSpPr>
                  <a:cxnSpLocks noChangeAspect="1"/>
                </p:cNvCxnSpPr>
                <p:nvPr/>
              </p:nvCxnSpPr>
              <p:spPr>
                <a:xfrm rot="5400000" flipV="1">
                  <a:off x="10369798" y="5066233"/>
                  <a:ext cx="0" cy="0"/>
                </a:xfrm>
                <a:prstGeom prst="line">
                  <a:avLst/>
                </a:prstGeom>
                <a:ln w="38100">
                  <a:solidFill>
                    <a:srgbClr val="FFC000"/>
                  </a:solidFill>
                </a:ln>
              </p:spPr>
              <p:style>
                <a:lnRef idx="1">
                  <a:schemeClr val="accent1"/>
                </a:lnRef>
                <a:fillRef idx="0">
                  <a:schemeClr val="accent1"/>
                </a:fillRef>
                <a:effectRef idx="0">
                  <a:schemeClr val="accent1"/>
                </a:effectRef>
                <a:fontRef idx="minor">
                  <a:schemeClr val="tx1"/>
                </a:fontRef>
              </p:style>
            </p:cxnSp>
            <p:cxnSp>
              <p:nvCxnSpPr>
                <p:cNvPr id="2087" name="Straight Connector 2086">
                  <a:extLst>
                    <a:ext uri="{FF2B5EF4-FFF2-40B4-BE49-F238E27FC236}">
                      <a16:creationId xmlns:a16="http://schemas.microsoft.com/office/drawing/2014/main" id="{402ABA43-30F5-A092-6A2A-ABD6A5E7C8E1}"/>
                    </a:ext>
                  </a:extLst>
                </p:cNvPr>
                <p:cNvCxnSpPr>
                  <a:cxnSpLocks noChangeAspect="1"/>
                </p:cNvCxnSpPr>
                <p:nvPr/>
              </p:nvCxnSpPr>
              <p:spPr>
                <a:xfrm rot="5400000" flipH="1" flipV="1">
                  <a:off x="10238531" y="5200725"/>
                  <a:ext cx="409475" cy="140492"/>
                </a:xfrm>
                <a:prstGeom prst="line">
                  <a:avLst/>
                </a:prstGeom>
                <a:ln w="38100">
                  <a:solidFill>
                    <a:srgbClr val="FFC000"/>
                  </a:solidFill>
                </a:ln>
              </p:spPr>
              <p:style>
                <a:lnRef idx="1">
                  <a:schemeClr val="accent1"/>
                </a:lnRef>
                <a:fillRef idx="0">
                  <a:schemeClr val="accent1"/>
                </a:fillRef>
                <a:effectRef idx="0">
                  <a:schemeClr val="accent1"/>
                </a:effectRef>
                <a:fontRef idx="minor">
                  <a:schemeClr val="tx1"/>
                </a:fontRef>
              </p:style>
            </p:cxnSp>
            <p:cxnSp>
              <p:nvCxnSpPr>
                <p:cNvPr id="2088" name="Straight Connector 2087">
                  <a:extLst>
                    <a:ext uri="{FF2B5EF4-FFF2-40B4-BE49-F238E27FC236}">
                      <a16:creationId xmlns:a16="http://schemas.microsoft.com/office/drawing/2014/main" id="{F6E66193-6586-DF5A-59FB-6C29E6A21CE8}"/>
                    </a:ext>
                  </a:extLst>
                </p:cNvPr>
                <p:cNvCxnSpPr>
                  <a:cxnSpLocks noChangeAspect="1"/>
                </p:cNvCxnSpPr>
                <p:nvPr/>
              </p:nvCxnSpPr>
              <p:spPr>
                <a:xfrm rot="5400000" flipV="1">
                  <a:off x="10407730" y="5178617"/>
                  <a:ext cx="405075" cy="189107"/>
                </a:xfrm>
                <a:prstGeom prst="line">
                  <a:avLst/>
                </a:prstGeom>
                <a:ln w="38100">
                  <a:solidFill>
                    <a:srgbClr val="FFC000"/>
                  </a:solidFill>
                </a:ln>
              </p:spPr>
              <p:style>
                <a:lnRef idx="1">
                  <a:schemeClr val="accent1"/>
                </a:lnRef>
                <a:fillRef idx="0">
                  <a:schemeClr val="accent1"/>
                </a:fillRef>
                <a:effectRef idx="0">
                  <a:schemeClr val="accent1"/>
                </a:effectRef>
                <a:fontRef idx="minor">
                  <a:schemeClr val="tx1"/>
                </a:fontRef>
              </p:style>
            </p:cxnSp>
            <p:cxnSp>
              <p:nvCxnSpPr>
                <p:cNvPr id="2089" name="Straight Connector 2088">
                  <a:extLst>
                    <a:ext uri="{FF2B5EF4-FFF2-40B4-BE49-F238E27FC236}">
                      <a16:creationId xmlns:a16="http://schemas.microsoft.com/office/drawing/2014/main" id="{BC38C9AE-BA01-B47A-1BF4-4D397304207F}"/>
                    </a:ext>
                  </a:extLst>
                </p:cNvPr>
                <p:cNvCxnSpPr>
                  <a:cxnSpLocks noChangeAspect="1"/>
                </p:cNvCxnSpPr>
                <p:nvPr/>
              </p:nvCxnSpPr>
              <p:spPr>
                <a:xfrm rot="5400000" flipV="1">
                  <a:off x="9670005" y="5090045"/>
                  <a:ext cx="0" cy="0"/>
                </a:xfrm>
                <a:prstGeom prst="line">
                  <a:avLst/>
                </a:prstGeom>
                <a:ln w="38100">
                  <a:solidFill>
                    <a:srgbClr val="FFC000"/>
                  </a:solidFill>
                </a:ln>
              </p:spPr>
              <p:style>
                <a:lnRef idx="1">
                  <a:schemeClr val="accent1"/>
                </a:lnRef>
                <a:fillRef idx="0">
                  <a:schemeClr val="accent1"/>
                </a:fillRef>
                <a:effectRef idx="0">
                  <a:schemeClr val="accent1"/>
                </a:effectRef>
                <a:fontRef idx="minor">
                  <a:schemeClr val="tx1"/>
                </a:fontRef>
              </p:style>
            </p:cxnSp>
            <p:cxnSp>
              <p:nvCxnSpPr>
                <p:cNvPr id="2090" name="Straight Connector 2089">
                  <a:extLst>
                    <a:ext uri="{FF2B5EF4-FFF2-40B4-BE49-F238E27FC236}">
                      <a16:creationId xmlns:a16="http://schemas.microsoft.com/office/drawing/2014/main" id="{8105151A-59BB-6F16-BBC0-3FF89449D59B}"/>
                    </a:ext>
                  </a:extLst>
                </p:cNvPr>
                <p:cNvCxnSpPr>
                  <a:cxnSpLocks noChangeAspect="1"/>
                </p:cNvCxnSpPr>
                <p:nvPr/>
              </p:nvCxnSpPr>
              <p:spPr>
                <a:xfrm flipV="1">
                  <a:off x="9779750" y="5077346"/>
                  <a:ext cx="66223" cy="193013"/>
                </a:xfrm>
                <a:prstGeom prst="line">
                  <a:avLst/>
                </a:prstGeom>
                <a:ln w="38100">
                  <a:solidFill>
                    <a:srgbClr val="FFC000"/>
                  </a:solidFill>
                </a:ln>
              </p:spPr>
              <p:style>
                <a:lnRef idx="1">
                  <a:schemeClr val="accent1"/>
                </a:lnRef>
                <a:fillRef idx="0">
                  <a:schemeClr val="accent1"/>
                </a:fillRef>
                <a:effectRef idx="0">
                  <a:schemeClr val="accent1"/>
                </a:effectRef>
                <a:fontRef idx="minor">
                  <a:schemeClr val="tx1"/>
                </a:fontRef>
              </p:style>
            </p:cxnSp>
            <p:cxnSp>
              <p:nvCxnSpPr>
                <p:cNvPr id="2091" name="Straight Connector 2090">
                  <a:extLst>
                    <a:ext uri="{FF2B5EF4-FFF2-40B4-BE49-F238E27FC236}">
                      <a16:creationId xmlns:a16="http://schemas.microsoft.com/office/drawing/2014/main" id="{0566F810-B555-5360-8F2B-5CCFDEBA4239}"/>
                    </a:ext>
                  </a:extLst>
                </p:cNvPr>
                <p:cNvCxnSpPr>
                  <a:cxnSpLocks noChangeAspect="1"/>
                </p:cNvCxnSpPr>
                <p:nvPr/>
              </p:nvCxnSpPr>
              <p:spPr>
                <a:xfrm rot="5400000" flipV="1">
                  <a:off x="9740188" y="5189729"/>
                  <a:ext cx="405075" cy="189107"/>
                </a:xfrm>
                <a:prstGeom prst="line">
                  <a:avLst/>
                </a:prstGeom>
                <a:ln w="38100">
                  <a:solidFill>
                    <a:srgbClr val="FFC000"/>
                  </a:solidFill>
                </a:ln>
              </p:spPr>
              <p:style>
                <a:lnRef idx="1">
                  <a:schemeClr val="accent1"/>
                </a:lnRef>
                <a:fillRef idx="0">
                  <a:schemeClr val="accent1"/>
                </a:fillRef>
                <a:effectRef idx="0">
                  <a:schemeClr val="accent1"/>
                </a:effectRef>
                <a:fontRef idx="minor">
                  <a:schemeClr val="tx1"/>
                </a:fontRef>
              </p:style>
            </p:cxnSp>
            <p:cxnSp>
              <p:nvCxnSpPr>
                <p:cNvPr id="2092" name="Straight Connector 2091">
                  <a:extLst>
                    <a:ext uri="{FF2B5EF4-FFF2-40B4-BE49-F238E27FC236}">
                      <a16:creationId xmlns:a16="http://schemas.microsoft.com/office/drawing/2014/main" id="{7467B097-C3CB-BFDC-8A1A-CD4A14656B60}"/>
                    </a:ext>
                  </a:extLst>
                </p:cNvPr>
                <p:cNvCxnSpPr/>
                <p:nvPr/>
              </p:nvCxnSpPr>
              <p:spPr>
                <a:xfrm>
                  <a:off x="9626600" y="5269507"/>
                  <a:ext cx="158363" cy="1464"/>
                </a:xfrm>
                <a:prstGeom prst="line">
                  <a:avLst/>
                </a:prstGeom>
                <a:ln w="38100">
                  <a:solidFill>
                    <a:srgbClr val="FFC000"/>
                  </a:solidFill>
                </a:ln>
              </p:spPr>
              <p:style>
                <a:lnRef idx="1">
                  <a:schemeClr val="accent1"/>
                </a:lnRef>
                <a:fillRef idx="0">
                  <a:schemeClr val="accent1"/>
                </a:fillRef>
                <a:effectRef idx="0">
                  <a:schemeClr val="accent1"/>
                </a:effectRef>
                <a:fontRef idx="minor">
                  <a:schemeClr val="tx1"/>
                </a:fontRef>
              </p:style>
            </p:cxnSp>
            <p:cxnSp>
              <p:nvCxnSpPr>
                <p:cNvPr id="2093" name="Straight Connector 2092">
                  <a:extLst>
                    <a:ext uri="{FF2B5EF4-FFF2-40B4-BE49-F238E27FC236}">
                      <a16:creationId xmlns:a16="http://schemas.microsoft.com/office/drawing/2014/main" id="{83717738-2C07-AE01-2E52-FCCAEEE5FA3D}"/>
                    </a:ext>
                  </a:extLst>
                </p:cNvPr>
                <p:cNvCxnSpPr>
                  <a:cxnSpLocks noChangeAspect="1"/>
                </p:cNvCxnSpPr>
                <p:nvPr/>
              </p:nvCxnSpPr>
              <p:spPr>
                <a:xfrm flipV="1">
                  <a:off x="10707020" y="5270359"/>
                  <a:ext cx="72033" cy="209947"/>
                </a:xfrm>
                <a:prstGeom prst="line">
                  <a:avLst/>
                </a:prstGeom>
                <a:ln w="38100">
                  <a:solidFill>
                    <a:srgbClr val="FFC000"/>
                  </a:solidFill>
                </a:ln>
              </p:spPr>
              <p:style>
                <a:lnRef idx="1">
                  <a:schemeClr val="accent1"/>
                </a:lnRef>
                <a:fillRef idx="0">
                  <a:schemeClr val="accent1"/>
                </a:fillRef>
                <a:effectRef idx="0">
                  <a:schemeClr val="accent1"/>
                </a:effectRef>
                <a:fontRef idx="minor">
                  <a:schemeClr val="tx1"/>
                </a:fontRef>
              </p:style>
            </p:cxnSp>
            <p:cxnSp>
              <p:nvCxnSpPr>
                <p:cNvPr id="2094" name="Straight Connector 2093">
                  <a:extLst>
                    <a:ext uri="{FF2B5EF4-FFF2-40B4-BE49-F238E27FC236}">
                      <a16:creationId xmlns:a16="http://schemas.microsoft.com/office/drawing/2014/main" id="{6381A529-6F4B-9A63-C27D-7DB214AFBDA7}"/>
                    </a:ext>
                  </a:extLst>
                </p:cNvPr>
                <p:cNvCxnSpPr/>
                <p:nvPr/>
              </p:nvCxnSpPr>
              <p:spPr>
                <a:xfrm>
                  <a:off x="10775878" y="5269507"/>
                  <a:ext cx="164247" cy="852"/>
                </a:xfrm>
                <a:prstGeom prst="line">
                  <a:avLst/>
                </a:prstGeom>
                <a:ln w="38100">
                  <a:solidFill>
                    <a:srgbClr val="FFC000"/>
                  </a:solidFill>
                </a:ln>
              </p:spPr>
              <p:style>
                <a:lnRef idx="1">
                  <a:schemeClr val="accent1"/>
                </a:lnRef>
                <a:fillRef idx="0">
                  <a:schemeClr val="accent1"/>
                </a:fillRef>
                <a:effectRef idx="0">
                  <a:schemeClr val="accent1"/>
                </a:effectRef>
                <a:fontRef idx="minor">
                  <a:schemeClr val="tx1"/>
                </a:fontRef>
              </p:style>
            </p:cxnSp>
          </p:grpSp>
          <p:cxnSp>
            <p:nvCxnSpPr>
              <p:cNvPr id="2081" name="Straight Connector 2080">
                <a:extLst>
                  <a:ext uri="{FF2B5EF4-FFF2-40B4-BE49-F238E27FC236}">
                    <a16:creationId xmlns:a16="http://schemas.microsoft.com/office/drawing/2014/main" id="{B40442A8-DFDA-E2DB-D7C0-ACA6FFE7520D}"/>
                  </a:ext>
                </a:extLst>
              </p:cNvPr>
              <p:cNvCxnSpPr/>
              <p:nvPr/>
            </p:nvCxnSpPr>
            <p:spPr>
              <a:xfrm>
                <a:off x="5707086" y="3462892"/>
                <a:ext cx="0" cy="547634"/>
              </a:xfrm>
              <a:prstGeom prst="line">
                <a:avLst/>
              </a:prstGeom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sp>
            <p:nvSpPr>
              <p:cNvPr id="2082" name="Oval 2081">
                <a:extLst>
                  <a:ext uri="{FF2B5EF4-FFF2-40B4-BE49-F238E27FC236}">
                    <a16:creationId xmlns:a16="http://schemas.microsoft.com/office/drawing/2014/main" id="{47BDF70D-BA43-E52E-9ECA-93D594818248}"/>
                  </a:ext>
                </a:extLst>
              </p:cNvPr>
              <p:cNvSpPr/>
              <p:nvPr/>
            </p:nvSpPr>
            <p:spPr>
              <a:xfrm>
                <a:off x="5599062" y="3323030"/>
                <a:ext cx="216048" cy="311285"/>
              </a:xfrm>
              <a:prstGeom prst="ellipse">
                <a:avLst/>
              </a:prstGeom>
              <a:solidFill>
                <a:srgbClr val="0070C0"/>
              </a:solidFill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IN"/>
              </a:p>
            </p:txBody>
          </p:sp>
        </p:grpSp>
        <p:sp>
          <p:nvSpPr>
            <p:cNvPr id="2072" name="Title 2">
              <a:extLst>
                <a:ext uri="{FF2B5EF4-FFF2-40B4-BE49-F238E27FC236}">
                  <a16:creationId xmlns:a16="http://schemas.microsoft.com/office/drawing/2014/main" id="{0703A6DF-1DDE-DD42-D347-9F690719527C}"/>
                </a:ext>
              </a:extLst>
            </p:cNvPr>
            <p:cNvSpPr txBox="1">
              <a:spLocks/>
            </p:cNvSpPr>
            <p:nvPr/>
          </p:nvSpPr>
          <p:spPr>
            <a:xfrm>
              <a:off x="4969677" y="4240475"/>
              <a:ext cx="736242" cy="633120"/>
            </a:xfrm>
            <a:prstGeom prst="rect">
              <a:avLst/>
            </a:prstGeom>
          </p:spPr>
          <p:txBody>
            <a:bodyPr vert="horz" lIns="91440" tIns="45720" rIns="91440" bIns="45720" rtlCol="0" anchor="ctr">
              <a:normAutofit/>
            </a:bodyPr>
            <a:lstStyle>
              <a:lvl1pPr algn="l" defTabSz="914400" rtl="0" eaLnBrk="1" latinLnBrk="0" hangingPunct="1">
                <a:lnSpc>
                  <a:spcPct val="85000"/>
                </a:lnSpc>
                <a:spcBef>
                  <a:spcPct val="0"/>
                </a:spcBef>
                <a:buNone/>
                <a:defRPr sz="7200" kern="1200" spc="-50" baseline="0">
                  <a:solidFill>
                    <a:schemeClr val="tx1"/>
                  </a:solidFill>
                  <a:latin typeface="+mj-lt"/>
                  <a:ea typeface="+mj-ea"/>
                  <a:cs typeface="+mj-cs"/>
                </a:defRPr>
              </a:lvl1pPr>
            </a:lstStyle>
            <a:p>
              <a:pPr algn="ctr"/>
              <a:r>
                <a:rPr lang="en-IN" sz="3000" i="1" dirty="0"/>
                <a:t>R</a:t>
              </a:r>
            </a:p>
          </p:txBody>
        </p:sp>
      </p:grpSp>
      <p:sp>
        <p:nvSpPr>
          <p:cNvPr id="2107" name="Title 2">
            <a:extLst>
              <a:ext uri="{FF2B5EF4-FFF2-40B4-BE49-F238E27FC236}">
                <a16:creationId xmlns:a16="http://schemas.microsoft.com/office/drawing/2014/main" id="{4C08F928-8C26-DDC9-5946-93CF4FE69838}"/>
              </a:ext>
            </a:extLst>
          </p:cNvPr>
          <p:cNvSpPr txBox="1">
            <a:spLocks/>
          </p:cNvSpPr>
          <p:nvPr/>
        </p:nvSpPr>
        <p:spPr>
          <a:xfrm>
            <a:off x="4714658" y="955871"/>
            <a:ext cx="711608" cy="633120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>
            <a:lvl1pPr algn="l" defTabSz="914400" rtl="0" eaLnBrk="1" latinLnBrk="0" hangingPunct="1">
              <a:lnSpc>
                <a:spcPct val="85000"/>
              </a:lnSpc>
              <a:spcBef>
                <a:spcPct val="0"/>
              </a:spcBef>
              <a:buNone/>
              <a:defRPr sz="7200" kern="1200" spc="-50" baseline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IN" sz="4000" i="1" dirty="0"/>
              <a:t>7</a:t>
            </a:r>
          </a:p>
        </p:txBody>
      </p:sp>
      <p:sp>
        <p:nvSpPr>
          <p:cNvPr id="2108" name="Title 2">
            <a:extLst>
              <a:ext uri="{FF2B5EF4-FFF2-40B4-BE49-F238E27FC236}">
                <a16:creationId xmlns:a16="http://schemas.microsoft.com/office/drawing/2014/main" id="{EA1F6765-0C97-87B8-C1D8-456074CE9B96}"/>
              </a:ext>
            </a:extLst>
          </p:cNvPr>
          <p:cNvSpPr txBox="1">
            <a:spLocks/>
          </p:cNvSpPr>
          <p:nvPr/>
        </p:nvSpPr>
        <p:spPr>
          <a:xfrm>
            <a:off x="7066733" y="2606721"/>
            <a:ext cx="711608" cy="633120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>
            <a:lvl1pPr algn="l" defTabSz="914400" rtl="0" eaLnBrk="1" latinLnBrk="0" hangingPunct="1">
              <a:lnSpc>
                <a:spcPct val="85000"/>
              </a:lnSpc>
              <a:spcBef>
                <a:spcPct val="0"/>
              </a:spcBef>
              <a:buNone/>
              <a:defRPr sz="7200" kern="1200" spc="-50" baseline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IN" sz="4000" i="1" dirty="0"/>
              <a:t>8</a:t>
            </a:r>
          </a:p>
        </p:txBody>
      </p:sp>
      <p:sp>
        <p:nvSpPr>
          <p:cNvPr id="2109" name="Title 2">
            <a:extLst>
              <a:ext uri="{FF2B5EF4-FFF2-40B4-BE49-F238E27FC236}">
                <a16:creationId xmlns:a16="http://schemas.microsoft.com/office/drawing/2014/main" id="{D8366C24-241E-451A-8E8A-A487F7BEDB39}"/>
              </a:ext>
            </a:extLst>
          </p:cNvPr>
          <p:cNvSpPr txBox="1">
            <a:spLocks/>
          </p:cNvSpPr>
          <p:nvPr/>
        </p:nvSpPr>
        <p:spPr>
          <a:xfrm>
            <a:off x="8457246" y="1012434"/>
            <a:ext cx="711608" cy="633120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>
            <a:lvl1pPr algn="l" defTabSz="914400" rtl="0" eaLnBrk="1" latinLnBrk="0" hangingPunct="1">
              <a:lnSpc>
                <a:spcPct val="85000"/>
              </a:lnSpc>
              <a:spcBef>
                <a:spcPct val="0"/>
              </a:spcBef>
              <a:buNone/>
              <a:defRPr sz="7200" kern="1200" spc="-50" baseline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IN" sz="4000" i="1" dirty="0"/>
              <a:t>7</a:t>
            </a:r>
          </a:p>
        </p:txBody>
      </p:sp>
      <p:sp>
        <p:nvSpPr>
          <p:cNvPr id="2110" name="Title 2">
            <a:extLst>
              <a:ext uri="{FF2B5EF4-FFF2-40B4-BE49-F238E27FC236}">
                <a16:creationId xmlns:a16="http://schemas.microsoft.com/office/drawing/2014/main" id="{7FC53A52-008F-8564-986C-70649EF05151}"/>
              </a:ext>
            </a:extLst>
          </p:cNvPr>
          <p:cNvSpPr txBox="1">
            <a:spLocks/>
          </p:cNvSpPr>
          <p:nvPr/>
        </p:nvSpPr>
        <p:spPr>
          <a:xfrm>
            <a:off x="10809321" y="2642964"/>
            <a:ext cx="711608" cy="633120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>
            <a:lvl1pPr algn="l" defTabSz="914400" rtl="0" eaLnBrk="1" latinLnBrk="0" hangingPunct="1">
              <a:lnSpc>
                <a:spcPct val="85000"/>
              </a:lnSpc>
              <a:spcBef>
                <a:spcPct val="0"/>
              </a:spcBef>
              <a:buNone/>
              <a:defRPr sz="7200" kern="1200" spc="-50" baseline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IN" sz="4000" i="1" dirty="0"/>
              <a:t>8</a:t>
            </a:r>
          </a:p>
        </p:txBody>
      </p:sp>
      <p:grpSp>
        <p:nvGrpSpPr>
          <p:cNvPr id="4" name="Group 3">
            <a:extLst>
              <a:ext uri="{FF2B5EF4-FFF2-40B4-BE49-F238E27FC236}">
                <a16:creationId xmlns:a16="http://schemas.microsoft.com/office/drawing/2014/main" id="{9D4274E0-0E23-3801-E9A5-87A83CF82761}"/>
              </a:ext>
            </a:extLst>
          </p:cNvPr>
          <p:cNvGrpSpPr/>
          <p:nvPr/>
        </p:nvGrpSpPr>
        <p:grpSpPr>
          <a:xfrm>
            <a:off x="11481757" y="74540"/>
            <a:ext cx="620304" cy="653010"/>
            <a:chOff x="8366841" y="1587144"/>
            <a:chExt cx="620304" cy="653010"/>
          </a:xfrm>
        </p:grpSpPr>
        <p:cxnSp>
          <p:nvCxnSpPr>
            <p:cNvPr id="7" name="Straight Connector 6">
              <a:extLst>
                <a:ext uri="{FF2B5EF4-FFF2-40B4-BE49-F238E27FC236}">
                  <a16:creationId xmlns:a16="http://schemas.microsoft.com/office/drawing/2014/main" id="{411BE249-F84B-1C23-E711-3D82C358A083}"/>
                </a:ext>
              </a:extLst>
            </p:cNvPr>
            <p:cNvCxnSpPr/>
            <p:nvPr/>
          </p:nvCxnSpPr>
          <p:spPr>
            <a:xfrm>
              <a:off x="8672017" y="1587144"/>
              <a:ext cx="0" cy="653010"/>
            </a:xfrm>
            <a:prstGeom prst="line">
              <a:avLst/>
            </a:prstGeom>
            <a:effectLst>
              <a:glow rad="63500">
                <a:schemeClr val="accent1">
                  <a:satMod val="175000"/>
                  <a:alpha val="40000"/>
                </a:schemeClr>
              </a:glow>
            </a:effectLst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" name="Straight Connector 7">
              <a:extLst>
                <a:ext uri="{FF2B5EF4-FFF2-40B4-BE49-F238E27FC236}">
                  <a16:creationId xmlns:a16="http://schemas.microsoft.com/office/drawing/2014/main" id="{CD4BCDFF-0C84-A6EC-19A0-953FABE2B6FC}"/>
                </a:ext>
              </a:extLst>
            </p:cNvPr>
            <p:cNvCxnSpPr/>
            <p:nvPr/>
          </p:nvCxnSpPr>
          <p:spPr>
            <a:xfrm>
              <a:off x="8366841" y="1917229"/>
              <a:ext cx="620304" cy="0"/>
            </a:xfrm>
            <a:prstGeom prst="line">
              <a:avLst/>
            </a:prstGeom>
            <a:effectLst>
              <a:glow rad="63500">
                <a:schemeClr val="accent1">
                  <a:satMod val="175000"/>
                  <a:alpha val="40000"/>
                </a:schemeClr>
              </a:glow>
            </a:effectLst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grpSp>
        <p:nvGrpSpPr>
          <p:cNvPr id="9" name="Group 8">
            <a:extLst>
              <a:ext uri="{FF2B5EF4-FFF2-40B4-BE49-F238E27FC236}">
                <a16:creationId xmlns:a16="http://schemas.microsoft.com/office/drawing/2014/main" id="{147A8024-9979-72AB-F780-D8ED6388305F}"/>
              </a:ext>
            </a:extLst>
          </p:cNvPr>
          <p:cNvGrpSpPr/>
          <p:nvPr/>
        </p:nvGrpSpPr>
        <p:grpSpPr>
          <a:xfrm>
            <a:off x="11157779" y="-216759"/>
            <a:ext cx="1260000" cy="1260000"/>
            <a:chOff x="7064043" y="3066250"/>
            <a:chExt cx="1260000" cy="1260000"/>
          </a:xfrm>
        </p:grpSpPr>
        <p:sp>
          <p:nvSpPr>
            <p:cNvPr id="10" name="Oval 9">
              <a:extLst>
                <a:ext uri="{FF2B5EF4-FFF2-40B4-BE49-F238E27FC236}">
                  <a16:creationId xmlns:a16="http://schemas.microsoft.com/office/drawing/2014/main" id="{D8D1ACB3-AE31-1BD2-5720-8D7C59CF7BCC}"/>
                </a:ext>
              </a:extLst>
            </p:cNvPr>
            <p:cNvSpPr/>
            <p:nvPr/>
          </p:nvSpPr>
          <p:spPr>
            <a:xfrm>
              <a:off x="7064043" y="3066250"/>
              <a:ext cx="1260000" cy="1260000"/>
            </a:xfrm>
            <a:prstGeom prst="ellipse">
              <a:avLst/>
            </a:prstGeom>
            <a:noFill/>
            <a:ln>
              <a:solidFill>
                <a:schemeClr val="bg1"/>
              </a:solidFill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IN"/>
            </a:p>
          </p:txBody>
        </p:sp>
        <p:grpSp>
          <p:nvGrpSpPr>
            <p:cNvPr id="11" name="Group 10">
              <a:extLst>
                <a:ext uri="{FF2B5EF4-FFF2-40B4-BE49-F238E27FC236}">
                  <a16:creationId xmlns:a16="http://schemas.microsoft.com/office/drawing/2014/main" id="{CEFA3902-6A31-01C1-91BD-D3A812F5C188}"/>
                </a:ext>
              </a:extLst>
            </p:cNvPr>
            <p:cNvGrpSpPr/>
            <p:nvPr/>
          </p:nvGrpSpPr>
          <p:grpSpPr>
            <a:xfrm>
              <a:off x="7330553" y="3336250"/>
              <a:ext cx="726980" cy="720000"/>
              <a:chOff x="9768840" y="2275840"/>
              <a:chExt cx="726980" cy="720000"/>
            </a:xfrm>
          </p:grpSpPr>
          <p:sp>
            <p:nvSpPr>
              <p:cNvPr id="12" name="Oval 11">
                <a:extLst>
                  <a:ext uri="{FF2B5EF4-FFF2-40B4-BE49-F238E27FC236}">
                    <a16:creationId xmlns:a16="http://schemas.microsoft.com/office/drawing/2014/main" id="{257F8256-678D-761A-9AEA-4977BBC4CEA0}"/>
                  </a:ext>
                </a:extLst>
              </p:cNvPr>
              <p:cNvSpPr/>
              <p:nvPr/>
            </p:nvSpPr>
            <p:spPr>
              <a:xfrm>
                <a:off x="9768840" y="2275840"/>
                <a:ext cx="720000" cy="720000"/>
              </a:xfrm>
              <a:prstGeom prst="ellipse">
                <a:avLst/>
              </a:prstGeom>
              <a:noFill/>
              <a:ln>
                <a:solidFill>
                  <a:schemeClr val="bg1"/>
                </a:solidFill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IN"/>
              </a:p>
            </p:txBody>
          </p:sp>
          <p:cxnSp>
            <p:nvCxnSpPr>
              <p:cNvPr id="13" name="Straight Arrow Connector 12">
                <a:extLst>
                  <a:ext uri="{FF2B5EF4-FFF2-40B4-BE49-F238E27FC236}">
                    <a16:creationId xmlns:a16="http://schemas.microsoft.com/office/drawing/2014/main" id="{F8A4516E-F13A-B926-431C-A947653028BB}"/>
                  </a:ext>
                </a:extLst>
              </p:cNvPr>
              <p:cNvCxnSpPr>
                <a:cxnSpLocks/>
              </p:cNvCxnSpPr>
              <p:nvPr/>
            </p:nvCxnSpPr>
            <p:spPr>
              <a:xfrm rot="7200000">
                <a:off x="9860407" y="2786655"/>
                <a:ext cx="360000" cy="6762"/>
              </a:xfrm>
              <a:prstGeom prst="straightConnector1">
                <a:avLst/>
              </a:prstGeom>
              <a:ln w="38100" cap="rnd">
                <a:solidFill>
                  <a:srgbClr val="FFFF00"/>
                </a:solidFill>
                <a:tailEnd type="triangle"/>
              </a:ln>
            </p:spPr>
            <p:style>
              <a:lnRef idx="2">
                <a:schemeClr val="accent3"/>
              </a:lnRef>
              <a:fillRef idx="0">
                <a:schemeClr val="accent3"/>
              </a:fillRef>
              <a:effectRef idx="1">
                <a:schemeClr val="accent3"/>
              </a:effectRef>
              <a:fontRef idx="minor">
                <a:schemeClr val="tx1"/>
              </a:fontRef>
            </p:style>
          </p:cxnSp>
          <p:cxnSp>
            <p:nvCxnSpPr>
              <p:cNvPr id="14" name="Straight Arrow Connector 13">
                <a:extLst>
                  <a:ext uri="{FF2B5EF4-FFF2-40B4-BE49-F238E27FC236}">
                    <a16:creationId xmlns:a16="http://schemas.microsoft.com/office/drawing/2014/main" id="{E6BE53FB-3209-61BE-E104-5C2EC08F79B8}"/>
                  </a:ext>
                </a:extLst>
              </p:cNvPr>
              <p:cNvCxnSpPr>
                <a:cxnSpLocks/>
              </p:cNvCxnSpPr>
              <p:nvPr/>
            </p:nvCxnSpPr>
            <p:spPr>
              <a:xfrm rot="14400000">
                <a:off x="9861767" y="2473195"/>
                <a:ext cx="360000" cy="6762"/>
              </a:xfrm>
              <a:prstGeom prst="straightConnector1">
                <a:avLst/>
              </a:prstGeom>
              <a:ln w="38100" cap="rnd">
                <a:solidFill>
                  <a:srgbClr val="0070C0"/>
                </a:solidFill>
                <a:tailEnd type="triangle"/>
              </a:ln>
            </p:spPr>
            <p:style>
              <a:lnRef idx="2">
                <a:schemeClr val="accent3"/>
              </a:lnRef>
              <a:fillRef idx="0">
                <a:schemeClr val="accent3"/>
              </a:fillRef>
              <a:effectRef idx="1">
                <a:schemeClr val="accent3"/>
              </a:effectRef>
              <a:fontRef idx="minor">
                <a:schemeClr val="tx1"/>
              </a:fontRef>
            </p:style>
          </p:cxnSp>
          <p:cxnSp>
            <p:nvCxnSpPr>
              <p:cNvPr id="15" name="Straight Arrow Connector 14">
                <a:extLst>
                  <a:ext uri="{FF2B5EF4-FFF2-40B4-BE49-F238E27FC236}">
                    <a16:creationId xmlns:a16="http://schemas.microsoft.com/office/drawing/2014/main" id="{9D401EAF-8BF6-0236-8BD9-5E344AA02A3B}"/>
                  </a:ext>
                </a:extLst>
              </p:cNvPr>
              <p:cNvCxnSpPr/>
              <p:nvPr/>
            </p:nvCxnSpPr>
            <p:spPr>
              <a:xfrm>
                <a:off x="10135820" y="2629924"/>
                <a:ext cx="360000" cy="6762"/>
              </a:xfrm>
              <a:prstGeom prst="straightConnector1">
                <a:avLst/>
              </a:prstGeom>
              <a:ln w="38100" cap="rnd">
                <a:solidFill>
                  <a:srgbClr val="FF0000"/>
                </a:solidFill>
                <a:tailEnd type="triangle"/>
              </a:ln>
            </p:spPr>
            <p:style>
              <a:lnRef idx="2">
                <a:schemeClr val="accent3"/>
              </a:lnRef>
              <a:fillRef idx="0">
                <a:schemeClr val="accent3"/>
              </a:fillRef>
              <a:effectRef idx="1">
                <a:schemeClr val="accent3"/>
              </a:effectRef>
              <a:fontRef idx="minor">
                <a:schemeClr val="tx1"/>
              </a:fontRef>
            </p:style>
          </p:cxnSp>
        </p:grpSp>
      </p:grpSp>
      <p:sp>
        <p:nvSpPr>
          <p:cNvPr id="16" name="Rectangle 15">
            <a:extLst>
              <a:ext uri="{FF2B5EF4-FFF2-40B4-BE49-F238E27FC236}">
                <a16:creationId xmlns:a16="http://schemas.microsoft.com/office/drawing/2014/main" id="{2AA17F17-7EA7-302A-1BC9-2D7D76EF7B02}"/>
              </a:ext>
            </a:extLst>
          </p:cNvPr>
          <p:cNvSpPr/>
          <p:nvPr/>
        </p:nvSpPr>
        <p:spPr>
          <a:xfrm>
            <a:off x="11033567" y="-86686"/>
            <a:ext cx="513657" cy="405484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2000" b="0" cap="none" spc="0" dirty="0">
                <a:ln w="0"/>
                <a:solidFill>
                  <a:srgbClr val="92D050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120</a:t>
            </a:r>
          </a:p>
        </p:txBody>
      </p:sp>
      <p:sp>
        <p:nvSpPr>
          <p:cNvPr id="17" name="Rectangle 16">
            <a:extLst>
              <a:ext uri="{FF2B5EF4-FFF2-40B4-BE49-F238E27FC236}">
                <a16:creationId xmlns:a16="http://schemas.microsoft.com/office/drawing/2014/main" id="{6B3E7829-8CBB-9AE4-BE81-4D37F8C90334}"/>
              </a:ext>
            </a:extLst>
          </p:cNvPr>
          <p:cNvSpPr/>
          <p:nvPr/>
        </p:nvSpPr>
        <p:spPr>
          <a:xfrm>
            <a:off x="11077769" y="566219"/>
            <a:ext cx="513657" cy="405484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2000" b="0" cap="none" spc="0" dirty="0">
                <a:ln w="0"/>
                <a:solidFill>
                  <a:srgbClr val="92D050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240</a:t>
            </a:r>
          </a:p>
        </p:txBody>
      </p:sp>
    </p:spTree>
    <p:extLst>
      <p:ext uri="{BB962C8B-B14F-4D97-AF65-F5344CB8AC3E}">
        <p14:creationId xmlns:p14="http://schemas.microsoft.com/office/powerpoint/2010/main" val="296305014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0">
        <p:cut/>
      </p:transition>
    </mc:Choice>
    <mc:Fallback xmlns="">
      <p:transition>
        <p:cut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8" presetClass="emph" presetSubtype="0" repeatCount="indefinite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Rot by="-21600000">
                                      <p:cBhvr>
                                        <p:cTn id="6" dur="20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8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12000000">
                                      <p:cBhvr>
                                        <p:cTn id="10" dur="50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" fill="hold">
                            <p:stCondLst>
                              <p:cond delay="5000"/>
                            </p:stCondLst>
                            <p:childTnLst>
                              <p:par>
                                <p:cTn id="12" presetID="10" presetClass="exit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3" dur="5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5" fill="hold">
                            <p:stCondLst>
                              <p:cond delay="5500"/>
                            </p:stCondLst>
                            <p:childTnLst>
                              <p:par>
                                <p:cTn id="16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" dur="5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xit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3" presetID="8" presetClass="emph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Rot by="9600000">
                                      <p:cBhvr>
                                        <p:cTn id="24" dur="3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5" fill="hold">
                            <p:stCondLst>
                              <p:cond delay="30"/>
                            </p:stCondLst>
                            <p:childTnLst>
                              <p:par>
                                <p:cTn id="26" presetID="1" presetClass="entr" presetSubtype="0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10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3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500"/>
                                        <p:tgtEl>
                                          <p:spTgt spid="10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6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8" dur="500"/>
                                        <p:tgtEl>
                                          <p:spTgt spid="10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9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1" dur="500"/>
                                        <p:tgtEl>
                                          <p:spTgt spid="10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2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4" dur="500"/>
                                        <p:tgtEl>
                                          <p:spTgt spid="10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0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0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9" fill="hold">
                      <p:stCondLst>
                        <p:cond delay="indefinite"/>
                      </p:stCondLst>
                      <p:childTnLst>
                        <p:par>
                          <p:cTn id="50" fill="hold">
                            <p:stCondLst>
                              <p:cond delay="0"/>
                            </p:stCondLst>
                            <p:childTnLst>
                              <p:par>
                                <p:cTn id="51" presetID="8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4500000">
                                      <p:cBhvr>
                                        <p:cTn id="52" dur="10000" fill="hold"/>
                                        <p:tgtEl>
                                          <p:spTgt spid="10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6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7" dur="500"/>
                                        <p:tgtEl>
                                          <p:spTgt spid="206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8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6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0" dur="500"/>
                                        <p:tgtEl>
                                          <p:spTgt spid="206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1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6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3" dur="500"/>
                                        <p:tgtEl>
                                          <p:spTgt spid="206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4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6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6" dur="500"/>
                                        <p:tgtEl>
                                          <p:spTgt spid="206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7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6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9" dur="500"/>
                                        <p:tgtEl>
                                          <p:spTgt spid="206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70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2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0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4" fill="hold">
                      <p:stCondLst>
                        <p:cond delay="indefinite"/>
                      </p:stCondLst>
                      <p:childTnLst>
                        <p:par>
                          <p:cTn id="75" fill="hold">
                            <p:stCondLst>
                              <p:cond delay="0"/>
                            </p:stCondLst>
                            <p:childTnLst>
                              <p:par>
                                <p:cTn id="76" presetID="8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4500000">
                                      <p:cBhvr>
                                        <p:cTn id="77" dur="30" fill="hold"/>
                                        <p:tgtEl>
                                          <p:spTgt spid="2069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2" grpId="0" animBg="1"/>
      <p:bldP spid="22" grpId="1" animBg="1"/>
      <p:bldP spid="23" grpId="0" animBg="1"/>
      <p:bldP spid="23" grpId="1" animBg="1"/>
      <p:bldP spid="102" grpId="0" animBg="1"/>
      <p:bldP spid="103" grpId="0" animBg="1"/>
      <p:bldP spid="2065" grpId="0" animBg="1"/>
      <p:bldP spid="2066" grpId="0" animBg="1"/>
      <p:bldP spid="2107" grpId="0"/>
      <p:bldP spid="2108" grpId="0"/>
      <p:bldP spid="2109" grpId="0"/>
      <p:bldP spid="2110" grpId="0"/>
    </p:bldLst>
  </p:timing>
</p:sld>
</file>

<file path=ppt/slides/slide9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/>
          <p:cNvSpPr>
            <a:spLocks noGrp="1"/>
          </p:cNvSpPr>
          <p:nvPr>
            <p:ph type="ctrTitle"/>
          </p:nvPr>
        </p:nvSpPr>
        <p:spPr>
          <a:xfrm>
            <a:off x="5137924" y="63718"/>
            <a:ext cx="1916153" cy="633120"/>
          </a:xfrm>
        </p:spPr>
        <p:txBody>
          <a:bodyPr>
            <a:normAutofit/>
          </a:bodyPr>
          <a:lstStyle/>
          <a:p>
            <a:pPr algn="ctr"/>
            <a:r>
              <a:rPr lang="en-IN" sz="4000" i="1" u="sng" dirty="0"/>
              <a:t>OLTC</a:t>
            </a:r>
          </a:p>
        </p:txBody>
      </p:sp>
      <p:pic>
        <p:nvPicPr>
          <p:cNvPr id="2052" name="Picture 4" descr="APTRANSCO ⚡️⚡️ - Electricity Transmission Company - APTRANSCO | LinkedIn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7541" y="17768"/>
            <a:ext cx="1057360" cy="97547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8" name="TextBox 7">
            <a:extLst>
              <a:ext uri="{FF2B5EF4-FFF2-40B4-BE49-F238E27FC236}">
                <a16:creationId xmlns:a16="http://schemas.microsoft.com/office/drawing/2014/main" id="{6B213CA1-E15B-876D-7669-9AB5A55624C1}"/>
              </a:ext>
            </a:extLst>
          </p:cNvPr>
          <p:cNvSpPr txBox="1"/>
          <p:nvPr/>
        </p:nvSpPr>
        <p:spPr>
          <a:xfrm>
            <a:off x="457541" y="1346036"/>
            <a:ext cx="7781787" cy="2677656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just"/>
            <a:r>
              <a:rPr lang="en-US" sz="2800" dirty="0">
                <a:solidFill>
                  <a:srgbClr val="B7E709"/>
                </a:solidFill>
              </a:rPr>
              <a:t>The switching time of a diverter switch is between 40 and 60 </a:t>
            </a:r>
            <a:r>
              <a:rPr lang="en-US" sz="2800" dirty="0" err="1">
                <a:solidFill>
                  <a:srgbClr val="B7E709"/>
                </a:solidFill>
              </a:rPr>
              <a:t>ms</a:t>
            </a:r>
            <a:r>
              <a:rPr lang="en-US" sz="2800" dirty="0">
                <a:solidFill>
                  <a:srgbClr val="B7E709"/>
                </a:solidFill>
              </a:rPr>
              <a:t> with today’s designs. during diverter switch operation, transition resistors are inserted, which are loaded for 20–30 </a:t>
            </a:r>
            <a:r>
              <a:rPr lang="en-US" sz="2800" dirty="0" err="1">
                <a:solidFill>
                  <a:srgbClr val="B7E709"/>
                </a:solidFill>
              </a:rPr>
              <a:t>ms</a:t>
            </a:r>
            <a:r>
              <a:rPr lang="en-US" sz="2800" dirty="0">
                <a:solidFill>
                  <a:srgbClr val="B7E709"/>
                </a:solidFill>
              </a:rPr>
              <a:t>, </a:t>
            </a:r>
            <a:r>
              <a:rPr lang="en-US" sz="2800" dirty="0" err="1">
                <a:solidFill>
                  <a:srgbClr val="B7E709"/>
                </a:solidFill>
              </a:rPr>
              <a:t>i</a:t>
            </a:r>
            <a:r>
              <a:rPr lang="en-US" sz="2800" dirty="0">
                <a:solidFill>
                  <a:srgbClr val="B7E709"/>
                </a:solidFill>
              </a:rPr>
              <a:t>. e. the resistors can be designed for short-term loading. </a:t>
            </a:r>
            <a:endParaRPr lang="en-IN" sz="2800" dirty="0">
              <a:solidFill>
                <a:srgbClr val="B7E709"/>
              </a:solidFill>
            </a:endParaRPr>
          </a:p>
        </p:txBody>
      </p:sp>
      <p:pic>
        <p:nvPicPr>
          <p:cNvPr id="10" name="Picture 9">
            <a:extLst>
              <a:ext uri="{FF2B5EF4-FFF2-40B4-BE49-F238E27FC236}">
                <a16:creationId xmlns:a16="http://schemas.microsoft.com/office/drawing/2014/main" id="{BF789A21-6E27-B570-09EA-95AC0AF63235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239329" y="1058365"/>
            <a:ext cx="3952672" cy="5799635"/>
          </a:xfrm>
          <a:prstGeom prst="rect">
            <a:avLst/>
          </a:prstGeom>
        </p:spPr>
      </p:pic>
      <p:sp>
        <p:nvSpPr>
          <p:cNvPr id="2" name="Slide Number Placeholder 1">
            <a:extLst>
              <a:ext uri="{FF2B5EF4-FFF2-40B4-BE49-F238E27FC236}">
                <a16:creationId xmlns:a16="http://schemas.microsoft.com/office/drawing/2014/main" id="{C16D9FC0-31F0-2421-35C1-B260FAB72BD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>
            <a:normAutofit lnSpcReduction="10000"/>
          </a:bodyPr>
          <a:lstStyle/>
          <a:p>
            <a:fld id="{19C1AEB4-7037-4088-A46E-D96AF956DC0D}" type="slidenum">
              <a:rPr lang="en-IN" smtClean="0"/>
              <a:t>91</a:t>
            </a:fld>
            <a:endParaRPr lang="en-IN"/>
          </a:p>
        </p:txBody>
      </p:sp>
      <p:grpSp>
        <p:nvGrpSpPr>
          <p:cNvPr id="4" name="Group 3">
            <a:extLst>
              <a:ext uri="{FF2B5EF4-FFF2-40B4-BE49-F238E27FC236}">
                <a16:creationId xmlns:a16="http://schemas.microsoft.com/office/drawing/2014/main" id="{93B76C86-D1F2-9E6E-1381-FD6985213EDF}"/>
              </a:ext>
            </a:extLst>
          </p:cNvPr>
          <p:cNvGrpSpPr/>
          <p:nvPr/>
        </p:nvGrpSpPr>
        <p:grpSpPr>
          <a:xfrm>
            <a:off x="11481757" y="74540"/>
            <a:ext cx="620304" cy="653010"/>
            <a:chOff x="8366841" y="1587144"/>
            <a:chExt cx="620304" cy="653010"/>
          </a:xfrm>
        </p:grpSpPr>
        <p:cxnSp>
          <p:nvCxnSpPr>
            <p:cNvPr id="5" name="Straight Connector 4">
              <a:extLst>
                <a:ext uri="{FF2B5EF4-FFF2-40B4-BE49-F238E27FC236}">
                  <a16:creationId xmlns:a16="http://schemas.microsoft.com/office/drawing/2014/main" id="{C0E174B4-8026-EEA8-C538-CF0890C19906}"/>
                </a:ext>
              </a:extLst>
            </p:cNvPr>
            <p:cNvCxnSpPr/>
            <p:nvPr/>
          </p:nvCxnSpPr>
          <p:spPr>
            <a:xfrm>
              <a:off x="8672017" y="1587144"/>
              <a:ext cx="0" cy="653010"/>
            </a:xfrm>
            <a:prstGeom prst="line">
              <a:avLst/>
            </a:prstGeom>
            <a:effectLst>
              <a:glow rad="63500">
                <a:schemeClr val="accent1">
                  <a:satMod val="175000"/>
                  <a:alpha val="40000"/>
                </a:schemeClr>
              </a:glow>
            </a:effectLst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" name="Straight Connector 5">
              <a:extLst>
                <a:ext uri="{FF2B5EF4-FFF2-40B4-BE49-F238E27FC236}">
                  <a16:creationId xmlns:a16="http://schemas.microsoft.com/office/drawing/2014/main" id="{12E00ACD-F617-944A-42F4-7C96E52B248D}"/>
                </a:ext>
              </a:extLst>
            </p:cNvPr>
            <p:cNvCxnSpPr/>
            <p:nvPr/>
          </p:nvCxnSpPr>
          <p:spPr>
            <a:xfrm>
              <a:off x="8366841" y="1917229"/>
              <a:ext cx="620304" cy="0"/>
            </a:xfrm>
            <a:prstGeom prst="line">
              <a:avLst/>
            </a:prstGeom>
            <a:effectLst>
              <a:glow rad="63500">
                <a:schemeClr val="accent1">
                  <a:satMod val="175000"/>
                  <a:alpha val="40000"/>
                </a:schemeClr>
              </a:glow>
            </a:effectLst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grpSp>
        <p:nvGrpSpPr>
          <p:cNvPr id="7" name="Group 6">
            <a:extLst>
              <a:ext uri="{FF2B5EF4-FFF2-40B4-BE49-F238E27FC236}">
                <a16:creationId xmlns:a16="http://schemas.microsoft.com/office/drawing/2014/main" id="{C22FBC93-5576-8419-5FE5-AF3A765866A4}"/>
              </a:ext>
            </a:extLst>
          </p:cNvPr>
          <p:cNvGrpSpPr/>
          <p:nvPr/>
        </p:nvGrpSpPr>
        <p:grpSpPr>
          <a:xfrm>
            <a:off x="11157779" y="-216759"/>
            <a:ext cx="1260000" cy="1260000"/>
            <a:chOff x="7064043" y="3066250"/>
            <a:chExt cx="1260000" cy="1260000"/>
          </a:xfrm>
        </p:grpSpPr>
        <p:sp>
          <p:nvSpPr>
            <p:cNvPr id="9" name="Oval 8">
              <a:extLst>
                <a:ext uri="{FF2B5EF4-FFF2-40B4-BE49-F238E27FC236}">
                  <a16:creationId xmlns:a16="http://schemas.microsoft.com/office/drawing/2014/main" id="{4D9770D8-1CE6-18E3-5DEF-7A862C7B8823}"/>
                </a:ext>
              </a:extLst>
            </p:cNvPr>
            <p:cNvSpPr/>
            <p:nvPr/>
          </p:nvSpPr>
          <p:spPr>
            <a:xfrm>
              <a:off x="7064043" y="3066250"/>
              <a:ext cx="1260000" cy="1260000"/>
            </a:xfrm>
            <a:prstGeom prst="ellipse">
              <a:avLst/>
            </a:prstGeom>
            <a:noFill/>
            <a:ln>
              <a:solidFill>
                <a:schemeClr val="bg1"/>
              </a:solidFill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IN"/>
            </a:p>
          </p:txBody>
        </p:sp>
        <p:grpSp>
          <p:nvGrpSpPr>
            <p:cNvPr id="11" name="Group 10">
              <a:extLst>
                <a:ext uri="{FF2B5EF4-FFF2-40B4-BE49-F238E27FC236}">
                  <a16:creationId xmlns:a16="http://schemas.microsoft.com/office/drawing/2014/main" id="{49AB803D-62A7-810D-04B1-E8A4AB6C3879}"/>
                </a:ext>
              </a:extLst>
            </p:cNvPr>
            <p:cNvGrpSpPr/>
            <p:nvPr/>
          </p:nvGrpSpPr>
          <p:grpSpPr>
            <a:xfrm>
              <a:off x="7330553" y="3336250"/>
              <a:ext cx="726980" cy="720000"/>
              <a:chOff x="9768840" y="2275840"/>
              <a:chExt cx="726980" cy="720000"/>
            </a:xfrm>
          </p:grpSpPr>
          <p:sp>
            <p:nvSpPr>
              <p:cNvPr id="12" name="Oval 11">
                <a:extLst>
                  <a:ext uri="{FF2B5EF4-FFF2-40B4-BE49-F238E27FC236}">
                    <a16:creationId xmlns:a16="http://schemas.microsoft.com/office/drawing/2014/main" id="{2DDDD5EB-E9AA-5355-B06D-9DB379C88306}"/>
                  </a:ext>
                </a:extLst>
              </p:cNvPr>
              <p:cNvSpPr/>
              <p:nvPr/>
            </p:nvSpPr>
            <p:spPr>
              <a:xfrm>
                <a:off x="9768840" y="2275840"/>
                <a:ext cx="720000" cy="720000"/>
              </a:xfrm>
              <a:prstGeom prst="ellipse">
                <a:avLst/>
              </a:prstGeom>
              <a:noFill/>
              <a:ln>
                <a:solidFill>
                  <a:schemeClr val="bg1"/>
                </a:solidFill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IN"/>
              </a:p>
            </p:txBody>
          </p:sp>
          <p:cxnSp>
            <p:nvCxnSpPr>
              <p:cNvPr id="13" name="Straight Arrow Connector 12">
                <a:extLst>
                  <a:ext uri="{FF2B5EF4-FFF2-40B4-BE49-F238E27FC236}">
                    <a16:creationId xmlns:a16="http://schemas.microsoft.com/office/drawing/2014/main" id="{702803A4-6B67-C243-5AD2-B6D83C00FA31}"/>
                  </a:ext>
                </a:extLst>
              </p:cNvPr>
              <p:cNvCxnSpPr>
                <a:cxnSpLocks/>
              </p:cNvCxnSpPr>
              <p:nvPr/>
            </p:nvCxnSpPr>
            <p:spPr>
              <a:xfrm rot="7200000">
                <a:off x="9860407" y="2786655"/>
                <a:ext cx="360000" cy="6762"/>
              </a:xfrm>
              <a:prstGeom prst="straightConnector1">
                <a:avLst/>
              </a:prstGeom>
              <a:ln w="38100" cap="rnd">
                <a:solidFill>
                  <a:srgbClr val="FFFF00"/>
                </a:solidFill>
                <a:tailEnd type="triangle"/>
              </a:ln>
            </p:spPr>
            <p:style>
              <a:lnRef idx="2">
                <a:schemeClr val="accent3"/>
              </a:lnRef>
              <a:fillRef idx="0">
                <a:schemeClr val="accent3"/>
              </a:fillRef>
              <a:effectRef idx="1">
                <a:schemeClr val="accent3"/>
              </a:effectRef>
              <a:fontRef idx="minor">
                <a:schemeClr val="tx1"/>
              </a:fontRef>
            </p:style>
          </p:cxnSp>
          <p:cxnSp>
            <p:nvCxnSpPr>
              <p:cNvPr id="14" name="Straight Arrow Connector 13">
                <a:extLst>
                  <a:ext uri="{FF2B5EF4-FFF2-40B4-BE49-F238E27FC236}">
                    <a16:creationId xmlns:a16="http://schemas.microsoft.com/office/drawing/2014/main" id="{B95DAE28-F53A-EECA-06D1-58A020524D42}"/>
                  </a:ext>
                </a:extLst>
              </p:cNvPr>
              <p:cNvCxnSpPr>
                <a:cxnSpLocks/>
              </p:cNvCxnSpPr>
              <p:nvPr/>
            </p:nvCxnSpPr>
            <p:spPr>
              <a:xfrm rot="14400000">
                <a:off x="9861767" y="2473195"/>
                <a:ext cx="360000" cy="6762"/>
              </a:xfrm>
              <a:prstGeom prst="straightConnector1">
                <a:avLst/>
              </a:prstGeom>
              <a:ln w="38100" cap="rnd">
                <a:solidFill>
                  <a:srgbClr val="0070C0"/>
                </a:solidFill>
                <a:tailEnd type="triangle"/>
              </a:ln>
            </p:spPr>
            <p:style>
              <a:lnRef idx="2">
                <a:schemeClr val="accent3"/>
              </a:lnRef>
              <a:fillRef idx="0">
                <a:schemeClr val="accent3"/>
              </a:fillRef>
              <a:effectRef idx="1">
                <a:schemeClr val="accent3"/>
              </a:effectRef>
              <a:fontRef idx="minor">
                <a:schemeClr val="tx1"/>
              </a:fontRef>
            </p:style>
          </p:cxnSp>
          <p:cxnSp>
            <p:nvCxnSpPr>
              <p:cNvPr id="15" name="Straight Arrow Connector 14">
                <a:extLst>
                  <a:ext uri="{FF2B5EF4-FFF2-40B4-BE49-F238E27FC236}">
                    <a16:creationId xmlns:a16="http://schemas.microsoft.com/office/drawing/2014/main" id="{A4D2A591-43A1-D566-F5B4-32E7AAC6B403}"/>
                  </a:ext>
                </a:extLst>
              </p:cNvPr>
              <p:cNvCxnSpPr/>
              <p:nvPr/>
            </p:nvCxnSpPr>
            <p:spPr>
              <a:xfrm>
                <a:off x="10135820" y="2629924"/>
                <a:ext cx="360000" cy="6762"/>
              </a:xfrm>
              <a:prstGeom prst="straightConnector1">
                <a:avLst/>
              </a:prstGeom>
              <a:ln w="38100" cap="rnd">
                <a:solidFill>
                  <a:srgbClr val="FF0000"/>
                </a:solidFill>
                <a:tailEnd type="triangle"/>
              </a:ln>
            </p:spPr>
            <p:style>
              <a:lnRef idx="2">
                <a:schemeClr val="accent3"/>
              </a:lnRef>
              <a:fillRef idx="0">
                <a:schemeClr val="accent3"/>
              </a:fillRef>
              <a:effectRef idx="1">
                <a:schemeClr val="accent3"/>
              </a:effectRef>
              <a:fontRef idx="minor">
                <a:schemeClr val="tx1"/>
              </a:fontRef>
            </p:style>
          </p:cxnSp>
        </p:grpSp>
      </p:grpSp>
      <p:sp>
        <p:nvSpPr>
          <p:cNvPr id="16" name="Rectangle 15">
            <a:extLst>
              <a:ext uri="{FF2B5EF4-FFF2-40B4-BE49-F238E27FC236}">
                <a16:creationId xmlns:a16="http://schemas.microsoft.com/office/drawing/2014/main" id="{F1518C9E-03A4-24E8-AAA9-F553FA6DE661}"/>
              </a:ext>
            </a:extLst>
          </p:cNvPr>
          <p:cNvSpPr/>
          <p:nvPr/>
        </p:nvSpPr>
        <p:spPr>
          <a:xfrm>
            <a:off x="11033567" y="-86686"/>
            <a:ext cx="513657" cy="405484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2000" b="0" cap="none" spc="0" dirty="0">
                <a:ln w="0"/>
                <a:solidFill>
                  <a:srgbClr val="92D050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120</a:t>
            </a:r>
          </a:p>
        </p:txBody>
      </p:sp>
      <p:sp>
        <p:nvSpPr>
          <p:cNvPr id="17" name="Rectangle 16">
            <a:extLst>
              <a:ext uri="{FF2B5EF4-FFF2-40B4-BE49-F238E27FC236}">
                <a16:creationId xmlns:a16="http://schemas.microsoft.com/office/drawing/2014/main" id="{49CF9DB9-458A-B340-A171-BE4547ED774D}"/>
              </a:ext>
            </a:extLst>
          </p:cNvPr>
          <p:cNvSpPr/>
          <p:nvPr/>
        </p:nvSpPr>
        <p:spPr>
          <a:xfrm>
            <a:off x="11077769" y="566219"/>
            <a:ext cx="513657" cy="405484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2000" b="0" cap="none" spc="0" dirty="0">
                <a:ln w="0"/>
                <a:solidFill>
                  <a:srgbClr val="92D050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240</a:t>
            </a:r>
          </a:p>
        </p:txBody>
      </p:sp>
    </p:spTree>
    <p:extLst>
      <p:ext uri="{BB962C8B-B14F-4D97-AF65-F5344CB8AC3E}">
        <p14:creationId xmlns:p14="http://schemas.microsoft.com/office/powerpoint/2010/main" val="218726824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0">
        <p:cut/>
      </p:transition>
    </mc:Choice>
    <mc:Fallback xmlns="">
      <p:transition>
        <p:cut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8" presetClass="emph" presetSubtype="0" repeatCount="indefinite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Rot by="-21600000">
                                      <p:cBhvr>
                                        <p:cTn id="6" dur="20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/>
          <p:cNvSpPr>
            <a:spLocks noGrp="1"/>
          </p:cNvSpPr>
          <p:nvPr>
            <p:ph type="ctrTitle"/>
          </p:nvPr>
        </p:nvSpPr>
        <p:spPr>
          <a:xfrm>
            <a:off x="3332480" y="0"/>
            <a:ext cx="5527041" cy="633120"/>
          </a:xfrm>
        </p:spPr>
        <p:txBody>
          <a:bodyPr anchor="ctr">
            <a:normAutofit/>
          </a:bodyPr>
          <a:lstStyle/>
          <a:p>
            <a:pPr algn="ctr"/>
            <a:r>
              <a:rPr lang="en-IN" sz="3200" i="1" u="sng" dirty="0">
                <a:solidFill>
                  <a:srgbClr val="FFC000"/>
                </a:solidFill>
              </a:rPr>
              <a:t>Idle charging of transformers</a:t>
            </a:r>
          </a:p>
        </p:txBody>
      </p:sp>
      <p:pic>
        <p:nvPicPr>
          <p:cNvPr id="2052" name="Picture 4" descr="APTRANSCO ⚡️⚡️ - Electricity Transmission Company - APTRANSCO | LinkedIn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7541" y="17768"/>
            <a:ext cx="1057360" cy="97547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8" name="Rectangle 47">
            <a:extLst>
              <a:ext uri="{FF2B5EF4-FFF2-40B4-BE49-F238E27FC236}">
                <a16:creationId xmlns:a16="http://schemas.microsoft.com/office/drawing/2014/main" id="{D726273D-67F8-586B-88E9-FF9EEED9A486}"/>
              </a:ext>
            </a:extLst>
          </p:cNvPr>
          <p:cNvSpPr/>
          <p:nvPr/>
        </p:nvSpPr>
        <p:spPr>
          <a:xfrm rot="5400000">
            <a:off x="7210412" y="1861504"/>
            <a:ext cx="771762" cy="151198"/>
          </a:xfrm>
          <a:prstGeom prst="rect">
            <a:avLst/>
          </a:prstGeom>
          <a:solidFill>
            <a:srgbClr val="FFFF00"/>
          </a:solidFill>
          <a:ln>
            <a:solidFill>
              <a:srgbClr val="FFFF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IN"/>
          </a:p>
        </p:txBody>
      </p:sp>
      <p:sp>
        <p:nvSpPr>
          <p:cNvPr id="50" name="Rectangle 49">
            <a:extLst>
              <a:ext uri="{FF2B5EF4-FFF2-40B4-BE49-F238E27FC236}">
                <a16:creationId xmlns:a16="http://schemas.microsoft.com/office/drawing/2014/main" id="{18205D53-3124-9948-BBC3-BB0CD4BDF3F0}"/>
              </a:ext>
            </a:extLst>
          </p:cNvPr>
          <p:cNvSpPr/>
          <p:nvPr/>
        </p:nvSpPr>
        <p:spPr>
          <a:xfrm rot="5400000">
            <a:off x="6779077" y="3404742"/>
            <a:ext cx="1634432" cy="140061"/>
          </a:xfrm>
          <a:prstGeom prst="rect">
            <a:avLst/>
          </a:prstGeom>
          <a:solidFill>
            <a:srgbClr val="FFFF00"/>
          </a:solidFill>
          <a:ln>
            <a:solidFill>
              <a:srgbClr val="FFFF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IN" dirty="0"/>
          </a:p>
        </p:txBody>
      </p:sp>
      <p:sp>
        <p:nvSpPr>
          <p:cNvPr id="52" name="Rectangle 51">
            <a:extLst>
              <a:ext uri="{FF2B5EF4-FFF2-40B4-BE49-F238E27FC236}">
                <a16:creationId xmlns:a16="http://schemas.microsoft.com/office/drawing/2014/main" id="{FDA5FD93-F41E-CA08-9F3F-4BC7C42F0331}"/>
              </a:ext>
            </a:extLst>
          </p:cNvPr>
          <p:cNvSpPr/>
          <p:nvPr/>
        </p:nvSpPr>
        <p:spPr>
          <a:xfrm rot="5400000">
            <a:off x="7210412" y="4997803"/>
            <a:ext cx="771762" cy="151198"/>
          </a:xfrm>
          <a:prstGeom prst="rect">
            <a:avLst/>
          </a:prstGeom>
          <a:solidFill>
            <a:srgbClr val="FFFF00"/>
          </a:solidFill>
          <a:ln>
            <a:solidFill>
              <a:srgbClr val="FFFF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IN"/>
          </a:p>
        </p:txBody>
      </p:sp>
      <p:cxnSp>
        <p:nvCxnSpPr>
          <p:cNvPr id="5" name="Straight Connector 4">
            <a:extLst>
              <a:ext uri="{FF2B5EF4-FFF2-40B4-BE49-F238E27FC236}">
                <a16:creationId xmlns:a16="http://schemas.microsoft.com/office/drawing/2014/main" id="{FE9FB929-877D-0B6F-31CD-8B3637D01BF3}"/>
              </a:ext>
            </a:extLst>
          </p:cNvPr>
          <p:cNvCxnSpPr>
            <a:cxnSpLocks/>
          </p:cNvCxnSpPr>
          <p:nvPr/>
        </p:nvCxnSpPr>
        <p:spPr>
          <a:xfrm flipV="1">
            <a:off x="7666839" y="2668148"/>
            <a:ext cx="612987" cy="1"/>
          </a:xfrm>
          <a:prstGeom prst="line">
            <a:avLst/>
          </a:prstGeom>
          <a:ln w="25400">
            <a:solidFill>
              <a:srgbClr val="FFFF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" name="Straight Connector 5">
            <a:extLst>
              <a:ext uri="{FF2B5EF4-FFF2-40B4-BE49-F238E27FC236}">
                <a16:creationId xmlns:a16="http://schemas.microsoft.com/office/drawing/2014/main" id="{4FDFBEDA-F236-4518-2B92-5044A1FAA471}"/>
              </a:ext>
            </a:extLst>
          </p:cNvPr>
          <p:cNvCxnSpPr>
            <a:cxnSpLocks/>
          </p:cNvCxnSpPr>
          <p:nvPr/>
        </p:nvCxnSpPr>
        <p:spPr>
          <a:xfrm flipV="1">
            <a:off x="7666839" y="2982347"/>
            <a:ext cx="612987" cy="1"/>
          </a:xfrm>
          <a:prstGeom prst="line">
            <a:avLst/>
          </a:prstGeom>
          <a:ln w="25400">
            <a:solidFill>
              <a:srgbClr val="FFFF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" name="Straight Connector 6">
            <a:extLst>
              <a:ext uri="{FF2B5EF4-FFF2-40B4-BE49-F238E27FC236}">
                <a16:creationId xmlns:a16="http://schemas.microsoft.com/office/drawing/2014/main" id="{24C06FB9-223C-181B-9658-C539F5FDFE07}"/>
              </a:ext>
            </a:extLst>
          </p:cNvPr>
          <p:cNvCxnSpPr>
            <a:cxnSpLocks/>
          </p:cNvCxnSpPr>
          <p:nvPr/>
        </p:nvCxnSpPr>
        <p:spPr>
          <a:xfrm flipV="1">
            <a:off x="7666839" y="3307138"/>
            <a:ext cx="612987" cy="1"/>
          </a:xfrm>
          <a:prstGeom prst="line">
            <a:avLst/>
          </a:prstGeom>
          <a:ln w="25400">
            <a:solidFill>
              <a:srgbClr val="FFFF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Straight Connector 7">
            <a:extLst>
              <a:ext uri="{FF2B5EF4-FFF2-40B4-BE49-F238E27FC236}">
                <a16:creationId xmlns:a16="http://schemas.microsoft.com/office/drawing/2014/main" id="{FB16CAA0-8CE7-F9C7-E56F-97E5330FFC68}"/>
              </a:ext>
            </a:extLst>
          </p:cNvPr>
          <p:cNvCxnSpPr>
            <a:cxnSpLocks/>
          </p:cNvCxnSpPr>
          <p:nvPr/>
        </p:nvCxnSpPr>
        <p:spPr>
          <a:xfrm flipV="1">
            <a:off x="7666839" y="3631929"/>
            <a:ext cx="612987" cy="1"/>
          </a:xfrm>
          <a:prstGeom prst="line">
            <a:avLst/>
          </a:prstGeom>
          <a:ln w="25400">
            <a:solidFill>
              <a:srgbClr val="FFFF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" name="Straight Connector 8">
            <a:extLst>
              <a:ext uri="{FF2B5EF4-FFF2-40B4-BE49-F238E27FC236}">
                <a16:creationId xmlns:a16="http://schemas.microsoft.com/office/drawing/2014/main" id="{6B573C1A-55B7-D0B9-A490-FD57E067710C}"/>
              </a:ext>
            </a:extLst>
          </p:cNvPr>
          <p:cNvCxnSpPr>
            <a:cxnSpLocks/>
          </p:cNvCxnSpPr>
          <p:nvPr/>
        </p:nvCxnSpPr>
        <p:spPr>
          <a:xfrm flipV="1">
            <a:off x="7666839" y="3956720"/>
            <a:ext cx="612987" cy="1"/>
          </a:xfrm>
          <a:prstGeom prst="line">
            <a:avLst/>
          </a:prstGeom>
          <a:ln w="25400">
            <a:solidFill>
              <a:srgbClr val="FFFF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4" name="Straight Connector 13">
            <a:extLst>
              <a:ext uri="{FF2B5EF4-FFF2-40B4-BE49-F238E27FC236}">
                <a16:creationId xmlns:a16="http://schemas.microsoft.com/office/drawing/2014/main" id="{BC246401-DE86-B5B1-0B1C-46D1AC87449B}"/>
              </a:ext>
            </a:extLst>
          </p:cNvPr>
          <p:cNvCxnSpPr>
            <a:cxnSpLocks/>
          </p:cNvCxnSpPr>
          <p:nvPr/>
        </p:nvCxnSpPr>
        <p:spPr>
          <a:xfrm flipV="1">
            <a:off x="7666839" y="4281512"/>
            <a:ext cx="612987" cy="1"/>
          </a:xfrm>
          <a:prstGeom prst="line">
            <a:avLst/>
          </a:prstGeom>
          <a:ln w="25400">
            <a:solidFill>
              <a:srgbClr val="FFFF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5" name="Straight Connector 14">
            <a:extLst>
              <a:ext uri="{FF2B5EF4-FFF2-40B4-BE49-F238E27FC236}">
                <a16:creationId xmlns:a16="http://schemas.microsoft.com/office/drawing/2014/main" id="{6AFE6B6D-8923-CE18-0435-76EAB980D541}"/>
              </a:ext>
            </a:extLst>
          </p:cNvPr>
          <p:cNvCxnSpPr>
            <a:cxnSpLocks/>
          </p:cNvCxnSpPr>
          <p:nvPr/>
        </p:nvCxnSpPr>
        <p:spPr>
          <a:xfrm>
            <a:off x="6470810" y="2308836"/>
            <a:ext cx="0" cy="1153972"/>
          </a:xfrm>
          <a:prstGeom prst="line">
            <a:avLst/>
          </a:prstGeom>
          <a:ln w="38100">
            <a:solidFill>
              <a:srgbClr val="FFFF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7" name="Straight Connector 26">
            <a:extLst>
              <a:ext uri="{FF2B5EF4-FFF2-40B4-BE49-F238E27FC236}">
                <a16:creationId xmlns:a16="http://schemas.microsoft.com/office/drawing/2014/main" id="{C01285CD-764E-C23A-4C18-057EF3BA4D93}"/>
              </a:ext>
            </a:extLst>
          </p:cNvPr>
          <p:cNvCxnSpPr>
            <a:cxnSpLocks/>
          </p:cNvCxnSpPr>
          <p:nvPr/>
        </p:nvCxnSpPr>
        <p:spPr>
          <a:xfrm rot="5400000" flipV="1">
            <a:off x="7302488" y="5654073"/>
            <a:ext cx="612987" cy="1"/>
          </a:xfrm>
          <a:prstGeom prst="line">
            <a:avLst/>
          </a:prstGeom>
          <a:ln w="25400">
            <a:solidFill>
              <a:srgbClr val="FFFF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3" name="Straight Connector 32">
            <a:extLst>
              <a:ext uri="{FF2B5EF4-FFF2-40B4-BE49-F238E27FC236}">
                <a16:creationId xmlns:a16="http://schemas.microsoft.com/office/drawing/2014/main" id="{92CFAE59-70E0-B684-0A03-54916A6E35DF}"/>
              </a:ext>
            </a:extLst>
          </p:cNvPr>
          <p:cNvCxnSpPr/>
          <p:nvPr/>
        </p:nvCxnSpPr>
        <p:spPr>
          <a:xfrm>
            <a:off x="7472735" y="6199644"/>
            <a:ext cx="273790" cy="0"/>
          </a:xfrm>
          <a:prstGeom prst="line">
            <a:avLst/>
          </a:prstGeom>
          <a:ln w="25400">
            <a:solidFill>
              <a:srgbClr val="00CC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5" name="Straight Connector 34">
            <a:extLst>
              <a:ext uri="{FF2B5EF4-FFF2-40B4-BE49-F238E27FC236}">
                <a16:creationId xmlns:a16="http://schemas.microsoft.com/office/drawing/2014/main" id="{CA714AA4-8646-E901-1DA3-3562CDF66CAF}"/>
              </a:ext>
            </a:extLst>
          </p:cNvPr>
          <p:cNvCxnSpPr/>
          <p:nvPr/>
        </p:nvCxnSpPr>
        <p:spPr>
          <a:xfrm>
            <a:off x="7335840" y="6042123"/>
            <a:ext cx="545198" cy="0"/>
          </a:xfrm>
          <a:prstGeom prst="line">
            <a:avLst/>
          </a:prstGeom>
          <a:ln w="25400">
            <a:solidFill>
              <a:srgbClr val="00CC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3" name="Straight Connector 52">
            <a:extLst>
              <a:ext uri="{FF2B5EF4-FFF2-40B4-BE49-F238E27FC236}">
                <a16:creationId xmlns:a16="http://schemas.microsoft.com/office/drawing/2014/main" id="{FB7EB971-BE87-7EF5-6A88-81877FEECD0D}"/>
              </a:ext>
            </a:extLst>
          </p:cNvPr>
          <p:cNvCxnSpPr/>
          <p:nvPr/>
        </p:nvCxnSpPr>
        <p:spPr>
          <a:xfrm>
            <a:off x="7390501" y="6118502"/>
            <a:ext cx="435769" cy="4763"/>
          </a:xfrm>
          <a:prstGeom prst="line">
            <a:avLst/>
          </a:prstGeom>
          <a:ln w="25400">
            <a:solidFill>
              <a:srgbClr val="00CC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4" name="Straight Connector 53">
            <a:extLst>
              <a:ext uri="{FF2B5EF4-FFF2-40B4-BE49-F238E27FC236}">
                <a16:creationId xmlns:a16="http://schemas.microsoft.com/office/drawing/2014/main" id="{136DCB50-0E03-C76D-EA5C-74BC27D7DD6F}"/>
              </a:ext>
            </a:extLst>
          </p:cNvPr>
          <p:cNvCxnSpPr/>
          <p:nvPr/>
        </p:nvCxnSpPr>
        <p:spPr>
          <a:xfrm>
            <a:off x="7541182" y="6276023"/>
            <a:ext cx="142213" cy="0"/>
          </a:xfrm>
          <a:prstGeom prst="line">
            <a:avLst/>
          </a:prstGeom>
          <a:ln w="25400">
            <a:solidFill>
              <a:srgbClr val="00CC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5" name="Straight Connector 54">
            <a:extLst>
              <a:ext uri="{FF2B5EF4-FFF2-40B4-BE49-F238E27FC236}">
                <a16:creationId xmlns:a16="http://schemas.microsoft.com/office/drawing/2014/main" id="{D4B2691D-9E7A-5B66-EFB7-8BC60AF17292}"/>
              </a:ext>
            </a:extLst>
          </p:cNvPr>
          <p:cNvCxnSpPr/>
          <p:nvPr/>
        </p:nvCxnSpPr>
        <p:spPr>
          <a:xfrm flipV="1">
            <a:off x="7608385" y="5909396"/>
            <a:ext cx="1191" cy="365697"/>
          </a:xfrm>
          <a:prstGeom prst="line">
            <a:avLst/>
          </a:prstGeom>
          <a:ln w="25400">
            <a:solidFill>
              <a:srgbClr val="00CC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56" name="Title 2">
            <a:extLst>
              <a:ext uri="{FF2B5EF4-FFF2-40B4-BE49-F238E27FC236}">
                <a16:creationId xmlns:a16="http://schemas.microsoft.com/office/drawing/2014/main" id="{A2D18AFE-67B5-0875-8A77-E2125682C830}"/>
              </a:ext>
            </a:extLst>
          </p:cNvPr>
          <p:cNvSpPr txBox="1">
            <a:spLocks/>
          </p:cNvSpPr>
          <p:nvPr/>
        </p:nvSpPr>
        <p:spPr>
          <a:xfrm>
            <a:off x="6105262" y="3308171"/>
            <a:ext cx="372078" cy="344068"/>
          </a:xfrm>
          <a:prstGeom prst="rect">
            <a:avLst/>
          </a:prstGeom>
        </p:spPr>
        <p:txBody>
          <a:bodyPr vert="horz" lIns="91440" tIns="45720" rIns="91440" bIns="45720" rtlCol="0" anchor="ctr">
            <a:normAutofit fontScale="55000" lnSpcReduction="20000"/>
          </a:bodyPr>
          <a:lstStyle>
            <a:lvl1pPr algn="l" defTabSz="914400" rtl="0" eaLnBrk="1" latinLnBrk="0" hangingPunct="1">
              <a:lnSpc>
                <a:spcPct val="85000"/>
              </a:lnSpc>
              <a:spcBef>
                <a:spcPct val="0"/>
              </a:spcBef>
              <a:buNone/>
              <a:defRPr sz="7200" kern="1200" spc="-50" baseline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US" sz="4000" i="1" dirty="0">
                <a:solidFill>
                  <a:srgbClr val="FFC000"/>
                </a:solidFill>
              </a:rPr>
              <a:t>3</a:t>
            </a:r>
            <a:endParaRPr lang="en-IN" sz="4000" i="1" dirty="0">
              <a:solidFill>
                <a:srgbClr val="FFC000"/>
              </a:solidFill>
            </a:endParaRPr>
          </a:p>
        </p:txBody>
      </p:sp>
      <p:sp>
        <p:nvSpPr>
          <p:cNvPr id="62" name="Title 2">
            <a:extLst>
              <a:ext uri="{FF2B5EF4-FFF2-40B4-BE49-F238E27FC236}">
                <a16:creationId xmlns:a16="http://schemas.microsoft.com/office/drawing/2014/main" id="{2FF72F49-38AA-2B37-D269-737ACEA18574}"/>
              </a:ext>
            </a:extLst>
          </p:cNvPr>
          <p:cNvSpPr txBox="1">
            <a:spLocks/>
          </p:cNvSpPr>
          <p:nvPr/>
        </p:nvSpPr>
        <p:spPr>
          <a:xfrm>
            <a:off x="6652991" y="1211359"/>
            <a:ext cx="1013333" cy="63312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85000"/>
              </a:lnSpc>
              <a:spcBef>
                <a:spcPct val="0"/>
              </a:spcBef>
              <a:buNone/>
              <a:defRPr sz="7200" kern="1200" spc="-50" baseline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IN" sz="4000" i="1" dirty="0">
                <a:solidFill>
                  <a:srgbClr val="FFFF00"/>
                </a:solidFill>
              </a:rPr>
              <a:t>1U</a:t>
            </a:r>
          </a:p>
        </p:txBody>
      </p:sp>
      <p:sp>
        <p:nvSpPr>
          <p:cNvPr id="65" name="Title 2">
            <a:extLst>
              <a:ext uri="{FF2B5EF4-FFF2-40B4-BE49-F238E27FC236}">
                <a16:creationId xmlns:a16="http://schemas.microsoft.com/office/drawing/2014/main" id="{866630E5-EFE4-FA54-DB18-846B403A81A2}"/>
              </a:ext>
            </a:extLst>
          </p:cNvPr>
          <p:cNvSpPr txBox="1">
            <a:spLocks/>
          </p:cNvSpPr>
          <p:nvPr/>
        </p:nvSpPr>
        <p:spPr>
          <a:xfrm>
            <a:off x="7877563" y="1176124"/>
            <a:ext cx="1013333" cy="63312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85000"/>
              </a:lnSpc>
              <a:spcBef>
                <a:spcPct val="0"/>
              </a:spcBef>
              <a:buNone/>
              <a:defRPr sz="7200" kern="1200" spc="-50" baseline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IN" sz="4000" i="1" dirty="0">
                <a:solidFill>
                  <a:srgbClr val="FFFF00"/>
                </a:solidFill>
              </a:rPr>
              <a:t>2U</a:t>
            </a:r>
          </a:p>
        </p:txBody>
      </p:sp>
      <p:sp>
        <p:nvSpPr>
          <p:cNvPr id="84" name="Oval 83">
            <a:extLst>
              <a:ext uri="{FF2B5EF4-FFF2-40B4-BE49-F238E27FC236}">
                <a16:creationId xmlns:a16="http://schemas.microsoft.com/office/drawing/2014/main" id="{F379E496-40AB-17A7-1EA5-2D7775CDC2DB}"/>
              </a:ext>
            </a:extLst>
          </p:cNvPr>
          <p:cNvSpPr/>
          <p:nvPr/>
        </p:nvSpPr>
        <p:spPr>
          <a:xfrm>
            <a:off x="2872093" y="1696720"/>
            <a:ext cx="851697" cy="883920"/>
          </a:xfrm>
          <a:prstGeom prst="ellipse">
            <a:avLst/>
          </a:prstGeom>
          <a:solidFill>
            <a:srgbClr val="FFC000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IN"/>
          </a:p>
        </p:txBody>
      </p:sp>
      <p:cxnSp>
        <p:nvCxnSpPr>
          <p:cNvPr id="85" name="Straight Connector 84">
            <a:extLst>
              <a:ext uri="{FF2B5EF4-FFF2-40B4-BE49-F238E27FC236}">
                <a16:creationId xmlns:a16="http://schemas.microsoft.com/office/drawing/2014/main" id="{B763B8CC-FF07-18AC-5CAF-4B7D4406A4D4}"/>
              </a:ext>
            </a:extLst>
          </p:cNvPr>
          <p:cNvCxnSpPr>
            <a:cxnSpLocks/>
          </p:cNvCxnSpPr>
          <p:nvPr/>
        </p:nvCxnSpPr>
        <p:spPr>
          <a:xfrm>
            <a:off x="845896" y="1127760"/>
            <a:ext cx="0" cy="5293360"/>
          </a:xfrm>
          <a:prstGeom prst="line">
            <a:avLst/>
          </a:prstGeom>
          <a:ln w="38100">
            <a:solidFill>
              <a:srgbClr val="FFFF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6" name="Straight Connector 85">
            <a:extLst>
              <a:ext uri="{FF2B5EF4-FFF2-40B4-BE49-F238E27FC236}">
                <a16:creationId xmlns:a16="http://schemas.microsoft.com/office/drawing/2014/main" id="{42037E98-74AC-956D-B7DF-8A9DB36D63DA}"/>
              </a:ext>
            </a:extLst>
          </p:cNvPr>
          <p:cNvCxnSpPr>
            <a:cxnSpLocks/>
          </p:cNvCxnSpPr>
          <p:nvPr/>
        </p:nvCxnSpPr>
        <p:spPr>
          <a:xfrm flipH="1">
            <a:off x="6080913" y="1135482"/>
            <a:ext cx="7543" cy="5285638"/>
          </a:xfrm>
          <a:prstGeom prst="line">
            <a:avLst/>
          </a:prstGeom>
          <a:ln w="38100">
            <a:solidFill>
              <a:srgbClr val="92D05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7" name="Straight Connector 86">
            <a:extLst>
              <a:ext uri="{FF2B5EF4-FFF2-40B4-BE49-F238E27FC236}">
                <a16:creationId xmlns:a16="http://schemas.microsoft.com/office/drawing/2014/main" id="{F20DD83B-4C93-68BD-76C7-0CF928FE30DE}"/>
              </a:ext>
            </a:extLst>
          </p:cNvPr>
          <p:cNvCxnSpPr>
            <a:cxnSpLocks/>
            <a:stCxn id="84" idx="2"/>
          </p:cNvCxnSpPr>
          <p:nvPr/>
        </p:nvCxnSpPr>
        <p:spPr>
          <a:xfrm flipH="1">
            <a:off x="847739" y="2138680"/>
            <a:ext cx="2024354" cy="0"/>
          </a:xfrm>
          <a:prstGeom prst="line">
            <a:avLst/>
          </a:prstGeom>
          <a:ln w="38100">
            <a:solidFill>
              <a:srgbClr val="FFFF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8" name="Straight Connector 87">
            <a:extLst>
              <a:ext uri="{FF2B5EF4-FFF2-40B4-BE49-F238E27FC236}">
                <a16:creationId xmlns:a16="http://schemas.microsoft.com/office/drawing/2014/main" id="{EE323F9D-18B1-AD0F-B0FE-6E363BF3B213}"/>
              </a:ext>
            </a:extLst>
          </p:cNvPr>
          <p:cNvCxnSpPr>
            <a:cxnSpLocks/>
          </p:cNvCxnSpPr>
          <p:nvPr/>
        </p:nvCxnSpPr>
        <p:spPr>
          <a:xfrm flipH="1">
            <a:off x="3913493" y="2138680"/>
            <a:ext cx="2167420" cy="0"/>
          </a:xfrm>
          <a:prstGeom prst="line">
            <a:avLst/>
          </a:prstGeom>
          <a:ln w="38100">
            <a:solidFill>
              <a:srgbClr val="92D05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89" name="Title 2">
            <a:extLst>
              <a:ext uri="{FF2B5EF4-FFF2-40B4-BE49-F238E27FC236}">
                <a16:creationId xmlns:a16="http://schemas.microsoft.com/office/drawing/2014/main" id="{56C2ADE6-CABC-94D0-0D92-D1504AA7EFF4}"/>
              </a:ext>
            </a:extLst>
          </p:cNvPr>
          <p:cNvSpPr txBox="1">
            <a:spLocks/>
          </p:cNvSpPr>
          <p:nvPr/>
        </p:nvSpPr>
        <p:spPr>
          <a:xfrm>
            <a:off x="1973464" y="645637"/>
            <a:ext cx="2518617" cy="633120"/>
          </a:xfrm>
          <a:prstGeom prst="rect">
            <a:avLst/>
          </a:prstGeom>
        </p:spPr>
        <p:txBody>
          <a:bodyPr vert="horz" lIns="91440" tIns="45720" rIns="91440" bIns="45720" rtlCol="0" anchor="ctr">
            <a:normAutofit fontScale="62500" lnSpcReduction="20000"/>
          </a:bodyPr>
          <a:lstStyle>
            <a:lvl1pPr algn="l" defTabSz="914400" rtl="0" eaLnBrk="1" latinLnBrk="0" hangingPunct="1">
              <a:lnSpc>
                <a:spcPct val="85000"/>
              </a:lnSpc>
              <a:spcBef>
                <a:spcPct val="0"/>
              </a:spcBef>
              <a:buNone/>
              <a:defRPr sz="7200" kern="1200" spc="-50" baseline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IN" sz="4000" i="1" dirty="0">
                <a:solidFill>
                  <a:srgbClr val="FFFF00"/>
                </a:solidFill>
              </a:rPr>
              <a:t>400 kV / 220 kV</a:t>
            </a:r>
          </a:p>
        </p:txBody>
      </p:sp>
      <p:sp>
        <p:nvSpPr>
          <p:cNvPr id="91" name="Arc 90">
            <a:extLst>
              <a:ext uri="{FF2B5EF4-FFF2-40B4-BE49-F238E27FC236}">
                <a16:creationId xmlns:a16="http://schemas.microsoft.com/office/drawing/2014/main" id="{F70079A1-2ACC-55E3-0EB0-24A95B046A81}"/>
              </a:ext>
            </a:extLst>
          </p:cNvPr>
          <p:cNvSpPr/>
          <p:nvPr/>
        </p:nvSpPr>
        <p:spPr>
          <a:xfrm>
            <a:off x="2577788" y="1726546"/>
            <a:ext cx="1422326" cy="1639753"/>
          </a:xfrm>
          <a:prstGeom prst="arc">
            <a:avLst>
              <a:gd name="adj1" fmla="val 16200000"/>
              <a:gd name="adj2" fmla="val 20688612"/>
            </a:avLst>
          </a:prstGeom>
          <a:ln w="38100">
            <a:solidFill>
              <a:srgbClr val="92D05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n-IN"/>
          </a:p>
        </p:txBody>
      </p:sp>
      <p:sp>
        <p:nvSpPr>
          <p:cNvPr id="92" name="Oval 91">
            <a:extLst>
              <a:ext uri="{FF2B5EF4-FFF2-40B4-BE49-F238E27FC236}">
                <a16:creationId xmlns:a16="http://schemas.microsoft.com/office/drawing/2014/main" id="{4D559F86-B21E-A06C-CA31-12DD49384029}"/>
              </a:ext>
            </a:extLst>
          </p:cNvPr>
          <p:cNvSpPr/>
          <p:nvPr/>
        </p:nvSpPr>
        <p:spPr>
          <a:xfrm>
            <a:off x="2875635" y="2911518"/>
            <a:ext cx="851697" cy="883920"/>
          </a:xfrm>
          <a:prstGeom prst="ellipse">
            <a:avLst/>
          </a:prstGeom>
          <a:solidFill>
            <a:srgbClr val="FFC000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IN"/>
          </a:p>
        </p:txBody>
      </p:sp>
      <p:cxnSp>
        <p:nvCxnSpPr>
          <p:cNvPr id="93" name="Straight Connector 92">
            <a:extLst>
              <a:ext uri="{FF2B5EF4-FFF2-40B4-BE49-F238E27FC236}">
                <a16:creationId xmlns:a16="http://schemas.microsoft.com/office/drawing/2014/main" id="{95874FE7-3ADD-1257-FC7D-5CE424C096EF}"/>
              </a:ext>
            </a:extLst>
          </p:cNvPr>
          <p:cNvCxnSpPr>
            <a:cxnSpLocks/>
            <a:stCxn id="92" idx="2"/>
          </p:cNvCxnSpPr>
          <p:nvPr/>
        </p:nvCxnSpPr>
        <p:spPr>
          <a:xfrm flipH="1">
            <a:off x="851281" y="3353478"/>
            <a:ext cx="2024354" cy="0"/>
          </a:xfrm>
          <a:prstGeom prst="line">
            <a:avLst/>
          </a:prstGeom>
          <a:ln w="38100">
            <a:solidFill>
              <a:srgbClr val="FFFF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4" name="Straight Connector 93">
            <a:extLst>
              <a:ext uri="{FF2B5EF4-FFF2-40B4-BE49-F238E27FC236}">
                <a16:creationId xmlns:a16="http://schemas.microsoft.com/office/drawing/2014/main" id="{FFA77D23-DCEF-B404-A8B7-63E2456AF689}"/>
              </a:ext>
            </a:extLst>
          </p:cNvPr>
          <p:cNvCxnSpPr>
            <a:cxnSpLocks/>
          </p:cNvCxnSpPr>
          <p:nvPr/>
        </p:nvCxnSpPr>
        <p:spPr>
          <a:xfrm flipH="1">
            <a:off x="3917035" y="3353478"/>
            <a:ext cx="2167420" cy="0"/>
          </a:xfrm>
          <a:prstGeom prst="line">
            <a:avLst/>
          </a:prstGeom>
          <a:ln w="38100">
            <a:solidFill>
              <a:srgbClr val="92D05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95" name="Arc 94">
            <a:extLst>
              <a:ext uri="{FF2B5EF4-FFF2-40B4-BE49-F238E27FC236}">
                <a16:creationId xmlns:a16="http://schemas.microsoft.com/office/drawing/2014/main" id="{C68EE013-B34E-F97A-135A-3E2AFA346214}"/>
              </a:ext>
            </a:extLst>
          </p:cNvPr>
          <p:cNvSpPr/>
          <p:nvPr/>
        </p:nvSpPr>
        <p:spPr>
          <a:xfrm>
            <a:off x="2581330" y="2941344"/>
            <a:ext cx="1422326" cy="1639753"/>
          </a:xfrm>
          <a:prstGeom prst="arc">
            <a:avLst>
              <a:gd name="adj1" fmla="val 16200000"/>
              <a:gd name="adj2" fmla="val 20688612"/>
            </a:avLst>
          </a:prstGeom>
          <a:ln w="38100">
            <a:solidFill>
              <a:srgbClr val="92D05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n-IN"/>
          </a:p>
        </p:txBody>
      </p:sp>
      <p:sp>
        <p:nvSpPr>
          <p:cNvPr id="96" name="Oval 95">
            <a:extLst>
              <a:ext uri="{FF2B5EF4-FFF2-40B4-BE49-F238E27FC236}">
                <a16:creationId xmlns:a16="http://schemas.microsoft.com/office/drawing/2014/main" id="{A8C95DEC-DC56-C296-B4CC-05C4ED9D1685}"/>
              </a:ext>
            </a:extLst>
          </p:cNvPr>
          <p:cNvSpPr/>
          <p:nvPr/>
        </p:nvSpPr>
        <p:spPr>
          <a:xfrm>
            <a:off x="2870251" y="3933276"/>
            <a:ext cx="851697" cy="883920"/>
          </a:xfrm>
          <a:prstGeom prst="ellipse">
            <a:avLst/>
          </a:prstGeom>
          <a:solidFill>
            <a:srgbClr val="FFC000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IN"/>
          </a:p>
        </p:txBody>
      </p:sp>
      <p:cxnSp>
        <p:nvCxnSpPr>
          <p:cNvPr id="97" name="Straight Connector 96">
            <a:extLst>
              <a:ext uri="{FF2B5EF4-FFF2-40B4-BE49-F238E27FC236}">
                <a16:creationId xmlns:a16="http://schemas.microsoft.com/office/drawing/2014/main" id="{7D7E56AF-AD9D-6AF1-D4FB-4EE382720D5D}"/>
              </a:ext>
            </a:extLst>
          </p:cNvPr>
          <p:cNvCxnSpPr>
            <a:cxnSpLocks/>
            <a:stCxn id="96" idx="2"/>
          </p:cNvCxnSpPr>
          <p:nvPr/>
        </p:nvCxnSpPr>
        <p:spPr>
          <a:xfrm flipH="1">
            <a:off x="845897" y="4375236"/>
            <a:ext cx="2024354" cy="0"/>
          </a:xfrm>
          <a:prstGeom prst="line">
            <a:avLst/>
          </a:prstGeom>
          <a:ln w="38100">
            <a:solidFill>
              <a:srgbClr val="FFFF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8" name="Straight Connector 97">
            <a:extLst>
              <a:ext uri="{FF2B5EF4-FFF2-40B4-BE49-F238E27FC236}">
                <a16:creationId xmlns:a16="http://schemas.microsoft.com/office/drawing/2014/main" id="{C18C3D66-EE15-8EAF-4DC6-CEDFE7DC08CE}"/>
              </a:ext>
            </a:extLst>
          </p:cNvPr>
          <p:cNvCxnSpPr>
            <a:cxnSpLocks/>
          </p:cNvCxnSpPr>
          <p:nvPr/>
        </p:nvCxnSpPr>
        <p:spPr>
          <a:xfrm flipH="1">
            <a:off x="3911651" y="4375236"/>
            <a:ext cx="2167420" cy="0"/>
          </a:xfrm>
          <a:prstGeom prst="line">
            <a:avLst/>
          </a:prstGeom>
          <a:ln w="38100">
            <a:solidFill>
              <a:srgbClr val="92D05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99" name="Arc 98">
            <a:extLst>
              <a:ext uri="{FF2B5EF4-FFF2-40B4-BE49-F238E27FC236}">
                <a16:creationId xmlns:a16="http://schemas.microsoft.com/office/drawing/2014/main" id="{C4759703-7B87-FDA2-2933-F5507F4828F1}"/>
              </a:ext>
            </a:extLst>
          </p:cNvPr>
          <p:cNvSpPr/>
          <p:nvPr/>
        </p:nvSpPr>
        <p:spPr>
          <a:xfrm>
            <a:off x="2575946" y="3963102"/>
            <a:ext cx="1422326" cy="1639753"/>
          </a:xfrm>
          <a:prstGeom prst="arc">
            <a:avLst>
              <a:gd name="adj1" fmla="val 16200000"/>
              <a:gd name="adj2" fmla="val 20688612"/>
            </a:avLst>
          </a:prstGeom>
          <a:ln w="38100">
            <a:solidFill>
              <a:srgbClr val="92D05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n-IN"/>
          </a:p>
        </p:txBody>
      </p:sp>
      <p:sp>
        <p:nvSpPr>
          <p:cNvPr id="100" name="Title 2">
            <a:extLst>
              <a:ext uri="{FF2B5EF4-FFF2-40B4-BE49-F238E27FC236}">
                <a16:creationId xmlns:a16="http://schemas.microsoft.com/office/drawing/2014/main" id="{EF73B79D-5D35-6160-7864-D87B64D51F22}"/>
              </a:ext>
            </a:extLst>
          </p:cNvPr>
          <p:cNvSpPr txBox="1">
            <a:spLocks/>
          </p:cNvSpPr>
          <p:nvPr/>
        </p:nvSpPr>
        <p:spPr>
          <a:xfrm>
            <a:off x="3034993" y="1803857"/>
            <a:ext cx="525896" cy="63312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85000"/>
              </a:lnSpc>
              <a:spcBef>
                <a:spcPct val="0"/>
              </a:spcBef>
              <a:buNone/>
              <a:defRPr sz="7200" kern="1200" spc="-50" baseline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IN" sz="4000" i="1" dirty="0">
                <a:solidFill>
                  <a:srgbClr val="FF0000"/>
                </a:solidFill>
              </a:rPr>
              <a:t>1</a:t>
            </a:r>
          </a:p>
        </p:txBody>
      </p:sp>
      <p:sp>
        <p:nvSpPr>
          <p:cNvPr id="101" name="Title 2">
            <a:extLst>
              <a:ext uri="{FF2B5EF4-FFF2-40B4-BE49-F238E27FC236}">
                <a16:creationId xmlns:a16="http://schemas.microsoft.com/office/drawing/2014/main" id="{F9615044-C60F-BBD6-E18C-77DC4D11D105}"/>
              </a:ext>
            </a:extLst>
          </p:cNvPr>
          <p:cNvSpPr txBox="1">
            <a:spLocks/>
          </p:cNvSpPr>
          <p:nvPr/>
        </p:nvSpPr>
        <p:spPr>
          <a:xfrm>
            <a:off x="3018411" y="3093038"/>
            <a:ext cx="525896" cy="63312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85000"/>
              </a:lnSpc>
              <a:spcBef>
                <a:spcPct val="0"/>
              </a:spcBef>
              <a:buNone/>
              <a:defRPr sz="7200" kern="1200" spc="-50" baseline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IN" sz="4000" i="1" dirty="0">
                <a:solidFill>
                  <a:srgbClr val="FF0000"/>
                </a:solidFill>
              </a:rPr>
              <a:t>2</a:t>
            </a:r>
          </a:p>
        </p:txBody>
      </p:sp>
      <p:sp>
        <p:nvSpPr>
          <p:cNvPr id="102" name="Title 2">
            <a:extLst>
              <a:ext uri="{FF2B5EF4-FFF2-40B4-BE49-F238E27FC236}">
                <a16:creationId xmlns:a16="http://schemas.microsoft.com/office/drawing/2014/main" id="{E17E1211-C3BB-F831-A195-83C4A817CA0F}"/>
              </a:ext>
            </a:extLst>
          </p:cNvPr>
          <p:cNvSpPr txBox="1">
            <a:spLocks/>
          </p:cNvSpPr>
          <p:nvPr/>
        </p:nvSpPr>
        <p:spPr>
          <a:xfrm>
            <a:off x="3018411" y="4053019"/>
            <a:ext cx="525896" cy="63312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85000"/>
              </a:lnSpc>
              <a:spcBef>
                <a:spcPct val="0"/>
              </a:spcBef>
              <a:buNone/>
              <a:defRPr sz="7200" kern="1200" spc="-50" baseline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IN" sz="4000" i="1" dirty="0">
                <a:solidFill>
                  <a:srgbClr val="FF0000"/>
                </a:solidFill>
              </a:rPr>
              <a:t>3</a:t>
            </a:r>
          </a:p>
        </p:txBody>
      </p:sp>
      <p:sp>
        <p:nvSpPr>
          <p:cNvPr id="106" name="Oval 105">
            <a:extLst>
              <a:ext uri="{FF2B5EF4-FFF2-40B4-BE49-F238E27FC236}">
                <a16:creationId xmlns:a16="http://schemas.microsoft.com/office/drawing/2014/main" id="{214BC641-1E80-728E-4FA2-CCA30F028493}"/>
              </a:ext>
            </a:extLst>
          </p:cNvPr>
          <p:cNvSpPr/>
          <p:nvPr/>
        </p:nvSpPr>
        <p:spPr>
          <a:xfrm>
            <a:off x="2882892" y="4971296"/>
            <a:ext cx="851697" cy="883920"/>
          </a:xfrm>
          <a:prstGeom prst="ellipse">
            <a:avLst/>
          </a:prstGeom>
          <a:solidFill>
            <a:srgbClr val="FFC000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IN"/>
          </a:p>
        </p:txBody>
      </p:sp>
      <p:cxnSp>
        <p:nvCxnSpPr>
          <p:cNvPr id="107" name="Straight Connector 106">
            <a:extLst>
              <a:ext uri="{FF2B5EF4-FFF2-40B4-BE49-F238E27FC236}">
                <a16:creationId xmlns:a16="http://schemas.microsoft.com/office/drawing/2014/main" id="{F5FB99B9-F397-0751-C1DB-FAC90C0BAEFD}"/>
              </a:ext>
            </a:extLst>
          </p:cNvPr>
          <p:cNvCxnSpPr>
            <a:cxnSpLocks/>
            <a:stCxn id="106" idx="2"/>
          </p:cNvCxnSpPr>
          <p:nvPr/>
        </p:nvCxnSpPr>
        <p:spPr>
          <a:xfrm flipH="1">
            <a:off x="858538" y="5413256"/>
            <a:ext cx="2024354" cy="0"/>
          </a:xfrm>
          <a:prstGeom prst="line">
            <a:avLst/>
          </a:prstGeom>
          <a:ln w="38100">
            <a:solidFill>
              <a:srgbClr val="FFFF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8" name="Straight Connector 107">
            <a:extLst>
              <a:ext uri="{FF2B5EF4-FFF2-40B4-BE49-F238E27FC236}">
                <a16:creationId xmlns:a16="http://schemas.microsoft.com/office/drawing/2014/main" id="{84C8DDE7-5B8C-A36B-FFAA-863B033812D8}"/>
              </a:ext>
            </a:extLst>
          </p:cNvPr>
          <p:cNvCxnSpPr>
            <a:cxnSpLocks/>
          </p:cNvCxnSpPr>
          <p:nvPr/>
        </p:nvCxnSpPr>
        <p:spPr>
          <a:xfrm flipH="1">
            <a:off x="3924292" y="5413256"/>
            <a:ext cx="2167420" cy="0"/>
          </a:xfrm>
          <a:prstGeom prst="line">
            <a:avLst/>
          </a:prstGeom>
          <a:ln w="38100">
            <a:solidFill>
              <a:srgbClr val="92D05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9" name="Title 2">
            <a:extLst>
              <a:ext uri="{FF2B5EF4-FFF2-40B4-BE49-F238E27FC236}">
                <a16:creationId xmlns:a16="http://schemas.microsoft.com/office/drawing/2014/main" id="{438249C7-84C4-B184-D1A0-67CF39F04BCC}"/>
              </a:ext>
            </a:extLst>
          </p:cNvPr>
          <p:cNvSpPr txBox="1">
            <a:spLocks/>
          </p:cNvSpPr>
          <p:nvPr/>
        </p:nvSpPr>
        <p:spPr>
          <a:xfrm>
            <a:off x="3031052" y="5091039"/>
            <a:ext cx="525896" cy="63312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85000"/>
              </a:lnSpc>
              <a:spcBef>
                <a:spcPct val="0"/>
              </a:spcBef>
              <a:buNone/>
              <a:defRPr sz="7200" kern="1200" spc="-50" baseline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IN" sz="4000" i="1" dirty="0">
                <a:solidFill>
                  <a:srgbClr val="FF0000"/>
                </a:solidFill>
              </a:rPr>
              <a:t>4</a:t>
            </a:r>
          </a:p>
        </p:txBody>
      </p:sp>
      <p:sp>
        <p:nvSpPr>
          <p:cNvPr id="116" name="Arc 115">
            <a:extLst>
              <a:ext uri="{FF2B5EF4-FFF2-40B4-BE49-F238E27FC236}">
                <a16:creationId xmlns:a16="http://schemas.microsoft.com/office/drawing/2014/main" id="{0EFD99A1-688B-722F-2A46-B20DF7CE1C97}"/>
              </a:ext>
            </a:extLst>
          </p:cNvPr>
          <p:cNvSpPr/>
          <p:nvPr/>
        </p:nvSpPr>
        <p:spPr>
          <a:xfrm>
            <a:off x="2588587" y="5001122"/>
            <a:ext cx="1422326" cy="1639753"/>
          </a:xfrm>
          <a:prstGeom prst="arc">
            <a:avLst>
              <a:gd name="adj1" fmla="val 16200000"/>
              <a:gd name="adj2" fmla="val 20688612"/>
            </a:avLst>
          </a:prstGeom>
          <a:ln w="38100">
            <a:solidFill>
              <a:srgbClr val="92D05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n-IN"/>
          </a:p>
        </p:txBody>
      </p:sp>
      <p:sp>
        <p:nvSpPr>
          <p:cNvPr id="117" name="Title 2">
            <a:extLst>
              <a:ext uri="{FF2B5EF4-FFF2-40B4-BE49-F238E27FC236}">
                <a16:creationId xmlns:a16="http://schemas.microsoft.com/office/drawing/2014/main" id="{4166DA9A-BF00-DDB8-7B4D-8AD14826D337}"/>
              </a:ext>
            </a:extLst>
          </p:cNvPr>
          <p:cNvSpPr txBox="1">
            <a:spLocks/>
          </p:cNvSpPr>
          <p:nvPr/>
        </p:nvSpPr>
        <p:spPr>
          <a:xfrm>
            <a:off x="6886457" y="5562596"/>
            <a:ext cx="612986" cy="486867"/>
          </a:xfrm>
          <a:prstGeom prst="rect">
            <a:avLst/>
          </a:prstGeom>
        </p:spPr>
        <p:txBody>
          <a:bodyPr vert="horz" lIns="91440" tIns="45720" rIns="91440" bIns="45720" rtlCol="0" anchor="ctr">
            <a:normAutofit fontScale="92500" lnSpcReduction="20000"/>
          </a:bodyPr>
          <a:lstStyle>
            <a:lvl1pPr algn="l" defTabSz="914400" rtl="0" eaLnBrk="1" latinLnBrk="0" hangingPunct="1">
              <a:lnSpc>
                <a:spcPct val="85000"/>
              </a:lnSpc>
              <a:spcBef>
                <a:spcPct val="0"/>
              </a:spcBef>
              <a:buNone/>
              <a:defRPr sz="7200" kern="1200" spc="-50" baseline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IN" sz="4000" i="1" dirty="0"/>
              <a:t>N</a:t>
            </a:r>
          </a:p>
        </p:txBody>
      </p:sp>
      <mc:AlternateContent xmlns:mc="http://schemas.openxmlformats.org/markup-compatibility/2006" xmlns:pslz="http://schemas.microsoft.com/office/powerpoint/2016/slidezoom">
        <mc:Choice Requires="pslz">
          <p:graphicFrame>
            <p:nvGraphicFramePr>
              <p:cNvPr id="4" name="Slide Zoom 3">
                <a:extLst>
                  <a:ext uri="{FF2B5EF4-FFF2-40B4-BE49-F238E27FC236}">
                    <a16:creationId xmlns:a16="http://schemas.microsoft.com/office/drawing/2014/main" id="{BC8CDD9A-2436-58A5-36A8-0878B5F42060}"/>
                  </a:ext>
                </a:extLst>
              </p:cNvPr>
              <p:cNvGraphicFramePr>
                <a:graphicFrameLocks noChangeAspect="1"/>
              </p:cNvGraphicFramePr>
              <p:nvPr/>
            </p:nvGraphicFramePr>
            <p:xfrm>
              <a:off x="11777922" y="6615446"/>
              <a:ext cx="358953" cy="201911"/>
            </p:xfrm>
            <a:graphic>
              <a:graphicData uri="http://schemas.microsoft.com/office/powerpoint/2016/slidezoom">
                <pslz:sldZm>
                  <pslz:sldZmObj sldId="445" cId="2333450173">
                    <pslz:zmPr id="{E40E82CD-FA37-4E16-BA8D-9BD6926A2BAC}" returnToParent="0" transitionDur="1000">
                      <p166:blipFill xmlns:p166="http://schemas.microsoft.com/office/powerpoint/2016/6/main">
                        <a:blip r:embed="rId3"/>
                        <a:stretch>
                          <a:fillRect/>
                        </a:stretch>
                      </p166:blipFill>
                      <p166:spPr xmlns:p166="http://schemas.microsoft.com/office/powerpoint/2016/6/main">
                        <a:xfrm>
                          <a:off x="0" y="0"/>
                          <a:ext cx="358953" cy="201911"/>
                        </a:xfrm>
                        <a:prstGeom prst="rect">
                          <a:avLst/>
                        </a:prstGeom>
                        <a:ln w="3175">
                          <a:solidFill>
                            <a:prstClr val="ltGray"/>
                          </a:solidFill>
                        </a:ln>
                      </p166:spPr>
                    </pslz:zmPr>
                  </pslz:sldZmObj>
                </pslz:sldZm>
              </a:graphicData>
            </a:graphic>
          </p:graphicFrame>
        </mc:Choice>
        <mc:Fallback xmlns="">
          <p:pic>
            <p:nvPicPr>
              <p:cNvPr id="4" name="Slide Zoom 3">
                <a:hlinkClick r:id="rId4" action="ppaction://hlinksldjump"/>
                <a:extLst>
                  <a:ext uri="{FF2B5EF4-FFF2-40B4-BE49-F238E27FC236}">
                    <a16:creationId xmlns:a16="http://schemas.microsoft.com/office/drawing/2014/main" id="{BC8CDD9A-2436-58A5-36A8-0878B5F42060}"/>
                  </a:ext>
                </a:extLst>
              </p:cNvPr>
              <p:cNvPicPr>
                <a:picLocks noGrp="1" noRot="1" noChangeAspect="1" noMove="1" noResize="1" noEditPoints="1" noAdjustHandles="1" noChangeArrowheads="1" noChangeShapeType="1"/>
              </p:cNvPicPr>
              <p:nvPr/>
            </p:nvPicPr>
            <p:blipFill>
              <a:blip r:embed="rId5"/>
              <a:stretch>
                <a:fillRect/>
              </a:stretch>
            </p:blipFill>
            <p:spPr>
              <a:xfrm>
                <a:off x="11777922" y="6615446"/>
                <a:ext cx="358953" cy="201911"/>
              </a:xfrm>
              <a:prstGeom prst="rect">
                <a:avLst/>
              </a:prstGeom>
              <a:ln w="3175">
                <a:solidFill>
                  <a:prstClr val="ltGray"/>
                </a:solidFill>
              </a:ln>
            </p:spPr>
          </p:pic>
        </mc:Fallback>
      </mc:AlternateContent>
      <p:cxnSp>
        <p:nvCxnSpPr>
          <p:cNvPr id="22" name="Straight Connector 21">
            <a:extLst>
              <a:ext uri="{FF2B5EF4-FFF2-40B4-BE49-F238E27FC236}">
                <a16:creationId xmlns:a16="http://schemas.microsoft.com/office/drawing/2014/main" id="{5E4BE10B-7894-89A2-B933-D524FA7CD3E1}"/>
              </a:ext>
            </a:extLst>
          </p:cNvPr>
          <p:cNvCxnSpPr>
            <a:cxnSpLocks/>
          </p:cNvCxnSpPr>
          <p:nvPr/>
        </p:nvCxnSpPr>
        <p:spPr>
          <a:xfrm flipH="1">
            <a:off x="8748953" y="3537071"/>
            <a:ext cx="9625" cy="996464"/>
          </a:xfrm>
          <a:prstGeom prst="line">
            <a:avLst/>
          </a:prstGeom>
          <a:ln w="38100">
            <a:solidFill>
              <a:srgbClr val="FFFF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1" name="Straight Connector 20">
            <a:extLst>
              <a:ext uri="{FF2B5EF4-FFF2-40B4-BE49-F238E27FC236}">
                <a16:creationId xmlns:a16="http://schemas.microsoft.com/office/drawing/2014/main" id="{903A76A7-F757-3B11-4570-10C3D25452EE}"/>
              </a:ext>
            </a:extLst>
          </p:cNvPr>
          <p:cNvCxnSpPr>
            <a:cxnSpLocks/>
          </p:cNvCxnSpPr>
          <p:nvPr/>
        </p:nvCxnSpPr>
        <p:spPr>
          <a:xfrm>
            <a:off x="7603198" y="4499243"/>
            <a:ext cx="0" cy="266530"/>
          </a:xfrm>
          <a:prstGeom prst="line">
            <a:avLst/>
          </a:prstGeom>
          <a:ln w="38100">
            <a:solidFill>
              <a:srgbClr val="FFFF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3" name="Straight Connector 22">
            <a:extLst>
              <a:ext uri="{FF2B5EF4-FFF2-40B4-BE49-F238E27FC236}">
                <a16:creationId xmlns:a16="http://schemas.microsoft.com/office/drawing/2014/main" id="{95BE379A-0787-F5C4-AA51-3C8F4EAE1187}"/>
              </a:ext>
            </a:extLst>
          </p:cNvPr>
          <p:cNvCxnSpPr>
            <a:cxnSpLocks/>
          </p:cNvCxnSpPr>
          <p:nvPr/>
        </p:nvCxnSpPr>
        <p:spPr>
          <a:xfrm flipV="1">
            <a:off x="7588144" y="4514485"/>
            <a:ext cx="1160806" cy="3810"/>
          </a:xfrm>
          <a:prstGeom prst="line">
            <a:avLst/>
          </a:prstGeom>
          <a:ln w="38100">
            <a:solidFill>
              <a:srgbClr val="FFFF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8" name="Straight Connector 37">
            <a:extLst>
              <a:ext uri="{FF2B5EF4-FFF2-40B4-BE49-F238E27FC236}">
                <a16:creationId xmlns:a16="http://schemas.microsoft.com/office/drawing/2014/main" id="{AF3A1EC9-2C6E-3E92-57A2-DDFF05569A69}"/>
              </a:ext>
            </a:extLst>
          </p:cNvPr>
          <p:cNvCxnSpPr>
            <a:cxnSpLocks/>
          </p:cNvCxnSpPr>
          <p:nvPr/>
        </p:nvCxnSpPr>
        <p:spPr>
          <a:xfrm flipV="1">
            <a:off x="6450714" y="3436288"/>
            <a:ext cx="288995" cy="6424"/>
          </a:xfrm>
          <a:prstGeom prst="line">
            <a:avLst/>
          </a:prstGeom>
          <a:ln w="38100">
            <a:solidFill>
              <a:srgbClr val="00B0F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9" name="Straight Connector 38">
            <a:extLst>
              <a:ext uri="{FF2B5EF4-FFF2-40B4-BE49-F238E27FC236}">
                <a16:creationId xmlns:a16="http://schemas.microsoft.com/office/drawing/2014/main" id="{B1D1FB0A-A0BC-749E-8335-99512A311DCC}"/>
              </a:ext>
            </a:extLst>
          </p:cNvPr>
          <p:cNvCxnSpPr>
            <a:cxnSpLocks/>
          </p:cNvCxnSpPr>
          <p:nvPr/>
        </p:nvCxnSpPr>
        <p:spPr>
          <a:xfrm flipH="1">
            <a:off x="6739964" y="3206013"/>
            <a:ext cx="276953" cy="226528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0" name="Straight Connector 39">
            <a:extLst>
              <a:ext uri="{FF2B5EF4-FFF2-40B4-BE49-F238E27FC236}">
                <a16:creationId xmlns:a16="http://schemas.microsoft.com/office/drawing/2014/main" id="{10BDF592-F86E-37CD-6A43-60D856A5F09B}"/>
              </a:ext>
            </a:extLst>
          </p:cNvPr>
          <p:cNvCxnSpPr>
            <a:cxnSpLocks/>
          </p:cNvCxnSpPr>
          <p:nvPr/>
        </p:nvCxnSpPr>
        <p:spPr>
          <a:xfrm flipV="1">
            <a:off x="6864489" y="3429329"/>
            <a:ext cx="288995" cy="6424"/>
          </a:xfrm>
          <a:prstGeom prst="line">
            <a:avLst/>
          </a:prstGeom>
          <a:ln w="38100">
            <a:solidFill>
              <a:srgbClr val="00B0F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1" name="Straight Connector 40">
            <a:extLst>
              <a:ext uri="{FF2B5EF4-FFF2-40B4-BE49-F238E27FC236}">
                <a16:creationId xmlns:a16="http://schemas.microsoft.com/office/drawing/2014/main" id="{0B42159E-B805-EA94-BAF1-288A8ABA4A89}"/>
              </a:ext>
            </a:extLst>
          </p:cNvPr>
          <p:cNvCxnSpPr>
            <a:cxnSpLocks/>
          </p:cNvCxnSpPr>
          <p:nvPr/>
        </p:nvCxnSpPr>
        <p:spPr>
          <a:xfrm flipV="1">
            <a:off x="6864489" y="3263230"/>
            <a:ext cx="288995" cy="6424"/>
          </a:xfrm>
          <a:prstGeom prst="line">
            <a:avLst/>
          </a:prstGeom>
          <a:ln w="38100">
            <a:solidFill>
              <a:srgbClr val="00B0F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4" name="Straight Connector 43">
            <a:extLst>
              <a:ext uri="{FF2B5EF4-FFF2-40B4-BE49-F238E27FC236}">
                <a16:creationId xmlns:a16="http://schemas.microsoft.com/office/drawing/2014/main" id="{2EA786FE-EA64-7CA4-8B8F-FAC38464A7FC}"/>
              </a:ext>
            </a:extLst>
          </p:cNvPr>
          <p:cNvCxnSpPr>
            <a:cxnSpLocks/>
          </p:cNvCxnSpPr>
          <p:nvPr/>
        </p:nvCxnSpPr>
        <p:spPr>
          <a:xfrm rot="5400000">
            <a:off x="7045238" y="1714312"/>
            <a:ext cx="0" cy="1189049"/>
          </a:xfrm>
          <a:prstGeom prst="line">
            <a:avLst/>
          </a:prstGeom>
          <a:ln w="38100">
            <a:solidFill>
              <a:srgbClr val="FFFF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6" name="Straight Connector 45">
            <a:extLst>
              <a:ext uri="{FF2B5EF4-FFF2-40B4-BE49-F238E27FC236}">
                <a16:creationId xmlns:a16="http://schemas.microsoft.com/office/drawing/2014/main" id="{04EA2789-5EB5-A537-09B3-5FD8A9DD01A1}"/>
              </a:ext>
            </a:extLst>
          </p:cNvPr>
          <p:cNvCxnSpPr>
            <a:cxnSpLocks/>
          </p:cNvCxnSpPr>
          <p:nvPr/>
        </p:nvCxnSpPr>
        <p:spPr>
          <a:xfrm>
            <a:off x="7137378" y="2672796"/>
            <a:ext cx="1957" cy="590900"/>
          </a:xfrm>
          <a:prstGeom prst="line">
            <a:avLst/>
          </a:prstGeom>
          <a:ln w="38100">
            <a:solidFill>
              <a:srgbClr val="FFFF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7" name="Straight Connector 46">
            <a:extLst>
              <a:ext uri="{FF2B5EF4-FFF2-40B4-BE49-F238E27FC236}">
                <a16:creationId xmlns:a16="http://schemas.microsoft.com/office/drawing/2014/main" id="{2FEB629C-119F-95F7-0F2D-63915022BD52}"/>
              </a:ext>
            </a:extLst>
          </p:cNvPr>
          <p:cNvCxnSpPr>
            <a:cxnSpLocks/>
          </p:cNvCxnSpPr>
          <p:nvPr/>
        </p:nvCxnSpPr>
        <p:spPr>
          <a:xfrm flipH="1" flipV="1">
            <a:off x="7139335" y="2677972"/>
            <a:ext cx="456958" cy="1"/>
          </a:xfrm>
          <a:prstGeom prst="line">
            <a:avLst/>
          </a:prstGeom>
          <a:ln w="38100">
            <a:solidFill>
              <a:srgbClr val="FFFF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2" name="Straight Connector 71">
            <a:extLst>
              <a:ext uri="{FF2B5EF4-FFF2-40B4-BE49-F238E27FC236}">
                <a16:creationId xmlns:a16="http://schemas.microsoft.com/office/drawing/2014/main" id="{734CD320-9813-02CE-EC29-E1236C6ACA79}"/>
              </a:ext>
            </a:extLst>
          </p:cNvPr>
          <p:cNvCxnSpPr>
            <a:cxnSpLocks/>
          </p:cNvCxnSpPr>
          <p:nvPr/>
        </p:nvCxnSpPr>
        <p:spPr>
          <a:xfrm>
            <a:off x="7152618" y="3410689"/>
            <a:ext cx="0" cy="874622"/>
          </a:xfrm>
          <a:prstGeom prst="line">
            <a:avLst/>
          </a:prstGeom>
          <a:ln w="38100">
            <a:solidFill>
              <a:srgbClr val="FFFF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3" name="Straight Connector 72">
            <a:extLst>
              <a:ext uri="{FF2B5EF4-FFF2-40B4-BE49-F238E27FC236}">
                <a16:creationId xmlns:a16="http://schemas.microsoft.com/office/drawing/2014/main" id="{567CF5D1-1F49-6EB8-576E-9014CAF0A832}"/>
              </a:ext>
            </a:extLst>
          </p:cNvPr>
          <p:cNvCxnSpPr>
            <a:cxnSpLocks/>
          </p:cNvCxnSpPr>
          <p:nvPr/>
        </p:nvCxnSpPr>
        <p:spPr>
          <a:xfrm flipV="1">
            <a:off x="7137378" y="4275583"/>
            <a:ext cx="456958" cy="1"/>
          </a:xfrm>
          <a:prstGeom prst="line">
            <a:avLst/>
          </a:prstGeom>
          <a:ln w="38100">
            <a:solidFill>
              <a:srgbClr val="FFFF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80" name="Title 2">
            <a:extLst>
              <a:ext uri="{FF2B5EF4-FFF2-40B4-BE49-F238E27FC236}">
                <a16:creationId xmlns:a16="http://schemas.microsoft.com/office/drawing/2014/main" id="{A529365F-95F2-1F9B-E688-04F7F53717AB}"/>
              </a:ext>
            </a:extLst>
          </p:cNvPr>
          <p:cNvSpPr txBox="1">
            <a:spLocks/>
          </p:cNvSpPr>
          <p:nvPr/>
        </p:nvSpPr>
        <p:spPr>
          <a:xfrm>
            <a:off x="6717174" y="6296538"/>
            <a:ext cx="1749786" cy="633120"/>
          </a:xfrm>
          <a:prstGeom prst="rect">
            <a:avLst/>
          </a:prstGeom>
        </p:spPr>
        <p:txBody>
          <a:bodyPr vert="horz" lIns="91440" tIns="45720" rIns="91440" bIns="45720" rtlCol="0" anchor="ctr">
            <a:normAutofit fontScale="62500" lnSpcReduction="20000"/>
          </a:bodyPr>
          <a:lstStyle>
            <a:lvl1pPr algn="l" defTabSz="914400" rtl="0" eaLnBrk="1" latinLnBrk="0" hangingPunct="1">
              <a:lnSpc>
                <a:spcPct val="85000"/>
              </a:lnSpc>
              <a:spcBef>
                <a:spcPct val="0"/>
              </a:spcBef>
              <a:buNone/>
              <a:defRPr sz="7200" kern="1200" spc="-50" baseline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IN" sz="4000" i="1" dirty="0">
                <a:solidFill>
                  <a:srgbClr val="FFFF00"/>
                </a:solidFill>
              </a:rPr>
              <a:t>YNa0 D11</a:t>
            </a:r>
          </a:p>
        </p:txBody>
      </p:sp>
      <p:sp>
        <p:nvSpPr>
          <p:cNvPr id="81" name="Title 2">
            <a:extLst>
              <a:ext uri="{FF2B5EF4-FFF2-40B4-BE49-F238E27FC236}">
                <a16:creationId xmlns:a16="http://schemas.microsoft.com/office/drawing/2014/main" id="{DCEC5D6B-ECA4-1AAA-0B6A-E2CA3F6364FB}"/>
              </a:ext>
            </a:extLst>
          </p:cNvPr>
          <p:cNvSpPr txBox="1">
            <a:spLocks/>
          </p:cNvSpPr>
          <p:nvPr/>
        </p:nvSpPr>
        <p:spPr>
          <a:xfrm>
            <a:off x="6432700" y="777361"/>
            <a:ext cx="1365685" cy="63312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85000"/>
              </a:lnSpc>
              <a:spcBef>
                <a:spcPct val="0"/>
              </a:spcBef>
              <a:buNone/>
              <a:defRPr sz="7200" kern="1200" spc="-50" baseline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IN" sz="3000" i="1" dirty="0">
                <a:solidFill>
                  <a:srgbClr val="FFFF00"/>
                </a:solidFill>
              </a:rPr>
              <a:t>400 kV</a:t>
            </a:r>
          </a:p>
        </p:txBody>
      </p:sp>
      <p:sp>
        <p:nvSpPr>
          <p:cNvPr id="82" name="Title 2">
            <a:extLst>
              <a:ext uri="{FF2B5EF4-FFF2-40B4-BE49-F238E27FC236}">
                <a16:creationId xmlns:a16="http://schemas.microsoft.com/office/drawing/2014/main" id="{220B004E-70F1-8547-35FC-87A8BF1AEA52}"/>
              </a:ext>
            </a:extLst>
          </p:cNvPr>
          <p:cNvSpPr txBox="1">
            <a:spLocks/>
          </p:cNvSpPr>
          <p:nvPr/>
        </p:nvSpPr>
        <p:spPr>
          <a:xfrm>
            <a:off x="7849491" y="755813"/>
            <a:ext cx="1365685" cy="63312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85000"/>
              </a:lnSpc>
              <a:spcBef>
                <a:spcPct val="0"/>
              </a:spcBef>
              <a:buNone/>
              <a:defRPr sz="7200" kern="1200" spc="-50" baseline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IN" sz="3000" i="1" dirty="0">
                <a:solidFill>
                  <a:srgbClr val="FFFF00"/>
                </a:solidFill>
              </a:rPr>
              <a:t>220 kV</a:t>
            </a:r>
          </a:p>
        </p:txBody>
      </p:sp>
      <p:sp>
        <p:nvSpPr>
          <p:cNvPr id="118" name="Title 2">
            <a:extLst>
              <a:ext uri="{FF2B5EF4-FFF2-40B4-BE49-F238E27FC236}">
                <a16:creationId xmlns:a16="http://schemas.microsoft.com/office/drawing/2014/main" id="{4FF4D2D3-1C4F-628E-90B2-F2DC998BBE4D}"/>
              </a:ext>
            </a:extLst>
          </p:cNvPr>
          <p:cNvSpPr txBox="1">
            <a:spLocks/>
          </p:cNvSpPr>
          <p:nvPr/>
        </p:nvSpPr>
        <p:spPr>
          <a:xfrm>
            <a:off x="7552328" y="2397053"/>
            <a:ext cx="372078" cy="344068"/>
          </a:xfrm>
          <a:prstGeom prst="rect">
            <a:avLst/>
          </a:prstGeom>
        </p:spPr>
        <p:txBody>
          <a:bodyPr vert="horz" lIns="91440" tIns="45720" rIns="91440" bIns="45720" rtlCol="0" anchor="ctr">
            <a:normAutofit fontScale="55000" lnSpcReduction="20000"/>
          </a:bodyPr>
          <a:lstStyle>
            <a:lvl1pPr algn="l" defTabSz="914400" rtl="0" eaLnBrk="1" latinLnBrk="0" hangingPunct="1">
              <a:lnSpc>
                <a:spcPct val="85000"/>
              </a:lnSpc>
              <a:spcBef>
                <a:spcPct val="0"/>
              </a:spcBef>
              <a:buNone/>
              <a:defRPr sz="7200" kern="1200" spc="-50" baseline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IN" sz="4000" i="1" dirty="0">
                <a:solidFill>
                  <a:srgbClr val="FFC000"/>
                </a:solidFill>
              </a:rPr>
              <a:t>4</a:t>
            </a:r>
          </a:p>
        </p:txBody>
      </p:sp>
      <p:sp>
        <p:nvSpPr>
          <p:cNvPr id="119" name="Title 2">
            <a:extLst>
              <a:ext uri="{FF2B5EF4-FFF2-40B4-BE49-F238E27FC236}">
                <a16:creationId xmlns:a16="http://schemas.microsoft.com/office/drawing/2014/main" id="{15846724-3953-68BD-BE8A-593EB7C1ACB7}"/>
              </a:ext>
            </a:extLst>
          </p:cNvPr>
          <p:cNvSpPr txBox="1">
            <a:spLocks/>
          </p:cNvSpPr>
          <p:nvPr/>
        </p:nvSpPr>
        <p:spPr>
          <a:xfrm>
            <a:off x="7549950" y="4014203"/>
            <a:ext cx="572255" cy="344068"/>
          </a:xfrm>
          <a:prstGeom prst="rect">
            <a:avLst/>
          </a:prstGeom>
        </p:spPr>
        <p:txBody>
          <a:bodyPr vert="horz" lIns="91440" tIns="45720" rIns="91440" bIns="45720" rtlCol="0" anchor="ctr">
            <a:normAutofit fontScale="55000" lnSpcReduction="20000"/>
          </a:bodyPr>
          <a:lstStyle>
            <a:lvl1pPr algn="l" defTabSz="914400" rtl="0" eaLnBrk="1" latinLnBrk="0" hangingPunct="1">
              <a:lnSpc>
                <a:spcPct val="85000"/>
              </a:lnSpc>
              <a:spcBef>
                <a:spcPct val="0"/>
              </a:spcBef>
              <a:buNone/>
              <a:defRPr sz="7200" kern="1200" spc="-50" baseline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IN" sz="4000" i="1" dirty="0">
                <a:solidFill>
                  <a:srgbClr val="FFC000"/>
                </a:solidFill>
              </a:rPr>
              <a:t>12</a:t>
            </a:r>
          </a:p>
        </p:txBody>
      </p:sp>
      <p:sp>
        <p:nvSpPr>
          <p:cNvPr id="120" name="Title 2">
            <a:extLst>
              <a:ext uri="{FF2B5EF4-FFF2-40B4-BE49-F238E27FC236}">
                <a16:creationId xmlns:a16="http://schemas.microsoft.com/office/drawing/2014/main" id="{B7E6F285-0212-FB22-5BE3-4845855277A2}"/>
              </a:ext>
            </a:extLst>
          </p:cNvPr>
          <p:cNvSpPr txBox="1">
            <a:spLocks/>
          </p:cNvSpPr>
          <p:nvPr/>
        </p:nvSpPr>
        <p:spPr>
          <a:xfrm>
            <a:off x="6737237" y="2920132"/>
            <a:ext cx="372078" cy="344068"/>
          </a:xfrm>
          <a:prstGeom prst="rect">
            <a:avLst/>
          </a:prstGeom>
        </p:spPr>
        <p:txBody>
          <a:bodyPr vert="horz" lIns="91440" tIns="45720" rIns="91440" bIns="45720" rtlCol="0" anchor="ctr">
            <a:normAutofit fontScale="55000" lnSpcReduction="20000"/>
          </a:bodyPr>
          <a:lstStyle>
            <a:lvl1pPr algn="l" defTabSz="914400" rtl="0" eaLnBrk="1" latinLnBrk="0" hangingPunct="1">
              <a:lnSpc>
                <a:spcPct val="85000"/>
              </a:lnSpc>
              <a:spcBef>
                <a:spcPct val="0"/>
              </a:spcBef>
              <a:buNone/>
              <a:defRPr sz="7200" kern="1200" spc="-50" baseline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IN" sz="4000" i="1" dirty="0">
                <a:solidFill>
                  <a:srgbClr val="FFC000"/>
                </a:solidFill>
              </a:rPr>
              <a:t>4</a:t>
            </a:r>
          </a:p>
        </p:txBody>
      </p:sp>
      <p:sp>
        <p:nvSpPr>
          <p:cNvPr id="121" name="Title 2">
            <a:extLst>
              <a:ext uri="{FF2B5EF4-FFF2-40B4-BE49-F238E27FC236}">
                <a16:creationId xmlns:a16="http://schemas.microsoft.com/office/drawing/2014/main" id="{01D454DB-50BF-5D7F-3002-6ACD439BC075}"/>
              </a:ext>
            </a:extLst>
          </p:cNvPr>
          <p:cNvSpPr txBox="1">
            <a:spLocks/>
          </p:cNvSpPr>
          <p:nvPr/>
        </p:nvSpPr>
        <p:spPr>
          <a:xfrm>
            <a:off x="6583977" y="3516946"/>
            <a:ext cx="572255" cy="344068"/>
          </a:xfrm>
          <a:prstGeom prst="rect">
            <a:avLst/>
          </a:prstGeom>
        </p:spPr>
        <p:txBody>
          <a:bodyPr vert="horz" lIns="91440" tIns="45720" rIns="91440" bIns="45720" rtlCol="0" anchor="ctr">
            <a:normAutofit fontScale="55000" lnSpcReduction="20000"/>
          </a:bodyPr>
          <a:lstStyle>
            <a:lvl1pPr algn="l" defTabSz="914400" rtl="0" eaLnBrk="1" latinLnBrk="0" hangingPunct="1">
              <a:lnSpc>
                <a:spcPct val="85000"/>
              </a:lnSpc>
              <a:spcBef>
                <a:spcPct val="0"/>
              </a:spcBef>
              <a:buNone/>
              <a:defRPr sz="7200" kern="1200" spc="-50" baseline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IN" sz="4000" i="1" dirty="0">
                <a:solidFill>
                  <a:srgbClr val="FFC000"/>
                </a:solidFill>
              </a:rPr>
              <a:t>12</a:t>
            </a:r>
          </a:p>
        </p:txBody>
      </p:sp>
      <p:sp>
        <p:nvSpPr>
          <p:cNvPr id="122" name="Title 2">
            <a:extLst>
              <a:ext uri="{FF2B5EF4-FFF2-40B4-BE49-F238E27FC236}">
                <a16:creationId xmlns:a16="http://schemas.microsoft.com/office/drawing/2014/main" id="{B4213453-5A74-AD25-1EED-D76CE43B8C49}"/>
              </a:ext>
            </a:extLst>
          </p:cNvPr>
          <p:cNvSpPr txBox="1">
            <a:spLocks/>
          </p:cNvSpPr>
          <p:nvPr/>
        </p:nvSpPr>
        <p:spPr>
          <a:xfrm>
            <a:off x="7591435" y="4592706"/>
            <a:ext cx="572255" cy="344068"/>
          </a:xfrm>
          <a:prstGeom prst="rect">
            <a:avLst/>
          </a:prstGeom>
        </p:spPr>
        <p:txBody>
          <a:bodyPr vert="horz" lIns="91440" tIns="45720" rIns="91440" bIns="45720" rtlCol="0" anchor="ctr">
            <a:normAutofit fontScale="55000" lnSpcReduction="20000"/>
          </a:bodyPr>
          <a:lstStyle>
            <a:lvl1pPr algn="l" defTabSz="914400" rtl="0" eaLnBrk="1" latinLnBrk="0" hangingPunct="1">
              <a:lnSpc>
                <a:spcPct val="85000"/>
              </a:lnSpc>
              <a:spcBef>
                <a:spcPct val="0"/>
              </a:spcBef>
              <a:buNone/>
              <a:defRPr sz="7200" kern="1200" spc="-50" baseline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IN" sz="4000" i="1" dirty="0">
                <a:solidFill>
                  <a:srgbClr val="FFC000"/>
                </a:solidFill>
              </a:rPr>
              <a:t>13</a:t>
            </a:r>
          </a:p>
        </p:txBody>
      </p:sp>
      <p:sp>
        <p:nvSpPr>
          <p:cNvPr id="123" name="Title 2">
            <a:extLst>
              <a:ext uri="{FF2B5EF4-FFF2-40B4-BE49-F238E27FC236}">
                <a16:creationId xmlns:a16="http://schemas.microsoft.com/office/drawing/2014/main" id="{25CA360F-7507-EDE2-830F-902964B53690}"/>
              </a:ext>
            </a:extLst>
          </p:cNvPr>
          <p:cNvSpPr txBox="1">
            <a:spLocks/>
          </p:cNvSpPr>
          <p:nvPr/>
        </p:nvSpPr>
        <p:spPr>
          <a:xfrm>
            <a:off x="7634076" y="1477402"/>
            <a:ext cx="372078" cy="344068"/>
          </a:xfrm>
          <a:prstGeom prst="rect">
            <a:avLst/>
          </a:prstGeom>
        </p:spPr>
        <p:txBody>
          <a:bodyPr vert="horz" lIns="91440" tIns="45720" rIns="91440" bIns="45720" rtlCol="0" anchor="ctr">
            <a:normAutofit fontScale="55000" lnSpcReduction="20000"/>
          </a:bodyPr>
          <a:lstStyle>
            <a:lvl1pPr algn="l" defTabSz="914400" rtl="0" eaLnBrk="1" latinLnBrk="0" hangingPunct="1">
              <a:lnSpc>
                <a:spcPct val="85000"/>
              </a:lnSpc>
              <a:spcBef>
                <a:spcPct val="0"/>
              </a:spcBef>
              <a:buNone/>
              <a:defRPr sz="7200" kern="1200" spc="-50" baseline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IN" sz="4000" i="1" dirty="0">
                <a:solidFill>
                  <a:srgbClr val="FFC000"/>
                </a:solidFill>
              </a:rPr>
              <a:t>1</a:t>
            </a:r>
          </a:p>
        </p:txBody>
      </p:sp>
      <p:sp>
        <p:nvSpPr>
          <p:cNvPr id="124" name="Title 2">
            <a:extLst>
              <a:ext uri="{FF2B5EF4-FFF2-40B4-BE49-F238E27FC236}">
                <a16:creationId xmlns:a16="http://schemas.microsoft.com/office/drawing/2014/main" id="{DAD5DE42-99F2-2B31-6482-01880A6FF26B}"/>
              </a:ext>
            </a:extLst>
          </p:cNvPr>
          <p:cNvSpPr txBox="1">
            <a:spLocks/>
          </p:cNvSpPr>
          <p:nvPr/>
        </p:nvSpPr>
        <p:spPr>
          <a:xfrm>
            <a:off x="7647672" y="5238182"/>
            <a:ext cx="372078" cy="344068"/>
          </a:xfrm>
          <a:prstGeom prst="rect">
            <a:avLst/>
          </a:prstGeom>
        </p:spPr>
        <p:txBody>
          <a:bodyPr vert="horz" lIns="91440" tIns="45720" rIns="91440" bIns="45720" rtlCol="0" anchor="ctr">
            <a:normAutofit fontScale="55000" lnSpcReduction="20000"/>
          </a:bodyPr>
          <a:lstStyle>
            <a:lvl1pPr algn="l" defTabSz="914400" rtl="0" eaLnBrk="1" latinLnBrk="0" hangingPunct="1">
              <a:lnSpc>
                <a:spcPct val="85000"/>
              </a:lnSpc>
              <a:spcBef>
                <a:spcPct val="0"/>
              </a:spcBef>
              <a:buNone/>
              <a:defRPr sz="7200" kern="1200" spc="-50" baseline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IN" sz="4000" i="1" dirty="0">
                <a:solidFill>
                  <a:srgbClr val="FFC000"/>
                </a:solidFill>
              </a:rPr>
              <a:t>2</a:t>
            </a:r>
          </a:p>
        </p:txBody>
      </p:sp>
      <p:cxnSp>
        <p:nvCxnSpPr>
          <p:cNvPr id="10" name="Straight Connector 9">
            <a:extLst>
              <a:ext uri="{FF2B5EF4-FFF2-40B4-BE49-F238E27FC236}">
                <a16:creationId xmlns:a16="http://schemas.microsoft.com/office/drawing/2014/main" id="{15110AE5-6B2C-A38D-BDE8-6E4C074EEDEF}"/>
              </a:ext>
            </a:extLst>
          </p:cNvPr>
          <p:cNvCxnSpPr>
            <a:cxnSpLocks/>
          </p:cNvCxnSpPr>
          <p:nvPr/>
        </p:nvCxnSpPr>
        <p:spPr>
          <a:xfrm>
            <a:off x="8754329" y="1611213"/>
            <a:ext cx="3" cy="1925858"/>
          </a:xfrm>
          <a:prstGeom prst="line">
            <a:avLst/>
          </a:prstGeom>
          <a:ln w="38100">
            <a:solidFill>
              <a:srgbClr val="FFFF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" name="Straight Arrow Connector 11">
            <a:extLst>
              <a:ext uri="{FF2B5EF4-FFF2-40B4-BE49-F238E27FC236}">
                <a16:creationId xmlns:a16="http://schemas.microsoft.com/office/drawing/2014/main" id="{CDA58A65-B8A8-C37E-30A6-7D143BE203A5}"/>
              </a:ext>
            </a:extLst>
          </p:cNvPr>
          <p:cNvCxnSpPr/>
          <p:nvPr/>
        </p:nvCxnSpPr>
        <p:spPr>
          <a:xfrm flipH="1">
            <a:off x="8323772" y="4291989"/>
            <a:ext cx="434806" cy="0"/>
          </a:xfrm>
          <a:prstGeom prst="straightConnector1">
            <a:avLst/>
          </a:prstGeom>
          <a:ln w="38100">
            <a:solidFill>
              <a:srgbClr val="FFFF00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6" name="Straight Arrow Connector 15">
            <a:extLst>
              <a:ext uri="{FF2B5EF4-FFF2-40B4-BE49-F238E27FC236}">
                <a16:creationId xmlns:a16="http://schemas.microsoft.com/office/drawing/2014/main" id="{67F7A339-9ECA-F510-BBFE-DEF1CCE073F5}"/>
              </a:ext>
            </a:extLst>
          </p:cNvPr>
          <p:cNvCxnSpPr/>
          <p:nvPr/>
        </p:nvCxnSpPr>
        <p:spPr>
          <a:xfrm flipH="1">
            <a:off x="8325836" y="3956544"/>
            <a:ext cx="434806" cy="0"/>
          </a:xfrm>
          <a:prstGeom prst="straightConnector1">
            <a:avLst/>
          </a:prstGeom>
          <a:ln w="38100">
            <a:solidFill>
              <a:srgbClr val="FFFF00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7" name="Straight Arrow Connector 16">
            <a:extLst>
              <a:ext uri="{FF2B5EF4-FFF2-40B4-BE49-F238E27FC236}">
                <a16:creationId xmlns:a16="http://schemas.microsoft.com/office/drawing/2014/main" id="{8B35BC18-3C85-1759-1861-A1D0F72BD32F}"/>
              </a:ext>
            </a:extLst>
          </p:cNvPr>
          <p:cNvCxnSpPr/>
          <p:nvPr/>
        </p:nvCxnSpPr>
        <p:spPr>
          <a:xfrm flipH="1">
            <a:off x="8327803" y="3307138"/>
            <a:ext cx="434806" cy="0"/>
          </a:xfrm>
          <a:prstGeom prst="straightConnector1">
            <a:avLst/>
          </a:prstGeom>
          <a:ln w="38100">
            <a:solidFill>
              <a:srgbClr val="FFFF00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8" name="Straight Arrow Connector 17">
            <a:extLst>
              <a:ext uri="{FF2B5EF4-FFF2-40B4-BE49-F238E27FC236}">
                <a16:creationId xmlns:a16="http://schemas.microsoft.com/office/drawing/2014/main" id="{CBC223D9-0E15-4C95-47A8-5CCA28E1F96D}"/>
              </a:ext>
            </a:extLst>
          </p:cNvPr>
          <p:cNvCxnSpPr/>
          <p:nvPr/>
        </p:nvCxnSpPr>
        <p:spPr>
          <a:xfrm flipH="1">
            <a:off x="8323869" y="2982347"/>
            <a:ext cx="434806" cy="0"/>
          </a:xfrm>
          <a:prstGeom prst="straightConnector1">
            <a:avLst/>
          </a:prstGeom>
          <a:ln w="38100">
            <a:solidFill>
              <a:srgbClr val="FFFF00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0" name="Straight Arrow Connector 19">
            <a:extLst>
              <a:ext uri="{FF2B5EF4-FFF2-40B4-BE49-F238E27FC236}">
                <a16:creationId xmlns:a16="http://schemas.microsoft.com/office/drawing/2014/main" id="{348AE63E-6340-D6FB-CE5C-63C55DCC3981}"/>
              </a:ext>
            </a:extLst>
          </p:cNvPr>
          <p:cNvCxnSpPr/>
          <p:nvPr/>
        </p:nvCxnSpPr>
        <p:spPr>
          <a:xfrm flipH="1">
            <a:off x="8331737" y="3631929"/>
            <a:ext cx="434806" cy="0"/>
          </a:xfrm>
          <a:prstGeom prst="straightConnector1">
            <a:avLst/>
          </a:prstGeom>
          <a:ln w="38100">
            <a:solidFill>
              <a:srgbClr val="FFFF00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" name="Slide Number Placeholder 1">
            <a:extLst>
              <a:ext uri="{FF2B5EF4-FFF2-40B4-BE49-F238E27FC236}">
                <a16:creationId xmlns:a16="http://schemas.microsoft.com/office/drawing/2014/main" id="{CA53679B-BF4F-CE59-823F-54BF8CBB176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>
            <a:normAutofit lnSpcReduction="10000"/>
          </a:bodyPr>
          <a:lstStyle/>
          <a:p>
            <a:fld id="{19C1AEB4-7037-4088-A46E-D96AF956DC0D}" type="slidenum">
              <a:rPr lang="en-IN" smtClean="0"/>
              <a:t>92</a:t>
            </a:fld>
            <a:endParaRPr lang="en-IN" dirty="0"/>
          </a:p>
        </p:txBody>
      </p:sp>
      <p:grpSp>
        <p:nvGrpSpPr>
          <p:cNvPr id="11" name="Group 10">
            <a:extLst>
              <a:ext uri="{FF2B5EF4-FFF2-40B4-BE49-F238E27FC236}">
                <a16:creationId xmlns:a16="http://schemas.microsoft.com/office/drawing/2014/main" id="{8CE9224D-399E-7633-F6B4-F40CF9BAEC76}"/>
              </a:ext>
            </a:extLst>
          </p:cNvPr>
          <p:cNvGrpSpPr/>
          <p:nvPr/>
        </p:nvGrpSpPr>
        <p:grpSpPr>
          <a:xfrm>
            <a:off x="11481757" y="74540"/>
            <a:ext cx="620304" cy="653010"/>
            <a:chOff x="8366841" y="1587144"/>
            <a:chExt cx="620304" cy="653010"/>
          </a:xfrm>
        </p:grpSpPr>
        <p:cxnSp>
          <p:nvCxnSpPr>
            <p:cNvPr id="13" name="Straight Connector 12">
              <a:extLst>
                <a:ext uri="{FF2B5EF4-FFF2-40B4-BE49-F238E27FC236}">
                  <a16:creationId xmlns:a16="http://schemas.microsoft.com/office/drawing/2014/main" id="{5308911C-1B2F-65EF-BC71-EA9820A65E16}"/>
                </a:ext>
              </a:extLst>
            </p:cNvPr>
            <p:cNvCxnSpPr/>
            <p:nvPr/>
          </p:nvCxnSpPr>
          <p:spPr>
            <a:xfrm>
              <a:off x="8672017" y="1587144"/>
              <a:ext cx="0" cy="653010"/>
            </a:xfrm>
            <a:prstGeom prst="line">
              <a:avLst/>
            </a:prstGeom>
            <a:effectLst>
              <a:glow rad="63500">
                <a:schemeClr val="accent1">
                  <a:satMod val="175000"/>
                  <a:alpha val="40000"/>
                </a:schemeClr>
              </a:glow>
            </a:effectLst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9" name="Straight Connector 18">
              <a:extLst>
                <a:ext uri="{FF2B5EF4-FFF2-40B4-BE49-F238E27FC236}">
                  <a16:creationId xmlns:a16="http://schemas.microsoft.com/office/drawing/2014/main" id="{B614738C-5E43-1A8B-DDBD-A329DBC38561}"/>
                </a:ext>
              </a:extLst>
            </p:cNvPr>
            <p:cNvCxnSpPr/>
            <p:nvPr/>
          </p:nvCxnSpPr>
          <p:spPr>
            <a:xfrm>
              <a:off x="8366841" y="1917229"/>
              <a:ext cx="620304" cy="0"/>
            </a:xfrm>
            <a:prstGeom prst="line">
              <a:avLst/>
            </a:prstGeom>
            <a:effectLst>
              <a:glow rad="63500">
                <a:schemeClr val="accent1">
                  <a:satMod val="175000"/>
                  <a:alpha val="40000"/>
                </a:schemeClr>
              </a:glow>
            </a:effectLst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grpSp>
        <p:nvGrpSpPr>
          <p:cNvPr id="24" name="Group 23">
            <a:extLst>
              <a:ext uri="{FF2B5EF4-FFF2-40B4-BE49-F238E27FC236}">
                <a16:creationId xmlns:a16="http://schemas.microsoft.com/office/drawing/2014/main" id="{5BABF8AB-2E05-4239-6047-DAF305C3300C}"/>
              </a:ext>
            </a:extLst>
          </p:cNvPr>
          <p:cNvGrpSpPr/>
          <p:nvPr/>
        </p:nvGrpSpPr>
        <p:grpSpPr>
          <a:xfrm>
            <a:off x="11157779" y="-216759"/>
            <a:ext cx="1260000" cy="1260000"/>
            <a:chOff x="7064043" y="3066250"/>
            <a:chExt cx="1260000" cy="1260000"/>
          </a:xfrm>
        </p:grpSpPr>
        <p:sp>
          <p:nvSpPr>
            <p:cNvPr id="25" name="Oval 24">
              <a:extLst>
                <a:ext uri="{FF2B5EF4-FFF2-40B4-BE49-F238E27FC236}">
                  <a16:creationId xmlns:a16="http://schemas.microsoft.com/office/drawing/2014/main" id="{FC2A3571-1750-471B-8C2A-2C322E633FD4}"/>
                </a:ext>
              </a:extLst>
            </p:cNvPr>
            <p:cNvSpPr/>
            <p:nvPr/>
          </p:nvSpPr>
          <p:spPr>
            <a:xfrm>
              <a:off x="7064043" y="3066250"/>
              <a:ext cx="1260000" cy="1260000"/>
            </a:xfrm>
            <a:prstGeom prst="ellipse">
              <a:avLst/>
            </a:prstGeom>
            <a:noFill/>
            <a:ln>
              <a:solidFill>
                <a:schemeClr val="bg1"/>
              </a:solidFill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IN"/>
            </a:p>
          </p:txBody>
        </p:sp>
        <p:grpSp>
          <p:nvGrpSpPr>
            <p:cNvPr id="28" name="Group 27">
              <a:extLst>
                <a:ext uri="{FF2B5EF4-FFF2-40B4-BE49-F238E27FC236}">
                  <a16:creationId xmlns:a16="http://schemas.microsoft.com/office/drawing/2014/main" id="{74E2EED5-1B27-B6EA-89B9-8F78A5D34D0D}"/>
                </a:ext>
              </a:extLst>
            </p:cNvPr>
            <p:cNvGrpSpPr/>
            <p:nvPr/>
          </p:nvGrpSpPr>
          <p:grpSpPr>
            <a:xfrm>
              <a:off x="7330553" y="3336250"/>
              <a:ext cx="726980" cy="720000"/>
              <a:chOff x="9768840" y="2275840"/>
              <a:chExt cx="726980" cy="720000"/>
            </a:xfrm>
          </p:grpSpPr>
          <p:sp>
            <p:nvSpPr>
              <p:cNvPr id="29" name="Oval 28">
                <a:extLst>
                  <a:ext uri="{FF2B5EF4-FFF2-40B4-BE49-F238E27FC236}">
                    <a16:creationId xmlns:a16="http://schemas.microsoft.com/office/drawing/2014/main" id="{1AE620F1-0036-6C47-99E5-B5A1A05A013C}"/>
                  </a:ext>
                </a:extLst>
              </p:cNvPr>
              <p:cNvSpPr/>
              <p:nvPr/>
            </p:nvSpPr>
            <p:spPr>
              <a:xfrm>
                <a:off x="9768840" y="2275840"/>
                <a:ext cx="720000" cy="720000"/>
              </a:xfrm>
              <a:prstGeom prst="ellipse">
                <a:avLst/>
              </a:prstGeom>
              <a:noFill/>
              <a:ln>
                <a:solidFill>
                  <a:schemeClr val="bg1"/>
                </a:solidFill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IN"/>
              </a:p>
            </p:txBody>
          </p:sp>
          <p:cxnSp>
            <p:nvCxnSpPr>
              <p:cNvPr id="30" name="Straight Arrow Connector 29">
                <a:extLst>
                  <a:ext uri="{FF2B5EF4-FFF2-40B4-BE49-F238E27FC236}">
                    <a16:creationId xmlns:a16="http://schemas.microsoft.com/office/drawing/2014/main" id="{25E66F48-717E-E244-E323-EC50C24A3039}"/>
                  </a:ext>
                </a:extLst>
              </p:cNvPr>
              <p:cNvCxnSpPr>
                <a:cxnSpLocks/>
              </p:cNvCxnSpPr>
              <p:nvPr/>
            </p:nvCxnSpPr>
            <p:spPr>
              <a:xfrm rot="7200000">
                <a:off x="9860407" y="2786655"/>
                <a:ext cx="360000" cy="6762"/>
              </a:xfrm>
              <a:prstGeom prst="straightConnector1">
                <a:avLst/>
              </a:prstGeom>
              <a:ln w="38100" cap="rnd">
                <a:solidFill>
                  <a:srgbClr val="FFFF00"/>
                </a:solidFill>
                <a:tailEnd type="triangle"/>
              </a:ln>
            </p:spPr>
            <p:style>
              <a:lnRef idx="2">
                <a:schemeClr val="accent3"/>
              </a:lnRef>
              <a:fillRef idx="0">
                <a:schemeClr val="accent3"/>
              </a:fillRef>
              <a:effectRef idx="1">
                <a:schemeClr val="accent3"/>
              </a:effectRef>
              <a:fontRef idx="minor">
                <a:schemeClr val="tx1"/>
              </a:fontRef>
            </p:style>
          </p:cxnSp>
          <p:cxnSp>
            <p:nvCxnSpPr>
              <p:cNvPr id="31" name="Straight Arrow Connector 30">
                <a:extLst>
                  <a:ext uri="{FF2B5EF4-FFF2-40B4-BE49-F238E27FC236}">
                    <a16:creationId xmlns:a16="http://schemas.microsoft.com/office/drawing/2014/main" id="{6BA7977F-61D7-46B5-BD3F-B862AC63AC83}"/>
                  </a:ext>
                </a:extLst>
              </p:cNvPr>
              <p:cNvCxnSpPr>
                <a:cxnSpLocks/>
              </p:cNvCxnSpPr>
              <p:nvPr/>
            </p:nvCxnSpPr>
            <p:spPr>
              <a:xfrm rot="14400000">
                <a:off x="9861767" y="2473195"/>
                <a:ext cx="360000" cy="6762"/>
              </a:xfrm>
              <a:prstGeom prst="straightConnector1">
                <a:avLst/>
              </a:prstGeom>
              <a:ln w="38100" cap="rnd">
                <a:solidFill>
                  <a:srgbClr val="0070C0"/>
                </a:solidFill>
                <a:tailEnd type="triangle"/>
              </a:ln>
            </p:spPr>
            <p:style>
              <a:lnRef idx="2">
                <a:schemeClr val="accent3"/>
              </a:lnRef>
              <a:fillRef idx="0">
                <a:schemeClr val="accent3"/>
              </a:fillRef>
              <a:effectRef idx="1">
                <a:schemeClr val="accent3"/>
              </a:effectRef>
              <a:fontRef idx="minor">
                <a:schemeClr val="tx1"/>
              </a:fontRef>
            </p:style>
          </p:cxnSp>
          <p:cxnSp>
            <p:nvCxnSpPr>
              <p:cNvPr id="32" name="Straight Arrow Connector 31">
                <a:extLst>
                  <a:ext uri="{FF2B5EF4-FFF2-40B4-BE49-F238E27FC236}">
                    <a16:creationId xmlns:a16="http://schemas.microsoft.com/office/drawing/2014/main" id="{1F2CD15A-0674-8B4B-A791-CABD4AAC5604}"/>
                  </a:ext>
                </a:extLst>
              </p:cNvPr>
              <p:cNvCxnSpPr/>
              <p:nvPr/>
            </p:nvCxnSpPr>
            <p:spPr>
              <a:xfrm>
                <a:off x="10135820" y="2629924"/>
                <a:ext cx="360000" cy="6762"/>
              </a:xfrm>
              <a:prstGeom prst="straightConnector1">
                <a:avLst/>
              </a:prstGeom>
              <a:ln w="38100" cap="rnd">
                <a:solidFill>
                  <a:srgbClr val="FF0000"/>
                </a:solidFill>
                <a:tailEnd type="triangle"/>
              </a:ln>
            </p:spPr>
            <p:style>
              <a:lnRef idx="2">
                <a:schemeClr val="accent3"/>
              </a:lnRef>
              <a:fillRef idx="0">
                <a:schemeClr val="accent3"/>
              </a:fillRef>
              <a:effectRef idx="1">
                <a:schemeClr val="accent3"/>
              </a:effectRef>
              <a:fontRef idx="minor">
                <a:schemeClr val="tx1"/>
              </a:fontRef>
            </p:style>
          </p:cxnSp>
        </p:grpSp>
      </p:grpSp>
      <p:sp>
        <p:nvSpPr>
          <p:cNvPr id="34" name="Rectangle 33">
            <a:extLst>
              <a:ext uri="{FF2B5EF4-FFF2-40B4-BE49-F238E27FC236}">
                <a16:creationId xmlns:a16="http://schemas.microsoft.com/office/drawing/2014/main" id="{830D17AE-5E32-8749-618D-B7D7557DDFD3}"/>
              </a:ext>
            </a:extLst>
          </p:cNvPr>
          <p:cNvSpPr/>
          <p:nvPr/>
        </p:nvSpPr>
        <p:spPr>
          <a:xfrm>
            <a:off x="11033567" y="-86686"/>
            <a:ext cx="513657" cy="405484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2000" b="0" cap="none" spc="0" dirty="0">
                <a:ln w="0"/>
                <a:solidFill>
                  <a:srgbClr val="92D050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120</a:t>
            </a:r>
          </a:p>
        </p:txBody>
      </p:sp>
      <p:sp>
        <p:nvSpPr>
          <p:cNvPr id="36" name="Rectangle 35">
            <a:extLst>
              <a:ext uri="{FF2B5EF4-FFF2-40B4-BE49-F238E27FC236}">
                <a16:creationId xmlns:a16="http://schemas.microsoft.com/office/drawing/2014/main" id="{DB06B891-5575-95BA-401F-16E1D3D14E18}"/>
              </a:ext>
            </a:extLst>
          </p:cNvPr>
          <p:cNvSpPr/>
          <p:nvPr/>
        </p:nvSpPr>
        <p:spPr>
          <a:xfrm>
            <a:off x="11077769" y="566219"/>
            <a:ext cx="513657" cy="405484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2000" b="0" cap="none" spc="0" dirty="0">
                <a:ln w="0"/>
                <a:solidFill>
                  <a:srgbClr val="92D050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240</a:t>
            </a:r>
          </a:p>
        </p:txBody>
      </p:sp>
      <p:graphicFrame>
        <p:nvGraphicFramePr>
          <p:cNvPr id="26" name="Table 25">
            <a:extLst>
              <a:ext uri="{FF2B5EF4-FFF2-40B4-BE49-F238E27FC236}">
                <a16:creationId xmlns:a16="http://schemas.microsoft.com/office/drawing/2014/main" id="{7F0736E4-1AFA-7DC2-0E66-476446D7A54C}"/>
              </a:ext>
            </a:extLst>
          </p:cNvPr>
          <p:cNvGraphicFramePr>
            <a:graphicFrameLocks noGrp="1"/>
          </p:cNvGraphicFramePr>
          <p:nvPr/>
        </p:nvGraphicFramePr>
        <p:xfrm>
          <a:off x="9559420" y="1041877"/>
          <a:ext cx="2489148" cy="5775480"/>
        </p:xfrm>
        <a:graphic>
          <a:graphicData uri="http://schemas.openxmlformats.org/drawingml/2006/table">
            <a:tbl>
              <a:tblPr>
                <a:tableStyleId>{5C22544A-7EE6-4342-B048-85BDC9FD1C3A}</a:tableStyleId>
              </a:tblPr>
              <a:tblGrid>
                <a:gridCol w="456869">
                  <a:extLst>
                    <a:ext uri="{9D8B030D-6E8A-4147-A177-3AD203B41FA5}">
                      <a16:colId xmlns:a16="http://schemas.microsoft.com/office/drawing/2014/main" val="804848099"/>
                    </a:ext>
                  </a:extLst>
                </a:gridCol>
                <a:gridCol w="976754">
                  <a:extLst>
                    <a:ext uri="{9D8B030D-6E8A-4147-A177-3AD203B41FA5}">
                      <a16:colId xmlns:a16="http://schemas.microsoft.com/office/drawing/2014/main" val="79887456"/>
                    </a:ext>
                  </a:extLst>
                </a:gridCol>
                <a:gridCol w="1055525">
                  <a:extLst>
                    <a:ext uri="{9D8B030D-6E8A-4147-A177-3AD203B41FA5}">
                      <a16:colId xmlns:a16="http://schemas.microsoft.com/office/drawing/2014/main" val="3440553348"/>
                    </a:ext>
                  </a:extLst>
                </a:gridCol>
              </a:tblGrid>
              <a:tr h="288774">
                <a:tc>
                  <a:txBody>
                    <a:bodyPr/>
                    <a:lstStyle/>
                    <a:p>
                      <a:pPr algn="ctr" fontAlgn="ctr"/>
                      <a:r>
                        <a:rPr lang="en-IN" sz="1600" u="none" strike="noStrike">
                          <a:effectLst/>
                        </a:rPr>
                        <a:t>Tap</a:t>
                      </a:r>
                      <a:endParaRPr lang="en-IN" sz="1600" b="0" i="0" u="none" strike="noStrike">
                        <a:solidFill>
                          <a:srgbClr val="000000"/>
                        </a:solidFill>
                        <a:effectLst/>
                        <a:latin typeface="Cambria" panose="02040503050406030204" pitchFamily="18" charset="0"/>
                      </a:endParaRPr>
                    </a:p>
                  </a:txBody>
                  <a:tcPr marL="7620" marR="7620" marT="7620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IN" sz="1600" u="none" strike="noStrike" dirty="0" err="1">
                          <a:effectLst/>
                        </a:rPr>
                        <a:t>Pri</a:t>
                      </a:r>
                      <a:r>
                        <a:rPr lang="en-IN" sz="1600" u="none" strike="noStrike" dirty="0">
                          <a:effectLst/>
                        </a:rPr>
                        <a:t>. kV</a:t>
                      </a:r>
                      <a:endParaRPr lang="en-IN" sz="1600" b="0" i="0" u="none" strike="noStrike" dirty="0">
                        <a:solidFill>
                          <a:srgbClr val="000000"/>
                        </a:solidFill>
                        <a:effectLst/>
                        <a:latin typeface="Cambria" panose="02040503050406030204" pitchFamily="18" charset="0"/>
                      </a:endParaRPr>
                    </a:p>
                  </a:txBody>
                  <a:tcPr marL="7620" marR="7620" marT="7620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IN" sz="1600" u="none" strike="noStrike" dirty="0">
                          <a:effectLst/>
                        </a:rPr>
                        <a:t>Sec kV</a:t>
                      </a:r>
                      <a:endParaRPr lang="en-IN" sz="1600" b="0" i="0" u="none" strike="noStrike" dirty="0">
                        <a:solidFill>
                          <a:srgbClr val="000000"/>
                        </a:solidFill>
                        <a:effectLst/>
                        <a:latin typeface="Cambria" panose="02040503050406030204" pitchFamily="18" charset="0"/>
                      </a:endParaRPr>
                    </a:p>
                  </a:txBody>
                  <a:tcPr marL="7620" marR="7620" marT="7620" marB="0" anchor="ctr"/>
                </a:tc>
                <a:extLst>
                  <a:ext uri="{0D108BD9-81ED-4DB2-BD59-A6C34878D82A}">
                    <a16:rowId xmlns:a16="http://schemas.microsoft.com/office/drawing/2014/main" val="1463311680"/>
                  </a:ext>
                </a:extLst>
              </a:tr>
              <a:tr h="288774">
                <a:tc>
                  <a:txBody>
                    <a:bodyPr/>
                    <a:lstStyle/>
                    <a:p>
                      <a:pPr algn="ctr" fontAlgn="ctr"/>
                      <a:r>
                        <a:rPr lang="en-IN" sz="1600" u="none" strike="noStrike">
                          <a:effectLst/>
                        </a:rPr>
                        <a:t>1</a:t>
                      </a:r>
                      <a:endParaRPr lang="en-IN" sz="1600" b="0" i="0" u="none" strike="noStrike">
                        <a:solidFill>
                          <a:srgbClr val="000000"/>
                        </a:solidFill>
                        <a:effectLst/>
                        <a:latin typeface="Cambria" panose="02040503050406030204" pitchFamily="18" charset="0"/>
                      </a:endParaRPr>
                    </a:p>
                  </a:txBody>
                  <a:tcPr marL="7620" marR="7620" marT="7620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IN" sz="1600" u="none" strike="noStrike">
                          <a:effectLst/>
                        </a:rPr>
                        <a:t>440</a:t>
                      </a:r>
                      <a:endParaRPr lang="en-IN" sz="1600" b="0" i="0" u="none" strike="noStrike">
                        <a:solidFill>
                          <a:srgbClr val="000000"/>
                        </a:solidFill>
                        <a:effectLst/>
                        <a:latin typeface="Cambria" panose="02040503050406030204" pitchFamily="18" charset="0"/>
                      </a:endParaRPr>
                    </a:p>
                  </a:txBody>
                  <a:tcPr marL="7620" marR="7620" marT="7620" marB="0" anchor="ctr"/>
                </a:tc>
                <a:tc>
                  <a:txBody>
                    <a:bodyPr/>
                    <a:lstStyle/>
                    <a:p>
                      <a:pPr algn="ctr" fontAlgn="ctr"/>
                      <a:endParaRPr lang="en-IN" sz="1600" b="0" i="0" u="none" strike="noStrike" dirty="0">
                        <a:solidFill>
                          <a:srgbClr val="000000"/>
                        </a:solidFill>
                        <a:effectLst/>
                        <a:latin typeface="Cambria" panose="02040503050406030204" pitchFamily="18" charset="0"/>
                      </a:endParaRPr>
                    </a:p>
                  </a:txBody>
                  <a:tcPr marL="7620" marR="7620" marT="7620" marB="0" anchor="ctr"/>
                </a:tc>
                <a:extLst>
                  <a:ext uri="{0D108BD9-81ED-4DB2-BD59-A6C34878D82A}">
                    <a16:rowId xmlns:a16="http://schemas.microsoft.com/office/drawing/2014/main" val="1123231428"/>
                  </a:ext>
                </a:extLst>
              </a:tr>
              <a:tr h="288774">
                <a:tc>
                  <a:txBody>
                    <a:bodyPr/>
                    <a:lstStyle/>
                    <a:p>
                      <a:pPr algn="ctr" fontAlgn="ctr"/>
                      <a:r>
                        <a:rPr lang="en-IN" sz="1600" u="none" strike="noStrike">
                          <a:effectLst/>
                        </a:rPr>
                        <a:t>2</a:t>
                      </a:r>
                      <a:endParaRPr lang="en-IN" sz="1600" b="0" i="0" u="none" strike="noStrike">
                        <a:solidFill>
                          <a:srgbClr val="000000"/>
                        </a:solidFill>
                        <a:effectLst/>
                        <a:latin typeface="Cambria" panose="02040503050406030204" pitchFamily="18" charset="0"/>
                      </a:endParaRPr>
                    </a:p>
                  </a:txBody>
                  <a:tcPr marL="7620" marR="7620" marT="7620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IN" sz="1600" u="none" strike="noStrike">
                          <a:effectLst/>
                        </a:rPr>
                        <a:t>435</a:t>
                      </a:r>
                      <a:endParaRPr lang="en-IN" sz="1600" b="0" i="0" u="none" strike="noStrike">
                        <a:solidFill>
                          <a:srgbClr val="000000"/>
                        </a:solidFill>
                        <a:effectLst/>
                        <a:latin typeface="Cambria" panose="02040503050406030204" pitchFamily="18" charset="0"/>
                      </a:endParaRPr>
                    </a:p>
                  </a:txBody>
                  <a:tcPr marL="7620" marR="7620" marT="7620" marB="0" anchor="ctr"/>
                </a:tc>
                <a:tc>
                  <a:txBody>
                    <a:bodyPr/>
                    <a:lstStyle/>
                    <a:p>
                      <a:pPr algn="ctr" fontAlgn="ctr"/>
                      <a:endParaRPr lang="en-IN" sz="1600" b="0" i="0" u="none" strike="noStrike" dirty="0">
                        <a:solidFill>
                          <a:srgbClr val="000000"/>
                        </a:solidFill>
                        <a:effectLst/>
                        <a:latin typeface="Cambria" panose="02040503050406030204" pitchFamily="18" charset="0"/>
                      </a:endParaRPr>
                    </a:p>
                  </a:txBody>
                  <a:tcPr marL="7620" marR="7620" marT="7620" marB="0" anchor="ctr"/>
                </a:tc>
                <a:extLst>
                  <a:ext uri="{0D108BD9-81ED-4DB2-BD59-A6C34878D82A}">
                    <a16:rowId xmlns:a16="http://schemas.microsoft.com/office/drawing/2014/main" val="3935719057"/>
                  </a:ext>
                </a:extLst>
              </a:tr>
              <a:tr h="288774">
                <a:tc>
                  <a:txBody>
                    <a:bodyPr/>
                    <a:lstStyle/>
                    <a:p>
                      <a:pPr algn="ctr" fontAlgn="ctr"/>
                      <a:r>
                        <a:rPr lang="en-IN" sz="1600" u="none" strike="noStrike">
                          <a:effectLst/>
                        </a:rPr>
                        <a:t>3</a:t>
                      </a:r>
                      <a:endParaRPr lang="en-IN" sz="1600" b="0" i="0" u="none" strike="noStrike">
                        <a:solidFill>
                          <a:srgbClr val="000000"/>
                        </a:solidFill>
                        <a:effectLst/>
                        <a:latin typeface="Cambria" panose="02040503050406030204" pitchFamily="18" charset="0"/>
                      </a:endParaRPr>
                    </a:p>
                  </a:txBody>
                  <a:tcPr marL="7620" marR="7620" marT="7620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IN" sz="1600" u="none" strike="noStrike">
                          <a:effectLst/>
                        </a:rPr>
                        <a:t>430</a:t>
                      </a:r>
                      <a:endParaRPr lang="en-IN" sz="1600" b="0" i="0" u="none" strike="noStrike">
                        <a:solidFill>
                          <a:srgbClr val="000000"/>
                        </a:solidFill>
                        <a:effectLst/>
                        <a:latin typeface="Cambria" panose="02040503050406030204" pitchFamily="18" charset="0"/>
                      </a:endParaRPr>
                    </a:p>
                  </a:txBody>
                  <a:tcPr marL="7620" marR="7620" marT="7620" marB="0" anchor="ctr"/>
                </a:tc>
                <a:tc>
                  <a:txBody>
                    <a:bodyPr/>
                    <a:lstStyle/>
                    <a:p>
                      <a:pPr algn="l" fontAlgn="b"/>
                      <a:endParaRPr lang="en-IN" sz="1600" b="0" i="0" u="none" strike="noStrike">
                        <a:solidFill>
                          <a:srgbClr val="000000"/>
                        </a:solidFill>
                        <a:effectLst/>
                        <a:latin typeface="Cambria" panose="02040503050406030204" pitchFamily="18" charset="0"/>
                      </a:endParaRPr>
                    </a:p>
                  </a:txBody>
                  <a:tcPr marL="7620" marR="7620" marT="7620" marB="0" anchor="b"/>
                </a:tc>
                <a:extLst>
                  <a:ext uri="{0D108BD9-81ED-4DB2-BD59-A6C34878D82A}">
                    <a16:rowId xmlns:a16="http://schemas.microsoft.com/office/drawing/2014/main" val="734953661"/>
                  </a:ext>
                </a:extLst>
              </a:tr>
              <a:tr h="288774">
                <a:tc>
                  <a:txBody>
                    <a:bodyPr/>
                    <a:lstStyle/>
                    <a:p>
                      <a:pPr algn="ctr" fontAlgn="ctr"/>
                      <a:r>
                        <a:rPr lang="en-IN" sz="1600" u="none" strike="noStrike">
                          <a:effectLst/>
                        </a:rPr>
                        <a:t>4</a:t>
                      </a:r>
                      <a:endParaRPr lang="en-IN" sz="1600" b="0" i="0" u="none" strike="noStrike">
                        <a:solidFill>
                          <a:srgbClr val="000000"/>
                        </a:solidFill>
                        <a:effectLst/>
                        <a:latin typeface="Cambria" panose="02040503050406030204" pitchFamily="18" charset="0"/>
                      </a:endParaRPr>
                    </a:p>
                  </a:txBody>
                  <a:tcPr marL="7620" marR="7620" marT="7620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IN" sz="1600" u="none" strike="noStrike">
                          <a:effectLst/>
                        </a:rPr>
                        <a:t>425</a:t>
                      </a:r>
                      <a:endParaRPr lang="en-IN" sz="1600" b="0" i="0" u="none" strike="noStrike">
                        <a:solidFill>
                          <a:srgbClr val="000000"/>
                        </a:solidFill>
                        <a:effectLst/>
                        <a:latin typeface="Cambria" panose="02040503050406030204" pitchFamily="18" charset="0"/>
                      </a:endParaRPr>
                    </a:p>
                  </a:txBody>
                  <a:tcPr marL="7620" marR="7620" marT="7620" marB="0" anchor="ctr"/>
                </a:tc>
                <a:tc>
                  <a:txBody>
                    <a:bodyPr/>
                    <a:lstStyle/>
                    <a:p>
                      <a:pPr algn="l" fontAlgn="b"/>
                      <a:endParaRPr lang="en-IN" sz="1600" b="0" i="0" u="none" strike="noStrike">
                        <a:solidFill>
                          <a:srgbClr val="000000"/>
                        </a:solidFill>
                        <a:effectLst/>
                        <a:latin typeface="Cambria" panose="02040503050406030204" pitchFamily="18" charset="0"/>
                      </a:endParaRPr>
                    </a:p>
                  </a:txBody>
                  <a:tcPr marL="7620" marR="7620" marT="7620" marB="0" anchor="b"/>
                </a:tc>
                <a:extLst>
                  <a:ext uri="{0D108BD9-81ED-4DB2-BD59-A6C34878D82A}">
                    <a16:rowId xmlns:a16="http://schemas.microsoft.com/office/drawing/2014/main" val="2153362471"/>
                  </a:ext>
                </a:extLst>
              </a:tr>
              <a:tr h="288774">
                <a:tc>
                  <a:txBody>
                    <a:bodyPr/>
                    <a:lstStyle/>
                    <a:p>
                      <a:pPr algn="ctr" fontAlgn="ctr"/>
                      <a:r>
                        <a:rPr lang="en-IN" sz="1600" u="none" strike="noStrike">
                          <a:effectLst/>
                        </a:rPr>
                        <a:t>5</a:t>
                      </a:r>
                      <a:endParaRPr lang="en-IN" sz="1600" b="0" i="0" u="none" strike="noStrike">
                        <a:solidFill>
                          <a:srgbClr val="000000"/>
                        </a:solidFill>
                        <a:effectLst/>
                        <a:latin typeface="Cambria" panose="02040503050406030204" pitchFamily="18" charset="0"/>
                      </a:endParaRPr>
                    </a:p>
                  </a:txBody>
                  <a:tcPr marL="7620" marR="7620" marT="7620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IN" sz="1600" u="none" strike="noStrike">
                          <a:effectLst/>
                        </a:rPr>
                        <a:t>420</a:t>
                      </a:r>
                      <a:endParaRPr lang="en-IN" sz="1600" b="0" i="0" u="none" strike="noStrike">
                        <a:solidFill>
                          <a:srgbClr val="000000"/>
                        </a:solidFill>
                        <a:effectLst/>
                        <a:latin typeface="Cambria" panose="02040503050406030204" pitchFamily="18" charset="0"/>
                      </a:endParaRPr>
                    </a:p>
                  </a:txBody>
                  <a:tcPr marL="7620" marR="7620" marT="7620" marB="0" anchor="ctr"/>
                </a:tc>
                <a:tc>
                  <a:txBody>
                    <a:bodyPr/>
                    <a:lstStyle/>
                    <a:p>
                      <a:pPr algn="l" fontAlgn="ctr"/>
                      <a:endParaRPr lang="en-IN" sz="1600" b="0" i="0" u="none" strike="noStrike" dirty="0">
                        <a:solidFill>
                          <a:srgbClr val="000000"/>
                        </a:solidFill>
                        <a:effectLst/>
                        <a:latin typeface="Cambria" panose="02040503050406030204" pitchFamily="18" charset="0"/>
                      </a:endParaRPr>
                    </a:p>
                  </a:txBody>
                  <a:tcPr marL="7620" marR="7620" marT="7620" marB="0" anchor="ctr"/>
                </a:tc>
                <a:extLst>
                  <a:ext uri="{0D108BD9-81ED-4DB2-BD59-A6C34878D82A}">
                    <a16:rowId xmlns:a16="http://schemas.microsoft.com/office/drawing/2014/main" val="2978838572"/>
                  </a:ext>
                </a:extLst>
              </a:tr>
              <a:tr h="288774">
                <a:tc>
                  <a:txBody>
                    <a:bodyPr/>
                    <a:lstStyle/>
                    <a:p>
                      <a:pPr algn="ctr" fontAlgn="ctr"/>
                      <a:r>
                        <a:rPr lang="en-IN" sz="1600" u="none" strike="noStrike">
                          <a:effectLst/>
                        </a:rPr>
                        <a:t>6</a:t>
                      </a:r>
                      <a:endParaRPr lang="en-IN" sz="1600" b="0" i="0" u="none" strike="noStrike">
                        <a:solidFill>
                          <a:srgbClr val="000000"/>
                        </a:solidFill>
                        <a:effectLst/>
                        <a:latin typeface="Cambria" panose="02040503050406030204" pitchFamily="18" charset="0"/>
                      </a:endParaRPr>
                    </a:p>
                  </a:txBody>
                  <a:tcPr marL="7620" marR="7620" marT="7620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IN" sz="1600" u="none" strike="noStrike" dirty="0">
                          <a:effectLst/>
                        </a:rPr>
                        <a:t>415</a:t>
                      </a:r>
                      <a:endParaRPr lang="en-IN" sz="1600" b="0" i="0" u="none" strike="noStrike" dirty="0">
                        <a:solidFill>
                          <a:srgbClr val="000000"/>
                        </a:solidFill>
                        <a:effectLst/>
                        <a:latin typeface="Cambria" panose="02040503050406030204" pitchFamily="18" charset="0"/>
                      </a:endParaRPr>
                    </a:p>
                  </a:txBody>
                  <a:tcPr marL="7620" marR="7620" marT="7620" marB="0" anchor="ctr"/>
                </a:tc>
                <a:tc>
                  <a:txBody>
                    <a:bodyPr/>
                    <a:lstStyle/>
                    <a:p>
                      <a:pPr algn="ctr" fontAlgn="ctr"/>
                      <a:endParaRPr lang="en-IN" sz="1600" b="0" i="0" u="none" strike="noStrike">
                        <a:solidFill>
                          <a:srgbClr val="000000"/>
                        </a:solidFill>
                        <a:effectLst/>
                        <a:latin typeface="Cambria" panose="02040503050406030204" pitchFamily="18" charset="0"/>
                      </a:endParaRPr>
                    </a:p>
                  </a:txBody>
                  <a:tcPr marL="7620" marR="7620" marT="7620" marB="0" anchor="ctr"/>
                </a:tc>
                <a:extLst>
                  <a:ext uri="{0D108BD9-81ED-4DB2-BD59-A6C34878D82A}">
                    <a16:rowId xmlns:a16="http://schemas.microsoft.com/office/drawing/2014/main" val="2650658715"/>
                  </a:ext>
                </a:extLst>
              </a:tr>
              <a:tr h="288774">
                <a:tc>
                  <a:txBody>
                    <a:bodyPr/>
                    <a:lstStyle/>
                    <a:p>
                      <a:pPr algn="ctr" fontAlgn="ctr"/>
                      <a:r>
                        <a:rPr lang="en-IN" sz="1600" u="none" strike="noStrike">
                          <a:effectLst/>
                        </a:rPr>
                        <a:t>7</a:t>
                      </a:r>
                      <a:endParaRPr lang="en-IN" sz="1600" b="0" i="0" u="none" strike="noStrike">
                        <a:solidFill>
                          <a:srgbClr val="000000"/>
                        </a:solidFill>
                        <a:effectLst/>
                        <a:latin typeface="Cambria" panose="02040503050406030204" pitchFamily="18" charset="0"/>
                      </a:endParaRPr>
                    </a:p>
                  </a:txBody>
                  <a:tcPr marL="7620" marR="7620" marT="7620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IN" sz="1600" u="none" strike="noStrike">
                          <a:effectLst/>
                        </a:rPr>
                        <a:t>410</a:t>
                      </a:r>
                      <a:endParaRPr lang="en-IN" sz="1600" b="0" i="0" u="none" strike="noStrike">
                        <a:solidFill>
                          <a:srgbClr val="000000"/>
                        </a:solidFill>
                        <a:effectLst/>
                        <a:latin typeface="Cambria" panose="02040503050406030204" pitchFamily="18" charset="0"/>
                      </a:endParaRPr>
                    </a:p>
                  </a:txBody>
                  <a:tcPr marL="7620" marR="7620" marT="7620" marB="0" anchor="ctr"/>
                </a:tc>
                <a:tc>
                  <a:txBody>
                    <a:bodyPr/>
                    <a:lstStyle/>
                    <a:p>
                      <a:pPr algn="ctr" fontAlgn="ctr"/>
                      <a:endParaRPr lang="en-IN" sz="1600" b="0" i="0" u="none" strike="noStrike" dirty="0">
                        <a:solidFill>
                          <a:srgbClr val="000000"/>
                        </a:solidFill>
                        <a:effectLst/>
                        <a:latin typeface="Cambria" panose="02040503050406030204" pitchFamily="18" charset="0"/>
                      </a:endParaRPr>
                    </a:p>
                  </a:txBody>
                  <a:tcPr marL="7620" marR="7620" marT="7620" marB="0" anchor="ctr"/>
                </a:tc>
                <a:extLst>
                  <a:ext uri="{0D108BD9-81ED-4DB2-BD59-A6C34878D82A}">
                    <a16:rowId xmlns:a16="http://schemas.microsoft.com/office/drawing/2014/main" val="3247454957"/>
                  </a:ext>
                </a:extLst>
              </a:tr>
              <a:tr h="288774">
                <a:tc>
                  <a:txBody>
                    <a:bodyPr/>
                    <a:lstStyle/>
                    <a:p>
                      <a:pPr algn="ctr" fontAlgn="ctr"/>
                      <a:r>
                        <a:rPr lang="en-IN" sz="1600" u="none" strike="noStrike">
                          <a:effectLst/>
                        </a:rPr>
                        <a:t>8</a:t>
                      </a:r>
                      <a:endParaRPr lang="en-IN" sz="1600" b="0" i="0" u="none" strike="noStrike">
                        <a:solidFill>
                          <a:srgbClr val="000000"/>
                        </a:solidFill>
                        <a:effectLst/>
                        <a:latin typeface="Cambria" panose="02040503050406030204" pitchFamily="18" charset="0"/>
                      </a:endParaRPr>
                    </a:p>
                  </a:txBody>
                  <a:tcPr marL="7620" marR="7620" marT="7620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IN" sz="1600" u="none" strike="noStrike" dirty="0">
                          <a:effectLst/>
                        </a:rPr>
                        <a:t>405</a:t>
                      </a:r>
                      <a:endParaRPr lang="en-IN" sz="1600" b="0" i="0" u="none" strike="noStrike" dirty="0">
                        <a:solidFill>
                          <a:srgbClr val="000000"/>
                        </a:solidFill>
                        <a:effectLst/>
                        <a:latin typeface="Cambria" panose="02040503050406030204" pitchFamily="18" charset="0"/>
                      </a:endParaRPr>
                    </a:p>
                  </a:txBody>
                  <a:tcPr marL="7620" marR="7620" marT="7620" marB="0" anchor="ctr"/>
                </a:tc>
                <a:tc>
                  <a:txBody>
                    <a:bodyPr/>
                    <a:lstStyle/>
                    <a:p>
                      <a:pPr algn="ctr" fontAlgn="ctr"/>
                      <a:endParaRPr lang="en-IN" sz="1600" b="0" i="0" u="none" strike="noStrike">
                        <a:solidFill>
                          <a:srgbClr val="000000"/>
                        </a:solidFill>
                        <a:effectLst/>
                        <a:latin typeface="Cambria" panose="02040503050406030204" pitchFamily="18" charset="0"/>
                      </a:endParaRPr>
                    </a:p>
                  </a:txBody>
                  <a:tcPr marL="7620" marR="7620" marT="7620" marB="0" anchor="ctr"/>
                </a:tc>
                <a:extLst>
                  <a:ext uri="{0D108BD9-81ED-4DB2-BD59-A6C34878D82A}">
                    <a16:rowId xmlns:a16="http://schemas.microsoft.com/office/drawing/2014/main" val="4239794437"/>
                  </a:ext>
                </a:extLst>
              </a:tr>
              <a:tr h="288774">
                <a:tc>
                  <a:txBody>
                    <a:bodyPr/>
                    <a:lstStyle/>
                    <a:p>
                      <a:pPr algn="ctr" fontAlgn="ctr"/>
                      <a:r>
                        <a:rPr lang="en-IN" sz="1600" u="none" strike="noStrike">
                          <a:effectLst/>
                        </a:rPr>
                        <a:t>9a</a:t>
                      </a:r>
                      <a:endParaRPr lang="en-IN" sz="1600" b="0" i="0" u="none" strike="noStrike">
                        <a:solidFill>
                          <a:srgbClr val="000000"/>
                        </a:solidFill>
                        <a:effectLst/>
                        <a:latin typeface="Cambria" panose="02040503050406030204" pitchFamily="18" charset="0"/>
                      </a:endParaRPr>
                    </a:p>
                  </a:txBody>
                  <a:tcPr marL="7620" marR="7620" marT="7620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IN" sz="1600" u="none" strike="noStrike">
                          <a:effectLst/>
                        </a:rPr>
                        <a:t>400</a:t>
                      </a:r>
                      <a:endParaRPr lang="en-IN" sz="1600" b="0" i="0" u="none" strike="noStrike">
                        <a:solidFill>
                          <a:srgbClr val="000000"/>
                        </a:solidFill>
                        <a:effectLst/>
                        <a:latin typeface="Cambria" panose="02040503050406030204" pitchFamily="18" charset="0"/>
                      </a:endParaRPr>
                    </a:p>
                  </a:txBody>
                  <a:tcPr marL="7620" marR="7620" marT="7620" marB="0" anchor="ctr"/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ctr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IN" sz="1600" u="none" strike="noStrike" dirty="0">
                          <a:effectLst/>
                        </a:rPr>
                        <a:t>220</a:t>
                      </a:r>
                      <a:endParaRPr lang="en-IN" sz="1600" b="0" i="0" u="none" strike="noStrike" dirty="0">
                        <a:solidFill>
                          <a:srgbClr val="000000"/>
                        </a:solidFill>
                        <a:effectLst/>
                        <a:latin typeface="Cambria" panose="02040503050406030204" pitchFamily="18" charset="0"/>
                      </a:endParaRPr>
                    </a:p>
                  </a:txBody>
                  <a:tcPr marL="7620" marR="7620" marT="7620" marB="0" anchor="ctr"/>
                </a:tc>
                <a:extLst>
                  <a:ext uri="{0D108BD9-81ED-4DB2-BD59-A6C34878D82A}">
                    <a16:rowId xmlns:a16="http://schemas.microsoft.com/office/drawing/2014/main" val="1543956081"/>
                  </a:ext>
                </a:extLst>
              </a:tr>
              <a:tr h="288774">
                <a:tc>
                  <a:txBody>
                    <a:bodyPr/>
                    <a:lstStyle/>
                    <a:p>
                      <a:pPr algn="ctr" fontAlgn="ctr"/>
                      <a:r>
                        <a:rPr lang="en-IN" sz="1600" u="none" strike="noStrike">
                          <a:effectLst/>
                        </a:rPr>
                        <a:t>9b</a:t>
                      </a:r>
                      <a:endParaRPr lang="en-IN" sz="1600" b="0" i="0" u="none" strike="noStrike">
                        <a:solidFill>
                          <a:srgbClr val="000000"/>
                        </a:solidFill>
                        <a:effectLst/>
                        <a:latin typeface="Cambria" panose="02040503050406030204" pitchFamily="18" charset="0"/>
                      </a:endParaRPr>
                    </a:p>
                  </a:txBody>
                  <a:tcPr marL="7620" marR="7620" marT="7620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IN" sz="1600" u="none" strike="noStrike">
                          <a:effectLst/>
                        </a:rPr>
                        <a:t>400</a:t>
                      </a:r>
                      <a:endParaRPr lang="en-IN" sz="1600" b="0" i="0" u="none" strike="noStrike">
                        <a:solidFill>
                          <a:srgbClr val="000000"/>
                        </a:solidFill>
                        <a:effectLst/>
                        <a:latin typeface="Cambria" panose="02040503050406030204" pitchFamily="18" charset="0"/>
                      </a:endParaRPr>
                    </a:p>
                  </a:txBody>
                  <a:tcPr marL="7620" marR="7620" marT="7620" marB="0" anchor="ctr"/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ctr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IN" sz="1600" u="none" strike="noStrike" dirty="0">
                          <a:effectLst/>
                        </a:rPr>
                        <a:t>at all taps</a:t>
                      </a:r>
                      <a:endParaRPr lang="en-IN" sz="1600" b="0" i="0" u="none" strike="noStrike" dirty="0">
                        <a:solidFill>
                          <a:srgbClr val="000000"/>
                        </a:solidFill>
                        <a:effectLst/>
                        <a:latin typeface="Cambria" panose="02040503050406030204" pitchFamily="18" charset="0"/>
                      </a:endParaRPr>
                    </a:p>
                  </a:txBody>
                  <a:tcPr marL="7620" marR="7620" marT="7620" marB="0" anchor="ctr"/>
                </a:tc>
                <a:extLst>
                  <a:ext uri="{0D108BD9-81ED-4DB2-BD59-A6C34878D82A}">
                    <a16:rowId xmlns:a16="http://schemas.microsoft.com/office/drawing/2014/main" val="2878478547"/>
                  </a:ext>
                </a:extLst>
              </a:tr>
              <a:tr h="288774">
                <a:tc>
                  <a:txBody>
                    <a:bodyPr/>
                    <a:lstStyle/>
                    <a:p>
                      <a:pPr algn="ctr" fontAlgn="ctr"/>
                      <a:r>
                        <a:rPr lang="en-IN" sz="1600" u="none" strike="noStrike">
                          <a:effectLst/>
                        </a:rPr>
                        <a:t>9c</a:t>
                      </a:r>
                      <a:endParaRPr lang="en-IN" sz="1600" b="0" i="0" u="none" strike="noStrike">
                        <a:solidFill>
                          <a:srgbClr val="000000"/>
                        </a:solidFill>
                        <a:effectLst/>
                        <a:latin typeface="Cambria" panose="02040503050406030204" pitchFamily="18" charset="0"/>
                      </a:endParaRPr>
                    </a:p>
                  </a:txBody>
                  <a:tcPr marL="7620" marR="7620" marT="7620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IN" sz="1600" u="none" strike="noStrike">
                          <a:effectLst/>
                        </a:rPr>
                        <a:t>400</a:t>
                      </a:r>
                      <a:endParaRPr lang="en-IN" sz="1600" b="0" i="0" u="none" strike="noStrike">
                        <a:solidFill>
                          <a:srgbClr val="000000"/>
                        </a:solidFill>
                        <a:effectLst/>
                        <a:latin typeface="Cambria" panose="02040503050406030204" pitchFamily="18" charset="0"/>
                      </a:endParaRPr>
                    </a:p>
                  </a:txBody>
                  <a:tcPr marL="7620" marR="7620" marT="7620" marB="0" anchor="ctr"/>
                </a:tc>
                <a:tc>
                  <a:txBody>
                    <a:bodyPr/>
                    <a:lstStyle/>
                    <a:p>
                      <a:pPr algn="ctr" fontAlgn="ctr"/>
                      <a:endParaRPr lang="en-IN" sz="1600" b="0" i="0" u="none" strike="noStrike">
                        <a:solidFill>
                          <a:srgbClr val="000000"/>
                        </a:solidFill>
                        <a:effectLst/>
                        <a:latin typeface="Cambria" panose="02040503050406030204" pitchFamily="18" charset="0"/>
                      </a:endParaRPr>
                    </a:p>
                  </a:txBody>
                  <a:tcPr marL="7620" marR="7620" marT="7620" marB="0" anchor="ctr"/>
                </a:tc>
                <a:extLst>
                  <a:ext uri="{0D108BD9-81ED-4DB2-BD59-A6C34878D82A}">
                    <a16:rowId xmlns:a16="http://schemas.microsoft.com/office/drawing/2014/main" val="3691283206"/>
                  </a:ext>
                </a:extLst>
              </a:tr>
              <a:tr h="288774">
                <a:tc>
                  <a:txBody>
                    <a:bodyPr/>
                    <a:lstStyle/>
                    <a:p>
                      <a:pPr algn="ctr" fontAlgn="ctr"/>
                      <a:r>
                        <a:rPr lang="en-IN" sz="1600" u="none" strike="noStrike">
                          <a:effectLst/>
                        </a:rPr>
                        <a:t>10</a:t>
                      </a:r>
                      <a:endParaRPr lang="en-IN" sz="1600" b="0" i="0" u="none" strike="noStrike">
                        <a:solidFill>
                          <a:srgbClr val="000000"/>
                        </a:solidFill>
                        <a:effectLst/>
                        <a:latin typeface="Cambria" panose="02040503050406030204" pitchFamily="18" charset="0"/>
                      </a:endParaRPr>
                    </a:p>
                  </a:txBody>
                  <a:tcPr marL="7620" marR="7620" marT="7620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IN" sz="1600" u="none" strike="noStrike" dirty="0">
                          <a:effectLst/>
                        </a:rPr>
                        <a:t>395</a:t>
                      </a:r>
                      <a:endParaRPr lang="en-IN" sz="1600" b="0" i="0" u="none" strike="noStrike" dirty="0">
                        <a:solidFill>
                          <a:srgbClr val="000000"/>
                        </a:solidFill>
                        <a:effectLst/>
                        <a:latin typeface="Cambria" panose="02040503050406030204" pitchFamily="18" charset="0"/>
                      </a:endParaRPr>
                    </a:p>
                  </a:txBody>
                  <a:tcPr marL="7620" marR="7620" marT="7620" marB="0" anchor="ctr"/>
                </a:tc>
                <a:tc>
                  <a:txBody>
                    <a:bodyPr/>
                    <a:lstStyle/>
                    <a:p>
                      <a:pPr algn="ctr" fontAlgn="ctr"/>
                      <a:endParaRPr lang="en-IN" sz="1600" b="0" i="0" u="none" strike="noStrike">
                        <a:solidFill>
                          <a:srgbClr val="000000"/>
                        </a:solidFill>
                        <a:effectLst/>
                        <a:latin typeface="Cambria" panose="02040503050406030204" pitchFamily="18" charset="0"/>
                      </a:endParaRPr>
                    </a:p>
                  </a:txBody>
                  <a:tcPr marL="7620" marR="7620" marT="7620" marB="0" anchor="ctr"/>
                </a:tc>
                <a:extLst>
                  <a:ext uri="{0D108BD9-81ED-4DB2-BD59-A6C34878D82A}">
                    <a16:rowId xmlns:a16="http://schemas.microsoft.com/office/drawing/2014/main" val="1860511328"/>
                  </a:ext>
                </a:extLst>
              </a:tr>
              <a:tr h="288774">
                <a:tc>
                  <a:txBody>
                    <a:bodyPr/>
                    <a:lstStyle/>
                    <a:p>
                      <a:pPr algn="ctr" fontAlgn="ctr"/>
                      <a:r>
                        <a:rPr lang="en-IN" sz="1600" u="none" strike="noStrike">
                          <a:effectLst/>
                        </a:rPr>
                        <a:t>11</a:t>
                      </a:r>
                      <a:endParaRPr lang="en-IN" sz="1600" b="0" i="0" u="none" strike="noStrike">
                        <a:solidFill>
                          <a:srgbClr val="000000"/>
                        </a:solidFill>
                        <a:effectLst/>
                        <a:latin typeface="Cambria" panose="02040503050406030204" pitchFamily="18" charset="0"/>
                      </a:endParaRPr>
                    </a:p>
                  </a:txBody>
                  <a:tcPr marL="7620" marR="7620" marT="7620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IN" sz="1600" u="none" strike="noStrike">
                          <a:effectLst/>
                        </a:rPr>
                        <a:t>390</a:t>
                      </a:r>
                      <a:endParaRPr lang="en-IN" sz="1600" b="0" i="0" u="none" strike="noStrike">
                        <a:solidFill>
                          <a:srgbClr val="000000"/>
                        </a:solidFill>
                        <a:effectLst/>
                        <a:latin typeface="Cambria" panose="02040503050406030204" pitchFamily="18" charset="0"/>
                      </a:endParaRPr>
                    </a:p>
                  </a:txBody>
                  <a:tcPr marL="7620" marR="7620" marT="7620" marB="0" anchor="ctr"/>
                </a:tc>
                <a:tc>
                  <a:txBody>
                    <a:bodyPr/>
                    <a:lstStyle/>
                    <a:p>
                      <a:pPr algn="ctr" fontAlgn="ctr"/>
                      <a:endParaRPr lang="en-IN" sz="1600" b="0" i="0" u="none" strike="noStrike">
                        <a:solidFill>
                          <a:srgbClr val="000000"/>
                        </a:solidFill>
                        <a:effectLst/>
                        <a:latin typeface="Cambria" panose="02040503050406030204" pitchFamily="18" charset="0"/>
                      </a:endParaRPr>
                    </a:p>
                  </a:txBody>
                  <a:tcPr marL="7620" marR="7620" marT="7620" marB="0" anchor="ctr"/>
                </a:tc>
                <a:extLst>
                  <a:ext uri="{0D108BD9-81ED-4DB2-BD59-A6C34878D82A}">
                    <a16:rowId xmlns:a16="http://schemas.microsoft.com/office/drawing/2014/main" val="307517966"/>
                  </a:ext>
                </a:extLst>
              </a:tr>
              <a:tr h="288774">
                <a:tc>
                  <a:txBody>
                    <a:bodyPr/>
                    <a:lstStyle/>
                    <a:p>
                      <a:pPr algn="ctr" fontAlgn="ctr"/>
                      <a:r>
                        <a:rPr lang="en-IN" sz="1600" u="none" strike="noStrike">
                          <a:effectLst/>
                        </a:rPr>
                        <a:t>12</a:t>
                      </a:r>
                      <a:endParaRPr lang="en-IN" sz="1600" b="0" i="0" u="none" strike="noStrike">
                        <a:solidFill>
                          <a:srgbClr val="000000"/>
                        </a:solidFill>
                        <a:effectLst/>
                        <a:latin typeface="Cambria" panose="02040503050406030204" pitchFamily="18" charset="0"/>
                      </a:endParaRPr>
                    </a:p>
                  </a:txBody>
                  <a:tcPr marL="7620" marR="7620" marT="7620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IN" sz="1600" u="none" strike="noStrike">
                          <a:effectLst/>
                        </a:rPr>
                        <a:t>385</a:t>
                      </a:r>
                      <a:endParaRPr lang="en-IN" sz="1600" b="0" i="0" u="none" strike="noStrike">
                        <a:solidFill>
                          <a:srgbClr val="000000"/>
                        </a:solidFill>
                        <a:effectLst/>
                        <a:latin typeface="Cambria" panose="02040503050406030204" pitchFamily="18" charset="0"/>
                      </a:endParaRPr>
                    </a:p>
                  </a:txBody>
                  <a:tcPr marL="7620" marR="7620" marT="7620" marB="0" anchor="ctr"/>
                </a:tc>
                <a:tc>
                  <a:txBody>
                    <a:bodyPr/>
                    <a:lstStyle/>
                    <a:p>
                      <a:pPr algn="ctr" fontAlgn="ctr"/>
                      <a:endParaRPr lang="en-IN" sz="1600" b="0" i="0" u="none" strike="noStrike">
                        <a:solidFill>
                          <a:srgbClr val="000000"/>
                        </a:solidFill>
                        <a:effectLst/>
                        <a:latin typeface="Cambria" panose="02040503050406030204" pitchFamily="18" charset="0"/>
                      </a:endParaRPr>
                    </a:p>
                  </a:txBody>
                  <a:tcPr marL="7620" marR="7620" marT="7620" marB="0" anchor="ctr"/>
                </a:tc>
                <a:extLst>
                  <a:ext uri="{0D108BD9-81ED-4DB2-BD59-A6C34878D82A}">
                    <a16:rowId xmlns:a16="http://schemas.microsoft.com/office/drawing/2014/main" val="2500382662"/>
                  </a:ext>
                </a:extLst>
              </a:tr>
              <a:tr h="288774">
                <a:tc>
                  <a:txBody>
                    <a:bodyPr/>
                    <a:lstStyle/>
                    <a:p>
                      <a:pPr algn="ctr" fontAlgn="ctr"/>
                      <a:r>
                        <a:rPr lang="en-IN" sz="1600" u="none" strike="noStrike">
                          <a:effectLst/>
                        </a:rPr>
                        <a:t>13</a:t>
                      </a:r>
                      <a:endParaRPr lang="en-IN" sz="1600" b="0" i="0" u="none" strike="noStrike">
                        <a:solidFill>
                          <a:srgbClr val="000000"/>
                        </a:solidFill>
                        <a:effectLst/>
                        <a:latin typeface="Cambria" panose="02040503050406030204" pitchFamily="18" charset="0"/>
                      </a:endParaRPr>
                    </a:p>
                  </a:txBody>
                  <a:tcPr marL="7620" marR="7620" marT="7620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IN" sz="1600" u="none" strike="noStrike">
                          <a:effectLst/>
                        </a:rPr>
                        <a:t>380</a:t>
                      </a:r>
                      <a:endParaRPr lang="en-IN" sz="1600" b="0" i="0" u="none" strike="noStrike">
                        <a:solidFill>
                          <a:srgbClr val="000000"/>
                        </a:solidFill>
                        <a:effectLst/>
                        <a:latin typeface="Cambria" panose="02040503050406030204" pitchFamily="18" charset="0"/>
                      </a:endParaRPr>
                    </a:p>
                  </a:txBody>
                  <a:tcPr marL="7620" marR="7620" marT="7620" marB="0" anchor="ctr"/>
                </a:tc>
                <a:tc>
                  <a:txBody>
                    <a:bodyPr/>
                    <a:lstStyle/>
                    <a:p>
                      <a:pPr algn="ctr" fontAlgn="ctr"/>
                      <a:endParaRPr lang="en-IN" sz="1600" b="0" i="0" u="none" strike="noStrike">
                        <a:solidFill>
                          <a:srgbClr val="000000"/>
                        </a:solidFill>
                        <a:effectLst/>
                        <a:latin typeface="Cambria" panose="02040503050406030204" pitchFamily="18" charset="0"/>
                      </a:endParaRPr>
                    </a:p>
                  </a:txBody>
                  <a:tcPr marL="7620" marR="7620" marT="7620" marB="0" anchor="ctr"/>
                </a:tc>
                <a:extLst>
                  <a:ext uri="{0D108BD9-81ED-4DB2-BD59-A6C34878D82A}">
                    <a16:rowId xmlns:a16="http://schemas.microsoft.com/office/drawing/2014/main" val="1319522795"/>
                  </a:ext>
                </a:extLst>
              </a:tr>
              <a:tr h="288774">
                <a:tc>
                  <a:txBody>
                    <a:bodyPr/>
                    <a:lstStyle/>
                    <a:p>
                      <a:pPr algn="ctr" fontAlgn="ctr"/>
                      <a:r>
                        <a:rPr lang="en-IN" sz="1600" u="none" strike="noStrike">
                          <a:effectLst/>
                        </a:rPr>
                        <a:t>14</a:t>
                      </a:r>
                      <a:endParaRPr lang="en-IN" sz="1600" b="0" i="0" u="none" strike="noStrike">
                        <a:solidFill>
                          <a:srgbClr val="000000"/>
                        </a:solidFill>
                        <a:effectLst/>
                        <a:latin typeface="Cambria" panose="02040503050406030204" pitchFamily="18" charset="0"/>
                      </a:endParaRPr>
                    </a:p>
                  </a:txBody>
                  <a:tcPr marL="7620" marR="7620" marT="7620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IN" sz="1600" u="none" strike="noStrike">
                          <a:effectLst/>
                        </a:rPr>
                        <a:t>375</a:t>
                      </a:r>
                      <a:endParaRPr lang="en-IN" sz="1600" b="0" i="0" u="none" strike="noStrike">
                        <a:solidFill>
                          <a:srgbClr val="000000"/>
                        </a:solidFill>
                        <a:effectLst/>
                        <a:latin typeface="Cambria" panose="02040503050406030204" pitchFamily="18" charset="0"/>
                      </a:endParaRPr>
                    </a:p>
                  </a:txBody>
                  <a:tcPr marL="7620" marR="7620" marT="7620" marB="0" anchor="ctr"/>
                </a:tc>
                <a:tc>
                  <a:txBody>
                    <a:bodyPr/>
                    <a:lstStyle/>
                    <a:p>
                      <a:pPr algn="ctr" fontAlgn="ctr"/>
                      <a:endParaRPr lang="en-IN" sz="1600" b="0" i="0" u="none" strike="noStrike">
                        <a:solidFill>
                          <a:srgbClr val="000000"/>
                        </a:solidFill>
                        <a:effectLst/>
                        <a:latin typeface="Cambria" panose="02040503050406030204" pitchFamily="18" charset="0"/>
                      </a:endParaRPr>
                    </a:p>
                  </a:txBody>
                  <a:tcPr marL="7620" marR="7620" marT="7620" marB="0" anchor="ctr"/>
                </a:tc>
                <a:extLst>
                  <a:ext uri="{0D108BD9-81ED-4DB2-BD59-A6C34878D82A}">
                    <a16:rowId xmlns:a16="http://schemas.microsoft.com/office/drawing/2014/main" val="701336800"/>
                  </a:ext>
                </a:extLst>
              </a:tr>
              <a:tr h="288774">
                <a:tc>
                  <a:txBody>
                    <a:bodyPr/>
                    <a:lstStyle/>
                    <a:p>
                      <a:pPr algn="ctr" fontAlgn="ctr"/>
                      <a:r>
                        <a:rPr lang="en-IN" sz="1600" u="none" strike="noStrike">
                          <a:effectLst/>
                        </a:rPr>
                        <a:t>15</a:t>
                      </a:r>
                      <a:endParaRPr lang="en-IN" sz="1600" b="0" i="0" u="none" strike="noStrike">
                        <a:solidFill>
                          <a:srgbClr val="000000"/>
                        </a:solidFill>
                        <a:effectLst/>
                        <a:latin typeface="Cambria" panose="02040503050406030204" pitchFamily="18" charset="0"/>
                      </a:endParaRPr>
                    </a:p>
                  </a:txBody>
                  <a:tcPr marL="7620" marR="7620" marT="7620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IN" sz="1600" u="none" strike="noStrike">
                          <a:effectLst/>
                        </a:rPr>
                        <a:t>370</a:t>
                      </a:r>
                      <a:endParaRPr lang="en-IN" sz="1600" b="0" i="0" u="none" strike="noStrike">
                        <a:solidFill>
                          <a:srgbClr val="000000"/>
                        </a:solidFill>
                        <a:effectLst/>
                        <a:latin typeface="Cambria" panose="02040503050406030204" pitchFamily="18" charset="0"/>
                      </a:endParaRPr>
                    </a:p>
                  </a:txBody>
                  <a:tcPr marL="7620" marR="7620" marT="7620" marB="0" anchor="ctr"/>
                </a:tc>
                <a:tc>
                  <a:txBody>
                    <a:bodyPr/>
                    <a:lstStyle/>
                    <a:p>
                      <a:pPr algn="ctr" fontAlgn="ctr"/>
                      <a:endParaRPr lang="en-IN" sz="1600" b="0" i="0" u="none" strike="noStrike">
                        <a:solidFill>
                          <a:srgbClr val="000000"/>
                        </a:solidFill>
                        <a:effectLst/>
                        <a:latin typeface="Cambria" panose="02040503050406030204" pitchFamily="18" charset="0"/>
                      </a:endParaRPr>
                    </a:p>
                  </a:txBody>
                  <a:tcPr marL="7620" marR="7620" marT="7620" marB="0" anchor="ctr"/>
                </a:tc>
                <a:extLst>
                  <a:ext uri="{0D108BD9-81ED-4DB2-BD59-A6C34878D82A}">
                    <a16:rowId xmlns:a16="http://schemas.microsoft.com/office/drawing/2014/main" val="349709303"/>
                  </a:ext>
                </a:extLst>
              </a:tr>
              <a:tr h="288774">
                <a:tc>
                  <a:txBody>
                    <a:bodyPr/>
                    <a:lstStyle/>
                    <a:p>
                      <a:pPr algn="ctr" fontAlgn="ctr"/>
                      <a:r>
                        <a:rPr lang="en-IN" sz="1600" u="none" strike="noStrike">
                          <a:effectLst/>
                        </a:rPr>
                        <a:t>16</a:t>
                      </a:r>
                      <a:endParaRPr lang="en-IN" sz="1600" b="0" i="0" u="none" strike="noStrike">
                        <a:solidFill>
                          <a:srgbClr val="000000"/>
                        </a:solidFill>
                        <a:effectLst/>
                        <a:latin typeface="Cambria" panose="02040503050406030204" pitchFamily="18" charset="0"/>
                      </a:endParaRPr>
                    </a:p>
                  </a:txBody>
                  <a:tcPr marL="7620" marR="7620" marT="7620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IN" sz="1600" u="none" strike="noStrike">
                          <a:effectLst/>
                        </a:rPr>
                        <a:t>365</a:t>
                      </a:r>
                      <a:endParaRPr lang="en-IN" sz="1600" b="0" i="0" u="none" strike="noStrike">
                        <a:solidFill>
                          <a:srgbClr val="000000"/>
                        </a:solidFill>
                        <a:effectLst/>
                        <a:latin typeface="Cambria" panose="02040503050406030204" pitchFamily="18" charset="0"/>
                      </a:endParaRPr>
                    </a:p>
                  </a:txBody>
                  <a:tcPr marL="7620" marR="7620" marT="7620" marB="0" anchor="ctr"/>
                </a:tc>
                <a:tc>
                  <a:txBody>
                    <a:bodyPr/>
                    <a:lstStyle/>
                    <a:p>
                      <a:pPr algn="ctr" fontAlgn="ctr"/>
                      <a:endParaRPr lang="en-IN" sz="1600" b="0" i="0" u="none" strike="noStrike">
                        <a:solidFill>
                          <a:srgbClr val="000000"/>
                        </a:solidFill>
                        <a:effectLst/>
                        <a:latin typeface="Cambria" panose="02040503050406030204" pitchFamily="18" charset="0"/>
                      </a:endParaRPr>
                    </a:p>
                  </a:txBody>
                  <a:tcPr marL="7620" marR="7620" marT="7620" marB="0" anchor="ctr"/>
                </a:tc>
                <a:extLst>
                  <a:ext uri="{0D108BD9-81ED-4DB2-BD59-A6C34878D82A}">
                    <a16:rowId xmlns:a16="http://schemas.microsoft.com/office/drawing/2014/main" val="992229208"/>
                  </a:ext>
                </a:extLst>
              </a:tr>
              <a:tr h="288774">
                <a:tc>
                  <a:txBody>
                    <a:bodyPr/>
                    <a:lstStyle/>
                    <a:p>
                      <a:pPr algn="ctr" fontAlgn="ctr"/>
                      <a:r>
                        <a:rPr lang="en-IN" sz="1600" u="none" strike="noStrike">
                          <a:effectLst/>
                        </a:rPr>
                        <a:t>17</a:t>
                      </a:r>
                      <a:endParaRPr lang="en-IN" sz="1600" b="0" i="0" u="none" strike="noStrike">
                        <a:solidFill>
                          <a:srgbClr val="000000"/>
                        </a:solidFill>
                        <a:effectLst/>
                        <a:latin typeface="Cambria" panose="02040503050406030204" pitchFamily="18" charset="0"/>
                      </a:endParaRPr>
                    </a:p>
                  </a:txBody>
                  <a:tcPr marL="7620" marR="7620" marT="7620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IN" sz="1600" u="none" strike="noStrike">
                          <a:effectLst/>
                        </a:rPr>
                        <a:t>360</a:t>
                      </a:r>
                      <a:endParaRPr lang="en-IN" sz="1600" b="0" i="0" u="none" strike="noStrike">
                        <a:solidFill>
                          <a:srgbClr val="000000"/>
                        </a:solidFill>
                        <a:effectLst/>
                        <a:latin typeface="Cambria" panose="02040503050406030204" pitchFamily="18" charset="0"/>
                      </a:endParaRPr>
                    </a:p>
                  </a:txBody>
                  <a:tcPr marL="7620" marR="7620" marT="7620" marB="0" anchor="ctr"/>
                </a:tc>
                <a:tc>
                  <a:txBody>
                    <a:bodyPr/>
                    <a:lstStyle/>
                    <a:p>
                      <a:pPr algn="ctr" fontAlgn="ctr"/>
                      <a:endParaRPr lang="en-IN" sz="1600" b="0" i="0" u="none" strike="noStrike" dirty="0">
                        <a:solidFill>
                          <a:srgbClr val="000000"/>
                        </a:solidFill>
                        <a:effectLst/>
                        <a:latin typeface="Cambria" panose="02040503050406030204" pitchFamily="18" charset="0"/>
                      </a:endParaRPr>
                    </a:p>
                  </a:txBody>
                  <a:tcPr marL="7620" marR="7620" marT="7620" marB="0" anchor="ctr"/>
                </a:tc>
                <a:extLst>
                  <a:ext uri="{0D108BD9-81ED-4DB2-BD59-A6C34878D82A}">
                    <a16:rowId xmlns:a16="http://schemas.microsoft.com/office/drawing/2014/main" val="3833549847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36777141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0">
        <p:cut/>
      </p:transition>
    </mc:Choice>
    <mc:Fallback xmlns="">
      <p:transition>
        <p:cut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8" presetClass="emph" presetSubtype="0" repeatCount="indefinite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Rot by="-21600000">
                                      <p:cBhvr>
                                        <p:cTn id="6" dur="200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64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8.33333E-7 -0.00232 L -0.00013 -0.04908 " pathEditMode="relative" rAng="0" ptsTypes="AA">
                                      <p:cBhvr>
                                        <p:cTn id="10" dur="1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3" y="-2338"/>
                                    </p:animMotion>
                                  </p:childTnLst>
                                </p:cTn>
                              </p:par>
                              <p:par>
                                <p:cTn id="11" presetID="9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ssolve">
                                      <p:cBhvr>
                                        <p:cTn id="12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4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64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1.25E-6 -1.85185E-6 L 0.00039 -0.04954 " pathEditMode="relative" rAng="0" ptsTypes="AA">
                                      <p:cBhvr>
                                        <p:cTn id="19" dur="1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13" y="-2477"/>
                                    </p:animMotion>
                                  </p:childTnLst>
                                </p:cTn>
                              </p:par>
                              <p:par>
                                <p:cTn id="20" presetID="9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ssolve">
                                      <p:cBhvr>
                                        <p:cTn id="21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3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64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1.875E-6 3.7037E-7 L -1.875E-6 -0.04745 " pathEditMode="relative" rAng="0" ptsTypes="AA">
                                      <p:cBhvr>
                                        <p:cTn id="28" dur="1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0" y="-2384"/>
                                    </p:animMotion>
                                  </p:childTnLst>
                                </p:cTn>
                              </p:par>
                              <p:par>
                                <p:cTn id="29" presetID="9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ssolve">
                                      <p:cBhvr>
                                        <p:cTn id="30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2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64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1.45833E-6 4.07407E-6 L -1.45833E-6 -0.04514 " pathEditMode="relative" rAng="0" ptsTypes="AA">
                                      <p:cBhvr>
                                        <p:cTn id="37" dur="1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0" y="-2269"/>
                                    </p:animMotion>
                                  </p:childTnLst>
                                </p:cTn>
                              </p:par>
                              <p:par>
                                <p:cTn id="38" presetID="9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ssolve">
                                      <p:cBhvr>
                                        <p:cTn id="39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64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8.33333E-7 -3.7037E-6 L -0.00052 -0.04143 " pathEditMode="relative" rAng="0" ptsTypes="AA">
                                      <p:cBhvr>
                                        <p:cTn id="46" dur="1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26" y="-2083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/>
          <p:cNvSpPr>
            <a:spLocks noGrp="1"/>
          </p:cNvSpPr>
          <p:nvPr>
            <p:ph type="ctrTitle"/>
          </p:nvPr>
        </p:nvSpPr>
        <p:spPr>
          <a:xfrm>
            <a:off x="2838352" y="0"/>
            <a:ext cx="6515296" cy="633120"/>
          </a:xfrm>
        </p:spPr>
        <p:txBody>
          <a:bodyPr anchor="ctr">
            <a:normAutofit/>
          </a:bodyPr>
          <a:lstStyle/>
          <a:p>
            <a:pPr algn="ctr"/>
            <a:r>
              <a:rPr lang="en-IN" sz="3200" i="1" u="sng" dirty="0">
                <a:solidFill>
                  <a:srgbClr val="FFFF00"/>
                </a:solidFill>
              </a:rPr>
              <a:t>Parallel operation of transformers</a:t>
            </a:r>
          </a:p>
        </p:txBody>
      </p:sp>
      <p:pic>
        <p:nvPicPr>
          <p:cNvPr id="2052" name="Picture 4" descr="APTRANSCO ⚡️⚡️ - Electricity Transmission Company - APTRANSCO | LinkedIn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7541" y="17768"/>
            <a:ext cx="1057360" cy="97547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83" name="Title 2">
            <a:extLst>
              <a:ext uri="{FF2B5EF4-FFF2-40B4-BE49-F238E27FC236}">
                <a16:creationId xmlns:a16="http://schemas.microsoft.com/office/drawing/2014/main" id="{6F969B0D-869C-A823-E840-713EED6332A7}"/>
              </a:ext>
            </a:extLst>
          </p:cNvPr>
          <p:cNvSpPr txBox="1">
            <a:spLocks/>
          </p:cNvSpPr>
          <p:nvPr/>
        </p:nvSpPr>
        <p:spPr>
          <a:xfrm>
            <a:off x="4742688" y="1286669"/>
            <a:ext cx="1013333" cy="633120"/>
          </a:xfrm>
          <a:prstGeom prst="rect">
            <a:avLst/>
          </a:prstGeom>
        </p:spPr>
        <p:txBody>
          <a:bodyPr vert="horz" lIns="91440" tIns="45720" rIns="91440" bIns="45720" rtlCol="0" anchor="ctr">
            <a:normAutofit fontScale="62500" lnSpcReduction="20000"/>
          </a:bodyPr>
          <a:lstStyle>
            <a:lvl1pPr algn="l" defTabSz="914400" rtl="0" eaLnBrk="1" latinLnBrk="0" hangingPunct="1">
              <a:lnSpc>
                <a:spcPct val="85000"/>
              </a:lnSpc>
              <a:spcBef>
                <a:spcPct val="0"/>
              </a:spcBef>
              <a:buNone/>
              <a:defRPr sz="7200" kern="1200" spc="-50" baseline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IN" sz="4000" i="1" dirty="0">
                <a:solidFill>
                  <a:srgbClr val="FFFF00"/>
                </a:solidFill>
              </a:rPr>
              <a:t>% Z = </a:t>
            </a:r>
          </a:p>
        </p:txBody>
      </p:sp>
      <p:sp>
        <p:nvSpPr>
          <p:cNvPr id="84" name="Oval 83">
            <a:extLst>
              <a:ext uri="{FF2B5EF4-FFF2-40B4-BE49-F238E27FC236}">
                <a16:creationId xmlns:a16="http://schemas.microsoft.com/office/drawing/2014/main" id="{F379E496-40AB-17A7-1EA5-2D7775CDC2DB}"/>
              </a:ext>
            </a:extLst>
          </p:cNvPr>
          <p:cNvSpPr/>
          <p:nvPr/>
        </p:nvSpPr>
        <p:spPr>
          <a:xfrm>
            <a:off x="2872093" y="1696720"/>
            <a:ext cx="851697" cy="883920"/>
          </a:xfrm>
          <a:prstGeom prst="ellipse">
            <a:avLst/>
          </a:prstGeom>
          <a:solidFill>
            <a:srgbClr val="FFC000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IN"/>
          </a:p>
        </p:txBody>
      </p:sp>
      <p:cxnSp>
        <p:nvCxnSpPr>
          <p:cNvPr id="85" name="Straight Connector 84">
            <a:extLst>
              <a:ext uri="{FF2B5EF4-FFF2-40B4-BE49-F238E27FC236}">
                <a16:creationId xmlns:a16="http://schemas.microsoft.com/office/drawing/2014/main" id="{B763B8CC-FF07-18AC-5CAF-4B7D4406A4D4}"/>
              </a:ext>
            </a:extLst>
          </p:cNvPr>
          <p:cNvCxnSpPr>
            <a:cxnSpLocks/>
          </p:cNvCxnSpPr>
          <p:nvPr/>
        </p:nvCxnSpPr>
        <p:spPr>
          <a:xfrm>
            <a:off x="845896" y="1127760"/>
            <a:ext cx="0" cy="5293360"/>
          </a:xfrm>
          <a:prstGeom prst="line">
            <a:avLst/>
          </a:prstGeom>
          <a:ln w="38100">
            <a:solidFill>
              <a:srgbClr val="FFFF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6" name="Straight Connector 85">
            <a:extLst>
              <a:ext uri="{FF2B5EF4-FFF2-40B4-BE49-F238E27FC236}">
                <a16:creationId xmlns:a16="http://schemas.microsoft.com/office/drawing/2014/main" id="{42037E98-74AC-956D-B7DF-8A9DB36D63DA}"/>
              </a:ext>
            </a:extLst>
          </p:cNvPr>
          <p:cNvCxnSpPr>
            <a:cxnSpLocks/>
          </p:cNvCxnSpPr>
          <p:nvPr/>
        </p:nvCxnSpPr>
        <p:spPr>
          <a:xfrm flipH="1">
            <a:off x="6080913" y="1135482"/>
            <a:ext cx="7543" cy="5285638"/>
          </a:xfrm>
          <a:prstGeom prst="line">
            <a:avLst/>
          </a:prstGeom>
          <a:ln w="38100">
            <a:solidFill>
              <a:srgbClr val="92D05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7" name="Straight Connector 86">
            <a:extLst>
              <a:ext uri="{FF2B5EF4-FFF2-40B4-BE49-F238E27FC236}">
                <a16:creationId xmlns:a16="http://schemas.microsoft.com/office/drawing/2014/main" id="{F20DD83B-4C93-68BD-76C7-0CF928FE30DE}"/>
              </a:ext>
            </a:extLst>
          </p:cNvPr>
          <p:cNvCxnSpPr>
            <a:cxnSpLocks/>
            <a:stCxn id="84" idx="2"/>
          </p:cNvCxnSpPr>
          <p:nvPr/>
        </p:nvCxnSpPr>
        <p:spPr>
          <a:xfrm flipH="1">
            <a:off x="847739" y="2138680"/>
            <a:ext cx="2024354" cy="0"/>
          </a:xfrm>
          <a:prstGeom prst="line">
            <a:avLst/>
          </a:prstGeom>
          <a:ln w="38100">
            <a:solidFill>
              <a:srgbClr val="FFFF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8" name="Straight Connector 87">
            <a:extLst>
              <a:ext uri="{FF2B5EF4-FFF2-40B4-BE49-F238E27FC236}">
                <a16:creationId xmlns:a16="http://schemas.microsoft.com/office/drawing/2014/main" id="{EE323F9D-18B1-AD0F-B0FE-6E363BF3B213}"/>
              </a:ext>
            </a:extLst>
          </p:cNvPr>
          <p:cNvCxnSpPr>
            <a:cxnSpLocks/>
          </p:cNvCxnSpPr>
          <p:nvPr/>
        </p:nvCxnSpPr>
        <p:spPr>
          <a:xfrm flipH="1">
            <a:off x="3913493" y="2138680"/>
            <a:ext cx="2167420" cy="0"/>
          </a:xfrm>
          <a:prstGeom prst="line">
            <a:avLst/>
          </a:prstGeom>
          <a:ln w="38100">
            <a:solidFill>
              <a:srgbClr val="92D05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89" name="Title 2">
            <a:extLst>
              <a:ext uri="{FF2B5EF4-FFF2-40B4-BE49-F238E27FC236}">
                <a16:creationId xmlns:a16="http://schemas.microsoft.com/office/drawing/2014/main" id="{56C2ADE6-CABC-94D0-0D92-D1504AA7EFF4}"/>
              </a:ext>
            </a:extLst>
          </p:cNvPr>
          <p:cNvSpPr txBox="1">
            <a:spLocks/>
          </p:cNvSpPr>
          <p:nvPr/>
        </p:nvSpPr>
        <p:spPr>
          <a:xfrm>
            <a:off x="1973464" y="645637"/>
            <a:ext cx="2518617" cy="633120"/>
          </a:xfrm>
          <a:prstGeom prst="rect">
            <a:avLst/>
          </a:prstGeom>
        </p:spPr>
        <p:txBody>
          <a:bodyPr vert="horz" lIns="91440" tIns="45720" rIns="91440" bIns="45720" rtlCol="0" anchor="ctr">
            <a:normAutofit fontScale="62500" lnSpcReduction="20000"/>
          </a:bodyPr>
          <a:lstStyle>
            <a:lvl1pPr algn="l" defTabSz="914400" rtl="0" eaLnBrk="1" latinLnBrk="0" hangingPunct="1">
              <a:lnSpc>
                <a:spcPct val="85000"/>
              </a:lnSpc>
              <a:spcBef>
                <a:spcPct val="0"/>
              </a:spcBef>
              <a:buNone/>
              <a:defRPr sz="7200" kern="1200" spc="-50" baseline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IN" sz="4000" i="1" dirty="0">
                <a:solidFill>
                  <a:srgbClr val="FFFF00"/>
                </a:solidFill>
              </a:rPr>
              <a:t>400 kV / 220 kV</a:t>
            </a:r>
          </a:p>
        </p:txBody>
      </p:sp>
      <p:sp>
        <p:nvSpPr>
          <p:cNvPr id="90" name="Title 2">
            <a:extLst>
              <a:ext uri="{FF2B5EF4-FFF2-40B4-BE49-F238E27FC236}">
                <a16:creationId xmlns:a16="http://schemas.microsoft.com/office/drawing/2014/main" id="{B271E85D-2659-70B9-4E90-9C965CA4BD32}"/>
              </a:ext>
            </a:extLst>
          </p:cNvPr>
          <p:cNvSpPr txBox="1">
            <a:spLocks/>
          </p:cNvSpPr>
          <p:nvPr/>
        </p:nvSpPr>
        <p:spPr>
          <a:xfrm>
            <a:off x="2177749" y="1174539"/>
            <a:ext cx="2518617" cy="63312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85000"/>
              </a:lnSpc>
              <a:spcBef>
                <a:spcPct val="0"/>
              </a:spcBef>
              <a:buNone/>
              <a:defRPr sz="7200" kern="1200" spc="-50" baseline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IN" sz="4000" i="1" dirty="0">
                <a:solidFill>
                  <a:srgbClr val="FFFF00"/>
                </a:solidFill>
              </a:rPr>
              <a:t>315 MVA</a:t>
            </a:r>
          </a:p>
        </p:txBody>
      </p:sp>
      <p:sp>
        <p:nvSpPr>
          <p:cNvPr id="91" name="Arc 90">
            <a:extLst>
              <a:ext uri="{FF2B5EF4-FFF2-40B4-BE49-F238E27FC236}">
                <a16:creationId xmlns:a16="http://schemas.microsoft.com/office/drawing/2014/main" id="{F70079A1-2ACC-55E3-0EB0-24A95B046A81}"/>
              </a:ext>
            </a:extLst>
          </p:cNvPr>
          <p:cNvSpPr/>
          <p:nvPr/>
        </p:nvSpPr>
        <p:spPr>
          <a:xfrm>
            <a:off x="2577788" y="1726546"/>
            <a:ext cx="1422326" cy="1639753"/>
          </a:xfrm>
          <a:prstGeom prst="arc">
            <a:avLst>
              <a:gd name="adj1" fmla="val 16200000"/>
              <a:gd name="adj2" fmla="val 20688612"/>
            </a:avLst>
          </a:prstGeom>
          <a:ln w="38100">
            <a:solidFill>
              <a:srgbClr val="92D05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n-IN"/>
          </a:p>
        </p:txBody>
      </p:sp>
      <p:sp>
        <p:nvSpPr>
          <p:cNvPr id="92" name="Oval 91">
            <a:extLst>
              <a:ext uri="{FF2B5EF4-FFF2-40B4-BE49-F238E27FC236}">
                <a16:creationId xmlns:a16="http://schemas.microsoft.com/office/drawing/2014/main" id="{4D559F86-B21E-A06C-CA31-12DD49384029}"/>
              </a:ext>
            </a:extLst>
          </p:cNvPr>
          <p:cNvSpPr/>
          <p:nvPr/>
        </p:nvSpPr>
        <p:spPr>
          <a:xfrm>
            <a:off x="2875635" y="2911518"/>
            <a:ext cx="851697" cy="883920"/>
          </a:xfrm>
          <a:prstGeom prst="ellipse">
            <a:avLst/>
          </a:prstGeom>
          <a:solidFill>
            <a:srgbClr val="FFC000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IN"/>
          </a:p>
        </p:txBody>
      </p:sp>
      <p:cxnSp>
        <p:nvCxnSpPr>
          <p:cNvPr id="93" name="Straight Connector 92">
            <a:extLst>
              <a:ext uri="{FF2B5EF4-FFF2-40B4-BE49-F238E27FC236}">
                <a16:creationId xmlns:a16="http://schemas.microsoft.com/office/drawing/2014/main" id="{95874FE7-3ADD-1257-FC7D-5CE424C096EF}"/>
              </a:ext>
            </a:extLst>
          </p:cNvPr>
          <p:cNvCxnSpPr>
            <a:cxnSpLocks/>
            <a:stCxn id="92" idx="2"/>
          </p:cNvCxnSpPr>
          <p:nvPr/>
        </p:nvCxnSpPr>
        <p:spPr>
          <a:xfrm flipH="1">
            <a:off x="851281" y="3353478"/>
            <a:ext cx="2024354" cy="0"/>
          </a:xfrm>
          <a:prstGeom prst="line">
            <a:avLst/>
          </a:prstGeom>
          <a:ln w="38100">
            <a:solidFill>
              <a:srgbClr val="FFFF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4" name="Straight Connector 93">
            <a:extLst>
              <a:ext uri="{FF2B5EF4-FFF2-40B4-BE49-F238E27FC236}">
                <a16:creationId xmlns:a16="http://schemas.microsoft.com/office/drawing/2014/main" id="{FFA77D23-DCEF-B404-A8B7-63E2456AF689}"/>
              </a:ext>
            </a:extLst>
          </p:cNvPr>
          <p:cNvCxnSpPr>
            <a:cxnSpLocks/>
          </p:cNvCxnSpPr>
          <p:nvPr/>
        </p:nvCxnSpPr>
        <p:spPr>
          <a:xfrm flipH="1">
            <a:off x="3917035" y="3353478"/>
            <a:ext cx="2167420" cy="0"/>
          </a:xfrm>
          <a:prstGeom prst="line">
            <a:avLst/>
          </a:prstGeom>
          <a:ln w="38100">
            <a:solidFill>
              <a:srgbClr val="92D05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95" name="Arc 94">
            <a:extLst>
              <a:ext uri="{FF2B5EF4-FFF2-40B4-BE49-F238E27FC236}">
                <a16:creationId xmlns:a16="http://schemas.microsoft.com/office/drawing/2014/main" id="{C68EE013-B34E-F97A-135A-3E2AFA346214}"/>
              </a:ext>
            </a:extLst>
          </p:cNvPr>
          <p:cNvSpPr/>
          <p:nvPr/>
        </p:nvSpPr>
        <p:spPr>
          <a:xfrm>
            <a:off x="2581330" y="2941344"/>
            <a:ext cx="1422326" cy="1639753"/>
          </a:xfrm>
          <a:prstGeom prst="arc">
            <a:avLst>
              <a:gd name="adj1" fmla="val 16200000"/>
              <a:gd name="adj2" fmla="val 20688612"/>
            </a:avLst>
          </a:prstGeom>
          <a:ln w="38100">
            <a:solidFill>
              <a:srgbClr val="92D05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n-IN"/>
          </a:p>
        </p:txBody>
      </p:sp>
      <p:sp>
        <p:nvSpPr>
          <p:cNvPr id="96" name="Oval 95">
            <a:extLst>
              <a:ext uri="{FF2B5EF4-FFF2-40B4-BE49-F238E27FC236}">
                <a16:creationId xmlns:a16="http://schemas.microsoft.com/office/drawing/2014/main" id="{A8C95DEC-DC56-C296-B4CC-05C4ED9D1685}"/>
              </a:ext>
            </a:extLst>
          </p:cNvPr>
          <p:cNvSpPr/>
          <p:nvPr/>
        </p:nvSpPr>
        <p:spPr>
          <a:xfrm>
            <a:off x="2870251" y="3933276"/>
            <a:ext cx="851697" cy="883920"/>
          </a:xfrm>
          <a:prstGeom prst="ellipse">
            <a:avLst/>
          </a:prstGeom>
          <a:solidFill>
            <a:srgbClr val="FFC000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IN"/>
          </a:p>
        </p:txBody>
      </p:sp>
      <p:cxnSp>
        <p:nvCxnSpPr>
          <p:cNvPr id="97" name="Straight Connector 96">
            <a:extLst>
              <a:ext uri="{FF2B5EF4-FFF2-40B4-BE49-F238E27FC236}">
                <a16:creationId xmlns:a16="http://schemas.microsoft.com/office/drawing/2014/main" id="{7D7E56AF-AD9D-6AF1-D4FB-4EE382720D5D}"/>
              </a:ext>
            </a:extLst>
          </p:cNvPr>
          <p:cNvCxnSpPr>
            <a:cxnSpLocks/>
            <a:stCxn id="96" idx="2"/>
          </p:cNvCxnSpPr>
          <p:nvPr/>
        </p:nvCxnSpPr>
        <p:spPr>
          <a:xfrm flipH="1">
            <a:off x="845897" y="4375236"/>
            <a:ext cx="2024354" cy="0"/>
          </a:xfrm>
          <a:prstGeom prst="line">
            <a:avLst/>
          </a:prstGeom>
          <a:ln w="38100">
            <a:solidFill>
              <a:srgbClr val="FFFF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8" name="Straight Connector 97">
            <a:extLst>
              <a:ext uri="{FF2B5EF4-FFF2-40B4-BE49-F238E27FC236}">
                <a16:creationId xmlns:a16="http://schemas.microsoft.com/office/drawing/2014/main" id="{C18C3D66-EE15-8EAF-4DC6-CEDFE7DC08CE}"/>
              </a:ext>
            </a:extLst>
          </p:cNvPr>
          <p:cNvCxnSpPr>
            <a:cxnSpLocks/>
          </p:cNvCxnSpPr>
          <p:nvPr/>
        </p:nvCxnSpPr>
        <p:spPr>
          <a:xfrm flipH="1">
            <a:off x="3911651" y="4375236"/>
            <a:ext cx="2167420" cy="0"/>
          </a:xfrm>
          <a:prstGeom prst="line">
            <a:avLst/>
          </a:prstGeom>
          <a:ln w="38100">
            <a:solidFill>
              <a:srgbClr val="92D05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99" name="Arc 98">
            <a:extLst>
              <a:ext uri="{FF2B5EF4-FFF2-40B4-BE49-F238E27FC236}">
                <a16:creationId xmlns:a16="http://schemas.microsoft.com/office/drawing/2014/main" id="{C4759703-7B87-FDA2-2933-F5507F4828F1}"/>
              </a:ext>
            </a:extLst>
          </p:cNvPr>
          <p:cNvSpPr/>
          <p:nvPr/>
        </p:nvSpPr>
        <p:spPr>
          <a:xfrm>
            <a:off x="2575946" y="3963102"/>
            <a:ext cx="1422326" cy="1639753"/>
          </a:xfrm>
          <a:prstGeom prst="arc">
            <a:avLst>
              <a:gd name="adj1" fmla="val 16200000"/>
              <a:gd name="adj2" fmla="val 20688612"/>
            </a:avLst>
          </a:prstGeom>
          <a:ln w="38100">
            <a:solidFill>
              <a:srgbClr val="92D05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n-IN"/>
          </a:p>
        </p:txBody>
      </p:sp>
      <p:sp>
        <p:nvSpPr>
          <p:cNvPr id="100" name="Title 2">
            <a:extLst>
              <a:ext uri="{FF2B5EF4-FFF2-40B4-BE49-F238E27FC236}">
                <a16:creationId xmlns:a16="http://schemas.microsoft.com/office/drawing/2014/main" id="{EF73B79D-5D35-6160-7864-D87B64D51F22}"/>
              </a:ext>
            </a:extLst>
          </p:cNvPr>
          <p:cNvSpPr txBox="1">
            <a:spLocks/>
          </p:cNvSpPr>
          <p:nvPr/>
        </p:nvSpPr>
        <p:spPr>
          <a:xfrm>
            <a:off x="3034993" y="1803857"/>
            <a:ext cx="525896" cy="63312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85000"/>
              </a:lnSpc>
              <a:spcBef>
                <a:spcPct val="0"/>
              </a:spcBef>
              <a:buNone/>
              <a:defRPr sz="7200" kern="1200" spc="-50" baseline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IN" sz="4000" i="1" dirty="0">
                <a:solidFill>
                  <a:srgbClr val="FF0000"/>
                </a:solidFill>
              </a:rPr>
              <a:t>1</a:t>
            </a:r>
          </a:p>
        </p:txBody>
      </p:sp>
      <p:sp>
        <p:nvSpPr>
          <p:cNvPr id="101" name="Title 2">
            <a:extLst>
              <a:ext uri="{FF2B5EF4-FFF2-40B4-BE49-F238E27FC236}">
                <a16:creationId xmlns:a16="http://schemas.microsoft.com/office/drawing/2014/main" id="{F9615044-C60F-BBD6-E18C-77DC4D11D105}"/>
              </a:ext>
            </a:extLst>
          </p:cNvPr>
          <p:cNvSpPr txBox="1">
            <a:spLocks/>
          </p:cNvSpPr>
          <p:nvPr/>
        </p:nvSpPr>
        <p:spPr>
          <a:xfrm>
            <a:off x="3018411" y="3093038"/>
            <a:ext cx="525896" cy="63312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85000"/>
              </a:lnSpc>
              <a:spcBef>
                <a:spcPct val="0"/>
              </a:spcBef>
              <a:buNone/>
              <a:defRPr sz="7200" kern="1200" spc="-50" baseline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IN" sz="4000" i="1" dirty="0">
                <a:solidFill>
                  <a:srgbClr val="FF0000"/>
                </a:solidFill>
              </a:rPr>
              <a:t>2</a:t>
            </a:r>
          </a:p>
        </p:txBody>
      </p:sp>
      <p:sp>
        <p:nvSpPr>
          <p:cNvPr id="102" name="Title 2">
            <a:extLst>
              <a:ext uri="{FF2B5EF4-FFF2-40B4-BE49-F238E27FC236}">
                <a16:creationId xmlns:a16="http://schemas.microsoft.com/office/drawing/2014/main" id="{E17E1211-C3BB-F831-A195-83C4A817CA0F}"/>
              </a:ext>
            </a:extLst>
          </p:cNvPr>
          <p:cNvSpPr txBox="1">
            <a:spLocks/>
          </p:cNvSpPr>
          <p:nvPr/>
        </p:nvSpPr>
        <p:spPr>
          <a:xfrm>
            <a:off x="3018411" y="4053019"/>
            <a:ext cx="525896" cy="63312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85000"/>
              </a:lnSpc>
              <a:spcBef>
                <a:spcPct val="0"/>
              </a:spcBef>
              <a:buNone/>
              <a:defRPr sz="7200" kern="1200" spc="-50" baseline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IN" sz="4000" i="1" dirty="0">
                <a:solidFill>
                  <a:srgbClr val="FF0000"/>
                </a:solidFill>
              </a:rPr>
              <a:t>3</a:t>
            </a:r>
          </a:p>
        </p:txBody>
      </p:sp>
      <p:sp>
        <p:nvSpPr>
          <p:cNvPr id="103" name="Title 2">
            <a:extLst>
              <a:ext uri="{FF2B5EF4-FFF2-40B4-BE49-F238E27FC236}">
                <a16:creationId xmlns:a16="http://schemas.microsoft.com/office/drawing/2014/main" id="{B3C0B657-A39F-9F72-F360-E8DBFC07BEE4}"/>
              </a:ext>
            </a:extLst>
          </p:cNvPr>
          <p:cNvSpPr txBox="1">
            <a:spLocks/>
          </p:cNvSpPr>
          <p:nvPr/>
        </p:nvSpPr>
        <p:spPr>
          <a:xfrm>
            <a:off x="4536302" y="1607455"/>
            <a:ext cx="1426104" cy="633120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 algn="l" defTabSz="914400" rtl="0" eaLnBrk="1" latinLnBrk="0" hangingPunct="1">
              <a:lnSpc>
                <a:spcPct val="85000"/>
              </a:lnSpc>
              <a:spcBef>
                <a:spcPct val="0"/>
              </a:spcBef>
              <a:buNone/>
              <a:defRPr sz="7200" kern="1200" spc="-50" baseline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IN" sz="3000" i="1" dirty="0">
                <a:solidFill>
                  <a:srgbClr val="FFFF00"/>
                </a:solidFill>
              </a:rPr>
              <a:t>12.83</a:t>
            </a:r>
          </a:p>
        </p:txBody>
      </p:sp>
      <p:sp>
        <p:nvSpPr>
          <p:cNvPr id="104" name="Title 2">
            <a:extLst>
              <a:ext uri="{FF2B5EF4-FFF2-40B4-BE49-F238E27FC236}">
                <a16:creationId xmlns:a16="http://schemas.microsoft.com/office/drawing/2014/main" id="{A3EA3B24-34AB-F324-E46E-314B68AD62E6}"/>
              </a:ext>
            </a:extLst>
          </p:cNvPr>
          <p:cNvSpPr txBox="1">
            <a:spLocks/>
          </p:cNvSpPr>
          <p:nvPr/>
        </p:nvSpPr>
        <p:spPr>
          <a:xfrm>
            <a:off x="4521106" y="2820893"/>
            <a:ext cx="1456496" cy="633120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 algn="l" defTabSz="914400" rtl="0" eaLnBrk="1" latinLnBrk="0" hangingPunct="1">
              <a:lnSpc>
                <a:spcPct val="85000"/>
              </a:lnSpc>
              <a:spcBef>
                <a:spcPct val="0"/>
              </a:spcBef>
              <a:buNone/>
              <a:defRPr sz="7200" kern="1200" spc="-50" baseline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IN" sz="3000" i="1" dirty="0">
                <a:solidFill>
                  <a:srgbClr val="FFFF00"/>
                </a:solidFill>
              </a:rPr>
              <a:t>12.83</a:t>
            </a:r>
          </a:p>
        </p:txBody>
      </p:sp>
      <p:sp>
        <p:nvSpPr>
          <p:cNvPr id="105" name="Title 2">
            <a:extLst>
              <a:ext uri="{FF2B5EF4-FFF2-40B4-BE49-F238E27FC236}">
                <a16:creationId xmlns:a16="http://schemas.microsoft.com/office/drawing/2014/main" id="{2898B348-31DD-9E2F-95C3-A2D6DA5E1A20}"/>
              </a:ext>
            </a:extLst>
          </p:cNvPr>
          <p:cNvSpPr txBox="1">
            <a:spLocks/>
          </p:cNvSpPr>
          <p:nvPr/>
        </p:nvSpPr>
        <p:spPr>
          <a:xfrm>
            <a:off x="4663932" y="3906018"/>
            <a:ext cx="1170845" cy="633120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 algn="l" defTabSz="914400" rtl="0" eaLnBrk="1" latinLnBrk="0" hangingPunct="1">
              <a:lnSpc>
                <a:spcPct val="85000"/>
              </a:lnSpc>
              <a:spcBef>
                <a:spcPct val="0"/>
              </a:spcBef>
              <a:buNone/>
              <a:defRPr sz="7200" kern="1200" spc="-50" baseline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IN" sz="3000" i="1" dirty="0">
                <a:solidFill>
                  <a:srgbClr val="FFFF00"/>
                </a:solidFill>
              </a:rPr>
              <a:t>12.50</a:t>
            </a:r>
          </a:p>
        </p:txBody>
      </p:sp>
      <p:sp>
        <p:nvSpPr>
          <p:cNvPr id="106" name="Oval 105">
            <a:extLst>
              <a:ext uri="{FF2B5EF4-FFF2-40B4-BE49-F238E27FC236}">
                <a16:creationId xmlns:a16="http://schemas.microsoft.com/office/drawing/2014/main" id="{214BC641-1E80-728E-4FA2-CCA30F028493}"/>
              </a:ext>
            </a:extLst>
          </p:cNvPr>
          <p:cNvSpPr/>
          <p:nvPr/>
        </p:nvSpPr>
        <p:spPr>
          <a:xfrm>
            <a:off x="2882892" y="4971296"/>
            <a:ext cx="851697" cy="883920"/>
          </a:xfrm>
          <a:prstGeom prst="ellipse">
            <a:avLst/>
          </a:prstGeom>
          <a:solidFill>
            <a:srgbClr val="FFC000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IN"/>
          </a:p>
        </p:txBody>
      </p:sp>
      <p:cxnSp>
        <p:nvCxnSpPr>
          <p:cNvPr id="107" name="Straight Connector 106">
            <a:extLst>
              <a:ext uri="{FF2B5EF4-FFF2-40B4-BE49-F238E27FC236}">
                <a16:creationId xmlns:a16="http://schemas.microsoft.com/office/drawing/2014/main" id="{F5FB99B9-F397-0751-C1DB-FAC90C0BAEFD}"/>
              </a:ext>
            </a:extLst>
          </p:cNvPr>
          <p:cNvCxnSpPr>
            <a:cxnSpLocks/>
            <a:stCxn id="106" idx="2"/>
          </p:cNvCxnSpPr>
          <p:nvPr/>
        </p:nvCxnSpPr>
        <p:spPr>
          <a:xfrm flipH="1">
            <a:off x="858538" y="5413256"/>
            <a:ext cx="2024354" cy="0"/>
          </a:xfrm>
          <a:prstGeom prst="line">
            <a:avLst/>
          </a:prstGeom>
          <a:ln w="38100">
            <a:solidFill>
              <a:srgbClr val="FFFF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8" name="Straight Connector 107">
            <a:extLst>
              <a:ext uri="{FF2B5EF4-FFF2-40B4-BE49-F238E27FC236}">
                <a16:creationId xmlns:a16="http://schemas.microsoft.com/office/drawing/2014/main" id="{84C8DDE7-5B8C-A36B-FFAA-863B033812D8}"/>
              </a:ext>
            </a:extLst>
          </p:cNvPr>
          <p:cNvCxnSpPr>
            <a:cxnSpLocks/>
          </p:cNvCxnSpPr>
          <p:nvPr/>
        </p:nvCxnSpPr>
        <p:spPr>
          <a:xfrm flipH="1">
            <a:off x="3924292" y="5413256"/>
            <a:ext cx="2167420" cy="0"/>
          </a:xfrm>
          <a:prstGeom prst="line">
            <a:avLst/>
          </a:prstGeom>
          <a:ln w="38100">
            <a:solidFill>
              <a:srgbClr val="92D05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9" name="Title 2">
            <a:extLst>
              <a:ext uri="{FF2B5EF4-FFF2-40B4-BE49-F238E27FC236}">
                <a16:creationId xmlns:a16="http://schemas.microsoft.com/office/drawing/2014/main" id="{438249C7-84C4-B184-D1A0-67CF39F04BCC}"/>
              </a:ext>
            </a:extLst>
          </p:cNvPr>
          <p:cNvSpPr txBox="1">
            <a:spLocks/>
          </p:cNvSpPr>
          <p:nvPr/>
        </p:nvSpPr>
        <p:spPr>
          <a:xfrm>
            <a:off x="3031052" y="5091039"/>
            <a:ext cx="525896" cy="63312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85000"/>
              </a:lnSpc>
              <a:spcBef>
                <a:spcPct val="0"/>
              </a:spcBef>
              <a:buNone/>
              <a:defRPr sz="7200" kern="1200" spc="-50" baseline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IN" sz="4000" i="1" dirty="0">
                <a:solidFill>
                  <a:srgbClr val="FF0000"/>
                </a:solidFill>
              </a:rPr>
              <a:t>4</a:t>
            </a:r>
          </a:p>
        </p:txBody>
      </p:sp>
      <p:sp>
        <p:nvSpPr>
          <p:cNvPr id="110" name="Title 2">
            <a:extLst>
              <a:ext uri="{FF2B5EF4-FFF2-40B4-BE49-F238E27FC236}">
                <a16:creationId xmlns:a16="http://schemas.microsoft.com/office/drawing/2014/main" id="{13A0AFD7-E857-96DC-40E9-1D9549E5687C}"/>
              </a:ext>
            </a:extLst>
          </p:cNvPr>
          <p:cNvSpPr txBox="1">
            <a:spLocks/>
          </p:cNvSpPr>
          <p:nvPr/>
        </p:nvSpPr>
        <p:spPr>
          <a:xfrm>
            <a:off x="4663932" y="4944038"/>
            <a:ext cx="1170845" cy="633120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 algn="l" defTabSz="914400" rtl="0" eaLnBrk="1" latinLnBrk="0" hangingPunct="1">
              <a:lnSpc>
                <a:spcPct val="85000"/>
              </a:lnSpc>
              <a:spcBef>
                <a:spcPct val="0"/>
              </a:spcBef>
              <a:buNone/>
              <a:defRPr sz="7200" kern="1200" spc="-50" baseline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IN" sz="3000" i="1" dirty="0">
                <a:solidFill>
                  <a:srgbClr val="FFFF00"/>
                </a:solidFill>
              </a:rPr>
              <a:t>11.54</a:t>
            </a:r>
          </a:p>
        </p:txBody>
      </p:sp>
      <p:sp>
        <p:nvSpPr>
          <p:cNvPr id="111" name="Title 2">
            <a:extLst>
              <a:ext uri="{FF2B5EF4-FFF2-40B4-BE49-F238E27FC236}">
                <a16:creationId xmlns:a16="http://schemas.microsoft.com/office/drawing/2014/main" id="{8F13AA02-7B46-9D5E-D853-DAD4B6B3BA4E}"/>
              </a:ext>
            </a:extLst>
          </p:cNvPr>
          <p:cNvSpPr txBox="1">
            <a:spLocks/>
          </p:cNvSpPr>
          <p:nvPr/>
        </p:nvSpPr>
        <p:spPr>
          <a:xfrm>
            <a:off x="2177749" y="5900104"/>
            <a:ext cx="2518617" cy="63312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85000"/>
              </a:lnSpc>
              <a:spcBef>
                <a:spcPct val="0"/>
              </a:spcBef>
              <a:buNone/>
              <a:defRPr sz="7200" kern="1200" spc="-50" baseline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IN" sz="4000" i="1" dirty="0">
                <a:solidFill>
                  <a:srgbClr val="FFFF00"/>
                </a:solidFill>
              </a:rPr>
              <a:t>500 MVA</a:t>
            </a:r>
          </a:p>
        </p:txBody>
      </p:sp>
      <p:sp>
        <p:nvSpPr>
          <p:cNvPr id="112" name="Title 2">
            <a:extLst>
              <a:ext uri="{FF2B5EF4-FFF2-40B4-BE49-F238E27FC236}">
                <a16:creationId xmlns:a16="http://schemas.microsoft.com/office/drawing/2014/main" id="{090714D7-76A5-8550-0D43-2480E705B407}"/>
              </a:ext>
            </a:extLst>
          </p:cNvPr>
          <p:cNvSpPr txBox="1">
            <a:spLocks/>
          </p:cNvSpPr>
          <p:nvPr/>
        </p:nvSpPr>
        <p:spPr>
          <a:xfrm>
            <a:off x="901992" y="1656444"/>
            <a:ext cx="1013333" cy="633120"/>
          </a:xfrm>
          <a:prstGeom prst="rect">
            <a:avLst/>
          </a:prstGeom>
        </p:spPr>
        <p:txBody>
          <a:bodyPr vert="horz" lIns="91440" tIns="45720" rIns="91440" bIns="45720" rtlCol="0" anchor="ctr">
            <a:normAutofit fontScale="77500" lnSpcReduction="20000"/>
          </a:bodyPr>
          <a:lstStyle>
            <a:lvl1pPr algn="l" defTabSz="914400" rtl="0" eaLnBrk="1" latinLnBrk="0" hangingPunct="1">
              <a:lnSpc>
                <a:spcPct val="85000"/>
              </a:lnSpc>
              <a:spcBef>
                <a:spcPct val="0"/>
              </a:spcBef>
              <a:buNone/>
              <a:defRPr sz="7200" kern="1200" spc="-50" baseline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IN" sz="4000" i="1" dirty="0">
                <a:solidFill>
                  <a:srgbClr val="FFFF00"/>
                </a:solidFill>
              </a:rPr>
              <a:t>ABB</a:t>
            </a:r>
          </a:p>
        </p:txBody>
      </p:sp>
      <p:sp>
        <p:nvSpPr>
          <p:cNvPr id="113" name="Title 2">
            <a:extLst>
              <a:ext uri="{FF2B5EF4-FFF2-40B4-BE49-F238E27FC236}">
                <a16:creationId xmlns:a16="http://schemas.microsoft.com/office/drawing/2014/main" id="{DDFD3571-8783-2EAA-3F75-B2DD8AB8783C}"/>
              </a:ext>
            </a:extLst>
          </p:cNvPr>
          <p:cNvSpPr txBox="1">
            <a:spLocks/>
          </p:cNvSpPr>
          <p:nvPr/>
        </p:nvSpPr>
        <p:spPr>
          <a:xfrm>
            <a:off x="854333" y="3889712"/>
            <a:ext cx="1108651" cy="633120"/>
          </a:xfrm>
          <a:prstGeom prst="rect">
            <a:avLst/>
          </a:prstGeom>
        </p:spPr>
        <p:txBody>
          <a:bodyPr vert="horz" lIns="91440" tIns="45720" rIns="91440" bIns="45720" rtlCol="0" anchor="ctr">
            <a:normAutofit fontScale="62500" lnSpcReduction="20000"/>
          </a:bodyPr>
          <a:lstStyle>
            <a:lvl1pPr algn="l" defTabSz="914400" rtl="0" eaLnBrk="1" latinLnBrk="0" hangingPunct="1">
              <a:lnSpc>
                <a:spcPct val="85000"/>
              </a:lnSpc>
              <a:spcBef>
                <a:spcPct val="0"/>
              </a:spcBef>
              <a:buNone/>
              <a:defRPr sz="7200" kern="1200" spc="-50" baseline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IN" sz="4000" i="1" dirty="0">
                <a:solidFill>
                  <a:srgbClr val="FFFF00"/>
                </a:solidFill>
              </a:rPr>
              <a:t>TELK</a:t>
            </a:r>
          </a:p>
        </p:txBody>
      </p:sp>
      <p:sp>
        <p:nvSpPr>
          <p:cNvPr id="114" name="Title 2">
            <a:extLst>
              <a:ext uri="{FF2B5EF4-FFF2-40B4-BE49-F238E27FC236}">
                <a16:creationId xmlns:a16="http://schemas.microsoft.com/office/drawing/2014/main" id="{70DBC234-DD37-3057-4FC7-4567352E96FB}"/>
              </a:ext>
            </a:extLst>
          </p:cNvPr>
          <p:cNvSpPr txBox="1">
            <a:spLocks/>
          </p:cNvSpPr>
          <p:nvPr/>
        </p:nvSpPr>
        <p:spPr>
          <a:xfrm>
            <a:off x="901992" y="4914609"/>
            <a:ext cx="1013333" cy="633120"/>
          </a:xfrm>
          <a:prstGeom prst="rect">
            <a:avLst/>
          </a:prstGeom>
        </p:spPr>
        <p:txBody>
          <a:bodyPr vert="horz" lIns="91440" tIns="45720" rIns="91440" bIns="45720" rtlCol="0" anchor="ctr">
            <a:normAutofit fontScale="70000" lnSpcReduction="20000"/>
          </a:bodyPr>
          <a:lstStyle>
            <a:lvl1pPr algn="l" defTabSz="914400" rtl="0" eaLnBrk="1" latinLnBrk="0" hangingPunct="1">
              <a:lnSpc>
                <a:spcPct val="85000"/>
              </a:lnSpc>
              <a:spcBef>
                <a:spcPct val="0"/>
              </a:spcBef>
              <a:buNone/>
              <a:defRPr sz="7200" kern="1200" spc="-50" baseline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IN" sz="4000" i="1" dirty="0">
                <a:solidFill>
                  <a:srgbClr val="FFFF00"/>
                </a:solidFill>
              </a:rPr>
              <a:t>T&amp;R</a:t>
            </a:r>
          </a:p>
        </p:txBody>
      </p:sp>
      <p:sp>
        <p:nvSpPr>
          <p:cNvPr id="115" name="Title 2">
            <a:extLst>
              <a:ext uri="{FF2B5EF4-FFF2-40B4-BE49-F238E27FC236}">
                <a16:creationId xmlns:a16="http://schemas.microsoft.com/office/drawing/2014/main" id="{F6D36AEF-456F-A16C-5065-3CA4700B52FD}"/>
              </a:ext>
            </a:extLst>
          </p:cNvPr>
          <p:cNvSpPr txBox="1">
            <a:spLocks/>
          </p:cNvSpPr>
          <p:nvPr/>
        </p:nvSpPr>
        <p:spPr>
          <a:xfrm>
            <a:off x="901992" y="2866959"/>
            <a:ext cx="1013333" cy="633120"/>
          </a:xfrm>
          <a:prstGeom prst="rect">
            <a:avLst/>
          </a:prstGeom>
        </p:spPr>
        <p:txBody>
          <a:bodyPr vert="horz" lIns="91440" tIns="45720" rIns="91440" bIns="45720" rtlCol="0" anchor="ctr">
            <a:normAutofit fontScale="77500" lnSpcReduction="20000"/>
          </a:bodyPr>
          <a:lstStyle>
            <a:lvl1pPr algn="l" defTabSz="914400" rtl="0" eaLnBrk="1" latinLnBrk="0" hangingPunct="1">
              <a:lnSpc>
                <a:spcPct val="85000"/>
              </a:lnSpc>
              <a:spcBef>
                <a:spcPct val="0"/>
              </a:spcBef>
              <a:buNone/>
              <a:defRPr sz="7200" kern="1200" spc="-50" baseline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IN" sz="4000" i="1" dirty="0">
                <a:solidFill>
                  <a:srgbClr val="FFFF00"/>
                </a:solidFill>
              </a:rPr>
              <a:t>ABB</a:t>
            </a:r>
          </a:p>
        </p:txBody>
      </p:sp>
      <p:sp>
        <p:nvSpPr>
          <p:cNvPr id="116" name="Arc 115">
            <a:extLst>
              <a:ext uri="{FF2B5EF4-FFF2-40B4-BE49-F238E27FC236}">
                <a16:creationId xmlns:a16="http://schemas.microsoft.com/office/drawing/2014/main" id="{0EFD99A1-688B-722F-2A46-B20DF7CE1C97}"/>
              </a:ext>
            </a:extLst>
          </p:cNvPr>
          <p:cNvSpPr/>
          <p:nvPr/>
        </p:nvSpPr>
        <p:spPr>
          <a:xfrm>
            <a:off x="2588587" y="5001122"/>
            <a:ext cx="1422326" cy="1639753"/>
          </a:xfrm>
          <a:prstGeom prst="arc">
            <a:avLst>
              <a:gd name="adj1" fmla="val 16200000"/>
              <a:gd name="adj2" fmla="val 20688612"/>
            </a:avLst>
          </a:prstGeom>
          <a:ln w="38100">
            <a:solidFill>
              <a:srgbClr val="92D05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n-IN"/>
          </a:p>
        </p:txBody>
      </p:sp>
      <p:sp>
        <p:nvSpPr>
          <p:cNvPr id="2080" name="Title 2">
            <a:extLst>
              <a:ext uri="{FF2B5EF4-FFF2-40B4-BE49-F238E27FC236}">
                <a16:creationId xmlns:a16="http://schemas.microsoft.com/office/drawing/2014/main" id="{EA7F9F83-5EE4-C5B5-D851-0BDB4F7CC2AD}"/>
              </a:ext>
            </a:extLst>
          </p:cNvPr>
          <p:cNvSpPr txBox="1">
            <a:spLocks/>
          </p:cNvSpPr>
          <p:nvPr/>
        </p:nvSpPr>
        <p:spPr>
          <a:xfrm>
            <a:off x="1994062" y="1604292"/>
            <a:ext cx="1018351" cy="633120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 algn="l" defTabSz="914400" rtl="0" eaLnBrk="1" latinLnBrk="0" hangingPunct="1">
              <a:lnSpc>
                <a:spcPct val="85000"/>
              </a:lnSpc>
              <a:spcBef>
                <a:spcPct val="0"/>
              </a:spcBef>
              <a:buNone/>
              <a:defRPr sz="7200" kern="1200" spc="-50" baseline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IN" sz="3000" i="1" dirty="0"/>
              <a:t>88</a:t>
            </a:r>
          </a:p>
        </p:txBody>
      </p:sp>
      <p:sp>
        <p:nvSpPr>
          <p:cNvPr id="2081" name="Title 2">
            <a:extLst>
              <a:ext uri="{FF2B5EF4-FFF2-40B4-BE49-F238E27FC236}">
                <a16:creationId xmlns:a16="http://schemas.microsoft.com/office/drawing/2014/main" id="{9AAE705F-EC18-68D9-8704-B466A18C29D0}"/>
              </a:ext>
            </a:extLst>
          </p:cNvPr>
          <p:cNvSpPr txBox="1">
            <a:spLocks/>
          </p:cNvSpPr>
          <p:nvPr/>
        </p:nvSpPr>
        <p:spPr>
          <a:xfrm>
            <a:off x="1978866" y="2817730"/>
            <a:ext cx="1040053" cy="633120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 algn="l" defTabSz="914400" rtl="0" eaLnBrk="1" latinLnBrk="0" hangingPunct="1">
              <a:lnSpc>
                <a:spcPct val="85000"/>
              </a:lnSpc>
              <a:spcBef>
                <a:spcPct val="0"/>
              </a:spcBef>
              <a:buNone/>
              <a:defRPr sz="7200" kern="1200" spc="-50" baseline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IN" sz="3000" i="1" dirty="0"/>
              <a:t>88</a:t>
            </a:r>
          </a:p>
        </p:txBody>
      </p:sp>
      <p:sp>
        <p:nvSpPr>
          <p:cNvPr id="2082" name="Title 2">
            <a:extLst>
              <a:ext uri="{FF2B5EF4-FFF2-40B4-BE49-F238E27FC236}">
                <a16:creationId xmlns:a16="http://schemas.microsoft.com/office/drawing/2014/main" id="{3F58801E-B302-BC50-1EBD-E76C69CE2EB9}"/>
              </a:ext>
            </a:extLst>
          </p:cNvPr>
          <p:cNvSpPr txBox="1">
            <a:spLocks/>
          </p:cNvSpPr>
          <p:nvPr/>
        </p:nvSpPr>
        <p:spPr>
          <a:xfrm>
            <a:off x="2121693" y="3902855"/>
            <a:ext cx="836076" cy="633120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 algn="l" defTabSz="914400" rtl="0" eaLnBrk="1" latinLnBrk="0" hangingPunct="1">
              <a:lnSpc>
                <a:spcPct val="85000"/>
              </a:lnSpc>
              <a:spcBef>
                <a:spcPct val="0"/>
              </a:spcBef>
              <a:buNone/>
              <a:defRPr sz="7200" kern="1200" spc="-50" baseline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IN" sz="3000" i="1" dirty="0"/>
              <a:t>90</a:t>
            </a:r>
          </a:p>
        </p:txBody>
      </p:sp>
      <p:sp>
        <p:nvSpPr>
          <p:cNvPr id="2083" name="Title 2">
            <a:extLst>
              <a:ext uri="{FF2B5EF4-FFF2-40B4-BE49-F238E27FC236}">
                <a16:creationId xmlns:a16="http://schemas.microsoft.com/office/drawing/2014/main" id="{155167ED-BBB5-FF31-FB3C-658D846B9C23}"/>
              </a:ext>
            </a:extLst>
          </p:cNvPr>
          <p:cNvSpPr txBox="1">
            <a:spLocks/>
          </p:cNvSpPr>
          <p:nvPr/>
        </p:nvSpPr>
        <p:spPr>
          <a:xfrm>
            <a:off x="2121693" y="4940875"/>
            <a:ext cx="836076" cy="633120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 algn="l" defTabSz="914400" rtl="0" eaLnBrk="1" latinLnBrk="0" hangingPunct="1">
              <a:lnSpc>
                <a:spcPct val="85000"/>
              </a:lnSpc>
              <a:spcBef>
                <a:spcPct val="0"/>
              </a:spcBef>
              <a:buNone/>
              <a:defRPr sz="7200" kern="1200" spc="-50" baseline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IN" sz="3000" i="1" dirty="0"/>
              <a:t>155</a:t>
            </a:r>
          </a:p>
        </p:txBody>
      </p:sp>
      <p:sp>
        <p:nvSpPr>
          <p:cNvPr id="2084" name="Title 2">
            <a:extLst>
              <a:ext uri="{FF2B5EF4-FFF2-40B4-BE49-F238E27FC236}">
                <a16:creationId xmlns:a16="http://schemas.microsoft.com/office/drawing/2014/main" id="{818F7A8C-0DE2-6854-268E-F01C64C2FEE5}"/>
              </a:ext>
            </a:extLst>
          </p:cNvPr>
          <p:cNvSpPr txBox="1">
            <a:spLocks/>
          </p:cNvSpPr>
          <p:nvPr/>
        </p:nvSpPr>
        <p:spPr>
          <a:xfrm>
            <a:off x="1938191" y="5434920"/>
            <a:ext cx="1013333" cy="633120"/>
          </a:xfrm>
          <a:prstGeom prst="rect">
            <a:avLst/>
          </a:prstGeom>
        </p:spPr>
        <p:txBody>
          <a:bodyPr vert="horz" lIns="91440" tIns="45720" rIns="91440" bIns="45720" rtlCol="0" anchor="ctr">
            <a:normAutofit fontScale="62500" lnSpcReduction="20000"/>
          </a:bodyPr>
          <a:lstStyle>
            <a:lvl1pPr algn="l" defTabSz="914400" rtl="0" eaLnBrk="1" latinLnBrk="0" hangingPunct="1">
              <a:lnSpc>
                <a:spcPct val="85000"/>
              </a:lnSpc>
              <a:spcBef>
                <a:spcPct val="0"/>
              </a:spcBef>
              <a:buNone/>
              <a:defRPr sz="7200" kern="1200" spc="-50" baseline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IN" sz="4000" i="1" dirty="0"/>
              <a:t>Load MW</a:t>
            </a:r>
          </a:p>
        </p:txBody>
      </p:sp>
      <p:sp>
        <p:nvSpPr>
          <p:cNvPr id="2" name="Title 2">
            <a:extLst>
              <a:ext uri="{FF2B5EF4-FFF2-40B4-BE49-F238E27FC236}">
                <a16:creationId xmlns:a16="http://schemas.microsoft.com/office/drawing/2014/main" id="{70EB90CF-BC48-0E02-2DFB-D7072204A8EB}"/>
              </a:ext>
            </a:extLst>
          </p:cNvPr>
          <p:cNvSpPr txBox="1">
            <a:spLocks/>
          </p:cNvSpPr>
          <p:nvPr/>
        </p:nvSpPr>
        <p:spPr>
          <a:xfrm>
            <a:off x="6420053" y="1152176"/>
            <a:ext cx="5771947" cy="3848946"/>
          </a:xfrm>
          <a:prstGeom prst="rect">
            <a:avLst/>
          </a:prstGeom>
        </p:spPr>
        <p:txBody>
          <a:bodyPr vert="horz" lIns="91440" tIns="45720" rIns="91440" bIns="45720" rtlCol="0" anchor="t">
            <a:noAutofit/>
          </a:bodyPr>
          <a:lstStyle>
            <a:lvl1pPr algn="l" defTabSz="914400" rtl="0" eaLnBrk="1" latinLnBrk="0" hangingPunct="1">
              <a:lnSpc>
                <a:spcPct val="85000"/>
              </a:lnSpc>
              <a:spcBef>
                <a:spcPct val="0"/>
              </a:spcBef>
              <a:buNone/>
              <a:defRPr sz="7200" kern="1200" spc="-50" baseline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>
              <a:lnSpc>
                <a:spcPts val="2400"/>
              </a:lnSpc>
            </a:pPr>
            <a:r>
              <a:rPr lang="en-IN" sz="2000" i="1" dirty="0">
                <a:solidFill>
                  <a:srgbClr val="FFFF00"/>
                </a:solidFill>
              </a:rPr>
              <a:t>1.Voltage rating should be same</a:t>
            </a:r>
          </a:p>
          <a:p>
            <a:pPr>
              <a:lnSpc>
                <a:spcPts val="2400"/>
              </a:lnSpc>
            </a:pPr>
            <a:endParaRPr lang="en-IN" sz="2000" i="1" dirty="0">
              <a:solidFill>
                <a:srgbClr val="FFFF00"/>
              </a:solidFill>
            </a:endParaRPr>
          </a:p>
          <a:p>
            <a:pPr>
              <a:lnSpc>
                <a:spcPts val="2400"/>
              </a:lnSpc>
            </a:pPr>
            <a:r>
              <a:rPr lang="en-IN" sz="2000" i="1" dirty="0">
                <a:solidFill>
                  <a:srgbClr val="FFFF00"/>
                </a:solidFill>
              </a:rPr>
              <a:t>2.Vector group should be same</a:t>
            </a:r>
          </a:p>
          <a:p>
            <a:pPr>
              <a:lnSpc>
                <a:spcPts val="2400"/>
              </a:lnSpc>
            </a:pPr>
            <a:endParaRPr lang="en-IN" sz="2000" i="1" dirty="0">
              <a:solidFill>
                <a:srgbClr val="FFFF00"/>
              </a:solidFill>
            </a:endParaRPr>
          </a:p>
          <a:p>
            <a:pPr>
              <a:lnSpc>
                <a:spcPts val="2400"/>
              </a:lnSpc>
            </a:pPr>
            <a:r>
              <a:rPr lang="en-IN" sz="2000" i="1" dirty="0">
                <a:solidFill>
                  <a:srgbClr val="FFFF00"/>
                </a:solidFill>
              </a:rPr>
              <a:t>3. %Z should be nearly equal to each other or equal (sharing is Inversely proportional to %Z)</a:t>
            </a:r>
          </a:p>
          <a:p>
            <a:pPr>
              <a:lnSpc>
                <a:spcPts val="2400"/>
              </a:lnSpc>
            </a:pPr>
            <a:endParaRPr lang="en-IN" sz="2000" i="1" dirty="0">
              <a:solidFill>
                <a:srgbClr val="FFFF00"/>
              </a:solidFill>
            </a:endParaRPr>
          </a:p>
          <a:p>
            <a:pPr>
              <a:lnSpc>
                <a:spcPts val="2400"/>
              </a:lnSpc>
            </a:pPr>
            <a:r>
              <a:rPr lang="en-IN" sz="2000" i="1" dirty="0">
                <a:solidFill>
                  <a:srgbClr val="FFFF00"/>
                </a:solidFill>
              </a:rPr>
              <a:t>4. Power rating may vary (sharing is directly proportional to rating)</a:t>
            </a:r>
          </a:p>
          <a:p>
            <a:pPr>
              <a:lnSpc>
                <a:spcPts val="2400"/>
              </a:lnSpc>
            </a:pPr>
            <a:endParaRPr lang="en-IN" sz="2000" i="1" dirty="0">
              <a:solidFill>
                <a:srgbClr val="FFFF00"/>
              </a:solidFill>
            </a:endParaRPr>
          </a:p>
          <a:p>
            <a:pPr>
              <a:lnSpc>
                <a:spcPts val="2400"/>
              </a:lnSpc>
            </a:pPr>
            <a:r>
              <a:rPr lang="en-IN" sz="2000" i="1" dirty="0">
                <a:solidFill>
                  <a:srgbClr val="FFFF00"/>
                </a:solidFill>
              </a:rPr>
              <a:t>5. Phase association to be maintained</a:t>
            </a:r>
          </a:p>
        </p:txBody>
      </p:sp>
      <p:sp>
        <p:nvSpPr>
          <p:cNvPr id="11" name="Title 2">
            <a:extLst>
              <a:ext uri="{FF2B5EF4-FFF2-40B4-BE49-F238E27FC236}">
                <a16:creationId xmlns:a16="http://schemas.microsoft.com/office/drawing/2014/main" id="{3F8E5562-5A59-A1AB-9189-A84C8D127C09}"/>
              </a:ext>
            </a:extLst>
          </p:cNvPr>
          <p:cNvSpPr txBox="1">
            <a:spLocks/>
          </p:cNvSpPr>
          <p:nvPr/>
        </p:nvSpPr>
        <p:spPr>
          <a:xfrm>
            <a:off x="4499631" y="676682"/>
            <a:ext cx="1749786" cy="633120"/>
          </a:xfrm>
          <a:prstGeom prst="rect">
            <a:avLst/>
          </a:prstGeom>
        </p:spPr>
        <p:txBody>
          <a:bodyPr vert="horz" lIns="91440" tIns="45720" rIns="91440" bIns="45720" rtlCol="0" anchor="ctr">
            <a:normAutofit fontScale="62500" lnSpcReduction="20000"/>
          </a:bodyPr>
          <a:lstStyle>
            <a:lvl1pPr algn="l" defTabSz="914400" rtl="0" eaLnBrk="1" latinLnBrk="0" hangingPunct="1">
              <a:lnSpc>
                <a:spcPct val="85000"/>
              </a:lnSpc>
              <a:spcBef>
                <a:spcPct val="0"/>
              </a:spcBef>
              <a:buNone/>
              <a:defRPr sz="7200" kern="1200" spc="-50" baseline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IN" sz="4000" i="1" dirty="0">
                <a:solidFill>
                  <a:srgbClr val="FFFF00"/>
                </a:solidFill>
              </a:rPr>
              <a:t>YNa0 D11</a:t>
            </a:r>
          </a:p>
        </p:txBody>
      </p:sp>
      <p:sp>
        <p:nvSpPr>
          <p:cNvPr id="13" name="Title 2">
            <a:extLst>
              <a:ext uri="{FF2B5EF4-FFF2-40B4-BE49-F238E27FC236}">
                <a16:creationId xmlns:a16="http://schemas.microsoft.com/office/drawing/2014/main" id="{057472AB-103E-FC04-411C-70BDCCEA5818}"/>
              </a:ext>
            </a:extLst>
          </p:cNvPr>
          <p:cNvSpPr txBox="1">
            <a:spLocks/>
          </p:cNvSpPr>
          <p:nvPr/>
        </p:nvSpPr>
        <p:spPr>
          <a:xfrm>
            <a:off x="6191767" y="5634067"/>
            <a:ext cx="6000233" cy="633120"/>
          </a:xfrm>
          <a:prstGeom prst="rect">
            <a:avLst/>
          </a:prstGeom>
        </p:spPr>
        <p:txBody>
          <a:bodyPr vert="horz" lIns="91440" tIns="45720" rIns="91440" bIns="45720" rtlCol="0" anchor="ctr">
            <a:normAutofit fontScale="62500" lnSpcReduction="20000"/>
          </a:bodyPr>
          <a:lstStyle>
            <a:lvl1pPr algn="l" defTabSz="914400" rtl="0" eaLnBrk="1" latinLnBrk="0" hangingPunct="1">
              <a:lnSpc>
                <a:spcPct val="85000"/>
              </a:lnSpc>
              <a:spcBef>
                <a:spcPct val="0"/>
              </a:spcBef>
              <a:buNone/>
              <a:defRPr sz="7200" kern="1200" spc="-50" baseline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IN" sz="4000" i="1" dirty="0"/>
              <a:t>Load values on 19 12 2023 at 2000 Hr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40E23F99-9946-772B-40B0-F0DF50E6C6A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>
            <a:normAutofit lnSpcReduction="10000"/>
          </a:bodyPr>
          <a:lstStyle/>
          <a:p>
            <a:fld id="{19C1AEB4-7037-4088-A46E-D96AF956DC0D}" type="slidenum">
              <a:rPr lang="en-IN" smtClean="0"/>
              <a:t>93</a:t>
            </a:fld>
            <a:endParaRPr lang="en-IN"/>
          </a:p>
        </p:txBody>
      </p:sp>
      <p:grpSp>
        <p:nvGrpSpPr>
          <p:cNvPr id="4" name="Group 3">
            <a:extLst>
              <a:ext uri="{FF2B5EF4-FFF2-40B4-BE49-F238E27FC236}">
                <a16:creationId xmlns:a16="http://schemas.microsoft.com/office/drawing/2014/main" id="{46A4AC4E-7537-9641-4E5F-880C02E919DA}"/>
              </a:ext>
            </a:extLst>
          </p:cNvPr>
          <p:cNvGrpSpPr/>
          <p:nvPr/>
        </p:nvGrpSpPr>
        <p:grpSpPr>
          <a:xfrm>
            <a:off x="11481757" y="74540"/>
            <a:ext cx="620304" cy="653010"/>
            <a:chOff x="8366841" y="1587144"/>
            <a:chExt cx="620304" cy="653010"/>
          </a:xfrm>
        </p:grpSpPr>
        <p:cxnSp>
          <p:nvCxnSpPr>
            <p:cNvPr id="6" name="Straight Connector 5">
              <a:extLst>
                <a:ext uri="{FF2B5EF4-FFF2-40B4-BE49-F238E27FC236}">
                  <a16:creationId xmlns:a16="http://schemas.microsoft.com/office/drawing/2014/main" id="{CCE29272-C2DC-B443-3B69-0A02ECB6ED07}"/>
                </a:ext>
              </a:extLst>
            </p:cNvPr>
            <p:cNvCxnSpPr/>
            <p:nvPr/>
          </p:nvCxnSpPr>
          <p:spPr>
            <a:xfrm>
              <a:off x="8672017" y="1587144"/>
              <a:ext cx="0" cy="653010"/>
            </a:xfrm>
            <a:prstGeom prst="line">
              <a:avLst/>
            </a:prstGeom>
            <a:effectLst>
              <a:glow rad="63500">
                <a:schemeClr val="accent1">
                  <a:satMod val="175000"/>
                  <a:alpha val="40000"/>
                </a:schemeClr>
              </a:glow>
            </a:effectLst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" name="Straight Connector 6">
              <a:extLst>
                <a:ext uri="{FF2B5EF4-FFF2-40B4-BE49-F238E27FC236}">
                  <a16:creationId xmlns:a16="http://schemas.microsoft.com/office/drawing/2014/main" id="{D0303DDE-8A23-3CC7-504B-CA93CF548306}"/>
                </a:ext>
              </a:extLst>
            </p:cNvPr>
            <p:cNvCxnSpPr/>
            <p:nvPr/>
          </p:nvCxnSpPr>
          <p:spPr>
            <a:xfrm>
              <a:off x="8366841" y="1917229"/>
              <a:ext cx="620304" cy="0"/>
            </a:xfrm>
            <a:prstGeom prst="line">
              <a:avLst/>
            </a:prstGeom>
            <a:effectLst>
              <a:glow rad="63500">
                <a:schemeClr val="accent1">
                  <a:satMod val="175000"/>
                  <a:alpha val="40000"/>
                </a:schemeClr>
              </a:glow>
            </a:effectLst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grpSp>
        <p:nvGrpSpPr>
          <p:cNvPr id="8" name="Group 7">
            <a:extLst>
              <a:ext uri="{FF2B5EF4-FFF2-40B4-BE49-F238E27FC236}">
                <a16:creationId xmlns:a16="http://schemas.microsoft.com/office/drawing/2014/main" id="{26D595AC-EE64-8B77-A9D4-5DADF2A2BC5E}"/>
              </a:ext>
            </a:extLst>
          </p:cNvPr>
          <p:cNvGrpSpPr/>
          <p:nvPr/>
        </p:nvGrpSpPr>
        <p:grpSpPr>
          <a:xfrm>
            <a:off x="11157779" y="-216759"/>
            <a:ext cx="1260000" cy="1260000"/>
            <a:chOff x="7064043" y="3066250"/>
            <a:chExt cx="1260000" cy="1260000"/>
          </a:xfrm>
        </p:grpSpPr>
        <p:sp>
          <p:nvSpPr>
            <p:cNvPr id="9" name="Oval 8">
              <a:extLst>
                <a:ext uri="{FF2B5EF4-FFF2-40B4-BE49-F238E27FC236}">
                  <a16:creationId xmlns:a16="http://schemas.microsoft.com/office/drawing/2014/main" id="{C190B1C2-A36E-BB76-9CD9-1086FF78E7E2}"/>
                </a:ext>
              </a:extLst>
            </p:cNvPr>
            <p:cNvSpPr/>
            <p:nvPr/>
          </p:nvSpPr>
          <p:spPr>
            <a:xfrm>
              <a:off x="7064043" y="3066250"/>
              <a:ext cx="1260000" cy="1260000"/>
            </a:xfrm>
            <a:prstGeom prst="ellipse">
              <a:avLst/>
            </a:prstGeom>
            <a:noFill/>
            <a:ln>
              <a:solidFill>
                <a:schemeClr val="bg1"/>
              </a:solidFill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IN"/>
            </a:p>
          </p:txBody>
        </p:sp>
        <p:grpSp>
          <p:nvGrpSpPr>
            <p:cNvPr id="10" name="Group 9">
              <a:extLst>
                <a:ext uri="{FF2B5EF4-FFF2-40B4-BE49-F238E27FC236}">
                  <a16:creationId xmlns:a16="http://schemas.microsoft.com/office/drawing/2014/main" id="{C0CE74BC-793D-BEF8-A192-5FD1DAA4B0D8}"/>
                </a:ext>
              </a:extLst>
            </p:cNvPr>
            <p:cNvGrpSpPr/>
            <p:nvPr/>
          </p:nvGrpSpPr>
          <p:grpSpPr>
            <a:xfrm>
              <a:off x="7330553" y="3336250"/>
              <a:ext cx="726980" cy="720000"/>
              <a:chOff x="9768840" y="2275840"/>
              <a:chExt cx="726980" cy="720000"/>
            </a:xfrm>
          </p:grpSpPr>
          <p:sp>
            <p:nvSpPr>
              <p:cNvPr id="12" name="Oval 11">
                <a:extLst>
                  <a:ext uri="{FF2B5EF4-FFF2-40B4-BE49-F238E27FC236}">
                    <a16:creationId xmlns:a16="http://schemas.microsoft.com/office/drawing/2014/main" id="{6CE4BE17-709B-EE64-A7F5-D800600DEB84}"/>
                  </a:ext>
                </a:extLst>
              </p:cNvPr>
              <p:cNvSpPr/>
              <p:nvPr/>
            </p:nvSpPr>
            <p:spPr>
              <a:xfrm>
                <a:off x="9768840" y="2275840"/>
                <a:ext cx="720000" cy="720000"/>
              </a:xfrm>
              <a:prstGeom prst="ellipse">
                <a:avLst/>
              </a:prstGeom>
              <a:noFill/>
              <a:ln>
                <a:solidFill>
                  <a:schemeClr val="bg1"/>
                </a:solidFill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IN"/>
              </a:p>
            </p:txBody>
          </p:sp>
          <p:cxnSp>
            <p:nvCxnSpPr>
              <p:cNvPr id="14" name="Straight Arrow Connector 13">
                <a:extLst>
                  <a:ext uri="{FF2B5EF4-FFF2-40B4-BE49-F238E27FC236}">
                    <a16:creationId xmlns:a16="http://schemas.microsoft.com/office/drawing/2014/main" id="{958DE85A-94B7-ADA9-AE72-5A28099A908C}"/>
                  </a:ext>
                </a:extLst>
              </p:cNvPr>
              <p:cNvCxnSpPr>
                <a:cxnSpLocks/>
              </p:cNvCxnSpPr>
              <p:nvPr/>
            </p:nvCxnSpPr>
            <p:spPr>
              <a:xfrm rot="7200000">
                <a:off x="9860407" y="2786655"/>
                <a:ext cx="360000" cy="6762"/>
              </a:xfrm>
              <a:prstGeom prst="straightConnector1">
                <a:avLst/>
              </a:prstGeom>
              <a:ln w="38100" cap="rnd">
                <a:solidFill>
                  <a:srgbClr val="FFFF00"/>
                </a:solidFill>
                <a:tailEnd type="triangle"/>
              </a:ln>
            </p:spPr>
            <p:style>
              <a:lnRef idx="2">
                <a:schemeClr val="accent3"/>
              </a:lnRef>
              <a:fillRef idx="0">
                <a:schemeClr val="accent3"/>
              </a:fillRef>
              <a:effectRef idx="1">
                <a:schemeClr val="accent3"/>
              </a:effectRef>
              <a:fontRef idx="minor">
                <a:schemeClr val="tx1"/>
              </a:fontRef>
            </p:style>
          </p:cxnSp>
          <p:cxnSp>
            <p:nvCxnSpPr>
              <p:cNvPr id="15" name="Straight Arrow Connector 14">
                <a:extLst>
                  <a:ext uri="{FF2B5EF4-FFF2-40B4-BE49-F238E27FC236}">
                    <a16:creationId xmlns:a16="http://schemas.microsoft.com/office/drawing/2014/main" id="{D80EB22E-96FB-AFA0-3EF4-A2D7373ED976}"/>
                  </a:ext>
                </a:extLst>
              </p:cNvPr>
              <p:cNvCxnSpPr>
                <a:cxnSpLocks/>
              </p:cNvCxnSpPr>
              <p:nvPr/>
            </p:nvCxnSpPr>
            <p:spPr>
              <a:xfrm rot="14400000">
                <a:off x="9861767" y="2473195"/>
                <a:ext cx="360000" cy="6762"/>
              </a:xfrm>
              <a:prstGeom prst="straightConnector1">
                <a:avLst/>
              </a:prstGeom>
              <a:ln w="38100" cap="rnd">
                <a:solidFill>
                  <a:srgbClr val="0070C0"/>
                </a:solidFill>
                <a:tailEnd type="triangle"/>
              </a:ln>
            </p:spPr>
            <p:style>
              <a:lnRef idx="2">
                <a:schemeClr val="accent3"/>
              </a:lnRef>
              <a:fillRef idx="0">
                <a:schemeClr val="accent3"/>
              </a:fillRef>
              <a:effectRef idx="1">
                <a:schemeClr val="accent3"/>
              </a:effectRef>
              <a:fontRef idx="minor">
                <a:schemeClr val="tx1"/>
              </a:fontRef>
            </p:style>
          </p:cxnSp>
          <p:cxnSp>
            <p:nvCxnSpPr>
              <p:cNvPr id="16" name="Straight Arrow Connector 15">
                <a:extLst>
                  <a:ext uri="{FF2B5EF4-FFF2-40B4-BE49-F238E27FC236}">
                    <a16:creationId xmlns:a16="http://schemas.microsoft.com/office/drawing/2014/main" id="{EA9CFEE7-8EC6-349C-37D2-1D47B37DBF34}"/>
                  </a:ext>
                </a:extLst>
              </p:cNvPr>
              <p:cNvCxnSpPr/>
              <p:nvPr/>
            </p:nvCxnSpPr>
            <p:spPr>
              <a:xfrm>
                <a:off x="10135820" y="2629924"/>
                <a:ext cx="360000" cy="6762"/>
              </a:xfrm>
              <a:prstGeom prst="straightConnector1">
                <a:avLst/>
              </a:prstGeom>
              <a:ln w="38100" cap="rnd">
                <a:solidFill>
                  <a:srgbClr val="FF0000"/>
                </a:solidFill>
                <a:tailEnd type="triangle"/>
              </a:ln>
            </p:spPr>
            <p:style>
              <a:lnRef idx="2">
                <a:schemeClr val="accent3"/>
              </a:lnRef>
              <a:fillRef idx="0">
                <a:schemeClr val="accent3"/>
              </a:fillRef>
              <a:effectRef idx="1">
                <a:schemeClr val="accent3"/>
              </a:effectRef>
              <a:fontRef idx="minor">
                <a:schemeClr val="tx1"/>
              </a:fontRef>
            </p:style>
          </p:cxnSp>
        </p:grpSp>
      </p:grpSp>
      <p:sp>
        <p:nvSpPr>
          <p:cNvPr id="17" name="Rectangle 16">
            <a:extLst>
              <a:ext uri="{FF2B5EF4-FFF2-40B4-BE49-F238E27FC236}">
                <a16:creationId xmlns:a16="http://schemas.microsoft.com/office/drawing/2014/main" id="{8E2DC6E4-7E75-0226-4096-8C9C5AB85C2C}"/>
              </a:ext>
            </a:extLst>
          </p:cNvPr>
          <p:cNvSpPr/>
          <p:nvPr/>
        </p:nvSpPr>
        <p:spPr>
          <a:xfrm>
            <a:off x="11033567" y="-86686"/>
            <a:ext cx="513657" cy="405484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2000" b="0" cap="none" spc="0" dirty="0">
                <a:ln w="0"/>
                <a:solidFill>
                  <a:srgbClr val="92D050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120</a:t>
            </a:r>
          </a:p>
        </p:txBody>
      </p:sp>
      <p:sp>
        <p:nvSpPr>
          <p:cNvPr id="18" name="Rectangle 17">
            <a:extLst>
              <a:ext uri="{FF2B5EF4-FFF2-40B4-BE49-F238E27FC236}">
                <a16:creationId xmlns:a16="http://schemas.microsoft.com/office/drawing/2014/main" id="{B0434C68-190E-A25F-E109-35A5EB1D6389}"/>
              </a:ext>
            </a:extLst>
          </p:cNvPr>
          <p:cNvSpPr/>
          <p:nvPr/>
        </p:nvSpPr>
        <p:spPr>
          <a:xfrm>
            <a:off x="11077769" y="566219"/>
            <a:ext cx="513657" cy="405484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2000" b="0" cap="none" spc="0" dirty="0">
                <a:ln w="0"/>
                <a:solidFill>
                  <a:srgbClr val="92D050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240</a:t>
            </a:r>
          </a:p>
        </p:txBody>
      </p:sp>
    </p:spTree>
    <p:extLst>
      <p:ext uri="{BB962C8B-B14F-4D97-AF65-F5344CB8AC3E}">
        <p14:creationId xmlns:p14="http://schemas.microsoft.com/office/powerpoint/2010/main" val="90603929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0">
        <p:cut/>
      </p:transition>
    </mc:Choice>
    <mc:Fallback xmlns="">
      <p:transition>
        <p:cut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8" presetClass="emph" presetSubtype="0" repeatCount="indefinite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Rot by="-21600000">
                                      <p:cBhvr>
                                        <p:cTn id="6" dur="20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1" dur="500"/>
                                        <p:tgtEl>
                                          <p:spTgt spid="1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500"/>
                            </p:stCondLst>
                            <p:childTnLst>
                              <p:par>
                                <p:cTn id="13" presetID="22" presetClass="entr" presetSubtype="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5" dur="500"/>
                                        <p:tgtEl>
                                          <p:spTgt spid="1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1000"/>
                            </p:stCondLst>
                            <p:childTnLst>
                              <p:par>
                                <p:cTn id="17" presetID="22" presetClass="entr" presetSubtype="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9" dur="500"/>
                                        <p:tgtEl>
                                          <p:spTgt spid="1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>
                            <p:stCondLst>
                              <p:cond delay="1500"/>
                            </p:stCondLst>
                            <p:childTnLst>
                              <p:par>
                                <p:cTn id="21" presetID="22" presetClass="entr" presetSubtype="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23" dur="500"/>
                                        <p:tgtEl>
                                          <p:spTgt spid="1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8" dur="5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47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3" dur="1000"/>
                                        <p:tgtEl>
                                          <p:spTgt spid="8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4" dur="1000" fill="hold"/>
                                        <p:tgtEl>
                                          <p:spTgt spid="8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1000" fill="hold"/>
                                        <p:tgtEl>
                                          <p:spTgt spid="8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40" dur="500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" fill="hold">
                      <p:stCondLst>
                        <p:cond delay="indefinite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5" dur="1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6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7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22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52" dur="500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57" dur="500"/>
                                        <p:tgtEl>
                                          <p:spTgt spid="8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8" fill="hold">
                            <p:stCondLst>
                              <p:cond delay="500"/>
                            </p:stCondLst>
                            <p:childTnLst>
                              <p:par>
                                <p:cTn id="59" presetID="22" presetClass="entr" presetSubtype="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61" dur="500"/>
                                        <p:tgtEl>
                                          <p:spTgt spid="10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2" fill="hold">
                            <p:stCondLst>
                              <p:cond delay="1000"/>
                            </p:stCondLst>
                            <p:childTnLst>
                              <p:par>
                                <p:cTn id="63" presetID="22" presetClass="entr" presetSubtype="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65" dur="500"/>
                                        <p:tgtEl>
                                          <p:spTgt spid="10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6" fill="hold">
                            <p:stCondLst>
                              <p:cond delay="1500"/>
                            </p:stCondLst>
                            <p:childTnLst>
                              <p:par>
                                <p:cTn id="67" presetID="22" presetClass="entr" presetSubtype="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69" dur="500"/>
                                        <p:tgtEl>
                                          <p:spTgt spid="10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0" fill="hold">
                            <p:stCondLst>
                              <p:cond delay="2000"/>
                            </p:stCondLst>
                            <p:childTnLst>
                              <p:par>
                                <p:cTn id="71" presetID="22" presetClass="entr" presetSubtype="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73" dur="500"/>
                                        <p:tgtEl>
                                          <p:spTgt spid="1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4" fill="hold">
                      <p:stCondLst>
                        <p:cond delay="indefinite"/>
                      </p:stCondLst>
                      <p:childTnLst>
                        <p:par>
                          <p:cTn id="75" fill="hold">
                            <p:stCondLst>
                              <p:cond delay="0"/>
                            </p:stCondLst>
                            <p:childTnLst>
                              <p:par>
                                <p:cTn id="76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8" dur="500"/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9" fill="hold">
                      <p:stCondLst>
                        <p:cond delay="indefinite"/>
                      </p:stCondLst>
                      <p:childTnLst>
                        <p:par>
                          <p:cTn id="80" fill="hold">
                            <p:stCondLst>
                              <p:cond delay="0"/>
                            </p:stCondLst>
                            <p:childTnLst>
                              <p:par>
                                <p:cTn id="81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83" dur="500"/>
                                        <p:tgtEl>
                                          <p:spTgt spid="9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4" fill="hold">
                            <p:stCondLst>
                              <p:cond delay="500"/>
                            </p:stCondLst>
                            <p:childTnLst>
                              <p:par>
                                <p:cTn id="85" presetID="22" presetClass="entr" presetSubtype="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87" dur="500"/>
                                        <p:tgtEl>
                                          <p:spTgt spid="1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8" fill="hold">
                      <p:stCondLst>
                        <p:cond delay="indefinite"/>
                      </p:stCondLst>
                      <p:childTnLst>
                        <p:par>
                          <p:cTn id="89" fill="hold">
                            <p:stCondLst>
                              <p:cond delay="0"/>
                            </p:stCondLst>
                            <p:childTnLst>
                              <p:par>
                                <p:cTn id="90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92" dur="500"/>
                                        <p:tgtEl>
                                          <p:spTgt spid="2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3" fill="hold">
                      <p:stCondLst>
                        <p:cond delay="indefinite"/>
                      </p:stCondLst>
                      <p:childTnLst>
                        <p:par>
                          <p:cTn id="94" fill="hold">
                            <p:stCondLst>
                              <p:cond delay="0"/>
                            </p:stCondLst>
                            <p:childTnLst>
                              <p:par>
                                <p:cTn id="9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8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97" dur="500"/>
                                        <p:tgtEl>
                                          <p:spTgt spid="208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8" fill="hold">
                      <p:stCondLst>
                        <p:cond delay="indefinite"/>
                      </p:stCondLst>
                      <p:childTnLst>
                        <p:par>
                          <p:cTn id="99" fill="hold">
                            <p:stCondLst>
                              <p:cond delay="0"/>
                            </p:stCondLst>
                            <p:childTnLst>
                              <p:par>
                                <p:cTn id="100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8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02" dur="500"/>
                                        <p:tgtEl>
                                          <p:spTgt spid="208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3" fill="hold">
                            <p:stCondLst>
                              <p:cond delay="500"/>
                            </p:stCondLst>
                            <p:childTnLst>
                              <p:par>
                                <p:cTn id="104" presetID="22" presetClass="entr" presetSubtype="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8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06" dur="500"/>
                                        <p:tgtEl>
                                          <p:spTgt spid="208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7" fill="hold">
                            <p:stCondLst>
                              <p:cond delay="1000"/>
                            </p:stCondLst>
                            <p:childTnLst>
                              <p:par>
                                <p:cTn id="108" presetID="22" presetClass="entr" presetSubtype="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8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10" dur="500"/>
                                        <p:tgtEl>
                                          <p:spTgt spid="208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1" fill="hold">
                            <p:stCondLst>
                              <p:cond delay="1500"/>
                            </p:stCondLst>
                            <p:childTnLst>
                              <p:par>
                                <p:cTn id="112" presetID="22" presetClass="entr" presetSubtype="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8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14" dur="500"/>
                                        <p:tgtEl>
                                          <p:spTgt spid="208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5" fill="hold">
                            <p:stCondLst>
                              <p:cond delay="2000"/>
                            </p:stCondLst>
                            <p:childTnLst>
                              <p:par>
                                <p:cTn id="116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18" dur="2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3" grpId="0"/>
      <p:bldP spid="89" grpId="0"/>
      <p:bldP spid="90" grpId="0"/>
      <p:bldP spid="103" grpId="0"/>
      <p:bldP spid="104" grpId="0"/>
      <p:bldP spid="105" grpId="0"/>
      <p:bldP spid="110" grpId="0"/>
      <p:bldP spid="111" grpId="0"/>
      <p:bldP spid="112" grpId="0"/>
      <p:bldP spid="113" grpId="0"/>
      <p:bldP spid="114" grpId="0"/>
      <p:bldP spid="115" grpId="0"/>
      <p:bldP spid="2080" grpId="0"/>
      <p:bldP spid="2081" grpId="0"/>
      <p:bldP spid="2082" grpId="0"/>
      <p:bldP spid="2083" grpId="0"/>
      <p:bldP spid="2084" grpId="0"/>
      <p:bldP spid="11" grpId="0"/>
      <p:bldP spid="13" grpId="0"/>
    </p:bldLst>
  </p:timing>
</p:sld>
</file>

<file path=ppt/slides/slide9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/>
          <p:cNvSpPr>
            <a:spLocks noGrp="1"/>
          </p:cNvSpPr>
          <p:nvPr>
            <p:ph type="ctrTitle"/>
          </p:nvPr>
        </p:nvSpPr>
        <p:spPr>
          <a:xfrm>
            <a:off x="4106848" y="0"/>
            <a:ext cx="3978304" cy="633120"/>
          </a:xfrm>
        </p:spPr>
        <p:txBody>
          <a:bodyPr>
            <a:normAutofit fontScale="90000"/>
          </a:bodyPr>
          <a:lstStyle/>
          <a:p>
            <a:pPr algn="ctr"/>
            <a:r>
              <a:rPr lang="en-IN" sz="4000" i="1" u="sng" dirty="0">
                <a:solidFill>
                  <a:srgbClr val="FFFF00"/>
                </a:solidFill>
              </a:rPr>
              <a:t>Charging of ICTs</a:t>
            </a:r>
          </a:p>
        </p:txBody>
      </p:sp>
      <p:pic>
        <p:nvPicPr>
          <p:cNvPr id="2052" name="Picture 4" descr="APTRANSCO ⚡️⚡️ - Electricity Transmission Company - APTRANSCO | LinkedIn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7541" y="17768"/>
            <a:ext cx="1057360" cy="97547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Slide Number Placeholder 1">
            <a:extLst>
              <a:ext uri="{FF2B5EF4-FFF2-40B4-BE49-F238E27FC236}">
                <a16:creationId xmlns:a16="http://schemas.microsoft.com/office/drawing/2014/main" id="{BD68985C-DF68-99D8-D7EC-A14E874D42E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>
            <a:normAutofit lnSpcReduction="10000"/>
          </a:bodyPr>
          <a:lstStyle/>
          <a:p>
            <a:fld id="{19C1AEB4-7037-4088-A46E-D96AF956DC0D}" type="slidenum">
              <a:rPr lang="en-IN" smtClean="0"/>
              <a:t>94</a:t>
            </a:fld>
            <a:endParaRPr lang="en-IN" dirty="0"/>
          </a:p>
        </p:txBody>
      </p:sp>
      <p:grpSp>
        <p:nvGrpSpPr>
          <p:cNvPr id="5" name="Group 4">
            <a:extLst>
              <a:ext uri="{FF2B5EF4-FFF2-40B4-BE49-F238E27FC236}">
                <a16:creationId xmlns:a16="http://schemas.microsoft.com/office/drawing/2014/main" id="{02591485-A2A9-7686-D246-4C6DF5ADBCA8}"/>
              </a:ext>
            </a:extLst>
          </p:cNvPr>
          <p:cNvGrpSpPr/>
          <p:nvPr/>
        </p:nvGrpSpPr>
        <p:grpSpPr>
          <a:xfrm>
            <a:off x="11481757" y="74540"/>
            <a:ext cx="620304" cy="653010"/>
            <a:chOff x="8366841" y="1587144"/>
            <a:chExt cx="620304" cy="653010"/>
          </a:xfrm>
        </p:grpSpPr>
        <p:cxnSp>
          <p:nvCxnSpPr>
            <p:cNvPr id="6" name="Straight Connector 5">
              <a:extLst>
                <a:ext uri="{FF2B5EF4-FFF2-40B4-BE49-F238E27FC236}">
                  <a16:creationId xmlns:a16="http://schemas.microsoft.com/office/drawing/2014/main" id="{D74B9060-498E-BEA9-5040-E7E5DEC7EB9E}"/>
                </a:ext>
              </a:extLst>
            </p:cNvPr>
            <p:cNvCxnSpPr/>
            <p:nvPr/>
          </p:nvCxnSpPr>
          <p:spPr>
            <a:xfrm>
              <a:off x="8672017" y="1587144"/>
              <a:ext cx="0" cy="653010"/>
            </a:xfrm>
            <a:prstGeom prst="line">
              <a:avLst/>
            </a:prstGeom>
            <a:effectLst>
              <a:glow rad="63500">
                <a:schemeClr val="accent1">
                  <a:satMod val="175000"/>
                  <a:alpha val="40000"/>
                </a:schemeClr>
              </a:glow>
            </a:effectLst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" name="Straight Connector 6">
              <a:extLst>
                <a:ext uri="{FF2B5EF4-FFF2-40B4-BE49-F238E27FC236}">
                  <a16:creationId xmlns:a16="http://schemas.microsoft.com/office/drawing/2014/main" id="{0EE039B0-468E-890C-04DB-F17DE448774D}"/>
                </a:ext>
              </a:extLst>
            </p:cNvPr>
            <p:cNvCxnSpPr/>
            <p:nvPr/>
          </p:nvCxnSpPr>
          <p:spPr>
            <a:xfrm>
              <a:off x="8366841" y="1917229"/>
              <a:ext cx="620304" cy="0"/>
            </a:xfrm>
            <a:prstGeom prst="line">
              <a:avLst/>
            </a:prstGeom>
            <a:effectLst>
              <a:glow rad="63500">
                <a:schemeClr val="accent1">
                  <a:satMod val="175000"/>
                  <a:alpha val="40000"/>
                </a:schemeClr>
              </a:glow>
            </a:effectLst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grpSp>
        <p:nvGrpSpPr>
          <p:cNvPr id="8" name="Group 7">
            <a:extLst>
              <a:ext uri="{FF2B5EF4-FFF2-40B4-BE49-F238E27FC236}">
                <a16:creationId xmlns:a16="http://schemas.microsoft.com/office/drawing/2014/main" id="{32BC45E1-4C06-1853-9A48-BCDE046D2557}"/>
              </a:ext>
            </a:extLst>
          </p:cNvPr>
          <p:cNvGrpSpPr/>
          <p:nvPr/>
        </p:nvGrpSpPr>
        <p:grpSpPr>
          <a:xfrm>
            <a:off x="11157779" y="-216759"/>
            <a:ext cx="1260000" cy="1260000"/>
            <a:chOff x="7064043" y="3066250"/>
            <a:chExt cx="1260000" cy="1260000"/>
          </a:xfrm>
        </p:grpSpPr>
        <p:sp>
          <p:nvSpPr>
            <p:cNvPr id="9" name="Oval 8">
              <a:extLst>
                <a:ext uri="{FF2B5EF4-FFF2-40B4-BE49-F238E27FC236}">
                  <a16:creationId xmlns:a16="http://schemas.microsoft.com/office/drawing/2014/main" id="{774D382D-6F17-B9A9-0314-EB0DDAAB1BB2}"/>
                </a:ext>
              </a:extLst>
            </p:cNvPr>
            <p:cNvSpPr/>
            <p:nvPr/>
          </p:nvSpPr>
          <p:spPr>
            <a:xfrm>
              <a:off x="7064043" y="3066250"/>
              <a:ext cx="1260000" cy="1260000"/>
            </a:xfrm>
            <a:prstGeom prst="ellipse">
              <a:avLst/>
            </a:prstGeom>
            <a:noFill/>
            <a:ln>
              <a:solidFill>
                <a:schemeClr val="bg1"/>
              </a:solidFill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IN"/>
            </a:p>
          </p:txBody>
        </p:sp>
        <p:grpSp>
          <p:nvGrpSpPr>
            <p:cNvPr id="10" name="Group 9">
              <a:extLst>
                <a:ext uri="{FF2B5EF4-FFF2-40B4-BE49-F238E27FC236}">
                  <a16:creationId xmlns:a16="http://schemas.microsoft.com/office/drawing/2014/main" id="{C9282549-4BF5-0D02-D5D9-BD3975A020C6}"/>
                </a:ext>
              </a:extLst>
            </p:cNvPr>
            <p:cNvGrpSpPr/>
            <p:nvPr/>
          </p:nvGrpSpPr>
          <p:grpSpPr>
            <a:xfrm>
              <a:off x="7330553" y="3336250"/>
              <a:ext cx="726980" cy="720000"/>
              <a:chOff x="9768840" y="2275840"/>
              <a:chExt cx="726980" cy="720000"/>
            </a:xfrm>
          </p:grpSpPr>
          <p:sp>
            <p:nvSpPr>
              <p:cNvPr id="11" name="Oval 10">
                <a:extLst>
                  <a:ext uri="{FF2B5EF4-FFF2-40B4-BE49-F238E27FC236}">
                    <a16:creationId xmlns:a16="http://schemas.microsoft.com/office/drawing/2014/main" id="{A9AC7DC7-6BC0-C4EB-30A4-27CB83EA41A2}"/>
                  </a:ext>
                </a:extLst>
              </p:cNvPr>
              <p:cNvSpPr/>
              <p:nvPr/>
            </p:nvSpPr>
            <p:spPr>
              <a:xfrm>
                <a:off x="9768840" y="2275840"/>
                <a:ext cx="720000" cy="720000"/>
              </a:xfrm>
              <a:prstGeom prst="ellipse">
                <a:avLst/>
              </a:prstGeom>
              <a:noFill/>
              <a:ln>
                <a:solidFill>
                  <a:schemeClr val="bg1"/>
                </a:solidFill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IN"/>
              </a:p>
            </p:txBody>
          </p:sp>
          <p:cxnSp>
            <p:nvCxnSpPr>
              <p:cNvPr id="12" name="Straight Arrow Connector 11">
                <a:extLst>
                  <a:ext uri="{FF2B5EF4-FFF2-40B4-BE49-F238E27FC236}">
                    <a16:creationId xmlns:a16="http://schemas.microsoft.com/office/drawing/2014/main" id="{1ADD19CF-CA0B-8084-4E61-5F0F6D9A581A}"/>
                  </a:ext>
                </a:extLst>
              </p:cNvPr>
              <p:cNvCxnSpPr>
                <a:cxnSpLocks/>
              </p:cNvCxnSpPr>
              <p:nvPr/>
            </p:nvCxnSpPr>
            <p:spPr>
              <a:xfrm rot="7200000">
                <a:off x="9860407" y="2786655"/>
                <a:ext cx="360000" cy="6762"/>
              </a:xfrm>
              <a:prstGeom prst="straightConnector1">
                <a:avLst/>
              </a:prstGeom>
              <a:ln w="38100" cap="rnd">
                <a:solidFill>
                  <a:srgbClr val="FFFF00"/>
                </a:solidFill>
                <a:tailEnd type="triangle"/>
              </a:ln>
            </p:spPr>
            <p:style>
              <a:lnRef idx="2">
                <a:schemeClr val="accent3"/>
              </a:lnRef>
              <a:fillRef idx="0">
                <a:schemeClr val="accent3"/>
              </a:fillRef>
              <a:effectRef idx="1">
                <a:schemeClr val="accent3"/>
              </a:effectRef>
              <a:fontRef idx="minor">
                <a:schemeClr val="tx1"/>
              </a:fontRef>
            </p:style>
          </p:cxnSp>
          <p:cxnSp>
            <p:nvCxnSpPr>
              <p:cNvPr id="13" name="Straight Arrow Connector 12">
                <a:extLst>
                  <a:ext uri="{FF2B5EF4-FFF2-40B4-BE49-F238E27FC236}">
                    <a16:creationId xmlns:a16="http://schemas.microsoft.com/office/drawing/2014/main" id="{823F1427-05B0-0BCC-8FBB-E1BEF3B82ABC}"/>
                  </a:ext>
                </a:extLst>
              </p:cNvPr>
              <p:cNvCxnSpPr>
                <a:cxnSpLocks/>
              </p:cNvCxnSpPr>
              <p:nvPr/>
            </p:nvCxnSpPr>
            <p:spPr>
              <a:xfrm rot="14400000">
                <a:off x="9861767" y="2473195"/>
                <a:ext cx="360000" cy="6762"/>
              </a:xfrm>
              <a:prstGeom prst="straightConnector1">
                <a:avLst/>
              </a:prstGeom>
              <a:ln w="38100" cap="rnd">
                <a:solidFill>
                  <a:srgbClr val="0070C0"/>
                </a:solidFill>
                <a:tailEnd type="triangle"/>
              </a:ln>
            </p:spPr>
            <p:style>
              <a:lnRef idx="2">
                <a:schemeClr val="accent3"/>
              </a:lnRef>
              <a:fillRef idx="0">
                <a:schemeClr val="accent3"/>
              </a:fillRef>
              <a:effectRef idx="1">
                <a:schemeClr val="accent3"/>
              </a:effectRef>
              <a:fontRef idx="minor">
                <a:schemeClr val="tx1"/>
              </a:fontRef>
            </p:style>
          </p:cxnSp>
          <p:cxnSp>
            <p:nvCxnSpPr>
              <p:cNvPr id="14" name="Straight Arrow Connector 13">
                <a:extLst>
                  <a:ext uri="{FF2B5EF4-FFF2-40B4-BE49-F238E27FC236}">
                    <a16:creationId xmlns:a16="http://schemas.microsoft.com/office/drawing/2014/main" id="{54D31092-0F1E-78D7-6579-0C6A17AE4488}"/>
                  </a:ext>
                </a:extLst>
              </p:cNvPr>
              <p:cNvCxnSpPr/>
              <p:nvPr/>
            </p:nvCxnSpPr>
            <p:spPr>
              <a:xfrm>
                <a:off x="10135820" y="2629924"/>
                <a:ext cx="360000" cy="6762"/>
              </a:xfrm>
              <a:prstGeom prst="straightConnector1">
                <a:avLst/>
              </a:prstGeom>
              <a:ln w="38100" cap="rnd">
                <a:solidFill>
                  <a:srgbClr val="FF0000"/>
                </a:solidFill>
                <a:tailEnd type="triangle"/>
              </a:ln>
            </p:spPr>
            <p:style>
              <a:lnRef idx="2">
                <a:schemeClr val="accent3"/>
              </a:lnRef>
              <a:fillRef idx="0">
                <a:schemeClr val="accent3"/>
              </a:fillRef>
              <a:effectRef idx="1">
                <a:schemeClr val="accent3"/>
              </a:effectRef>
              <a:fontRef idx="minor">
                <a:schemeClr val="tx1"/>
              </a:fontRef>
            </p:style>
          </p:cxnSp>
        </p:grpSp>
      </p:grpSp>
      <p:sp>
        <p:nvSpPr>
          <p:cNvPr id="15" name="Rectangle 14">
            <a:extLst>
              <a:ext uri="{FF2B5EF4-FFF2-40B4-BE49-F238E27FC236}">
                <a16:creationId xmlns:a16="http://schemas.microsoft.com/office/drawing/2014/main" id="{4527978C-43E9-07CA-8639-6A9515784EB9}"/>
              </a:ext>
            </a:extLst>
          </p:cNvPr>
          <p:cNvSpPr/>
          <p:nvPr/>
        </p:nvSpPr>
        <p:spPr>
          <a:xfrm>
            <a:off x="11033567" y="-86686"/>
            <a:ext cx="513657" cy="405484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2000" b="0" cap="none" spc="0" dirty="0">
                <a:ln w="0"/>
                <a:solidFill>
                  <a:srgbClr val="92D050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120</a:t>
            </a:r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8F14014B-F3B4-BE74-CCCE-68EA199D6796}"/>
              </a:ext>
            </a:extLst>
          </p:cNvPr>
          <p:cNvSpPr/>
          <p:nvPr/>
        </p:nvSpPr>
        <p:spPr>
          <a:xfrm>
            <a:off x="11077769" y="566219"/>
            <a:ext cx="513657" cy="405484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2000" b="0" cap="none" spc="0" dirty="0">
                <a:ln w="0"/>
                <a:solidFill>
                  <a:srgbClr val="92D050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240</a:t>
            </a:r>
          </a:p>
        </p:txBody>
      </p:sp>
      <p:graphicFrame>
        <p:nvGraphicFramePr>
          <p:cNvPr id="4" name="Object 3">
            <a:extLst>
              <a:ext uri="{FF2B5EF4-FFF2-40B4-BE49-F238E27FC236}">
                <a16:creationId xmlns:a16="http://schemas.microsoft.com/office/drawing/2014/main" id="{21E4436B-F5E0-33A7-BDE0-D4FE7C878DC6}"/>
              </a:ext>
            </a:extLst>
          </p:cNvPr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456734287"/>
              </p:ext>
            </p:extLst>
          </p:nvPr>
        </p:nvGraphicFramePr>
        <p:xfrm>
          <a:off x="455613" y="993775"/>
          <a:ext cx="11658600" cy="5846763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name="Worksheet" r:id="rId3" imgW="18859606" imgH="9006935" progId="Excel.Sheet.12">
                  <p:embed/>
                </p:oleObj>
              </mc:Choice>
              <mc:Fallback>
                <p:oleObj name="Worksheet" r:id="rId3" imgW="18859606" imgH="9006935" progId="Excel.Sheet.12">
                  <p:embed/>
                  <p:pic>
                    <p:nvPicPr>
                      <p:cNvPr id="4" name="Object 3">
                        <a:extLst>
                          <a:ext uri="{FF2B5EF4-FFF2-40B4-BE49-F238E27FC236}">
                            <a16:creationId xmlns:a16="http://schemas.microsoft.com/office/drawing/2014/main" id="{21E4436B-F5E0-33A7-BDE0-D4FE7C878DC6}"/>
                          </a:ext>
                        </a:extLst>
                      </p:cNvPr>
                      <p:cNvPicPr/>
                      <p:nvPr/>
                    </p:nvPicPr>
                    <p:blipFill>
                      <a:blip r:embed="rId4"/>
                      <a:stretch>
                        <a:fillRect/>
                      </a:stretch>
                    </p:blipFill>
                    <p:spPr>
                      <a:xfrm>
                        <a:off x="455613" y="993775"/>
                        <a:ext cx="11658600" cy="5846763"/>
                      </a:xfrm>
                      <a:prstGeom prst="rect">
                        <a:avLst/>
                      </a:prstGeom>
                      <a:solidFill>
                        <a:schemeClr val="tx1"/>
                      </a:solidFill>
                    </p:spPr>
                  </p:pic>
                </p:oleObj>
              </mc:Fallback>
            </mc:AlternateContent>
          </a:graphicData>
        </a:graphic>
      </p:graphicFrame>
    </p:spTree>
    <p:extLst>
      <p:ext uri="{BB962C8B-B14F-4D97-AF65-F5344CB8AC3E}">
        <p14:creationId xmlns:p14="http://schemas.microsoft.com/office/powerpoint/2010/main" val="171102040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0">
        <p:cut/>
      </p:transition>
    </mc:Choice>
    <mc:Fallback xmlns="">
      <p:transition>
        <p:cut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8" presetClass="emph" presetSubtype="0" repeatCount="indefinite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Rot by="-21600000">
                                      <p:cBhvr>
                                        <p:cTn id="6" dur="20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2" name="Picture 4" descr="APTRANSCO ⚡️⚡️ - Electricity Transmission Company - APTRANSCO | LinkedIn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7541" y="17768"/>
            <a:ext cx="1057360" cy="97547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3274022" y="17768"/>
            <a:ext cx="5643956" cy="571905"/>
          </a:xfrm>
        </p:spPr>
        <p:txBody>
          <a:bodyPr anchor="ctr">
            <a:normAutofit fontScale="90000"/>
          </a:bodyPr>
          <a:lstStyle/>
          <a:p>
            <a:pPr algn="ctr"/>
            <a:r>
              <a:rPr lang="en-IN" sz="3500" i="1" u="sng" dirty="0">
                <a:solidFill>
                  <a:srgbClr val="FFFF00"/>
                </a:solidFill>
              </a:rPr>
              <a:t>Load sharing at different taps</a:t>
            </a:r>
          </a:p>
        </p:txBody>
      </p:sp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CABBB528-CA59-60E1-D871-85D8DF29349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>
            <a:normAutofit lnSpcReduction="10000"/>
          </a:bodyPr>
          <a:lstStyle/>
          <a:p>
            <a:fld id="{19C1AEB4-7037-4088-A46E-D96AF956DC0D}" type="slidenum">
              <a:rPr lang="en-IN" smtClean="0"/>
              <a:t>95</a:t>
            </a:fld>
            <a:endParaRPr lang="en-IN"/>
          </a:p>
        </p:txBody>
      </p:sp>
      <p:graphicFrame>
        <p:nvGraphicFramePr>
          <p:cNvPr id="5" name="Table 4">
            <a:extLst>
              <a:ext uri="{FF2B5EF4-FFF2-40B4-BE49-F238E27FC236}">
                <a16:creationId xmlns:a16="http://schemas.microsoft.com/office/drawing/2014/main" id="{5ACF0A6C-C5C4-F522-DC90-A8EFCF3D180D}"/>
              </a:ext>
            </a:extLst>
          </p:cNvPr>
          <p:cNvGraphicFramePr>
            <a:graphicFrameLocks noGrp="1"/>
          </p:cNvGraphicFramePr>
          <p:nvPr/>
        </p:nvGraphicFramePr>
        <p:xfrm>
          <a:off x="3417653" y="855623"/>
          <a:ext cx="5765257" cy="4825330"/>
        </p:xfrm>
        <a:graphic>
          <a:graphicData uri="http://schemas.openxmlformats.org/drawingml/2006/table">
            <a:tbl>
              <a:tblPr>
                <a:tableStyleId>{E8B1032C-EA38-4F05-BA0D-38AFFFC7BED3}</a:tableStyleId>
              </a:tblPr>
              <a:tblGrid>
                <a:gridCol w="794743">
                  <a:extLst>
                    <a:ext uri="{9D8B030D-6E8A-4147-A177-3AD203B41FA5}">
                      <a16:colId xmlns:a16="http://schemas.microsoft.com/office/drawing/2014/main" val="449112674"/>
                    </a:ext>
                  </a:extLst>
                </a:gridCol>
                <a:gridCol w="794743">
                  <a:extLst>
                    <a:ext uri="{9D8B030D-6E8A-4147-A177-3AD203B41FA5}">
                      <a16:colId xmlns:a16="http://schemas.microsoft.com/office/drawing/2014/main" val="3573063811"/>
                    </a:ext>
                  </a:extLst>
                </a:gridCol>
                <a:gridCol w="794743">
                  <a:extLst>
                    <a:ext uri="{9D8B030D-6E8A-4147-A177-3AD203B41FA5}">
                      <a16:colId xmlns:a16="http://schemas.microsoft.com/office/drawing/2014/main" val="4280080348"/>
                    </a:ext>
                  </a:extLst>
                </a:gridCol>
                <a:gridCol w="794743">
                  <a:extLst>
                    <a:ext uri="{9D8B030D-6E8A-4147-A177-3AD203B41FA5}">
                      <a16:colId xmlns:a16="http://schemas.microsoft.com/office/drawing/2014/main" val="441583758"/>
                    </a:ext>
                  </a:extLst>
                </a:gridCol>
                <a:gridCol w="794743">
                  <a:extLst>
                    <a:ext uri="{9D8B030D-6E8A-4147-A177-3AD203B41FA5}">
                      <a16:colId xmlns:a16="http://schemas.microsoft.com/office/drawing/2014/main" val="3105547119"/>
                    </a:ext>
                  </a:extLst>
                </a:gridCol>
                <a:gridCol w="794743">
                  <a:extLst>
                    <a:ext uri="{9D8B030D-6E8A-4147-A177-3AD203B41FA5}">
                      <a16:colId xmlns:a16="http://schemas.microsoft.com/office/drawing/2014/main" val="1111973583"/>
                    </a:ext>
                  </a:extLst>
                </a:gridCol>
                <a:gridCol w="996799">
                  <a:extLst>
                    <a:ext uri="{9D8B030D-6E8A-4147-A177-3AD203B41FA5}">
                      <a16:colId xmlns:a16="http://schemas.microsoft.com/office/drawing/2014/main" val="655260484"/>
                    </a:ext>
                  </a:extLst>
                </a:gridCol>
              </a:tblGrid>
              <a:tr h="965066">
                <a:tc>
                  <a:txBody>
                    <a:bodyPr/>
                    <a:lstStyle/>
                    <a:p>
                      <a:pPr algn="ctr" fontAlgn="ctr"/>
                      <a:r>
                        <a:rPr lang="en-IN" sz="2200" u="none" strike="noStrike" dirty="0">
                          <a:solidFill>
                            <a:srgbClr val="FFFF00"/>
                          </a:solidFill>
                          <a:effectLst/>
                        </a:rPr>
                        <a:t>Tap No</a:t>
                      </a:r>
                      <a:endParaRPr lang="en-IN" sz="2200" b="0" i="0" u="none" strike="noStrike" dirty="0">
                        <a:solidFill>
                          <a:srgbClr val="FFFF00"/>
                        </a:solidFill>
                        <a:effectLst/>
                        <a:latin typeface="Cambria" panose="02040503050406030204" pitchFamily="18" charset="0"/>
                      </a:endParaRPr>
                    </a:p>
                  </a:txBody>
                  <a:tcPr marL="7620" marR="7620" marT="7620" marB="0" anchor="ctr"/>
                </a:tc>
                <a:tc gridSpan="2">
                  <a:txBody>
                    <a:bodyPr/>
                    <a:lstStyle/>
                    <a:p>
                      <a:pPr algn="ctr" fontAlgn="ctr"/>
                      <a:r>
                        <a:rPr lang="en-IN" sz="2200" u="none" strike="noStrike" dirty="0">
                          <a:solidFill>
                            <a:srgbClr val="FFFF00"/>
                          </a:solidFill>
                          <a:effectLst/>
                        </a:rPr>
                        <a:t>All 22</a:t>
                      </a:r>
                      <a:endParaRPr lang="en-IN" sz="2200" b="0" i="0" u="none" strike="noStrike" dirty="0">
                        <a:solidFill>
                          <a:srgbClr val="FFFF00"/>
                        </a:solidFill>
                        <a:effectLst/>
                        <a:latin typeface="Cambria" panose="02040503050406030204" pitchFamily="18" charset="0"/>
                      </a:endParaRPr>
                    </a:p>
                  </a:txBody>
                  <a:tcPr marL="7620" marR="7620" marT="7620" marB="0" anchor="ctr"/>
                </a:tc>
                <a:tc hMerge="1">
                  <a:txBody>
                    <a:bodyPr/>
                    <a:lstStyle/>
                    <a:p>
                      <a:pPr algn="ctr" fontAlgn="ctr"/>
                      <a:endParaRPr lang="en-IN" sz="2200" b="0" i="0" u="none" strike="noStrike" dirty="0">
                        <a:solidFill>
                          <a:srgbClr val="000000"/>
                        </a:solidFill>
                        <a:effectLst/>
                        <a:latin typeface="Cambria" panose="02040503050406030204" pitchFamily="18" charset="0"/>
                      </a:endParaRPr>
                    </a:p>
                  </a:txBody>
                  <a:tcPr marL="7620" marR="7620" marT="7620" marB="0" anchor="ctr"/>
                </a:tc>
                <a:tc gridSpan="2">
                  <a:txBody>
                    <a:bodyPr/>
                    <a:lstStyle/>
                    <a:p>
                      <a:pPr algn="ctr" fontAlgn="ctr"/>
                      <a:r>
                        <a:rPr lang="en-IN" sz="2200" u="none" strike="noStrike" dirty="0">
                          <a:solidFill>
                            <a:srgbClr val="FFFF00"/>
                          </a:solidFill>
                          <a:effectLst/>
                        </a:rPr>
                        <a:t>PTR 3 =21</a:t>
                      </a:r>
                      <a:endParaRPr lang="en-IN" sz="2200" b="0" i="0" u="none" strike="noStrike" dirty="0">
                        <a:solidFill>
                          <a:srgbClr val="FFFF00"/>
                        </a:solidFill>
                        <a:effectLst/>
                        <a:latin typeface="Cambria" panose="02040503050406030204" pitchFamily="18" charset="0"/>
                      </a:endParaRPr>
                    </a:p>
                  </a:txBody>
                  <a:tcPr marL="7620" marR="7620" marT="7620" marB="0" anchor="ctr"/>
                </a:tc>
                <a:tc hMerge="1">
                  <a:txBody>
                    <a:bodyPr/>
                    <a:lstStyle/>
                    <a:p>
                      <a:pPr algn="ctr" fontAlgn="ctr"/>
                      <a:endParaRPr lang="en-IN" sz="2200" b="0" i="0" u="none" strike="noStrike" dirty="0">
                        <a:solidFill>
                          <a:srgbClr val="000000"/>
                        </a:solidFill>
                        <a:effectLst/>
                        <a:latin typeface="Cambria" panose="02040503050406030204" pitchFamily="18" charset="0"/>
                      </a:endParaRPr>
                    </a:p>
                  </a:txBody>
                  <a:tcPr marL="7620" marR="7620" marT="7620" marB="0" anchor="ctr"/>
                </a:tc>
                <a:tc gridSpan="2">
                  <a:txBody>
                    <a:bodyPr/>
                    <a:lstStyle/>
                    <a:p>
                      <a:pPr algn="ctr" fontAlgn="ctr"/>
                      <a:r>
                        <a:rPr lang="en-IN" sz="2200" u="none" strike="noStrike" dirty="0">
                          <a:solidFill>
                            <a:srgbClr val="FFFF00"/>
                          </a:solidFill>
                          <a:effectLst/>
                        </a:rPr>
                        <a:t>PTR 3 =20</a:t>
                      </a:r>
                      <a:endParaRPr lang="en-IN" sz="2200" b="0" i="0" u="none" strike="noStrike" dirty="0">
                        <a:solidFill>
                          <a:srgbClr val="FFFF00"/>
                        </a:solidFill>
                        <a:effectLst/>
                        <a:latin typeface="Cambria" panose="02040503050406030204" pitchFamily="18" charset="0"/>
                      </a:endParaRPr>
                    </a:p>
                  </a:txBody>
                  <a:tcPr marL="7620" marR="7620" marT="7620" marB="0" anchor="ctr"/>
                </a:tc>
                <a:tc hMerge="1">
                  <a:txBody>
                    <a:bodyPr/>
                    <a:lstStyle/>
                    <a:p>
                      <a:pPr algn="ctr" fontAlgn="ctr"/>
                      <a:endParaRPr lang="en-IN" sz="2200" b="0" i="0" u="none" strike="noStrike" dirty="0">
                        <a:solidFill>
                          <a:srgbClr val="000000"/>
                        </a:solidFill>
                        <a:effectLst/>
                        <a:latin typeface="Cambria" panose="02040503050406030204" pitchFamily="18" charset="0"/>
                      </a:endParaRPr>
                    </a:p>
                  </a:txBody>
                  <a:tcPr marL="7620" marR="7620" marT="7620" marB="0" anchor="ctr"/>
                </a:tc>
                <a:extLst>
                  <a:ext uri="{0D108BD9-81ED-4DB2-BD59-A6C34878D82A}">
                    <a16:rowId xmlns:a16="http://schemas.microsoft.com/office/drawing/2014/main" val="995365534"/>
                  </a:ext>
                </a:extLst>
              </a:tr>
              <a:tr h="965066">
                <a:tc>
                  <a:txBody>
                    <a:bodyPr/>
                    <a:lstStyle/>
                    <a:p>
                      <a:pPr marL="0" marR="0" lvl="0" indent="0" algn="ctr" defTabSz="914400" rtl="0" eaLnBrk="1" fontAlgn="ctr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IN" sz="2200" u="none" strike="noStrike" dirty="0">
                          <a:solidFill>
                            <a:srgbClr val="FFFF00"/>
                          </a:solidFill>
                          <a:effectLst/>
                        </a:rPr>
                        <a:t>PTR No </a:t>
                      </a:r>
                    </a:p>
                  </a:txBody>
                  <a:tcPr marL="7620" marR="7620" marT="7620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IN" sz="2200" u="none" strike="noStrike" dirty="0">
                          <a:solidFill>
                            <a:srgbClr val="FFFF00"/>
                          </a:solidFill>
                          <a:effectLst/>
                        </a:rPr>
                        <a:t>MW</a:t>
                      </a:r>
                      <a:endParaRPr lang="en-IN" sz="2200" b="0" i="0" u="none" strike="noStrike" dirty="0">
                        <a:solidFill>
                          <a:srgbClr val="FFFF00"/>
                        </a:solidFill>
                        <a:effectLst/>
                        <a:latin typeface="Cambria" panose="02040503050406030204" pitchFamily="18" charset="0"/>
                      </a:endParaRPr>
                    </a:p>
                  </a:txBody>
                  <a:tcPr marL="7620" marR="7620" marT="7620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IN" sz="2200" u="none" strike="noStrike" dirty="0">
                          <a:solidFill>
                            <a:srgbClr val="FFFF00"/>
                          </a:solidFill>
                          <a:effectLst/>
                        </a:rPr>
                        <a:t>PF</a:t>
                      </a:r>
                      <a:endParaRPr lang="en-IN" sz="2200" b="0" i="0" u="none" strike="noStrike" dirty="0">
                        <a:solidFill>
                          <a:srgbClr val="FFFF00"/>
                        </a:solidFill>
                        <a:effectLst/>
                        <a:latin typeface="Cambria" panose="02040503050406030204" pitchFamily="18" charset="0"/>
                      </a:endParaRPr>
                    </a:p>
                  </a:txBody>
                  <a:tcPr marL="7620" marR="7620" marT="7620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IN" sz="2200" u="none" strike="noStrike" dirty="0">
                          <a:solidFill>
                            <a:srgbClr val="FFFF00"/>
                          </a:solidFill>
                          <a:effectLst/>
                        </a:rPr>
                        <a:t>MW</a:t>
                      </a:r>
                      <a:endParaRPr lang="en-IN" sz="2200" b="0" i="0" u="none" strike="noStrike" dirty="0">
                        <a:solidFill>
                          <a:srgbClr val="FFFF00"/>
                        </a:solidFill>
                        <a:effectLst/>
                        <a:latin typeface="Cambria" panose="02040503050406030204" pitchFamily="18" charset="0"/>
                      </a:endParaRPr>
                    </a:p>
                  </a:txBody>
                  <a:tcPr marL="7620" marR="7620" marT="7620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IN" sz="2200" u="none" strike="noStrike" dirty="0">
                          <a:solidFill>
                            <a:srgbClr val="FFFF00"/>
                          </a:solidFill>
                          <a:effectLst/>
                        </a:rPr>
                        <a:t>PF</a:t>
                      </a:r>
                      <a:endParaRPr lang="en-IN" sz="2200" b="0" i="0" u="none" strike="noStrike" dirty="0">
                        <a:solidFill>
                          <a:srgbClr val="FFFF00"/>
                        </a:solidFill>
                        <a:effectLst/>
                        <a:latin typeface="Cambria" panose="02040503050406030204" pitchFamily="18" charset="0"/>
                      </a:endParaRPr>
                    </a:p>
                  </a:txBody>
                  <a:tcPr marL="7620" marR="7620" marT="7620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IN" sz="2200" u="none" strike="noStrike" dirty="0">
                          <a:solidFill>
                            <a:srgbClr val="FFFF00"/>
                          </a:solidFill>
                          <a:effectLst/>
                        </a:rPr>
                        <a:t>MW</a:t>
                      </a:r>
                      <a:endParaRPr lang="en-IN" sz="2200" b="0" i="0" u="none" strike="noStrike" dirty="0">
                        <a:solidFill>
                          <a:srgbClr val="FFFF00"/>
                        </a:solidFill>
                        <a:effectLst/>
                        <a:latin typeface="Cambria" panose="02040503050406030204" pitchFamily="18" charset="0"/>
                      </a:endParaRPr>
                    </a:p>
                  </a:txBody>
                  <a:tcPr marL="7620" marR="7620" marT="7620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IN" sz="2200" u="none" strike="noStrike" dirty="0">
                          <a:solidFill>
                            <a:srgbClr val="FFFF00"/>
                          </a:solidFill>
                          <a:effectLst/>
                        </a:rPr>
                        <a:t>PF</a:t>
                      </a:r>
                      <a:endParaRPr lang="en-IN" sz="2200" b="0" i="0" u="none" strike="noStrike" dirty="0">
                        <a:solidFill>
                          <a:srgbClr val="FFFF00"/>
                        </a:solidFill>
                        <a:effectLst/>
                        <a:latin typeface="Cambria" panose="02040503050406030204" pitchFamily="18" charset="0"/>
                      </a:endParaRPr>
                    </a:p>
                  </a:txBody>
                  <a:tcPr marL="7620" marR="7620" marT="7620" marB="0" anchor="ctr"/>
                </a:tc>
                <a:extLst>
                  <a:ext uri="{0D108BD9-81ED-4DB2-BD59-A6C34878D82A}">
                    <a16:rowId xmlns:a16="http://schemas.microsoft.com/office/drawing/2014/main" val="375903850"/>
                  </a:ext>
                </a:extLst>
              </a:tr>
              <a:tr h="965066">
                <a:tc>
                  <a:txBody>
                    <a:bodyPr/>
                    <a:lstStyle/>
                    <a:p>
                      <a:pPr algn="ctr" fontAlgn="ctr"/>
                      <a:r>
                        <a:rPr lang="en-IN" sz="2200" u="none" strike="noStrike" dirty="0">
                          <a:solidFill>
                            <a:srgbClr val="FFFF00"/>
                          </a:solidFill>
                          <a:effectLst/>
                        </a:rPr>
                        <a:t>1</a:t>
                      </a:r>
                      <a:endParaRPr lang="en-IN" sz="2200" b="0" i="0" u="none" strike="noStrike" dirty="0">
                        <a:solidFill>
                          <a:srgbClr val="FFFF00"/>
                        </a:solidFill>
                        <a:effectLst/>
                        <a:latin typeface="Cambria" panose="02040503050406030204" pitchFamily="18" charset="0"/>
                      </a:endParaRPr>
                    </a:p>
                  </a:txBody>
                  <a:tcPr marL="7620" marR="7620" marT="7620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IN" sz="2200" u="none" strike="noStrike" dirty="0">
                          <a:solidFill>
                            <a:srgbClr val="FFFF00"/>
                          </a:solidFill>
                          <a:effectLst/>
                        </a:rPr>
                        <a:t>54</a:t>
                      </a:r>
                      <a:endParaRPr lang="en-IN" sz="2200" b="0" i="0" u="none" strike="noStrike" dirty="0">
                        <a:solidFill>
                          <a:srgbClr val="FFFF00"/>
                        </a:solidFill>
                        <a:effectLst/>
                        <a:latin typeface="Cambria" panose="02040503050406030204" pitchFamily="18" charset="0"/>
                      </a:endParaRPr>
                    </a:p>
                  </a:txBody>
                  <a:tcPr marL="7620" marR="7620" marT="7620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IN" sz="2200" u="none" strike="noStrike">
                          <a:solidFill>
                            <a:srgbClr val="FFFF00"/>
                          </a:solidFill>
                          <a:effectLst/>
                        </a:rPr>
                        <a:t>0.99L</a:t>
                      </a:r>
                      <a:endParaRPr lang="en-IN" sz="2200" b="0" i="0" u="none" strike="noStrike">
                        <a:solidFill>
                          <a:srgbClr val="FFFF00"/>
                        </a:solidFill>
                        <a:effectLst/>
                        <a:latin typeface="Cambria" panose="02040503050406030204" pitchFamily="18" charset="0"/>
                      </a:endParaRPr>
                    </a:p>
                  </a:txBody>
                  <a:tcPr marL="7620" marR="7620" marT="7620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IN" sz="2200" u="none" strike="noStrike">
                          <a:solidFill>
                            <a:srgbClr val="FFFF00"/>
                          </a:solidFill>
                          <a:effectLst/>
                        </a:rPr>
                        <a:t>53</a:t>
                      </a:r>
                      <a:endParaRPr lang="en-IN" sz="2200" b="0" i="0" u="none" strike="noStrike">
                        <a:solidFill>
                          <a:srgbClr val="FFFF00"/>
                        </a:solidFill>
                        <a:effectLst/>
                        <a:latin typeface="Cambria" panose="02040503050406030204" pitchFamily="18" charset="0"/>
                      </a:endParaRPr>
                    </a:p>
                  </a:txBody>
                  <a:tcPr marL="7620" marR="7620" marT="7620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IN" sz="2200" u="none" strike="noStrike">
                          <a:solidFill>
                            <a:srgbClr val="FFFF00"/>
                          </a:solidFill>
                          <a:effectLst/>
                        </a:rPr>
                        <a:t>1</a:t>
                      </a:r>
                      <a:endParaRPr lang="en-IN" sz="2200" b="0" i="0" u="none" strike="noStrike">
                        <a:solidFill>
                          <a:srgbClr val="FFFF00"/>
                        </a:solidFill>
                        <a:effectLst/>
                        <a:latin typeface="Cambria" panose="02040503050406030204" pitchFamily="18" charset="0"/>
                      </a:endParaRPr>
                    </a:p>
                  </a:txBody>
                  <a:tcPr marL="7620" marR="7620" marT="7620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IN" sz="2200" u="none" strike="noStrike">
                          <a:solidFill>
                            <a:srgbClr val="FFFF00"/>
                          </a:solidFill>
                          <a:effectLst/>
                        </a:rPr>
                        <a:t>53</a:t>
                      </a:r>
                      <a:endParaRPr lang="en-IN" sz="2200" b="0" i="0" u="none" strike="noStrike">
                        <a:solidFill>
                          <a:srgbClr val="FFFF00"/>
                        </a:solidFill>
                        <a:effectLst/>
                        <a:latin typeface="Cambria" panose="02040503050406030204" pitchFamily="18" charset="0"/>
                      </a:endParaRPr>
                    </a:p>
                  </a:txBody>
                  <a:tcPr marL="7620" marR="7620" marT="7620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IN" sz="2200" u="none" strike="noStrike" dirty="0">
                          <a:solidFill>
                            <a:srgbClr val="FFFF00"/>
                          </a:solidFill>
                          <a:effectLst/>
                        </a:rPr>
                        <a:t>0.98C</a:t>
                      </a:r>
                      <a:endParaRPr lang="en-IN" sz="2200" b="0" i="0" u="none" strike="noStrike" dirty="0">
                        <a:solidFill>
                          <a:srgbClr val="FFFF00"/>
                        </a:solidFill>
                        <a:effectLst/>
                        <a:latin typeface="Cambria" panose="02040503050406030204" pitchFamily="18" charset="0"/>
                      </a:endParaRPr>
                    </a:p>
                  </a:txBody>
                  <a:tcPr marL="7620" marR="7620" marT="7620" marB="0" anchor="ctr"/>
                </a:tc>
                <a:extLst>
                  <a:ext uri="{0D108BD9-81ED-4DB2-BD59-A6C34878D82A}">
                    <a16:rowId xmlns:a16="http://schemas.microsoft.com/office/drawing/2014/main" val="3830492293"/>
                  </a:ext>
                </a:extLst>
              </a:tr>
              <a:tr h="965066">
                <a:tc>
                  <a:txBody>
                    <a:bodyPr/>
                    <a:lstStyle/>
                    <a:p>
                      <a:pPr algn="ctr" fontAlgn="ctr"/>
                      <a:r>
                        <a:rPr lang="en-IN" sz="2200" u="none" strike="noStrike" dirty="0">
                          <a:solidFill>
                            <a:srgbClr val="FFFF00"/>
                          </a:solidFill>
                          <a:effectLst/>
                        </a:rPr>
                        <a:t>2</a:t>
                      </a:r>
                      <a:endParaRPr lang="en-IN" sz="2200" b="0" i="0" u="none" strike="noStrike" dirty="0">
                        <a:solidFill>
                          <a:srgbClr val="FFFF00"/>
                        </a:solidFill>
                        <a:effectLst/>
                        <a:latin typeface="Cambria" panose="02040503050406030204" pitchFamily="18" charset="0"/>
                      </a:endParaRPr>
                    </a:p>
                  </a:txBody>
                  <a:tcPr marL="7620" marR="7620" marT="7620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IN" sz="2200" u="none" strike="noStrike">
                          <a:solidFill>
                            <a:srgbClr val="FFFF00"/>
                          </a:solidFill>
                          <a:effectLst/>
                        </a:rPr>
                        <a:t>54</a:t>
                      </a:r>
                      <a:endParaRPr lang="en-IN" sz="2200" b="0" i="0" u="none" strike="noStrike">
                        <a:solidFill>
                          <a:srgbClr val="FFFF00"/>
                        </a:solidFill>
                        <a:effectLst/>
                        <a:latin typeface="Cambria" panose="02040503050406030204" pitchFamily="18" charset="0"/>
                      </a:endParaRPr>
                    </a:p>
                  </a:txBody>
                  <a:tcPr marL="7620" marR="7620" marT="7620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IN" sz="2200" u="none" strike="noStrike">
                          <a:solidFill>
                            <a:srgbClr val="FFFF00"/>
                          </a:solidFill>
                          <a:effectLst/>
                        </a:rPr>
                        <a:t>0.99L</a:t>
                      </a:r>
                      <a:endParaRPr lang="en-IN" sz="2200" b="0" i="0" u="none" strike="noStrike">
                        <a:solidFill>
                          <a:srgbClr val="FFFF00"/>
                        </a:solidFill>
                        <a:effectLst/>
                        <a:latin typeface="Cambria" panose="02040503050406030204" pitchFamily="18" charset="0"/>
                      </a:endParaRPr>
                    </a:p>
                  </a:txBody>
                  <a:tcPr marL="7620" marR="7620" marT="7620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IN" sz="2200" u="none" strike="noStrike">
                          <a:solidFill>
                            <a:srgbClr val="FFFF00"/>
                          </a:solidFill>
                          <a:effectLst/>
                        </a:rPr>
                        <a:t>54</a:t>
                      </a:r>
                      <a:endParaRPr lang="en-IN" sz="2200" b="0" i="0" u="none" strike="noStrike">
                        <a:solidFill>
                          <a:srgbClr val="FFFF00"/>
                        </a:solidFill>
                        <a:effectLst/>
                        <a:latin typeface="Cambria" panose="02040503050406030204" pitchFamily="18" charset="0"/>
                      </a:endParaRPr>
                    </a:p>
                  </a:txBody>
                  <a:tcPr marL="7620" marR="7620" marT="7620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IN" sz="2200" u="none" strike="noStrike">
                          <a:solidFill>
                            <a:srgbClr val="FFFF00"/>
                          </a:solidFill>
                          <a:effectLst/>
                        </a:rPr>
                        <a:t>1</a:t>
                      </a:r>
                      <a:endParaRPr lang="en-IN" sz="2200" b="0" i="0" u="none" strike="noStrike">
                        <a:solidFill>
                          <a:srgbClr val="FFFF00"/>
                        </a:solidFill>
                        <a:effectLst/>
                        <a:latin typeface="Cambria" panose="02040503050406030204" pitchFamily="18" charset="0"/>
                      </a:endParaRPr>
                    </a:p>
                  </a:txBody>
                  <a:tcPr marL="7620" marR="7620" marT="7620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IN" sz="2200" u="none" strike="noStrike">
                          <a:solidFill>
                            <a:srgbClr val="FFFF00"/>
                          </a:solidFill>
                          <a:effectLst/>
                        </a:rPr>
                        <a:t>54</a:t>
                      </a:r>
                      <a:endParaRPr lang="en-IN" sz="2200" b="0" i="0" u="none" strike="noStrike">
                        <a:solidFill>
                          <a:srgbClr val="FFFF00"/>
                        </a:solidFill>
                        <a:effectLst/>
                        <a:latin typeface="Cambria" panose="02040503050406030204" pitchFamily="18" charset="0"/>
                      </a:endParaRPr>
                    </a:p>
                  </a:txBody>
                  <a:tcPr marL="7620" marR="7620" marT="7620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IN" sz="2200" u="none" strike="noStrike">
                          <a:solidFill>
                            <a:srgbClr val="FFFF00"/>
                          </a:solidFill>
                          <a:effectLst/>
                        </a:rPr>
                        <a:t>0.98C</a:t>
                      </a:r>
                      <a:endParaRPr lang="en-IN" sz="2200" b="0" i="0" u="none" strike="noStrike">
                        <a:solidFill>
                          <a:srgbClr val="FFFF00"/>
                        </a:solidFill>
                        <a:effectLst/>
                        <a:latin typeface="Cambria" panose="02040503050406030204" pitchFamily="18" charset="0"/>
                      </a:endParaRPr>
                    </a:p>
                  </a:txBody>
                  <a:tcPr marL="7620" marR="7620" marT="7620" marB="0" anchor="ctr"/>
                </a:tc>
                <a:extLst>
                  <a:ext uri="{0D108BD9-81ED-4DB2-BD59-A6C34878D82A}">
                    <a16:rowId xmlns:a16="http://schemas.microsoft.com/office/drawing/2014/main" val="495234798"/>
                  </a:ext>
                </a:extLst>
              </a:tr>
              <a:tr h="965066">
                <a:tc>
                  <a:txBody>
                    <a:bodyPr/>
                    <a:lstStyle/>
                    <a:p>
                      <a:pPr algn="ctr" fontAlgn="ctr"/>
                      <a:r>
                        <a:rPr lang="en-IN" sz="2200" u="none" strike="noStrike" dirty="0">
                          <a:solidFill>
                            <a:srgbClr val="FFFF00"/>
                          </a:solidFill>
                          <a:effectLst/>
                        </a:rPr>
                        <a:t>3</a:t>
                      </a:r>
                      <a:endParaRPr lang="en-IN" sz="2200" b="0" i="0" u="none" strike="noStrike" dirty="0">
                        <a:solidFill>
                          <a:srgbClr val="FFFF00"/>
                        </a:solidFill>
                        <a:effectLst/>
                        <a:latin typeface="Cambria" panose="02040503050406030204" pitchFamily="18" charset="0"/>
                      </a:endParaRPr>
                    </a:p>
                  </a:txBody>
                  <a:tcPr marL="7620" marR="7620" marT="7620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IN" sz="2200" u="none" strike="noStrike" dirty="0">
                          <a:solidFill>
                            <a:srgbClr val="FFFF00"/>
                          </a:solidFill>
                          <a:effectLst/>
                        </a:rPr>
                        <a:t>61</a:t>
                      </a:r>
                      <a:endParaRPr lang="en-IN" sz="2200" b="0" i="0" u="none" strike="noStrike" dirty="0">
                        <a:solidFill>
                          <a:srgbClr val="FFFF00"/>
                        </a:solidFill>
                        <a:effectLst/>
                        <a:latin typeface="Cambria" panose="02040503050406030204" pitchFamily="18" charset="0"/>
                      </a:endParaRPr>
                    </a:p>
                  </a:txBody>
                  <a:tcPr marL="7620" marR="7620" marT="7620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IN" sz="2200" u="none" strike="noStrike" dirty="0">
                          <a:solidFill>
                            <a:srgbClr val="FFFF00"/>
                          </a:solidFill>
                          <a:effectLst/>
                        </a:rPr>
                        <a:t>1</a:t>
                      </a:r>
                      <a:endParaRPr lang="en-IN" sz="2200" b="0" i="0" u="none" strike="noStrike" dirty="0">
                        <a:solidFill>
                          <a:srgbClr val="FFFF00"/>
                        </a:solidFill>
                        <a:effectLst/>
                        <a:latin typeface="Cambria" panose="02040503050406030204" pitchFamily="18" charset="0"/>
                      </a:endParaRPr>
                    </a:p>
                  </a:txBody>
                  <a:tcPr marL="7620" marR="7620" marT="7620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IN" sz="2200" u="none" strike="noStrike" dirty="0">
                          <a:solidFill>
                            <a:srgbClr val="FFFF00"/>
                          </a:solidFill>
                          <a:effectLst/>
                        </a:rPr>
                        <a:t>60</a:t>
                      </a:r>
                      <a:endParaRPr lang="en-IN" sz="2200" b="0" i="0" u="none" strike="noStrike" dirty="0">
                        <a:solidFill>
                          <a:srgbClr val="FFFF00"/>
                        </a:solidFill>
                        <a:effectLst/>
                        <a:latin typeface="Cambria" panose="02040503050406030204" pitchFamily="18" charset="0"/>
                      </a:endParaRPr>
                    </a:p>
                  </a:txBody>
                  <a:tcPr marL="7620" marR="7620" marT="7620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IN" sz="2200" u="none" strike="noStrike" dirty="0">
                          <a:solidFill>
                            <a:srgbClr val="FFFF00"/>
                          </a:solidFill>
                          <a:effectLst/>
                        </a:rPr>
                        <a:t>0.95L</a:t>
                      </a:r>
                      <a:endParaRPr lang="en-IN" sz="2200" b="0" i="0" u="none" strike="noStrike" dirty="0">
                        <a:solidFill>
                          <a:srgbClr val="FFFF00"/>
                        </a:solidFill>
                        <a:effectLst/>
                        <a:latin typeface="Cambria" panose="02040503050406030204" pitchFamily="18" charset="0"/>
                      </a:endParaRPr>
                    </a:p>
                  </a:txBody>
                  <a:tcPr marL="7620" marR="7620" marT="7620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IN" sz="2200" u="none" strike="noStrike" dirty="0">
                          <a:solidFill>
                            <a:srgbClr val="FFFF00"/>
                          </a:solidFill>
                          <a:effectLst/>
                        </a:rPr>
                        <a:t>64</a:t>
                      </a:r>
                      <a:endParaRPr lang="en-IN" sz="2200" b="0" i="0" u="none" strike="noStrike" dirty="0">
                        <a:solidFill>
                          <a:srgbClr val="FFFF00"/>
                        </a:solidFill>
                        <a:effectLst/>
                        <a:latin typeface="Cambria" panose="02040503050406030204" pitchFamily="18" charset="0"/>
                      </a:endParaRPr>
                    </a:p>
                  </a:txBody>
                  <a:tcPr marL="7620" marR="7620" marT="7620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IN" sz="2200" u="none" strike="noStrike" dirty="0">
                          <a:solidFill>
                            <a:srgbClr val="FFFF00"/>
                          </a:solidFill>
                          <a:effectLst/>
                        </a:rPr>
                        <a:t>0.89L</a:t>
                      </a:r>
                      <a:endParaRPr lang="en-IN" sz="2200" b="0" i="0" u="none" strike="noStrike" dirty="0">
                        <a:solidFill>
                          <a:srgbClr val="FFFF00"/>
                        </a:solidFill>
                        <a:effectLst/>
                        <a:latin typeface="Cambria" panose="02040503050406030204" pitchFamily="18" charset="0"/>
                      </a:endParaRPr>
                    </a:p>
                  </a:txBody>
                  <a:tcPr marL="7620" marR="7620" marT="7620" marB="0" anchor="ctr"/>
                </a:tc>
                <a:extLst>
                  <a:ext uri="{0D108BD9-81ED-4DB2-BD59-A6C34878D82A}">
                    <a16:rowId xmlns:a16="http://schemas.microsoft.com/office/drawing/2014/main" val="1686731191"/>
                  </a:ext>
                </a:extLst>
              </a:tr>
            </a:tbl>
          </a:graphicData>
        </a:graphic>
      </p:graphicFrame>
      <p:grpSp>
        <p:nvGrpSpPr>
          <p:cNvPr id="4" name="Group 3">
            <a:extLst>
              <a:ext uri="{FF2B5EF4-FFF2-40B4-BE49-F238E27FC236}">
                <a16:creationId xmlns:a16="http://schemas.microsoft.com/office/drawing/2014/main" id="{650828C4-BEB2-2212-34EE-E0E52E351692}"/>
              </a:ext>
            </a:extLst>
          </p:cNvPr>
          <p:cNvGrpSpPr/>
          <p:nvPr/>
        </p:nvGrpSpPr>
        <p:grpSpPr>
          <a:xfrm>
            <a:off x="11481757" y="74540"/>
            <a:ext cx="620304" cy="653010"/>
            <a:chOff x="8366841" y="1587144"/>
            <a:chExt cx="620304" cy="653010"/>
          </a:xfrm>
        </p:grpSpPr>
        <p:cxnSp>
          <p:nvCxnSpPr>
            <p:cNvPr id="6" name="Straight Connector 5">
              <a:extLst>
                <a:ext uri="{FF2B5EF4-FFF2-40B4-BE49-F238E27FC236}">
                  <a16:creationId xmlns:a16="http://schemas.microsoft.com/office/drawing/2014/main" id="{16FD502A-BCFC-51AD-F938-6FFDB8D50B4E}"/>
                </a:ext>
              </a:extLst>
            </p:cNvPr>
            <p:cNvCxnSpPr/>
            <p:nvPr/>
          </p:nvCxnSpPr>
          <p:spPr>
            <a:xfrm>
              <a:off x="8672017" y="1587144"/>
              <a:ext cx="0" cy="653010"/>
            </a:xfrm>
            <a:prstGeom prst="line">
              <a:avLst/>
            </a:prstGeom>
            <a:effectLst>
              <a:glow rad="63500">
                <a:schemeClr val="accent1">
                  <a:satMod val="175000"/>
                  <a:alpha val="40000"/>
                </a:schemeClr>
              </a:glow>
            </a:effectLst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" name="Straight Connector 6">
              <a:extLst>
                <a:ext uri="{FF2B5EF4-FFF2-40B4-BE49-F238E27FC236}">
                  <a16:creationId xmlns:a16="http://schemas.microsoft.com/office/drawing/2014/main" id="{5D1A2816-5878-A14C-E619-055269B35926}"/>
                </a:ext>
              </a:extLst>
            </p:cNvPr>
            <p:cNvCxnSpPr/>
            <p:nvPr/>
          </p:nvCxnSpPr>
          <p:spPr>
            <a:xfrm>
              <a:off x="8366841" y="1917229"/>
              <a:ext cx="620304" cy="0"/>
            </a:xfrm>
            <a:prstGeom prst="line">
              <a:avLst/>
            </a:prstGeom>
            <a:effectLst>
              <a:glow rad="63500">
                <a:schemeClr val="accent1">
                  <a:satMod val="175000"/>
                  <a:alpha val="40000"/>
                </a:schemeClr>
              </a:glow>
            </a:effectLst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grpSp>
        <p:nvGrpSpPr>
          <p:cNvPr id="8" name="Group 7">
            <a:extLst>
              <a:ext uri="{FF2B5EF4-FFF2-40B4-BE49-F238E27FC236}">
                <a16:creationId xmlns:a16="http://schemas.microsoft.com/office/drawing/2014/main" id="{1E9871FD-D352-0C41-39F0-1A946F0ECA5C}"/>
              </a:ext>
            </a:extLst>
          </p:cNvPr>
          <p:cNvGrpSpPr/>
          <p:nvPr/>
        </p:nvGrpSpPr>
        <p:grpSpPr>
          <a:xfrm>
            <a:off x="11157779" y="-216759"/>
            <a:ext cx="1260000" cy="1260000"/>
            <a:chOff x="7064043" y="3066250"/>
            <a:chExt cx="1260000" cy="1260000"/>
          </a:xfrm>
        </p:grpSpPr>
        <p:sp>
          <p:nvSpPr>
            <p:cNvPr id="9" name="Oval 8">
              <a:extLst>
                <a:ext uri="{FF2B5EF4-FFF2-40B4-BE49-F238E27FC236}">
                  <a16:creationId xmlns:a16="http://schemas.microsoft.com/office/drawing/2014/main" id="{EE4EC14E-F3DA-042D-63AC-4D61B5EF5BF8}"/>
                </a:ext>
              </a:extLst>
            </p:cNvPr>
            <p:cNvSpPr/>
            <p:nvPr/>
          </p:nvSpPr>
          <p:spPr>
            <a:xfrm>
              <a:off x="7064043" y="3066250"/>
              <a:ext cx="1260000" cy="1260000"/>
            </a:xfrm>
            <a:prstGeom prst="ellipse">
              <a:avLst/>
            </a:prstGeom>
            <a:noFill/>
            <a:ln>
              <a:solidFill>
                <a:schemeClr val="bg1"/>
              </a:solidFill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IN"/>
            </a:p>
          </p:txBody>
        </p:sp>
        <p:grpSp>
          <p:nvGrpSpPr>
            <p:cNvPr id="10" name="Group 9">
              <a:extLst>
                <a:ext uri="{FF2B5EF4-FFF2-40B4-BE49-F238E27FC236}">
                  <a16:creationId xmlns:a16="http://schemas.microsoft.com/office/drawing/2014/main" id="{E8FA76A0-4953-DF59-1990-218A479EEE6D}"/>
                </a:ext>
              </a:extLst>
            </p:cNvPr>
            <p:cNvGrpSpPr/>
            <p:nvPr/>
          </p:nvGrpSpPr>
          <p:grpSpPr>
            <a:xfrm>
              <a:off x="7330553" y="3336250"/>
              <a:ext cx="726980" cy="720000"/>
              <a:chOff x="9768840" y="2275840"/>
              <a:chExt cx="726980" cy="720000"/>
            </a:xfrm>
          </p:grpSpPr>
          <p:sp>
            <p:nvSpPr>
              <p:cNvPr id="11" name="Oval 10">
                <a:extLst>
                  <a:ext uri="{FF2B5EF4-FFF2-40B4-BE49-F238E27FC236}">
                    <a16:creationId xmlns:a16="http://schemas.microsoft.com/office/drawing/2014/main" id="{BD199434-4D05-9C9B-8131-40CE33268F34}"/>
                  </a:ext>
                </a:extLst>
              </p:cNvPr>
              <p:cNvSpPr/>
              <p:nvPr/>
            </p:nvSpPr>
            <p:spPr>
              <a:xfrm>
                <a:off x="9768840" y="2275840"/>
                <a:ext cx="720000" cy="720000"/>
              </a:xfrm>
              <a:prstGeom prst="ellipse">
                <a:avLst/>
              </a:prstGeom>
              <a:noFill/>
              <a:ln>
                <a:solidFill>
                  <a:schemeClr val="bg1"/>
                </a:solidFill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IN"/>
              </a:p>
            </p:txBody>
          </p:sp>
          <p:cxnSp>
            <p:nvCxnSpPr>
              <p:cNvPr id="12" name="Straight Arrow Connector 11">
                <a:extLst>
                  <a:ext uri="{FF2B5EF4-FFF2-40B4-BE49-F238E27FC236}">
                    <a16:creationId xmlns:a16="http://schemas.microsoft.com/office/drawing/2014/main" id="{2E46578C-4B55-7F96-54FD-0D35109FE223}"/>
                  </a:ext>
                </a:extLst>
              </p:cNvPr>
              <p:cNvCxnSpPr>
                <a:cxnSpLocks/>
              </p:cNvCxnSpPr>
              <p:nvPr/>
            </p:nvCxnSpPr>
            <p:spPr>
              <a:xfrm rot="7200000">
                <a:off x="9860407" y="2786655"/>
                <a:ext cx="360000" cy="6762"/>
              </a:xfrm>
              <a:prstGeom prst="straightConnector1">
                <a:avLst/>
              </a:prstGeom>
              <a:ln w="38100" cap="rnd">
                <a:solidFill>
                  <a:srgbClr val="FFFF00"/>
                </a:solidFill>
                <a:tailEnd type="triangle"/>
              </a:ln>
            </p:spPr>
            <p:style>
              <a:lnRef idx="2">
                <a:schemeClr val="accent3"/>
              </a:lnRef>
              <a:fillRef idx="0">
                <a:schemeClr val="accent3"/>
              </a:fillRef>
              <a:effectRef idx="1">
                <a:schemeClr val="accent3"/>
              </a:effectRef>
              <a:fontRef idx="minor">
                <a:schemeClr val="tx1"/>
              </a:fontRef>
            </p:style>
          </p:cxnSp>
          <p:cxnSp>
            <p:nvCxnSpPr>
              <p:cNvPr id="13" name="Straight Arrow Connector 12">
                <a:extLst>
                  <a:ext uri="{FF2B5EF4-FFF2-40B4-BE49-F238E27FC236}">
                    <a16:creationId xmlns:a16="http://schemas.microsoft.com/office/drawing/2014/main" id="{11658853-F466-D3BF-2D19-BE21EFED4E18}"/>
                  </a:ext>
                </a:extLst>
              </p:cNvPr>
              <p:cNvCxnSpPr>
                <a:cxnSpLocks/>
              </p:cNvCxnSpPr>
              <p:nvPr/>
            </p:nvCxnSpPr>
            <p:spPr>
              <a:xfrm rot="14400000">
                <a:off x="9861767" y="2473195"/>
                <a:ext cx="360000" cy="6762"/>
              </a:xfrm>
              <a:prstGeom prst="straightConnector1">
                <a:avLst/>
              </a:prstGeom>
              <a:ln w="38100" cap="rnd">
                <a:solidFill>
                  <a:srgbClr val="0070C0"/>
                </a:solidFill>
                <a:tailEnd type="triangle"/>
              </a:ln>
            </p:spPr>
            <p:style>
              <a:lnRef idx="2">
                <a:schemeClr val="accent3"/>
              </a:lnRef>
              <a:fillRef idx="0">
                <a:schemeClr val="accent3"/>
              </a:fillRef>
              <a:effectRef idx="1">
                <a:schemeClr val="accent3"/>
              </a:effectRef>
              <a:fontRef idx="minor">
                <a:schemeClr val="tx1"/>
              </a:fontRef>
            </p:style>
          </p:cxnSp>
          <p:cxnSp>
            <p:nvCxnSpPr>
              <p:cNvPr id="14" name="Straight Arrow Connector 13">
                <a:extLst>
                  <a:ext uri="{FF2B5EF4-FFF2-40B4-BE49-F238E27FC236}">
                    <a16:creationId xmlns:a16="http://schemas.microsoft.com/office/drawing/2014/main" id="{72E17CF0-E106-B68A-246A-D733926EF579}"/>
                  </a:ext>
                </a:extLst>
              </p:cNvPr>
              <p:cNvCxnSpPr/>
              <p:nvPr/>
            </p:nvCxnSpPr>
            <p:spPr>
              <a:xfrm>
                <a:off x="10135820" y="2629924"/>
                <a:ext cx="360000" cy="6762"/>
              </a:xfrm>
              <a:prstGeom prst="straightConnector1">
                <a:avLst/>
              </a:prstGeom>
              <a:ln w="38100" cap="rnd">
                <a:solidFill>
                  <a:srgbClr val="FF0000"/>
                </a:solidFill>
                <a:tailEnd type="triangle"/>
              </a:ln>
            </p:spPr>
            <p:style>
              <a:lnRef idx="2">
                <a:schemeClr val="accent3"/>
              </a:lnRef>
              <a:fillRef idx="0">
                <a:schemeClr val="accent3"/>
              </a:fillRef>
              <a:effectRef idx="1">
                <a:schemeClr val="accent3"/>
              </a:effectRef>
              <a:fontRef idx="minor">
                <a:schemeClr val="tx1"/>
              </a:fontRef>
            </p:style>
          </p:cxnSp>
        </p:grpSp>
      </p:grpSp>
      <p:sp>
        <p:nvSpPr>
          <p:cNvPr id="15" name="Rectangle 14">
            <a:extLst>
              <a:ext uri="{FF2B5EF4-FFF2-40B4-BE49-F238E27FC236}">
                <a16:creationId xmlns:a16="http://schemas.microsoft.com/office/drawing/2014/main" id="{0AEBA4A3-6633-9132-C3CB-8CD8A188814E}"/>
              </a:ext>
            </a:extLst>
          </p:cNvPr>
          <p:cNvSpPr/>
          <p:nvPr/>
        </p:nvSpPr>
        <p:spPr>
          <a:xfrm>
            <a:off x="11033567" y="-86686"/>
            <a:ext cx="513657" cy="405484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2000" b="0" cap="none" spc="0" dirty="0">
                <a:ln w="0"/>
                <a:solidFill>
                  <a:srgbClr val="92D050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120</a:t>
            </a:r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E56EA1B1-F726-CBB0-2FDA-F6036CC7D05E}"/>
              </a:ext>
            </a:extLst>
          </p:cNvPr>
          <p:cNvSpPr/>
          <p:nvPr/>
        </p:nvSpPr>
        <p:spPr>
          <a:xfrm>
            <a:off x="11077769" y="566219"/>
            <a:ext cx="513657" cy="405484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2000" b="0" cap="none" spc="0" dirty="0">
                <a:ln w="0"/>
                <a:solidFill>
                  <a:srgbClr val="92D050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240</a:t>
            </a:r>
          </a:p>
        </p:txBody>
      </p:sp>
    </p:spTree>
    <p:extLst>
      <p:ext uri="{BB962C8B-B14F-4D97-AF65-F5344CB8AC3E}">
        <p14:creationId xmlns:p14="http://schemas.microsoft.com/office/powerpoint/2010/main" val="82707150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0">
        <p:cut/>
      </p:transition>
    </mc:Choice>
    <mc:Fallback xmlns="">
      <p:transition>
        <p:cut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8" presetClass="emph" presetSubtype="0" repeatCount="indefinite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Rot by="-21600000">
                                      <p:cBhvr>
                                        <p:cTn id="6" dur="20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/>
          <p:cNvSpPr>
            <a:spLocks noGrp="1"/>
          </p:cNvSpPr>
          <p:nvPr>
            <p:ph type="ctrTitle"/>
          </p:nvPr>
        </p:nvSpPr>
        <p:spPr>
          <a:xfrm>
            <a:off x="2235205" y="0"/>
            <a:ext cx="7628638" cy="633120"/>
          </a:xfrm>
        </p:spPr>
        <p:txBody>
          <a:bodyPr anchor="ctr">
            <a:noAutofit/>
          </a:bodyPr>
          <a:lstStyle/>
          <a:p>
            <a:pPr algn="ctr"/>
            <a:r>
              <a:rPr lang="en-IN" sz="3000" i="1" u="sng" dirty="0">
                <a:solidFill>
                  <a:srgbClr val="92D050"/>
                </a:solidFill>
              </a:rPr>
              <a:t>Power Transformer Protection - Electrical</a:t>
            </a:r>
          </a:p>
        </p:txBody>
      </p:sp>
      <p:pic>
        <p:nvPicPr>
          <p:cNvPr id="2052" name="Picture 4" descr="APTRANSCO ⚡️⚡️ - Electricity Transmission Company - APTRANSCO | LinkedIn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7541" y="17768"/>
            <a:ext cx="1057360" cy="97547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Rectangle 3">
            <a:extLst>
              <a:ext uri="{FF2B5EF4-FFF2-40B4-BE49-F238E27FC236}">
                <a16:creationId xmlns:a16="http://schemas.microsoft.com/office/drawing/2014/main" id="{D65D206B-43D9-E5E0-B0EA-0D4B8AC5EBC8}"/>
              </a:ext>
            </a:extLst>
          </p:cNvPr>
          <p:cNvSpPr/>
          <p:nvPr/>
        </p:nvSpPr>
        <p:spPr>
          <a:xfrm>
            <a:off x="4150119" y="1841854"/>
            <a:ext cx="1634432" cy="140061"/>
          </a:xfrm>
          <a:prstGeom prst="rect">
            <a:avLst/>
          </a:prstGeom>
          <a:solidFill>
            <a:srgbClr val="FF0000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IN"/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6B03AF65-B9D7-A612-FEE9-D3D4ED7F0B0C}"/>
              </a:ext>
            </a:extLst>
          </p:cNvPr>
          <p:cNvSpPr/>
          <p:nvPr/>
        </p:nvSpPr>
        <p:spPr>
          <a:xfrm>
            <a:off x="4145719" y="3008260"/>
            <a:ext cx="1634432" cy="140061"/>
          </a:xfrm>
          <a:prstGeom prst="rect">
            <a:avLst/>
          </a:prstGeom>
          <a:solidFill>
            <a:srgbClr val="FFFF00"/>
          </a:solidFill>
          <a:ln>
            <a:solidFill>
              <a:srgbClr val="FFFF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IN"/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1BFF53ED-3CDD-A832-92E5-83A4AF9DA590}"/>
              </a:ext>
            </a:extLst>
          </p:cNvPr>
          <p:cNvSpPr/>
          <p:nvPr/>
        </p:nvSpPr>
        <p:spPr>
          <a:xfrm>
            <a:off x="4145721" y="4295067"/>
            <a:ext cx="1634432" cy="140061"/>
          </a:xfrm>
          <a:prstGeom prst="rect">
            <a:avLst/>
          </a:prstGeom>
          <a:solidFill>
            <a:srgbClr val="00B0F0"/>
          </a:solidFill>
          <a:ln>
            <a:solidFill>
              <a:srgbClr val="00B0F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IN"/>
          </a:p>
        </p:txBody>
      </p:sp>
      <p:sp>
        <p:nvSpPr>
          <p:cNvPr id="7" name="Title 2">
            <a:extLst>
              <a:ext uri="{FF2B5EF4-FFF2-40B4-BE49-F238E27FC236}">
                <a16:creationId xmlns:a16="http://schemas.microsoft.com/office/drawing/2014/main" id="{7060D36F-BB1B-2A9A-269E-311CEB68351F}"/>
              </a:ext>
            </a:extLst>
          </p:cNvPr>
          <p:cNvSpPr txBox="1">
            <a:spLocks/>
          </p:cNvSpPr>
          <p:nvPr/>
        </p:nvSpPr>
        <p:spPr>
          <a:xfrm>
            <a:off x="4436166" y="1352626"/>
            <a:ext cx="872966" cy="374928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>
            <a:lvl1pPr algn="l" defTabSz="914400" rtl="0" eaLnBrk="1" latinLnBrk="0" hangingPunct="1">
              <a:lnSpc>
                <a:spcPct val="85000"/>
              </a:lnSpc>
              <a:spcBef>
                <a:spcPct val="0"/>
              </a:spcBef>
              <a:buNone/>
              <a:defRPr sz="7200" kern="1200" spc="-50" baseline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IN" sz="2000" i="1" dirty="0"/>
              <a:t>HV</a:t>
            </a:r>
          </a:p>
        </p:txBody>
      </p:sp>
      <p:cxnSp>
        <p:nvCxnSpPr>
          <p:cNvPr id="8" name="Straight Connector 7">
            <a:extLst>
              <a:ext uri="{FF2B5EF4-FFF2-40B4-BE49-F238E27FC236}">
                <a16:creationId xmlns:a16="http://schemas.microsoft.com/office/drawing/2014/main" id="{F73069AA-F7C4-506C-F191-4E131F753114}"/>
              </a:ext>
            </a:extLst>
          </p:cNvPr>
          <p:cNvCxnSpPr>
            <a:cxnSpLocks/>
            <a:stCxn id="4" idx="1"/>
          </p:cNvCxnSpPr>
          <p:nvPr/>
        </p:nvCxnSpPr>
        <p:spPr>
          <a:xfrm flipH="1" flipV="1">
            <a:off x="552329" y="1891926"/>
            <a:ext cx="3597790" cy="19959"/>
          </a:xfrm>
          <a:prstGeom prst="line">
            <a:avLst/>
          </a:prstGeom>
          <a:ln w="3810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" name="Straight Connector 8">
            <a:extLst>
              <a:ext uri="{FF2B5EF4-FFF2-40B4-BE49-F238E27FC236}">
                <a16:creationId xmlns:a16="http://schemas.microsoft.com/office/drawing/2014/main" id="{8CD8A017-146F-0BE1-04A2-09FE45DFF1DB}"/>
              </a:ext>
            </a:extLst>
          </p:cNvPr>
          <p:cNvCxnSpPr>
            <a:cxnSpLocks/>
          </p:cNvCxnSpPr>
          <p:nvPr/>
        </p:nvCxnSpPr>
        <p:spPr>
          <a:xfrm flipH="1" flipV="1">
            <a:off x="552329" y="3039381"/>
            <a:ext cx="3597835" cy="38911"/>
          </a:xfrm>
          <a:prstGeom prst="line">
            <a:avLst/>
          </a:prstGeom>
          <a:ln w="38100">
            <a:solidFill>
              <a:srgbClr val="FFFF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" name="Straight Connector 9">
            <a:extLst>
              <a:ext uri="{FF2B5EF4-FFF2-40B4-BE49-F238E27FC236}">
                <a16:creationId xmlns:a16="http://schemas.microsoft.com/office/drawing/2014/main" id="{0BBEC39E-9DFD-7C64-BF6D-0A6981741AAE}"/>
              </a:ext>
            </a:extLst>
          </p:cNvPr>
          <p:cNvCxnSpPr>
            <a:cxnSpLocks/>
          </p:cNvCxnSpPr>
          <p:nvPr/>
        </p:nvCxnSpPr>
        <p:spPr>
          <a:xfrm flipH="1" flipV="1">
            <a:off x="552329" y="4344827"/>
            <a:ext cx="3597835" cy="20270"/>
          </a:xfrm>
          <a:prstGeom prst="line">
            <a:avLst/>
          </a:prstGeom>
          <a:ln w="38100">
            <a:solidFill>
              <a:srgbClr val="00B0F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1" name="Oval 10">
            <a:extLst>
              <a:ext uri="{FF2B5EF4-FFF2-40B4-BE49-F238E27FC236}">
                <a16:creationId xmlns:a16="http://schemas.microsoft.com/office/drawing/2014/main" id="{95548ACB-A15E-E17E-2EEA-507CE22E360B}"/>
              </a:ext>
            </a:extLst>
          </p:cNvPr>
          <p:cNvSpPr/>
          <p:nvPr/>
        </p:nvSpPr>
        <p:spPr>
          <a:xfrm>
            <a:off x="3410176" y="1783936"/>
            <a:ext cx="431563" cy="259793"/>
          </a:xfrm>
          <a:prstGeom prst="ellipse">
            <a:avLst/>
          </a:prstGeom>
          <a:noFill/>
          <a:ln w="38100">
            <a:solidFill>
              <a:srgbClr val="FFC00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IN"/>
          </a:p>
        </p:txBody>
      </p:sp>
      <p:sp>
        <p:nvSpPr>
          <p:cNvPr id="12" name="Oval 11">
            <a:extLst>
              <a:ext uri="{FF2B5EF4-FFF2-40B4-BE49-F238E27FC236}">
                <a16:creationId xmlns:a16="http://schemas.microsoft.com/office/drawing/2014/main" id="{89134D3C-DF95-0229-3A7D-EC563BC7B306}"/>
              </a:ext>
            </a:extLst>
          </p:cNvPr>
          <p:cNvSpPr/>
          <p:nvPr/>
        </p:nvSpPr>
        <p:spPr>
          <a:xfrm>
            <a:off x="3410176" y="2938288"/>
            <a:ext cx="431563" cy="259793"/>
          </a:xfrm>
          <a:prstGeom prst="ellipse">
            <a:avLst/>
          </a:prstGeom>
          <a:noFill/>
          <a:ln w="38100">
            <a:solidFill>
              <a:srgbClr val="FFC00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IN"/>
          </a:p>
        </p:txBody>
      </p:sp>
      <p:sp>
        <p:nvSpPr>
          <p:cNvPr id="13" name="Oval 12">
            <a:extLst>
              <a:ext uri="{FF2B5EF4-FFF2-40B4-BE49-F238E27FC236}">
                <a16:creationId xmlns:a16="http://schemas.microsoft.com/office/drawing/2014/main" id="{1E2AFB8F-7AD2-4384-E8FA-6E70FA8F077C}"/>
              </a:ext>
            </a:extLst>
          </p:cNvPr>
          <p:cNvSpPr/>
          <p:nvPr/>
        </p:nvSpPr>
        <p:spPr>
          <a:xfrm>
            <a:off x="3410176" y="4248279"/>
            <a:ext cx="431563" cy="259793"/>
          </a:xfrm>
          <a:prstGeom prst="ellipse">
            <a:avLst/>
          </a:prstGeom>
          <a:noFill/>
          <a:ln w="38100">
            <a:solidFill>
              <a:srgbClr val="FFC00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IN"/>
          </a:p>
        </p:txBody>
      </p:sp>
      <p:cxnSp>
        <p:nvCxnSpPr>
          <p:cNvPr id="16" name="Straight Connector 15">
            <a:extLst>
              <a:ext uri="{FF2B5EF4-FFF2-40B4-BE49-F238E27FC236}">
                <a16:creationId xmlns:a16="http://schemas.microsoft.com/office/drawing/2014/main" id="{E3CA02E6-6FE9-F2F3-7704-906B02F81EE2}"/>
              </a:ext>
            </a:extLst>
          </p:cNvPr>
          <p:cNvCxnSpPr>
            <a:cxnSpLocks/>
          </p:cNvCxnSpPr>
          <p:nvPr/>
        </p:nvCxnSpPr>
        <p:spPr>
          <a:xfrm flipH="1" flipV="1">
            <a:off x="4746101" y="2345792"/>
            <a:ext cx="7445899" cy="10043"/>
          </a:xfrm>
          <a:prstGeom prst="line">
            <a:avLst/>
          </a:prstGeom>
          <a:ln w="3810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7" name="Straight Arrow Connector 16">
            <a:extLst>
              <a:ext uri="{FF2B5EF4-FFF2-40B4-BE49-F238E27FC236}">
                <a16:creationId xmlns:a16="http://schemas.microsoft.com/office/drawing/2014/main" id="{E8B2F90E-8E73-4ED3-3F72-001DA6776097}"/>
              </a:ext>
            </a:extLst>
          </p:cNvPr>
          <p:cNvCxnSpPr>
            <a:cxnSpLocks/>
          </p:cNvCxnSpPr>
          <p:nvPr/>
        </p:nvCxnSpPr>
        <p:spPr>
          <a:xfrm flipV="1">
            <a:off x="4766043" y="1957053"/>
            <a:ext cx="0" cy="398782"/>
          </a:xfrm>
          <a:prstGeom prst="straightConnector1">
            <a:avLst/>
          </a:prstGeom>
          <a:ln w="38100">
            <a:solidFill>
              <a:srgbClr val="FF0000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9" name="Straight Connector 18">
            <a:extLst>
              <a:ext uri="{FF2B5EF4-FFF2-40B4-BE49-F238E27FC236}">
                <a16:creationId xmlns:a16="http://schemas.microsoft.com/office/drawing/2014/main" id="{6FA8372F-303B-BB46-B311-ED7D68B2128A}"/>
              </a:ext>
            </a:extLst>
          </p:cNvPr>
          <p:cNvCxnSpPr>
            <a:cxnSpLocks/>
          </p:cNvCxnSpPr>
          <p:nvPr/>
        </p:nvCxnSpPr>
        <p:spPr>
          <a:xfrm flipH="1" flipV="1">
            <a:off x="4746100" y="3511533"/>
            <a:ext cx="7445900" cy="10043"/>
          </a:xfrm>
          <a:prstGeom prst="line">
            <a:avLst/>
          </a:prstGeom>
          <a:ln w="38100">
            <a:solidFill>
              <a:srgbClr val="FFFF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3" name="Straight Arrow Connector 22">
            <a:extLst>
              <a:ext uri="{FF2B5EF4-FFF2-40B4-BE49-F238E27FC236}">
                <a16:creationId xmlns:a16="http://schemas.microsoft.com/office/drawing/2014/main" id="{6B495A24-2304-113A-B4A1-E4AE1BC967E5}"/>
              </a:ext>
            </a:extLst>
          </p:cNvPr>
          <p:cNvCxnSpPr>
            <a:cxnSpLocks/>
          </p:cNvCxnSpPr>
          <p:nvPr/>
        </p:nvCxnSpPr>
        <p:spPr>
          <a:xfrm flipV="1">
            <a:off x="4766042" y="3122794"/>
            <a:ext cx="0" cy="398782"/>
          </a:xfrm>
          <a:prstGeom prst="straightConnector1">
            <a:avLst/>
          </a:prstGeom>
          <a:ln w="38100">
            <a:solidFill>
              <a:srgbClr val="FFFF00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" name="Straight Connector 30">
            <a:extLst>
              <a:ext uri="{FF2B5EF4-FFF2-40B4-BE49-F238E27FC236}">
                <a16:creationId xmlns:a16="http://schemas.microsoft.com/office/drawing/2014/main" id="{5423DCFA-4B9B-F20E-983A-712D2604BB4E}"/>
              </a:ext>
            </a:extLst>
          </p:cNvPr>
          <p:cNvCxnSpPr>
            <a:cxnSpLocks/>
          </p:cNvCxnSpPr>
          <p:nvPr/>
        </p:nvCxnSpPr>
        <p:spPr>
          <a:xfrm flipH="1">
            <a:off x="4768025" y="4837403"/>
            <a:ext cx="7423975" cy="0"/>
          </a:xfrm>
          <a:prstGeom prst="line">
            <a:avLst/>
          </a:prstGeom>
          <a:ln w="38100">
            <a:solidFill>
              <a:srgbClr val="00B0F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3" name="Straight Arrow Connector 32">
            <a:extLst>
              <a:ext uri="{FF2B5EF4-FFF2-40B4-BE49-F238E27FC236}">
                <a16:creationId xmlns:a16="http://schemas.microsoft.com/office/drawing/2014/main" id="{A6CA99F2-2266-ADB5-A3D9-5ECF41DA2549}"/>
              </a:ext>
            </a:extLst>
          </p:cNvPr>
          <p:cNvCxnSpPr>
            <a:cxnSpLocks/>
          </p:cNvCxnSpPr>
          <p:nvPr/>
        </p:nvCxnSpPr>
        <p:spPr>
          <a:xfrm flipV="1">
            <a:off x="4787812" y="4448664"/>
            <a:ext cx="0" cy="398782"/>
          </a:xfrm>
          <a:prstGeom prst="straightConnector1">
            <a:avLst/>
          </a:prstGeom>
          <a:ln w="38100">
            <a:solidFill>
              <a:srgbClr val="00B0F0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0" name="Straight Connector 39">
            <a:extLst>
              <a:ext uri="{FF2B5EF4-FFF2-40B4-BE49-F238E27FC236}">
                <a16:creationId xmlns:a16="http://schemas.microsoft.com/office/drawing/2014/main" id="{FBC52621-7419-4641-7C61-5F5C29F2268E}"/>
              </a:ext>
            </a:extLst>
          </p:cNvPr>
          <p:cNvCxnSpPr>
            <a:cxnSpLocks/>
          </p:cNvCxnSpPr>
          <p:nvPr/>
        </p:nvCxnSpPr>
        <p:spPr>
          <a:xfrm flipH="1">
            <a:off x="5793782" y="3078469"/>
            <a:ext cx="1555718" cy="2"/>
          </a:xfrm>
          <a:prstGeom prst="line">
            <a:avLst/>
          </a:prstGeom>
          <a:ln w="38100">
            <a:solidFill>
              <a:schemeClr val="bg1">
                <a:lumMod val="50000"/>
                <a:lumOff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1" name="Elbow Connector 4">
            <a:extLst>
              <a:ext uri="{FF2B5EF4-FFF2-40B4-BE49-F238E27FC236}">
                <a16:creationId xmlns:a16="http://schemas.microsoft.com/office/drawing/2014/main" id="{3EFC8770-7E72-66C4-ADA4-5B955650646D}"/>
              </a:ext>
            </a:extLst>
          </p:cNvPr>
          <p:cNvCxnSpPr>
            <a:cxnSpLocks/>
          </p:cNvCxnSpPr>
          <p:nvPr/>
        </p:nvCxnSpPr>
        <p:spPr>
          <a:xfrm flipH="1">
            <a:off x="5793784" y="1912065"/>
            <a:ext cx="4398" cy="2453213"/>
          </a:xfrm>
          <a:prstGeom prst="bentConnector3">
            <a:avLst>
              <a:gd name="adj1" fmla="val -35278809"/>
            </a:avLst>
          </a:prstGeom>
          <a:ln w="38100">
            <a:solidFill>
              <a:schemeClr val="bg1">
                <a:lumMod val="50000"/>
                <a:lumOff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2" name="Straight Connector 41">
            <a:extLst>
              <a:ext uri="{FF2B5EF4-FFF2-40B4-BE49-F238E27FC236}">
                <a16:creationId xmlns:a16="http://schemas.microsoft.com/office/drawing/2014/main" id="{7C6CEB09-C18E-2F64-39F3-28C3C03778CA}"/>
              </a:ext>
            </a:extLst>
          </p:cNvPr>
          <p:cNvCxnSpPr>
            <a:cxnSpLocks/>
          </p:cNvCxnSpPr>
          <p:nvPr/>
        </p:nvCxnSpPr>
        <p:spPr>
          <a:xfrm flipV="1">
            <a:off x="7341882" y="4088578"/>
            <a:ext cx="7618" cy="2013275"/>
          </a:xfrm>
          <a:prstGeom prst="line">
            <a:avLst/>
          </a:prstGeom>
          <a:ln w="38100">
            <a:solidFill>
              <a:schemeClr val="bg1">
                <a:lumMod val="50000"/>
                <a:lumOff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2" name="Group 1">
            <a:extLst>
              <a:ext uri="{FF2B5EF4-FFF2-40B4-BE49-F238E27FC236}">
                <a16:creationId xmlns:a16="http://schemas.microsoft.com/office/drawing/2014/main" id="{CC73A7DB-6F77-F036-FE22-FF72FADDC54B}"/>
              </a:ext>
            </a:extLst>
          </p:cNvPr>
          <p:cNvGrpSpPr/>
          <p:nvPr/>
        </p:nvGrpSpPr>
        <p:grpSpPr>
          <a:xfrm>
            <a:off x="7064635" y="6003144"/>
            <a:ext cx="545198" cy="366627"/>
            <a:chOff x="7064635" y="6003144"/>
            <a:chExt cx="545198" cy="366627"/>
          </a:xfrm>
        </p:grpSpPr>
        <p:cxnSp>
          <p:nvCxnSpPr>
            <p:cNvPr id="66" name="Straight Connector 65">
              <a:extLst>
                <a:ext uri="{FF2B5EF4-FFF2-40B4-BE49-F238E27FC236}">
                  <a16:creationId xmlns:a16="http://schemas.microsoft.com/office/drawing/2014/main" id="{3340D99F-44A8-04D7-3784-4EC3296C875A}"/>
                </a:ext>
              </a:extLst>
            </p:cNvPr>
            <p:cNvCxnSpPr/>
            <p:nvPr/>
          </p:nvCxnSpPr>
          <p:spPr>
            <a:xfrm>
              <a:off x="7200285" y="6293392"/>
              <a:ext cx="273790" cy="0"/>
            </a:xfrm>
            <a:prstGeom prst="line">
              <a:avLst/>
            </a:prstGeom>
            <a:ln w="38100">
              <a:solidFill>
                <a:srgbClr val="00B050"/>
              </a:solidFill>
            </a:ln>
          </p:spPr>
          <p:style>
            <a:lnRef idx="1">
              <a:schemeClr val="dk1"/>
            </a:lnRef>
            <a:fillRef idx="0">
              <a:schemeClr val="dk1"/>
            </a:fillRef>
            <a:effectRef idx="0">
              <a:schemeClr val="dk1"/>
            </a:effectRef>
            <a:fontRef idx="minor">
              <a:schemeClr val="tx1"/>
            </a:fontRef>
          </p:style>
        </p:cxnSp>
        <p:cxnSp>
          <p:nvCxnSpPr>
            <p:cNvPr id="73" name="Straight Connector 72">
              <a:extLst>
                <a:ext uri="{FF2B5EF4-FFF2-40B4-BE49-F238E27FC236}">
                  <a16:creationId xmlns:a16="http://schemas.microsoft.com/office/drawing/2014/main" id="{0D4318ED-BEBC-CEF6-9B7C-1D060B185F27}"/>
                </a:ext>
              </a:extLst>
            </p:cNvPr>
            <p:cNvCxnSpPr/>
            <p:nvPr/>
          </p:nvCxnSpPr>
          <p:spPr>
            <a:xfrm>
              <a:off x="7064635" y="6135871"/>
              <a:ext cx="545198" cy="0"/>
            </a:xfrm>
            <a:prstGeom prst="line">
              <a:avLst/>
            </a:prstGeom>
            <a:ln w="38100">
              <a:solidFill>
                <a:srgbClr val="00B050"/>
              </a:solidFill>
            </a:ln>
          </p:spPr>
          <p:style>
            <a:lnRef idx="1">
              <a:schemeClr val="dk1"/>
            </a:lnRef>
            <a:fillRef idx="0">
              <a:schemeClr val="dk1"/>
            </a:fillRef>
            <a:effectRef idx="0">
              <a:schemeClr val="dk1"/>
            </a:effectRef>
            <a:fontRef idx="minor">
              <a:schemeClr val="tx1"/>
            </a:fontRef>
          </p:style>
        </p:cxnSp>
        <p:cxnSp>
          <p:nvCxnSpPr>
            <p:cNvPr id="74" name="Straight Connector 73">
              <a:extLst>
                <a:ext uri="{FF2B5EF4-FFF2-40B4-BE49-F238E27FC236}">
                  <a16:creationId xmlns:a16="http://schemas.microsoft.com/office/drawing/2014/main" id="{B6D5B3C4-CD0E-883F-0186-C49800685059}"/>
                </a:ext>
              </a:extLst>
            </p:cNvPr>
            <p:cNvCxnSpPr/>
            <p:nvPr/>
          </p:nvCxnSpPr>
          <p:spPr>
            <a:xfrm>
              <a:off x="7119296" y="6212250"/>
              <a:ext cx="435769" cy="4763"/>
            </a:xfrm>
            <a:prstGeom prst="line">
              <a:avLst/>
            </a:prstGeom>
            <a:ln w="38100">
              <a:solidFill>
                <a:srgbClr val="00B050"/>
              </a:solidFill>
            </a:ln>
          </p:spPr>
          <p:style>
            <a:lnRef idx="1">
              <a:schemeClr val="dk1"/>
            </a:lnRef>
            <a:fillRef idx="0">
              <a:schemeClr val="dk1"/>
            </a:fillRef>
            <a:effectRef idx="0">
              <a:schemeClr val="dk1"/>
            </a:effectRef>
            <a:fontRef idx="minor">
              <a:schemeClr val="tx1"/>
            </a:fontRef>
          </p:style>
        </p:cxnSp>
        <p:cxnSp>
          <p:nvCxnSpPr>
            <p:cNvPr id="75" name="Straight Connector 74">
              <a:extLst>
                <a:ext uri="{FF2B5EF4-FFF2-40B4-BE49-F238E27FC236}">
                  <a16:creationId xmlns:a16="http://schemas.microsoft.com/office/drawing/2014/main" id="{E4D780C5-2940-D8E9-2946-B9BB64E183AA}"/>
                </a:ext>
              </a:extLst>
            </p:cNvPr>
            <p:cNvCxnSpPr/>
            <p:nvPr/>
          </p:nvCxnSpPr>
          <p:spPr>
            <a:xfrm>
              <a:off x="7269977" y="6369771"/>
              <a:ext cx="142213" cy="0"/>
            </a:xfrm>
            <a:prstGeom prst="line">
              <a:avLst/>
            </a:prstGeom>
            <a:ln w="38100">
              <a:solidFill>
                <a:srgbClr val="00B050"/>
              </a:solidFill>
            </a:ln>
          </p:spPr>
          <p:style>
            <a:lnRef idx="1">
              <a:schemeClr val="dk1"/>
            </a:lnRef>
            <a:fillRef idx="0">
              <a:schemeClr val="dk1"/>
            </a:fillRef>
            <a:effectRef idx="0">
              <a:schemeClr val="dk1"/>
            </a:effectRef>
            <a:fontRef idx="minor">
              <a:schemeClr val="tx1"/>
            </a:fontRef>
          </p:style>
        </p:cxnSp>
        <p:cxnSp>
          <p:nvCxnSpPr>
            <p:cNvPr id="76" name="Straight Connector 75">
              <a:extLst>
                <a:ext uri="{FF2B5EF4-FFF2-40B4-BE49-F238E27FC236}">
                  <a16:creationId xmlns:a16="http://schemas.microsoft.com/office/drawing/2014/main" id="{8B714784-C55C-081F-1ED4-5B553ABB8806}"/>
                </a:ext>
              </a:extLst>
            </p:cNvPr>
            <p:cNvCxnSpPr/>
            <p:nvPr/>
          </p:nvCxnSpPr>
          <p:spPr>
            <a:xfrm flipV="1">
              <a:off x="7337180" y="6003144"/>
              <a:ext cx="1191" cy="365697"/>
            </a:xfrm>
            <a:prstGeom prst="line">
              <a:avLst/>
            </a:prstGeom>
            <a:ln w="38100">
              <a:solidFill>
                <a:srgbClr val="00B050"/>
              </a:solidFill>
            </a:ln>
          </p:spPr>
          <p:style>
            <a:lnRef idx="1">
              <a:schemeClr val="dk1"/>
            </a:lnRef>
            <a:fillRef idx="0">
              <a:schemeClr val="dk1"/>
            </a:fillRef>
            <a:effectRef idx="0">
              <a:schemeClr val="dk1"/>
            </a:effectRef>
            <a:fontRef idx="minor">
              <a:schemeClr val="tx1"/>
            </a:fontRef>
          </p:style>
        </p:cxnSp>
      </p:grpSp>
      <p:sp>
        <p:nvSpPr>
          <p:cNvPr id="21" name="Oval 20">
            <a:extLst>
              <a:ext uri="{FF2B5EF4-FFF2-40B4-BE49-F238E27FC236}">
                <a16:creationId xmlns:a16="http://schemas.microsoft.com/office/drawing/2014/main" id="{10CACAE9-4ABE-7145-F40D-4B98F56BDE63}"/>
              </a:ext>
            </a:extLst>
          </p:cNvPr>
          <p:cNvSpPr/>
          <p:nvPr/>
        </p:nvSpPr>
        <p:spPr>
          <a:xfrm>
            <a:off x="2599534" y="1780693"/>
            <a:ext cx="431563" cy="259793"/>
          </a:xfrm>
          <a:prstGeom prst="ellipse">
            <a:avLst/>
          </a:prstGeom>
          <a:noFill/>
          <a:ln w="38100">
            <a:solidFill>
              <a:srgbClr val="FFC00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IN"/>
          </a:p>
        </p:txBody>
      </p:sp>
      <p:sp>
        <p:nvSpPr>
          <p:cNvPr id="22" name="Oval 21">
            <a:extLst>
              <a:ext uri="{FF2B5EF4-FFF2-40B4-BE49-F238E27FC236}">
                <a16:creationId xmlns:a16="http://schemas.microsoft.com/office/drawing/2014/main" id="{CE5E2776-959D-44B3-455C-D6143CFCFCC7}"/>
              </a:ext>
            </a:extLst>
          </p:cNvPr>
          <p:cNvSpPr/>
          <p:nvPr/>
        </p:nvSpPr>
        <p:spPr>
          <a:xfrm>
            <a:off x="2599534" y="2935045"/>
            <a:ext cx="431563" cy="259793"/>
          </a:xfrm>
          <a:prstGeom prst="ellipse">
            <a:avLst/>
          </a:prstGeom>
          <a:noFill/>
          <a:ln w="38100">
            <a:solidFill>
              <a:srgbClr val="FFC00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IN"/>
          </a:p>
        </p:txBody>
      </p:sp>
      <p:sp>
        <p:nvSpPr>
          <p:cNvPr id="25" name="Oval 24">
            <a:extLst>
              <a:ext uri="{FF2B5EF4-FFF2-40B4-BE49-F238E27FC236}">
                <a16:creationId xmlns:a16="http://schemas.microsoft.com/office/drawing/2014/main" id="{CB381513-D598-3E52-A128-B545466C95FF}"/>
              </a:ext>
            </a:extLst>
          </p:cNvPr>
          <p:cNvSpPr/>
          <p:nvPr/>
        </p:nvSpPr>
        <p:spPr>
          <a:xfrm>
            <a:off x="2599534" y="4245036"/>
            <a:ext cx="431563" cy="259793"/>
          </a:xfrm>
          <a:prstGeom prst="ellipse">
            <a:avLst/>
          </a:prstGeom>
          <a:noFill/>
          <a:ln w="38100">
            <a:solidFill>
              <a:srgbClr val="FFC00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IN"/>
          </a:p>
        </p:txBody>
      </p:sp>
      <p:sp>
        <p:nvSpPr>
          <p:cNvPr id="29" name="Oval 28">
            <a:extLst>
              <a:ext uri="{FF2B5EF4-FFF2-40B4-BE49-F238E27FC236}">
                <a16:creationId xmlns:a16="http://schemas.microsoft.com/office/drawing/2014/main" id="{337E889C-8A32-155A-2FC7-74D2E90E49F3}"/>
              </a:ext>
            </a:extLst>
          </p:cNvPr>
          <p:cNvSpPr/>
          <p:nvPr/>
        </p:nvSpPr>
        <p:spPr>
          <a:xfrm>
            <a:off x="7855303" y="2215193"/>
            <a:ext cx="431563" cy="259793"/>
          </a:xfrm>
          <a:prstGeom prst="ellipse">
            <a:avLst/>
          </a:prstGeom>
          <a:noFill/>
          <a:ln w="38100">
            <a:solidFill>
              <a:srgbClr val="FFC00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IN"/>
          </a:p>
        </p:txBody>
      </p:sp>
      <p:sp>
        <p:nvSpPr>
          <p:cNvPr id="30" name="Oval 29">
            <a:extLst>
              <a:ext uri="{FF2B5EF4-FFF2-40B4-BE49-F238E27FC236}">
                <a16:creationId xmlns:a16="http://schemas.microsoft.com/office/drawing/2014/main" id="{50CD4F52-E8DE-C77C-C1ED-711D61615699}"/>
              </a:ext>
            </a:extLst>
          </p:cNvPr>
          <p:cNvSpPr/>
          <p:nvPr/>
        </p:nvSpPr>
        <p:spPr>
          <a:xfrm>
            <a:off x="7855303" y="3369545"/>
            <a:ext cx="431563" cy="259793"/>
          </a:xfrm>
          <a:prstGeom prst="ellipse">
            <a:avLst/>
          </a:prstGeom>
          <a:noFill/>
          <a:ln w="38100">
            <a:solidFill>
              <a:srgbClr val="FFC00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IN"/>
          </a:p>
        </p:txBody>
      </p:sp>
      <p:sp>
        <p:nvSpPr>
          <p:cNvPr id="32" name="Oval 31">
            <a:extLst>
              <a:ext uri="{FF2B5EF4-FFF2-40B4-BE49-F238E27FC236}">
                <a16:creationId xmlns:a16="http://schemas.microsoft.com/office/drawing/2014/main" id="{4BA99438-6DD2-F32B-9084-1E7A82B35795}"/>
              </a:ext>
            </a:extLst>
          </p:cNvPr>
          <p:cNvSpPr/>
          <p:nvPr/>
        </p:nvSpPr>
        <p:spPr>
          <a:xfrm>
            <a:off x="7855303" y="4679536"/>
            <a:ext cx="431563" cy="259793"/>
          </a:xfrm>
          <a:prstGeom prst="ellipse">
            <a:avLst/>
          </a:prstGeom>
          <a:noFill/>
          <a:ln w="38100">
            <a:solidFill>
              <a:srgbClr val="FFC00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IN"/>
          </a:p>
        </p:txBody>
      </p:sp>
      <p:sp>
        <p:nvSpPr>
          <p:cNvPr id="34" name="Title 2">
            <a:extLst>
              <a:ext uri="{FF2B5EF4-FFF2-40B4-BE49-F238E27FC236}">
                <a16:creationId xmlns:a16="http://schemas.microsoft.com/office/drawing/2014/main" id="{BBAA1DDC-04EC-A0AA-1234-B1B5B8492984}"/>
              </a:ext>
            </a:extLst>
          </p:cNvPr>
          <p:cNvSpPr txBox="1">
            <a:spLocks/>
          </p:cNvSpPr>
          <p:nvPr/>
        </p:nvSpPr>
        <p:spPr>
          <a:xfrm>
            <a:off x="372334" y="1415007"/>
            <a:ext cx="518382" cy="374928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>
            <a:lvl1pPr algn="l" defTabSz="914400" rtl="0" eaLnBrk="1" latinLnBrk="0" hangingPunct="1">
              <a:lnSpc>
                <a:spcPct val="85000"/>
              </a:lnSpc>
              <a:spcBef>
                <a:spcPct val="0"/>
              </a:spcBef>
              <a:buNone/>
              <a:defRPr sz="7200" kern="1200" spc="-50" baseline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IN" sz="2000" i="1" dirty="0"/>
              <a:t>P1</a:t>
            </a:r>
          </a:p>
        </p:txBody>
      </p:sp>
      <p:sp>
        <p:nvSpPr>
          <p:cNvPr id="36" name="Title 2">
            <a:extLst>
              <a:ext uri="{FF2B5EF4-FFF2-40B4-BE49-F238E27FC236}">
                <a16:creationId xmlns:a16="http://schemas.microsoft.com/office/drawing/2014/main" id="{A5BA2309-06FD-5C5E-F941-E07B921596C8}"/>
              </a:ext>
            </a:extLst>
          </p:cNvPr>
          <p:cNvSpPr txBox="1">
            <a:spLocks/>
          </p:cNvSpPr>
          <p:nvPr/>
        </p:nvSpPr>
        <p:spPr>
          <a:xfrm>
            <a:off x="11516426" y="1839468"/>
            <a:ext cx="517335" cy="364209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>
            <a:lvl1pPr algn="l" defTabSz="914400" rtl="0" eaLnBrk="1" latinLnBrk="0" hangingPunct="1">
              <a:lnSpc>
                <a:spcPct val="85000"/>
              </a:lnSpc>
              <a:spcBef>
                <a:spcPct val="0"/>
              </a:spcBef>
              <a:buNone/>
              <a:defRPr sz="7200" kern="1200" spc="-50" baseline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IN" sz="2000" i="1" dirty="0"/>
              <a:t>P1</a:t>
            </a:r>
          </a:p>
        </p:txBody>
      </p:sp>
      <p:sp>
        <p:nvSpPr>
          <p:cNvPr id="46" name="Trapezoid 45">
            <a:extLst>
              <a:ext uri="{FF2B5EF4-FFF2-40B4-BE49-F238E27FC236}">
                <a16:creationId xmlns:a16="http://schemas.microsoft.com/office/drawing/2014/main" id="{E8362B27-0560-1E73-FB99-16CC0E2A0FE6}"/>
              </a:ext>
            </a:extLst>
          </p:cNvPr>
          <p:cNvSpPr/>
          <p:nvPr/>
        </p:nvSpPr>
        <p:spPr>
          <a:xfrm>
            <a:off x="3258066" y="1624734"/>
            <a:ext cx="735782" cy="508538"/>
          </a:xfrm>
          <a:prstGeom prst="trapezoid">
            <a:avLst/>
          </a:prstGeom>
          <a:noFill/>
          <a:ln>
            <a:solidFill>
              <a:srgbClr val="B7E709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IN"/>
          </a:p>
        </p:txBody>
      </p:sp>
      <p:sp>
        <p:nvSpPr>
          <p:cNvPr id="47" name="Trapezoid 46">
            <a:extLst>
              <a:ext uri="{FF2B5EF4-FFF2-40B4-BE49-F238E27FC236}">
                <a16:creationId xmlns:a16="http://schemas.microsoft.com/office/drawing/2014/main" id="{09F24E3E-74C3-27CB-DF5F-C15843B32A44}"/>
              </a:ext>
            </a:extLst>
          </p:cNvPr>
          <p:cNvSpPr/>
          <p:nvPr/>
        </p:nvSpPr>
        <p:spPr>
          <a:xfrm>
            <a:off x="3245090" y="2817994"/>
            <a:ext cx="735782" cy="508538"/>
          </a:xfrm>
          <a:prstGeom prst="trapezoid">
            <a:avLst/>
          </a:prstGeom>
          <a:noFill/>
          <a:ln>
            <a:solidFill>
              <a:srgbClr val="B7E709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IN"/>
          </a:p>
        </p:txBody>
      </p:sp>
      <p:sp>
        <p:nvSpPr>
          <p:cNvPr id="48" name="Trapezoid 47">
            <a:extLst>
              <a:ext uri="{FF2B5EF4-FFF2-40B4-BE49-F238E27FC236}">
                <a16:creationId xmlns:a16="http://schemas.microsoft.com/office/drawing/2014/main" id="{D77F6C1E-1AB3-BEB4-6B9F-9533E73A56FE}"/>
              </a:ext>
            </a:extLst>
          </p:cNvPr>
          <p:cNvSpPr/>
          <p:nvPr/>
        </p:nvSpPr>
        <p:spPr>
          <a:xfrm>
            <a:off x="3249497" y="4118620"/>
            <a:ext cx="735782" cy="508538"/>
          </a:xfrm>
          <a:prstGeom prst="trapezoid">
            <a:avLst/>
          </a:prstGeom>
          <a:noFill/>
          <a:ln>
            <a:solidFill>
              <a:srgbClr val="B7E709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IN"/>
          </a:p>
        </p:txBody>
      </p:sp>
      <p:sp>
        <p:nvSpPr>
          <p:cNvPr id="50" name="Trapezoid 49">
            <a:extLst>
              <a:ext uri="{FF2B5EF4-FFF2-40B4-BE49-F238E27FC236}">
                <a16:creationId xmlns:a16="http://schemas.microsoft.com/office/drawing/2014/main" id="{39E06CCA-D4E4-3C19-8305-813C6FB42ACA}"/>
              </a:ext>
            </a:extLst>
          </p:cNvPr>
          <p:cNvSpPr/>
          <p:nvPr/>
        </p:nvSpPr>
        <p:spPr>
          <a:xfrm>
            <a:off x="6114765" y="1631216"/>
            <a:ext cx="735782" cy="508538"/>
          </a:xfrm>
          <a:prstGeom prst="trapezoid">
            <a:avLst/>
          </a:prstGeom>
          <a:noFill/>
          <a:ln>
            <a:solidFill>
              <a:srgbClr val="B7E709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IN"/>
          </a:p>
        </p:txBody>
      </p:sp>
      <p:sp>
        <p:nvSpPr>
          <p:cNvPr id="52" name="Trapezoid 51">
            <a:extLst>
              <a:ext uri="{FF2B5EF4-FFF2-40B4-BE49-F238E27FC236}">
                <a16:creationId xmlns:a16="http://schemas.microsoft.com/office/drawing/2014/main" id="{CF1CB41F-8497-DF3E-9DCC-2156B671975D}"/>
              </a:ext>
            </a:extLst>
          </p:cNvPr>
          <p:cNvSpPr/>
          <p:nvPr/>
        </p:nvSpPr>
        <p:spPr>
          <a:xfrm>
            <a:off x="6101789" y="2824476"/>
            <a:ext cx="735782" cy="508538"/>
          </a:xfrm>
          <a:prstGeom prst="trapezoid">
            <a:avLst/>
          </a:prstGeom>
          <a:noFill/>
          <a:ln>
            <a:solidFill>
              <a:srgbClr val="B7E709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IN"/>
          </a:p>
        </p:txBody>
      </p:sp>
      <p:sp>
        <p:nvSpPr>
          <p:cNvPr id="53" name="Trapezoid 52">
            <a:extLst>
              <a:ext uri="{FF2B5EF4-FFF2-40B4-BE49-F238E27FC236}">
                <a16:creationId xmlns:a16="http://schemas.microsoft.com/office/drawing/2014/main" id="{827613C9-CDDE-37C6-32B2-BAD873048FB2}"/>
              </a:ext>
            </a:extLst>
          </p:cNvPr>
          <p:cNvSpPr/>
          <p:nvPr/>
        </p:nvSpPr>
        <p:spPr>
          <a:xfrm>
            <a:off x="6106196" y="4125102"/>
            <a:ext cx="735782" cy="508538"/>
          </a:xfrm>
          <a:prstGeom prst="trapezoid">
            <a:avLst/>
          </a:prstGeom>
          <a:noFill/>
          <a:ln>
            <a:solidFill>
              <a:srgbClr val="B7E709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IN"/>
          </a:p>
        </p:txBody>
      </p:sp>
      <p:sp>
        <p:nvSpPr>
          <p:cNvPr id="35" name="Oval 34">
            <a:extLst>
              <a:ext uri="{FF2B5EF4-FFF2-40B4-BE49-F238E27FC236}">
                <a16:creationId xmlns:a16="http://schemas.microsoft.com/office/drawing/2014/main" id="{2E29CD2C-97F4-AAA1-6F42-DC3430039E52}"/>
              </a:ext>
            </a:extLst>
          </p:cNvPr>
          <p:cNvSpPr/>
          <p:nvPr/>
        </p:nvSpPr>
        <p:spPr>
          <a:xfrm>
            <a:off x="6257146" y="1780694"/>
            <a:ext cx="431563" cy="259793"/>
          </a:xfrm>
          <a:prstGeom prst="ellipse">
            <a:avLst/>
          </a:prstGeom>
          <a:noFill/>
          <a:ln w="38100">
            <a:solidFill>
              <a:srgbClr val="FFC00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IN"/>
          </a:p>
        </p:txBody>
      </p:sp>
      <p:sp>
        <p:nvSpPr>
          <p:cNvPr id="38" name="Oval 37">
            <a:extLst>
              <a:ext uri="{FF2B5EF4-FFF2-40B4-BE49-F238E27FC236}">
                <a16:creationId xmlns:a16="http://schemas.microsoft.com/office/drawing/2014/main" id="{8A7B7A47-EF12-012E-C54F-2A86D0C3B3BD}"/>
              </a:ext>
            </a:extLst>
          </p:cNvPr>
          <p:cNvSpPr/>
          <p:nvPr/>
        </p:nvSpPr>
        <p:spPr>
          <a:xfrm>
            <a:off x="6257146" y="2935046"/>
            <a:ext cx="431563" cy="259793"/>
          </a:xfrm>
          <a:prstGeom prst="ellipse">
            <a:avLst/>
          </a:prstGeom>
          <a:noFill/>
          <a:ln w="38100">
            <a:solidFill>
              <a:srgbClr val="FFC00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IN"/>
          </a:p>
        </p:txBody>
      </p:sp>
      <p:sp>
        <p:nvSpPr>
          <p:cNvPr id="39" name="Oval 38">
            <a:extLst>
              <a:ext uri="{FF2B5EF4-FFF2-40B4-BE49-F238E27FC236}">
                <a16:creationId xmlns:a16="http://schemas.microsoft.com/office/drawing/2014/main" id="{C33FA9D0-2037-3058-561E-BDD7F1D858DF}"/>
              </a:ext>
            </a:extLst>
          </p:cNvPr>
          <p:cNvSpPr/>
          <p:nvPr/>
        </p:nvSpPr>
        <p:spPr>
          <a:xfrm>
            <a:off x="6257146" y="4245037"/>
            <a:ext cx="431563" cy="259793"/>
          </a:xfrm>
          <a:prstGeom prst="ellipse">
            <a:avLst/>
          </a:prstGeom>
          <a:noFill/>
          <a:ln w="38100">
            <a:solidFill>
              <a:srgbClr val="FFC00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IN"/>
          </a:p>
        </p:txBody>
      </p:sp>
      <p:sp>
        <p:nvSpPr>
          <p:cNvPr id="54" name="Title 2">
            <a:extLst>
              <a:ext uri="{FF2B5EF4-FFF2-40B4-BE49-F238E27FC236}">
                <a16:creationId xmlns:a16="http://schemas.microsoft.com/office/drawing/2014/main" id="{DC8A19CF-6DFC-C92A-61CE-03B0043FAB21}"/>
              </a:ext>
            </a:extLst>
          </p:cNvPr>
          <p:cNvSpPr txBox="1">
            <a:spLocks/>
          </p:cNvSpPr>
          <p:nvPr/>
        </p:nvSpPr>
        <p:spPr>
          <a:xfrm>
            <a:off x="6757290" y="1557511"/>
            <a:ext cx="517335" cy="364209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>
            <a:lvl1pPr algn="l" defTabSz="914400" rtl="0" eaLnBrk="1" latinLnBrk="0" hangingPunct="1">
              <a:lnSpc>
                <a:spcPct val="85000"/>
              </a:lnSpc>
              <a:spcBef>
                <a:spcPct val="0"/>
              </a:spcBef>
              <a:buNone/>
              <a:defRPr sz="7200" kern="1200" spc="-50" baseline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IN" sz="2000" i="1" dirty="0"/>
              <a:t>P1</a:t>
            </a:r>
          </a:p>
        </p:txBody>
      </p:sp>
      <p:sp>
        <p:nvSpPr>
          <p:cNvPr id="55" name="Oval 54">
            <a:extLst>
              <a:ext uri="{FF2B5EF4-FFF2-40B4-BE49-F238E27FC236}">
                <a16:creationId xmlns:a16="http://schemas.microsoft.com/office/drawing/2014/main" id="{90095615-B07A-3207-13FD-6268DD48B3C7}"/>
              </a:ext>
            </a:extLst>
          </p:cNvPr>
          <p:cNvSpPr/>
          <p:nvPr/>
        </p:nvSpPr>
        <p:spPr>
          <a:xfrm>
            <a:off x="9152326" y="2221675"/>
            <a:ext cx="431563" cy="259793"/>
          </a:xfrm>
          <a:prstGeom prst="ellipse">
            <a:avLst/>
          </a:prstGeom>
          <a:noFill/>
          <a:ln w="38100">
            <a:solidFill>
              <a:srgbClr val="FFC00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IN"/>
          </a:p>
        </p:txBody>
      </p:sp>
      <p:sp>
        <p:nvSpPr>
          <p:cNvPr id="56" name="Oval 55">
            <a:extLst>
              <a:ext uri="{FF2B5EF4-FFF2-40B4-BE49-F238E27FC236}">
                <a16:creationId xmlns:a16="http://schemas.microsoft.com/office/drawing/2014/main" id="{E9D674EC-E352-0DD5-57A8-388CF06DE517}"/>
              </a:ext>
            </a:extLst>
          </p:cNvPr>
          <p:cNvSpPr/>
          <p:nvPr/>
        </p:nvSpPr>
        <p:spPr>
          <a:xfrm>
            <a:off x="9152326" y="3376027"/>
            <a:ext cx="431563" cy="259793"/>
          </a:xfrm>
          <a:prstGeom prst="ellipse">
            <a:avLst/>
          </a:prstGeom>
          <a:noFill/>
          <a:ln w="38100">
            <a:solidFill>
              <a:srgbClr val="FFC00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IN"/>
          </a:p>
        </p:txBody>
      </p:sp>
      <p:sp>
        <p:nvSpPr>
          <p:cNvPr id="57" name="Oval 56">
            <a:extLst>
              <a:ext uri="{FF2B5EF4-FFF2-40B4-BE49-F238E27FC236}">
                <a16:creationId xmlns:a16="http://schemas.microsoft.com/office/drawing/2014/main" id="{82D44BF0-7E18-5E51-7D41-8F3FFAC74629}"/>
              </a:ext>
            </a:extLst>
          </p:cNvPr>
          <p:cNvSpPr/>
          <p:nvPr/>
        </p:nvSpPr>
        <p:spPr>
          <a:xfrm>
            <a:off x="9152326" y="4686018"/>
            <a:ext cx="431563" cy="259793"/>
          </a:xfrm>
          <a:prstGeom prst="ellipse">
            <a:avLst/>
          </a:prstGeom>
          <a:noFill/>
          <a:ln w="38100">
            <a:solidFill>
              <a:srgbClr val="FFC00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IN"/>
          </a:p>
        </p:txBody>
      </p:sp>
      <p:sp>
        <p:nvSpPr>
          <p:cNvPr id="60" name="Trapezoid 59">
            <a:extLst>
              <a:ext uri="{FF2B5EF4-FFF2-40B4-BE49-F238E27FC236}">
                <a16:creationId xmlns:a16="http://schemas.microsoft.com/office/drawing/2014/main" id="{50E61B71-5559-44E5-701A-57344E5EC39C}"/>
              </a:ext>
            </a:extLst>
          </p:cNvPr>
          <p:cNvSpPr/>
          <p:nvPr/>
        </p:nvSpPr>
        <p:spPr>
          <a:xfrm>
            <a:off x="7725887" y="2088419"/>
            <a:ext cx="735782" cy="508538"/>
          </a:xfrm>
          <a:prstGeom prst="trapezoid">
            <a:avLst/>
          </a:prstGeom>
          <a:noFill/>
          <a:ln>
            <a:solidFill>
              <a:srgbClr val="B7E709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IN"/>
          </a:p>
        </p:txBody>
      </p:sp>
      <p:sp>
        <p:nvSpPr>
          <p:cNvPr id="62" name="Trapezoid 61">
            <a:extLst>
              <a:ext uri="{FF2B5EF4-FFF2-40B4-BE49-F238E27FC236}">
                <a16:creationId xmlns:a16="http://schemas.microsoft.com/office/drawing/2014/main" id="{1BD5C97D-6A62-DDCF-142E-905671D8A7C5}"/>
              </a:ext>
            </a:extLst>
          </p:cNvPr>
          <p:cNvSpPr/>
          <p:nvPr/>
        </p:nvSpPr>
        <p:spPr>
          <a:xfrm>
            <a:off x="7712911" y="3281679"/>
            <a:ext cx="735782" cy="508538"/>
          </a:xfrm>
          <a:prstGeom prst="trapezoid">
            <a:avLst/>
          </a:prstGeom>
          <a:noFill/>
          <a:ln>
            <a:solidFill>
              <a:srgbClr val="B7E709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IN"/>
          </a:p>
        </p:txBody>
      </p:sp>
      <p:sp>
        <p:nvSpPr>
          <p:cNvPr id="65" name="Trapezoid 64">
            <a:extLst>
              <a:ext uri="{FF2B5EF4-FFF2-40B4-BE49-F238E27FC236}">
                <a16:creationId xmlns:a16="http://schemas.microsoft.com/office/drawing/2014/main" id="{BD29160D-8B65-4484-5667-D0BC428FB77A}"/>
              </a:ext>
            </a:extLst>
          </p:cNvPr>
          <p:cNvSpPr/>
          <p:nvPr/>
        </p:nvSpPr>
        <p:spPr>
          <a:xfrm>
            <a:off x="7717318" y="4582305"/>
            <a:ext cx="735782" cy="508538"/>
          </a:xfrm>
          <a:prstGeom prst="trapezoid">
            <a:avLst/>
          </a:prstGeom>
          <a:noFill/>
          <a:ln>
            <a:solidFill>
              <a:srgbClr val="B7E709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IN"/>
          </a:p>
        </p:txBody>
      </p:sp>
      <p:sp>
        <p:nvSpPr>
          <p:cNvPr id="68" name="Title 2">
            <a:extLst>
              <a:ext uri="{FF2B5EF4-FFF2-40B4-BE49-F238E27FC236}">
                <a16:creationId xmlns:a16="http://schemas.microsoft.com/office/drawing/2014/main" id="{DB0F5F73-7155-30A9-7D4F-4CD7A5EA663F}"/>
              </a:ext>
            </a:extLst>
          </p:cNvPr>
          <p:cNvSpPr txBox="1">
            <a:spLocks/>
          </p:cNvSpPr>
          <p:nvPr/>
        </p:nvSpPr>
        <p:spPr>
          <a:xfrm>
            <a:off x="2350715" y="5193668"/>
            <a:ext cx="872966" cy="613381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>
            <a:lvl1pPr algn="l" defTabSz="914400" rtl="0" eaLnBrk="1" latinLnBrk="0" hangingPunct="1">
              <a:lnSpc>
                <a:spcPct val="85000"/>
              </a:lnSpc>
              <a:spcBef>
                <a:spcPct val="0"/>
              </a:spcBef>
              <a:buNone/>
              <a:defRPr sz="7200" kern="1200" spc="-50" baseline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IN" sz="2000" i="1" dirty="0"/>
              <a:t>PS</a:t>
            </a:r>
          </a:p>
          <a:p>
            <a:pPr algn="ctr"/>
            <a:r>
              <a:rPr lang="en-IN" sz="2000" i="1" dirty="0"/>
              <a:t>BB.</a:t>
            </a:r>
          </a:p>
        </p:txBody>
      </p:sp>
      <p:sp>
        <p:nvSpPr>
          <p:cNvPr id="69" name="Title 2">
            <a:extLst>
              <a:ext uri="{FF2B5EF4-FFF2-40B4-BE49-F238E27FC236}">
                <a16:creationId xmlns:a16="http://schemas.microsoft.com/office/drawing/2014/main" id="{200D4D5E-7C04-FEE8-1D26-F25E53A5342D}"/>
              </a:ext>
            </a:extLst>
          </p:cNvPr>
          <p:cNvSpPr txBox="1">
            <a:spLocks/>
          </p:cNvSpPr>
          <p:nvPr/>
        </p:nvSpPr>
        <p:spPr>
          <a:xfrm>
            <a:off x="3174324" y="4655404"/>
            <a:ext cx="872966" cy="613381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>
            <a:lvl1pPr algn="l" defTabSz="914400" rtl="0" eaLnBrk="1" latinLnBrk="0" hangingPunct="1">
              <a:lnSpc>
                <a:spcPct val="85000"/>
              </a:lnSpc>
              <a:spcBef>
                <a:spcPct val="0"/>
              </a:spcBef>
              <a:buNone/>
              <a:defRPr sz="7200" kern="1200" spc="-50" baseline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IN" sz="2000" i="1" dirty="0"/>
              <a:t>PS</a:t>
            </a:r>
          </a:p>
          <a:p>
            <a:pPr algn="ctr"/>
            <a:r>
              <a:rPr lang="en-IN" sz="2000" i="1" dirty="0"/>
              <a:t>REF.</a:t>
            </a:r>
          </a:p>
        </p:txBody>
      </p:sp>
      <p:sp>
        <p:nvSpPr>
          <p:cNvPr id="14" name="Oval 13">
            <a:extLst>
              <a:ext uri="{FF2B5EF4-FFF2-40B4-BE49-F238E27FC236}">
                <a16:creationId xmlns:a16="http://schemas.microsoft.com/office/drawing/2014/main" id="{F7B6EC0E-1E88-8881-F77B-64793F852D56}"/>
              </a:ext>
            </a:extLst>
          </p:cNvPr>
          <p:cNvSpPr/>
          <p:nvPr/>
        </p:nvSpPr>
        <p:spPr>
          <a:xfrm>
            <a:off x="7249738" y="1848303"/>
            <a:ext cx="170498" cy="155308"/>
          </a:xfrm>
          <a:prstGeom prst="ellipse">
            <a:avLst/>
          </a:prstGeom>
          <a:solidFill>
            <a:schemeClr val="accent4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IN"/>
          </a:p>
        </p:txBody>
      </p:sp>
      <p:sp>
        <p:nvSpPr>
          <p:cNvPr id="15" name="Oval 14">
            <a:extLst>
              <a:ext uri="{FF2B5EF4-FFF2-40B4-BE49-F238E27FC236}">
                <a16:creationId xmlns:a16="http://schemas.microsoft.com/office/drawing/2014/main" id="{FC5CA96B-EBF6-FFC8-1601-702FD1913F6C}"/>
              </a:ext>
            </a:extLst>
          </p:cNvPr>
          <p:cNvSpPr/>
          <p:nvPr/>
        </p:nvSpPr>
        <p:spPr>
          <a:xfrm>
            <a:off x="7249738" y="2996713"/>
            <a:ext cx="170498" cy="155308"/>
          </a:xfrm>
          <a:prstGeom prst="ellipse">
            <a:avLst/>
          </a:prstGeom>
          <a:solidFill>
            <a:schemeClr val="accent4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IN"/>
          </a:p>
        </p:txBody>
      </p:sp>
      <p:sp>
        <p:nvSpPr>
          <p:cNvPr id="18" name="Oval 17">
            <a:extLst>
              <a:ext uri="{FF2B5EF4-FFF2-40B4-BE49-F238E27FC236}">
                <a16:creationId xmlns:a16="http://schemas.microsoft.com/office/drawing/2014/main" id="{517554F9-917E-13EE-3E5D-72022A7F79FA}"/>
              </a:ext>
            </a:extLst>
          </p:cNvPr>
          <p:cNvSpPr/>
          <p:nvPr/>
        </p:nvSpPr>
        <p:spPr>
          <a:xfrm>
            <a:off x="7249738" y="4293356"/>
            <a:ext cx="170498" cy="155308"/>
          </a:xfrm>
          <a:prstGeom prst="ellipse">
            <a:avLst/>
          </a:prstGeom>
          <a:solidFill>
            <a:schemeClr val="accent4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IN"/>
          </a:p>
        </p:txBody>
      </p:sp>
      <p:sp>
        <p:nvSpPr>
          <p:cNvPr id="37" name="Oval 36">
            <a:extLst>
              <a:ext uri="{FF2B5EF4-FFF2-40B4-BE49-F238E27FC236}">
                <a16:creationId xmlns:a16="http://schemas.microsoft.com/office/drawing/2014/main" id="{BCE12599-5801-9410-945E-DED6249C060C}"/>
              </a:ext>
            </a:extLst>
          </p:cNvPr>
          <p:cNvSpPr/>
          <p:nvPr/>
        </p:nvSpPr>
        <p:spPr>
          <a:xfrm>
            <a:off x="9872174" y="2218431"/>
            <a:ext cx="431563" cy="259793"/>
          </a:xfrm>
          <a:prstGeom prst="ellipse">
            <a:avLst/>
          </a:prstGeom>
          <a:noFill/>
          <a:ln w="38100">
            <a:solidFill>
              <a:srgbClr val="FFC00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IN"/>
          </a:p>
        </p:txBody>
      </p:sp>
      <p:sp>
        <p:nvSpPr>
          <p:cNvPr id="45" name="Oval 44">
            <a:extLst>
              <a:ext uri="{FF2B5EF4-FFF2-40B4-BE49-F238E27FC236}">
                <a16:creationId xmlns:a16="http://schemas.microsoft.com/office/drawing/2014/main" id="{70E5C422-893C-291D-EF8D-51B92B6C5E8A}"/>
              </a:ext>
            </a:extLst>
          </p:cNvPr>
          <p:cNvSpPr/>
          <p:nvPr/>
        </p:nvSpPr>
        <p:spPr>
          <a:xfrm>
            <a:off x="9872174" y="3372783"/>
            <a:ext cx="431563" cy="259793"/>
          </a:xfrm>
          <a:prstGeom prst="ellipse">
            <a:avLst/>
          </a:prstGeom>
          <a:noFill/>
          <a:ln w="38100">
            <a:solidFill>
              <a:srgbClr val="FFC00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IN"/>
          </a:p>
        </p:txBody>
      </p:sp>
      <p:sp>
        <p:nvSpPr>
          <p:cNvPr id="70" name="Oval 69">
            <a:extLst>
              <a:ext uri="{FF2B5EF4-FFF2-40B4-BE49-F238E27FC236}">
                <a16:creationId xmlns:a16="http://schemas.microsoft.com/office/drawing/2014/main" id="{DF2E5C5C-FA47-93A6-CC1F-BB6405464A34}"/>
              </a:ext>
            </a:extLst>
          </p:cNvPr>
          <p:cNvSpPr/>
          <p:nvPr/>
        </p:nvSpPr>
        <p:spPr>
          <a:xfrm>
            <a:off x="9872174" y="4682774"/>
            <a:ext cx="431563" cy="259793"/>
          </a:xfrm>
          <a:prstGeom prst="ellipse">
            <a:avLst/>
          </a:prstGeom>
          <a:noFill/>
          <a:ln w="38100">
            <a:solidFill>
              <a:srgbClr val="FFC00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IN"/>
          </a:p>
        </p:txBody>
      </p:sp>
      <p:sp>
        <p:nvSpPr>
          <p:cNvPr id="71" name="Oval 70">
            <a:extLst>
              <a:ext uri="{FF2B5EF4-FFF2-40B4-BE49-F238E27FC236}">
                <a16:creationId xmlns:a16="http://schemas.microsoft.com/office/drawing/2014/main" id="{E3EEF1C7-9E10-9C41-5AEB-9640A4CCF00F}"/>
              </a:ext>
            </a:extLst>
          </p:cNvPr>
          <p:cNvSpPr/>
          <p:nvPr/>
        </p:nvSpPr>
        <p:spPr>
          <a:xfrm>
            <a:off x="10611473" y="2228158"/>
            <a:ext cx="431563" cy="259793"/>
          </a:xfrm>
          <a:prstGeom prst="ellipse">
            <a:avLst/>
          </a:prstGeom>
          <a:noFill/>
          <a:ln w="38100">
            <a:solidFill>
              <a:srgbClr val="FFC00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IN"/>
          </a:p>
        </p:txBody>
      </p:sp>
      <p:sp>
        <p:nvSpPr>
          <p:cNvPr id="72" name="Oval 71">
            <a:extLst>
              <a:ext uri="{FF2B5EF4-FFF2-40B4-BE49-F238E27FC236}">
                <a16:creationId xmlns:a16="http://schemas.microsoft.com/office/drawing/2014/main" id="{5E4843FB-5198-01A3-0371-017EF66A5CF1}"/>
              </a:ext>
            </a:extLst>
          </p:cNvPr>
          <p:cNvSpPr/>
          <p:nvPr/>
        </p:nvSpPr>
        <p:spPr>
          <a:xfrm>
            <a:off x="10611473" y="3382510"/>
            <a:ext cx="431563" cy="259793"/>
          </a:xfrm>
          <a:prstGeom prst="ellipse">
            <a:avLst/>
          </a:prstGeom>
          <a:noFill/>
          <a:ln w="38100">
            <a:solidFill>
              <a:srgbClr val="FFC00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IN"/>
          </a:p>
        </p:txBody>
      </p:sp>
      <p:sp>
        <p:nvSpPr>
          <p:cNvPr id="77" name="Oval 76">
            <a:extLst>
              <a:ext uri="{FF2B5EF4-FFF2-40B4-BE49-F238E27FC236}">
                <a16:creationId xmlns:a16="http://schemas.microsoft.com/office/drawing/2014/main" id="{ABFCC0B2-4797-6236-36BF-292A1CE693FA}"/>
              </a:ext>
            </a:extLst>
          </p:cNvPr>
          <p:cNvSpPr/>
          <p:nvPr/>
        </p:nvSpPr>
        <p:spPr>
          <a:xfrm>
            <a:off x="10611473" y="4692501"/>
            <a:ext cx="431563" cy="259793"/>
          </a:xfrm>
          <a:prstGeom prst="ellipse">
            <a:avLst/>
          </a:prstGeom>
          <a:noFill/>
          <a:ln w="38100">
            <a:solidFill>
              <a:srgbClr val="FFC00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IN"/>
          </a:p>
        </p:txBody>
      </p:sp>
      <p:sp>
        <p:nvSpPr>
          <p:cNvPr id="82" name="Oval 81">
            <a:extLst>
              <a:ext uri="{FF2B5EF4-FFF2-40B4-BE49-F238E27FC236}">
                <a16:creationId xmlns:a16="http://schemas.microsoft.com/office/drawing/2014/main" id="{CB320B7A-7FB9-2111-E940-EAEE3137B887}"/>
              </a:ext>
            </a:extLst>
          </p:cNvPr>
          <p:cNvSpPr/>
          <p:nvPr/>
        </p:nvSpPr>
        <p:spPr>
          <a:xfrm>
            <a:off x="1944538" y="1767724"/>
            <a:ext cx="431563" cy="259793"/>
          </a:xfrm>
          <a:prstGeom prst="ellipse">
            <a:avLst/>
          </a:prstGeom>
          <a:noFill/>
          <a:ln w="38100">
            <a:solidFill>
              <a:srgbClr val="FFC00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IN"/>
          </a:p>
        </p:txBody>
      </p:sp>
      <p:sp>
        <p:nvSpPr>
          <p:cNvPr id="83" name="Oval 82">
            <a:extLst>
              <a:ext uri="{FF2B5EF4-FFF2-40B4-BE49-F238E27FC236}">
                <a16:creationId xmlns:a16="http://schemas.microsoft.com/office/drawing/2014/main" id="{8548C47D-3288-18F7-A3EA-EE7AEFEFCD44}"/>
              </a:ext>
            </a:extLst>
          </p:cNvPr>
          <p:cNvSpPr/>
          <p:nvPr/>
        </p:nvSpPr>
        <p:spPr>
          <a:xfrm>
            <a:off x="1944538" y="2922076"/>
            <a:ext cx="431563" cy="259793"/>
          </a:xfrm>
          <a:prstGeom prst="ellipse">
            <a:avLst/>
          </a:prstGeom>
          <a:noFill/>
          <a:ln w="38100">
            <a:solidFill>
              <a:srgbClr val="FFC00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IN"/>
          </a:p>
        </p:txBody>
      </p:sp>
      <p:sp>
        <p:nvSpPr>
          <p:cNvPr id="84" name="Oval 83">
            <a:extLst>
              <a:ext uri="{FF2B5EF4-FFF2-40B4-BE49-F238E27FC236}">
                <a16:creationId xmlns:a16="http://schemas.microsoft.com/office/drawing/2014/main" id="{9D7A2D3D-79B2-D338-3696-7B3EB79CCAC5}"/>
              </a:ext>
            </a:extLst>
          </p:cNvPr>
          <p:cNvSpPr/>
          <p:nvPr/>
        </p:nvSpPr>
        <p:spPr>
          <a:xfrm>
            <a:off x="1944538" y="4232067"/>
            <a:ext cx="431563" cy="259793"/>
          </a:xfrm>
          <a:prstGeom prst="ellipse">
            <a:avLst/>
          </a:prstGeom>
          <a:noFill/>
          <a:ln w="38100">
            <a:solidFill>
              <a:srgbClr val="FFC00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IN"/>
          </a:p>
        </p:txBody>
      </p:sp>
      <p:sp>
        <p:nvSpPr>
          <p:cNvPr id="85" name="Title 2">
            <a:extLst>
              <a:ext uri="{FF2B5EF4-FFF2-40B4-BE49-F238E27FC236}">
                <a16:creationId xmlns:a16="http://schemas.microsoft.com/office/drawing/2014/main" id="{BA5E7915-9B6C-9516-844C-20FF8BF24A16}"/>
              </a:ext>
            </a:extLst>
          </p:cNvPr>
          <p:cNvSpPr txBox="1">
            <a:spLocks/>
          </p:cNvSpPr>
          <p:nvPr/>
        </p:nvSpPr>
        <p:spPr>
          <a:xfrm>
            <a:off x="1695719" y="4558131"/>
            <a:ext cx="872966" cy="613381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>
            <a:lvl1pPr algn="l" defTabSz="914400" rtl="0" eaLnBrk="1" latinLnBrk="0" hangingPunct="1">
              <a:lnSpc>
                <a:spcPct val="85000"/>
              </a:lnSpc>
              <a:spcBef>
                <a:spcPct val="0"/>
              </a:spcBef>
              <a:buNone/>
              <a:defRPr sz="7200" kern="1200" spc="-50" baseline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IN" sz="2000" i="1" dirty="0"/>
              <a:t>PS</a:t>
            </a:r>
          </a:p>
          <a:p>
            <a:pPr algn="ctr"/>
            <a:r>
              <a:rPr lang="en-IN" sz="2000" i="1" dirty="0"/>
              <a:t>Diff.</a:t>
            </a:r>
          </a:p>
        </p:txBody>
      </p:sp>
      <p:sp>
        <p:nvSpPr>
          <p:cNvPr id="86" name="Oval 85">
            <a:extLst>
              <a:ext uri="{FF2B5EF4-FFF2-40B4-BE49-F238E27FC236}">
                <a16:creationId xmlns:a16="http://schemas.microsoft.com/office/drawing/2014/main" id="{B6521ABC-2F31-ACD8-3EB7-179002AB3471}"/>
              </a:ext>
            </a:extLst>
          </p:cNvPr>
          <p:cNvSpPr/>
          <p:nvPr/>
        </p:nvSpPr>
        <p:spPr>
          <a:xfrm>
            <a:off x="1302516" y="1777449"/>
            <a:ext cx="431563" cy="259793"/>
          </a:xfrm>
          <a:prstGeom prst="ellipse">
            <a:avLst/>
          </a:prstGeom>
          <a:noFill/>
          <a:ln w="38100">
            <a:solidFill>
              <a:srgbClr val="FFC00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IN"/>
          </a:p>
        </p:txBody>
      </p:sp>
      <p:sp>
        <p:nvSpPr>
          <p:cNvPr id="87" name="Oval 86">
            <a:extLst>
              <a:ext uri="{FF2B5EF4-FFF2-40B4-BE49-F238E27FC236}">
                <a16:creationId xmlns:a16="http://schemas.microsoft.com/office/drawing/2014/main" id="{BB7E09BA-2AE1-34F6-0A74-67ED94BF226E}"/>
              </a:ext>
            </a:extLst>
          </p:cNvPr>
          <p:cNvSpPr/>
          <p:nvPr/>
        </p:nvSpPr>
        <p:spPr>
          <a:xfrm>
            <a:off x="1302516" y="2931801"/>
            <a:ext cx="431563" cy="259793"/>
          </a:xfrm>
          <a:prstGeom prst="ellipse">
            <a:avLst/>
          </a:prstGeom>
          <a:noFill/>
          <a:ln w="38100">
            <a:solidFill>
              <a:srgbClr val="FFC00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IN"/>
          </a:p>
        </p:txBody>
      </p:sp>
      <p:sp>
        <p:nvSpPr>
          <p:cNvPr id="88" name="Oval 87">
            <a:extLst>
              <a:ext uri="{FF2B5EF4-FFF2-40B4-BE49-F238E27FC236}">
                <a16:creationId xmlns:a16="http://schemas.microsoft.com/office/drawing/2014/main" id="{82126D38-5734-7ECE-4573-87A580D519C3}"/>
              </a:ext>
            </a:extLst>
          </p:cNvPr>
          <p:cNvSpPr/>
          <p:nvPr/>
        </p:nvSpPr>
        <p:spPr>
          <a:xfrm>
            <a:off x="1302516" y="4241792"/>
            <a:ext cx="431563" cy="259793"/>
          </a:xfrm>
          <a:prstGeom prst="ellipse">
            <a:avLst/>
          </a:prstGeom>
          <a:noFill/>
          <a:ln w="38100">
            <a:solidFill>
              <a:srgbClr val="FFC00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IN"/>
          </a:p>
        </p:txBody>
      </p:sp>
      <p:sp>
        <p:nvSpPr>
          <p:cNvPr id="89" name="Title 2">
            <a:extLst>
              <a:ext uri="{FF2B5EF4-FFF2-40B4-BE49-F238E27FC236}">
                <a16:creationId xmlns:a16="http://schemas.microsoft.com/office/drawing/2014/main" id="{11F87C97-5FD5-4928-DAB4-73E70F313C46}"/>
              </a:ext>
            </a:extLst>
          </p:cNvPr>
          <p:cNvSpPr txBox="1">
            <a:spLocks/>
          </p:cNvSpPr>
          <p:nvPr/>
        </p:nvSpPr>
        <p:spPr>
          <a:xfrm>
            <a:off x="1053697" y="5336342"/>
            <a:ext cx="872966" cy="613381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>
            <a:lvl1pPr algn="l" defTabSz="914400" rtl="0" eaLnBrk="1" latinLnBrk="0" hangingPunct="1">
              <a:lnSpc>
                <a:spcPct val="85000"/>
              </a:lnSpc>
              <a:spcBef>
                <a:spcPct val="0"/>
              </a:spcBef>
              <a:buNone/>
              <a:defRPr sz="7200" kern="1200" spc="-50" baseline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IN" sz="2000" i="1" dirty="0"/>
              <a:t>5P20</a:t>
            </a:r>
          </a:p>
          <a:p>
            <a:pPr algn="ctr"/>
            <a:r>
              <a:rPr lang="en-IN" sz="2000" i="1" dirty="0"/>
              <a:t>OL&amp;EF</a:t>
            </a:r>
          </a:p>
        </p:txBody>
      </p:sp>
      <p:sp>
        <p:nvSpPr>
          <p:cNvPr id="90" name="Oval 89">
            <a:extLst>
              <a:ext uri="{FF2B5EF4-FFF2-40B4-BE49-F238E27FC236}">
                <a16:creationId xmlns:a16="http://schemas.microsoft.com/office/drawing/2014/main" id="{C7FF71FA-6C82-127F-AC5B-D27DD4ECA554}"/>
              </a:ext>
            </a:extLst>
          </p:cNvPr>
          <p:cNvSpPr/>
          <p:nvPr/>
        </p:nvSpPr>
        <p:spPr>
          <a:xfrm>
            <a:off x="699395" y="1757991"/>
            <a:ext cx="431563" cy="259793"/>
          </a:xfrm>
          <a:prstGeom prst="ellipse">
            <a:avLst/>
          </a:prstGeom>
          <a:noFill/>
          <a:ln w="38100">
            <a:solidFill>
              <a:srgbClr val="FFC00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IN"/>
          </a:p>
        </p:txBody>
      </p:sp>
      <p:sp>
        <p:nvSpPr>
          <p:cNvPr id="91" name="Oval 90">
            <a:extLst>
              <a:ext uri="{FF2B5EF4-FFF2-40B4-BE49-F238E27FC236}">
                <a16:creationId xmlns:a16="http://schemas.microsoft.com/office/drawing/2014/main" id="{E04EF365-9151-26DF-B957-49B3C0FA300F}"/>
              </a:ext>
            </a:extLst>
          </p:cNvPr>
          <p:cNvSpPr/>
          <p:nvPr/>
        </p:nvSpPr>
        <p:spPr>
          <a:xfrm>
            <a:off x="699395" y="2912343"/>
            <a:ext cx="431563" cy="259793"/>
          </a:xfrm>
          <a:prstGeom prst="ellipse">
            <a:avLst/>
          </a:prstGeom>
          <a:noFill/>
          <a:ln w="38100">
            <a:solidFill>
              <a:srgbClr val="FFC00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IN"/>
          </a:p>
        </p:txBody>
      </p:sp>
      <p:sp>
        <p:nvSpPr>
          <p:cNvPr id="92" name="Oval 91">
            <a:extLst>
              <a:ext uri="{FF2B5EF4-FFF2-40B4-BE49-F238E27FC236}">
                <a16:creationId xmlns:a16="http://schemas.microsoft.com/office/drawing/2014/main" id="{1452F774-46CE-2F60-EA5D-69D2EDBC8FFB}"/>
              </a:ext>
            </a:extLst>
          </p:cNvPr>
          <p:cNvSpPr/>
          <p:nvPr/>
        </p:nvSpPr>
        <p:spPr>
          <a:xfrm>
            <a:off x="699395" y="4222334"/>
            <a:ext cx="431563" cy="259793"/>
          </a:xfrm>
          <a:prstGeom prst="ellipse">
            <a:avLst/>
          </a:prstGeom>
          <a:noFill/>
          <a:ln w="38100">
            <a:solidFill>
              <a:srgbClr val="FFC00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IN"/>
          </a:p>
        </p:txBody>
      </p:sp>
      <p:sp>
        <p:nvSpPr>
          <p:cNvPr id="93" name="Title 2">
            <a:extLst>
              <a:ext uri="{FF2B5EF4-FFF2-40B4-BE49-F238E27FC236}">
                <a16:creationId xmlns:a16="http://schemas.microsoft.com/office/drawing/2014/main" id="{9BEE8AAE-F90D-27BD-4DEE-F1CEE50A6BB5}"/>
              </a:ext>
            </a:extLst>
          </p:cNvPr>
          <p:cNvSpPr txBox="1">
            <a:spLocks/>
          </p:cNvSpPr>
          <p:nvPr/>
        </p:nvSpPr>
        <p:spPr>
          <a:xfrm>
            <a:off x="450576" y="4626219"/>
            <a:ext cx="872966" cy="613381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>
            <a:lvl1pPr algn="l" defTabSz="914400" rtl="0" eaLnBrk="1" latinLnBrk="0" hangingPunct="1">
              <a:lnSpc>
                <a:spcPct val="85000"/>
              </a:lnSpc>
              <a:spcBef>
                <a:spcPct val="0"/>
              </a:spcBef>
              <a:buNone/>
              <a:defRPr sz="7200" kern="1200" spc="-50" baseline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IN" sz="2000" i="1" dirty="0"/>
              <a:t>0.2S</a:t>
            </a:r>
          </a:p>
          <a:p>
            <a:pPr algn="ctr"/>
            <a:r>
              <a:rPr lang="en-IN" sz="2000" i="1" dirty="0"/>
              <a:t>Met.</a:t>
            </a:r>
          </a:p>
        </p:txBody>
      </p:sp>
      <p:sp>
        <p:nvSpPr>
          <p:cNvPr id="97" name="Title 2">
            <a:extLst>
              <a:ext uri="{FF2B5EF4-FFF2-40B4-BE49-F238E27FC236}">
                <a16:creationId xmlns:a16="http://schemas.microsoft.com/office/drawing/2014/main" id="{EFDDA235-1881-5038-2907-AD121C61F99B}"/>
              </a:ext>
            </a:extLst>
          </p:cNvPr>
          <p:cNvSpPr txBox="1">
            <a:spLocks/>
          </p:cNvSpPr>
          <p:nvPr/>
        </p:nvSpPr>
        <p:spPr>
          <a:xfrm>
            <a:off x="10385363" y="5041274"/>
            <a:ext cx="872966" cy="613381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>
            <a:lvl1pPr algn="l" defTabSz="914400" rtl="0" eaLnBrk="1" latinLnBrk="0" hangingPunct="1">
              <a:lnSpc>
                <a:spcPct val="85000"/>
              </a:lnSpc>
              <a:spcBef>
                <a:spcPct val="0"/>
              </a:spcBef>
              <a:buNone/>
              <a:defRPr sz="7200" kern="1200" spc="-50" baseline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IN" sz="2000" i="1" dirty="0"/>
              <a:t>PS</a:t>
            </a:r>
          </a:p>
          <a:p>
            <a:pPr algn="ctr"/>
            <a:r>
              <a:rPr lang="en-IN" sz="2000" i="1" dirty="0"/>
              <a:t>Diff.</a:t>
            </a:r>
          </a:p>
        </p:txBody>
      </p:sp>
      <p:sp>
        <p:nvSpPr>
          <p:cNvPr id="98" name="Title 2">
            <a:extLst>
              <a:ext uri="{FF2B5EF4-FFF2-40B4-BE49-F238E27FC236}">
                <a16:creationId xmlns:a16="http://schemas.microsoft.com/office/drawing/2014/main" id="{08A3DF0E-A769-AFDE-1C69-D271B8BFE696}"/>
              </a:ext>
            </a:extLst>
          </p:cNvPr>
          <p:cNvSpPr txBox="1">
            <a:spLocks/>
          </p:cNvSpPr>
          <p:nvPr/>
        </p:nvSpPr>
        <p:spPr>
          <a:xfrm>
            <a:off x="9655793" y="5751389"/>
            <a:ext cx="872966" cy="613381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>
            <a:lvl1pPr algn="l" defTabSz="914400" rtl="0" eaLnBrk="1" latinLnBrk="0" hangingPunct="1">
              <a:lnSpc>
                <a:spcPct val="85000"/>
              </a:lnSpc>
              <a:spcBef>
                <a:spcPct val="0"/>
              </a:spcBef>
              <a:buNone/>
              <a:defRPr sz="7200" kern="1200" spc="-50" baseline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IN" sz="2000" i="1" dirty="0"/>
              <a:t>5P20</a:t>
            </a:r>
          </a:p>
          <a:p>
            <a:pPr algn="ctr"/>
            <a:r>
              <a:rPr lang="en-IN" sz="2000" i="1" dirty="0"/>
              <a:t>OL&amp;EF</a:t>
            </a:r>
          </a:p>
        </p:txBody>
      </p:sp>
      <p:sp>
        <p:nvSpPr>
          <p:cNvPr id="99" name="Title 2">
            <a:extLst>
              <a:ext uri="{FF2B5EF4-FFF2-40B4-BE49-F238E27FC236}">
                <a16:creationId xmlns:a16="http://schemas.microsoft.com/office/drawing/2014/main" id="{6565588B-7588-1A34-F57F-F6F6BB6DC94E}"/>
              </a:ext>
            </a:extLst>
          </p:cNvPr>
          <p:cNvSpPr txBox="1">
            <a:spLocks/>
          </p:cNvSpPr>
          <p:nvPr/>
        </p:nvSpPr>
        <p:spPr>
          <a:xfrm>
            <a:off x="8922964" y="5109362"/>
            <a:ext cx="872966" cy="613381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>
            <a:lvl1pPr algn="l" defTabSz="914400" rtl="0" eaLnBrk="1" latinLnBrk="0" hangingPunct="1">
              <a:lnSpc>
                <a:spcPct val="85000"/>
              </a:lnSpc>
              <a:spcBef>
                <a:spcPct val="0"/>
              </a:spcBef>
              <a:buNone/>
              <a:defRPr sz="7200" kern="1200" spc="-50" baseline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IN" sz="2000" i="1" dirty="0"/>
              <a:t>0.2S</a:t>
            </a:r>
          </a:p>
          <a:p>
            <a:pPr algn="ctr"/>
            <a:r>
              <a:rPr lang="en-IN" sz="2000" i="1" dirty="0"/>
              <a:t>Met.</a:t>
            </a:r>
          </a:p>
        </p:txBody>
      </p:sp>
      <p:sp>
        <p:nvSpPr>
          <p:cNvPr id="100" name="Title 2">
            <a:extLst>
              <a:ext uri="{FF2B5EF4-FFF2-40B4-BE49-F238E27FC236}">
                <a16:creationId xmlns:a16="http://schemas.microsoft.com/office/drawing/2014/main" id="{C74CDB85-46CA-E91F-7879-29A85AFC7076}"/>
              </a:ext>
            </a:extLst>
          </p:cNvPr>
          <p:cNvSpPr txBox="1">
            <a:spLocks/>
          </p:cNvSpPr>
          <p:nvPr/>
        </p:nvSpPr>
        <p:spPr>
          <a:xfrm>
            <a:off x="6108843" y="4846716"/>
            <a:ext cx="872966" cy="613381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>
            <a:lvl1pPr algn="l" defTabSz="914400" rtl="0" eaLnBrk="1" latinLnBrk="0" hangingPunct="1">
              <a:lnSpc>
                <a:spcPct val="85000"/>
              </a:lnSpc>
              <a:spcBef>
                <a:spcPct val="0"/>
              </a:spcBef>
              <a:buNone/>
              <a:defRPr sz="7200" kern="1200" spc="-50" baseline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IN" sz="2000" i="1" dirty="0"/>
              <a:t>PS</a:t>
            </a:r>
          </a:p>
          <a:p>
            <a:pPr algn="ctr"/>
            <a:r>
              <a:rPr lang="en-IN" sz="2000" i="1" dirty="0"/>
              <a:t>REF.</a:t>
            </a:r>
          </a:p>
        </p:txBody>
      </p:sp>
      <p:sp>
        <p:nvSpPr>
          <p:cNvPr id="101" name="Title 2">
            <a:extLst>
              <a:ext uri="{FF2B5EF4-FFF2-40B4-BE49-F238E27FC236}">
                <a16:creationId xmlns:a16="http://schemas.microsoft.com/office/drawing/2014/main" id="{19FD0AF8-D764-185F-6B46-6F1E5B50D735}"/>
              </a:ext>
            </a:extLst>
          </p:cNvPr>
          <p:cNvSpPr txBox="1">
            <a:spLocks/>
          </p:cNvSpPr>
          <p:nvPr/>
        </p:nvSpPr>
        <p:spPr>
          <a:xfrm>
            <a:off x="7658354" y="5183943"/>
            <a:ext cx="872966" cy="613381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>
            <a:lvl1pPr algn="l" defTabSz="914400" rtl="0" eaLnBrk="1" latinLnBrk="0" hangingPunct="1">
              <a:lnSpc>
                <a:spcPct val="85000"/>
              </a:lnSpc>
              <a:spcBef>
                <a:spcPct val="0"/>
              </a:spcBef>
              <a:buNone/>
              <a:defRPr sz="7200" kern="1200" spc="-50" baseline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IN" sz="2000" i="1" dirty="0"/>
              <a:t>PS</a:t>
            </a:r>
          </a:p>
          <a:p>
            <a:pPr algn="ctr"/>
            <a:r>
              <a:rPr lang="en-IN" sz="2000" i="1" dirty="0"/>
              <a:t>REF.</a:t>
            </a:r>
          </a:p>
        </p:txBody>
      </p:sp>
      <p:sp>
        <p:nvSpPr>
          <p:cNvPr id="103" name="Rectangle: Rounded Corners 102">
            <a:extLst>
              <a:ext uri="{FF2B5EF4-FFF2-40B4-BE49-F238E27FC236}">
                <a16:creationId xmlns:a16="http://schemas.microsoft.com/office/drawing/2014/main" id="{0826B669-8083-53B5-6BA9-CFFDB8350166}"/>
              </a:ext>
            </a:extLst>
          </p:cNvPr>
          <p:cNvSpPr/>
          <p:nvPr/>
        </p:nvSpPr>
        <p:spPr>
          <a:xfrm>
            <a:off x="584099" y="1727554"/>
            <a:ext cx="2528356" cy="393184"/>
          </a:xfrm>
          <a:prstGeom prst="roundRect">
            <a:avLst/>
          </a:prstGeom>
          <a:noFill/>
          <a:ln>
            <a:solidFill>
              <a:schemeClr val="accent5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IN"/>
          </a:p>
        </p:txBody>
      </p:sp>
      <p:sp>
        <p:nvSpPr>
          <p:cNvPr id="104" name="Rectangle: Rounded Corners 103">
            <a:extLst>
              <a:ext uri="{FF2B5EF4-FFF2-40B4-BE49-F238E27FC236}">
                <a16:creationId xmlns:a16="http://schemas.microsoft.com/office/drawing/2014/main" id="{C48DF4FC-76CC-94AF-66F5-68ED54E162D8}"/>
              </a:ext>
            </a:extLst>
          </p:cNvPr>
          <p:cNvSpPr/>
          <p:nvPr/>
        </p:nvSpPr>
        <p:spPr>
          <a:xfrm>
            <a:off x="586028" y="2863802"/>
            <a:ext cx="2528356" cy="393184"/>
          </a:xfrm>
          <a:prstGeom prst="roundRect">
            <a:avLst/>
          </a:prstGeom>
          <a:noFill/>
          <a:ln>
            <a:solidFill>
              <a:schemeClr val="accent5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IN"/>
          </a:p>
        </p:txBody>
      </p:sp>
      <p:sp>
        <p:nvSpPr>
          <p:cNvPr id="105" name="Rectangle: Rounded Corners 104">
            <a:extLst>
              <a:ext uri="{FF2B5EF4-FFF2-40B4-BE49-F238E27FC236}">
                <a16:creationId xmlns:a16="http://schemas.microsoft.com/office/drawing/2014/main" id="{5CBFCD61-0E4A-1FC5-114F-48829F4D2E34}"/>
              </a:ext>
            </a:extLst>
          </p:cNvPr>
          <p:cNvSpPr/>
          <p:nvPr/>
        </p:nvSpPr>
        <p:spPr>
          <a:xfrm>
            <a:off x="599530" y="4162097"/>
            <a:ext cx="2528356" cy="393184"/>
          </a:xfrm>
          <a:prstGeom prst="roundRect">
            <a:avLst/>
          </a:prstGeom>
          <a:noFill/>
          <a:ln>
            <a:solidFill>
              <a:schemeClr val="accent5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IN"/>
          </a:p>
        </p:txBody>
      </p:sp>
      <p:sp>
        <p:nvSpPr>
          <p:cNvPr id="106" name="Rectangle: Rounded Corners 105">
            <a:extLst>
              <a:ext uri="{FF2B5EF4-FFF2-40B4-BE49-F238E27FC236}">
                <a16:creationId xmlns:a16="http://schemas.microsoft.com/office/drawing/2014/main" id="{951761AC-0631-3A74-D1C6-A7056D1F1655}"/>
              </a:ext>
            </a:extLst>
          </p:cNvPr>
          <p:cNvSpPr/>
          <p:nvPr/>
        </p:nvSpPr>
        <p:spPr>
          <a:xfrm>
            <a:off x="8922964" y="2178176"/>
            <a:ext cx="3055673" cy="393184"/>
          </a:xfrm>
          <a:prstGeom prst="roundRect">
            <a:avLst/>
          </a:prstGeom>
          <a:noFill/>
          <a:ln>
            <a:solidFill>
              <a:schemeClr val="accent5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IN"/>
          </a:p>
        </p:txBody>
      </p:sp>
      <p:sp>
        <p:nvSpPr>
          <p:cNvPr id="107" name="Rectangle: Rounded Corners 106">
            <a:extLst>
              <a:ext uri="{FF2B5EF4-FFF2-40B4-BE49-F238E27FC236}">
                <a16:creationId xmlns:a16="http://schemas.microsoft.com/office/drawing/2014/main" id="{DFDEF6AA-ACE7-3D72-5FFE-CFF48B0BE714}"/>
              </a:ext>
            </a:extLst>
          </p:cNvPr>
          <p:cNvSpPr/>
          <p:nvPr/>
        </p:nvSpPr>
        <p:spPr>
          <a:xfrm>
            <a:off x="9038588" y="3314424"/>
            <a:ext cx="2982382" cy="393184"/>
          </a:xfrm>
          <a:prstGeom prst="roundRect">
            <a:avLst/>
          </a:prstGeom>
          <a:noFill/>
          <a:ln>
            <a:solidFill>
              <a:schemeClr val="accent5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IN"/>
          </a:p>
        </p:txBody>
      </p:sp>
      <p:sp>
        <p:nvSpPr>
          <p:cNvPr id="108" name="Rectangle: Rounded Corners 107">
            <a:extLst>
              <a:ext uri="{FF2B5EF4-FFF2-40B4-BE49-F238E27FC236}">
                <a16:creationId xmlns:a16="http://schemas.microsoft.com/office/drawing/2014/main" id="{574847C5-CF07-62AA-5AA8-F00C0BC820AD}"/>
              </a:ext>
            </a:extLst>
          </p:cNvPr>
          <p:cNvSpPr/>
          <p:nvPr/>
        </p:nvSpPr>
        <p:spPr>
          <a:xfrm>
            <a:off x="9062250" y="4612719"/>
            <a:ext cx="2958720" cy="393184"/>
          </a:xfrm>
          <a:prstGeom prst="roundRect">
            <a:avLst/>
          </a:prstGeom>
          <a:noFill/>
          <a:ln>
            <a:solidFill>
              <a:schemeClr val="accent5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IN"/>
          </a:p>
        </p:txBody>
      </p:sp>
      <p:sp>
        <p:nvSpPr>
          <p:cNvPr id="20" name="Title 2">
            <a:extLst>
              <a:ext uri="{FF2B5EF4-FFF2-40B4-BE49-F238E27FC236}">
                <a16:creationId xmlns:a16="http://schemas.microsoft.com/office/drawing/2014/main" id="{D522A03E-1001-20B6-5217-01FB1C51791B}"/>
              </a:ext>
            </a:extLst>
          </p:cNvPr>
          <p:cNvSpPr txBox="1">
            <a:spLocks/>
          </p:cNvSpPr>
          <p:nvPr/>
        </p:nvSpPr>
        <p:spPr>
          <a:xfrm>
            <a:off x="5126535" y="1069161"/>
            <a:ext cx="979626" cy="374928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>
            <a:lvl1pPr algn="l" defTabSz="914400" rtl="0" eaLnBrk="1" latinLnBrk="0" hangingPunct="1">
              <a:lnSpc>
                <a:spcPct val="85000"/>
              </a:lnSpc>
              <a:spcBef>
                <a:spcPct val="0"/>
              </a:spcBef>
              <a:buNone/>
              <a:defRPr sz="7200" kern="1200" spc="-50" baseline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IN" sz="2000" i="1" dirty="0"/>
              <a:t>400 kV </a:t>
            </a:r>
          </a:p>
        </p:txBody>
      </p:sp>
      <p:sp>
        <p:nvSpPr>
          <p:cNvPr id="24" name="Title 2">
            <a:extLst>
              <a:ext uri="{FF2B5EF4-FFF2-40B4-BE49-F238E27FC236}">
                <a16:creationId xmlns:a16="http://schemas.microsoft.com/office/drawing/2014/main" id="{8B6613A7-3E9A-0AA3-268D-0FD7B943455A}"/>
              </a:ext>
            </a:extLst>
          </p:cNvPr>
          <p:cNvSpPr txBox="1">
            <a:spLocks/>
          </p:cNvSpPr>
          <p:nvPr/>
        </p:nvSpPr>
        <p:spPr>
          <a:xfrm>
            <a:off x="9974440" y="1085244"/>
            <a:ext cx="979626" cy="374928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>
            <a:lvl1pPr algn="l" defTabSz="914400" rtl="0" eaLnBrk="1" latinLnBrk="0" hangingPunct="1">
              <a:lnSpc>
                <a:spcPct val="85000"/>
              </a:lnSpc>
              <a:spcBef>
                <a:spcPct val="0"/>
              </a:spcBef>
              <a:buNone/>
              <a:defRPr sz="7200" kern="1200" spc="-50" baseline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IN" sz="2000" i="1" dirty="0"/>
              <a:t>220 kV</a:t>
            </a:r>
          </a:p>
        </p:txBody>
      </p:sp>
      <p:sp>
        <p:nvSpPr>
          <p:cNvPr id="78" name="Oval 77">
            <a:extLst>
              <a:ext uri="{FF2B5EF4-FFF2-40B4-BE49-F238E27FC236}">
                <a16:creationId xmlns:a16="http://schemas.microsoft.com/office/drawing/2014/main" id="{377A9299-E810-9BA9-C8ED-BC579788E36F}"/>
              </a:ext>
            </a:extLst>
          </p:cNvPr>
          <p:cNvSpPr/>
          <p:nvPr/>
        </p:nvSpPr>
        <p:spPr>
          <a:xfrm>
            <a:off x="11377366" y="2221675"/>
            <a:ext cx="431563" cy="259793"/>
          </a:xfrm>
          <a:prstGeom prst="ellipse">
            <a:avLst/>
          </a:prstGeom>
          <a:noFill/>
          <a:ln w="38100">
            <a:solidFill>
              <a:srgbClr val="FFC00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IN"/>
          </a:p>
        </p:txBody>
      </p:sp>
      <p:sp>
        <p:nvSpPr>
          <p:cNvPr id="79" name="Oval 78">
            <a:extLst>
              <a:ext uri="{FF2B5EF4-FFF2-40B4-BE49-F238E27FC236}">
                <a16:creationId xmlns:a16="http://schemas.microsoft.com/office/drawing/2014/main" id="{91714991-E33F-4901-BDCD-5C40D75E1EC1}"/>
              </a:ext>
            </a:extLst>
          </p:cNvPr>
          <p:cNvSpPr/>
          <p:nvPr/>
        </p:nvSpPr>
        <p:spPr>
          <a:xfrm>
            <a:off x="11377366" y="3376027"/>
            <a:ext cx="431563" cy="259793"/>
          </a:xfrm>
          <a:prstGeom prst="ellipse">
            <a:avLst/>
          </a:prstGeom>
          <a:noFill/>
          <a:ln w="38100">
            <a:solidFill>
              <a:srgbClr val="FFC00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IN"/>
          </a:p>
        </p:txBody>
      </p:sp>
      <p:sp>
        <p:nvSpPr>
          <p:cNvPr id="80" name="Oval 79">
            <a:extLst>
              <a:ext uri="{FF2B5EF4-FFF2-40B4-BE49-F238E27FC236}">
                <a16:creationId xmlns:a16="http://schemas.microsoft.com/office/drawing/2014/main" id="{69996272-5C56-0FA5-485A-9AFA795581D3}"/>
              </a:ext>
            </a:extLst>
          </p:cNvPr>
          <p:cNvSpPr/>
          <p:nvPr/>
        </p:nvSpPr>
        <p:spPr>
          <a:xfrm>
            <a:off x="11377366" y="4686018"/>
            <a:ext cx="431563" cy="259793"/>
          </a:xfrm>
          <a:prstGeom prst="ellipse">
            <a:avLst/>
          </a:prstGeom>
          <a:noFill/>
          <a:ln w="38100">
            <a:solidFill>
              <a:srgbClr val="FFC00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IN"/>
          </a:p>
        </p:txBody>
      </p:sp>
      <p:sp>
        <p:nvSpPr>
          <p:cNvPr id="81" name="Title 2">
            <a:extLst>
              <a:ext uri="{FF2B5EF4-FFF2-40B4-BE49-F238E27FC236}">
                <a16:creationId xmlns:a16="http://schemas.microsoft.com/office/drawing/2014/main" id="{96F54E10-5931-4DD1-5341-B476F755698D}"/>
              </a:ext>
            </a:extLst>
          </p:cNvPr>
          <p:cNvSpPr txBox="1">
            <a:spLocks/>
          </p:cNvSpPr>
          <p:nvPr/>
        </p:nvSpPr>
        <p:spPr>
          <a:xfrm>
            <a:off x="11148004" y="5485282"/>
            <a:ext cx="872966" cy="613381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>
            <a:lvl1pPr algn="l" defTabSz="914400" rtl="0" eaLnBrk="1" latinLnBrk="0" hangingPunct="1">
              <a:lnSpc>
                <a:spcPct val="85000"/>
              </a:lnSpc>
              <a:spcBef>
                <a:spcPct val="0"/>
              </a:spcBef>
              <a:buNone/>
              <a:defRPr sz="7200" kern="1200" spc="-50" baseline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US" sz="2000" i="1" dirty="0"/>
              <a:t>PS</a:t>
            </a:r>
          </a:p>
          <a:p>
            <a:pPr algn="ctr"/>
            <a:r>
              <a:rPr lang="en-US" sz="2000" i="1" dirty="0"/>
              <a:t>BB</a:t>
            </a:r>
            <a:endParaRPr lang="en-IN" sz="2000" i="1" dirty="0"/>
          </a:p>
        </p:txBody>
      </p:sp>
      <p:sp>
        <p:nvSpPr>
          <p:cNvPr id="26" name="Slide Number Placeholder 25">
            <a:extLst>
              <a:ext uri="{FF2B5EF4-FFF2-40B4-BE49-F238E27FC236}">
                <a16:creationId xmlns:a16="http://schemas.microsoft.com/office/drawing/2014/main" id="{0BC689A4-6A56-C727-F500-8482CE272E6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>
            <a:normAutofit lnSpcReduction="10000"/>
          </a:bodyPr>
          <a:lstStyle/>
          <a:p>
            <a:fld id="{19C1AEB4-7037-4088-A46E-D96AF956DC0D}" type="slidenum">
              <a:rPr lang="en-IN" smtClean="0"/>
              <a:t>96</a:t>
            </a:fld>
            <a:endParaRPr lang="en-IN"/>
          </a:p>
        </p:txBody>
      </p:sp>
      <p:grpSp>
        <p:nvGrpSpPr>
          <p:cNvPr id="27" name="Group 26">
            <a:extLst>
              <a:ext uri="{FF2B5EF4-FFF2-40B4-BE49-F238E27FC236}">
                <a16:creationId xmlns:a16="http://schemas.microsoft.com/office/drawing/2014/main" id="{3E712948-CBA1-8815-C137-853E1B792C43}"/>
              </a:ext>
            </a:extLst>
          </p:cNvPr>
          <p:cNvGrpSpPr/>
          <p:nvPr/>
        </p:nvGrpSpPr>
        <p:grpSpPr>
          <a:xfrm>
            <a:off x="11481757" y="74540"/>
            <a:ext cx="620304" cy="653010"/>
            <a:chOff x="8366841" y="1587144"/>
            <a:chExt cx="620304" cy="653010"/>
          </a:xfrm>
        </p:grpSpPr>
        <p:cxnSp>
          <p:nvCxnSpPr>
            <p:cNvPr id="28" name="Straight Connector 27">
              <a:extLst>
                <a:ext uri="{FF2B5EF4-FFF2-40B4-BE49-F238E27FC236}">
                  <a16:creationId xmlns:a16="http://schemas.microsoft.com/office/drawing/2014/main" id="{E4C8E243-1F83-1360-1953-2C0E19072178}"/>
                </a:ext>
              </a:extLst>
            </p:cNvPr>
            <p:cNvCxnSpPr/>
            <p:nvPr/>
          </p:nvCxnSpPr>
          <p:spPr>
            <a:xfrm>
              <a:off x="8672017" y="1587144"/>
              <a:ext cx="0" cy="653010"/>
            </a:xfrm>
            <a:prstGeom prst="line">
              <a:avLst/>
            </a:prstGeom>
            <a:effectLst>
              <a:glow rad="63500">
                <a:schemeClr val="accent1">
                  <a:satMod val="175000"/>
                  <a:alpha val="40000"/>
                </a:schemeClr>
              </a:glow>
            </a:effectLst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3" name="Straight Connector 42">
              <a:extLst>
                <a:ext uri="{FF2B5EF4-FFF2-40B4-BE49-F238E27FC236}">
                  <a16:creationId xmlns:a16="http://schemas.microsoft.com/office/drawing/2014/main" id="{8178DCD8-D9E2-0973-AF3D-C1823D3B38A0}"/>
                </a:ext>
              </a:extLst>
            </p:cNvPr>
            <p:cNvCxnSpPr/>
            <p:nvPr/>
          </p:nvCxnSpPr>
          <p:spPr>
            <a:xfrm>
              <a:off x="8366841" y="1917229"/>
              <a:ext cx="620304" cy="0"/>
            </a:xfrm>
            <a:prstGeom prst="line">
              <a:avLst/>
            </a:prstGeom>
            <a:effectLst>
              <a:glow rad="63500">
                <a:schemeClr val="accent1">
                  <a:satMod val="175000"/>
                  <a:alpha val="40000"/>
                </a:schemeClr>
              </a:glow>
            </a:effectLst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grpSp>
        <p:nvGrpSpPr>
          <p:cNvPr id="44" name="Group 43">
            <a:extLst>
              <a:ext uri="{FF2B5EF4-FFF2-40B4-BE49-F238E27FC236}">
                <a16:creationId xmlns:a16="http://schemas.microsoft.com/office/drawing/2014/main" id="{CA428B2D-4413-D778-4E7E-182AA828F2A0}"/>
              </a:ext>
            </a:extLst>
          </p:cNvPr>
          <p:cNvGrpSpPr/>
          <p:nvPr/>
        </p:nvGrpSpPr>
        <p:grpSpPr>
          <a:xfrm>
            <a:off x="11157779" y="-216759"/>
            <a:ext cx="1260000" cy="1260000"/>
            <a:chOff x="7064043" y="3066250"/>
            <a:chExt cx="1260000" cy="1260000"/>
          </a:xfrm>
        </p:grpSpPr>
        <p:sp>
          <p:nvSpPr>
            <p:cNvPr id="94" name="Oval 93">
              <a:extLst>
                <a:ext uri="{FF2B5EF4-FFF2-40B4-BE49-F238E27FC236}">
                  <a16:creationId xmlns:a16="http://schemas.microsoft.com/office/drawing/2014/main" id="{3F9FE9BC-4351-305A-80CC-8B394C11D953}"/>
                </a:ext>
              </a:extLst>
            </p:cNvPr>
            <p:cNvSpPr/>
            <p:nvPr/>
          </p:nvSpPr>
          <p:spPr>
            <a:xfrm>
              <a:off x="7064043" y="3066250"/>
              <a:ext cx="1260000" cy="1260000"/>
            </a:xfrm>
            <a:prstGeom prst="ellipse">
              <a:avLst/>
            </a:prstGeom>
            <a:noFill/>
            <a:ln>
              <a:solidFill>
                <a:schemeClr val="bg1"/>
              </a:solidFill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IN"/>
            </a:p>
          </p:txBody>
        </p:sp>
        <p:grpSp>
          <p:nvGrpSpPr>
            <p:cNvPr id="95" name="Group 94">
              <a:extLst>
                <a:ext uri="{FF2B5EF4-FFF2-40B4-BE49-F238E27FC236}">
                  <a16:creationId xmlns:a16="http://schemas.microsoft.com/office/drawing/2014/main" id="{688EB5E8-5D74-8019-9B9B-FB7AC4CC249A}"/>
                </a:ext>
              </a:extLst>
            </p:cNvPr>
            <p:cNvGrpSpPr/>
            <p:nvPr/>
          </p:nvGrpSpPr>
          <p:grpSpPr>
            <a:xfrm>
              <a:off x="7330553" y="3336250"/>
              <a:ext cx="726980" cy="720000"/>
              <a:chOff x="9768840" y="2275840"/>
              <a:chExt cx="726980" cy="720000"/>
            </a:xfrm>
          </p:grpSpPr>
          <p:sp>
            <p:nvSpPr>
              <p:cNvPr id="96" name="Oval 95">
                <a:extLst>
                  <a:ext uri="{FF2B5EF4-FFF2-40B4-BE49-F238E27FC236}">
                    <a16:creationId xmlns:a16="http://schemas.microsoft.com/office/drawing/2014/main" id="{B71E3343-9A5C-341F-889C-04626599AF45}"/>
                  </a:ext>
                </a:extLst>
              </p:cNvPr>
              <p:cNvSpPr/>
              <p:nvPr/>
            </p:nvSpPr>
            <p:spPr>
              <a:xfrm>
                <a:off x="9768840" y="2275840"/>
                <a:ext cx="720000" cy="720000"/>
              </a:xfrm>
              <a:prstGeom prst="ellipse">
                <a:avLst/>
              </a:prstGeom>
              <a:noFill/>
              <a:ln>
                <a:solidFill>
                  <a:schemeClr val="bg1"/>
                </a:solidFill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IN"/>
              </a:p>
            </p:txBody>
          </p:sp>
          <p:cxnSp>
            <p:nvCxnSpPr>
              <p:cNvPr id="102" name="Straight Arrow Connector 101">
                <a:extLst>
                  <a:ext uri="{FF2B5EF4-FFF2-40B4-BE49-F238E27FC236}">
                    <a16:creationId xmlns:a16="http://schemas.microsoft.com/office/drawing/2014/main" id="{21E4C85E-B464-3295-0917-BED681A44AD3}"/>
                  </a:ext>
                </a:extLst>
              </p:cNvPr>
              <p:cNvCxnSpPr>
                <a:cxnSpLocks/>
              </p:cNvCxnSpPr>
              <p:nvPr/>
            </p:nvCxnSpPr>
            <p:spPr>
              <a:xfrm rot="7200000">
                <a:off x="9860407" y="2786655"/>
                <a:ext cx="360000" cy="6762"/>
              </a:xfrm>
              <a:prstGeom prst="straightConnector1">
                <a:avLst/>
              </a:prstGeom>
              <a:ln w="38100" cap="rnd">
                <a:solidFill>
                  <a:srgbClr val="FFFF00"/>
                </a:solidFill>
                <a:tailEnd type="triangle"/>
              </a:ln>
            </p:spPr>
            <p:style>
              <a:lnRef idx="2">
                <a:schemeClr val="accent3"/>
              </a:lnRef>
              <a:fillRef idx="0">
                <a:schemeClr val="accent3"/>
              </a:fillRef>
              <a:effectRef idx="1">
                <a:schemeClr val="accent3"/>
              </a:effectRef>
              <a:fontRef idx="minor">
                <a:schemeClr val="tx1"/>
              </a:fontRef>
            </p:style>
          </p:cxnSp>
          <p:cxnSp>
            <p:nvCxnSpPr>
              <p:cNvPr id="109" name="Straight Arrow Connector 108">
                <a:extLst>
                  <a:ext uri="{FF2B5EF4-FFF2-40B4-BE49-F238E27FC236}">
                    <a16:creationId xmlns:a16="http://schemas.microsoft.com/office/drawing/2014/main" id="{CE1199A9-4A1A-2016-4642-659C3F334C13}"/>
                  </a:ext>
                </a:extLst>
              </p:cNvPr>
              <p:cNvCxnSpPr>
                <a:cxnSpLocks/>
              </p:cNvCxnSpPr>
              <p:nvPr/>
            </p:nvCxnSpPr>
            <p:spPr>
              <a:xfrm rot="14400000">
                <a:off x="9861767" y="2473195"/>
                <a:ext cx="360000" cy="6762"/>
              </a:xfrm>
              <a:prstGeom prst="straightConnector1">
                <a:avLst/>
              </a:prstGeom>
              <a:ln w="38100" cap="rnd">
                <a:solidFill>
                  <a:srgbClr val="0070C0"/>
                </a:solidFill>
                <a:tailEnd type="triangle"/>
              </a:ln>
            </p:spPr>
            <p:style>
              <a:lnRef idx="2">
                <a:schemeClr val="accent3"/>
              </a:lnRef>
              <a:fillRef idx="0">
                <a:schemeClr val="accent3"/>
              </a:fillRef>
              <a:effectRef idx="1">
                <a:schemeClr val="accent3"/>
              </a:effectRef>
              <a:fontRef idx="minor">
                <a:schemeClr val="tx1"/>
              </a:fontRef>
            </p:style>
          </p:cxnSp>
          <p:cxnSp>
            <p:nvCxnSpPr>
              <p:cNvPr id="110" name="Straight Arrow Connector 109">
                <a:extLst>
                  <a:ext uri="{FF2B5EF4-FFF2-40B4-BE49-F238E27FC236}">
                    <a16:creationId xmlns:a16="http://schemas.microsoft.com/office/drawing/2014/main" id="{94071AEA-C07B-1EC7-FE5C-9A68B1C2BC7A}"/>
                  </a:ext>
                </a:extLst>
              </p:cNvPr>
              <p:cNvCxnSpPr/>
              <p:nvPr/>
            </p:nvCxnSpPr>
            <p:spPr>
              <a:xfrm>
                <a:off x="10135820" y="2629924"/>
                <a:ext cx="360000" cy="6762"/>
              </a:xfrm>
              <a:prstGeom prst="straightConnector1">
                <a:avLst/>
              </a:prstGeom>
              <a:ln w="38100" cap="rnd">
                <a:solidFill>
                  <a:srgbClr val="FF0000"/>
                </a:solidFill>
                <a:tailEnd type="triangle"/>
              </a:ln>
            </p:spPr>
            <p:style>
              <a:lnRef idx="2">
                <a:schemeClr val="accent3"/>
              </a:lnRef>
              <a:fillRef idx="0">
                <a:schemeClr val="accent3"/>
              </a:fillRef>
              <a:effectRef idx="1">
                <a:schemeClr val="accent3"/>
              </a:effectRef>
              <a:fontRef idx="minor">
                <a:schemeClr val="tx1"/>
              </a:fontRef>
            </p:style>
          </p:cxnSp>
        </p:grpSp>
      </p:grpSp>
      <p:sp>
        <p:nvSpPr>
          <p:cNvPr id="111" name="Rectangle 110">
            <a:extLst>
              <a:ext uri="{FF2B5EF4-FFF2-40B4-BE49-F238E27FC236}">
                <a16:creationId xmlns:a16="http://schemas.microsoft.com/office/drawing/2014/main" id="{615C0662-E5FF-C8AA-0F33-A56947D83195}"/>
              </a:ext>
            </a:extLst>
          </p:cNvPr>
          <p:cNvSpPr/>
          <p:nvPr/>
        </p:nvSpPr>
        <p:spPr>
          <a:xfrm>
            <a:off x="11033567" y="-86686"/>
            <a:ext cx="513657" cy="405484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2000" b="0" cap="none" spc="0" dirty="0">
                <a:ln w="0"/>
                <a:solidFill>
                  <a:srgbClr val="92D050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120</a:t>
            </a:r>
          </a:p>
        </p:txBody>
      </p:sp>
      <p:sp>
        <p:nvSpPr>
          <p:cNvPr id="112" name="Rectangle 111">
            <a:extLst>
              <a:ext uri="{FF2B5EF4-FFF2-40B4-BE49-F238E27FC236}">
                <a16:creationId xmlns:a16="http://schemas.microsoft.com/office/drawing/2014/main" id="{20497B78-F097-46CA-9801-9C25A4851DB4}"/>
              </a:ext>
            </a:extLst>
          </p:cNvPr>
          <p:cNvSpPr/>
          <p:nvPr/>
        </p:nvSpPr>
        <p:spPr>
          <a:xfrm>
            <a:off x="11077769" y="566219"/>
            <a:ext cx="513657" cy="405484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2000" b="0" cap="none" spc="0" dirty="0">
                <a:ln w="0"/>
                <a:solidFill>
                  <a:srgbClr val="92D050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240</a:t>
            </a:r>
          </a:p>
        </p:txBody>
      </p:sp>
    </p:spTree>
    <p:extLst>
      <p:ext uri="{BB962C8B-B14F-4D97-AF65-F5344CB8AC3E}">
        <p14:creationId xmlns:p14="http://schemas.microsoft.com/office/powerpoint/2010/main" val="16568632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0">
        <p:cut/>
      </p:transition>
    </mc:Choice>
    <mc:Fallback xmlns="">
      <p:transition>
        <p:cut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8" presetClass="emph" presetSubtype="0" repeatCount="indefinite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Rot by="-21600000">
                                      <p:cBhvr>
                                        <p:cTn id="6" dur="20000" fill="hold"/>
                                        <p:tgtEl>
                                          <p:spTgt spid="4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1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5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3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5" dur="500" fill="hold"/>
                                        <p:tgtEl>
                                          <p:spTgt spid="4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6" dur="500" fill="hold"/>
                                        <p:tgtEl>
                                          <p:spTgt spid="4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7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9" dur="500" fill="hold"/>
                                        <p:tgtEl>
                                          <p:spTgt spid="4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0" dur="500" fill="hold"/>
                                        <p:tgtEl>
                                          <p:spTgt spid="4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1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4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4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5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" fill="hold">
                      <p:stCondLst>
                        <p:cond delay="indefinite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5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7" dur="1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8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9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60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2" dur="1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3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4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65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7" dur="10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8" dur="1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9" dur="1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0" fill="hold">
                      <p:stCondLst>
                        <p:cond delay="indefinite"/>
                      </p:stCondLst>
                      <p:childTnLst>
                        <p:par>
                          <p:cTn id="71" fill="hold">
                            <p:stCondLst>
                              <p:cond delay="0"/>
                            </p:stCondLst>
                            <p:childTnLst>
                              <p:par>
                                <p:cTn id="72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4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75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7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78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80" dur="5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1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83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4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86" dur="500"/>
                                        <p:tgtEl>
                                          <p:spTgt spid="3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7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89" dur="500"/>
                                        <p:tgtEl>
                                          <p:spTgt spid="3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0" fill="hold">
                      <p:stCondLst>
                        <p:cond delay="indefinite"/>
                      </p:stCondLst>
                      <p:childTnLst>
                        <p:par>
                          <p:cTn id="91" fill="hold">
                            <p:stCondLst>
                              <p:cond delay="0"/>
                            </p:stCondLst>
                            <p:childTnLst>
                              <p:par>
                                <p:cTn id="92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4" fill="hold">
                      <p:stCondLst>
                        <p:cond delay="indefinite"/>
                      </p:stCondLst>
                      <p:childTnLst>
                        <p:par>
                          <p:cTn id="95" fill="hold">
                            <p:stCondLst>
                              <p:cond delay="0"/>
                            </p:stCondLst>
                            <p:childTnLst>
                              <p:par>
                                <p:cTn id="96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98" dur="500" fill="hold"/>
                                        <p:tgtEl>
                                          <p:spTgt spid="10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9" dur="500" fill="hold"/>
                                        <p:tgtEl>
                                          <p:spTgt spid="10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0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02" dur="500" fill="hold"/>
                                        <p:tgtEl>
                                          <p:spTgt spid="10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03" dur="500" fill="hold"/>
                                        <p:tgtEl>
                                          <p:spTgt spid="10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4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06" dur="500" fill="hold"/>
                                        <p:tgtEl>
                                          <p:spTgt spid="10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07" dur="500" fill="hold"/>
                                        <p:tgtEl>
                                          <p:spTgt spid="10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8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0" dur="500" fill="hold"/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11" dur="500" fill="hold"/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12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4" dur="500" fill="hold"/>
                                        <p:tgtEl>
                                          <p:spTgt spid="10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15" dur="500" fill="hold"/>
                                        <p:tgtEl>
                                          <p:spTgt spid="10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16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8" dur="500" fill="hold"/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19" dur="500" fill="hold"/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20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2" dur="500" fill="hold"/>
                                        <p:tgtEl>
                                          <p:spTgt spid="10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3" dur="500" fill="hold"/>
                                        <p:tgtEl>
                                          <p:spTgt spid="10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24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6" dur="500" fill="hold"/>
                                        <p:tgtEl>
                                          <p:spTgt spid="10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7" dur="500" fill="hold"/>
                                        <p:tgtEl>
                                          <p:spTgt spid="10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8" fill="hold">
                      <p:stCondLst>
                        <p:cond delay="indefinite"/>
                      </p:stCondLst>
                      <p:childTnLst>
                        <p:par>
                          <p:cTn id="129" fill="hold">
                            <p:stCondLst>
                              <p:cond delay="0"/>
                            </p:stCondLst>
                            <p:childTnLst>
                              <p:par>
                                <p:cTn id="130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32" dur="2000"/>
                                        <p:tgtEl>
                                          <p:spTgt spid="9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3" presetID="6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35" dur="2000"/>
                                        <p:tgtEl>
                                          <p:spTgt spid="9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6" presetID="6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38" dur="2000"/>
                                        <p:tgtEl>
                                          <p:spTgt spid="9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9" presetID="6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41" dur="2000"/>
                                        <p:tgtEl>
                                          <p:spTgt spid="9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2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44" dur="500" fill="hold"/>
                                        <p:tgtEl>
                                          <p:spTgt spid="5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5" dur="500" fill="hold"/>
                                        <p:tgtEl>
                                          <p:spTgt spid="5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46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48" dur="500" fill="hold"/>
                                        <p:tgtEl>
                                          <p:spTgt spid="5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9" dur="500" fill="hold"/>
                                        <p:tgtEl>
                                          <p:spTgt spid="5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50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2" dur="500" fill="hold"/>
                                        <p:tgtEl>
                                          <p:spTgt spid="5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53" dur="500" fill="hold"/>
                                        <p:tgtEl>
                                          <p:spTgt spid="5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54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6" dur="500" fill="hold"/>
                                        <p:tgtEl>
                                          <p:spTgt spid="9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57" dur="500" fill="hold"/>
                                        <p:tgtEl>
                                          <p:spTgt spid="9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8" fill="hold">
                      <p:stCondLst>
                        <p:cond delay="indefinite"/>
                      </p:stCondLst>
                      <p:childTnLst>
                        <p:par>
                          <p:cTn id="159" fill="hold">
                            <p:stCondLst>
                              <p:cond delay="0"/>
                            </p:stCondLst>
                            <p:childTnLst>
                              <p:par>
                                <p:cTn id="16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2" dur="500"/>
                                        <p:tgtEl>
                                          <p:spTgt spid="8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3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5" dur="500"/>
                                        <p:tgtEl>
                                          <p:spTgt spid="8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6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8" dur="500"/>
                                        <p:tgtEl>
                                          <p:spTgt spid="8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9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1" dur="500"/>
                                        <p:tgtEl>
                                          <p:spTgt spid="8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2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4" dur="500" fill="hold"/>
                                        <p:tgtEl>
                                          <p:spTgt spid="3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75" dur="500" fill="hold"/>
                                        <p:tgtEl>
                                          <p:spTgt spid="3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6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8" dur="500" fill="hold"/>
                                        <p:tgtEl>
                                          <p:spTgt spid="4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79" dur="500" fill="hold"/>
                                        <p:tgtEl>
                                          <p:spTgt spid="4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80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82" dur="500" fill="hold"/>
                                        <p:tgtEl>
                                          <p:spTgt spid="7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3" dur="500" fill="hold"/>
                                        <p:tgtEl>
                                          <p:spTgt spid="7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84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86" dur="500" fill="hold"/>
                                        <p:tgtEl>
                                          <p:spTgt spid="9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7" dur="500" fill="hold"/>
                                        <p:tgtEl>
                                          <p:spTgt spid="9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8" fill="hold">
                      <p:stCondLst>
                        <p:cond delay="indefinite"/>
                      </p:stCondLst>
                      <p:childTnLst>
                        <p:par>
                          <p:cTn id="189" fill="hold">
                            <p:stCondLst>
                              <p:cond delay="0"/>
                            </p:stCondLst>
                            <p:childTnLst>
                              <p:par>
                                <p:cTn id="19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2" dur="1000"/>
                                        <p:tgtEl>
                                          <p:spTgt spid="8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93" dur="1000" fill="hold"/>
                                        <p:tgtEl>
                                          <p:spTgt spid="8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4" dur="1000" fill="hold"/>
                                        <p:tgtEl>
                                          <p:spTgt spid="8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95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7" dur="1000"/>
                                        <p:tgtEl>
                                          <p:spTgt spid="8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98" dur="1000" fill="hold"/>
                                        <p:tgtEl>
                                          <p:spTgt spid="8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9" dur="1000" fill="hold"/>
                                        <p:tgtEl>
                                          <p:spTgt spid="8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00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2" dur="1000"/>
                                        <p:tgtEl>
                                          <p:spTgt spid="8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3" dur="1000" fill="hold"/>
                                        <p:tgtEl>
                                          <p:spTgt spid="8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4" dur="1000" fill="hold"/>
                                        <p:tgtEl>
                                          <p:spTgt spid="8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05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7" dur="1000"/>
                                        <p:tgtEl>
                                          <p:spTgt spid="8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8" dur="1000" fill="hold"/>
                                        <p:tgtEl>
                                          <p:spTgt spid="8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9" dur="1000" fill="hold"/>
                                        <p:tgtEl>
                                          <p:spTgt spid="8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10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2" dur="1000"/>
                                        <p:tgtEl>
                                          <p:spTgt spid="7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13" dur="1000" fill="hold"/>
                                        <p:tgtEl>
                                          <p:spTgt spid="7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4" dur="1000" fill="hold"/>
                                        <p:tgtEl>
                                          <p:spTgt spid="7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15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7" dur="1000"/>
                                        <p:tgtEl>
                                          <p:spTgt spid="7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18" dur="1000" fill="hold"/>
                                        <p:tgtEl>
                                          <p:spTgt spid="7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9" dur="1000" fill="hold"/>
                                        <p:tgtEl>
                                          <p:spTgt spid="7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20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2" dur="1000"/>
                                        <p:tgtEl>
                                          <p:spTgt spid="7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3" dur="1000" fill="hold"/>
                                        <p:tgtEl>
                                          <p:spTgt spid="7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4" dur="1000" fill="hold"/>
                                        <p:tgtEl>
                                          <p:spTgt spid="7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25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7" dur="1000"/>
                                        <p:tgtEl>
                                          <p:spTgt spid="9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8" dur="1000" fill="hold"/>
                                        <p:tgtEl>
                                          <p:spTgt spid="9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9" dur="1000" fill="hold"/>
                                        <p:tgtEl>
                                          <p:spTgt spid="9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0" fill="hold">
                      <p:stCondLst>
                        <p:cond delay="indefinite"/>
                      </p:stCondLst>
                      <p:childTnLst>
                        <p:par>
                          <p:cTn id="231" fill="hold">
                            <p:stCondLst>
                              <p:cond delay="0"/>
                            </p:stCondLst>
                            <p:childTnLst>
                              <p:par>
                                <p:cTn id="232" presetID="1" presetClass="entr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34" presetID="1" presetClass="entr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36" presetID="1" presetClass="entr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38" presetID="1" presetClass="entr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40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42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3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44" dur="5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45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47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8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49" dur="5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50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52" dur="5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3" dur="5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54" dur="5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55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57" dur="500" fill="hold"/>
                                        <p:tgtEl>
                                          <p:spTgt spid="6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8" dur="500" fill="hold"/>
                                        <p:tgtEl>
                                          <p:spTgt spid="6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59" dur="500"/>
                                        <p:tgtEl>
                                          <p:spTgt spid="6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0" fill="hold">
                      <p:stCondLst>
                        <p:cond delay="indefinite"/>
                      </p:stCondLst>
                      <p:childTnLst>
                        <p:par>
                          <p:cTn id="261" fill="hold">
                            <p:stCondLst>
                              <p:cond delay="0"/>
                            </p:stCondLst>
                            <p:childTnLst>
                              <p:par>
                                <p:cTn id="262" presetID="2" presetClass="exit" presetSubtype="1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263" dur="500"/>
                                        <p:tgtEl>
                                          <p:spTgt spid="10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4" dur="500"/>
                                        <p:tgtEl>
                                          <p:spTgt spid="10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0-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6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0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66" presetID="2" presetClass="exit" presetSubtype="1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267" dur="500"/>
                                        <p:tgtEl>
                                          <p:spTgt spid="10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8" dur="500"/>
                                        <p:tgtEl>
                                          <p:spTgt spid="10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0-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6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0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70" presetID="2" presetClass="exit" presetSubtype="1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271" dur="500"/>
                                        <p:tgtEl>
                                          <p:spTgt spid="10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72" dur="500"/>
                                        <p:tgtEl>
                                          <p:spTgt spid="10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0-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7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0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74" presetID="2" presetClass="exit" presetSubtype="1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275" dur="500"/>
                                        <p:tgtEl>
                                          <p:spTgt spid="10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76" dur="500"/>
                                        <p:tgtEl>
                                          <p:spTgt spid="10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0-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7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0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78" presetID="2" presetClass="exit" presetSubtype="1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279" dur="500"/>
                                        <p:tgtEl>
                                          <p:spTgt spid="10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0" dur="500"/>
                                        <p:tgtEl>
                                          <p:spTgt spid="10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0-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8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0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82" presetID="2" presetClass="exit" presetSubtype="1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283" dur="500"/>
                                        <p:tgtEl>
                                          <p:spTgt spid="10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4" dur="500"/>
                                        <p:tgtEl>
                                          <p:spTgt spid="10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0-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8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0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86" presetID="2" presetClass="exit" presetSubtype="1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287" dur="500"/>
                                        <p:tgtEl>
                                          <p:spTgt spid="9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8" dur="500"/>
                                        <p:tgtEl>
                                          <p:spTgt spid="9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0-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8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9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90" presetID="2" presetClass="exit" presetSubtype="1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291" dur="500"/>
                                        <p:tgtEl>
                                          <p:spTgt spid="9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92" dur="500"/>
                                        <p:tgtEl>
                                          <p:spTgt spid="9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0-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9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9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94" presetID="2" presetClass="exit" presetSubtype="1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295" dur="500"/>
                                        <p:tgtEl>
                                          <p:spTgt spid="9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96" dur="500"/>
                                        <p:tgtEl>
                                          <p:spTgt spid="9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0-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9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9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98" presetID="2" presetClass="exit" presetSubtype="1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299" dur="500"/>
                                        <p:tgtEl>
                                          <p:spTgt spid="9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00" dur="500"/>
                                        <p:tgtEl>
                                          <p:spTgt spid="9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0-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30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9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02" presetID="2" presetClass="exit" presetSubtype="1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303" dur="500"/>
                                        <p:tgtEl>
                                          <p:spTgt spid="5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04" dur="500"/>
                                        <p:tgtEl>
                                          <p:spTgt spid="5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0-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30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06" presetID="2" presetClass="exit" presetSubtype="1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307" dur="500"/>
                                        <p:tgtEl>
                                          <p:spTgt spid="5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08" dur="500"/>
                                        <p:tgtEl>
                                          <p:spTgt spid="5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0-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30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10" presetID="2" presetClass="exit" presetSubtype="1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311" dur="500"/>
                                        <p:tgtEl>
                                          <p:spTgt spid="5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12" dur="500"/>
                                        <p:tgtEl>
                                          <p:spTgt spid="5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0-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31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14" presetID="2" presetClass="exit" presetSubtype="1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315" dur="500"/>
                                        <p:tgtEl>
                                          <p:spTgt spid="9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16" dur="500"/>
                                        <p:tgtEl>
                                          <p:spTgt spid="9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0-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31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9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18" presetID="2" presetClass="exit" presetSubtype="1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319" dur="500"/>
                                        <p:tgtEl>
                                          <p:spTgt spid="8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0" dur="500"/>
                                        <p:tgtEl>
                                          <p:spTgt spid="8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0-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32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8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22" presetID="2" presetClass="exit" presetSubtype="1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323" dur="500"/>
                                        <p:tgtEl>
                                          <p:spTgt spid="8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4" dur="500"/>
                                        <p:tgtEl>
                                          <p:spTgt spid="8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0-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32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8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26" presetID="2" presetClass="exit" presetSubtype="1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327" dur="500"/>
                                        <p:tgtEl>
                                          <p:spTgt spid="8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8" dur="500"/>
                                        <p:tgtEl>
                                          <p:spTgt spid="8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0-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32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8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30" presetID="2" presetClass="exit" presetSubtype="1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331" dur="500"/>
                                        <p:tgtEl>
                                          <p:spTgt spid="8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32" dur="500"/>
                                        <p:tgtEl>
                                          <p:spTgt spid="8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0-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33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8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34" presetID="2" presetClass="exit" presetSubtype="1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335" dur="500"/>
                                        <p:tgtEl>
                                          <p:spTgt spid="3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36" dur="500"/>
                                        <p:tgtEl>
                                          <p:spTgt spid="3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0-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33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38" presetID="2" presetClass="exit" presetSubtype="1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339" dur="500"/>
                                        <p:tgtEl>
                                          <p:spTgt spid="4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40" dur="500"/>
                                        <p:tgtEl>
                                          <p:spTgt spid="4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0-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34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42" presetID="2" presetClass="exit" presetSubtype="1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343" dur="500"/>
                                        <p:tgtEl>
                                          <p:spTgt spid="7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44" dur="500"/>
                                        <p:tgtEl>
                                          <p:spTgt spid="7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0-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34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7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46" presetID="2" presetClass="exit" presetSubtype="1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347" dur="500"/>
                                        <p:tgtEl>
                                          <p:spTgt spid="9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48" dur="500"/>
                                        <p:tgtEl>
                                          <p:spTgt spid="9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0-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34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50" presetID="2" presetClass="exit" presetSubtype="1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351" dur="500"/>
                                        <p:tgtEl>
                                          <p:spTgt spid="8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52" dur="500"/>
                                        <p:tgtEl>
                                          <p:spTgt spid="8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0-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35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8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54" presetID="2" presetClass="exit" presetSubtype="1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355" dur="500"/>
                                        <p:tgtEl>
                                          <p:spTgt spid="8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56" dur="500"/>
                                        <p:tgtEl>
                                          <p:spTgt spid="8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0-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35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8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58" presetID="2" presetClass="exit" presetSubtype="1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359" dur="500"/>
                                        <p:tgtEl>
                                          <p:spTgt spid="8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60" dur="500"/>
                                        <p:tgtEl>
                                          <p:spTgt spid="8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0-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36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8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62" presetID="2" presetClass="exit" presetSubtype="1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363" dur="500"/>
                                        <p:tgtEl>
                                          <p:spTgt spid="8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64" dur="500"/>
                                        <p:tgtEl>
                                          <p:spTgt spid="8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0-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36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8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66" presetID="2" presetClass="exit" presetSubtype="1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367" dur="500"/>
                                        <p:tgtEl>
                                          <p:spTgt spid="7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68" dur="500"/>
                                        <p:tgtEl>
                                          <p:spTgt spid="7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0-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36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7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70" presetID="2" presetClass="exit" presetSubtype="1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371" dur="500"/>
                                        <p:tgtEl>
                                          <p:spTgt spid="7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72" dur="500"/>
                                        <p:tgtEl>
                                          <p:spTgt spid="7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0-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37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7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74" presetID="2" presetClass="exit" presetSubtype="1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375" dur="500"/>
                                        <p:tgtEl>
                                          <p:spTgt spid="7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76" dur="500"/>
                                        <p:tgtEl>
                                          <p:spTgt spid="7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0-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37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7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78" presetID="2" presetClass="exit" presetSubtype="1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379" dur="500"/>
                                        <p:tgtEl>
                                          <p:spTgt spid="9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0" dur="500"/>
                                        <p:tgtEl>
                                          <p:spTgt spid="9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0-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38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9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82" presetID="2" presetClass="exit" presetSubtype="1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383" dur="500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4" dur="500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0-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38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86" presetID="2" presetClass="exit" presetSubtype="1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387" dur="500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8" dur="500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0-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38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90" presetID="2" presetClass="exit" presetSubtype="1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391" dur="500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92" dur="500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0-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39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94" presetID="2" presetClass="exit" presetSubtype="1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395" dur="500"/>
                                        <p:tgtEl>
                                          <p:spTgt spid="6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96" dur="500"/>
                                        <p:tgtEl>
                                          <p:spTgt spid="6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0-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39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6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98" presetID="2" presetClass="exit" presetSubtype="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399" dur="500"/>
                                        <p:tgtEl>
                                          <p:spTgt spid="7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00" dur="500"/>
                                        <p:tgtEl>
                                          <p:spTgt spid="7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0-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40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7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02" presetID="2" presetClass="exit" presetSubtype="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403" dur="500"/>
                                        <p:tgtEl>
                                          <p:spTgt spid="7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04" dur="500"/>
                                        <p:tgtEl>
                                          <p:spTgt spid="7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0-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40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7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06" presetID="2" presetClass="exit" presetSubtype="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407" dur="500"/>
                                        <p:tgtEl>
                                          <p:spTgt spid="8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08" dur="500"/>
                                        <p:tgtEl>
                                          <p:spTgt spid="8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0-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40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8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10" presetID="2" presetClass="exit" presetSubtype="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411" dur="500"/>
                                        <p:tgtEl>
                                          <p:spTgt spid="8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12" dur="500"/>
                                        <p:tgtEl>
                                          <p:spTgt spid="8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0-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41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8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4" fill="hold">
                      <p:stCondLst>
                        <p:cond delay="indefinite"/>
                      </p:stCondLst>
                      <p:childTnLst>
                        <p:par>
                          <p:cTn id="415" fill="hold">
                            <p:stCondLst>
                              <p:cond delay="0"/>
                            </p:stCondLst>
                            <p:childTnLst>
                              <p:par>
                                <p:cTn id="416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18" dur="500" fill="hold"/>
                                        <p:tgtEl>
                                          <p:spTgt spid="4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19" dur="500" fill="hold"/>
                                        <p:tgtEl>
                                          <p:spTgt spid="4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20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22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23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24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26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27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28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0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31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32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4" dur="500" fill="hold"/>
                                        <p:tgtEl>
                                          <p:spTgt spid="4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35" dur="500" fill="hold"/>
                                        <p:tgtEl>
                                          <p:spTgt spid="4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36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8" dur="500" fill="hold"/>
                                        <p:tgtEl>
                                          <p:spTgt spid="4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39" dur="500" fill="hold"/>
                                        <p:tgtEl>
                                          <p:spTgt spid="4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40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42" dur="500" fill="hold"/>
                                        <p:tgtEl>
                                          <p:spTgt spid="4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3" dur="500" fill="hold"/>
                                        <p:tgtEl>
                                          <p:spTgt spid="4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44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46" dur="500" fill="hold"/>
                                        <p:tgtEl>
                                          <p:spTgt spid="6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7" dur="500" fill="hold"/>
                                        <p:tgtEl>
                                          <p:spTgt spid="6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48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50" dur="500" fill="hold"/>
                                        <p:tgtEl>
                                          <p:spTgt spid="5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51" dur="500" fill="hold"/>
                                        <p:tgtEl>
                                          <p:spTgt spid="5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52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54" dur="500" fill="hold"/>
                                        <p:tgtEl>
                                          <p:spTgt spid="5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55" dur="500" fill="hold"/>
                                        <p:tgtEl>
                                          <p:spTgt spid="5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56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58" dur="500" fill="hold"/>
                                        <p:tgtEl>
                                          <p:spTgt spid="5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59" dur="500" fill="hold"/>
                                        <p:tgtEl>
                                          <p:spTgt spid="5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60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62" dur="500" fill="hold"/>
                                        <p:tgtEl>
                                          <p:spTgt spid="3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63" dur="500" fill="hold"/>
                                        <p:tgtEl>
                                          <p:spTgt spid="3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64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66" dur="500" fill="hold"/>
                                        <p:tgtEl>
                                          <p:spTgt spid="3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67" dur="500" fill="hold"/>
                                        <p:tgtEl>
                                          <p:spTgt spid="3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68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70" dur="500" fill="hold"/>
                                        <p:tgtEl>
                                          <p:spTgt spid="3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71" dur="500" fill="hold"/>
                                        <p:tgtEl>
                                          <p:spTgt spid="3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72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74" dur="500" fill="hold"/>
                                        <p:tgtEl>
                                          <p:spTgt spid="10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75" dur="500" fill="hold"/>
                                        <p:tgtEl>
                                          <p:spTgt spid="10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76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78" dur="500" fill="hold"/>
                                        <p:tgtEl>
                                          <p:spTgt spid="5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79" dur="500" fill="hold"/>
                                        <p:tgtEl>
                                          <p:spTgt spid="5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80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82" dur="5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83" dur="5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84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86" dur="5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87" dur="5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88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0" dur="5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91" dur="5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92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4" dur="500" fill="hold"/>
                                        <p:tgtEl>
                                          <p:spTgt spid="6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95" dur="500" fill="hold"/>
                                        <p:tgtEl>
                                          <p:spTgt spid="6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96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8" dur="500" fill="hold"/>
                                        <p:tgtEl>
                                          <p:spTgt spid="6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99" dur="500" fill="hold"/>
                                        <p:tgtEl>
                                          <p:spTgt spid="6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00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02" dur="500" fill="hold"/>
                                        <p:tgtEl>
                                          <p:spTgt spid="6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3" dur="500" fill="hold"/>
                                        <p:tgtEl>
                                          <p:spTgt spid="6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04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06" dur="500" fill="hold"/>
                                        <p:tgtEl>
                                          <p:spTgt spid="10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7" dur="500" fill="hold"/>
                                        <p:tgtEl>
                                          <p:spTgt spid="10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5" grpId="0" animBg="1"/>
      <p:bldP spid="6" grpId="0" animBg="1"/>
      <p:bldP spid="7" grpId="0"/>
      <p:bldP spid="11" grpId="0" animBg="1"/>
      <p:bldP spid="12" grpId="0" animBg="1"/>
      <p:bldP spid="13" grpId="0" animBg="1"/>
      <p:bldP spid="21" grpId="0" animBg="1"/>
      <p:bldP spid="21" grpId="1" animBg="1"/>
      <p:bldP spid="22" grpId="0" animBg="1"/>
      <p:bldP spid="22" grpId="1" animBg="1"/>
      <p:bldP spid="25" grpId="0" animBg="1"/>
      <p:bldP spid="25" grpId="1" animBg="1"/>
      <p:bldP spid="29" grpId="0" animBg="1"/>
      <p:bldP spid="30" grpId="0" animBg="1"/>
      <p:bldP spid="32" grpId="0" animBg="1"/>
      <p:bldP spid="34" grpId="0"/>
      <p:bldP spid="36" grpId="0"/>
      <p:bldP spid="46" grpId="0" animBg="1"/>
      <p:bldP spid="47" grpId="0" animBg="1"/>
      <p:bldP spid="48" grpId="0" animBg="1"/>
      <p:bldP spid="50" grpId="0" animBg="1"/>
      <p:bldP spid="52" grpId="0" animBg="1"/>
      <p:bldP spid="53" grpId="0" animBg="1"/>
      <p:bldP spid="35" grpId="0" animBg="1"/>
      <p:bldP spid="38" grpId="0" animBg="1"/>
      <p:bldP spid="39" grpId="0" animBg="1"/>
      <p:bldP spid="54" grpId="0"/>
      <p:bldP spid="55" grpId="0" animBg="1"/>
      <p:bldP spid="55" grpId="1" animBg="1"/>
      <p:bldP spid="56" grpId="0" animBg="1"/>
      <p:bldP spid="56" grpId="1" animBg="1"/>
      <p:bldP spid="57" grpId="0" animBg="1"/>
      <p:bldP spid="57" grpId="1" animBg="1"/>
      <p:bldP spid="60" grpId="0" animBg="1"/>
      <p:bldP spid="62" grpId="0" animBg="1"/>
      <p:bldP spid="65" grpId="0" animBg="1"/>
      <p:bldP spid="68" grpId="0"/>
      <p:bldP spid="68" grpId="1"/>
      <p:bldP spid="69" grpId="0"/>
      <p:bldP spid="14" grpId="0" animBg="1"/>
      <p:bldP spid="15" grpId="0" animBg="1"/>
      <p:bldP spid="18" grpId="0" animBg="1"/>
      <p:bldP spid="37" grpId="0" animBg="1"/>
      <p:bldP spid="37" grpId="1" animBg="1"/>
      <p:bldP spid="45" grpId="0" animBg="1"/>
      <p:bldP spid="45" grpId="1" animBg="1"/>
      <p:bldP spid="70" grpId="0" animBg="1"/>
      <p:bldP spid="70" grpId="1" animBg="1"/>
      <p:bldP spid="71" grpId="0" animBg="1"/>
      <p:bldP spid="71" grpId="1" animBg="1"/>
      <p:bldP spid="72" grpId="0" animBg="1"/>
      <p:bldP spid="72" grpId="1" animBg="1"/>
      <p:bldP spid="77" grpId="0" animBg="1"/>
      <p:bldP spid="77" grpId="1" animBg="1"/>
      <p:bldP spid="82" grpId="0" animBg="1"/>
      <p:bldP spid="82" grpId="1" animBg="1"/>
      <p:bldP spid="83" grpId="0" animBg="1"/>
      <p:bldP spid="83" grpId="1" animBg="1"/>
      <p:bldP spid="84" grpId="0" animBg="1"/>
      <p:bldP spid="84" grpId="1" animBg="1"/>
      <p:bldP spid="85" grpId="0"/>
      <p:bldP spid="85" grpId="1"/>
      <p:bldP spid="86" grpId="0" animBg="1"/>
      <p:bldP spid="86" grpId="1" animBg="1"/>
      <p:bldP spid="87" grpId="0" animBg="1"/>
      <p:bldP spid="87" grpId="1" animBg="1"/>
      <p:bldP spid="88" grpId="0" animBg="1"/>
      <p:bldP spid="88" grpId="1" animBg="1"/>
      <p:bldP spid="89" grpId="0"/>
      <p:bldP spid="89" grpId="1"/>
      <p:bldP spid="90" grpId="0" animBg="1"/>
      <p:bldP spid="90" grpId="1" animBg="1"/>
      <p:bldP spid="91" grpId="0" animBg="1"/>
      <p:bldP spid="91" grpId="1" animBg="1"/>
      <p:bldP spid="92" grpId="0" animBg="1"/>
      <p:bldP spid="92" grpId="1" animBg="1"/>
      <p:bldP spid="93" grpId="0"/>
      <p:bldP spid="93" grpId="1"/>
      <p:bldP spid="97" grpId="0"/>
      <p:bldP spid="97" grpId="1"/>
      <p:bldP spid="98" grpId="0"/>
      <p:bldP spid="98" grpId="1"/>
      <p:bldP spid="99" grpId="0"/>
      <p:bldP spid="99" grpId="1"/>
      <p:bldP spid="100" grpId="0"/>
      <p:bldP spid="101" grpId="0"/>
      <p:bldP spid="103" grpId="0" animBg="1"/>
      <p:bldP spid="103" grpId="1" animBg="1"/>
      <p:bldP spid="104" grpId="0" animBg="1"/>
      <p:bldP spid="104" grpId="1" animBg="1"/>
      <p:bldP spid="105" grpId="0" animBg="1"/>
      <p:bldP spid="105" grpId="1" animBg="1"/>
      <p:bldP spid="106" grpId="0" animBg="1"/>
      <p:bldP spid="106" grpId="1" animBg="1"/>
      <p:bldP spid="107" grpId="0" animBg="1"/>
      <p:bldP spid="107" grpId="1" animBg="1"/>
      <p:bldP spid="108" grpId="0" animBg="1"/>
      <p:bldP spid="108" grpId="1" animBg="1"/>
      <p:bldP spid="20" grpId="0"/>
      <p:bldP spid="24" grpId="0"/>
      <p:bldP spid="78" grpId="0" animBg="1"/>
      <p:bldP spid="78" grpId="1" animBg="1"/>
      <p:bldP spid="79" grpId="0" animBg="1"/>
      <p:bldP spid="79" grpId="1" animBg="1"/>
      <p:bldP spid="80" grpId="0" animBg="1"/>
      <p:bldP spid="80" grpId="1" animBg="1"/>
      <p:bldP spid="81" grpId="0"/>
      <p:bldP spid="81" grpId="1"/>
    </p:bldLst>
  </p:timing>
</p:sld>
</file>

<file path=ppt/slides/slide9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/>
          <p:cNvSpPr>
            <a:spLocks noGrp="1"/>
          </p:cNvSpPr>
          <p:nvPr>
            <p:ph type="ctrTitle"/>
          </p:nvPr>
        </p:nvSpPr>
        <p:spPr>
          <a:xfrm>
            <a:off x="2235205" y="0"/>
            <a:ext cx="7628638" cy="633120"/>
          </a:xfrm>
        </p:spPr>
        <p:txBody>
          <a:bodyPr anchor="ctr">
            <a:noAutofit/>
          </a:bodyPr>
          <a:lstStyle/>
          <a:p>
            <a:pPr algn="ctr"/>
            <a:r>
              <a:rPr lang="en-IN" sz="3000" i="1" u="sng" dirty="0">
                <a:solidFill>
                  <a:srgbClr val="92D050"/>
                </a:solidFill>
              </a:rPr>
              <a:t>Power Transformer Protection - Electrical</a:t>
            </a:r>
          </a:p>
        </p:txBody>
      </p:sp>
      <p:pic>
        <p:nvPicPr>
          <p:cNvPr id="2052" name="Picture 4" descr="APTRANSCO ⚡️⚡️ - Electricity Transmission Company - APTRANSCO | LinkedIn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7541" y="17768"/>
            <a:ext cx="1057360" cy="97547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Rectangle 3">
            <a:extLst>
              <a:ext uri="{FF2B5EF4-FFF2-40B4-BE49-F238E27FC236}">
                <a16:creationId xmlns:a16="http://schemas.microsoft.com/office/drawing/2014/main" id="{D65D206B-43D9-E5E0-B0EA-0D4B8AC5EBC8}"/>
              </a:ext>
            </a:extLst>
          </p:cNvPr>
          <p:cNvSpPr/>
          <p:nvPr/>
        </p:nvSpPr>
        <p:spPr>
          <a:xfrm>
            <a:off x="4150119" y="1841854"/>
            <a:ext cx="1634432" cy="140061"/>
          </a:xfrm>
          <a:prstGeom prst="rect">
            <a:avLst/>
          </a:prstGeom>
          <a:solidFill>
            <a:srgbClr val="FF0000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IN"/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6B03AF65-B9D7-A612-FEE9-D3D4ED7F0B0C}"/>
              </a:ext>
            </a:extLst>
          </p:cNvPr>
          <p:cNvSpPr/>
          <p:nvPr/>
        </p:nvSpPr>
        <p:spPr>
          <a:xfrm>
            <a:off x="4145719" y="3008260"/>
            <a:ext cx="1634432" cy="140061"/>
          </a:xfrm>
          <a:prstGeom prst="rect">
            <a:avLst/>
          </a:prstGeom>
          <a:solidFill>
            <a:srgbClr val="FFFF00"/>
          </a:solidFill>
          <a:ln>
            <a:solidFill>
              <a:srgbClr val="FFFF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IN"/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1BFF53ED-3CDD-A832-92E5-83A4AF9DA590}"/>
              </a:ext>
            </a:extLst>
          </p:cNvPr>
          <p:cNvSpPr/>
          <p:nvPr/>
        </p:nvSpPr>
        <p:spPr>
          <a:xfrm>
            <a:off x="4145721" y="4295067"/>
            <a:ext cx="1634432" cy="140061"/>
          </a:xfrm>
          <a:prstGeom prst="rect">
            <a:avLst/>
          </a:prstGeom>
          <a:solidFill>
            <a:srgbClr val="00B0F0"/>
          </a:solidFill>
          <a:ln>
            <a:solidFill>
              <a:srgbClr val="00B0F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IN"/>
          </a:p>
        </p:txBody>
      </p:sp>
      <p:sp>
        <p:nvSpPr>
          <p:cNvPr id="7" name="Title 2">
            <a:extLst>
              <a:ext uri="{FF2B5EF4-FFF2-40B4-BE49-F238E27FC236}">
                <a16:creationId xmlns:a16="http://schemas.microsoft.com/office/drawing/2014/main" id="{7060D36F-BB1B-2A9A-269E-311CEB68351F}"/>
              </a:ext>
            </a:extLst>
          </p:cNvPr>
          <p:cNvSpPr txBox="1">
            <a:spLocks/>
          </p:cNvSpPr>
          <p:nvPr/>
        </p:nvSpPr>
        <p:spPr>
          <a:xfrm>
            <a:off x="4436166" y="1352626"/>
            <a:ext cx="872966" cy="374928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>
            <a:lvl1pPr algn="l" defTabSz="914400" rtl="0" eaLnBrk="1" latinLnBrk="0" hangingPunct="1">
              <a:lnSpc>
                <a:spcPct val="85000"/>
              </a:lnSpc>
              <a:spcBef>
                <a:spcPct val="0"/>
              </a:spcBef>
              <a:buNone/>
              <a:defRPr sz="7200" kern="1200" spc="-50" baseline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IN" sz="2000" i="1" dirty="0"/>
              <a:t>HV</a:t>
            </a:r>
          </a:p>
        </p:txBody>
      </p:sp>
      <p:cxnSp>
        <p:nvCxnSpPr>
          <p:cNvPr id="8" name="Straight Connector 7">
            <a:extLst>
              <a:ext uri="{FF2B5EF4-FFF2-40B4-BE49-F238E27FC236}">
                <a16:creationId xmlns:a16="http://schemas.microsoft.com/office/drawing/2014/main" id="{F73069AA-F7C4-506C-F191-4E131F753114}"/>
              </a:ext>
            </a:extLst>
          </p:cNvPr>
          <p:cNvCxnSpPr>
            <a:cxnSpLocks/>
            <a:stCxn id="4" idx="1"/>
          </p:cNvCxnSpPr>
          <p:nvPr/>
        </p:nvCxnSpPr>
        <p:spPr>
          <a:xfrm flipH="1" flipV="1">
            <a:off x="552329" y="1891926"/>
            <a:ext cx="3597790" cy="19959"/>
          </a:xfrm>
          <a:prstGeom prst="line">
            <a:avLst/>
          </a:prstGeom>
          <a:ln w="3810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" name="Straight Connector 8">
            <a:extLst>
              <a:ext uri="{FF2B5EF4-FFF2-40B4-BE49-F238E27FC236}">
                <a16:creationId xmlns:a16="http://schemas.microsoft.com/office/drawing/2014/main" id="{8CD8A017-146F-0BE1-04A2-09FE45DFF1DB}"/>
              </a:ext>
            </a:extLst>
          </p:cNvPr>
          <p:cNvCxnSpPr>
            <a:cxnSpLocks/>
          </p:cNvCxnSpPr>
          <p:nvPr/>
        </p:nvCxnSpPr>
        <p:spPr>
          <a:xfrm flipH="1" flipV="1">
            <a:off x="552329" y="3039381"/>
            <a:ext cx="3597835" cy="38911"/>
          </a:xfrm>
          <a:prstGeom prst="line">
            <a:avLst/>
          </a:prstGeom>
          <a:ln w="38100">
            <a:solidFill>
              <a:srgbClr val="FFFF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" name="Straight Connector 9">
            <a:extLst>
              <a:ext uri="{FF2B5EF4-FFF2-40B4-BE49-F238E27FC236}">
                <a16:creationId xmlns:a16="http://schemas.microsoft.com/office/drawing/2014/main" id="{0BBEC39E-9DFD-7C64-BF6D-0A6981741AAE}"/>
              </a:ext>
            </a:extLst>
          </p:cNvPr>
          <p:cNvCxnSpPr>
            <a:cxnSpLocks/>
          </p:cNvCxnSpPr>
          <p:nvPr/>
        </p:nvCxnSpPr>
        <p:spPr>
          <a:xfrm flipH="1" flipV="1">
            <a:off x="552329" y="4344827"/>
            <a:ext cx="3597835" cy="20270"/>
          </a:xfrm>
          <a:prstGeom prst="line">
            <a:avLst/>
          </a:prstGeom>
          <a:ln w="38100">
            <a:solidFill>
              <a:srgbClr val="00B0F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6" name="Straight Connector 15">
            <a:extLst>
              <a:ext uri="{FF2B5EF4-FFF2-40B4-BE49-F238E27FC236}">
                <a16:creationId xmlns:a16="http://schemas.microsoft.com/office/drawing/2014/main" id="{E3CA02E6-6FE9-F2F3-7704-906B02F81EE2}"/>
              </a:ext>
            </a:extLst>
          </p:cNvPr>
          <p:cNvCxnSpPr>
            <a:cxnSpLocks/>
          </p:cNvCxnSpPr>
          <p:nvPr/>
        </p:nvCxnSpPr>
        <p:spPr>
          <a:xfrm flipH="1" flipV="1">
            <a:off x="4746101" y="2345792"/>
            <a:ext cx="7445899" cy="10043"/>
          </a:xfrm>
          <a:prstGeom prst="line">
            <a:avLst/>
          </a:prstGeom>
          <a:ln w="3810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7" name="Straight Arrow Connector 16">
            <a:extLst>
              <a:ext uri="{FF2B5EF4-FFF2-40B4-BE49-F238E27FC236}">
                <a16:creationId xmlns:a16="http://schemas.microsoft.com/office/drawing/2014/main" id="{E8B2F90E-8E73-4ED3-3F72-001DA6776097}"/>
              </a:ext>
            </a:extLst>
          </p:cNvPr>
          <p:cNvCxnSpPr>
            <a:cxnSpLocks/>
          </p:cNvCxnSpPr>
          <p:nvPr/>
        </p:nvCxnSpPr>
        <p:spPr>
          <a:xfrm flipV="1">
            <a:off x="4766043" y="1957053"/>
            <a:ext cx="0" cy="398782"/>
          </a:xfrm>
          <a:prstGeom prst="straightConnector1">
            <a:avLst/>
          </a:prstGeom>
          <a:ln w="38100">
            <a:solidFill>
              <a:srgbClr val="FF0000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9" name="Straight Connector 18">
            <a:extLst>
              <a:ext uri="{FF2B5EF4-FFF2-40B4-BE49-F238E27FC236}">
                <a16:creationId xmlns:a16="http://schemas.microsoft.com/office/drawing/2014/main" id="{6FA8372F-303B-BB46-B311-ED7D68B2128A}"/>
              </a:ext>
            </a:extLst>
          </p:cNvPr>
          <p:cNvCxnSpPr>
            <a:cxnSpLocks/>
          </p:cNvCxnSpPr>
          <p:nvPr/>
        </p:nvCxnSpPr>
        <p:spPr>
          <a:xfrm flipH="1" flipV="1">
            <a:off x="4746100" y="3511533"/>
            <a:ext cx="7445900" cy="10043"/>
          </a:xfrm>
          <a:prstGeom prst="line">
            <a:avLst/>
          </a:prstGeom>
          <a:ln w="38100">
            <a:solidFill>
              <a:srgbClr val="FFFF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3" name="Straight Arrow Connector 22">
            <a:extLst>
              <a:ext uri="{FF2B5EF4-FFF2-40B4-BE49-F238E27FC236}">
                <a16:creationId xmlns:a16="http://schemas.microsoft.com/office/drawing/2014/main" id="{6B495A24-2304-113A-B4A1-E4AE1BC967E5}"/>
              </a:ext>
            </a:extLst>
          </p:cNvPr>
          <p:cNvCxnSpPr>
            <a:cxnSpLocks/>
          </p:cNvCxnSpPr>
          <p:nvPr/>
        </p:nvCxnSpPr>
        <p:spPr>
          <a:xfrm flipV="1">
            <a:off x="4766042" y="3122794"/>
            <a:ext cx="0" cy="398782"/>
          </a:xfrm>
          <a:prstGeom prst="straightConnector1">
            <a:avLst/>
          </a:prstGeom>
          <a:ln w="38100">
            <a:solidFill>
              <a:srgbClr val="FFFF00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" name="Straight Connector 30">
            <a:extLst>
              <a:ext uri="{FF2B5EF4-FFF2-40B4-BE49-F238E27FC236}">
                <a16:creationId xmlns:a16="http://schemas.microsoft.com/office/drawing/2014/main" id="{5423DCFA-4B9B-F20E-983A-712D2604BB4E}"/>
              </a:ext>
            </a:extLst>
          </p:cNvPr>
          <p:cNvCxnSpPr>
            <a:cxnSpLocks/>
          </p:cNvCxnSpPr>
          <p:nvPr/>
        </p:nvCxnSpPr>
        <p:spPr>
          <a:xfrm flipH="1">
            <a:off x="4768025" y="4837403"/>
            <a:ext cx="7423975" cy="0"/>
          </a:xfrm>
          <a:prstGeom prst="line">
            <a:avLst/>
          </a:prstGeom>
          <a:ln w="38100">
            <a:solidFill>
              <a:srgbClr val="00B0F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3" name="Straight Arrow Connector 32">
            <a:extLst>
              <a:ext uri="{FF2B5EF4-FFF2-40B4-BE49-F238E27FC236}">
                <a16:creationId xmlns:a16="http://schemas.microsoft.com/office/drawing/2014/main" id="{A6CA99F2-2266-ADB5-A3D9-5ECF41DA2549}"/>
              </a:ext>
            </a:extLst>
          </p:cNvPr>
          <p:cNvCxnSpPr>
            <a:cxnSpLocks/>
          </p:cNvCxnSpPr>
          <p:nvPr/>
        </p:nvCxnSpPr>
        <p:spPr>
          <a:xfrm flipV="1">
            <a:off x="4787812" y="4448664"/>
            <a:ext cx="0" cy="398782"/>
          </a:xfrm>
          <a:prstGeom prst="straightConnector1">
            <a:avLst/>
          </a:prstGeom>
          <a:ln w="38100">
            <a:solidFill>
              <a:srgbClr val="00B0F0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0" name="Straight Connector 39">
            <a:extLst>
              <a:ext uri="{FF2B5EF4-FFF2-40B4-BE49-F238E27FC236}">
                <a16:creationId xmlns:a16="http://schemas.microsoft.com/office/drawing/2014/main" id="{FBC52621-7419-4641-7C61-5F5C29F2268E}"/>
              </a:ext>
            </a:extLst>
          </p:cNvPr>
          <p:cNvCxnSpPr>
            <a:cxnSpLocks/>
          </p:cNvCxnSpPr>
          <p:nvPr/>
        </p:nvCxnSpPr>
        <p:spPr>
          <a:xfrm flipH="1">
            <a:off x="5793782" y="3078469"/>
            <a:ext cx="1555718" cy="2"/>
          </a:xfrm>
          <a:prstGeom prst="line">
            <a:avLst/>
          </a:prstGeom>
          <a:ln w="38100">
            <a:solidFill>
              <a:schemeClr val="bg1">
                <a:lumMod val="50000"/>
                <a:lumOff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1" name="Elbow Connector 4">
            <a:extLst>
              <a:ext uri="{FF2B5EF4-FFF2-40B4-BE49-F238E27FC236}">
                <a16:creationId xmlns:a16="http://schemas.microsoft.com/office/drawing/2014/main" id="{3EFC8770-7E72-66C4-ADA4-5B955650646D}"/>
              </a:ext>
            </a:extLst>
          </p:cNvPr>
          <p:cNvCxnSpPr>
            <a:cxnSpLocks/>
          </p:cNvCxnSpPr>
          <p:nvPr/>
        </p:nvCxnSpPr>
        <p:spPr>
          <a:xfrm flipH="1">
            <a:off x="5793784" y="1912065"/>
            <a:ext cx="4398" cy="2453213"/>
          </a:xfrm>
          <a:prstGeom prst="bentConnector3">
            <a:avLst>
              <a:gd name="adj1" fmla="val -35278809"/>
            </a:avLst>
          </a:prstGeom>
          <a:ln w="38100">
            <a:solidFill>
              <a:schemeClr val="bg1">
                <a:lumMod val="50000"/>
                <a:lumOff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2" name="Straight Connector 41">
            <a:extLst>
              <a:ext uri="{FF2B5EF4-FFF2-40B4-BE49-F238E27FC236}">
                <a16:creationId xmlns:a16="http://schemas.microsoft.com/office/drawing/2014/main" id="{7C6CEB09-C18E-2F64-39F3-28C3C03778CA}"/>
              </a:ext>
            </a:extLst>
          </p:cNvPr>
          <p:cNvCxnSpPr>
            <a:cxnSpLocks/>
          </p:cNvCxnSpPr>
          <p:nvPr/>
        </p:nvCxnSpPr>
        <p:spPr>
          <a:xfrm flipV="1">
            <a:off x="7341882" y="4088578"/>
            <a:ext cx="7618" cy="2013275"/>
          </a:xfrm>
          <a:prstGeom prst="line">
            <a:avLst/>
          </a:prstGeom>
          <a:ln w="38100">
            <a:solidFill>
              <a:schemeClr val="bg1">
                <a:lumMod val="50000"/>
                <a:lumOff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4" name="Title 2">
            <a:extLst>
              <a:ext uri="{FF2B5EF4-FFF2-40B4-BE49-F238E27FC236}">
                <a16:creationId xmlns:a16="http://schemas.microsoft.com/office/drawing/2014/main" id="{BBAA1DDC-04EC-A0AA-1234-B1B5B8492984}"/>
              </a:ext>
            </a:extLst>
          </p:cNvPr>
          <p:cNvSpPr txBox="1">
            <a:spLocks/>
          </p:cNvSpPr>
          <p:nvPr/>
        </p:nvSpPr>
        <p:spPr>
          <a:xfrm>
            <a:off x="372334" y="1415007"/>
            <a:ext cx="518382" cy="374928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>
            <a:lvl1pPr algn="l" defTabSz="914400" rtl="0" eaLnBrk="1" latinLnBrk="0" hangingPunct="1">
              <a:lnSpc>
                <a:spcPct val="85000"/>
              </a:lnSpc>
              <a:spcBef>
                <a:spcPct val="0"/>
              </a:spcBef>
              <a:buNone/>
              <a:defRPr sz="7200" kern="1200" spc="-50" baseline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IN" sz="2000" i="1" dirty="0"/>
              <a:t>P1</a:t>
            </a:r>
          </a:p>
        </p:txBody>
      </p:sp>
      <p:sp>
        <p:nvSpPr>
          <p:cNvPr id="36" name="Title 2">
            <a:extLst>
              <a:ext uri="{FF2B5EF4-FFF2-40B4-BE49-F238E27FC236}">
                <a16:creationId xmlns:a16="http://schemas.microsoft.com/office/drawing/2014/main" id="{A5BA2309-06FD-5C5E-F941-E07B921596C8}"/>
              </a:ext>
            </a:extLst>
          </p:cNvPr>
          <p:cNvSpPr txBox="1">
            <a:spLocks/>
          </p:cNvSpPr>
          <p:nvPr/>
        </p:nvSpPr>
        <p:spPr>
          <a:xfrm>
            <a:off x="11516426" y="1839468"/>
            <a:ext cx="517335" cy="364209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>
            <a:lvl1pPr algn="l" defTabSz="914400" rtl="0" eaLnBrk="1" latinLnBrk="0" hangingPunct="1">
              <a:lnSpc>
                <a:spcPct val="85000"/>
              </a:lnSpc>
              <a:spcBef>
                <a:spcPct val="0"/>
              </a:spcBef>
              <a:buNone/>
              <a:defRPr sz="7200" kern="1200" spc="-50" baseline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IN" sz="2000" i="1" dirty="0"/>
              <a:t>P1</a:t>
            </a:r>
          </a:p>
        </p:txBody>
      </p:sp>
      <p:sp>
        <p:nvSpPr>
          <p:cNvPr id="14" name="Oval 13">
            <a:extLst>
              <a:ext uri="{FF2B5EF4-FFF2-40B4-BE49-F238E27FC236}">
                <a16:creationId xmlns:a16="http://schemas.microsoft.com/office/drawing/2014/main" id="{F7B6EC0E-1E88-8881-F77B-64793F852D56}"/>
              </a:ext>
            </a:extLst>
          </p:cNvPr>
          <p:cNvSpPr/>
          <p:nvPr/>
        </p:nvSpPr>
        <p:spPr>
          <a:xfrm>
            <a:off x="7249738" y="1848303"/>
            <a:ext cx="170498" cy="155308"/>
          </a:xfrm>
          <a:prstGeom prst="ellipse">
            <a:avLst/>
          </a:prstGeom>
          <a:solidFill>
            <a:schemeClr val="accent4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IN"/>
          </a:p>
        </p:txBody>
      </p:sp>
      <p:sp>
        <p:nvSpPr>
          <p:cNvPr id="15" name="Oval 14">
            <a:extLst>
              <a:ext uri="{FF2B5EF4-FFF2-40B4-BE49-F238E27FC236}">
                <a16:creationId xmlns:a16="http://schemas.microsoft.com/office/drawing/2014/main" id="{FC5CA96B-EBF6-FFC8-1601-702FD1913F6C}"/>
              </a:ext>
            </a:extLst>
          </p:cNvPr>
          <p:cNvSpPr/>
          <p:nvPr/>
        </p:nvSpPr>
        <p:spPr>
          <a:xfrm>
            <a:off x="7249738" y="2996713"/>
            <a:ext cx="170498" cy="155308"/>
          </a:xfrm>
          <a:prstGeom prst="ellipse">
            <a:avLst/>
          </a:prstGeom>
          <a:solidFill>
            <a:schemeClr val="accent4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IN"/>
          </a:p>
        </p:txBody>
      </p:sp>
      <p:sp>
        <p:nvSpPr>
          <p:cNvPr id="18" name="Oval 17">
            <a:extLst>
              <a:ext uri="{FF2B5EF4-FFF2-40B4-BE49-F238E27FC236}">
                <a16:creationId xmlns:a16="http://schemas.microsoft.com/office/drawing/2014/main" id="{517554F9-917E-13EE-3E5D-72022A7F79FA}"/>
              </a:ext>
            </a:extLst>
          </p:cNvPr>
          <p:cNvSpPr/>
          <p:nvPr/>
        </p:nvSpPr>
        <p:spPr>
          <a:xfrm>
            <a:off x="7249738" y="4293356"/>
            <a:ext cx="170498" cy="155308"/>
          </a:xfrm>
          <a:prstGeom prst="ellipse">
            <a:avLst/>
          </a:prstGeom>
          <a:solidFill>
            <a:schemeClr val="accent4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IN"/>
          </a:p>
        </p:txBody>
      </p:sp>
      <p:sp>
        <p:nvSpPr>
          <p:cNvPr id="37" name="Oval 36">
            <a:extLst>
              <a:ext uri="{FF2B5EF4-FFF2-40B4-BE49-F238E27FC236}">
                <a16:creationId xmlns:a16="http://schemas.microsoft.com/office/drawing/2014/main" id="{BCE12599-5801-9410-945E-DED6249C060C}"/>
              </a:ext>
            </a:extLst>
          </p:cNvPr>
          <p:cNvSpPr/>
          <p:nvPr/>
        </p:nvSpPr>
        <p:spPr>
          <a:xfrm>
            <a:off x="9872174" y="2218431"/>
            <a:ext cx="431563" cy="259793"/>
          </a:xfrm>
          <a:prstGeom prst="ellipse">
            <a:avLst/>
          </a:prstGeom>
          <a:noFill/>
          <a:ln w="38100">
            <a:solidFill>
              <a:srgbClr val="FFC00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IN"/>
          </a:p>
        </p:txBody>
      </p:sp>
      <p:sp>
        <p:nvSpPr>
          <p:cNvPr id="45" name="Oval 44">
            <a:extLst>
              <a:ext uri="{FF2B5EF4-FFF2-40B4-BE49-F238E27FC236}">
                <a16:creationId xmlns:a16="http://schemas.microsoft.com/office/drawing/2014/main" id="{70E5C422-893C-291D-EF8D-51B92B6C5E8A}"/>
              </a:ext>
            </a:extLst>
          </p:cNvPr>
          <p:cNvSpPr/>
          <p:nvPr/>
        </p:nvSpPr>
        <p:spPr>
          <a:xfrm>
            <a:off x="9872174" y="3372783"/>
            <a:ext cx="431563" cy="259793"/>
          </a:xfrm>
          <a:prstGeom prst="ellipse">
            <a:avLst/>
          </a:prstGeom>
          <a:noFill/>
          <a:ln w="38100">
            <a:solidFill>
              <a:srgbClr val="FFC00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IN"/>
          </a:p>
        </p:txBody>
      </p:sp>
      <p:sp>
        <p:nvSpPr>
          <p:cNvPr id="70" name="Oval 69">
            <a:extLst>
              <a:ext uri="{FF2B5EF4-FFF2-40B4-BE49-F238E27FC236}">
                <a16:creationId xmlns:a16="http://schemas.microsoft.com/office/drawing/2014/main" id="{DF2E5C5C-FA47-93A6-CC1F-BB6405464A34}"/>
              </a:ext>
            </a:extLst>
          </p:cNvPr>
          <p:cNvSpPr/>
          <p:nvPr/>
        </p:nvSpPr>
        <p:spPr>
          <a:xfrm>
            <a:off x="9872174" y="4682774"/>
            <a:ext cx="431563" cy="259793"/>
          </a:xfrm>
          <a:prstGeom prst="ellipse">
            <a:avLst/>
          </a:prstGeom>
          <a:noFill/>
          <a:ln w="38100">
            <a:solidFill>
              <a:srgbClr val="FFC00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IN"/>
          </a:p>
        </p:txBody>
      </p:sp>
      <p:sp>
        <p:nvSpPr>
          <p:cNvPr id="86" name="Oval 85">
            <a:extLst>
              <a:ext uri="{FF2B5EF4-FFF2-40B4-BE49-F238E27FC236}">
                <a16:creationId xmlns:a16="http://schemas.microsoft.com/office/drawing/2014/main" id="{B6521ABC-2F31-ACD8-3EB7-179002AB3471}"/>
              </a:ext>
            </a:extLst>
          </p:cNvPr>
          <p:cNvSpPr/>
          <p:nvPr/>
        </p:nvSpPr>
        <p:spPr>
          <a:xfrm>
            <a:off x="1302516" y="1777449"/>
            <a:ext cx="431563" cy="259793"/>
          </a:xfrm>
          <a:prstGeom prst="ellipse">
            <a:avLst/>
          </a:prstGeom>
          <a:noFill/>
          <a:ln w="38100">
            <a:solidFill>
              <a:srgbClr val="FFC00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IN"/>
          </a:p>
        </p:txBody>
      </p:sp>
      <p:sp>
        <p:nvSpPr>
          <p:cNvPr id="87" name="Oval 86">
            <a:extLst>
              <a:ext uri="{FF2B5EF4-FFF2-40B4-BE49-F238E27FC236}">
                <a16:creationId xmlns:a16="http://schemas.microsoft.com/office/drawing/2014/main" id="{BB7E09BA-2AE1-34F6-0A74-67ED94BF226E}"/>
              </a:ext>
            </a:extLst>
          </p:cNvPr>
          <p:cNvSpPr/>
          <p:nvPr/>
        </p:nvSpPr>
        <p:spPr>
          <a:xfrm>
            <a:off x="1302516" y="2931801"/>
            <a:ext cx="431563" cy="259793"/>
          </a:xfrm>
          <a:prstGeom prst="ellipse">
            <a:avLst/>
          </a:prstGeom>
          <a:noFill/>
          <a:ln w="38100">
            <a:solidFill>
              <a:srgbClr val="FFC00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IN"/>
          </a:p>
        </p:txBody>
      </p:sp>
      <p:sp>
        <p:nvSpPr>
          <p:cNvPr id="88" name="Oval 87">
            <a:extLst>
              <a:ext uri="{FF2B5EF4-FFF2-40B4-BE49-F238E27FC236}">
                <a16:creationId xmlns:a16="http://schemas.microsoft.com/office/drawing/2014/main" id="{82126D38-5734-7ECE-4573-87A580D519C3}"/>
              </a:ext>
            </a:extLst>
          </p:cNvPr>
          <p:cNvSpPr/>
          <p:nvPr/>
        </p:nvSpPr>
        <p:spPr>
          <a:xfrm>
            <a:off x="1302516" y="4241792"/>
            <a:ext cx="431563" cy="259793"/>
          </a:xfrm>
          <a:prstGeom prst="ellipse">
            <a:avLst/>
          </a:prstGeom>
          <a:noFill/>
          <a:ln w="38100">
            <a:solidFill>
              <a:srgbClr val="FFC00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IN"/>
          </a:p>
        </p:txBody>
      </p:sp>
      <p:sp>
        <p:nvSpPr>
          <p:cNvPr id="89" name="Title 2">
            <a:extLst>
              <a:ext uri="{FF2B5EF4-FFF2-40B4-BE49-F238E27FC236}">
                <a16:creationId xmlns:a16="http://schemas.microsoft.com/office/drawing/2014/main" id="{11F87C97-5FD5-4928-DAB4-73E70F313C46}"/>
              </a:ext>
            </a:extLst>
          </p:cNvPr>
          <p:cNvSpPr txBox="1">
            <a:spLocks/>
          </p:cNvSpPr>
          <p:nvPr/>
        </p:nvSpPr>
        <p:spPr>
          <a:xfrm>
            <a:off x="1053697" y="5336342"/>
            <a:ext cx="872966" cy="613381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>
            <a:lvl1pPr algn="l" defTabSz="914400" rtl="0" eaLnBrk="1" latinLnBrk="0" hangingPunct="1">
              <a:lnSpc>
                <a:spcPct val="85000"/>
              </a:lnSpc>
              <a:spcBef>
                <a:spcPct val="0"/>
              </a:spcBef>
              <a:buNone/>
              <a:defRPr sz="7200" kern="1200" spc="-50" baseline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IN" sz="2000" i="1" dirty="0"/>
              <a:t>5P20</a:t>
            </a:r>
          </a:p>
          <a:p>
            <a:pPr algn="ctr"/>
            <a:r>
              <a:rPr lang="en-IN" sz="2000" i="1" dirty="0"/>
              <a:t>OL&amp;EF</a:t>
            </a:r>
          </a:p>
        </p:txBody>
      </p:sp>
      <p:sp>
        <p:nvSpPr>
          <p:cNvPr id="98" name="Title 2">
            <a:extLst>
              <a:ext uri="{FF2B5EF4-FFF2-40B4-BE49-F238E27FC236}">
                <a16:creationId xmlns:a16="http://schemas.microsoft.com/office/drawing/2014/main" id="{08A3DF0E-A769-AFDE-1C69-D271B8BFE696}"/>
              </a:ext>
            </a:extLst>
          </p:cNvPr>
          <p:cNvSpPr txBox="1">
            <a:spLocks/>
          </p:cNvSpPr>
          <p:nvPr/>
        </p:nvSpPr>
        <p:spPr>
          <a:xfrm>
            <a:off x="9655793" y="5751389"/>
            <a:ext cx="872966" cy="613381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>
            <a:lvl1pPr algn="l" defTabSz="914400" rtl="0" eaLnBrk="1" latinLnBrk="0" hangingPunct="1">
              <a:lnSpc>
                <a:spcPct val="85000"/>
              </a:lnSpc>
              <a:spcBef>
                <a:spcPct val="0"/>
              </a:spcBef>
              <a:buNone/>
              <a:defRPr sz="7200" kern="1200" spc="-50" baseline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IN" sz="2000" i="1" dirty="0"/>
              <a:t>5P20</a:t>
            </a:r>
          </a:p>
          <a:p>
            <a:pPr algn="ctr"/>
            <a:r>
              <a:rPr lang="en-IN" sz="2000" i="1" dirty="0"/>
              <a:t>OL&amp;EF</a:t>
            </a:r>
          </a:p>
        </p:txBody>
      </p:sp>
      <p:sp>
        <p:nvSpPr>
          <p:cNvPr id="103" name="Rectangle: Rounded Corners 102">
            <a:extLst>
              <a:ext uri="{FF2B5EF4-FFF2-40B4-BE49-F238E27FC236}">
                <a16:creationId xmlns:a16="http://schemas.microsoft.com/office/drawing/2014/main" id="{0826B669-8083-53B5-6BA9-CFFDB8350166}"/>
              </a:ext>
            </a:extLst>
          </p:cNvPr>
          <p:cNvSpPr/>
          <p:nvPr/>
        </p:nvSpPr>
        <p:spPr>
          <a:xfrm>
            <a:off x="584099" y="1727554"/>
            <a:ext cx="2528356" cy="393184"/>
          </a:xfrm>
          <a:prstGeom prst="roundRect">
            <a:avLst/>
          </a:prstGeom>
          <a:noFill/>
          <a:ln>
            <a:solidFill>
              <a:schemeClr val="accent5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IN"/>
          </a:p>
        </p:txBody>
      </p:sp>
      <p:sp>
        <p:nvSpPr>
          <p:cNvPr id="104" name="Rectangle: Rounded Corners 103">
            <a:extLst>
              <a:ext uri="{FF2B5EF4-FFF2-40B4-BE49-F238E27FC236}">
                <a16:creationId xmlns:a16="http://schemas.microsoft.com/office/drawing/2014/main" id="{C48DF4FC-76CC-94AF-66F5-68ED54E162D8}"/>
              </a:ext>
            </a:extLst>
          </p:cNvPr>
          <p:cNvSpPr/>
          <p:nvPr/>
        </p:nvSpPr>
        <p:spPr>
          <a:xfrm>
            <a:off x="586028" y="2863802"/>
            <a:ext cx="2528356" cy="393184"/>
          </a:xfrm>
          <a:prstGeom prst="roundRect">
            <a:avLst/>
          </a:prstGeom>
          <a:noFill/>
          <a:ln>
            <a:solidFill>
              <a:schemeClr val="accent5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IN"/>
          </a:p>
        </p:txBody>
      </p:sp>
      <p:sp>
        <p:nvSpPr>
          <p:cNvPr id="105" name="Rectangle: Rounded Corners 104">
            <a:extLst>
              <a:ext uri="{FF2B5EF4-FFF2-40B4-BE49-F238E27FC236}">
                <a16:creationId xmlns:a16="http://schemas.microsoft.com/office/drawing/2014/main" id="{5CBFCD61-0E4A-1FC5-114F-48829F4D2E34}"/>
              </a:ext>
            </a:extLst>
          </p:cNvPr>
          <p:cNvSpPr/>
          <p:nvPr/>
        </p:nvSpPr>
        <p:spPr>
          <a:xfrm>
            <a:off x="599530" y="4162097"/>
            <a:ext cx="2528356" cy="393184"/>
          </a:xfrm>
          <a:prstGeom prst="roundRect">
            <a:avLst/>
          </a:prstGeom>
          <a:noFill/>
          <a:ln>
            <a:solidFill>
              <a:schemeClr val="accent5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IN"/>
          </a:p>
        </p:txBody>
      </p:sp>
      <p:sp>
        <p:nvSpPr>
          <p:cNvPr id="106" name="Rectangle: Rounded Corners 105">
            <a:extLst>
              <a:ext uri="{FF2B5EF4-FFF2-40B4-BE49-F238E27FC236}">
                <a16:creationId xmlns:a16="http://schemas.microsoft.com/office/drawing/2014/main" id="{951761AC-0631-3A74-D1C6-A7056D1F1655}"/>
              </a:ext>
            </a:extLst>
          </p:cNvPr>
          <p:cNvSpPr/>
          <p:nvPr/>
        </p:nvSpPr>
        <p:spPr>
          <a:xfrm>
            <a:off x="8922964" y="2178176"/>
            <a:ext cx="3055673" cy="393184"/>
          </a:xfrm>
          <a:prstGeom prst="roundRect">
            <a:avLst/>
          </a:prstGeom>
          <a:noFill/>
          <a:ln>
            <a:solidFill>
              <a:schemeClr val="accent5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IN"/>
          </a:p>
        </p:txBody>
      </p:sp>
      <p:sp>
        <p:nvSpPr>
          <p:cNvPr id="107" name="Rectangle: Rounded Corners 106">
            <a:extLst>
              <a:ext uri="{FF2B5EF4-FFF2-40B4-BE49-F238E27FC236}">
                <a16:creationId xmlns:a16="http://schemas.microsoft.com/office/drawing/2014/main" id="{DFDEF6AA-ACE7-3D72-5FFE-CFF48B0BE714}"/>
              </a:ext>
            </a:extLst>
          </p:cNvPr>
          <p:cNvSpPr/>
          <p:nvPr/>
        </p:nvSpPr>
        <p:spPr>
          <a:xfrm>
            <a:off x="9038588" y="3314424"/>
            <a:ext cx="2982382" cy="393184"/>
          </a:xfrm>
          <a:prstGeom prst="roundRect">
            <a:avLst/>
          </a:prstGeom>
          <a:noFill/>
          <a:ln>
            <a:solidFill>
              <a:schemeClr val="accent5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IN"/>
          </a:p>
        </p:txBody>
      </p:sp>
      <p:sp>
        <p:nvSpPr>
          <p:cNvPr id="108" name="Rectangle: Rounded Corners 107">
            <a:extLst>
              <a:ext uri="{FF2B5EF4-FFF2-40B4-BE49-F238E27FC236}">
                <a16:creationId xmlns:a16="http://schemas.microsoft.com/office/drawing/2014/main" id="{574847C5-CF07-62AA-5AA8-F00C0BC820AD}"/>
              </a:ext>
            </a:extLst>
          </p:cNvPr>
          <p:cNvSpPr/>
          <p:nvPr/>
        </p:nvSpPr>
        <p:spPr>
          <a:xfrm>
            <a:off x="9062250" y="4612719"/>
            <a:ext cx="2958720" cy="393184"/>
          </a:xfrm>
          <a:prstGeom prst="roundRect">
            <a:avLst/>
          </a:prstGeom>
          <a:noFill/>
          <a:ln>
            <a:solidFill>
              <a:schemeClr val="accent5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IN"/>
          </a:p>
        </p:txBody>
      </p:sp>
      <p:sp>
        <p:nvSpPr>
          <p:cNvPr id="20" name="Title 2">
            <a:extLst>
              <a:ext uri="{FF2B5EF4-FFF2-40B4-BE49-F238E27FC236}">
                <a16:creationId xmlns:a16="http://schemas.microsoft.com/office/drawing/2014/main" id="{D522A03E-1001-20B6-5217-01FB1C51791B}"/>
              </a:ext>
            </a:extLst>
          </p:cNvPr>
          <p:cNvSpPr txBox="1">
            <a:spLocks/>
          </p:cNvSpPr>
          <p:nvPr/>
        </p:nvSpPr>
        <p:spPr>
          <a:xfrm>
            <a:off x="5126535" y="1069161"/>
            <a:ext cx="979626" cy="374928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>
            <a:lvl1pPr algn="l" defTabSz="914400" rtl="0" eaLnBrk="1" latinLnBrk="0" hangingPunct="1">
              <a:lnSpc>
                <a:spcPct val="85000"/>
              </a:lnSpc>
              <a:spcBef>
                <a:spcPct val="0"/>
              </a:spcBef>
              <a:buNone/>
              <a:defRPr sz="7200" kern="1200" spc="-50" baseline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IN" sz="2000" i="1" dirty="0"/>
              <a:t>400 kV </a:t>
            </a:r>
          </a:p>
        </p:txBody>
      </p:sp>
      <p:sp>
        <p:nvSpPr>
          <p:cNvPr id="24" name="Title 2">
            <a:extLst>
              <a:ext uri="{FF2B5EF4-FFF2-40B4-BE49-F238E27FC236}">
                <a16:creationId xmlns:a16="http://schemas.microsoft.com/office/drawing/2014/main" id="{8B6613A7-3E9A-0AA3-268D-0FD7B943455A}"/>
              </a:ext>
            </a:extLst>
          </p:cNvPr>
          <p:cNvSpPr txBox="1">
            <a:spLocks/>
          </p:cNvSpPr>
          <p:nvPr/>
        </p:nvSpPr>
        <p:spPr>
          <a:xfrm>
            <a:off x="9974440" y="1085244"/>
            <a:ext cx="979626" cy="374928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>
            <a:lvl1pPr algn="l" defTabSz="914400" rtl="0" eaLnBrk="1" latinLnBrk="0" hangingPunct="1">
              <a:lnSpc>
                <a:spcPct val="85000"/>
              </a:lnSpc>
              <a:spcBef>
                <a:spcPct val="0"/>
              </a:spcBef>
              <a:buNone/>
              <a:defRPr sz="7200" kern="1200" spc="-50" baseline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IN" sz="2000" i="1" dirty="0"/>
              <a:t>220 kV</a:t>
            </a:r>
          </a:p>
        </p:txBody>
      </p:sp>
      <p:sp>
        <p:nvSpPr>
          <p:cNvPr id="2" name="Arrow: Right 1">
            <a:extLst>
              <a:ext uri="{FF2B5EF4-FFF2-40B4-BE49-F238E27FC236}">
                <a16:creationId xmlns:a16="http://schemas.microsoft.com/office/drawing/2014/main" id="{DB244ED0-1A3E-99B2-D8B0-5A9E85F04BAA}"/>
              </a:ext>
            </a:extLst>
          </p:cNvPr>
          <p:cNvSpPr/>
          <p:nvPr/>
        </p:nvSpPr>
        <p:spPr>
          <a:xfrm>
            <a:off x="1302516" y="1226916"/>
            <a:ext cx="624147" cy="291785"/>
          </a:xfrm>
          <a:prstGeom prst="rightArrow">
            <a:avLst/>
          </a:prstGeom>
          <a:solidFill>
            <a:srgbClr val="92D050"/>
          </a:solidFill>
          <a:ln>
            <a:solidFill>
              <a:srgbClr val="FFFF0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IN"/>
          </a:p>
        </p:txBody>
      </p:sp>
      <p:sp>
        <p:nvSpPr>
          <p:cNvPr id="26" name="Arrow: Right 25">
            <a:extLst>
              <a:ext uri="{FF2B5EF4-FFF2-40B4-BE49-F238E27FC236}">
                <a16:creationId xmlns:a16="http://schemas.microsoft.com/office/drawing/2014/main" id="{495ADF69-1E7F-E5AE-8A32-2A92A27A2A8D}"/>
              </a:ext>
            </a:extLst>
          </p:cNvPr>
          <p:cNvSpPr/>
          <p:nvPr/>
        </p:nvSpPr>
        <p:spPr>
          <a:xfrm flipH="1">
            <a:off x="9689925" y="1601451"/>
            <a:ext cx="624147" cy="291785"/>
          </a:xfrm>
          <a:prstGeom prst="rightArrow">
            <a:avLst/>
          </a:prstGeom>
          <a:solidFill>
            <a:srgbClr val="92D050"/>
          </a:solidFill>
          <a:ln>
            <a:solidFill>
              <a:srgbClr val="FFFF0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IN"/>
          </a:p>
        </p:txBody>
      </p:sp>
      <p:grpSp>
        <p:nvGrpSpPr>
          <p:cNvPr id="12" name="Group 11">
            <a:extLst>
              <a:ext uri="{FF2B5EF4-FFF2-40B4-BE49-F238E27FC236}">
                <a16:creationId xmlns:a16="http://schemas.microsoft.com/office/drawing/2014/main" id="{7D2FF4AF-311D-4626-4F82-D83426E44CBB}"/>
              </a:ext>
            </a:extLst>
          </p:cNvPr>
          <p:cNvGrpSpPr/>
          <p:nvPr/>
        </p:nvGrpSpPr>
        <p:grpSpPr>
          <a:xfrm>
            <a:off x="7064635" y="6003144"/>
            <a:ext cx="545198" cy="366627"/>
            <a:chOff x="7064635" y="6003144"/>
            <a:chExt cx="545198" cy="366627"/>
          </a:xfrm>
        </p:grpSpPr>
        <p:cxnSp>
          <p:nvCxnSpPr>
            <p:cNvPr id="13" name="Straight Connector 12">
              <a:extLst>
                <a:ext uri="{FF2B5EF4-FFF2-40B4-BE49-F238E27FC236}">
                  <a16:creationId xmlns:a16="http://schemas.microsoft.com/office/drawing/2014/main" id="{D5BFEFBB-EB9D-B792-AD10-F337659D9AEB}"/>
                </a:ext>
              </a:extLst>
            </p:cNvPr>
            <p:cNvCxnSpPr/>
            <p:nvPr/>
          </p:nvCxnSpPr>
          <p:spPr>
            <a:xfrm>
              <a:off x="7200285" y="6293392"/>
              <a:ext cx="273790" cy="0"/>
            </a:xfrm>
            <a:prstGeom prst="line">
              <a:avLst/>
            </a:prstGeom>
            <a:ln w="38100">
              <a:solidFill>
                <a:srgbClr val="00B050"/>
              </a:solidFill>
            </a:ln>
          </p:spPr>
          <p:style>
            <a:lnRef idx="1">
              <a:schemeClr val="dk1"/>
            </a:lnRef>
            <a:fillRef idx="0">
              <a:schemeClr val="dk1"/>
            </a:fillRef>
            <a:effectRef idx="0">
              <a:schemeClr val="dk1"/>
            </a:effectRef>
            <a:fontRef idx="minor">
              <a:schemeClr val="tx1"/>
            </a:fontRef>
          </p:style>
        </p:cxnSp>
        <p:cxnSp>
          <p:nvCxnSpPr>
            <p:cNvPr id="21" name="Straight Connector 20">
              <a:extLst>
                <a:ext uri="{FF2B5EF4-FFF2-40B4-BE49-F238E27FC236}">
                  <a16:creationId xmlns:a16="http://schemas.microsoft.com/office/drawing/2014/main" id="{4FCE6421-8F4D-EBFF-DF3B-775C7FDEFFD1}"/>
                </a:ext>
              </a:extLst>
            </p:cNvPr>
            <p:cNvCxnSpPr/>
            <p:nvPr/>
          </p:nvCxnSpPr>
          <p:spPr>
            <a:xfrm>
              <a:off x="7064635" y="6135871"/>
              <a:ext cx="545198" cy="0"/>
            </a:xfrm>
            <a:prstGeom prst="line">
              <a:avLst/>
            </a:prstGeom>
            <a:ln w="38100">
              <a:solidFill>
                <a:srgbClr val="00B050"/>
              </a:solidFill>
            </a:ln>
          </p:spPr>
          <p:style>
            <a:lnRef idx="1">
              <a:schemeClr val="dk1"/>
            </a:lnRef>
            <a:fillRef idx="0">
              <a:schemeClr val="dk1"/>
            </a:fillRef>
            <a:effectRef idx="0">
              <a:schemeClr val="dk1"/>
            </a:effectRef>
            <a:fontRef idx="minor">
              <a:schemeClr val="tx1"/>
            </a:fontRef>
          </p:style>
        </p:cxnSp>
        <p:cxnSp>
          <p:nvCxnSpPr>
            <p:cNvPr id="22" name="Straight Connector 21">
              <a:extLst>
                <a:ext uri="{FF2B5EF4-FFF2-40B4-BE49-F238E27FC236}">
                  <a16:creationId xmlns:a16="http://schemas.microsoft.com/office/drawing/2014/main" id="{04D2D514-CB8D-2FD3-7D43-68F6FC51D15A}"/>
                </a:ext>
              </a:extLst>
            </p:cNvPr>
            <p:cNvCxnSpPr/>
            <p:nvPr/>
          </p:nvCxnSpPr>
          <p:spPr>
            <a:xfrm>
              <a:off x="7119296" y="6212250"/>
              <a:ext cx="435769" cy="4763"/>
            </a:xfrm>
            <a:prstGeom prst="line">
              <a:avLst/>
            </a:prstGeom>
            <a:ln w="38100">
              <a:solidFill>
                <a:srgbClr val="00B050"/>
              </a:solidFill>
            </a:ln>
          </p:spPr>
          <p:style>
            <a:lnRef idx="1">
              <a:schemeClr val="dk1"/>
            </a:lnRef>
            <a:fillRef idx="0">
              <a:schemeClr val="dk1"/>
            </a:fillRef>
            <a:effectRef idx="0">
              <a:schemeClr val="dk1"/>
            </a:effectRef>
            <a:fontRef idx="minor">
              <a:schemeClr val="tx1"/>
            </a:fontRef>
          </p:style>
        </p:cxnSp>
        <p:cxnSp>
          <p:nvCxnSpPr>
            <p:cNvPr id="25" name="Straight Connector 24">
              <a:extLst>
                <a:ext uri="{FF2B5EF4-FFF2-40B4-BE49-F238E27FC236}">
                  <a16:creationId xmlns:a16="http://schemas.microsoft.com/office/drawing/2014/main" id="{009D34BF-8AB7-027F-7977-EC871E2D2ED1}"/>
                </a:ext>
              </a:extLst>
            </p:cNvPr>
            <p:cNvCxnSpPr/>
            <p:nvPr/>
          </p:nvCxnSpPr>
          <p:spPr>
            <a:xfrm>
              <a:off x="7269977" y="6369771"/>
              <a:ext cx="142213" cy="0"/>
            </a:xfrm>
            <a:prstGeom prst="line">
              <a:avLst/>
            </a:prstGeom>
            <a:ln w="38100">
              <a:solidFill>
                <a:srgbClr val="00B050"/>
              </a:solidFill>
            </a:ln>
          </p:spPr>
          <p:style>
            <a:lnRef idx="1">
              <a:schemeClr val="dk1"/>
            </a:lnRef>
            <a:fillRef idx="0">
              <a:schemeClr val="dk1"/>
            </a:fillRef>
            <a:effectRef idx="0">
              <a:schemeClr val="dk1"/>
            </a:effectRef>
            <a:fontRef idx="minor">
              <a:schemeClr val="tx1"/>
            </a:fontRef>
          </p:style>
        </p:cxnSp>
        <p:cxnSp>
          <p:nvCxnSpPr>
            <p:cNvPr id="27" name="Straight Connector 26">
              <a:extLst>
                <a:ext uri="{FF2B5EF4-FFF2-40B4-BE49-F238E27FC236}">
                  <a16:creationId xmlns:a16="http://schemas.microsoft.com/office/drawing/2014/main" id="{E212EDA2-3213-A580-CA3A-37651BEFD446}"/>
                </a:ext>
              </a:extLst>
            </p:cNvPr>
            <p:cNvCxnSpPr/>
            <p:nvPr/>
          </p:nvCxnSpPr>
          <p:spPr>
            <a:xfrm flipV="1">
              <a:off x="7337180" y="6003144"/>
              <a:ext cx="1191" cy="365697"/>
            </a:xfrm>
            <a:prstGeom prst="line">
              <a:avLst/>
            </a:prstGeom>
            <a:ln w="38100">
              <a:solidFill>
                <a:srgbClr val="00B050"/>
              </a:solidFill>
            </a:ln>
          </p:spPr>
          <p:style>
            <a:lnRef idx="1">
              <a:schemeClr val="dk1"/>
            </a:lnRef>
            <a:fillRef idx="0">
              <a:schemeClr val="dk1"/>
            </a:fillRef>
            <a:effectRef idx="0">
              <a:schemeClr val="dk1"/>
            </a:effectRef>
            <a:fontRef idx="minor">
              <a:schemeClr val="tx1"/>
            </a:fontRef>
          </p:style>
        </p:cxnSp>
      </p:grpSp>
      <p:sp>
        <p:nvSpPr>
          <p:cNvPr id="11" name="Slide Number Placeholder 10">
            <a:extLst>
              <a:ext uri="{FF2B5EF4-FFF2-40B4-BE49-F238E27FC236}">
                <a16:creationId xmlns:a16="http://schemas.microsoft.com/office/drawing/2014/main" id="{77024217-310F-F8EE-05F1-2443C107B37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>
            <a:normAutofit lnSpcReduction="10000"/>
          </a:bodyPr>
          <a:lstStyle/>
          <a:p>
            <a:fld id="{19C1AEB4-7037-4088-A46E-D96AF956DC0D}" type="slidenum">
              <a:rPr lang="en-IN" smtClean="0"/>
              <a:t>97</a:t>
            </a:fld>
            <a:endParaRPr lang="en-IN"/>
          </a:p>
        </p:txBody>
      </p:sp>
      <p:grpSp>
        <p:nvGrpSpPr>
          <p:cNvPr id="28" name="Group 27">
            <a:extLst>
              <a:ext uri="{FF2B5EF4-FFF2-40B4-BE49-F238E27FC236}">
                <a16:creationId xmlns:a16="http://schemas.microsoft.com/office/drawing/2014/main" id="{6920AAC4-588B-3F40-F862-94A8D20C511E}"/>
              </a:ext>
            </a:extLst>
          </p:cNvPr>
          <p:cNvGrpSpPr/>
          <p:nvPr/>
        </p:nvGrpSpPr>
        <p:grpSpPr>
          <a:xfrm>
            <a:off x="11481757" y="74540"/>
            <a:ext cx="620304" cy="653010"/>
            <a:chOff x="8366841" y="1587144"/>
            <a:chExt cx="620304" cy="653010"/>
          </a:xfrm>
        </p:grpSpPr>
        <p:cxnSp>
          <p:nvCxnSpPr>
            <p:cNvPr id="29" name="Straight Connector 28">
              <a:extLst>
                <a:ext uri="{FF2B5EF4-FFF2-40B4-BE49-F238E27FC236}">
                  <a16:creationId xmlns:a16="http://schemas.microsoft.com/office/drawing/2014/main" id="{D80DFE47-4A0C-936B-E189-9D0E05E31AF3}"/>
                </a:ext>
              </a:extLst>
            </p:cNvPr>
            <p:cNvCxnSpPr/>
            <p:nvPr/>
          </p:nvCxnSpPr>
          <p:spPr>
            <a:xfrm>
              <a:off x="8672017" y="1587144"/>
              <a:ext cx="0" cy="653010"/>
            </a:xfrm>
            <a:prstGeom prst="line">
              <a:avLst/>
            </a:prstGeom>
            <a:effectLst>
              <a:glow rad="63500">
                <a:schemeClr val="accent1">
                  <a:satMod val="175000"/>
                  <a:alpha val="40000"/>
                </a:schemeClr>
              </a:glow>
            </a:effectLst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0" name="Straight Connector 29">
              <a:extLst>
                <a:ext uri="{FF2B5EF4-FFF2-40B4-BE49-F238E27FC236}">
                  <a16:creationId xmlns:a16="http://schemas.microsoft.com/office/drawing/2014/main" id="{0D214DAD-8EB7-8FB5-B210-02A846F253F8}"/>
                </a:ext>
              </a:extLst>
            </p:cNvPr>
            <p:cNvCxnSpPr/>
            <p:nvPr/>
          </p:nvCxnSpPr>
          <p:spPr>
            <a:xfrm>
              <a:off x="8366841" y="1917229"/>
              <a:ext cx="620304" cy="0"/>
            </a:xfrm>
            <a:prstGeom prst="line">
              <a:avLst/>
            </a:prstGeom>
            <a:effectLst>
              <a:glow rad="63500">
                <a:schemeClr val="accent1">
                  <a:satMod val="175000"/>
                  <a:alpha val="40000"/>
                </a:schemeClr>
              </a:glow>
            </a:effectLst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grpSp>
        <p:nvGrpSpPr>
          <p:cNvPr id="32" name="Group 31">
            <a:extLst>
              <a:ext uri="{FF2B5EF4-FFF2-40B4-BE49-F238E27FC236}">
                <a16:creationId xmlns:a16="http://schemas.microsoft.com/office/drawing/2014/main" id="{FE3FC47F-CED8-6011-67E6-E7A284C329BF}"/>
              </a:ext>
            </a:extLst>
          </p:cNvPr>
          <p:cNvGrpSpPr/>
          <p:nvPr/>
        </p:nvGrpSpPr>
        <p:grpSpPr>
          <a:xfrm>
            <a:off x="11157779" y="-216759"/>
            <a:ext cx="1260000" cy="1260000"/>
            <a:chOff x="7064043" y="3066250"/>
            <a:chExt cx="1260000" cy="1260000"/>
          </a:xfrm>
        </p:grpSpPr>
        <p:sp>
          <p:nvSpPr>
            <p:cNvPr id="35" name="Oval 34">
              <a:extLst>
                <a:ext uri="{FF2B5EF4-FFF2-40B4-BE49-F238E27FC236}">
                  <a16:creationId xmlns:a16="http://schemas.microsoft.com/office/drawing/2014/main" id="{C3794426-4198-46A6-073D-5D7DF0736F22}"/>
                </a:ext>
              </a:extLst>
            </p:cNvPr>
            <p:cNvSpPr/>
            <p:nvPr/>
          </p:nvSpPr>
          <p:spPr>
            <a:xfrm>
              <a:off x="7064043" y="3066250"/>
              <a:ext cx="1260000" cy="1260000"/>
            </a:xfrm>
            <a:prstGeom prst="ellipse">
              <a:avLst/>
            </a:prstGeom>
            <a:noFill/>
            <a:ln>
              <a:solidFill>
                <a:schemeClr val="bg1"/>
              </a:solidFill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IN"/>
            </a:p>
          </p:txBody>
        </p:sp>
        <p:grpSp>
          <p:nvGrpSpPr>
            <p:cNvPr id="38" name="Group 37">
              <a:extLst>
                <a:ext uri="{FF2B5EF4-FFF2-40B4-BE49-F238E27FC236}">
                  <a16:creationId xmlns:a16="http://schemas.microsoft.com/office/drawing/2014/main" id="{0B884E55-96B3-15AC-9AFF-395CD8FD0E59}"/>
                </a:ext>
              </a:extLst>
            </p:cNvPr>
            <p:cNvGrpSpPr/>
            <p:nvPr/>
          </p:nvGrpSpPr>
          <p:grpSpPr>
            <a:xfrm>
              <a:off x="7330553" y="3336250"/>
              <a:ext cx="726980" cy="720000"/>
              <a:chOff x="9768840" y="2275840"/>
              <a:chExt cx="726980" cy="720000"/>
            </a:xfrm>
          </p:grpSpPr>
          <p:sp>
            <p:nvSpPr>
              <p:cNvPr id="39" name="Oval 38">
                <a:extLst>
                  <a:ext uri="{FF2B5EF4-FFF2-40B4-BE49-F238E27FC236}">
                    <a16:creationId xmlns:a16="http://schemas.microsoft.com/office/drawing/2014/main" id="{381F5C45-3A1B-0EF9-D3C5-460AFA42EBE5}"/>
                  </a:ext>
                </a:extLst>
              </p:cNvPr>
              <p:cNvSpPr/>
              <p:nvPr/>
            </p:nvSpPr>
            <p:spPr>
              <a:xfrm>
                <a:off x="9768840" y="2275840"/>
                <a:ext cx="720000" cy="720000"/>
              </a:xfrm>
              <a:prstGeom prst="ellipse">
                <a:avLst/>
              </a:prstGeom>
              <a:noFill/>
              <a:ln>
                <a:solidFill>
                  <a:schemeClr val="bg1"/>
                </a:solidFill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IN"/>
              </a:p>
            </p:txBody>
          </p:sp>
          <p:cxnSp>
            <p:nvCxnSpPr>
              <p:cNvPr id="43" name="Straight Arrow Connector 42">
                <a:extLst>
                  <a:ext uri="{FF2B5EF4-FFF2-40B4-BE49-F238E27FC236}">
                    <a16:creationId xmlns:a16="http://schemas.microsoft.com/office/drawing/2014/main" id="{DE6FB48E-CD1E-7767-4CB5-2393358D9CDA}"/>
                  </a:ext>
                </a:extLst>
              </p:cNvPr>
              <p:cNvCxnSpPr>
                <a:cxnSpLocks/>
              </p:cNvCxnSpPr>
              <p:nvPr/>
            </p:nvCxnSpPr>
            <p:spPr>
              <a:xfrm rot="7200000">
                <a:off x="9860407" y="2786655"/>
                <a:ext cx="360000" cy="6762"/>
              </a:xfrm>
              <a:prstGeom prst="straightConnector1">
                <a:avLst/>
              </a:prstGeom>
              <a:ln w="38100" cap="rnd">
                <a:solidFill>
                  <a:srgbClr val="FFFF00"/>
                </a:solidFill>
                <a:tailEnd type="triangle"/>
              </a:ln>
            </p:spPr>
            <p:style>
              <a:lnRef idx="2">
                <a:schemeClr val="accent3"/>
              </a:lnRef>
              <a:fillRef idx="0">
                <a:schemeClr val="accent3"/>
              </a:fillRef>
              <a:effectRef idx="1">
                <a:schemeClr val="accent3"/>
              </a:effectRef>
              <a:fontRef idx="minor">
                <a:schemeClr val="tx1"/>
              </a:fontRef>
            </p:style>
          </p:cxnSp>
          <p:cxnSp>
            <p:nvCxnSpPr>
              <p:cNvPr id="44" name="Straight Arrow Connector 43">
                <a:extLst>
                  <a:ext uri="{FF2B5EF4-FFF2-40B4-BE49-F238E27FC236}">
                    <a16:creationId xmlns:a16="http://schemas.microsoft.com/office/drawing/2014/main" id="{A8138E5F-8313-36CD-E2A3-BD159361A0C7}"/>
                  </a:ext>
                </a:extLst>
              </p:cNvPr>
              <p:cNvCxnSpPr>
                <a:cxnSpLocks/>
              </p:cNvCxnSpPr>
              <p:nvPr/>
            </p:nvCxnSpPr>
            <p:spPr>
              <a:xfrm rot="14400000">
                <a:off x="9861767" y="2473195"/>
                <a:ext cx="360000" cy="6762"/>
              </a:xfrm>
              <a:prstGeom prst="straightConnector1">
                <a:avLst/>
              </a:prstGeom>
              <a:ln w="38100" cap="rnd">
                <a:solidFill>
                  <a:srgbClr val="0070C0"/>
                </a:solidFill>
                <a:tailEnd type="triangle"/>
              </a:ln>
            </p:spPr>
            <p:style>
              <a:lnRef idx="2">
                <a:schemeClr val="accent3"/>
              </a:lnRef>
              <a:fillRef idx="0">
                <a:schemeClr val="accent3"/>
              </a:fillRef>
              <a:effectRef idx="1">
                <a:schemeClr val="accent3"/>
              </a:effectRef>
              <a:fontRef idx="minor">
                <a:schemeClr val="tx1"/>
              </a:fontRef>
            </p:style>
          </p:cxnSp>
          <p:cxnSp>
            <p:nvCxnSpPr>
              <p:cNvPr id="46" name="Straight Arrow Connector 45">
                <a:extLst>
                  <a:ext uri="{FF2B5EF4-FFF2-40B4-BE49-F238E27FC236}">
                    <a16:creationId xmlns:a16="http://schemas.microsoft.com/office/drawing/2014/main" id="{2180819C-E41A-6228-EE88-EAEAD4B6FA87}"/>
                  </a:ext>
                </a:extLst>
              </p:cNvPr>
              <p:cNvCxnSpPr/>
              <p:nvPr/>
            </p:nvCxnSpPr>
            <p:spPr>
              <a:xfrm>
                <a:off x="10135820" y="2629924"/>
                <a:ext cx="360000" cy="6762"/>
              </a:xfrm>
              <a:prstGeom prst="straightConnector1">
                <a:avLst/>
              </a:prstGeom>
              <a:ln w="38100" cap="rnd">
                <a:solidFill>
                  <a:srgbClr val="FF0000"/>
                </a:solidFill>
                <a:tailEnd type="triangle"/>
              </a:ln>
            </p:spPr>
            <p:style>
              <a:lnRef idx="2">
                <a:schemeClr val="accent3"/>
              </a:lnRef>
              <a:fillRef idx="0">
                <a:schemeClr val="accent3"/>
              </a:fillRef>
              <a:effectRef idx="1">
                <a:schemeClr val="accent3"/>
              </a:effectRef>
              <a:fontRef idx="minor">
                <a:schemeClr val="tx1"/>
              </a:fontRef>
            </p:style>
          </p:cxnSp>
        </p:grpSp>
      </p:grpSp>
      <p:sp>
        <p:nvSpPr>
          <p:cNvPr id="47" name="Rectangle 46">
            <a:extLst>
              <a:ext uri="{FF2B5EF4-FFF2-40B4-BE49-F238E27FC236}">
                <a16:creationId xmlns:a16="http://schemas.microsoft.com/office/drawing/2014/main" id="{73CFFF6B-1019-4115-8284-F955EFDC81D7}"/>
              </a:ext>
            </a:extLst>
          </p:cNvPr>
          <p:cNvSpPr/>
          <p:nvPr/>
        </p:nvSpPr>
        <p:spPr>
          <a:xfrm>
            <a:off x="11033567" y="-86686"/>
            <a:ext cx="513657" cy="405484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2000" b="0" cap="none" spc="0" dirty="0">
                <a:ln w="0"/>
                <a:solidFill>
                  <a:srgbClr val="92D050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120</a:t>
            </a:r>
          </a:p>
        </p:txBody>
      </p:sp>
      <p:sp>
        <p:nvSpPr>
          <p:cNvPr id="48" name="Rectangle 47">
            <a:extLst>
              <a:ext uri="{FF2B5EF4-FFF2-40B4-BE49-F238E27FC236}">
                <a16:creationId xmlns:a16="http://schemas.microsoft.com/office/drawing/2014/main" id="{89AFC305-B660-C69E-418A-E588827A3B08}"/>
              </a:ext>
            </a:extLst>
          </p:cNvPr>
          <p:cNvSpPr/>
          <p:nvPr/>
        </p:nvSpPr>
        <p:spPr>
          <a:xfrm>
            <a:off x="11077769" y="566219"/>
            <a:ext cx="513657" cy="405484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2000" b="0" cap="none" spc="0" dirty="0">
                <a:ln w="0"/>
                <a:solidFill>
                  <a:srgbClr val="92D050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240</a:t>
            </a:r>
          </a:p>
        </p:txBody>
      </p:sp>
    </p:spTree>
    <p:extLst>
      <p:ext uri="{BB962C8B-B14F-4D97-AF65-F5344CB8AC3E}">
        <p14:creationId xmlns:p14="http://schemas.microsoft.com/office/powerpoint/2010/main" val="425849414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0">
        <p:cut/>
      </p:transition>
    </mc:Choice>
    <mc:Fallback xmlns="">
      <p:transition>
        <p:cut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8" presetClass="emph" presetSubtype="0" repeatCount="indefinite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Rot by="-21600000">
                                      <p:cBhvr>
                                        <p:cTn id="6" dur="200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1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5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3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5" dur="500" fill="hold"/>
                                        <p:tgtEl>
                                          <p:spTgt spid="4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6" dur="500" fill="hold"/>
                                        <p:tgtEl>
                                          <p:spTgt spid="4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7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9" dur="500" fill="hold"/>
                                        <p:tgtEl>
                                          <p:spTgt spid="4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0" dur="500" fill="hold"/>
                                        <p:tgtEl>
                                          <p:spTgt spid="4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1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4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4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5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" fill="hold">
                      <p:stCondLst>
                        <p:cond delay="indefinite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5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53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5" dur="1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6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7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8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0" dur="1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1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2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63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5" dur="10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6" dur="1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7" dur="1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8" fill="hold">
                      <p:stCondLst>
                        <p:cond delay="indefinite"/>
                      </p:stCondLst>
                      <p:childTnLst>
                        <p:par>
                          <p:cTn id="69" fill="hold">
                            <p:stCondLst>
                              <p:cond delay="0"/>
                            </p:stCondLst>
                            <p:childTnLst>
                              <p:par>
                                <p:cTn id="70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2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73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5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76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8" dur="5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79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81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2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84" dur="500"/>
                                        <p:tgtEl>
                                          <p:spTgt spid="3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5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87" dur="500"/>
                                        <p:tgtEl>
                                          <p:spTgt spid="3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8" fill="hold">
                      <p:stCondLst>
                        <p:cond delay="indefinite"/>
                      </p:stCondLst>
                      <p:childTnLst>
                        <p:par>
                          <p:cTn id="89" fill="hold">
                            <p:stCondLst>
                              <p:cond delay="0"/>
                            </p:stCondLst>
                            <p:childTnLst>
                              <p:par>
                                <p:cTn id="90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2" fill="hold">
                      <p:stCondLst>
                        <p:cond delay="indefinite"/>
                      </p:stCondLst>
                      <p:childTnLst>
                        <p:par>
                          <p:cTn id="93" fill="hold">
                            <p:stCondLst>
                              <p:cond delay="0"/>
                            </p:stCondLst>
                            <p:childTnLst>
                              <p:par>
                                <p:cTn id="94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96" dur="500" fill="hold"/>
                                        <p:tgtEl>
                                          <p:spTgt spid="10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7" dur="500" fill="hold"/>
                                        <p:tgtEl>
                                          <p:spTgt spid="10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8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00" dur="500" fill="hold"/>
                                        <p:tgtEl>
                                          <p:spTgt spid="10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01" dur="500" fill="hold"/>
                                        <p:tgtEl>
                                          <p:spTgt spid="10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2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04" dur="500" fill="hold"/>
                                        <p:tgtEl>
                                          <p:spTgt spid="10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05" dur="500" fill="hold"/>
                                        <p:tgtEl>
                                          <p:spTgt spid="10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6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08" dur="500" fill="hold"/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09" dur="500" fill="hold"/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10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2" dur="500" fill="hold"/>
                                        <p:tgtEl>
                                          <p:spTgt spid="10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13" dur="500" fill="hold"/>
                                        <p:tgtEl>
                                          <p:spTgt spid="10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14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6" dur="500" fill="hold"/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17" dur="500" fill="hold"/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18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0" dur="500" fill="hold"/>
                                        <p:tgtEl>
                                          <p:spTgt spid="10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1" dur="500" fill="hold"/>
                                        <p:tgtEl>
                                          <p:spTgt spid="10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22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4" dur="500" fill="hold"/>
                                        <p:tgtEl>
                                          <p:spTgt spid="10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5" dur="500" fill="hold"/>
                                        <p:tgtEl>
                                          <p:spTgt spid="10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26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8" dur="500"/>
                                        <p:tgtEl>
                                          <p:spTgt spid="8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29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1" dur="500"/>
                                        <p:tgtEl>
                                          <p:spTgt spid="8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2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4" dur="500"/>
                                        <p:tgtEl>
                                          <p:spTgt spid="8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5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7" dur="500"/>
                                        <p:tgtEl>
                                          <p:spTgt spid="8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8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40" dur="500" fill="hold"/>
                                        <p:tgtEl>
                                          <p:spTgt spid="3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1" dur="500" fill="hold"/>
                                        <p:tgtEl>
                                          <p:spTgt spid="3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42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44" dur="500" fill="hold"/>
                                        <p:tgtEl>
                                          <p:spTgt spid="4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5" dur="500" fill="hold"/>
                                        <p:tgtEl>
                                          <p:spTgt spid="4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46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48" dur="500" fill="hold"/>
                                        <p:tgtEl>
                                          <p:spTgt spid="7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9" dur="500" fill="hold"/>
                                        <p:tgtEl>
                                          <p:spTgt spid="7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50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2" dur="500" fill="hold"/>
                                        <p:tgtEl>
                                          <p:spTgt spid="9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53" dur="500" fill="hold"/>
                                        <p:tgtEl>
                                          <p:spTgt spid="9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4" fill="hold">
                      <p:stCondLst>
                        <p:cond delay="indefinite"/>
                      </p:stCondLst>
                      <p:childTnLst>
                        <p:par>
                          <p:cTn id="155" fill="hold">
                            <p:stCondLst>
                              <p:cond delay="0"/>
                            </p:stCondLst>
                            <p:childTnLst>
                              <p:par>
                                <p:cTn id="156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58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9" fill="hold">
                      <p:stCondLst>
                        <p:cond delay="indefinite"/>
                      </p:stCondLst>
                      <p:childTnLst>
                        <p:par>
                          <p:cTn id="160" fill="hold">
                            <p:stCondLst>
                              <p:cond delay="0"/>
                            </p:stCondLst>
                            <p:childTnLst>
                              <p:par>
                                <p:cTn id="161" presetID="2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right)">
                                      <p:cBhvr>
                                        <p:cTn id="163" dur="5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4" fill="hold">
                      <p:stCondLst>
                        <p:cond delay="indefinite"/>
                      </p:stCondLst>
                      <p:childTnLst>
                        <p:par>
                          <p:cTn id="165" fill="hold">
                            <p:stCondLst>
                              <p:cond delay="0"/>
                            </p:stCondLst>
                            <p:childTnLst>
                              <p:par>
                                <p:cTn id="166" presetID="2" presetClass="exit" presetSubtype="1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67" dur="500"/>
                                        <p:tgtEl>
                                          <p:spTgt spid="10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8" dur="500"/>
                                        <p:tgtEl>
                                          <p:spTgt spid="10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0-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6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0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0" presetID="2" presetClass="exit" presetSubtype="1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71" dur="500"/>
                                        <p:tgtEl>
                                          <p:spTgt spid="10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72" dur="500"/>
                                        <p:tgtEl>
                                          <p:spTgt spid="10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0-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7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0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4" presetID="2" presetClass="exit" presetSubtype="1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75" dur="500"/>
                                        <p:tgtEl>
                                          <p:spTgt spid="10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76" dur="500"/>
                                        <p:tgtEl>
                                          <p:spTgt spid="10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0-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7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0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8" presetID="2" presetClass="exit" presetSubtype="1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79" dur="500"/>
                                        <p:tgtEl>
                                          <p:spTgt spid="10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0" dur="500"/>
                                        <p:tgtEl>
                                          <p:spTgt spid="10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0-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8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0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82" presetID="2" presetClass="exit" presetSubtype="1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83" dur="500"/>
                                        <p:tgtEl>
                                          <p:spTgt spid="10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4" dur="500"/>
                                        <p:tgtEl>
                                          <p:spTgt spid="10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0-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8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0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86" presetID="2" presetClass="exit" presetSubtype="1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87" dur="500"/>
                                        <p:tgtEl>
                                          <p:spTgt spid="10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8" dur="500"/>
                                        <p:tgtEl>
                                          <p:spTgt spid="10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0-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8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0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0" presetID="2" presetClass="exit" presetSubtype="1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91" dur="500"/>
                                        <p:tgtEl>
                                          <p:spTgt spid="8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92" dur="500"/>
                                        <p:tgtEl>
                                          <p:spTgt spid="8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0-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9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8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4" presetID="2" presetClass="exit" presetSubtype="1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95" dur="500"/>
                                        <p:tgtEl>
                                          <p:spTgt spid="8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96" dur="500"/>
                                        <p:tgtEl>
                                          <p:spTgt spid="8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0-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9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8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8" presetID="2" presetClass="exit" presetSubtype="1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99" dur="500"/>
                                        <p:tgtEl>
                                          <p:spTgt spid="8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0" dur="500"/>
                                        <p:tgtEl>
                                          <p:spTgt spid="8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0-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0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8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02" presetID="2" presetClass="exit" presetSubtype="1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203" dur="500"/>
                                        <p:tgtEl>
                                          <p:spTgt spid="8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4" dur="500"/>
                                        <p:tgtEl>
                                          <p:spTgt spid="8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0-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0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8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06" presetID="2" presetClass="exit" presetSubtype="1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207" dur="500"/>
                                        <p:tgtEl>
                                          <p:spTgt spid="3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8" dur="500"/>
                                        <p:tgtEl>
                                          <p:spTgt spid="3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0-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0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10" presetID="2" presetClass="exit" presetSubtype="1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211" dur="500"/>
                                        <p:tgtEl>
                                          <p:spTgt spid="4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12" dur="500"/>
                                        <p:tgtEl>
                                          <p:spTgt spid="4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0-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1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14" presetID="2" presetClass="exit" presetSubtype="1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215" dur="500"/>
                                        <p:tgtEl>
                                          <p:spTgt spid="7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16" dur="500"/>
                                        <p:tgtEl>
                                          <p:spTgt spid="7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0-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1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7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18" presetID="2" presetClass="exit" presetSubtype="1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219" dur="500"/>
                                        <p:tgtEl>
                                          <p:spTgt spid="9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20" dur="500"/>
                                        <p:tgtEl>
                                          <p:spTgt spid="9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0-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2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22" presetID="9" presetClass="exit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ssolve">
                                      <p:cBhvr>
                                        <p:cTn id="223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2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25" presetID="9" presetClass="exit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ssolve">
                                      <p:cBhvr>
                                        <p:cTn id="226" dur="5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2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5" grpId="0" animBg="1"/>
      <p:bldP spid="6" grpId="0" animBg="1"/>
      <p:bldP spid="7" grpId="0"/>
      <p:bldP spid="34" grpId="0"/>
      <p:bldP spid="36" grpId="0"/>
      <p:bldP spid="14" grpId="0" animBg="1"/>
      <p:bldP spid="15" grpId="0" animBg="1"/>
      <p:bldP spid="18" grpId="0" animBg="1"/>
      <p:bldP spid="37" grpId="0" animBg="1"/>
      <p:bldP spid="37" grpId="1" animBg="1"/>
      <p:bldP spid="45" grpId="0" animBg="1"/>
      <p:bldP spid="45" grpId="1" animBg="1"/>
      <p:bldP spid="70" grpId="0" animBg="1"/>
      <p:bldP spid="70" grpId="1" animBg="1"/>
      <p:bldP spid="86" grpId="0" animBg="1"/>
      <p:bldP spid="86" grpId="1" animBg="1"/>
      <p:bldP spid="87" grpId="0" animBg="1"/>
      <p:bldP spid="87" grpId="1" animBg="1"/>
      <p:bldP spid="88" grpId="0" animBg="1"/>
      <p:bldP spid="88" grpId="1" animBg="1"/>
      <p:bldP spid="89" grpId="0"/>
      <p:bldP spid="89" grpId="1"/>
      <p:bldP spid="98" grpId="0"/>
      <p:bldP spid="98" grpId="1"/>
      <p:bldP spid="103" grpId="0" animBg="1"/>
      <p:bldP spid="103" grpId="1" animBg="1"/>
      <p:bldP spid="104" grpId="0" animBg="1"/>
      <p:bldP spid="104" grpId="1" animBg="1"/>
      <p:bldP spid="105" grpId="0" animBg="1"/>
      <p:bldP spid="105" grpId="1" animBg="1"/>
      <p:bldP spid="106" grpId="0" animBg="1"/>
      <p:bldP spid="106" grpId="1" animBg="1"/>
      <p:bldP spid="107" grpId="0" animBg="1"/>
      <p:bldP spid="107" grpId="1" animBg="1"/>
      <p:bldP spid="108" grpId="0" animBg="1"/>
      <p:bldP spid="108" grpId="1" animBg="1"/>
      <p:bldP spid="20" grpId="0"/>
      <p:bldP spid="24" grpId="0"/>
      <p:bldP spid="2" grpId="0" animBg="1"/>
      <p:bldP spid="2" grpId="1" animBg="1"/>
      <p:bldP spid="26" grpId="0" animBg="1"/>
      <p:bldP spid="26" grpId="1" animBg="1"/>
    </p:bldLst>
  </p:timing>
</p:sld>
</file>

<file path=ppt/slides/slide9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/>
          <p:cNvSpPr>
            <a:spLocks noGrp="1"/>
          </p:cNvSpPr>
          <p:nvPr>
            <p:ph type="ctrTitle"/>
          </p:nvPr>
        </p:nvSpPr>
        <p:spPr>
          <a:xfrm>
            <a:off x="2799000" y="0"/>
            <a:ext cx="6594000" cy="975473"/>
          </a:xfrm>
        </p:spPr>
        <p:txBody>
          <a:bodyPr>
            <a:normAutofit fontScale="90000"/>
          </a:bodyPr>
          <a:lstStyle/>
          <a:p>
            <a:pPr algn="ctr"/>
            <a:r>
              <a:rPr lang="en-IN" sz="4000" i="1" u="sng" dirty="0">
                <a:solidFill>
                  <a:srgbClr val="92D050"/>
                </a:solidFill>
              </a:rPr>
              <a:t>Directional Over current &amp; </a:t>
            </a:r>
            <a:br>
              <a:rPr lang="en-IN" sz="4000" i="1" u="sng" dirty="0">
                <a:solidFill>
                  <a:srgbClr val="92D050"/>
                </a:solidFill>
              </a:rPr>
            </a:br>
            <a:r>
              <a:rPr lang="en-IN" sz="4000" i="1" u="sng" dirty="0">
                <a:solidFill>
                  <a:srgbClr val="92D050"/>
                </a:solidFill>
              </a:rPr>
              <a:t>Directional Earth fault relays</a:t>
            </a:r>
            <a:endParaRPr lang="en-IN" sz="4000" i="1" u="sng" dirty="0"/>
          </a:p>
        </p:txBody>
      </p:sp>
      <p:pic>
        <p:nvPicPr>
          <p:cNvPr id="2052" name="Picture 4" descr="APTRANSCO ⚡️⚡️ - Electricity Transmission Company - APTRANSCO | LinkedIn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7541" y="17768"/>
            <a:ext cx="1057360" cy="97547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Slide Number Placeholder 1">
            <a:extLst>
              <a:ext uri="{FF2B5EF4-FFF2-40B4-BE49-F238E27FC236}">
                <a16:creationId xmlns:a16="http://schemas.microsoft.com/office/drawing/2014/main" id="{BD614E1A-FACE-91B5-136E-AF4D32E8B72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>
            <a:normAutofit lnSpcReduction="10000"/>
          </a:bodyPr>
          <a:lstStyle/>
          <a:p>
            <a:fld id="{19C1AEB4-7037-4088-A46E-D96AF956DC0D}" type="slidenum">
              <a:rPr lang="en-IN" smtClean="0"/>
              <a:t>98</a:t>
            </a:fld>
            <a:endParaRPr lang="en-IN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DA3E00BD-01CC-AE77-242A-E2ACD024C74A}"/>
              </a:ext>
            </a:extLst>
          </p:cNvPr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524250" y="1058365"/>
            <a:ext cx="5143500" cy="5799634"/>
          </a:xfrm>
          <a:prstGeom prst="rect">
            <a:avLst/>
          </a:prstGeom>
        </p:spPr>
      </p:pic>
      <p:grpSp>
        <p:nvGrpSpPr>
          <p:cNvPr id="4" name="Group 3">
            <a:extLst>
              <a:ext uri="{FF2B5EF4-FFF2-40B4-BE49-F238E27FC236}">
                <a16:creationId xmlns:a16="http://schemas.microsoft.com/office/drawing/2014/main" id="{52CEAD6A-218B-4525-001D-9D701213EF16}"/>
              </a:ext>
            </a:extLst>
          </p:cNvPr>
          <p:cNvGrpSpPr/>
          <p:nvPr/>
        </p:nvGrpSpPr>
        <p:grpSpPr>
          <a:xfrm>
            <a:off x="11481757" y="74540"/>
            <a:ext cx="620304" cy="653010"/>
            <a:chOff x="8366841" y="1587144"/>
            <a:chExt cx="620304" cy="653010"/>
          </a:xfrm>
        </p:grpSpPr>
        <p:cxnSp>
          <p:nvCxnSpPr>
            <p:cNvPr id="6" name="Straight Connector 5">
              <a:extLst>
                <a:ext uri="{FF2B5EF4-FFF2-40B4-BE49-F238E27FC236}">
                  <a16:creationId xmlns:a16="http://schemas.microsoft.com/office/drawing/2014/main" id="{049C24C9-A4B6-0BA2-2A06-CA62DAE3735C}"/>
                </a:ext>
              </a:extLst>
            </p:cNvPr>
            <p:cNvCxnSpPr/>
            <p:nvPr/>
          </p:nvCxnSpPr>
          <p:spPr>
            <a:xfrm>
              <a:off x="8672017" y="1587144"/>
              <a:ext cx="0" cy="653010"/>
            </a:xfrm>
            <a:prstGeom prst="line">
              <a:avLst/>
            </a:prstGeom>
            <a:effectLst>
              <a:glow rad="63500">
                <a:schemeClr val="accent1">
                  <a:satMod val="175000"/>
                  <a:alpha val="40000"/>
                </a:schemeClr>
              </a:glow>
            </a:effectLst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" name="Straight Connector 6">
              <a:extLst>
                <a:ext uri="{FF2B5EF4-FFF2-40B4-BE49-F238E27FC236}">
                  <a16:creationId xmlns:a16="http://schemas.microsoft.com/office/drawing/2014/main" id="{37D152AE-268B-BABE-B6FF-1FF4A38EB20C}"/>
                </a:ext>
              </a:extLst>
            </p:cNvPr>
            <p:cNvCxnSpPr/>
            <p:nvPr/>
          </p:nvCxnSpPr>
          <p:spPr>
            <a:xfrm>
              <a:off x="8366841" y="1917229"/>
              <a:ext cx="620304" cy="0"/>
            </a:xfrm>
            <a:prstGeom prst="line">
              <a:avLst/>
            </a:prstGeom>
            <a:effectLst>
              <a:glow rad="63500">
                <a:schemeClr val="accent1">
                  <a:satMod val="175000"/>
                  <a:alpha val="40000"/>
                </a:schemeClr>
              </a:glow>
            </a:effectLst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grpSp>
        <p:nvGrpSpPr>
          <p:cNvPr id="8" name="Group 7">
            <a:extLst>
              <a:ext uri="{FF2B5EF4-FFF2-40B4-BE49-F238E27FC236}">
                <a16:creationId xmlns:a16="http://schemas.microsoft.com/office/drawing/2014/main" id="{A5B9DD87-5BEC-F88D-0CA9-79A48094DD5D}"/>
              </a:ext>
            </a:extLst>
          </p:cNvPr>
          <p:cNvGrpSpPr/>
          <p:nvPr/>
        </p:nvGrpSpPr>
        <p:grpSpPr>
          <a:xfrm>
            <a:off x="11157779" y="-216759"/>
            <a:ext cx="1260000" cy="1260000"/>
            <a:chOff x="7064043" y="3066250"/>
            <a:chExt cx="1260000" cy="1260000"/>
          </a:xfrm>
        </p:grpSpPr>
        <p:sp>
          <p:nvSpPr>
            <p:cNvPr id="9" name="Oval 8">
              <a:extLst>
                <a:ext uri="{FF2B5EF4-FFF2-40B4-BE49-F238E27FC236}">
                  <a16:creationId xmlns:a16="http://schemas.microsoft.com/office/drawing/2014/main" id="{915F476B-BD1E-6CB5-A06D-80C950E60024}"/>
                </a:ext>
              </a:extLst>
            </p:cNvPr>
            <p:cNvSpPr/>
            <p:nvPr/>
          </p:nvSpPr>
          <p:spPr>
            <a:xfrm>
              <a:off x="7064043" y="3066250"/>
              <a:ext cx="1260000" cy="1260000"/>
            </a:xfrm>
            <a:prstGeom prst="ellipse">
              <a:avLst/>
            </a:prstGeom>
            <a:noFill/>
            <a:ln>
              <a:solidFill>
                <a:schemeClr val="bg1"/>
              </a:solidFill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IN"/>
            </a:p>
          </p:txBody>
        </p:sp>
        <p:grpSp>
          <p:nvGrpSpPr>
            <p:cNvPr id="10" name="Group 9">
              <a:extLst>
                <a:ext uri="{FF2B5EF4-FFF2-40B4-BE49-F238E27FC236}">
                  <a16:creationId xmlns:a16="http://schemas.microsoft.com/office/drawing/2014/main" id="{6BC9EAB2-7861-BCB3-E0E3-72183FBD5FF1}"/>
                </a:ext>
              </a:extLst>
            </p:cNvPr>
            <p:cNvGrpSpPr/>
            <p:nvPr/>
          </p:nvGrpSpPr>
          <p:grpSpPr>
            <a:xfrm>
              <a:off x="7330553" y="3336250"/>
              <a:ext cx="726980" cy="720000"/>
              <a:chOff x="9768840" y="2275840"/>
              <a:chExt cx="726980" cy="720000"/>
            </a:xfrm>
          </p:grpSpPr>
          <p:sp>
            <p:nvSpPr>
              <p:cNvPr id="11" name="Oval 10">
                <a:extLst>
                  <a:ext uri="{FF2B5EF4-FFF2-40B4-BE49-F238E27FC236}">
                    <a16:creationId xmlns:a16="http://schemas.microsoft.com/office/drawing/2014/main" id="{03BADE32-EFB4-8F5B-CB88-82C294749F67}"/>
                  </a:ext>
                </a:extLst>
              </p:cNvPr>
              <p:cNvSpPr/>
              <p:nvPr/>
            </p:nvSpPr>
            <p:spPr>
              <a:xfrm>
                <a:off x="9768840" y="2275840"/>
                <a:ext cx="720000" cy="720000"/>
              </a:xfrm>
              <a:prstGeom prst="ellipse">
                <a:avLst/>
              </a:prstGeom>
              <a:noFill/>
              <a:ln>
                <a:solidFill>
                  <a:schemeClr val="bg1"/>
                </a:solidFill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IN"/>
              </a:p>
            </p:txBody>
          </p:sp>
          <p:cxnSp>
            <p:nvCxnSpPr>
              <p:cNvPr id="12" name="Straight Arrow Connector 11">
                <a:extLst>
                  <a:ext uri="{FF2B5EF4-FFF2-40B4-BE49-F238E27FC236}">
                    <a16:creationId xmlns:a16="http://schemas.microsoft.com/office/drawing/2014/main" id="{141FE010-1876-4A46-CF78-6602994FE9C4}"/>
                  </a:ext>
                </a:extLst>
              </p:cNvPr>
              <p:cNvCxnSpPr>
                <a:cxnSpLocks/>
              </p:cNvCxnSpPr>
              <p:nvPr/>
            </p:nvCxnSpPr>
            <p:spPr>
              <a:xfrm rot="7200000">
                <a:off x="9860407" y="2786655"/>
                <a:ext cx="360000" cy="6762"/>
              </a:xfrm>
              <a:prstGeom prst="straightConnector1">
                <a:avLst/>
              </a:prstGeom>
              <a:ln w="38100" cap="rnd">
                <a:solidFill>
                  <a:srgbClr val="FFFF00"/>
                </a:solidFill>
                <a:tailEnd type="triangle"/>
              </a:ln>
            </p:spPr>
            <p:style>
              <a:lnRef idx="2">
                <a:schemeClr val="accent3"/>
              </a:lnRef>
              <a:fillRef idx="0">
                <a:schemeClr val="accent3"/>
              </a:fillRef>
              <a:effectRef idx="1">
                <a:schemeClr val="accent3"/>
              </a:effectRef>
              <a:fontRef idx="minor">
                <a:schemeClr val="tx1"/>
              </a:fontRef>
            </p:style>
          </p:cxnSp>
          <p:cxnSp>
            <p:nvCxnSpPr>
              <p:cNvPr id="13" name="Straight Arrow Connector 12">
                <a:extLst>
                  <a:ext uri="{FF2B5EF4-FFF2-40B4-BE49-F238E27FC236}">
                    <a16:creationId xmlns:a16="http://schemas.microsoft.com/office/drawing/2014/main" id="{F8104DA8-0D35-438F-D2D4-7664755E6ADB}"/>
                  </a:ext>
                </a:extLst>
              </p:cNvPr>
              <p:cNvCxnSpPr>
                <a:cxnSpLocks/>
              </p:cNvCxnSpPr>
              <p:nvPr/>
            </p:nvCxnSpPr>
            <p:spPr>
              <a:xfrm rot="14400000">
                <a:off x="9861767" y="2473195"/>
                <a:ext cx="360000" cy="6762"/>
              </a:xfrm>
              <a:prstGeom prst="straightConnector1">
                <a:avLst/>
              </a:prstGeom>
              <a:ln w="38100" cap="rnd">
                <a:solidFill>
                  <a:srgbClr val="0070C0"/>
                </a:solidFill>
                <a:tailEnd type="triangle"/>
              </a:ln>
            </p:spPr>
            <p:style>
              <a:lnRef idx="2">
                <a:schemeClr val="accent3"/>
              </a:lnRef>
              <a:fillRef idx="0">
                <a:schemeClr val="accent3"/>
              </a:fillRef>
              <a:effectRef idx="1">
                <a:schemeClr val="accent3"/>
              </a:effectRef>
              <a:fontRef idx="minor">
                <a:schemeClr val="tx1"/>
              </a:fontRef>
            </p:style>
          </p:cxnSp>
          <p:cxnSp>
            <p:nvCxnSpPr>
              <p:cNvPr id="14" name="Straight Arrow Connector 13">
                <a:extLst>
                  <a:ext uri="{FF2B5EF4-FFF2-40B4-BE49-F238E27FC236}">
                    <a16:creationId xmlns:a16="http://schemas.microsoft.com/office/drawing/2014/main" id="{C75A8132-C023-F91F-AF1C-E197C0D44EC2}"/>
                  </a:ext>
                </a:extLst>
              </p:cNvPr>
              <p:cNvCxnSpPr/>
              <p:nvPr/>
            </p:nvCxnSpPr>
            <p:spPr>
              <a:xfrm>
                <a:off x="10135820" y="2629924"/>
                <a:ext cx="360000" cy="6762"/>
              </a:xfrm>
              <a:prstGeom prst="straightConnector1">
                <a:avLst/>
              </a:prstGeom>
              <a:ln w="38100" cap="rnd">
                <a:solidFill>
                  <a:srgbClr val="FF0000"/>
                </a:solidFill>
                <a:tailEnd type="triangle"/>
              </a:ln>
            </p:spPr>
            <p:style>
              <a:lnRef idx="2">
                <a:schemeClr val="accent3"/>
              </a:lnRef>
              <a:fillRef idx="0">
                <a:schemeClr val="accent3"/>
              </a:fillRef>
              <a:effectRef idx="1">
                <a:schemeClr val="accent3"/>
              </a:effectRef>
              <a:fontRef idx="minor">
                <a:schemeClr val="tx1"/>
              </a:fontRef>
            </p:style>
          </p:cxnSp>
        </p:grpSp>
      </p:grpSp>
      <p:sp>
        <p:nvSpPr>
          <p:cNvPr id="15" name="Rectangle 14">
            <a:extLst>
              <a:ext uri="{FF2B5EF4-FFF2-40B4-BE49-F238E27FC236}">
                <a16:creationId xmlns:a16="http://schemas.microsoft.com/office/drawing/2014/main" id="{361D25AA-BFF1-09ED-B369-7AE019EEFF54}"/>
              </a:ext>
            </a:extLst>
          </p:cNvPr>
          <p:cNvSpPr/>
          <p:nvPr/>
        </p:nvSpPr>
        <p:spPr>
          <a:xfrm>
            <a:off x="11033567" y="-86686"/>
            <a:ext cx="513657" cy="405484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2000" b="0" cap="none" spc="0" dirty="0">
                <a:ln w="0"/>
                <a:solidFill>
                  <a:srgbClr val="92D050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120</a:t>
            </a:r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E381AA5B-FFD2-917E-A20A-5DE0AD3215ED}"/>
              </a:ext>
            </a:extLst>
          </p:cNvPr>
          <p:cNvSpPr/>
          <p:nvPr/>
        </p:nvSpPr>
        <p:spPr>
          <a:xfrm>
            <a:off x="11077769" y="566219"/>
            <a:ext cx="513657" cy="405484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2000" b="0" cap="none" spc="0" dirty="0">
                <a:ln w="0"/>
                <a:solidFill>
                  <a:srgbClr val="92D050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240</a:t>
            </a:r>
          </a:p>
        </p:txBody>
      </p:sp>
    </p:spTree>
    <p:extLst>
      <p:ext uri="{BB962C8B-B14F-4D97-AF65-F5344CB8AC3E}">
        <p14:creationId xmlns:p14="http://schemas.microsoft.com/office/powerpoint/2010/main" val="133918649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0">
        <p:cut/>
      </p:transition>
    </mc:Choice>
    <mc:Fallback xmlns="">
      <p:transition>
        <p:cut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8" presetClass="emph" presetSubtype="0" repeatCount="indefinite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Rot by="-21600000">
                                      <p:cBhvr>
                                        <p:cTn id="6" dur="20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/>
          <p:cNvSpPr>
            <a:spLocks noGrp="1"/>
          </p:cNvSpPr>
          <p:nvPr>
            <p:ph type="ctrTitle"/>
          </p:nvPr>
        </p:nvSpPr>
        <p:spPr>
          <a:xfrm>
            <a:off x="3844405" y="30097"/>
            <a:ext cx="4503190" cy="633120"/>
          </a:xfrm>
        </p:spPr>
        <p:txBody>
          <a:bodyPr>
            <a:normAutofit/>
          </a:bodyPr>
          <a:lstStyle/>
          <a:p>
            <a:pPr algn="ctr"/>
            <a:r>
              <a:rPr lang="en-IN" sz="4000" i="1" u="sng" dirty="0">
                <a:solidFill>
                  <a:srgbClr val="92D050"/>
                </a:solidFill>
              </a:rPr>
              <a:t>Differential Relay</a:t>
            </a:r>
          </a:p>
        </p:txBody>
      </p:sp>
      <p:pic>
        <p:nvPicPr>
          <p:cNvPr id="2052" name="Picture 4" descr="APTRANSCO ⚡️⚡️ - Electricity Transmission Company - APTRANSCO | LinkedIn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7541" y="17768"/>
            <a:ext cx="1057360" cy="97547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Rectangle 3">
            <a:extLst>
              <a:ext uri="{FF2B5EF4-FFF2-40B4-BE49-F238E27FC236}">
                <a16:creationId xmlns:a16="http://schemas.microsoft.com/office/drawing/2014/main" id="{D65D206B-43D9-E5E0-B0EA-0D4B8AC5EBC8}"/>
              </a:ext>
            </a:extLst>
          </p:cNvPr>
          <p:cNvSpPr/>
          <p:nvPr/>
        </p:nvSpPr>
        <p:spPr>
          <a:xfrm>
            <a:off x="4150119" y="1841854"/>
            <a:ext cx="1634432" cy="140061"/>
          </a:xfrm>
          <a:prstGeom prst="rect">
            <a:avLst/>
          </a:prstGeom>
          <a:solidFill>
            <a:srgbClr val="FF0000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IN"/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6B03AF65-B9D7-A612-FEE9-D3D4ED7F0B0C}"/>
              </a:ext>
            </a:extLst>
          </p:cNvPr>
          <p:cNvSpPr/>
          <p:nvPr/>
        </p:nvSpPr>
        <p:spPr>
          <a:xfrm>
            <a:off x="4145719" y="3008260"/>
            <a:ext cx="1634432" cy="140061"/>
          </a:xfrm>
          <a:prstGeom prst="rect">
            <a:avLst/>
          </a:prstGeom>
          <a:solidFill>
            <a:srgbClr val="FFFF00"/>
          </a:solidFill>
          <a:ln>
            <a:solidFill>
              <a:srgbClr val="FFFF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IN"/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1BFF53ED-3CDD-A832-92E5-83A4AF9DA590}"/>
              </a:ext>
            </a:extLst>
          </p:cNvPr>
          <p:cNvSpPr/>
          <p:nvPr/>
        </p:nvSpPr>
        <p:spPr>
          <a:xfrm>
            <a:off x="4145721" y="4295067"/>
            <a:ext cx="1634432" cy="140061"/>
          </a:xfrm>
          <a:prstGeom prst="rect">
            <a:avLst/>
          </a:prstGeom>
          <a:solidFill>
            <a:srgbClr val="00B0F0"/>
          </a:solidFill>
          <a:ln>
            <a:solidFill>
              <a:srgbClr val="00B0F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IN"/>
          </a:p>
        </p:txBody>
      </p:sp>
      <p:cxnSp>
        <p:nvCxnSpPr>
          <p:cNvPr id="8" name="Straight Connector 7">
            <a:extLst>
              <a:ext uri="{FF2B5EF4-FFF2-40B4-BE49-F238E27FC236}">
                <a16:creationId xmlns:a16="http://schemas.microsoft.com/office/drawing/2014/main" id="{F73069AA-F7C4-506C-F191-4E131F753114}"/>
              </a:ext>
            </a:extLst>
          </p:cNvPr>
          <p:cNvCxnSpPr>
            <a:cxnSpLocks/>
            <a:stCxn id="4" idx="1"/>
          </p:cNvCxnSpPr>
          <p:nvPr/>
        </p:nvCxnSpPr>
        <p:spPr>
          <a:xfrm flipH="1" flipV="1">
            <a:off x="552329" y="1891926"/>
            <a:ext cx="3597790" cy="19959"/>
          </a:xfrm>
          <a:prstGeom prst="line">
            <a:avLst/>
          </a:prstGeom>
          <a:ln w="3810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" name="Straight Connector 8">
            <a:extLst>
              <a:ext uri="{FF2B5EF4-FFF2-40B4-BE49-F238E27FC236}">
                <a16:creationId xmlns:a16="http://schemas.microsoft.com/office/drawing/2014/main" id="{8CD8A017-146F-0BE1-04A2-09FE45DFF1DB}"/>
              </a:ext>
            </a:extLst>
          </p:cNvPr>
          <p:cNvCxnSpPr>
            <a:cxnSpLocks/>
          </p:cNvCxnSpPr>
          <p:nvPr/>
        </p:nvCxnSpPr>
        <p:spPr>
          <a:xfrm flipH="1" flipV="1">
            <a:off x="552329" y="3039381"/>
            <a:ext cx="3597835" cy="38911"/>
          </a:xfrm>
          <a:prstGeom prst="line">
            <a:avLst/>
          </a:prstGeom>
          <a:ln w="38100">
            <a:solidFill>
              <a:srgbClr val="FFFF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" name="Straight Connector 9">
            <a:extLst>
              <a:ext uri="{FF2B5EF4-FFF2-40B4-BE49-F238E27FC236}">
                <a16:creationId xmlns:a16="http://schemas.microsoft.com/office/drawing/2014/main" id="{0BBEC39E-9DFD-7C64-BF6D-0A6981741AAE}"/>
              </a:ext>
            </a:extLst>
          </p:cNvPr>
          <p:cNvCxnSpPr>
            <a:cxnSpLocks/>
          </p:cNvCxnSpPr>
          <p:nvPr/>
        </p:nvCxnSpPr>
        <p:spPr>
          <a:xfrm flipH="1" flipV="1">
            <a:off x="552329" y="4344827"/>
            <a:ext cx="3597835" cy="20270"/>
          </a:xfrm>
          <a:prstGeom prst="line">
            <a:avLst/>
          </a:prstGeom>
          <a:ln w="38100">
            <a:solidFill>
              <a:srgbClr val="00B0F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6" name="Straight Connector 15">
            <a:extLst>
              <a:ext uri="{FF2B5EF4-FFF2-40B4-BE49-F238E27FC236}">
                <a16:creationId xmlns:a16="http://schemas.microsoft.com/office/drawing/2014/main" id="{E3CA02E6-6FE9-F2F3-7704-906B02F81EE2}"/>
              </a:ext>
            </a:extLst>
          </p:cNvPr>
          <p:cNvCxnSpPr>
            <a:cxnSpLocks/>
          </p:cNvCxnSpPr>
          <p:nvPr/>
        </p:nvCxnSpPr>
        <p:spPr>
          <a:xfrm flipH="1" flipV="1">
            <a:off x="4746101" y="2345792"/>
            <a:ext cx="6954171" cy="5779"/>
          </a:xfrm>
          <a:prstGeom prst="line">
            <a:avLst/>
          </a:prstGeom>
          <a:ln w="3810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7" name="Straight Arrow Connector 16">
            <a:extLst>
              <a:ext uri="{FF2B5EF4-FFF2-40B4-BE49-F238E27FC236}">
                <a16:creationId xmlns:a16="http://schemas.microsoft.com/office/drawing/2014/main" id="{E8B2F90E-8E73-4ED3-3F72-001DA6776097}"/>
              </a:ext>
            </a:extLst>
          </p:cNvPr>
          <p:cNvCxnSpPr>
            <a:cxnSpLocks/>
          </p:cNvCxnSpPr>
          <p:nvPr/>
        </p:nvCxnSpPr>
        <p:spPr>
          <a:xfrm flipV="1">
            <a:off x="4766043" y="1957053"/>
            <a:ext cx="0" cy="398782"/>
          </a:xfrm>
          <a:prstGeom prst="straightConnector1">
            <a:avLst/>
          </a:prstGeom>
          <a:ln w="38100">
            <a:solidFill>
              <a:srgbClr val="FF0000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9" name="Straight Connector 18">
            <a:extLst>
              <a:ext uri="{FF2B5EF4-FFF2-40B4-BE49-F238E27FC236}">
                <a16:creationId xmlns:a16="http://schemas.microsoft.com/office/drawing/2014/main" id="{6FA8372F-303B-BB46-B311-ED7D68B2128A}"/>
              </a:ext>
            </a:extLst>
          </p:cNvPr>
          <p:cNvCxnSpPr>
            <a:cxnSpLocks/>
          </p:cNvCxnSpPr>
          <p:nvPr/>
        </p:nvCxnSpPr>
        <p:spPr>
          <a:xfrm flipH="1">
            <a:off x="4746100" y="3499441"/>
            <a:ext cx="6954172" cy="12092"/>
          </a:xfrm>
          <a:prstGeom prst="line">
            <a:avLst/>
          </a:prstGeom>
          <a:ln w="38100">
            <a:solidFill>
              <a:srgbClr val="FFFF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3" name="Straight Arrow Connector 22">
            <a:extLst>
              <a:ext uri="{FF2B5EF4-FFF2-40B4-BE49-F238E27FC236}">
                <a16:creationId xmlns:a16="http://schemas.microsoft.com/office/drawing/2014/main" id="{6B495A24-2304-113A-B4A1-E4AE1BC967E5}"/>
              </a:ext>
            </a:extLst>
          </p:cNvPr>
          <p:cNvCxnSpPr>
            <a:cxnSpLocks/>
          </p:cNvCxnSpPr>
          <p:nvPr/>
        </p:nvCxnSpPr>
        <p:spPr>
          <a:xfrm flipV="1">
            <a:off x="4766042" y="3122794"/>
            <a:ext cx="0" cy="398782"/>
          </a:xfrm>
          <a:prstGeom prst="straightConnector1">
            <a:avLst/>
          </a:prstGeom>
          <a:ln w="38100">
            <a:solidFill>
              <a:srgbClr val="FFFF00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" name="Straight Connector 30">
            <a:extLst>
              <a:ext uri="{FF2B5EF4-FFF2-40B4-BE49-F238E27FC236}">
                <a16:creationId xmlns:a16="http://schemas.microsoft.com/office/drawing/2014/main" id="{5423DCFA-4B9B-F20E-983A-712D2604BB4E}"/>
              </a:ext>
            </a:extLst>
          </p:cNvPr>
          <p:cNvCxnSpPr>
            <a:cxnSpLocks/>
          </p:cNvCxnSpPr>
          <p:nvPr/>
        </p:nvCxnSpPr>
        <p:spPr>
          <a:xfrm flipH="1">
            <a:off x="4768025" y="4809432"/>
            <a:ext cx="6932247" cy="27971"/>
          </a:xfrm>
          <a:prstGeom prst="line">
            <a:avLst/>
          </a:prstGeom>
          <a:ln w="38100">
            <a:solidFill>
              <a:srgbClr val="00B0F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3" name="Straight Arrow Connector 32">
            <a:extLst>
              <a:ext uri="{FF2B5EF4-FFF2-40B4-BE49-F238E27FC236}">
                <a16:creationId xmlns:a16="http://schemas.microsoft.com/office/drawing/2014/main" id="{A6CA99F2-2266-ADB5-A3D9-5ECF41DA2549}"/>
              </a:ext>
            </a:extLst>
          </p:cNvPr>
          <p:cNvCxnSpPr>
            <a:cxnSpLocks/>
          </p:cNvCxnSpPr>
          <p:nvPr/>
        </p:nvCxnSpPr>
        <p:spPr>
          <a:xfrm flipV="1">
            <a:off x="4787812" y="4448664"/>
            <a:ext cx="0" cy="398782"/>
          </a:xfrm>
          <a:prstGeom prst="straightConnector1">
            <a:avLst/>
          </a:prstGeom>
          <a:ln w="38100">
            <a:solidFill>
              <a:srgbClr val="00B0F0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0" name="Straight Connector 39">
            <a:extLst>
              <a:ext uri="{FF2B5EF4-FFF2-40B4-BE49-F238E27FC236}">
                <a16:creationId xmlns:a16="http://schemas.microsoft.com/office/drawing/2014/main" id="{FBC52621-7419-4641-7C61-5F5C29F2268E}"/>
              </a:ext>
            </a:extLst>
          </p:cNvPr>
          <p:cNvCxnSpPr>
            <a:cxnSpLocks/>
          </p:cNvCxnSpPr>
          <p:nvPr/>
        </p:nvCxnSpPr>
        <p:spPr>
          <a:xfrm flipH="1">
            <a:off x="5793782" y="3078469"/>
            <a:ext cx="1555718" cy="2"/>
          </a:xfrm>
          <a:prstGeom prst="line">
            <a:avLst/>
          </a:prstGeom>
          <a:ln w="38100">
            <a:solidFill>
              <a:schemeClr val="bg1">
                <a:lumMod val="50000"/>
                <a:lumOff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1" name="Elbow Connector 4">
            <a:extLst>
              <a:ext uri="{FF2B5EF4-FFF2-40B4-BE49-F238E27FC236}">
                <a16:creationId xmlns:a16="http://schemas.microsoft.com/office/drawing/2014/main" id="{3EFC8770-7E72-66C4-ADA4-5B955650646D}"/>
              </a:ext>
            </a:extLst>
          </p:cNvPr>
          <p:cNvCxnSpPr>
            <a:cxnSpLocks/>
          </p:cNvCxnSpPr>
          <p:nvPr/>
        </p:nvCxnSpPr>
        <p:spPr>
          <a:xfrm flipH="1">
            <a:off x="5793784" y="1912065"/>
            <a:ext cx="4398" cy="2453213"/>
          </a:xfrm>
          <a:prstGeom prst="bentConnector3">
            <a:avLst>
              <a:gd name="adj1" fmla="val -35278809"/>
            </a:avLst>
          </a:prstGeom>
          <a:ln w="38100">
            <a:solidFill>
              <a:schemeClr val="bg1">
                <a:lumMod val="50000"/>
                <a:lumOff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2" name="Straight Connector 41">
            <a:extLst>
              <a:ext uri="{FF2B5EF4-FFF2-40B4-BE49-F238E27FC236}">
                <a16:creationId xmlns:a16="http://schemas.microsoft.com/office/drawing/2014/main" id="{7C6CEB09-C18E-2F64-39F3-28C3C03778CA}"/>
              </a:ext>
            </a:extLst>
          </p:cNvPr>
          <p:cNvCxnSpPr>
            <a:cxnSpLocks/>
          </p:cNvCxnSpPr>
          <p:nvPr/>
        </p:nvCxnSpPr>
        <p:spPr>
          <a:xfrm flipV="1">
            <a:off x="7341882" y="4088578"/>
            <a:ext cx="7618" cy="2013275"/>
          </a:xfrm>
          <a:prstGeom prst="line">
            <a:avLst/>
          </a:prstGeom>
          <a:ln w="38100">
            <a:solidFill>
              <a:schemeClr val="bg1">
                <a:lumMod val="50000"/>
                <a:lumOff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4" name="Title 2">
            <a:extLst>
              <a:ext uri="{FF2B5EF4-FFF2-40B4-BE49-F238E27FC236}">
                <a16:creationId xmlns:a16="http://schemas.microsoft.com/office/drawing/2014/main" id="{BBAA1DDC-04EC-A0AA-1234-B1B5B8492984}"/>
              </a:ext>
            </a:extLst>
          </p:cNvPr>
          <p:cNvSpPr txBox="1">
            <a:spLocks/>
          </p:cNvSpPr>
          <p:nvPr/>
        </p:nvSpPr>
        <p:spPr>
          <a:xfrm>
            <a:off x="372334" y="1415007"/>
            <a:ext cx="518382" cy="374928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>
            <a:lvl1pPr algn="l" defTabSz="914400" rtl="0" eaLnBrk="1" latinLnBrk="0" hangingPunct="1">
              <a:lnSpc>
                <a:spcPct val="85000"/>
              </a:lnSpc>
              <a:spcBef>
                <a:spcPct val="0"/>
              </a:spcBef>
              <a:buNone/>
              <a:defRPr sz="7200" kern="1200" spc="-50" baseline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IN" sz="2000" i="1" dirty="0"/>
              <a:t>P1</a:t>
            </a:r>
          </a:p>
        </p:txBody>
      </p:sp>
      <p:sp>
        <p:nvSpPr>
          <p:cNvPr id="36" name="Title 2">
            <a:extLst>
              <a:ext uri="{FF2B5EF4-FFF2-40B4-BE49-F238E27FC236}">
                <a16:creationId xmlns:a16="http://schemas.microsoft.com/office/drawing/2014/main" id="{A5BA2309-06FD-5C5E-F941-E07B921596C8}"/>
              </a:ext>
            </a:extLst>
          </p:cNvPr>
          <p:cNvSpPr txBox="1">
            <a:spLocks/>
          </p:cNvSpPr>
          <p:nvPr/>
        </p:nvSpPr>
        <p:spPr>
          <a:xfrm>
            <a:off x="11272586" y="1910588"/>
            <a:ext cx="517335" cy="364209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>
            <a:lvl1pPr algn="l" defTabSz="914400" rtl="0" eaLnBrk="1" latinLnBrk="0" hangingPunct="1">
              <a:lnSpc>
                <a:spcPct val="85000"/>
              </a:lnSpc>
              <a:spcBef>
                <a:spcPct val="0"/>
              </a:spcBef>
              <a:buNone/>
              <a:defRPr sz="7200" kern="1200" spc="-50" baseline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IN" sz="2000" i="1" dirty="0"/>
              <a:t>P1</a:t>
            </a:r>
          </a:p>
        </p:txBody>
      </p:sp>
      <p:sp>
        <p:nvSpPr>
          <p:cNvPr id="14" name="Oval 13">
            <a:extLst>
              <a:ext uri="{FF2B5EF4-FFF2-40B4-BE49-F238E27FC236}">
                <a16:creationId xmlns:a16="http://schemas.microsoft.com/office/drawing/2014/main" id="{F7B6EC0E-1E88-8881-F77B-64793F852D56}"/>
              </a:ext>
            </a:extLst>
          </p:cNvPr>
          <p:cNvSpPr/>
          <p:nvPr/>
        </p:nvSpPr>
        <p:spPr>
          <a:xfrm>
            <a:off x="7249738" y="1848303"/>
            <a:ext cx="170498" cy="155308"/>
          </a:xfrm>
          <a:prstGeom prst="ellipse">
            <a:avLst/>
          </a:prstGeom>
          <a:solidFill>
            <a:schemeClr val="accent4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IN"/>
          </a:p>
        </p:txBody>
      </p:sp>
      <p:sp>
        <p:nvSpPr>
          <p:cNvPr id="15" name="Oval 14">
            <a:extLst>
              <a:ext uri="{FF2B5EF4-FFF2-40B4-BE49-F238E27FC236}">
                <a16:creationId xmlns:a16="http://schemas.microsoft.com/office/drawing/2014/main" id="{FC5CA96B-EBF6-FFC8-1601-702FD1913F6C}"/>
              </a:ext>
            </a:extLst>
          </p:cNvPr>
          <p:cNvSpPr/>
          <p:nvPr/>
        </p:nvSpPr>
        <p:spPr>
          <a:xfrm>
            <a:off x="7249738" y="2996713"/>
            <a:ext cx="170498" cy="155308"/>
          </a:xfrm>
          <a:prstGeom prst="ellipse">
            <a:avLst/>
          </a:prstGeom>
          <a:solidFill>
            <a:schemeClr val="accent4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IN"/>
          </a:p>
        </p:txBody>
      </p:sp>
      <p:sp>
        <p:nvSpPr>
          <p:cNvPr id="18" name="Oval 17">
            <a:extLst>
              <a:ext uri="{FF2B5EF4-FFF2-40B4-BE49-F238E27FC236}">
                <a16:creationId xmlns:a16="http://schemas.microsoft.com/office/drawing/2014/main" id="{517554F9-917E-13EE-3E5D-72022A7F79FA}"/>
              </a:ext>
            </a:extLst>
          </p:cNvPr>
          <p:cNvSpPr/>
          <p:nvPr/>
        </p:nvSpPr>
        <p:spPr>
          <a:xfrm>
            <a:off x="7249738" y="4293356"/>
            <a:ext cx="170498" cy="155308"/>
          </a:xfrm>
          <a:prstGeom prst="ellipse">
            <a:avLst/>
          </a:prstGeom>
          <a:solidFill>
            <a:schemeClr val="accent4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IN"/>
          </a:p>
        </p:txBody>
      </p:sp>
      <p:sp>
        <p:nvSpPr>
          <p:cNvPr id="71" name="Oval 70">
            <a:extLst>
              <a:ext uri="{FF2B5EF4-FFF2-40B4-BE49-F238E27FC236}">
                <a16:creationId xmlns:a16="http://schemas.microsoft.com/office/drawing/2014/main" id="{E3EEF1C7-9E10-9C41-5AEB-9640A4CCF00F}"/>
              </a:ext>
            </a:extLst>
          </p:cNvPr>
          <p:cNvSpPr/>
          <p:nvPr/>
        </p:nvSpPr>
        <p:spPr>
          <a:xfrm>
            <a:off x="10926433" y="2228158"/>
            <a:ext cx="431563" cy="259793"/>
          </a:xfrm>
          <a:prstGeom prst="ellipse">
            <a:avLst/>
          </a:prstGeom>
          <a:noFill/>
          <a:ln w="38100">
            <a:solidFill>
              <a:srgbClr val="FFC00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IN"/>
          </a:p>
        </p:txBody>
      </p:sp>
      <p:sp>
        <p:nvSpPr>
          <p:cNvPr id="72" name="Oval 71">
            <a:extLst>
              <a:ext uri="{FF2B5EF4-FFF2-40B4-BE49-F238E27FC236}">
                <a16:creationId xmlns:a16="http://schemas.microsoft.com/office/drawing/2014/main" id="{5E4843FB-5198-01A3-0371-017EF66A5CF1}"/>
              </a:ext>
            </a:extLst>
          </p:cNvPr>
          <p:cNvSpPr/>
          <p:nvPr/>
        </p:nvSpPr>
        <p:spPr>
          <a:xfrm>
            <a:off x="10926433" y="3382510"/>
            <a:ext cx="431563" cy="259793"/>
          </a:xfrm>
          <a:prstGeom prst="ellipse">
            <a:avLst/>
          </a:prstGeom>
          <a:noFill/>
          <a:ln w="38100">
            <a:solidFill>
              <a:srgbClr val="FFC00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IN"/>
          </a:p>
        </p:txBody>
      </p:sp>
      <p:sp>
        <p:nvSpPr>
          <p:cNvPr id="77" name="Oval 76">
            <a:extLst>
              <a:ext uri="{FF2B5EF4-FFF2-40B4-BE49-F238E27FC236}">
                <a16:creationId xmlns:a16="http://schemas.microsoft.com/office/drawing/2014/main" id="{ABFCC0B2-4797-6236-36BF-292A1CE693FA}"/>
              </a:ext>
            </a:extLst>
          </p:cNvPr>
          <p:cNvSpPr/>
          <p:nvPr/>
        </p:nvSpPr>
        <p:spPr>
          <a:xfrm>
            <a:off x="10926433" y="4692501"/>
            <a:ext cx="431563" cy="259793"/>
          </a:xfrm>
          <a:prstGeom prst="ellipse">
            <a:avLst/>
          </a:prstGeom>
          <a:noFill/>
          <a:ln w="38100">
            <a:solidFill>
              <a:srgbClr val="FFC00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IN"/>
          </a:p>
        </p:txBody>
      </p:sp>
      <p:sp>
        <p:nvSpPr>
          <p:cNvPr id="82" name="Oval 81">
            <a:extLst>
              <a:ext uri="{FF2B5EF4-FFF2-40B4-BE49-F238E27FC236}">
                <a16:creationId xmlns:a16="http://schemas.microsoft.com/office/drawing/2014/main" id="{CB320B7A-7FB9-2111-E940-EAEE3137B887}"/>
              </a:ext>
            </a:extLst>
          </p:cNvPr>
          <p:cNvSpPr/>
          <p:nvPr/>
        </p:nvSpPr>
        <p:spPr>
          <a:xfrm>
            <a:off x="1944538" y="1767724"/>
            <a:ext cx="431563" cy="259793"/>
          </a:xfrm>
          <a:prstGeom prst="ellipse">
            <a:avLst/>
          </a:prstGeom>
          <a:noFill/>
          <a:ln w="38100">
            <a:solidFill>
              <a:srgbClr val="FFC00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IN"/>
          </a:p>
        </p:txBody>
      </p:sp>
      <p:sp>
        <p:nvSpPr>
          <p:cNvPr id="83" name="Oval 82">
            <a:extLst>
              <a:ext uri="{FF2B5EF4-FFF2-40B4-BE49-F238E27FC236}">
                <a16:creationId xmlns:a16="http://schemas.microsoft.com/office/drawing/2014/main" id="{8548C47D-3288-18F7-A3EA-EE7AEFEFCD44}"/>
              </a:ext>
            </a:extLst>
          </p:cNvPr>
          <p:cNvSpPr/>
          <p:nvPr/>
        </p:nvSpPr>
        <p:spPr>
          <a:xfrm>
            <a:off x="1944538" y="2922076"/>
            <a:ext cx="431563" cy="259793"/>
          </a:xfrm>
          <a:prstGeom prst="ellipse">
            <a:avLst/>
          </a:prstGeom>
          <a:noFill/>
          <a:ln w="38100">
            <a:solidFill>
              <a:srgbClr val="FFC00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IN"/>
          </a:p>
        </p:txBody>
      </p:sp>
      <p:sp>
        <p:nvSpPr>
          <p:cNvPr id="84" name="Oval 83">
            <a:extLst>
              <a:ext uri="{FF2B5EF4-FFF2-40B4-BE49-F238E27FC236}">
                <a16:creationId xmlns:a16="http://schemas.microsoft.com/office/drawing/2014/main" id="{9D7A2D3D-79B2-D338-3696-7B3EB79CCAC5}"/>
              </a:ext>
            </a:extLst>
          </p:cNvPr>
          <p:cNvSpPr/>
          <p:nvPr/>
        </p:nvSpPr>
        <p:spPr>
          <a:xfrm>
            <a:off x="1944538" y="4232067"/>
            <a:ext cx="431563" cy="259793"/>
          </a:xfrm>
          <a:prstGeom prst="ellipse">
            <a:avLst/>
          </a:prstGeom>
          <a:noFill/>
          <a:ln w="38100">
            <a:solidFill>
              <a:srgbClr val="FFC00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IN"/>
          </a:p>
        </p:txBody>
      </p:sp>
      <p:sp>
        <p:nvSpPr>
          <p:cNvPr id="85" name="Title 2">
            <a:extLst>
              <a:ext uri="{FF2B5EF4-FFF2-40B4-BE49-F238E27FC236}">
                <a16:creationId xmlns:a16="http://schemas.microsoft.com/office/drawing/2014/main" id="{BA5E7915-9B6C-9516-844C-20FF8BF24A16}"/>
              </a:ext>
            </a:extLst>
          </p:cNvPr>
          <p:cNvSpPr txBox="1">
            <a:spLocks/>
          </p:cNvSpPr>
          <p:nvPr/>
        </p:nvSpPr>
        <p:spPr>
          <a:xfrm>
            <a:off x="1695719" y="4558131"/>
            <a:ext cx="872966" cy="613381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>
            <a:lvl1pPr algn="l" defTabSz="914400" rtl="0" eaLnBrk="1" latinLnBrk="0" hangingPunct="1">
              <a:lnSpc>
                <a:spcPct val="85000"/>
              </a:lnSpc>
              <a:spcBef>
                <a:spcPct val="0"/>
              </a:spcBef>
              <a:buNone/>
              <a:defRPr sz="7200" kern="1200" spc="-50" baseline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IN" sz="2000" i="1" dirty="0"/>
              <a:t>PS</a:t>
            </a:r>
          </a:p>
          <a:p>
            <a:pPr algn="ctr"/>
            <a:r>
              <a:rPr lang="en-IN" sz="2000" i="1" dirty="0"/>
              <a:t>Diff.</a:t>
            </a:r>
          </a:p>
        </p:txBody>
      </p:sp>
      <p:sp>
        <p:nvSpPr>
          <p:cNvPr id="97" name="Title 2">
            <a:extLst>
              <a:ext uri="{FF2B5EF4-FFF2-40B4-BE49-F238E27FC236}">
                <a16:creationId xmlns:a16="http://schemas.microsoft.com/office/drawing/2014/main" id="{EFDDA235-1881-5038-2907-AD121C61F99B}"/>
              </a:ext>
            </a:extLst>
          </p:cNvPr>
          <p:cNvSpPr txBox="1">
            <a:spLocks/>
          </p:cNvSpPr>
          <p:nvPr/>
        </p:nvSpPr>
        <p:spPr>
          <a:xfrm>
            <a:off x="10700323" y="5041274"/>
            <a:ext cx="872966" cy="613381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>
            <a:lvl1pPr algn="l" defTabSz="914400" rtl="0" eaLnBrk="1" latinLnBrk="0" hangingPunct="1">
              <a:lnSpc>
                <a:spcPct val="85000"/>
              </a:lnSpc>
              <a:spcBef>
                <a:spcPct val="0"/>
              </a:spcBef>
              <a:buNone/>
              <a:defRPr sz="7200" kern="1200" spc="-50" baseline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IN" sz="2000" i="1" dirty="0"/>
              <a:t>PS</a:t>
            </a:r>
          </a:p>
          <a:p>
            <a:pPr algn="ctr"/>
            <a:r>
              <a:rPr lang="en-IN" sz="2000" i="1" dirty="0"/>
              <a:t>Diff.</a:t>
            </a:r>
          </a:p>
        </p:txBody>
      </p:sp>
      <p:sp>
        <p:nvSpPr>
          <p:cNvPr id="103" name="Rectangle: Rounded Corners 102">
            <a:extLst>
              <a:ext uri="{FF2B5EF4-FFF2-40B4-BE49-F238E27FC236}">
                <a16:creationId xmlns:a16="http://schemas.microsoft.com/office/drawing/2014/main" id="{0826B669-8083-53B5-6BA9-CFFDB8350166}"/>
              </a:ext>
            </a:extLst>
          </p:cNvPr>
          <p:cNvSpPr/>
          <p:nvPr/>
        </p:nvSpPr>
        <p:spPr>
          <a:xfrm>
            <a:off x="584099" y="1727554"/>
            <a:ext cx="2528356" cy="393184"/>
          </a:xfrm>
          <a:prstGeom prst="roundRect">
            <a:avLst/>
          </a:prstGeom>
          <a:noFill/>
          <a:ln>
            <a:solidFill>
              <a:schemeClr val="accent5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IN"/>
          </a:p>
        </p:txBody>
      </p:sp>
      <p:sp>
        <p:nvSpPr>
          <p:cNvPr id="104" name="Rectangle: Rounded Corners 103">
            <a:extLst>
              <a:ext uri="{FF2B5EF4-FFF2-40B4-BE49-F238E27FC236}">
                <a16:creationId xmlns:a16="http://schemas.microsoft.com/office/drawing/2014/main" id="{C48DF4FC-76CC-94AF-66F5-68ED54E162D8}"/>
              </a:ext>
            </a:extLst>
          </p:cNvPr>
          <p:cNvSpPr/>
          <p:nvPr/>
        </p:nvSpPr>
        <p:spPr>
          <a:xfrm>
            <a:off x="586028" y="2863802"/>
            <a:ext cx="2528356" cy="393184"/>
          </a:xfrm>
          <a:prstGeom prst="roundRect">
            <a:avLst/>
          </a:prstGeom>
          <a:noFill/>
          <a:ln>
            <a:solidFill>
              <a:schemeClr val="accent5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IN"/>
          </a:p>
        </p:txBody>
      </p:sp>
      <p:sp>
        <p:nvSpPr>
          <p:cNvPr id="105" name="Rectangle: Rounded Corners 104">
            <a:extLst>
              <a:ext uri="{FF2B5EF4-FFF2-40B4-BE49-F238E27FC236}">
                <a16:creationId xmlns:a16="http://schemas.microsoft.com/office/drawing/2014/main" id="{5CBFCD61-0E4A-1FC5-114F-48829F4D2E34}"/>
              </a:ext>
            </a:extLst>
          </p:cNvPr>
          <p:cNvSpPr/>
          <p:nvPr/>
        </p:nvSpPr>
        <p:spPr>
          <a:xfrm>
            <a:off x="599530" y="4162097"/>
            <a:ext cx="2528356" cy="393184"/>
          </a:xfrm>
          <a:prstGeom prst="roundRect">
            <a:avLst/>
          </a:prstGeom>
          <a:noFill/>
          <a:ln>
            <a:solidFill>
              <a:schemeClr val="accent5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IN"/>
          </a:p>
        </p:txBody>
      </p:sp>
      <p:sp>
        <p:nvSpPr>
          <p:cNvPr id="106" name="Rectangle: Rounded Corners 105">
            <a:extLst>
              <a:ext uri="{FF2B5EF4-FFF2-40B4-BE49-F238E27FC236}">
                <a16:creationId xmlns:a16="http://schemas.microsoft.com/office/drawing/2014/main" id="{951761AC-0631-3A74-D1C6-A7056D1F1655}"/>
              </a:ext>
            </a:extLst>
          </p:cNvPr>
          <p:cNvSpPr/>
          <p:nvPr/>
        </p:nvSpPr>
        <p:spPr>
          <a:xfrm>
            <a:off x="9036659" y="2178176"/>
            <a:ext cx="2528356" cy="393184"/>
          </a:xfrm>
          <a:prstGeom prst="roundRect">
            <a:avLst/>
          </a:prstGeom>
          <a:noFill/>
          <a:ln>
            <a:solidFill>
              <a:schemeClr val="accent5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IN"/>
          </a:p>
        </p:txBody>
      </p:sp>
      <p:sp>
        <p:nvSpPr>
          <p:cNvPr id="107" name="Rectangle: Rounded Corners 106">
            <a:extLst>
              <a:ext uri="{FF2B5EF4-FFF2-40B4-BE49-F238E27FC236}">
                <a16:creationId xmlns:a16="http://schemas.microsoft.com/office/drawing/2014/main" id="{DFDEF6AA-ACE7-3D72-5FFE-CFF48B0BE714}"/>
              </a:ext>
            </a:extLst>
          </p:cNvPr>
          <p:cNvSpPr/>
          <p:nvPr/>
        </p:nvSpPr>
        <p:spPr>
          <a:xfrm>
            <a:off x="9038588" y="3314424"/>
            <a:ext cx="2528356" cy="393184"/>
          </a:xfrm>
          <a:prstGeom prst="roundRect">
            <a:avLst/>
          </a:prstGeom>
          <a:noFill/>
          <a:ln>
            <a:solidFill>
              <a:schemeClr val="accent5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IN"/>
          </a:p>
        </p:txBody>
      </p:sp>
      <p:sp>
        <p:nvSpPr>
          <p:cNvPr id="108" name="Rectangle: Rounded Corners 107">
            <a:extLst>
              <a:ext uri="{FF2B5EF4-FFF2-40B4-BE49-F238E27FC236}">
                <a16:creationId xmlns:a16="http://schemas.microsoft.com/office/drawing/2014/main" id="{574847C5-CF07-62AA-5AA8-F00C0BC820AD}"/>
              </a:ext>
            </a:extLst>
          </p:cNvPr>
          <p:cNvSpPr/>
          <p:nvPr/>
        </p:nvSpPr>
        <p:spPr>
          <a:xfrm>
            <a:off x="9052090" y="4612719"/>
            <a:ext cx="2528356" cy="393184"/>
          </a:xfrm>
          <a:prstGeom prst="roundRect">
            <a:avLst/>
          </a:prstGeom>
          <a:noFill/>
          <a:ln>
            <a:solidFill>
              <a:schemeClr val="accent5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IN"/>
          </a:p>
        </p:txBody>
      </p:sp>
      <p:sp>
        <p:nvSpPr>
          <p:cNvPr id="20" name="Lightning Bolt 19">
            <a:extLst>
              <a:ext uri="{FF2B5EF4-FFF2-40B4-BE49-F238E27FC236}">
                <a16:creationId xmlns:a16="http://schemas.microsoft.com/office/drawing/2014/main" id="{303C5532-0F46-50DF-A023-637283AC7491}"/>
              </a:ext>
            </a:extLst>
          </p:cNvPr>
          <p:cNvSpPr/>
          <p:nvPr/>
        </p:nvSpPr>
        <p:spPr>
          <a:xfrm>
            <a:off x="4259484" y="4031842"/>
            <a:ext cx="236788" cy="838027"/>
          </a:xfrm>
          <a:prstGeom prst="lightningBolt">
            <a:avLst/>
          </a:prstGeom>
          <a:solidFill>
            <a:srgbClr val="FF0000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IN"/>
          </a:p>
        </p:txBody>
      </p:sp>
      <p:sp>
        <p:nvSpPr>
          <p:cNvPr id="24" name="Lightning Bolt 23">
            <a:extLst>
              <a:ext uri="{FF2B5EF4-FFF2-40B4-BE49-F238E27FC236}">
                <a16:creationId xmlns:a16="http://schemas.microsoft.com/office/drawing/2014/main" id="{1EE53BF0-3BB8-BE35-F42D-376E67F51119}"/>
              </a:ext>
            </a:extLst>
          </p:cNvPr>
          <p:cNvSpPr/>
          <p:nvPr/>
        </p:nvSpPr>
        <p:spPr>
          <a:xfrm>
            <a:off x="5522358" y="3925813"/>
            <a:ext cx="236788" cy="838027"/>
          </a:xfrm>
          <a:prstGeom prst="lightningBolt">
            <a:avLst/>
          </a:prstGeom>
          <a:solidFill>
            <a:srgbClr val="FF5050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IN"/>
          </a:p>
        </p:txBody>
      </p:sp>
      <p:sp>
        <p:nvSpPr>
          <p:cNvPr id="26" name="Rectangle: Rounded Corners 25">
            <a:extLst>
              <a:ext uri="{FF2B5EF4-FFF2-40B4-BE49-F238E27FC236}">
                <a16:creationId xmlns:a16="http://schemas.microsoft.com/office/drawing/2014/main" id="{E9E44AA5-9BF9-DE2D-3DCF-B4E910CA041D}"/>
              </a:ext>
            </a:extLst>
          </p:cNvPr>
          <p:cNvSpPr/>
          <p:nvPr/>
        </p:nvSpPr>
        <p:spPr>
          <a:xfrm>
            <a:off x="3823165" y="6311377"/>
            <a:ext cx="1520674" cy="393184"/>
          </a:xfrm>
          <a:prstGeom prst="roundRect">
            <a:avLst/>
          </a:prstGeom>
          <a:noFill/>
          <a:ln>
            <a:solidFill>
              <a:schemeClr val="accent5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IN"/>
          </a:p>
        </p:txBody>
      </p:sp>
      <p:sp>
        <p:nvSpPr>
          <p:cNvPr id="27" name="Title 2">
            <a:extLst>
              <a:ext uri="{FF2B5EF4-FFF2-40B4-BE49-F238E27FC236}">
                <a16:creationId xmlns:a16="http://schemas.microsoft.com/office/drawing/2014/main" id="{A4950AD7-67BC-58C1-5668-AF304C2B7D64}"/>
              </a:ext>
            </a:extLst>
          </p:cNvPr>
          <p:cNvSpPr txBox="1">
            <a:spLocks/>
          </p:cNvSpPr>
          <p:nvPr/>
        </p:nvSpPr>
        <p:spPr>
          <a:xfrm>
            <a:off x="3846291" y="6354179"/>
            <a:ext cx="1513056" cy="316971"/>
          </a:xfrm>
          <a:prstGeom prst="rect">
            <a:avLst/>
          </a:prstGeom>
        </p:spPr>
        <p:txBody>
          <a:bodyPr vert="horz" lIns="91440" tIns="45720" rIns="91440" bIns="45720" rtlCol="0" anchor="ctr" anchorCtr="0">
            <a:noAutofit/>
          </a:bodyPr>
          <a:lstStyle>
            <a:lvl1pPr algn="l" defTabSz="914400" rtl="0" eaLnBrk="1" latinLnBrk="0" hangingPunct="1">
              <a:lnSpc>
                <a:spcPct val="85000"/>
              </a:lnSpc>
              <a:spcBef>
                <a:spcPct val="0"/>
              </a:spcBef>
              <a:buNone/>
              <a:defRPr sz="7200" kern="1200" spc="-50" baseline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IN" sz="2000" i="1" dirty="0"/>
              <a:t>Diff. Relay</a:t>
            </a:r>
          </a:p>
        </p:txBody>
      </p:sp>
      <p:cxnSp>
        <p:nvCxnSpPr>
          <p:cNvPr id="78" name="Connector: Elbow 77">
            <a:extLst>
              <a:ext uri="{FF2B5EF4-FFF2-40B4-BE49-F238E27FC236}">
                <a16:creationId xmlns:a16="http://schemas.microsoft.com/office/drawing/2014/main" id="{BF3EEC5E-1F58-77AE-266E-66B790C70082}"/>
              </a:ext>
            </a:extLst>
          </p:cNvPr>
          <p:cNvCxnSpPr>
            <a:stCxn id="84" idx="4"/>
            <a:endCxn id="26" idx="1"/>
          </p:cNvCxnSpPr>
          <p:nvPr/>
        </p:nvCxnSpPr>
        <p:spPr>
          <a:xfrm rot="16200000" flipH="1">
            <a:off x="1983688" y="4668491"/>
            <a:ext cx="2016109" cy="1662845"/>
          </a:xfrm>
          <a:prstGeom prst="bentConnector2">
            <a:avLst/>
          </a:prstGeom>
          <a:ln w="25400">
            <a:solidFill>
              <a:srgbClr val="FFC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0" name="Connector: Elbow 79">
            <a:extLst>
              <a:ext uri="{FF2B5EF4-FFF2-40B4-BE49-F238E27FC236}">
                <a16:creationId xmlns:a16="http://schemas.microsoft.com/office/drawing/2014/main" id="{6AC99F4C-F8BE-EC4C-9BA7-5C70C7F3045F}"/>
              </a:ext>
            </a:extLst>
          </p:cNvPr>
          <p:cNvCxnSpPr>
            <a:stCxn id="77" idx="4"/>
            <a:endCxn id="27" idx="3"/>
          </p:cNvCxnSpPr>
          <p:nvPr/>
        </p:nvCxnSpPr>
        <p:spPr>
          <a:xfrm rot="5400000">
            <a:off x="7470596" y="2841045"/>
            <a:ext cx="1560371" cy="5782868"/>
          </a:xfrm>
          <a:prstGeom prst="bentConnector2">
            <a:avLst/>
          </a:prstGeom>
          <a:ln w="25400">
            <a:solidFill>
              <a:srgbClr val="FFC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1" name="Title 2">
            <a:extLst>
              <a:ext uri="{FF2B5EF4-FFF2-40B4-BE49-F238E27FC236}">
                <a16:creationId xmlns:a16="http://schemas.microsoft.com/office/drawing/2014/main" id="{A5F6681F-878B-79E9-27C5-5BA3A67C6E3C}"/>
              </a:ext>
            </a:extLst>
          </p:cNvPr>
          <p:cNvSpPr txBox="1">
            <a:spLocks/>
          </p:cNvSpPr>
          <p:nvPr/>
        </p:nvSpPr>
        <p:spPr>
          <a:xfrm>
            <a:off x="4679458" y="1146845"/>
            <a:ext cx="1142521" cy="374928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>
            <a:lvl1pPr algn="l" defTabSz="914400" rtl="0" eaLnBrk="1" latinLnBrk="0" hangingPunct="1">
              <a:lnSpc>
                <a:spcPct val="85000"/>
              </a:lnSpc>
              <a:spcBef>
                <a:spcPct val="0"/>
              </a:spcBef>
              <a:buNone/>
              <a:defRPr sz="7200" kern="1200" spc="-50" baseline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IN" sz="2000" i="1" dirty="0"/>
              <a:t>400 kV</a:t>
            </a:r>
          </a:p>
        </p:txBody>
      </p:sp>
      <p:sp>
        <p:nvSpPr>
          <p:cNvPr id="12" name="Title 2">
            <a:extLst>
              <a:ext uri="{FF2B5EF4-FFF2-40B4-BE49-F238E27FC236}">
                <a16:creationId xmlns:a16="http://schemas.microsoft.com/office/drawing/2014/main" id="{0761621C-3136-2774-260F-9BFBA41767F7}"/>
              </a:ext>
            </a:extLst>
          </p:cNvPr>
          <p:cNvSpPr txBox="1">
            <a:spLocks/>
          </p:cNvSpPr>
          <p:nvPr/>
        </p:nvSpPr>
        <p:spPr>
          <a:xfrm>
            <a:off x="9143169" y="1085244"/>
            <a:ext cx="1012509" cy="374928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>
            <a:lvl1pPr algn="l" defTabSz="914400" rtl="0" eaLnBrk="1" latinLnBrk="0" hangingPunct="1">
              <a:lnSpc>
                <a:spcPct val="85000"/>
              </a:lnSpc>
              <a:spcBef>
                <a:spcPct val="0"/>
              </a:spcBef>
              <a:buNone/>
              <a:defRPr sz="7200" kern="1200" spc="-50" baseline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IN" sz="2000" i="1" dirty="0"/>
              <a:t>220 kV</a:t>
            </a:r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EB1355D8-23B7-ED7F-5EDB-D852448AF769}"/>
              </a:ext>
            </a:extLst>
          </p:cNvPr>
          <p:cNvSpPr/>
          <p:nvPr/>
        </p:nvSpPr>
        <p:spPr>
          <a:xfrm>
            <a:off x="5658042" y="4280536"/>
            <a:ext cx="45719" cy="171400"/>
          </a:xfrm>
          <a:prstGeom prst="rect">
            <a:avLst/>
          </a:prstGeom>
          <a:solidFill>
            <a:schemeClr val="bg1">
              <a:lumMod val="75000"/>
              <a:lumOff val="25000"/>
            </a:schemeClr>
          </a:solidFill>
          <a:ln w="2540">
            <a:solidFill>
              <a:schemeClr val="bg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IN"/>
          </a:p>
        </p:txBody>
      </p:sp>
      <mc:AlternateContent xmlns:mc="http://schemas.openxmlformats.org/markup-compatibility/2006" xmlns:pslz="http://schemas.microsoft.com/office/powerpoint/2016/slidezoom">
        <mc:Choice Requires="pslz">
          <p:graphicFrame>
            <p:nvGraphicFramePr>
              <p:cNvPr id="22" name="Slide Zoom 21">
                <a:extLst>
                  <a:ext uri="{FF2B5EF4-FFF2-40B4-BE49-F238E27FC236}">
                    <a16:creationId xmlns:a16="http://schemas.microsoft.com/office/drawing/2014/main" id="{6DA4BAA6-45A9-A2A6-26E2-A33B3967CC0C}"/>
                  </a:ext>
                </a:extLst>
              </p:cNvPr>
              <p:cNvGraphicFramePr>
                <a:graphicFrameLocks/>
              </p:cNvGraphicFramePr>
              <p:nvPr/>
            </p:nvGraphicFramePr>
            <p:xfrm>
              <a:off x="11832000" y="6498000"/>
              <a:ext cx="360000" cy="360000"/>
            </p:xfrm>
            <a:graphic>
              <a:graphicData uri="http://schemas.microsoft.com/office/powerpoint/2016/slidezoom">
                <pslz:sldZm>
                  <pslz:sldZmObj sldId="348" cId="3437793761">
                    <pslz:zmPr id="{B291E94E-CE7A-4036-9AB7-8ED1A3489271}" returnToParent="0" transitionDur="1000">
                      <p166:blipFill xmlns:p166="http://schemas.microsoft.com/office/powerpoint/2016/6/main">
                        <a:blip r:embed="rId3"/>
                        <a:stretch>
                          <a:fillRect/>
                        </a:stretch>
                      </p166:blipFill>
                      <p166:spPr xmlns:p166="http://schemas.microsoft.com/office/powerpoint/2016/6/main">
                        <a:xfrm>
                          <a:off x="0" y="0"/>
                          <a:ext cx="360000" cy="360000"/>
                        </a:xfrm>
                        <a:prstGeom prst="rect">
                          <a:avLst/>
                        </a:prstGeom>
                        <a:ln w="3175">
                          <a:solidFill>
                            <a:prstClr val="ltGray"/>
                          </a:solidFill>
                        </a:ln>
                      </p166:spPr>
                    </pslz:zmPr>
                  </pslz:sldZmObj>
                </pslz:sldZm>
              </a:graphicData>
            </a:graphic>
          </p:graphicFrame>
        </mc:Choice>
        <mc:Fallback xmlns="">
          <p:pic>
            <p:nvPicPr>
              <p:cNvPr id="22" name="Slide Zoom 21">
                <a:hlinkClick r:id="rId4" action="ppaction://hlinksldjump"/>
                <a:extLst>
                  <a:ext uri="{FF2B5EF4-FFF2-40B4-BE49-F238E27FC236}">
                    <a16:creationId xmlns:a16="http://schemas.microsoft.com/office/drawing/2014/main" id="{6DA4BAA6-45A9-A2A6-26E2-A33B3967CC0C}"/>
                  </a:ext>
                </a:extLst>
              </p:cNvPr>
              <p:cNvPicPr>
                <a:picLocks noGrp="1" noRot="1" noChangeAspect="1" noMove="1" noResize="1" noEditPoints="1" noAdjustHandles="1" noChangeArrowheads="1" noChangeShapeType="1"/>
              </p:cNvPicPr>
              <p:nvPr/>
            </p:nvPicPr>
            <p:blipFill>
              <a:blip r:embed="rId5"/>
              <a:stretch>
                <a:fillRect/>
              </a:stretch>
            </p:blipFill>
            <p:spPr>
              <a:xfrm>
                <a:off x="11832000" y="6498000"/>
                <a:ext cx="360000" cy="360000"/>
              </a:xfrm>
              <a:prstGeom prst="rect">
                <a:avLst/>
              </a:prstGeom>
              <a:ln w="3175">
                <a:solidFill>
                  <a:prstClr val="ltGray"/>
                </a:solidFill>
              </a:ln>
            </p:spPr>
          </p:pic>
        </mc:Fallback>
      </mc:AlternateContent>
      <mc:AlternateContent xmlns:mc="http://schemas.openxmlformats.org/markup-compatibility/2006" xmlns:pslz="http://schemas.microsoft.com/office/powerpoint/2016/slidezoom">
        <mc:Choice Requires="pslz">
          <p:graphicFrame>
            <p:nvGraphicFramePr>
              <p:cNvPr id="28" name="Slide Zoom 27">
                <a:extLst>
                  <a:ext uri="{FF2B5EF4-FFF2-40B4-BE49-F238E27FC236}">
                    <a16:creationId xmlns:a16="http://schemas.microsoft.com/office/drawing/2014/main" id="{2270C397-22E2-EDA8-E239-443C4FE35251}"/>
                  </a:ext>
                </a:extLst>
              </p:cNvPr>
              <p:cNvGraphicFramePr>
                <a:graphicFrameLocks/>
              </p:cNvGraphicFramePr>
              <p:nvPr/>
            </p:nvGraphicFramePr>
            <p:xfrm>
              <a:off x="11832000" y="6073396"/>
              <a:ext cx="360000" cy="360000"/>
            </p:xfrm>
            <a:graphic>
              <a:graphicData uri="http://schemas.microsoft.com/office/powerpoint/2016/slidezoom">
                <pslz:sldZm>
                  <pslz:sldZmObj sldId="358" cId="228870391">
                    <pslz:zmPr id="{32E7CDFA-C177-4C50-A3B2-D17C64B8215C}" returnToParent="0" transitionDur="1000">
                      <p166:blipFill xmlns:p166="http://schemas.microsoft.com/office/powerpoint/2016/6/main">
                        <a:blip r:embed="rId6"/>
                        <a:stretch>
                          <a:fillRect/>
                        </a:stretch>
                      </p166:blipFill>
                      <p166:spPr xmlns:p166="http://schemas.microsoft.com/office/powerpoint/2016/6/main">
                        <a:xfrm>
                          <a:off x="0" y="0"/>
                          <a:ext cx="360000" cy="360000"/>
                        </a:xfrm>
                        <a:prstGeom prst="rect">
                          <a:avLst/>
                        </a:prstGeom>
                        <a:ln w="3175">
                          <a:solidFill>
                            <a:prstClr val="ltGray"/>
                          </a:solidFill>
                        </a:ln>
                      </p166:spPr>
                    </pslz:zmPr>
                  </pslz:sldZmObj>
                </pslz:sldZm>
              </a:graphicData>
            </a:graphic>
          </p:graphicFrame>
        </mc:Choice>
        <mc:Fallback xmlns="">
          <p:pic>
            <p:nvPicPr>
              <p:cNvPr id="28" name="Slide Zoom 27">
                <a:hlinkClick r:id="rId7" action="ppaction://hlinksldjump"/>
                <a:extLst>
                  <a:ext uri="{FF2B5EF4-FFF2-40B4-BE49-F238E27FC236}">
                    <a16:creationId xmlns:a16="http://schemas.microsoft.com/office/drawing/2014/main" id="{2270C397-22E2-EDA8-E239-443C4FE35251}"/>
                  </a:ext>
                </a:extLst>
              </p:cNvPr>
              <p:cNvPicPr>
                <a:picLocks noGrp="1" noRot="1" noChangeAspect="1" noMove="1" noResize="1" noEditPoints="1" noAdjustHandles="1" noChangeArrowheads="1" noChangeShapeType="1"/>
              </p:cNvPicPr>
              <p:nvPr/>
            </p:nvPicPr>
            <p:blipFill>
              <a:blip r:embed="rId8"/>
              <a:stretch>
                <a:fillRect/>
              </a:stretch>
            </p:blipFill>
            <p:spPr>
              <a:xfrm>
                <a:off x="11832000" y="6073396"/>
                <a:ext cx="360000" cy="360000"/>
              </a:xfrm>
              <a:prstGeom prst="rect">
                <a:avLst/>
              </a:prstGeom>
              <a:ln w="3175">
                <a:solidFill>
                  <a:prstClr val="ltGray"/>
                </a:solidFill>
              </a:ln>
            </p:spPr>
          </p:pic>
        </mc:Fallback>
      </mc:AlternateContent>
      <mc:AlternateContent xmlns:mc="http://schemas.openxmlformats.org/markup-compatibility/2006" xmlns:pslz="http://schemas.microsoft.com/office/powerpoint/2016/slidezoom">
        <mc:Choice Requires="pslz">
          <p:graphicFrame>
            <p:nvGraphicFramePr>
              <p:cNvPr id="7" name="Slide Zoom 6">
                <a:extLst>
                  <a:ext uri="{FF2B5EF4-FFF2-40B4-BE49-F238E27FC236}">
                    <a16:creationId xmlns:a16="http://schemas.microsoft.com/office/drawing/2014/main" id="{B0B05EAD-CE0E-B0A7-135F-4B3DBA0AA367}"/>
                  </a:ext>
                </a:extLst>
              </p:cNvPr>
              <p:cNvGraphicFramePr>
                <a:graphicFrameLocks/>
              </p:cNvGraphicFramePr>
              <p:nvPr/>
            </p:nvGraphicFramePr>
            <p:xfrm>
              <a:off x="11832000" y="5648792"/>
              <a:ext cx="360000" cy="360000"/>
            </p:xfrm>
            <a:graphic>
              <a:graphicData uri="http://schemas.microsoft.com/office/powerpoint/2016/slidezoom">
                <pslz:sldZm>
                  <pslz:sldZmObj sldId="373" cId="3042611927">
                    <pslz:zmPr id="{3C5EAB03-9955-49C8-B1A7-2055DD00B9A8}" returnToParent="0" transitionDur="1000">
                      <p166:blipFill xmlns:p166="http://schemas.microsoft.com/office/powerpoint/2016/6/main">
                        <a:blip r:embed="rId9"/>
                        <a:stretch>
                          <a:fillRect/>
                        </a:stretch>
                      </p166:blipFill>
                      <p166:spPr xmlns:p166="http://schemas.microsoft.com/office/powerpoint/2016/6/main">
                        <a:xfrm>
                          <a:off x="0" y="0"/>
                          <a:ext cx="360000" cy="360000"/>
                        </a:xfrm>
                        <a:prstGeom prst="rect">
                          <a:avLst/>
                        </a:prstGeom>
                        <a:ln w="3175">
                          <a:solidFill>
                            <a:prstClr val="ltGray"/>
                          </a:solidFill>
                        </a:ln>
                      </p166:spPr>
                    </pslz:zmPr>
                  </pslz:sldZmObj>
                </pslz:sldZm>
              </a:graphicData>
            </a:graphic>
          </p:graphicFrame>
        </mc:Choice>
        <mc:Fallback xmlns="">
          <p:pic>
            <p:nvPicPr>
              <p:cNvPr id="7" name="Slide Zoom 6">
                <a:hlinkClick r:id="rId10" action="ppaction://hlinksldjump"/>
                <a:extLst>
                  <a:ext uri="{FF2B5EF4-FFF2-40B4-BE49-F238E27FC236}">
                    <a16:creationId xmlns:a16="http://schemas.microsoft.com/office/drawing/2014/main" id="{B0B05EAD-CE0E-B0A7-135F-4B3DBA0AA367}"/>
                  </a:ext>
                </a:extLst>
              </p:cNvPr>
              <p:cNvPicPr>
                <a:picLocks noGrp="1" noRot="1" noChangeAspect="1" noMove="1" noResize="1" noEditPoints="1" noAdjustHandles="1" noChangeArrowheads="1" noChangeShapeType="1"/>
              </p:cNvPicPr>
              <p:nvPr/>
            </p:nvPicPr>
            <p:blipFill>
              <a:blip r:embed="rId11"/>
              <a:stretch>
                <a:fillRect/>
              </a:stretch>
            </p:blipFill>
            <p:spPr>
              <a:xfrm>
                <a:off x="11832000" y="5648792"/>
                <a:ext cx="360000" cy="360000"/>
              </a:xfrm>
              <a:prstGeom prst="rect">
                <a:avLst/>
              </a:prstGeom>
              <a:ln w="3175">
                <a:solidFill>
                  <a:prstClr val="ltGray"/>
                </a:solidFill>
              </a:ln>
            </p:spPr>
          </p:pic>
        </mc:Fallback>
      </mc:AlternateContent>
      <p:grpSp>
        <p:nvGrpSpPr>
          <p:cNvPr id="35" name="Group 34">
            <a:extLst>
              <a:ext uri="{FF2B5EF4-FFF2-40B4-BE49-F238E27FC236}">
                <a16:creationId xmlns:a16="http://schemas.microsoft.com/office/drawing/2014/main" id="{4DB7FA82-0921-4AE4-14A2-B4DF75443D5D}"/>
              </a:ext>
            </a:extLst>
          </p:cNvPr>
          <p:cNvGrpSpPr/>
          <p:nvPr/>
        </p:nvGrpSpPr>
        <p:grpSpPr>
          <a:xfrm>
            <a:off x="7064635" y="6003144"/>
            <a:ext cx="545198" cy="366627"/>
            <a:chOff x="7064635" y="6003144"/>
            <a:chExt cx="545198" cy="366627"/>
          </a:xfrm>
        </p:grpSpPr>
        <p:cxnSp>
          <p:nvCxnSpPr>
            <p:cNvPr id="37" name="Straight Connector 36">
              <a:extLst>
                <a:ext uri="{FF2B5EF4-FFF2-40B4-BE49-F238E27FC236}">
                  <a16:creationId xmlns:a16="http://schemas.microsoft.com/office/drawing/2014/main" id="{93B7127D-AA9C-6FEC-DE9C-60C4B21123B8}"/>
                </a:ext>
              </a:extLst>
            </p:cNvPr>
            <p:cNvCxnSpPr/>
            <p:nvPr/>
          </p:nvCxnSpPr>
          <p:spPr>
            <a:xfrm>
              <a:off x="7200285" y="6293392"/>
              <a:ext cx="273790" cy="0"/>
            </a:xfrm>
            <a:prstGeom prst="line">
              <a:avLst/>
            </a:prstGeom>
            <a:ln w="38100">
              <a:solidFill>
                <a:srgbClr val="00B050"/>
              </a:solidFill>
            </a:ln>
          </p:spPr>
          <p:style>
            <a:lnRef idx="1">
              <a:schemeClr val="dk1"/>
            </a:lnRef>
            <a:fillRef idx="0">
              <a:schemeClr val="dk1"/>
            </a:fillRef>
            <a:effectRef idx="0">
              <a:schemeClr val="dk1"/>
            </a:effectRef>
            <a:fontRef idx="minor">
              <a:schemeClr val="tx1"/>
            </a:fontRef>
          </p:style>
        </p:cxnSp>
        <p:cxnSp>
          <p:nvCxnSpPr>
            <p:cNvPr id="38" name="Straight Connector 37">
              <a:extLst>
                <a:ext uri="{FF2B5EF4-FFF2-40B4-BE49-F238E27FC236}">
                  <a16:creationId xmlns:a16="http://schemas.microsoft.com/office/drawing/2014/main" id="{6845DC76-64B1-CBFE-61BB-0D319AAFC891}"/>
                </a:ext>
              </a:extLst>
            </p:cNvPr>
            <p:cNvCxnSpPr/>
            <p:nvPr/>
          </p:nvCxnSpPr>
          <p:spPr>
            <a:xfrm>
              <a:off x="7064635" y="6135871"/>
              <a:ext cx="545198" cy="0"/>
            </a:xfrm>
            <a:prstGeom prst="line">
              <a:avLst/>
            </a:prstGeom>
            <a:ln w="38100">
              <a:solidFill>
                <a:srgbClr val="00B050"/>
              </a:solidFill>
            </a:ln>
          </p:spPr>
          <p:style>
            <a:lnRef idx="1">
              <a:schemeClr val="dk1"/>
            </a:lnRef>
            <a:fillRef idx="0">
              <a:schemeClr val="dk1"/>
            </a:fillRef>
            <a:effectRef idx="0">
              <a:schemeClr val="dk1"/>
            </a:effectRef>
            <a:fontRef idx="minor">
              <a:schemeClr val="tx1"/>
            </a:fontRef>
          </p:style>
        </p:cxnSp>
        <p:cxnSp>
          <p:nvCxnSpPr>
            <p:cNvPr id="39" name="Straight Connector 38">
              <a:extLst>
                <a:ext uri="{FF2B5EF4-FFF2-40B4-BE49-F238E27FC236}">
                  <a16:creationId xmlns:a16="http://schemas.microsoft.com/office/drawing/2014/main" id="{77F4C22E-5FBE-FF4C-2DE5-A4C19E58B933}"/>
                </a:ext>
              </a:extLst>
            </p:cNvPr>
            <p:cNvCxnSpPr/>
            <p:nvPr/>
          </p:nvCxnSpPr>
          <p:spPr>
            <a:xfrm>
              <a:off x="7119296" y="6212250"/>
              <a:ext cx="435769" cy="4763"/>
            </a:xfrm>
            <a:prstGeom prst="line">
              <a:avLst/>
            </a:prstGeom>
            <a:ln w="38100">
              <a:solidFill>
                <a:srgbClr val="00B050"/>
              </a:solidFill>
            </a:ln>
          </p:spPr>
          <p:style>
            <a:lnRef idx="1">
              <a:schemeClr val="dk1"/>
            </a:lnRef>
            <a:fillRef idx="0">
              <a:schemeClr val="dk1"/>
            </a:fillRef>
            <a:effectRef idx="0">
              <a:schemeClr val="dk1"/>
            </a:effectRef>
            <a:fontRef idx="minor">
              <a:schemeClr val="tx1"/>
            </a:fontRef>
          </p:style>
        </p:cxnSp>
        <p:cxnSp>
          <p:nvCxnSpPr>
            <p:cNvPr id="43" name="Straight Connector 42">
              <a:extLst>
                <a:ext uri="{FF2B5EF4-FFF2-40B4-BE49-F238E27FC236}">
                  <a16:creationId xmlns:a16="http://schemas.microsoft.com/office/drawing/2014/main" id="{859E2E3C-433A-A931-140B-756B721DE9CC}"/>
                </a:ext>
              </a:extLst>
            </p:cNvPr>
            <p:cNvCxnSpPr/>
            <p:nvPr/>
          </p:nvCxnSpPr>
          <p:spPr>
            <a:xfrm>
              <a:off x="7269977" y="6369771"/>
              <a:ext cx="142213" cy="0"/>
            </a:xfrm>
            <a:prstGeom prst="line">
              <a:avLst/>
            </a:prstGeom>
            <a:ln w="38100">
              <a:solidFill>
                <a:srgbClr val="00B050"/>
              </a:solidFill>
            </a:ln>
          </p:spPr>
          <p:style>
            <a:lnRef idx="1">
              <a:schemeClr val="dk1"/>
            </a:lnRef>
            <a:fillRef idx="0">
              <a:schemeClr val="dk1"/>
            </a:fillRef>
            <a:effectRef idx="0">
              <a:schemeClr val="dk1"/>
            </a:effectRef>
            <a:fontRef idx="minor">
              <a:schemeClr val="tx1"/>
            </a:fontRef>
          </p:style>
        </p:cxnSp>
        <p:cxnSp>
          <p:nvCxnSpPr>
            <p:cNvPr id="44" name="Straight Connector 43">
              <a:extLst>
                <a:ext uri="{FF2B5EF4-FFF2-40B4-BE49-F238E27FC236}">
                  <a16:creationId xmlns:a16="http://schemas.microsoft.com/office/drawing/2014/main" id="{3A0D1ECE-9D90-B0F8-0F59-2FA141A713C6}"/>
                </a:ext>
              </a:extLst>
            </p:cNvPr>
            <p:cNvCxnSpPr/>
            <p:nvPr/>
          </p:nvCxnSpPr>
          <p:spPr>
            <a:xfrm flipV="1">
              <a:off x="7337180" y="6003144"/>
              <a:ext cx="1191" cy="365697"/>
            </a:xfrm>
            <a:prstGeom prst="line">
              <a:avLst/>
            </a:prstGeom>
            <a:ln w="38100">
              <a:solidFill>
                <a:srgbClr val="00B050"/>
              </a:solidFill>
            </a:ln>
          </p:spPr>
          <p:style>
            <a:lnRef idx="1">
              <a:schemeClr val="dk1"/>
            </a:lnRef>
            <a:fillRef idx="0">
              <a:schemeClr val="dk1"/>
            </a:fillRef>
            <a:effectRef idx="0">
              <a:schemeClr val="dk1"/>
            </a:effectRef>
            <a:fontRef idx="minor">
              <a:schemeClr val="tx1"/>
            </a:fontRef>
          </p:style>
        </p:cxnSp>
      </p:grpSp>
      <p:sp>
        <p:nvSpPr>
          <p:cNvPr id="2" name="Slide Number Placeholder 1">
            <a:extLst>
              <a:ext uri="{FF2B5EF4-FFF2-40B4-BE49-F238E27FC236}">
                <a16:creationId xmlns:a16="http://schemas.microsoft.com/office/drawing/2014/main" id="{08ED0C10-2271-D16A-B142-A6DDDCFA769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0912638" y="6303802"/>
            <a:ext cx="914400" cy="593725"/>
          </a:xfrm>
        </p:spPr>
        <p:txBody>
          <a:bodyPr>
            <a:normAutofit lnSpcReduction="10000"/>
          </a:bodyPr>
          <a:lstStyle/>
          <a:p>
            <a:fld id="{19C1AEB4-7037-4088-A46E-D96AF956DC0D}" type="slidenum">
              <a:rPr lang="en-IN" smtClean="0"/>
              <a:t>99</a:t>
            </a:fld>
            <a:endParaRPr lang="en-IN" dirty="0"/>
          </a:p>
        </p:txBody>
      </p:sp>
      <p:grpSp>
        <p:nvGrpSpPr>
          <p:cNvPr id="21" name="Group 20">
            <a:extLst>
              <a:ext uri="{FF2B5EF4-FFF2-40B4-BE49-F238E27FC236}">
                <a16:creationId xmlns:a16="http://schemas.microsoft.com/office/drawing/2014/main" id="{83A21DEF-714D-A506-7258-A9DCF9EA5C86}"/>
              </a:ext>
            </a:extLst>
          </p:cNvPr>
          <p:cNvGrpSpPr/>
          <p:nvPr/>
        </p:nvGrpSpPr>
        <p:grpSpPr>
          <a:xfrm>
            <a:off x="11481757" y="74540"/>
            <a:ext cx="620304" cy="653010"/>
            <a:chOff x="8366841" y="1587144"/>
            <a:chExt cx="620304" cy="653010"/>
          </a:xfrm>
        </p:grpSpPr>
        <p:cxnSp>
          <p:nvCxnSpPr>
            <p:cNvPr id="25" name="Straight Connector 24">
              <a:extLst>
                <a:ext uri="{FF2B5EF4-FFF2-40B4-BE49-F238E27FC236}">
                  <a16:creationId xmlns:a16="http://schemas.microsoft.com/office/drawing/2014/main" id="{9A539D1C-22B6-EBAD-7341-6064017E1AE1}"/>
                </a:ext>
              </a:extLst>
            </p:cNvPr>
            <p:cNvCxnSpPr/>
            <p:nvPr/>
          </p:nvCxnSpPr>
          <p:spPr>
            <a:xfrm>
              <a:off x="8672017" y="1587144"/>
              <a:ext cx="0" cy="653010"/>
            </a:xfrm>
            <a:prstGeom prst="line">
              <a:avLst/>
            </a:prstGeom>
            <a:effectLst>
              <a:glow rad="63500">
                <a:schemeClr val="accent1">
                  <a:satMod val="175000"/>
                  <a:alpha val="40000"/>
                </a:schemeClr>
              </a:glow>
            </a:effectLst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9" name="Straight Connector 28">
              <a:extLst>
                <a:ext uri="{FF2B5EF4-FFF2-40B4-BE49-F238E27FC236}">
                  <a16:creationId xmlns:a16="http://schemas.microsoft.com/office/drawing/2014/main" id="{A4BC9B74-0464-8F6B-A409-28B6253977CA}"/>
                </a:ext>
              </a:extLst>
            </p:cNvPr>
            <p:cNvCxnSpPr/>
            <p:nvPr/>
          </p:nvCxnSpPr>
          <p:spPr>
            <a:xfrm>
              <a:off x="8366841" y="1917229"/>
              <a:ext cx="620304" cy="0"/>
            </a:xfrm>
            <a:prstGeom prst="line">
              <a:avLst/>
            </a:prstGeom>
            <a:effectLst>
              <a:glow rad="63500">
                <a:schemeClr val="accent1">
                  <a:satMod val="175000"/>
                  <a:alpha val="40000"/>
                </a:schemeClr>
              </a:glow>
            </a:effectLst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grpSp>
        <p:nvGrpSpPr>
          <p:cNvPr id="30" name="Group 29">
            <a:extLst>
              <a:ext uri="{FF2B5EF4-FFF2-40B4-BE49-F238E27FC236}">
                <a16:creationId xmlns:a16="http://schemas.microsoft.com/office/drawing/2014/main" id="{D7E15320-790C-0130-62FE-553E0788AA78}"/>
              </a:ext>
            </a:extLst>
          </p:cNvPr>
          <p:cNvGrpSpPr/>
          <p:nvPr/>
        </p:nvGrpSpPr>
        <p:grpSpPr>
          <a:xfrm>
            <a:off x="11157779" y="-216759"/>
            <a:ext cx="1260000" cy="1260000"/>
            <a:chOff x="7064043" y="3066250"/>
            <a:chExt cx="1260000" cy="1260000"/>
          </a:xfrm>
        </p:grpSpPr>
        <p:sp>
          <p:nvSpPr>
            <p:cNvPr id="32" name="Oval 31">
              <a:extLst>
                <a:ext uri="{FF2B5EF4-FFF2-40B4-BE49-F238E27FC236}">
                  <a16:creationId xmlns:a16="http://schemas.microsoft.com/office/drawing/2014/main" id="{C199CB82-C673-6079-8C45-18E53C5DBC8E}"/>
                </a:ext>
              </a:extLst>
            </p:cNvPr>
            <p:cNvSpPr/>
            <p:nvPr/>
          </p:nvSpPr>
          <p:spPr>
            <a:xfrm>
              <a:off x="7064043" y="3066250"/>
              <a:ext cx="1260000" cy="1260000"/>
            </a:xfrm>
            <a:prstGeom prst="ellipse">
              <a:avLst/>
            </a:prstGeom>
            <a:noFill/>
            <a:ln>
              <a:solidFill>
                <a:schemeClr val="bg1"/>
              </a:solidFill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IN"/>
            </a:p>
          </p:txBody>
        </p:sp>
        <p:grpSp>
          <p:nvGrpSpPr>
            <p:cNvPr id="45" name="Group 44">
              <a:extLst>
                <a:ext uri="{FF2B5EF4-FFF2-40B4-BE49-F238E27FC236}">
                  <a16:creationId xmlns:a16="http://schemas.microsoft.com/office/drawing/2014/main" id="{9E43D7D6-CF4E-5703-25E0-F30FED51B496}"/>
                </a:ext>
              </a:extLst>
            </p:cNvPr>
            <p:cNvGrpSpPr/>
            <p:nvPr/>
          </p:nvGrpSpPr>
          <p:grpSpPr>
            <a:xfrm>
              <a:off x="7330553" y="3336250"/>
              <a:ext cx="726980" cy="720000"/>
              <a:chOff x="9768840" y="2275840"/>
              <a:chExt cx="726980" cy="720000"/>
            </a:xfrm>
          </p:grpSpPr>
          <p:sp>
            <p:nvSpPr>
              <p:cNvPr id="46" name="Oval 45">
                <a:extLst>
                  <a:ext uri="{FF2B5EF4-FFF2-40B4-BE49-F238E27FC236}">
                    <a16:creationId xmlns:a16="http://schemas.microsoft.com/office/drawing/2014/main" id="{3D0AE660-1DEF-DB16-6647-B31FC247ECF1}"/>
                  </a:ext>
                </a:extLst>
              </p:cNvPr>
              <p:cNvSpPr/>
              <p:nvPr/>
            </p:nvSpPr>
            <p:spPr>
              <a:xfrm>
                <a:off x="9768840" y="2275840"/>
                <a:ext cx="720000" cy="720000"/>
              </a:xfrm>
              <a:prstGeom prst="ellipse">
                <a:avLst/>
              </a:prstGeom>
              <a:noFill/>
              <a:ln>
                <a:solidFill>
                  <a:schemeClr val="bg1"/>
                </a:solidFill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IN"/>
              </a:p>
            </p:txBody>
          </p:sp>
          <p:cxnSp>
            <p:nvCxnSpPr>
              <p:cNvPr id="47" name="Straight Arrow Connector 46">
                <a:extLst>
                  <a:ext uri="{FF2B5EF4-FFF2-40B4-BE49-F238E27FC236}">
                    <a16:creationId xmlns:a16="http://schemas.microsoft.com/office/drawing/2014/main" id="{54066880-5353-37D6-D19D-EAB4687BCE9D}"/>
                  </a:ext>
                </a:extLst>
              </p:cNvPr>
              <p:cNvCxnSpPr>
                <a:cxnSpLocks/>
              </p:cNvCxnSpPr>
              <p:nvPr/>
            </p:nvCxnSpPr>
            <p:spPr>
              <a:xfrm rot="7200000">
                <a:off x="9860407" y="2786655"/>
                <a:ext cx="360000" cy="6762"/>
              </a:xfrm>
              <a:prstGeom prst="straightConnector1">
                <a:avLst/>
              </a:prstGeom>
              <a:ln w="38100" cap="rnd">
                <a:solidFill>
                  <a:srgbClr val="FFFF00"/>
                </a:solidFill>
                <a:tailEnd type="triangle"/>
              </a:ln>
            </p:spPr>
            <p:style>
              <a:lnRef idx="2">
                <a:schemeClr val="accent3"/>
              </a:lnRef>
              <a:fillRef idx="0">
                <a:schemeClr val="accent3"/>
              </a:fillRef>
              <a:effectRef idx="1">
                <a:schemeClr val="accent3"/>
              </a:effectRef>
              <a:fontRef idx="minor">
                <a:schemeClr val="tx1"/>
              </a:fontRef>
            </p:style>
          </p:cxnSp>
          <p:cxnSp>
            <p:nvCxnSpPr>
              <p:cNvPr id="48" name="Straight Arrow Connector 47">
                <a:extLst>
                  <a:ext uri="{FF2B5EF4-FFF2-40B4-BE49-F238E27FC236}">
                    <a16:creationId xmlns:a16="http://schemas.microsoft.com/office/drawing/2014/main" id="{E152F389-577D-0DF0-969D-259A1E797000}"/>
                  </a:ext>
                </a:extLst>
              </p:cNvPr>
              <p:cNvCxnSpPr>
                <a:cxnSpLocks/>
              </p:cNvCxnSpPr>
              <p:nvPr/>
            </p:nvCxnSpPr>
            <p:spPr>
              <a:xfrm rot="14400000">
                <a:off x="9861767" y="2473195"/>
                <a:ext cx="360000" cy="6762"/>
              </a:xfrm>
              <a:prstGeom prst="straightConnector1">
                <a:avLst/>
              </a:prstGeom>
              <a:ln w="38100" cap="rnd">
                <a:solidFill>
                  <a:srgbClr val="0070C0"/>
                </a:solidFill>
                <a:tailEnd type="triangle"/>
              </a:ln>
            </p:spPr>
            <p:style>
              <a:lnRef idx="2">
                <a:schemeClr val="accent3"/>
              </a:lnRef>
              <a:fillRef idx="0">
                <a:schemeClr val="accent3"/>
              </a:fillRef>
              <a:effectRef idx="1">
                <a:schemeClr val="accent3"/>
              </a:effectRef>
              <a:fontRef idx="minor">
                <a:schemeClr val="tx1"/>
              </a:fontRef>
            </p:style>
          </p:cxnSp>
          <p:cxnSp>
            <p:nvCxnSpPr>
              <p:cNvPr id="50" name="Straight Arrow Connector 49">
                <a:extLst>
                  <a:ext uri="{FF2B5EF4-FFF2-40B4-BE49-F238E27FC236}">
                    <a16:creationId xmlns:a16="http://schemas.microsoft.com/office/drawing/2014/main" id="{AFF57A5A-F228-8CAA-B606-52704AAE3756}"/>
                  </a:ext>
                </a:extLst>
              </p:cNvPr>
              <p:cNvCxnSpPr/>
              <p:nvPr/>
            </p:nvCxnSpPr>
            <p:spPr>
              <a:xfrm>
                <a:off x="10135820" y="2629924"/>
                <a:ext cx="360000" cy="6762"/>
              </a:xfrm>
              <a:prstGeom prst="straightConnector1">
                <a:avLst/>
              </a:prstGeom>
              <a:ln w="38100" cap="rnd">
                <a:solidFill>
                  <a:srgbClr val="FF0000"/>
                </a:solidFill>
                <a:tailEnd type="triangle"/>
              </a:ln>
            </p:spPr>
            <p:style>
              <a:lnRef idx="2">
                <a:schemeClr val="accent3"/>
              </a:lnRef>
              <a:fillRef idx="0">
                <a:schemeClr val="accent3"/>
              </a:fillRef>
              <a:effectRef idx="1">
                <a:schemeClr val="accent3"/>
              </a:effectRef>
              <a:fontRef idx="minor">
                <a:schemeClr val="tx1"/>
              </a:fontRef>
            </p:style>
          </p:cxnSp>
        </p:grpSp>
      </p:grpSp>
      <p:sp>
        <p:nvSpPr>
          <p:cNvPr id="52" name="Rectangle 51">
            <a:extLst>
              <a:ext uri="{FF2B5EF4-FFF2-40B4-BE49-F238E27FC236}">
                <a16:creationId xmlns:a16="http://schemas.microsoft.com/office/drawing/2014/main" id="{DDA17BDA-27F6-C3B1-14B5-C7CF6932C430}"/>
              </a:ext>
            </a:extLst>
          </p:cNvPr>
          <p:cNvSpPr/>
          <p:nvPr/>
        </p:nvSpPr>
        <p:spPr>
          <a:xfrm>
            <a:off x="11033567" y="-86686"/>
            <a:ext cx="513657" cy="405484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2000" b="0" cap="none" spc="0" dirty="0">
                <a:ln w="0"/>
                <a:solidFill>
                  <a:srgbClr val="92D050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120</a:t>
            </a:r>
          </a:p>
        </p:txBody>
      </p:sp>
      <p:sp>
        <p:nvSpPr>
          <p:cNvPr id="53" name="Rectangle 52">
            <a:extLst>
              <a:ext uri="{FF2B5EF4-FFF2-40B4-BE49-F238E27FC236}">
                <a16:creationId xmlns:a16="http://schemas.microsoft.com/office/drawing/2014/main" id="{0BC4D12F-6805-1BB9-AC48-F255B6C935B3}"/>
              </a:ext>
            </a:extLst>
          </p:cNvPr>
          <p:cNvSpPr/>
          <p:nvPr/>
        </p:nvSpPr>
        <p:spPr>
          <a:xfrm>
            <a:off x="11077769" y="566219"/>
            <a:ext cx="513657" cy="405484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2000" b="0" cap="none" spc="0" dirty="0">
                <a:ln w="0"/>
                <a:solidFill>
                  <a:srgbClr val="92D050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240</a:t>
            </a:r>
          </a:p>
        </p:txBody>
      </p:sp>
    </p:spTree>
    <p:extLst>
      <p:ext uri="{BB962C8B-B14F-4D97-AF65-F5344CB8AC3E}">
        <p14:creationId xmlns:p14="http://schemas.microsoft.com/office/powerpoint/2010/main" val="259205844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0">
        <p:cut/>
      </p:transition>
    </mc:Choice>
    <mc:Fallback xmlns="">
      <p:transition>
        <p:cut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8" presetClass="emph" presetSubtype="0" repeatCount="indefinite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Rot by="-21600000">
                                      <p:cBhvr>
                                        <p:cTn id="6" dur="200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1" dur="500"/>
                                        <p:tgtEl>
                                          <p:spTgt spid="7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500"/>
                            </p:stCondLst>
                            <p:childTnLst>
                              <p:par>
                                <p:cTn id="13" presetID="22" presetClass="entr" presetSubtype="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5" dur="5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" presetID="22" presetClass="entr" presetSubtype="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8" dur="5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9" fill="hold">
                            <p:stCondLst>
                              <p:cond delay="1000"/>
                            </p:stCondLst>
                            <p:childTnLst>
                              <p:par>
                                <p:cTn id="20" presetID="22" presetClass="entr" presetSubtype="2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right)">
                                      <p:cBhvr>
                                        <p:cTn id="22" dur="500"/>
                                        <p:tgtEl>
                                          <p:spTgt spid="8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" presetClass="entr" presetSubtype="1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9" presetID="35" presetClass="emph" presetSubtype="0" repeatCount="30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discrete" valueType="str">
                                      <p:cBhvr>
                                        <p:cTn id="30" dur="1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hidden"/>
                                          </p:val>
                                        </p:tav>
                                        <p:tav tm="50000">
                                          <p:val>
                                            <p:strVal val="visible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2" presetClass="exit" presetSubtype="4" fill="hold" grpId="2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34" dur="500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5" dur="500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1" dur="5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2" dur="5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2" presetClass="exit" presetSubtype="4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46" dur="500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#ppt_h*1.125000"/>
                                          </p:val>
                                        </p:tav>
                                      </p:tavLst>
                                    </p:anim>
                                    <p:animEffect transition="out" filter="wipe(down)">
                                      <p:cBhvr>
                                        <p:cTn id="47" dur="5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9" fill="hold">
                      <p:stCondLst>
                        <p:cond delay="indefinite"/>
                      </p:stCondLst>
                      <p:childTnLst>
                        <p:par>
                          <p:cTn id="50" fill="hold">
                            <p:stCondLst>
                              <p:cond delay="0"/>
                            </p:stCondLst>
                            <p:childTnLst>
                              <p:par>
                                <p:cTn id="5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0" grpId="0" animBg="1"/>
      <p:bldP spid="20" grpId="1" animBg="1"/>
      <p:bldP spid="20" grpId="2" animBg="1"/>
      <p:bldP spid="24" grpId="0" animBg="1"/>
      <p:bldP spid="24" grpId="1" animBg="1"/>
      <p:bldP spid="26" grpId="0" animBg="1"/>
      <p:bldP spid="27" grpId="0"/>
      <p:bldP spid="13" grpId="0" animBg="1"/>
    </p:bldLst>
  </p:timing>
</p:sld>
</file>

<file path=ppt/slides/slide10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/>
          <p:cNvSpPr>
            <a:spLocks noGrp="1"/>
          </p:cNvSpPr>
          <p:nvPr>
            <p:ph type="ctrTitle"/>
          </p:nvPr>
        </p:nvSpPr>
        <p:spPr>
          <a:xfrm>
            <a:off x="4648846" y="41753"/>
            <a:ext cx="2894308" cy="633120"/>
          </a:xfrm>
        </p:spPr>
        <p:txBody>
          <a:bodyPr>
            <a:normAutofit/>
          </a:bodyPr>
          <a:lstStyle/>
          <a:p>
            <a:pPr algn="ctr"/>
            <a:r>
              <a:rPr lang="en-IN" sz="4000" i="1" u="sng" dirty="0">
                <a:solidFill>
                  <a:srgbClr val="92D050"/>
                </a:solidFill>
              </a:rPr>
              <a:t>REF relays</a:t>
            </a:r>
          </a:p>
        </p:txBody>
      </p:sp>
      <p:pic>
        <p:nvPicPr>
          <p:cNvPr id="2052" name="Picture 4" descr="APTRANSCO ⚡️⚡️ - Electricity Transmission Company - APTRANSCO | LinkedIn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7541" y="17768"/>
            <a:ext cx="1057360" cy="97547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Rectangle 3">
            <a:extLst>
              <a:ext uri="{FF2B5EF4-FFF2-40B4-BE49-F238E27FC236}">
                <a16:creationId xmlns:a16="http://schemas.microsoft.com/office/drawing/2014/main" id="{D65D206B-43D9-E5E0-B0EA-0D4B8AC5EBC8}"/>
              </a:ext>
            </a:extLst>
          </p:cNvPr>
          <p:cNvSpPr/>
          <p:nvPr/>
        </p:nvSpPr>
        <p:spPr>
          <a:xfrm>
            <a:off x="4150119" y="1841854"/>
            <a:ext cx="1634432" cy="140061"/>
          </a:xfrm>
          <a:prstGeom prst="rect">
            <a:avLst/>
          </a:prstGeom>
          <a:solidFill>
            <a:srgbClr val="FF0000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IN"/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6B03AF65-B9D7-A612-FEE9-D3D4ED7F0B0C}"/>
              </a:ext>
            </a:extLst>
          </p:cNvPr>
          <p:cNvSpPr/>
          <p:nvPr/>
        </p:nvSpPr>
        <p:spPr>
          <a:xfrm>
            <a:off x="4145719" y="3008260"/>
            <a:ext cx="1634432" cy="140061"/>
          </a:xfrm>
          <a:prstGeom prst="rect">
            <a:avLst/>
          </a:prstGeom>
          <a:solidFill>
            <a:srgbClr val="FFFF00"/>
          </a:solidFill>
          <a:ln>
            <a:solidFill>
              <a:srgbClr val="FFFF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IN"/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1BFF53ED-3CDD-A832-92E5-83A4AF9DA590}"/>
              </a:ext>
            </a:extLst>
          </p:cNvPr>
          <p:cNvSpPr/>
          <p:nvPr/>
        </p:nvSpPr>
        <p:spPr>
          <a:xfrm>
            <a:off x="4145721" y="4295067"/>
            <a:ext cx="1634432" cy="140061"/>
          </a:xfrm>
          <a:prstGeom prst="rect">
            <a:avLst/>
          </a:prstGeom>
          <a:solidFill>
            <a:srgbClr val="00B0F0"/>
          </a:solidFill>
          <a:ln>
            <a:solidFill>
              <a:srgbClr val="00B0F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IN"/>
          </a:p>
        </p:txBody>
      </p:sp>
      <p:sp>
        <p:nvSpPr>
          <p:cNvPr id="7" name="Title 2">
            <a:extLst>
              <a:ext uri="{FF2B5EF4-FFF2-40B4-BE49-F238E27FC236}">
                <a16:creationId xmlns:a16="http://schemas.microsoft.com/office/drawing/2014/main" id="{7060D36F-BB1B-2A9A-269E-311CEB68351F}"/>
              </a:ext>
            </a:extLst>
          </p:cNvPr>
          <p:cNvSpPr txBox="1">
            <a:spLocks/>
          </p:cNvSpPr>
          <p:nvPr/>
        </p:nvSpPr>
        <p:spPr>
          <a:xfrm>
            <a:off x="4436166" y="1352626"/>
            <a:ext cx="872966" cy="374928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>
            <a:lvl1pPr algn="l" defTabSz="914400" rtl="0" eaLnBrk="1" latinLnBrk="0" hangingPunct="1">
              <a:lnSpc>
                <a:spcPct val="85000"/>
              </a:lnSpc>
              <a:spcBef>
                <a:spcPct val="0"/>
              </a:spcBef>
              <a:buNone/>
              <a:defRPr sz="7200" kern="1200" spc="-50" baseline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IN" sz="2000" i="1" dirty="0"/>
              <a:t>HV</a:t>
            </a:r>
          </a:p>
        </p:txBody>
      </p:sp>
      <p:cxnSp>
        <p:nvCxnSpPr>
          <p:cNvPr id="8" name="Straight Connector 7">
            <a:extLst>
              <a:ext uri="{FF2B5EF4-FFF2-40B4-BE49-F238E27FC236}">
                <a16:creationId xmlns:a16="http://schemas.microsoft.com/office/drawing/2014/main" id="{F73069AA-F7C4-506C-F191-4E131F753114}"/>
              </a:ext>
            </a:extLst>
          </p:cNvPr>
          <p:cNvCxnSpPr>
            <a:cxnSpLocks/>
            <a:stCxn id="4" idx="1"/>
          </p:cNvCxnSpPr>
          <p:nvPr/>
        </p:nvCxnSpPr>
        <p:spPr>
          <a:xfrm flipH="1" flipV="1">
            <a:off x="552329" y="1891926"/>
            <a:ext cx="3597790" cy="19959"/>
          </a:xfrm>
          <a:prstGeom prst="line">
            <a:avLst/>
          </a:prstGeom>
          <a:ln w="3810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" name="Straight Connector 8">
            <a:extLst>
              <a:ext uri="{FF2B5EF4-FFF2-40B4-BE49-F238E27FC236}">
                <a16:creationId xmlns:a16="http://schemas.microsoft.com/office/drawing/2014/main" id="{8CD8A017-146F-0BE1-04A2-09FE45DFF1DB}"/>
              </a:ext>
            </a:extLst>
          </p:cNvPr>
          <p:cNvCxnSpPr>
            <a:cxnSpLocks/>
          </p:cNvCxnSpPr>
          <p:nvPr/>
        </p:nvCxnSpPr>
        <p:spPr>
          <a:xfrm flipH="1" flipV="1">
            <a:off x="552329" y="3039381"/>
            <a:ext cx="3597835" cy="38911"/>
          </a:xfrm>
          <a:prstGeom prst="line">
            <a:avLst/>
          </a:prstGeom>
          <a:ln w="38100">
            <a:solidFill>
              <a:srgbClr val="FFFF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" name="Straight Connector 9">
            <a:extLst>
              <a:ext uri="{FF2B5EF4-FFF2-40B4-BE49-F238E27FC236}">
                <a16:creationId xmlns:a16="http://schemas.microsoft.com/office/drawing/2014/main" id="{0BBEC39E-9DFD-7C64-BF6D-0A6981741AAE}"/>
              </a:ext>
            </a:extLst>
          </p:cNvPr>
          <p:cNvCxnSpPr>
            <a:cxnSpLocks/>
          </p:cNvCxnSpPr>
          <p:nvPr/>
        </p:nvCxnSpPr>
        <p:spPr>
          <a:xfrm flipH="1" flipV="1">
            <a:off x="552329" y="4344827"/>
            <a:ext cx="3597835" cy="20270"/>
          </a:xfrm>
          <a:prstGeom prst="line">
            <a:avLst/>
          </a:prstGeom>
          <a:ln w="38100">
            <a:solidFill>
              <a:srgbClr val="00B0F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1" name="Oval 10">
            <a:extLst>
              <a:ext uri="{FF2B5EF4-FFF2-40B4-BE49-F238E27FC236}">
                <a16:creationId xmlns:a16="http://schemas.microsoft.com/office/drawing/2014/main" id="{95548ACB-A15E-E17E-2EEA-507CE22E360B}"/>
              </a:ext>
            </a:extLst>
          </p:cNvPr>
          <p:cNvSpPr/>
          <p:nvPr/>
        </p:nvSpPr>
        <p:spPr>
          <a:xfrm>
            <a:off x="3410176" y="1783936"/>
            <a:ext cx="431563" cy="259793"/>
          </a:xfrm>
          <a:prstGeom prst="ellipse">
            <a:avLst/>
          </a:prstGeom>
          <a:noFill/>
          <a:ln w="38100">
            <a:solidFill>
              <a:srgbClr val="FFC00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IN"/>
          </a:p>
        </p:txBody>
      </p:sp>
      <p:sp>
        <p:nvSpPr>
          <p:cNvPr id="12" name="Oval 11">
            <a:extLst>
              <a:ext uri="{FF2B5EF4-FFF2-40B4-BE49-F238E27FC236}">
                <a16:creationId xmlns:a16="http://schemas.microsoft.com/office/drawing/2014/main" id="{89134D3C-DF95-0229-3A7D-EC563BC7B306}"/>
              </a:ext>
            </a:extLst>
          </p:cNvPr>
          <p:cNvSpPr/>
          <p:nvPr/>
        </p:nvSpPr>
        <p:spPr>
          <a:xfrm>
            <a:off x="3410176" y="2938288"/>
            <a:ext cx="431563" cy="259793"/>
          </a:xfrm>
          <a:prstGeom prst="ellipse">
            <a:avLst/>
          </a:prstGeom>
          <a:noFill/>
          <a:ln w="38100">
            <a:solidFill>
              <a:srgbClr val="FFC00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IN"/>
          </a:p>
        </p:txBody>
      </p:sp>
      <p:sp>
        <p:nvSpPr>
          <p:cNvPr id="13" name="Oval 12">
            <a:extLst>
              <a:ext uri="{FF2B5EF4-FFF2-40B4-BE49-F238E27FC236}">
                <a16:creationId xmlns:a16="http://schemas.microsoft.com/office/drawing/2014/main" id="{1E2AFB8F-7AD2-4384-E8FA-6E70FA8F077C}"/>
              </a:ext>
            </a:extLst>
          </p:cNvPr>
          <p:cNvSpPr/>
          <p:nvPr/>
        </p:nvSpPr>
        <p:spPr>
          <a:xfrm>
            <a:off x="3410176" y="4248279"/>
            <a:ext cx="431563" cy="259793"/>
          </a:xfrm>
          <a:prstGeom prst="ellipse">
            <a:avLst/>
          </a:prstGeom>
          <a:noFill/>
          <a:ln w="38100">
            <a:solidFill>
              <a:srgbClr val="FFC00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IN"/>
          </a:p>
        </p:txBody>
      </p:sp>
      <p:cxnSp>
        <p:nvCxnSpPr>
          <p:cNvPr id="16" name="Straight Connector 15">
            <a:extLst>
              <a:ext uri="{FF2B5EF4-FFF2-40B4-BE49-F238E27FC236}">
                <a16:creationId xmlns:a16="http://schemas.microsoft.com/office/drawing/2014/main" id="{E3CA02E6-6FE9-F2F3-7704-906B02F81EE2}"/>
              </a:ext>
            </a:extLst>
          </p:cNvPr>
          <p:cNvCxnSpPr>
            <a:cxnSpLocks/>
          </p:cNvCxnSpPr>
          <p:nvPr/>
        </p:nvCxnSpPr>
        <p:spPr>
          <a:xfrm flipH="1" flipV="1">
            <a:off x="4746101" y="2345792"/>
            <a:ext cx="6954171" cy="5779"/>
          </a:xfrm>
          <a:prstGeom prst="line">
            <a:avLst/>
          </a:prstGeom>
          <a:ln w="3810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7" name="Straight Arrow Connector 16">
            <a:extLst>
              <a:ext uri="{FF2B5EF4-FFF2-40B4-BE49-F238E27FC236}">
                <a16:creationId xmlns:a16="http://schemas.microsoft.com/office/drawing/2014/main" id="{E8B2F90E-8E73-4ED3-3F72-001DA6776097}"/>
              </a:ext>
            </a:extLst>
          </p:cNvPr>
          <p:cNvCxnSpPr>
            <a:cxnSpLocks/>
          </p:cNvCxnSpPr>
          <p:nvPr/>
        </p:nvCxnSpPr>
        <p:spPr>
          <a:xfrm flipV="1">
            <a:off x="4766043" y="1957053"/>
            <a:ext cx="0" cy="398782"/>
          </a:xfrm>
          <a:prstGeom prst="straightConnector1">
            <a:avLst/>
          </a:prstGeom>
          <a:ln w="38100">
            <a:solidFill>
              <a:srgbClr val="FF0000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9" name="Straight Connector 18">
            <a:extLst>
              <a:ext uri="{FF2B5EF4-FFF2-40B4-BE49-F238E27FC236}">
                <a16:creationId xmlns:a16="http://schemas.microsoft.com/office/drawing/2014/main" id="{6FA8372F-303B-BB46-B311-ED7D68B2128A}"/>
              </a:ext>
            </a:extLst>
          </p:cNvPr>
          <p:cNvCxnSpPr>
            <a:cxnSpLocks/>
          </p:cNvCxnSpPr>
          <p:nvPr/>
        </p:nvCxnSpPr>
        <p:spPr>
          <a:xfrm flipH="1">
            <a:off x="4746100" y="3499441"/>
            <a:ext cx="6954172" cy="12092"/>
          </a:xfrm>
          <a:prstGeom prst="line">
            <a:avLst/>
          </a:prstGeom>
          <a:ln w="38100">
            <a:solidFill>
              <a:srgbClr val="FFFF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3" name="Straight Arrow Connector 22">
            <a:extLst>
              <a:ext uri="{FF2B5EF4-FFF2-40B4-BE49-F238E27FC236}">
                <a16:creationId xmlns:a16="http://schemas.microsoft.com/office/drawing/2014/main" id="{6B495A24-2304-113A-B4A1-E4AE1BC967E5}"/>
              </a:ext>
            </a:extLst>
          </p:cNvPr>
          <p:cNvCxnSpPr>
            <a:cxnSpLocks/>
          </p:cNvCxnSpPr>
          <p:nvPr/>
        </p:nvCxnSpPr>
        <p:spPr>
          <a:xfrm flipV="1">
            <a:off x="4766042" y="3122794"/>
            <a:ext cx="0" cy="398782"/>
          </a:xfrm>
          <a:prstGeom prst="straightConnector1">
            <a:avLst/>
          </a:prstGeom>
          <a:ln w="38100">
            <a:solidFill>
              <a:srgbClr val="FFFF00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" name="Straight Connector 30">
            <a:extLst>
              <a:ext uri="{FF2B5EF4-FFF2-40B4-BE49-F238E27FC236}">
                <a16:creationId xmlns:a16="http://schemas.microsoft.com/office/drawing/2014/main" id="{5423DCFA-4B9B-F20E-983A-712D2604BB4E}"/>
              </a:ext>
            </a:extLst>
          </p:cNvPr>
          <p:cNvCxnSpPr>
            <a:cxnSpLocks/>
          </p:cNvCxnSpPr>
          <p:nvPr/>
        </p:nvCxnSpPr>
        <p:spPr>
          <a:xfrm flipH="1">
            <a:off x="4768025" y="4809432"/>
            <a:ext cx="6932247" cy="27971"/>
          </a:xfrm>
          <a:prstGeom prst="line">
            <a:avLst/>
          </a:prstGeom>
          <a:ln w="38100">
            <a:solidFill>
              <a:srgbClr val="00B0F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3" name="Straight Arrow Connector 32">
            <a:extLst>
              <a:ext uri="{FF2B5EF4-FFF2-40B4-BE49-F238E27FC236}">
                <a16:creationId xmlns:a16="http://schemas.microsoft.com/office/drawing/2014/main" id="{A6CA99F2-2266-ADB5-A3D9-5ECF41DA2549}"/>
              </a:ext>
            </a:extLst>
          </p:cNvPr>
          <p:cNvCxnSpPr>
            <a:cxnSpLocks/>
          </p:cNvCxnSpPr>
          <p:nvPr/>
        </p:nvCxnSpPr>
        <p:spPr>
          <a:xfrm flipV="1">
            <a:off x="4787812" y="4448664"/>
            <a:ext cx="0" cy="398782"/>
          </a:xfrm>
          <a:prstGeom prst="straightConnector1">
            <a:avLst/>
          </a:prstGeom>
          <a:ln w="38100">
            <a:solidFill>
              <a:srgbClr val="00B0F0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0" name="Straight Connector 39">
            <a:extLst>
              <a:ext uri="{FF2B5EF4-FFF2-40B4-BE49-F238E27FC236}">
                <a16:creationId xmlns:a16="http://schemas.microsoft.com/office/drawing/2014/main" id="{FBC52621-7419-4641-7C61-5F5C29F2268E}"/>
              </a:ext>
            </a:extLst>
          </p:cNvPr>
          <p:cNvCxnSpPr>
            <a:cxnSpLocks/>
          </p:cNvCxnSpPr>
          <p:nvPr/>
        </p:nvCxnSpPr>
        <p:spPr>
          <a:xfrm flipH="1">
            <a:off x="5793782" y="3078469"/>
            <a:ext cx="1555718" cy="2"/>
          </a:xfrm>
          <a:prstGeom prst="line">
            <a:avLst/>
          </a:prstGeom>
          <a:ln w="38100">
            <a:solidFill>
              <a:schemeClr val="bg1">
                <a:lumMod val="50000"/>
                <a:lumOff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1" name="Elbow Connector 4">
            <a:extLst>
              <a:ext uri="{FF2B5EF4-FFF2-40B4-BE49-F238E27FC236}">
                <a16:creationId xmlns:a16="http://schemas.microsoft.com/office/drawing/2014/main" id="{3EFC8770-7E72-66C4-ADA4-5B955650646D}"/>
              </a:ext>
            </a:extLst>
          </p:cNvPr>
          <p:cNvCxnSpPr>
            <a:cxnSpLocks/>
          </p:cNvCxnSpPr>
          <p:nvPr/>
        </p:nvCxnSpPr>
        <p:spPr>
          <a:xfrm flipH="1">
            <a:off x="5793784" y="1912065"/>
            <a:ext cx="4398" cy="2453213"/>
          </a:xfrm>
          <a:prstGeom prst="bentConnector3">
            <a:avLst>
              <a:gd name="adj1" fmla="val -35278809"/>
            </a:avLst>
          </a:prstGeom>
          <a:ln w="38100">
            <a:solidFill>
              <a:schemeClr val="bg1">
                <a:lumMod val="50000"/>
                <a:lumOff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2" name="Straight Connector 41">
            <a:extLst>
              <a:ext uri="{FF2B5EF4-FFF2-40B4-BE49-F238E27FC236}">
                <a16:creationId xmlns:a16="http://schemas.microsoft.com/office/drawing/2014/main" id="{7C6CEB09-C18E-2F64-39F3-28C3C03778CA}"/>
              </a:ext>
            </a:extLst>
          </p:cNvPr>
          <p:cNvCxnSpPr>
            <a:cxnSpLocks/>
          </p:cNvCxnSpPr>
          <p:nvPr/>
        </p:nvCxnSpPr>
        <p:spPr>
          <a:xfrm flipV="1">
            <a:off x="7341882" y="4088578"/>
            <a:ext cx="7618" cy="2013275"/>
          </a:xfrm>
          <a:prstGeom prst="line">
            <a:avLst/>
          </a:prstGeom>
          <a:ln w="38100">
            <a:solidFill>
              <a:schemeClr val="bg1">
                <a:lumMod val="50000"/>
                <a:lumOff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9" name="Oval 28">
            <a:extLst>
              <a:ext uri="{FF2B5EF4-FFF2-40B4-BE49-F238E27FC236}">
                <a16:creationId xmlns:a16="http://schemas.microsoft.com/office/drawing/2014/main" id="{337E889C-8A32-155A-2FC7-74D2E90E49F3}"/>
              </a:ext>
            </a:extLst>
          </p:cNvPr>
          <p:cNvSpPr/>
          <p:nvPr/>
        </p:nvSpPr>
        <p:spPr>
          <a:xfrm>
            <a:off x="8170263" y="2215193"/>
            <a:ext cx="431563" cy="259793"/>
          </a:xfrm>
          <a:prstGeom prst="ellipse">
            <a:avLst/>
          </a:prstGeom>
          <a:noFill/>
          <a:ln w="38100">
            <a:solidFill>
              <a:srgbClr val="FFC00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IN"/>
          </a:p>
        </p:txBody>
      </p:sp>
      <p:sp>
        <p:nvSpPr>
          <p:cNvPr id="30" name="Oval 29">
            <a:extLst>
              <a:ext uri="{FF2B5EF4-FFF2-40B4-BE49-F238E27FC236}">
                <a16:creationId xmlns:a16="http://schemas.microsoft.com/office/drawing/2014/main" id="{50CD4F52-E8DE-C77C-C1ED-711D61615699}"/>
              </a:ext>
            </a:extLst>
          </p:cNvPr>
          <p:cNvSpPr/>
          <p:nvPr/>
        </p:nvSpPr>
        <p:spPr>
          <a:xfrm>
            <a:off x="8170263" y="3369545"/>
            <a:ext cx="431563" cy="259793"/>
          </a:xfrm>
          <a:prstGeom prst="ellipse">
            <a:avLst/>
          </a:prstGeom>
          <a:noFill/>
          <a:ln w="38100">
            <a:solidFill>
              <a:srgbClr val="FFC00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IN"/>
          </a:p>
        </p:txBody>
      </p:sp>
      <p:sp>
        <p:nvSpPr>
          <p:cNvPr id="32" name="Oval 31">
            <a:extLst>
              <a:ext uri="{FF2B5EF4-FFF2-40B4-BE49-F238E27FC236}">
                <a16:creationId xmlns:a16="http://schemas.microsoft.com/office/drawing/2014/main" id="{4BA99438-6DD2-F32B-9084-1E7A82B35795}"/>
              </a:ext>
            </a:extLst>
          </p:cNvPr>
          <p:cNvSpPr/>
          <p:nvPr/>
        </p:nvSpPr>
        <p:spPr>
          <a:xfrm>
            <a:off x="8170263" y="4679536"/>
            <a:ext cx="431563" cy="259793"/>
          </a:xfrm>
          <a:prstGeom prst="ellipse">
            <a:avLst/>
          </a:prstGeom>
          <a:noFill/>
          <a:ln w="38100">
            <a:solidFill>
              <a:srgbClr val="FFC00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IN"/>
          </a:p>
        </p:txBody>
      </p:sp>
      <p:sp>
        <p:nvSpPr>
          <p:cNvPr id="46" name="Trapezoid 45">
            <a:extLst>
              <a:ext uri="{FF2B5EF4-FFF2-40B4-BE49-F238E27FC236}">
                <a16:creationId xmlns:a16="http://schemas.microsoft.com/office/drawing/2014/main" id="{E8362B27-0560-1E73-FB99-16CC0E2A0FE6}"/>
              </a:ext>
            </a:extLst>
          </p:cNvPr>
          <p:cNvSpPr/>
          <p:nvPr/>
        </p:nvSpPr>
        <p:spPr>
          <a:xfrm>
            <a:off x="3258066" y="1624734"/>
            <a:ext cx="735782" cy="508538"/>
          </a:xfrm>
          <a:prstGeom prst="trapezoid">
            <a:avLst/>
          </a:prstGeom>
          <a:noFill/>
          <a:ln>
            <a:solidFill>
              <a:srgbClr val="B7E709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IN"/>
          </a:p>
        </p:txBody>
      </p:sp>
      <p:sp>
        <p:nvSpPr>
          <p:cNvPr id="47" name="Trapezoid 46">
            <a:extLst>
              <a:ext uri="{FF2B5EF4-FFF2-40B4-BE49-F238E27FC236}">
                <a16:creationId xmlns:a16="http://schemas.microsoft.com/office/drawing/2014/main" id="{09F24E3E-74C3-27CB-DF5F-C15843B32A44}"/>
              </a:ext>
            </a:extLst>
          </p:cNvPr>
          <p:cNvSpPr/>
          <p:nvPr/>
        </p:nvSpPr>
        <p:spPr>
          <a:xfrm>
            <a:off x="3245090" y="2817994"/>
            <a:ext cx="735782" cy="508538"/>
          </a:xfrm>
          <a:prstGeom prst="trapezoid">
            <a:avLst/>
          </a:prstGeom>
          <a:noFill/>
          <a:ln>
            <a:solidFill>
              <a:srgbClr val="B7E709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IN"/>
          </a:p>
        </p:txBody>
      </p:sp>
      <p:sp>
        <p:nvSpPr>
          <p:cNvPr id="48" name="Trapezoid 47">
            <a:extLst>
              <a:ext uri="{FF2B5EF4-FFF2-40B4-BE49-F238E27FC236}">
                <a16:creationId xmlns:a16="http://schemas.microsoft.com/office/drawing/2014/main" id="{D77F6C1E-1AB3-BEB4-6B9F-9533E73A56FE}"/>
              </a:ext>
            </a:extLst>
          </p:cNvPr>
          <p:cNvSpPr/>
          <p:nvPr/>
        </p:nvSpPr>
        <p:spPr>
          <a:xfrm>
            <a:off x="3249497" y="4118620"/>
            <a:ext cx="735782" cy="508538"/>
          </a:xfrm>
          <a:prstGeom prst="trapezoid">
            <a:avLst/>
          </a:prstGeom>
          <a:noFill/>
          <a:ln>
            <a:solidFill>
              <a:srgbClr val="B7E709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IN"/>
          </a:p>
        </p:txBody>
      </p:sp>
      <p:sp>
        <p:nvSpPr>
          <p:cNvPr id="50" name="Trapezoid 49">
            <a:extLst>
              <a:ext uri="{FF2B5EF4-FFF2-40B4-BE49-F238E27FC236}">
                <a16:creationId xmlns:a16="http://schemas.microsoft.com/office/drawing/2014/main" id="{39E06CCA-D4E4-3C19-8305-813C6FB42ACA}"/>
              </a:ext>
            </a:extLst>
          </p:cNvPr>
          <p:cNvSpPr/>
          <p:nvPr/>
        </p:nvSpPr>
        <p:spPr>
          <a:xfrm>
            <a:off x="6114765" y="1631216"/>
            <a:ext cx="735782" cy="508538"/>
          </a:xfrm>
          <a:prstGeom prst="trapezoid">
            <a:avLst/>
          </a:prstGeom>
          <a:noFill/>
          <a:ln>
            <a:solidFill>
              <a:srgbClr val="B7E709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IN"/>
          </a:p>
        </p:txBody>
      </p:sp>
      <p:sp>
        <p:nvSpPr>
          <p:cNvPr id="52" name="Trapezoid 51">
            <a:extLst>
              <a:ext uri="{FF2B5EF4-FFF2-40B4-BE49-F238E27FC236}">
                <a16:creationId xmlns:a16="http://schemas.microsoft.com/office/drawing/2014/main" id="{CF1CB41F-8497-DF3E-9DCC-2156B671975D}"/>
              </a:ext>
            </a:extLst>
          </p:cNvPr>
          <p:cNvSpPr/>
          <p:nvPr/>
        </p:nvSpPr>
        <p:spPr>
          <a:xfrm>
            <a:off x="6101789" y="2824476"/>
            <a:ext cx="735782" cy="508538"/>
          </a:xfrm>
          <a:prstGeom prst="trapezoid">
            <a:avLst/>
          </a:prstGeom>
          <a:noFill/>
          <a:ln>
            <a:solidFill>
              <a:srgbClr val="B7E709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IN"/>
          </a:p>
        </p:txBody>
      </p:sp>
      <p:sp>
        <p:nvSpPr>
          <p:cNvPr id="53" name="Trapezoid 52">
            <a:extLst>
              <a:ext uri="{FF2B5EF4-FFF2-40B4-BE49-F238E27FC236}">
                <a16:creationId xmlns:a16="http://schemas.microsoft.com/office/drawing/2014/main" id="{827613C9-CDDE-37C6-32B2-BAD873048FB2}"/>
              </a:ext>
            </a:extLst>
          </p:cNvPr>
          <p:cNvSpPr/>
          <p:nvPr/>
        </p:nvSpPr>
        <p:spPr>
          <a:xfrm>
            <a:off x="6106196" y="4125102"/>
            <a:ext cx="735782" cy="508538"/>
          </a:xfrm>
          <a:prstGeom prst="trapezoid">
            <a:avLst/>
          </a:prstGeom>
          <a:noFill/>
          <a:ln>
            <a:solidFill>
              <a:srgbClr val="B7E709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IN"/>
          </a:p>
        </p:txBody>
      </p:sp>
      <p:sp>
        <p:nvSpPr>
          <p:cNvPr id="35" name="Oval 34">
            <a:extLst>
              <a:ext uri="{FF2B5EF4-FFF2-40B4-BE49-F238E27FC236}">
                <a16:creationId xmlns:a16="http://schemas.microsoft.com/office/drawing/2014/main" id="{2E29CD2C-97F4-AAA1-6F42-DC3430039E52}"/>
              </a:ext>
            </a:extLst>
          </p:cNvPr>
          <p:cNvSpPr/>
          <p:nvPr/>
        </p:nvSpPr>
        <p:spPr>
          <a:xfrm>
            <a:off x="6257146" y="1780694"/>
            <a:ext cx="431563" cy="259793"/>
          </a:xfrm>
          <a:prstGeom prst="ellipse">
            <a:avLst/>
          </a:prstGeom>
          <a:noFill/>
          <a:ln w="38100">
            <a:solidFill>
              <a:srgbClr val="FFC00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IN"/>
          </a:p>
        </p:txBody>
      </p:sp>
      <p:sp>
        <p:nvSpPr>
          <p:cNvPr id="38" name="Oval 37">
            <a:extLst>
              <a:ext uri="{FF2B5EF4-FFF2-40B4-BE49-F238E27FC236}">
                <a16:creationId xmlns:a16="http://schemas.microsoft.com/office/drawing/2014/main" id="{8A7B7A47-EF12-012E-C54F-2A86D0C3B3BD}"/>
              </a:ext>
            </a:extLst>
          </p:cNvPr>
          <p:cNvSpPr/>
          <p:nvPr/>
        </p:nvSpPr>
        <p:spPr>
          <a:xfrm>
            <a:off x="6257146" y="2935046"/>
            <a:ext cx="431563" cy="259793"/>
          </a:xfrm>
          <a:prstGeom prst="ellipse">
            <a:avLst/>
          </a:prstGeom>
          <a:noFill/>
          <a:ln w="38100">
            <a:solidFill>
              <a:srgbClr val="FFC00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IN"/>
          </a:p>
        </p:txBody>
      </p:sp>
      <p:sp>
        <p:nvSpPr>
          <p:cNvPr id="39" name="Oval 38">
            <a:extLst>
              <a:ext uri="{FF2B5EF4-FFF2-40B4-BE49-F238E27FC236}">
                <a16:creationId xmlns:a16="http://schemas.microsoft.com/office/drawing/2014/main" id="{C33FA9D0-2037-3058-561E-BDD7F1D858DF}"/>
              </a:ext>
            </a:extLst>
          </p:cNvPr>
          <p:cNvSpPr/>
          <p:nvPr/>
        </p:nvSpPr>
        <p:spPr>
          <a:xfrm>
            <a:off x="6257146" y="4245037"/>
            <a:ext cx="431563" cy="259793"/>
          </a:xfrm>
          <a:prstGeom prst="ellipse">
            <a:avLst/>
          </a:prstGeom>
          <a:noFill/>
          <a:ln w="38100">
            <a:solidFill>
              <a:srgbClr val="FFC00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IN"/>
          </a:p>
        </p:txBody>
      </p:sp>
      <p:sp>
        <p:nvSpPr>
          <p:cNvPr id="54" name="Title 2">
            <a:extLst>
              <a:ext uri="{FF2B5EF4-FFF2-40B4-BE49-F238E27FC236}">
                <a16:creationId xmlns:a16="http://schemas.microsoft.com/office/drawing/2014/main" id="{DC8A19CF-6DFC-C92A-61CE-03B0043FAB21}"/>
              </a:ext>
            </a:extLst>
          </p:cNvPr>
          <p:cNvSpPr txBox="1">
            <a:spLocks/>
          </p:cNvSpPr>
          <p:nvPr/>
        </p:nvSpPr>
        <p:spPr>
          <a:xfrm>
            <a:off x="6757290" y="1557511"/>
            <a:ext cx="517335" cy="364209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>
            <a:lvl1pPr algn="l" defTabSz="914400" rtl="0" eaLnBrk="1" latinLnBrk="0" hangingPunct="1">
              <a:lnSpc>
                <a:spcPct val="85000"/>
              </a:lnSpc>
              <a:spcBef>
                <a:spcPct val="0"/>
              </a:spcBef>
              <a:buNone/>
              <a:defRPr sz="7200" kern="1200" spc="-50" baseline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IN" sz="2000" i="1" dirty="0"/>
              <a:t>P1</a:t>
            </a:r>
          </a:p>
        </p:txBody>
      </p:sp>
      <p:sp>
        <p:nvSpPr>
          <p:cNvPr id="60" name="Trapezoid 59">
            <a:extLst>
              <a:ext uri="{FF2B5EF4-FFF2-40B4-BE49-F238E27FC236}">
                <a16:creationId xmlns:a16="http://schemas.microsoft.com/office/drawing/2014/main" id="{50E61B71-5559-44E5-701A-57344E5EC39C}"/>
              </a:ext>
            </a:extLst>
          </p:cNvPr>
          <p:cNvSpPr/>
          <p:nvPr/>
        </p:nvSpPr>
        <p:spPr>
          <a:xfrm>
            <a:off x="8040847" y="2088419"/>
            <a:ext cx="735782" cy="508538"/>
          </a:xfrm>
          <a:prstGeom prst="trapezoid">
            <a:avLst/>
          </a:prstGeom>
          <a:noFill/>
          <a:ln>
            <a:solidFill>
              <a:srgbClr val="B7E709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IN"/>
          </a:p>
        </p:txBody>
      </p:sp>
      <p:sp>
        <p:nvSpPr>
          <p:cNvPr id="62" name="Trapezoid 61">
            <a:extLst>
              <a:ext uri="{FF2B5EF4-FFF2-40B4-BE49-F238E27FC236}">
                <a16:creationId xmlns:a16="http://schemas.microsoft.com/office/drawing/2014/main" id="{1BD5C97D-6A62-DDCF-142E-905671D8A7C5}"/>
              </a:ext>
            </a:extLst>
          </p:cNvPr>
          <p:cNvSpPr/>
          <p:nvPr/>
        </p:nvSpPr>
        <p:spPr>
          <a:xfrm>
            <a:off x="8027871" y="3281679"/>
            <a:ext cx="735782" cy="508538"/>
          </a:xfrm>
          <a:prstGeom prst="trapezoid">
            <a:avLst/>
          </a:prstGeom>
          <a:noFill/>
          <a:ln>
            <a:solidFill>
              <a:srgbClr val="B7E709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IN"/>
          </a:p>
        </p:txBody>
      </p:sp>
      <p:sp>
        <p:nvSpPr>
          <p:cNvPr id="65" name="Trapezoid 64">
            <a:extLst>
              <a:ext uri="{FF2B5EF4-FFF2-40B4-BE49-F238E27FC236}">
                <a16:creationId xmlns:a16="http://schemas.microsoft.com/office/drawing/2014/main" id="{BD29160D-8B65-4484-5667-D0BC428FB77A}"/>
              </a:ext>
            </a:extLst>
          </p:cNvPr>
          <p:cNvSpPr/>
          <p:nvPr/>
        </p:nvSpPr>
        <p:spPr>
          <a:xfrm>
            <a:off x="8032278" y="4582305"/>
            <a:ext cx="735782" cy="508538"/>
          </a:xfrm>
          <a:prstGeom prst="trapezoid">
            <a:avLst/>
          </a:prstGeom>
          <a:noFill/>
          <a:ln>
            <a:solidFill>
              <a:srgbClr val="B7E709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IN"/>
          </a:p>
        </p:txBody>
      </p:sp>
      <p:sp>
        <p:nvSpPr>
          <p:cNvPr id="69" name="Title 2">
            <a:extLst>
              <a:ext uri="{FF2B5EF4-FFF2-40B4-BE49-F238E27FC236}">
                <a16:creationId xmlns:a16="http://schemas.microsoft.com/office/drawing/2014/main" id="{200D4D5E-7C04-FEE8-1D26-F25E53A5342D}"/>
              </a:ext>
            </a:extLst>
          </p:cNvPr>
          <p:cNvSpPr txBox="1">
            <a:spLocks/>
          </p:cNvSpPr>
          <p:nvPr/>
        </p:nvSpPr>
        <p:spPr>
          <a:xfrm>
            <a:off x="2931132" y="4655404"/>
            <a:ext cx="872966" cy="613381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>
            <a:lvl1pPr algn="l" defTabSz="914400" rtl="0" eaLnBrk="1" latinLnBrk="0" hangingPunct="1">
              <a:lnSpc>
                <a:spcPct val="85000"/>
              </a:lnSpc>
              <a:spcBef>
                <a:spcPct val="0"/>
              </a:spcBef>
              <a:buNone/>
              <a:defRPr sz="7200" kern="1200" spc="-50" baseline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IN" sz="2000" i="1" dirty="0"/>
              <a:t>PS</a:t>
            </a:r>
          </a:p>
          <a:p>
            <a:pPr algn="ctr"/>
            <a:r>
              <a:rPr lang="en-IN" sz="2000" i="1" dirty="0"/>
              <a:t>REF.</a:t>
            </a:r>
          </a:p>
        </p:txBody>
      </p:sp>
      <p:sp>
        <p:nvSpPr>
          <p:cNvPr id="14" name="Oval 13">
            <a:extLst>
              <a:ext uri="{FF2B5EF4-FFF2-40B4-BE49-F238E27FC236}">
                <a16:creationId xmlns:a16="http://schemas.microsoft.com/office/drawing/2014/main" id="{F7B6EC0E-1E88-8881-F77B-64793F852D56}"/>
              </a:ext>
            </a:extLst>
          </p:cNvPr>
          <p:cNvSpPr/>
          <p:nvPr/>
        </p:nvSpPr>
        <p:spPr>
          <a:xfrm>
            <a:off x="7249738" y="1848303"/>
            <a:ext cx="170498" cy="155308"/>
          </a:xfrm>
          <a:prstGeom prst="ellipse">
            <a:avLst/>
          </a:prstGeom>
          <a:solidFill>
            <a:schemeClr val="accent4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IN"/>
          </a:p>
        </p:txBody>
      </p:sp>
      <p:sp>
        <p:nvSpPr>
          <p:cNvPr id="15" name="Oval 14">
            <a:extLst>
              <a:ext uri="{FF2B5EF4-FFF2-40B4-BE49-F238E27FC236}">
                <a16:creationId xmlns:a16="http://schemas.microsoft.com/office/drawing/2014/main" id="{FC5CA96B-EBF6-FFC8-1601-702FD1913F6C}"/>
              </a:ext>
            </a:extLst>
          </p:cNvPr>
          <p:cNvSpPr/>
          <p:nvPr/>
        </p:nvSpPr>
        <p:spPr>
          <a:xfrm>
            <a:off x="7249738" y="2996713"/>
            <a:ext cx="170498" cy="155308"/>
          </a:xfrm>
          <a:prstGeom prst="ellipse">
            <a:avLst/>
          </a:prstGeom>
          <a:solidFill>
            <a:schemeClr val="accent4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IN"/>
          </a:p>
        </p:txBody>
      </p:sp>
      <p:sp>
        <p:nvSpPr>
          <p:cNvPr id="18" name="Oval 17">
            <a:extLst>
              <a:ext uri="{FF2B5EF4-FFF2-40B4-BE49-F238E27FC236}">
                <a16:creationId xmlns:a16="http://schemas.microsoft.com/office/drawing/2014/main" id="{517554F9-917E-13EE-3E5D-72022A7F79FA}"/>
              </a:ext>
            </a:extLst>
          </p:cNvPr>
          <p:cNvSpPr/>
          <p:nvPr/>
        </p:nvSpPr>
        <p:spPr>
          <a:xfrm>
            <a:off x="7249738" y="4293356"/>
            <a:ext cx="170498" cy="155308"/>
          </a:xfrm>
          <a:prstGeom prst="ellipse">
            <a:avLst/>
          </a:prstGeom>
          <a:solidFill>
            <a:schemeClr val="accent4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IN"/>
          </a:p>
        </p:txBody>
      </p:sp>
      <p:sp>
        <p:nvSpPr>
          <p:cNvPr id="100" name="Title 2">
            <a:extLst>
              <a:ext uri="{FF2B5EF4-FFF2-40B4-BE49-F238E27FC236}">
                <a16:creationId xmlns:a16="http://schemas.microsoft.com/office/drawing/2014/main" id="{C74CDB85-46CA-E91F-7879-29A85AFC7076}"/>
              </a:ext>
            </a:extLst>
          </p:cNvPr>
          <p:cNvSpPr txBox="1">
            <a:spLocks/>
          </p:cNvSpPr>
          <p:nvPr/>
        </p:nvSpPr>
        <p:spPr>
          <a:xfrm>
            <a:off x="6381226" y="4846716"/>
            <a:ext cx="872966" cy="613381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>
            <a:lvl1pPr algn="l" defTabSz="914400" rtl="0" eaLnBrk="1" latinLnBrk="0" hangingPunct="1">
              <a:lnSpc>
                <a:spcPct val="85000"/>
              </a:lnSpc>
              <a:spcBef>
                <a:spcPct val="0"/>
              </a:spcBef>
              <a:buNone/>
              <a:defRPr sz="7200" kern="1200" spc="-50" baseline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IN" sz="2000" i="1" dirty="0"/>
              <a:t>PS</a:t>
            </a:r>
          </a:p>
          <a:p>
            <a:pPr algn="ctr"/>
            <a:r>
              <a:rPr lang="en-IN" sz="2000" i="1" dirty="0"/>
              <a:t>REF.</a:t>
            </a:r>
          </a:p>
        </p:txBody>
      </p:sp>
      <p:sp>
        <p:nvSpPr>
          <p:cNvPr id="101" name="Title 2">
            <a:extLst>
              <a:ext uri="{FF2B5EF4-FFF2-40B4-BE49-F238E27FC236}">
                <a16:creationId xmlns:a16="http://schemas.microsoft.com/office/drawing/2014/main" id="{19FD0AF8-D764-185F-6B46-6F1E5B50D735}"/>
              </a:ext>
            </a:extLst>
          </p:cNvPr>
          <p:cNvSpPr txBox="1">
            <a:spLocks/>
          </p:cNvSpPr>
          <p:nvPr/>
        </p:nvSpPr>
        <p:spPr>
          <a:xfrm>
            <a:off x="8284602" y="5183943"/>
            <a:ext cx="872966" cy="613381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>
            <a:lvl1pPr algn="l" defTabSz="914400" rtl="0" eaLnBrk="1" latinLnBrk="0" hangingPunct="1">
              <a:lnSpc>
                <a:spcPct val="85000"/>
              </a:lnSpc>
              <a:spcBef>
                <a:spcPct val="0"/>
              </a:spcBef>
              <a:buNone/>
              <a:defRPr sz="7200" kern="1200" spc="-50" baseline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IN" sz="2000" i="1" dirty="0"/>
              <a:t>PS</a:t>
            </a:r>
          </a:p>
          <a:p>
            <a:pPr algn="ctr"/>
            <a:r>
              <a:rPr lang="en-IN" sz="2000" i="1" dirty="0"/>
              <a:t>REF.</a:t>
            </a:r>
          </a:p>
        </p:txBody>
      </p:sp>
      <p:sp>
        <p:nvSpPr>
          <p:cNvPr id="20" name="Title 2">
            <a:extLst>
              <a:ext uri="{FF2B5EF4-FFF2-40B4-BE49-F238E27FC236}">
                <a16:creationId xmlns:a16="http://schemas.microsoft.com/office/drawing/2014/main" id="{2461C400-7E9B-CF8E-844C-E4CF41E7DF42}"/>
              </a:ext>
            </a:extLst>
          </p:cNvPr>
          <p:cNvSpPr txBox="1">
            <a:spLocks/>
          </p:cNvSpPr>
          <p:nvPr/>
        </p:nvSpPr>
        <p:spPr>
          <a:xfrm>
            <a:off x="11182937" y="1885003"/>
            <a:ext cx="517335" cy="364209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>
            <a:lvl1pPr algn="l" defTabSz="914400" rtl="0" eaLnBrk="1" latinLnBrk="0" hangingPunct="1">
              <a:lnSpc>
                <a:spcPct val="85000"/>
              </a:lnSpc>
              <a:spcBef>
                <a:spcPct val="0"/>
              </a:spcBef>
              <a:buNone/>
              <a:defRPr sz="7200" kern="1200" spc="-50" baseline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IN" sz="2000" i="1" dirty="0"/>
              <a:t>P1</a:t>
            </a:r>
          </a:p>
        </p:txBody>
      </p:sp>
      <p:sp>
        <p:nvSpPr>
          <p:cNvPr id="24" name="Title 2">
            <a:extLst>
              <a:ext uri="{FF2B5EF4-FFF2-40B4-BE49-F238E27FC236}">
                <a16:creationId xmlns:a16="http://schemas.microsoft.com/office/drawing/2014/main" id="{CB963822-B349-95BE-FAE9-65214EDBC2A2}"/>
              </a:ext>
            </a:extLst>
          </p:cNvPr>
          <p:cNvSpPr txBox="1">
            <a:spLocks/>
          </p:cNvSpPr>
          <p:nvPr/>
        </p:nvSpPr>
        <p:spPr>
          <a:xfrm>
            <a:off x="568363" y="1477645"/>
            <a:ext cx="517335" cy="364209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>
            <a:lvl1pPr algn="l" defTabSz="914400" rtl="0" eaLnBrk="1" latinLnBrk="0" hangingPunct="1">
              <a:lnSpc>
                <a:spcPct val="85000"/>
              </a:lnSpc>
              <a:spcBef>
                <a:spcPct val="0"/>
              </a:spcBef>
              <a:buNone/>
              <a:defRPr sz="7200" kern="1200" spc="-50" baseline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IN" sz="2000" i="1" dirty="0"/>
              <a:t>P1</a:t>
            </a:r>
          </a:p>
        </p:txBody>
      </p:sp>
      <p:sp>
        <p:nvSpPr>
          <p:cNvPr id="21" name="Title 2">
            <a:extLst>
              <a:ext uri="{FF2B5EF4-FFF2-40B4-BE49-F238E27FC236}">
                <a16:creationId xmlns:a16="http://schemas.microsoft.com/office/drawing/2014/main" id="{2D642A23-2CC7-3A4E-8C0B-94252B9193A5}"/>
              </a:ext>
            </a:extLst>
          </p:cNvPr>
          <p:cNvSpPr txBox="1">
            <a:spLocks/>
          </p:cNvSpPr>
          <p:nvPr/>
        </p:nvSpPr>
        <p:spPr>
          <a:xfrm>
            <a:off x="5123250" y="1088499"/>
            <a:ext cx="991515" cy="374928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>
            <a:lvl1pPr algn="l" defTabSz="914400" rtl="0" eaLnBrk="1" latinLnBrk="0" hangingPunct="1">
              <a:lnSpc>
                <a:spcPct val="85000"/>
              </a:lnSpc>
              <a:spcBef>
                <a:spcPct val="0"/>
              </a:spcBef>
              <a:buNone/>
              <a:defRPr sz="7200" kern="1200" spc="-50" baseline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IN" sz="2000" i="1" dirty="0"/>
              <a:t>400 kV</a:t>
            </a:r>
          </a:p>
        </p:txBody>
      </p:sp>
      <p:sp>
        <p:nvSpPr>
          <p:cNvPr id="22" name="Title 2">
            <a:extLst>
              <a:ext uri="{FF2B5EF4-FFF2-40B4-BE49-F238E27FC236}">
                <a16:creationId xmlns:a16="http://schemas.microsoft.com/office/drawing/2014/main" id="{1286788D-5707-0956-EF27-9427920C9C5C}"/>
              </a:ext>
            </a:extLst>
          </p:cNvPr>
          <p:cNvSpPr txBox="1">
            <a:spLocks/>
          </p:cNvSpPr>
          <p:nvPr/>
        </p:nvSpPr>
        <p:spPr>
          <a:xfrm>
            <a:off x="7936937" y="1143611"/>
            <a:ext cx="991516" cy="374928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>
            <a:lvl1pPr algn="l" defTabSz="914400" rtl="0" eaLnBrk="1" latinLnBrk="0" hangingPunct="1">
              <a:lnSpc>
                <a:spcPct val="85000"/>
              </a:lnSpc>
              <a:spcBef>
                <a:spcPct val="0"/>
              </a:spcBef>
              <a:buNone/>
              <a:defRPr sz="7200" kern="1200" spc="-50" baseline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IN" sz="2000" i="1" dirty="0"/>
              <a:t>220 kV</a:t>
            </a:r>
          </a:p>
        </p:txBody>
      </p:sp>
      <p:sp>
        <p:nvSpPr>
          <p:cNvPr id="25" name="Rectangle: Rounded Corners 24">
            <a:extLst>
              <a:ext uri="{FF2B5EF4-FFF2-40B4-BE49-F238E27FC236}">
                <a16:creationId xmlns:a16="http://schemas.microsoft.com/office/drawing/2014/main" id="{91A10940-FBEA-11BE-1813-DD8915B98D7C}"/>
              </a:ext>
            </a:extLst>
          </p:cNvPr>
          <p:cNvSpPr/>
          <p:nvPr/>
        </p:nvSpPr>
        <p:spPr>
          <a:xfrm>
            <a:off x="5217806" y="6311377"/>
            <a:ext cx="1770065" cy="393184"/>
          </a:xfrm>
          <a:prstGeom prst="roundRect">
            <a:avLst/>
          </a:prstGeom>
          <a:noFill/>
          <a:ln>
            <a:solidFill>
              <a:schemeClr val="accent5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IN"/>
          </a:p>
        </p:txBody>
      </p:sp>
      <p:sp>
        <p:nvSpPr>
          <p:cNvPr id="26" name="Title 2">
            <a:extLst>
              <a:ext uri="{FF2B5EF4-FFF2-40B4-BE49-F238E27FC236}">
                <a16:creationId xmlns:a16="http://schemas.microsoft.com/office/drawing/2014/main" id="{DFC3C078-F802-1CDB-5A07-DC0CF38444E1}"/>
              </a:ext>
            </a:extLst>
          </p:cNvPr>
          <p:cNvSpPr txBox="1">
            <a:spLocks/>
          </p:cNvSpPr>
          <p:nvPr/>
        </p:nvSpPr>
        <p:spPr>
          <a:xfrm>
            <a:off x="5180443" y="6340757"/>
            <a:ext cx="1793752" cy="316971"/>
          </a:xfrm>
          <a:prstGeom prst="rect">
            <a:avLst/>
          </a:prstGeom>
        </p:spPr>
        <p:txBody>
          <a:bodyPr vert="horz" lIns="91440" tIns="45720" rIns="91440" bIns="45720" rtlCol="0" anchor="ctr" anchorCtr="0">
            <a:noAutofit/>
          </a:bodyPr>
          <a:lstStyle>
            <a:lvl1pPr algn="l" defTabSz="914400" rtl="0" eaLnBrk="1" latinLnBrk="0" hangingPunct="1">
              <a:lnSpc>
                <a:spcPct val="85000"/>
              </a:lnSpc>
              <a:spcBef>
                <a:spcPct val="0"/>
              </a:spcBef>
              <a:buNone/>
              <a:defRPr sz="7200" kern="1200" spc="-50" baseline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IN" sz="2000" i="1" dirty="0"/>
              <a:t>REF Relay</a:t>
            </a:r>
          </a:p>
        </p:txBody>
      </p:sp>
      <p:cxnSp>
        <p:nvCxnSpPr>
          <p:cNvPr id="27" name="Connector: Elbow 26">
            <a:extLst>
              <a:ext uri="{FF2B5EF4-FFF2-40B4-BE49-F238E27FC236}">
                <a16:creationId xmlns:a16="http://schemas.microsoft.com/office/drawing/2014/main" id="{00591069-C95D-726F-6FEB-6575EDB07CEB}"/>
              </a:ext>
            </a:extLst>
          </p:cNvPr>
          <p:cNvCxnSpPr>
            <a:cxnSpLocks/>
            <a:stCxn id="13" idx="4"/>
            <a:endCxn id="25" idx="1"/>
          </p:cNvCxnSpPr>
          <p:nvPr/>
        </p:nvCxnSpPr>
        <p:spPr>
          <a:xfrm rot="16200000" flipH="1">
            <a:off x="3421934" y="4712096"/>
            <a:ext cx="1999897" cy="1591848"/>
          </a:xfrm>
          <a:prstGeom prst="bentConnector2">
            <a:avLst/>
          </a:prstGeom>
          <a:ln w="25400">
            <a:solidFill>
              <a:srgbClr val="FFC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8" name="Connector: Elbow 27">
            <a:extLst>
              <a:ext uri="{FF2B5EF4-FFF2-40B4-BE49-F238E27FC236}">
                <a16:creationId xmlns:a16="http://schemas.microsoft.com/office/drawing/2014/main" id="{DE62845A-C798-9256-5157-3D798CDFD0B5}"/>
              </a:ext>
            </a:extLst>
          </p:cNvPr>
          <p:cNvCxnSpPr>
            <a:cxnSpLocks/>
            <a:stCxn id="32" idx="4"/>
            <a:endCxn id="26" idx="3"/>
          </p:cNvCxnSpPr>
          <p:nvPr/>
        </p:nvCxnSpPr>
        <p:spPr>
          <a:xfrm rot="5400000">
            <a:off x="6900163" y="5013361"/>
            <a:ext cx="1559914" cy="1411850"/>
          </a:xfrm>
          <a:prstGeom prst="bentConnector2">
            <a:avLst/>
          </a:prstGeom>
          <a:ln w="25400">
            <a:solidFill>
              <a:srgbClr val="FFC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7" name="Straight Connector 36">
            <a:extLst>
              <a:ext uri="{FF2B5EF4-FFF2-40B4-BE49-F238E27FC236}">
                <a16:creationId xmlns:a16="http://schemas.microsoft.com/office/drawing/2014/main" id="{DCB36A74-C4F9-A243-3A00-37385894A17B}"/>
              </a:ext>
            </a:extLst>
          </p:cNvPr>
          <p:cNvCxnSpPr>
            <a:cxnSpLocks/>
          </p:cNvCxnSpPr>
          <p:nvPr/>
        </p:nvCxnSpPr>
        <p:spPr>
          <a:xfrm flipV="1">
            <a:off x="6469680" y="4494693"/>
            <a:ext cx="12976" cy="1826075"/>
          </a:xfrm>
          <a:prstGeom prst="line">
            <a:avLst/>
          </a:prstGeom>
          <a:ln w="38100">
            <a:solidFill>
              <a:srgbClr val="FFC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mc:AlternateContent xmlns:mc="http://schemas.openxmlformats.org/markup-compatibility/2006" xmlns:pslz="http://schemas.microsoft.com/office/powerpoint/2016/slidezoom">
        <mc:Choice Requires="pslz">
          <p:graphicFrame>
            <p:nvGraphicFramePr>
              <p:cNvPr id="36" name="Slide Zoom 35">
                <a:extLst>
                  <a:ext uri="{FF2B5EF4-FFF2-40B4-BE49-F238E27FC236}">
                    <a16:creationId xmlns:a16="http://schemas.microsoft.com/office/drawing/2014/main" id="{4960CF9F-F4EA-8F43-591F-E21971D9E656}"/>
                  </a:ext>
                </a:extLst>
              </p:cNvPr>
              <p:cNvGraphicFramePr>
                <a:graphicFrameLocks/>
              </p:cNvGraphicFramePr>
              <p:nvPr/>
            </p:nvGraphicFramePr>
            <p:xfrm>
              <a:off x="11832000" y="6498000"/>
              <a:ext cx="360000" cy="360000"/>
            </p:xfrm>
            <a:graphic>
              <a:graphicData uri="http://schemas.microsoft.com/office/powerpoint/2016/slidezoom">
                <pslz:sldZm>
                  <pslz:sldZmObj sldId="339" cId="3613817377">
                    <pslz:zmPr id="{168D9EA0-6BE8-414E-9C12-D8282F52AE10}" returnToParent="0" transitionDur="1000">
                      <p166:blipFill xmlns:p166="http://schemas.microsoft.com/office/powerpoint/2016/6/main">
                        <a:blip r:embed="rId3"/>
                        <a:stretch>
                          <a:fillRect/>
                        </a:stretch>
                      </p166:blipFill>
                      <p166:spPr xmlns:p166="http://schemas.microsoft.com/office/powerpoint/2016/6/main">
                        <a:xfrm>
                          <a:off x="0" y="0"/>
                          <a:ext cx="360000" cy="360000"/>
                        </a:xfrm>
                        <a:prstGeom prst="rect">
                          <a:avLst/>
                        </a:prstGeom>
                        <a:ln w="3175">
                          <a:solidFill>
                            <a:prstClr val="ltGray"/>
                          </a:solidFill>
                        </a:ln>
                      </p166:spPr>
                    </pslz:zmPr>
                  </pslz:sldZmObj>
                </pslz:sldZm>
              </a:graphicData>
            </a:graphic>
          </p:graphicFrame>
        </mc:Choice>
        <mc:Fallback xmlns="">
          <p:pic>
            <p:nvPicPr>
              <p:cNvPr id="36" name="Slide Zoom 35">
                <a:hlinkClick r:id="rId4" action="ppaction://hlinksldjump"/>
                <a:extLst>
                  <a:ext uri="{FF2B5EF4-FFF2-40B4-BE49-F238E27FC236}">
                    <a16:creationId xmlns:a16="http://schemas.microsoft.com/office/drawing/2014/main" id="{4960CF9F-F4EA-8F43-591F-E21971D9E656}"/>
                  </a:ext>
                </a:extLst>
              </p:cNvPr>
              <p:cNvPicPr>
                <a:picLocks noGrp="1" noRot="1" noChangeAspect="1" noMove="1" noResize="1" noEditPoints="1" noAdjustHandles="1" noChangeArrowheads="1" noChangeShapeType="1"/>
              </p:cNvPicPr>
              <p:nvPr/>
            </p:nvPicPr>
            <p:blipFill>
              <a:blip r:embed="rId5"/>
              <a:stretch>
                <a:fillRect/>
              </a:stretch>
            </p:blipFill>
            <p:spPr>
              <a:xfrm>
                <a:off x="11832000" y="6498000"/>
                <a:ext cx="360000" cy="360000"/>
              </a:xfrm>
              <a:prstGeom prst="rect">
                <a:avLst/>
              </a:prstGeom>
              <a:ln w="3175">
                <a:solidFill>
                  <a:prstClr val="ltGray"/>
                </a:solidFill>
              </a:ln>
            </p:spPr>
          </p:pic>
        </mc:Fallback>
      </mc:AlternateContent>
      <p:grpSp>
        <p:nvGrpSpPr>
          <p:cNvPr id="43" name="Group 42">
            <a:extLst>
              <a:ext uri="{FF2B5EF4-FFF2-40B4-BE49-F238E27FC236}">
                <a16:creationId xmlns:a16="http://schemas.microsoft.com/office/drawing/2014/main" id="{9C8A51F6-7D22-4D42-3A98-2615C73F1A6B}"/>
              </a:ext>
            </a:extLst>
          </p:cNvPr>
          <p:cNvGrpSpPr/>
          <p:nvPr/>
        </p:nvGrpSpPr>
        <p:grpSpPr>
          <a:xfrm>
            <a:off x="7064635" y="6003144"/>
            <a:ext cx="545198" cy="366627"/>
            <a:chOff x="7064635" y="6003144"/>
            <a:chExt cx="545198" cy="366627"/>
          </a:xfrm>
        </p:grpSpPr>
        <p:cxnSp>
          <p:nvCxnSpPr>
            <p:cNvPr id="44" name="Straight Connector 43">
              <a:extLst>
                <a:ext uri="{FF2B5EF4-FFF2-40B4-BE49-F238E27FC236}">
                  <a16:creationId xmlns:a16="http://schemas.microsoft.com/office/drawing/2014/main" id="{131857D4-C8B6-21F5-D42B-964DF81694A6}"/>
                </a:ext>
              </a:extLst>
            </p:cNvPr>
            <p:cNvCxnSpPr/>
            <p:nvPr/>
          </p:nvCxnSpPr>
          <p:spPr>
            <a:xfrm>
              <a:off x="7200285" y="6293392"/>
              <a:ext cx="273790" cy="0"/>
            </a:xfrm>
            <a:prstGeom prst="line">
              <a:avLst/>
            </a:prstGeom>
            <a:ln w="38100">
              <a:solidFill>
                <a:srgbClr val="00B050"/>
              </a:solidFill>
            </a:ln>
          </p:spPr>
          <p:style>
            <a:lnRef idx="1">
              <a:schemeClr val="dk1"/>
            </a:lnRef>
            <a:fillRef idx="0">
              <a:schemeClr val="dk1"/>
            </a:fillRef>
            <a:effectRef idx="0">
              <a:schemeClr val="dk1"/>
            </a:effectRef>
            <a:fontRef idx="minor">
              <a:schemeClr val="tx1"/>
            </a:fontRef>
          </p:style>
        </p:cxnSp>
        <p:cxnSp>
          <p:nvCxnSpPr>
            <p:cNvPr id="66" name="Straight Connector 65">
              <a:extLst>
                <a:ext uri="{FF2B5EF4-FFF2-40B4-BE49-F238E27FC236}">
                  <a16:creationId xmlns:a16="http://schemas.microsoft.com/office/drawing/2014/main" id="{3C7D3BA8-7FC8-1BB5-3BF2-FCD8902A7755}"/>
                </a:ext>
              </a:extLst>
            </p:cNvPr>
            <p:cNvCxnSpPr/>
            <p:nvPr/>
          </p:nvCxnSpPr>
          <p:spPr>
            <a:xfrm>
              <a:off x="7064635" y="6135871"/>
              <a:ext cx="545198" cy="0"/>
            </a:xfrm>
            <a:prstGeom prst="line">
              <a:avLst/>
            </a:prstGeom>
            <a:ln w="38100">
              <a:solidFill>
                <a:srgbClr val="00B050"/>
              </a:solidFill>
            </a:ln>
          </p:spPr>
          <p:style>
            <a:lnRef idx="1">
              <a:schemeClr val="dk1"/>
            </a:lnRef>
            <a:fillRef idx="0">
              <a:schemeClr val="dk1"/>
            </a:fillRef>
            <a:effectRef idx="0">
              <a:schemeClr val="dk1"/>
            </a:effectRef>
            <a:fontRef idx="minor">
              <a:schemeClr val="tx1"/>
            </a:fontRef>
          </p:style>
        </p:cxnSp>
        <p:cxnSp>
          <p:nvCxnSpPr>
            <p:cNvPr id="68" name="Straight Connector 67">
              <a:extLst>
                <a:ext uri="{FF2B5EF4-FFF2-40B4-BE49-F238E27FC236}">
                  <a16:creationId xmlns:a16="http://schemas.microsoft.com/office/drawing/2014/main" id="{927771B3-6004-DFC3-D4C9-E7C3DDC8D859}"/>
                </a:ext>
              </a:extLst>
            </p:cNvPr>
            <p:cNvCxnSpPr/>
            <p:nvPr/>
          </p:nvCxnSpPr>
          <p:spPr>
            <a:xfrm>
              <a:off x="7119296" y="6212250"/>
              <a:ext cx="435769" cy="4763"/>
            </a:xfrm>
            <a:prstGeom prst="line">
              <a:avLst/>
            </a:prstGeom>
            <a:ln w="38100">
              <a:solidFill>
                <a:srgbClr val="00B050"/>
              </a:solidFill>
            </a:ln>
          </p:spPr>
          <p:style>
            <a:lnRef idx="1">
              <a:schemeClr val="dk1"/>
            </a:lnRef>
            <a:fillRef idx="0">
              <a:schemeClr val="dk1"/>
            </a:fillRef>
            <a:effectRef idx="0">
              <a:schemeClr val="dk1"/>
            </a:effectRef>
            <a:fontRef idx="minor">
              <a:schemeClr val="tx1"/>
            </a:fontRef>
          </p:style>
        </p:cxnSp>
        <p:cxnSp>
          <p:nvCxnSpPr>
            <p:cNvPr id="70" name="Straight Connector 69">
              <a:extLst>
                <a:ext uri="{FF2B5EF4-FFF2-40B4-BE49-F238E27FC236}">
                  <a16:creationId xmlns:a16="http://schemas.microsoft.com/office/drawing/2014/main" id="{6CCB8630-2C5E-D786-02A8-43956974768F}"/>
                </a:ext>
              </a:extLst>
            </p:cNvPr>
            <p:cNvCxnSpPr/>
            <p:nvPr/>
          </p:nvCxnSpPr>
          <p:spPr>
            <a:xfrm>
              <a:off x="7269977" y="6369771"/>
              <a:ext cx="142213" cy="0"/>
            </a:xfrm>
            <a:prstGeom prst="line">
              <a:avLst/>
            </a:prstGeom>
            <a:ln w="38100">
              <a:solidFill>
                <a:srgbClr val="00B050"/>
              </a:solidFill>
            </a:ln>
          </p:spPr>
          <p:style>
            <a:lnRef idx="1">
              <a:schemeClr val="dk1"/>
            </a:lnRef>
            <a:fillRef idx="0">
              <a:schemeClr val="dk1"/>
            </a:fillRef>
            <a:effectRef idx="0">
              <a:schemeClr val="dk1"/>
            </a:effectRef>
            <a:fontRef idx="minor">
              <a:schemeClr val="tx1"/>
            </a:fontRef>
          </p:style>
        </p:cxnSp>
        <p:cxnSp>
          <p:nvCxnSpPr>
            <p:cNvPr id="71" name="Straight Connector 70">
              <a:extLst>
                <a:ext uri="{FF2B5EF4-FFF2-40B4-BE49-F238E27FC236}">
                  <a16:creationId xmlns:a16="http://schemas.microsoft.com/office/drawing/2014/main" id="{8F7C5B2A-FC04-F4F1-C136-3E75E08AD320}"/>
                </a:ext>
              </a:extLst>
            </p:cNvPr>
            <p:cNvCxnSpPr/>
            <p:nvPr/>
          </p:nvCxnSpPr>
          <p:spPr>
            <a:xfrm flipV="1">
              <a:off x="7337180" y="6003144"/>
              <a:ext cx="1191" cy="365697"/>
            </a:xfrm>
            <a:prstGeom prst="line">
              <a:avLst/>
            </a:prstGeom>
            <a:ln w="38100">
              <a:solidFill>
                <a:srgbClr val="00B050"/>
              </a:solidFill>
            </a:ln>
          </p:spPr>
          <p:style>
            <a:lnRef idx="1">
              <a:schemeClr val="dk1"/>
            </a:lnRef>
            <a:fillRef idx="0">
              <a:schemeClr val="dk1"/>
            </a:fillRef>
            <a:effectRef idx="0">
              <a:schemeClr val="dk1"/>
            </a:effectRef>
            <a:fontRef idx="minor">
              <a:schemeClr val="tx1"/>
            </a:fontRef>
          </p:style>
        </p:cxnSp>
      </p:grpSp>
      <p:sp>
        <p:nvSpPr>
          <p:cNvPr id="2" name="Title 2">
            <a:extLst>
              <a:ext uri="{FF2B5EF4-FFF2-40B4-BE49-F238E27FC236}">
                <a16:creationId xmlns:a16="http://schemas.microsoft.com/office/drawing/2014/main" id="{5D7F337E-367E-D811-CCD5-2A0E15B8F83B}"/>
              </a:ext>
            </a:extLst>
          </p:cNvPr>
          <p:cNvSpPr txBox="1">
            <a:spLocks/>
          </p:cNvSpPr>
          <p:nvPr/>
        </p:nvSpPr>
        <p:spPr>
          <a:xfrm>
            <a:off x="2749976" y="845260"/>
            <a:ext cx="1671906" cy="374928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>
            <a:lvl1pPr algn="l" defTabSz="914400" rtl="0" eaLnBrk="1" latinLnBrk="0" hangingPunct="1">
              <a:lnSpc>
                <a:spcPct val="85000"/>
              </a:lnSpc>
              <a:spcBef>
                <a:spcPct val="0"/>
              </a:spcBef>
              <a:buNone/>
              <a:defRPr sz="7200" kern="1200" spc="-50" baseline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IN" sz="2000" i="1" dirty="0"/>
              <a:t>Bushing CTs</a:t>
            </a:r>
          </a:p>
        </p:txBody>
      </p:sp>
      <p:sp>
        <p:nvSpPr>
          <p:cNvPr id="34" name="Slide Number Placeholder 33">
            <a:extLst>
              <a:ext uri="{FF2B5EF4-FFF2-40B4-BE49-F238E27FC236}">
                <a16:creationId xmlns:a16="http://schemas.microsoft.com/office/drawing/2014/main" id="{31006D9B-892C-6ABD-9B34-B9EF692775A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390745" y="5908256"/>
            <a:ext cx="914400" cy="593725"/>
          </a:xfrm>
        </p:spPr>
        <p:txBody>
          <a:bodyPr>
            <a:normAutofit lnSpcReduction="10000"/>
          </a:bodyPr>
          <a:lstStyle/>
          <a:p>
            <a:fld id="{19C1AEB4-7037-4088-A46E-D96AF956DC0D}" type="slidenum">
              <a:rPr lang="en-IN" smtClean="0"/>
              <a:t>100</a:t>
            </a:fld>
            <a:endParaRPr lang="en-IN" dirty="0"/>
          </a:p>
        </p:txBody>
      </p:sp>
      <p:grpSp>
        <p:nvGrpSpPr>
          <p:cNvPr id="45" name="Group 44">
            <a:extLst>
              <a:ext uri="{FF2B5EF4-FFF2-40B4-BE49-F238E27FC236}">
                <a16:creationId xmlns:a16="http://schemas.microsoft.com/office/drawing/2014/main" id="{343B2D93-5CF4-4272-B435-3A197E909B3F}"/>
              </a:ext>
            </a:extLst>
          </p:cNvPr>
          <p:cNvGrpSpPr/>
          <p:nvPr/>
        </p:nvGrpSpPr>
        <p:grpSpPr>
          <a:xfrm>
            <a:off x="11481757" y="74540"/>
            <a:ext cx="620304" cy="653010"/>
            <a:chOff x="8366841" y="1587144"/>
            <a:chExt cx="620304" cy="653010"/>
          </a:xfrm>
        </p:grpSpPr>
        <p:cxnSp>
          <p:nvCxnSpPr>
            <p:cNvPr id="55" name="Straight Connector 54">
              <a:extLst>
                <a:ext uri="{FF2B5EF4-FFF2-40B4-BE49-F238E27FC236}">
                  <a16:creationId xmlns:a16="http://schemas.microsoft.com/office/drawing/2014/main" id="{46D0AEE1-5817-1B79-A280-F4ED5F2C828C}"/>
                </a:ext>
              </a:extLst>
            </p:cNvPr>
            <p:cNvCxnSpPr/>
            <p:nvPr/>
          </p:nvCxnSpPr>
          <p:spPr>
            <a:xfrm>
              <a:off x="8672017" y="1587144"/>
              <a:ext cx="0" cy="653010"/>
            </a:xfrm>
            <a:prstGeom prst="line">
              <a:avLst/>
            </a:prstGeom>
            <a:effectLst>
              <a:glow rad="63500">
                <a:schemeClr val="accent1">
                  <a:satMod val="175000"/>
                  <a:alpha val="40000"/>
                </a:schemeClr>
              </a:glow>
            </a:effectLst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6" name="Straight Connector 55">
              <a:extLst>
                <a:ext uri="{FF2B5EF4-FFF2-40B4-BE49-F238E27FC236}">
                  <a16:creationId xmlns:a16="http://schemas.microsoft.com/office/drawing/2014/main" id="{BF3CA5C0-3D60-F799-4718-E10066FE5F9A}"/>
                </a:ext>
              </a:extLst>
            </p:cNvPr>
            <p:cNvCxnSpPr/>
            <p:nvPr/>
          </p:nvCxnSpPr>
          <p:spPr>
            <a:xfrm>
              <a:off x="8366841" y="1917229"/>
              <a:ext cx="620304" cy="0"/>
            </a:xfrm>
            <a:prstGeom prst="line">
              <a:avLst/>
            </a:prstGeom>
            <a:effectLst>
              <a:glow rad="63500">
                <a:schemeClr val="accent1">
                  <a:satMod val="175000"/>
                  <a:alpha val="40000"/>
                </a:schemeClr>
              </a:glow>
            </a:effectLst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grpSp>
        <p:nvGrpSpPr>
          <p:cNvPr id="57" name="Group 56">
            <a:extLst>
              <a:ext uri="{FF2B5EF4-FFF2-40B4-BE49-F238E27FC236}">
                <a16:creationId xmlns:a16="http://schemas.microsoft.com/office/drawing/2014/main" id="{B06E9651-045E-0102-B815-2EC9D250E684}"/>
              </a:ext>
            </a:extLst>
          </p:cNvPr>
          <p:cNvGrpSpPr/>
          <p:nvPr/>
        </p:nvGrpSpPr>
        <p:grpSpPr>
          <a:xfrm>
            <a:off x="11157779" y="-216759"/>
            <a:ext cx="1260000" cy="1260000"/>
            <a:chOff x="7064043" y="3066250"/>
            <a:chExt cx="1260000" cy="1260000"/>
          </a:xfrm>
        </p:grpSpPr>
        <p:sp>
          <p:nvSpPr>
            <p:cNvPr id="72" name="Oval 71">
              <a:extLst>
                <a:ext uri="{FF2B5EF4-FFF2-40B4-BE49-F238E27FC236}">
                  <a16:creationId xmlns:a16="http://schemas.microsoft.com/office/drawing/2014/main" id="{E4A930BE-7950-5123-77BC-298A4F368168}"/>
                </a:ext>
              </a:extLst>
            </p:cNvPr>
            <p:cNvSpPr/>
            <p:nvPr/>
          </p:nvSpPr>
          <p:spPr>
            <a:xfrm>
              <a:off x="7064043" y="3066250"/>
              <a:ext cx="1260000" cy="1260000"/>
            </a:xfrm>
            <a:prstGeom prst="ellipse">
              <a:avLst/>
            </a:prstGeom>
            <a:noFill/>
            <a:ln>
              <a:solidFill>
                <a:schemeClr val="bg1"/>
              </a:solidFill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IN"/>
            </a:p>
          </p:txBody>
        </p:sp>
        <p:grpSp>
          <p:nvGrpSpPr>
            <p:cNvPr id="73" name="Group 72">
              <a:extLst>
                <a:ext uri="{FF2B5EF4-FFF2-40B4-BE49-F238E27FC236}">
                  <a16:creationId xmlns:a16="http://schemas.microsoft.com/office/drawing/2014/main" id="{224B9D75-2829-A872-CF54-8BFFDB1C0412}"/>
                </a:ext>
              </a:extLst>
            </p:cNvPr>
            <p:cNvGrpSpPr/>
            <p:nvPr/>
          </p:nvGrpSpPr>
          <p:grpSpPr>
            <a:xfrm>
              <a:off x="7330553" y="3336250"/>
              <a:ext cx="726980" cy="720000"/>
              <a:chOff x="9768840" y="2275840"/>
              <a:chExt cx="726980" cy="720000"/>
            </a:xfrm>
          </p:grpSpPr>
          <p:sp>
            <p:nvSpPr>
              <p:cNvPr id="74" name="Oval 73">
                <a:extLst>
                  <a:ext uri="{FF2B5EF4-FFF2-40B4-BE49-F238E27FC236}">
                    <a16:creationId xmlns:a16="http://schemas.microsoft.com/office/drawing/2014/main" id="{7DA6C451-929F-CE2D-5DC7-AB7112E86165}"/>
                  </a:ext>
                </a:extLst>
              </p:cNvPr>
              <p:cNvSpPr/>
              <p:nvPr/>
            </p:nvSpPr>
            <p:spPr>
              <a:xfrm>
                <a:off x="9768840" y="2275840"/>
                <a:ext cx="720000" cy="720000"/>
              </a:xfrm>
              <a:prstGeom prst="ellipse">
                <a:avLst/>
              </a:prstGeom>
              <a:noFill/>
              <a:ln>
                <a:solidFill>
                  <a:schemeClr val="bg1"/>
                </a:solidFill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IN"/>
              </a:p>
            </p:txBody>
          </p:sp>
          <p:cxnSp>
            <p:nvCxnSpPr>
              <p:cNvPr id="75" name="Straight Arrow Connector 74">
                <a:extLst>
                  <a:ext uri="{FF2B5EF4-FFF2-40B4-BE49-F238E27FC236}">
                    <a16:creationId xmlns:a16="http://schemas.microsoft.com/office/drawing/2014/main" id="{280208B3-6E6D-43E2-887A-F30461F9AF6C}"/>
                  </a:ext>
                </a:extLst>
              </p:cNvPr>
              <p:cNvCxnSpPr>
                <a:cxnSpLocks/>
              </p:cNvCxnSpPr>
              <p:nvPr/>
            </p:nvCxnSpPr>
            <p:spPr>
              <a:xfrm rot="7200000">
                <a:off x="9860407" y="2786655"/>
                <a:ext cx="360000" cy="6762"/>
              </a:xfrm>
              <a:prstGeom prst="straightConnector1">
                <a:avLst/>
              </a:prstGeom>
              <a:ln w="38100" cap="rnd">
                <a:solidFill>
                  <a:srgbClr val="FFFF00"/>
                </a:solidFill>
                <a:tailEnd type="triangle"/>
              </a:ln>
            </p:spPr>
            <p:style>
              <a:lnRef idx="2">
                <a:schemeClr val="accent3"/>
              </a:lnRef>
              <a:fillRef idx="0">
                <a:schemeClr val="accent3"/>
              </a:fillRef>
              <a:effectRef idx="1">
                <a:schemeClr val="accent3"/>
              </a:effectRef>
              <a:fontRef idx="minor">
                <a:schemeClr val="tx1"/>
              </a:fontRef>
            </p:style>
          </p:cxnSp>
          <p:cxnSp>
            <p:nvCxnSpPr>
              <p:cNvPr id="76" name="Straight Arrow Connector 75">
                <a:extLst>
                  <a:ext uri="{FF2B5EF4-FFF2-40B4-BE49-F238E27FC236}">
                    <a16:creationId xmlns:a16="http://schemas.microsoft.com/office/drawing/2014/main" id="{80DC970C-B27D-8E8E-BD3A-0CFF565A9043}"/>
                  </a:ext>
                </a:extLst>
              </p:cNvPr>
              <p:cNvCxnSpPr>
                <a:cxnSpLocks/>
              </p:cNvCxnSpPr>
              <p:nvPr/>
            </p:nvCxnSpPr>
            <p:spPr>
              <a:xfrm rot="14400000">
                <a:off x="9861767" y="2473195"/>
                <a:ext cx="360000" cy="6762"/>
              </a:xfrm>
              <a:prstGeom prst="straightConnector1">
                <a:avLst/>
              </a:prstGeom>
              <a:ln w="38100" cap="rnd">
                <a:solidFill>
                  <a:srgbClr val="0070C0"/>
                </a:solidFill>
                <a:tailEnd type="triangle"/>
              </a:ln>
            </p:spPr>
            <p:style>
              <a:lnRef idx="2">
                <a:schemeClr val="accent3"/>
              </a:lnRef>
              <a:fillRef idx="0">
                <a:schemeClr val="accent3"/>
              </a:fillRef>
              <a:effectRef idx="1">
                <a:schemeClr val="accent3"/>
              </a:effectRef>
              <a:fontRef idx="minor">
                <a:schemeClr val="tx1"/>
              </a:fontRef>
            </p:style>
          </p:cxnSp>
          <p:cxnSp>
            <p:nvCxnSpPr>
              <p:cNvPr id="77" name="Straight Arrow Connector 76">
                <a:extLst>
                  <a:ext uri="{FF2B5EF4-FFF2-40B4-BE49-F238E27FC236}">
                    <a16:creationId xmlns:a16="http://schemas.microsoft.com/office/drawing/2014/main" id="{B1B3F5C7-0CF0-DC3A-8B32-3073D6ADA5B4}"/>
                  </a:ext>
                </a:extLst>
              </p:cNvPr>
              <p:cNvCxnSpPr/>
              <p:nvPr/>
            </p:nvCxnSpPr>
            <p:spPr>
              <a:xfrm>
                <a:off x="10135820" y="2629924"/>
                <a:ext cx="360000" cy="6762"/>
              </a:xfrm>
              <a:prstGeom prst="straightConnector1">
                <a:avLst/>
              </a:prstGeom>
              <a:ln w="38100" cap="rnd">
                <a:solidFill>
                  <a:srgbClr val="FF0000"/>
                </a:solidFill>
                <a:tailEnd type="triangle"/>
              </a:ln>
            </p:spPr>
            <p:style>
              <a:lnRef idx="2">
                <a:schemeClr val="accent3"/>
              </a:lnRef>
              <a:fillRef idx="0">
                <a:schemeClr val="accent3"/>
              </a:fillRef>
              <a:effectRef idx="1">
                <a:schemeClr val="accent3"/>
              </a:effectRef>
              <a:fontRef idx="minor">
                <a:schemeClr val="tx1"/>
              </a:fontRef>
            </p:style>
          </p:cxnSp>
        </p:grpSp>
      </p:grpSp>
      <p:sp>
        <p:nvSpPr>
          <p:cNvPr id="78" name="Rectangle 77">
            <a:extLst>
              <a:ext uri="{FF2B5EF4-FFF2-40B4-BE49-F238E27FC236}">
                <a16:creationId xmlns:a16="http://schemas.microsoft.com/office/drawing/2014/main" id="{E3D46A35-56AF-ADE0-C452-B43117C1A15E}"/>
              </a:ext>
            </a:extLst>
          </p:cNvPr>
          <p:cNvSpPr/>
          <p:nvPr/>
        </p:nvSpPr>
        <p:spPr>
          <a:xfrm>
            <a:off x="11033567" y="-86686"/>
            <a:ext cx="513657" cy="405484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2000" b="0" cap="none" spc="0" dirty="0">
                <a:ln w="0"/>
                <a:solidFill>
                  <a:srgbClr val="92D050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120</a:t>
            </a:r>
          </a:p>
        </p:txBody>
      </p:sp>
      <p:sp>
        <p:nvSpPr>
          <p:cNvPr id="79" name="Rectangle 78">
            <a:extLst>
              <a:ext uri="{FF2B5EF4-FFF2-40B4-BE49-F238E27FC236}">
                <a16:creationId xmlns:a16="http://schemas.microsoft.com/office/drawing/2014/main" id="{89E6A854-D36B-E353-1F78-108C10B0F7FC}"/>
              </a:ext>
            </a:extLst>
          </p:cNvPr>
          <p:cNvSpPr/>
          <p:nvPr/>
        </p:nvSpPr>
        <p:spPr>
          <a:xfrm>
            <a:off x="11077769" y="566219"/>
            <a:ext cx="513657" cy="405484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2000" b="0" cap="none" spc="0" dirty="0">
                <a:ln w="0"/>
                <a:solidFill>
                  <a:srgbClr val="92D050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240</a:t>
            </a:r>
          </a:p>
        </p:txBody>
      </p:sp>
    </p:spTree>
    <p:extLst>
      <p:ext uri="{BB962C8B-B14F-4D97-AF65-F5344CB8AC3E}">
        <p14:creationId xmlns:p14="http://schemas.microsoft.com/office/powerpoint/2010/main" val="50191386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0">
        <p:cut/>
      </p:transition>
    </mc:Choice>
    <mc:Fallback xmlns="">
      <p:transition>
        <p:cut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8" presetClass="emph" presetSubtype="0" repeatCount="indefinite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Rot by="-21600000">
                                      <p:cBhvr>
                                        <p:cTn id="6" dur="20000" fill="hold"/>
                                        <p:tgtEl>
                                          <p:spTgt spid="57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22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1" dur="5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2" presetID="2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4" dur="5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5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1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2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3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7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4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4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1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3" dur="500" fill="hold"/>
                                        <p:tgtEl>
                                          <p:spTgt spid="4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4" dur="500" fill="hold"/>
                                        <p:tgtEl>
                                          <p:spTgt spid="4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5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4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4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1" dur="500" fill="hold"/>
                                        <p:tgtEl>
                                          <p:spTgt spid="6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2" dur="500" fill="hold"/>
                                        <p:tgtEl>
                                          <p:spTgt spid="6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3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5" dur="500" fill="hold"/>
                                        <p:tgtEl>
                                          <p:spTgt spid="5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6" dur="500" fill="hold"/>
                                        <p:tgtEl>
                                          <p:spTgt spid="5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7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5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5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1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3" dur="500" fill="hold"/>
                                        <p:tgtEl>
                                          <p:spTgt spid="5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4" dur="500" fill="hold"/>
                                        <p:tgtEl>
                                          <p:spTgt spid="5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5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7" dur="500" fill="hold"/>
                                        <p:tgtEl>
                                          <p:spTgt spid="3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8" dur="500" fill="hold"/>
                                        <p:tgtEl>
                                          <p:spTgt spid="3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1" dur="500" fill="hold"/>
                                        <p:tgtEl>
                                          <p:spTgt spid="3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2" dur="500" fill="hold"/>
                                        <p:tgtEl>
                                          <p:spTgt spid="3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63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5" dur="500" fill="hold"/>
                                        <p:tgtEl>
                                          <p:spTgt spid="3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6" dur="500" fill="hold"/>
                                        <p:tgtEl>
                                          <p:spTgt spid="3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67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9" dur="500" fill="hold"/>
                                        <p:tgtEl>
                                          <p:spTgt spid="10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0" dur="500" fill="hold"/>
                                        <p:tgtEl>
                                          <p:spTgt spid="10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71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3" dur="5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4" dur="5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75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7" dur="5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8" dur="5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7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1" dur="5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2" dur="5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83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5" dur="500" fill="hold"/>
                                        <p:tgtEl>
                                          <p:spTgt spid="6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6" dur="500" fill="hold"/>
                                        <p:tgtEl>
                                          <p:spTgt spid="6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87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9" dur="500" fill="hold"/>
                                        <p:tgtEl>
                                          <p:spTgt spid="6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0" dur="500" fill="hold"/>
                                        <p:tgtEl>
                                          <p:spTgt spid="6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1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93" dur="500" fill="hold"/>
                                        <p:tgtEl>
                                          <p:spTgt spid="6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4" dur="500" fill="hold"/>
                                        <p:tgtEl>
                                          <p:spTgt spid="6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5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97" dur="500" fill="hold"/>
                                        <p:tgtEl>
                                          <p:spTgt spid="10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8" dur="500" fill="hold"/>
                                        <p:tgtEl>
                                          <p:spTgt spid="10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01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02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3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05" dur="5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06" dur="5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7" fill="hold">
                      <p:stCondLst>
                        <p:cond delay="indefinite"/>
                      </p:stCondLst>
                      <p:childTnLst>
                        <p:par>
                          <p:cTn id="108" fill="hold">
                            <p:stCondLst>
                              <p:cond delay="0"/>
                            </p:stCondLst>
                            <p:childTnLst>
                              <p:par>
                                <p:cTn id="10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1" presetID="2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13" dur="5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4" fill="hold">
                            <p:stCondLst>
                              <p:cond delay="3000"/>
                            </p:stCondLst>
                            <p:childTnLst>
                              <p:par>
                                <p:cTn id="115" presetID="22" presetClass="entr" presetSubtype="1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17" dur="500"/>
                                        <p:tgtEl>
                                          <p:spTgt spid="3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8" fill="hold">
                            <p:stCondLst>
                              <p:cond delay="3500"/>
                            </p:stCondLst>
                            <p:childTnLst>
                              <p:par>
                                <p:cTn id="119" presetID="22" presetClass="entr" presetSubtype="2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right)">
                                      <p:cBhvr>
                                        <p:cTn id="121" dur="5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2" fill="hold">
                      <p:stCondLst>
                        <p:cond delay="indefinite"/>
                      </p:stCondLst>
                      <p:childTnLst>
                        <p:par>
                          <p:cTn id="123" fill="hold">
                            <p:stCondLst>
                              <p:cond delay="0"/>
                            </p:stCondLst>
                            <p:childTnLst>
                              <p:par>
                                <p:cTn id="124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6" dur="500" fill="hold"/>
                                        <p:tgtEl>
                                          <p:spTgt spid="5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7" dur="500" fill="hold"/>
                                        <p:tgtEl>
                                          <p:spTgt spid="5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1" grpId="0" animBg="1"/>
      <p:bldP spid="12" grpId="0" animBg="1"/>
      <p:bldP spid="13" grpId="0" animBg="1"/>
      <p:bldP spid="29" grpId="0" animBg="1"/>
      <p:bldP spid="30" grpId="0" animBg="1"/>
      <p:bldP spid="32" grpId="0" animBg="1"/>
      <p:bldP spid="46" grpId="0" animBg="1"/>
      <p:bldP spid="47" grpId="0" animBg="1"/>
      <p:bldP spid="48" grpId="0" animBg="1"/>
      <p:bldP spid="50" grpId="0" animBg="1"/>
      <p:bldP spid="52" grpId="0" animBg="1"/>
      <p:bldP spid="53" grpId="0" animBg="1"/>
      <p:bldP spid="35" grpId="0" animBg="1"/>
      <p:bldP spid="38" grpId="0" animBg="1"/>
      <p:bldP spid="39" grpId="0" animBg="1"/>
      <p:bldP spid="54" grpId="0"/>
      <p:bldP spid="60" grpId="0" animBg="1"/>
      <p:bldP spid="62" grpId="0" animBg="1"/>
      <p:bldP spid="65" grpId="0" animBg="1"/>
      <p:bldP spid="69" grpId="0"/>
      <p:bldP spid="100" grpId="0"/>
      <p:bldP spid="101" grpId="0"/>
      <p:bldP spid="20" grpId="0"/>
      <p:bldP spid="24" grpId="0"/>
      <p:bldP spid="25" grpId="0" animBg="1"/>
      <p:bldP spid="26" grpId="0"/>
      <p:bldP spid="2" grpId="0"/>
    </p:bldLst>
  </p:timing>
</p:sld>
</file>

<file path=ppt/slides/slide10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2340" name="Straight Connector 2339">
            <a:extLst>
              <a:ext uri="{FF2B5EF4-FFF2-40B4-BE49-F238E27FC236}">
                <a16:creationId xmlns:a16="http://schemas.microsoft.com/office/drawing/2014/main" id="{DA5BF5BD-FCE3-F67C-F73D-A09D609D0D09}"/>
              </a:ext>
            </a:extLst>
          </p:cNvPr>
          <p:cNvCxnSpPr>
            <a:cxnSpLocks/>
          </p:cNvCxnSpPr>
          <p:nvPr/>
        </p:nvCxnSpPr>
        <p:spPr>
          <a:xfrm flipH="1">
            <a:off x="3945804" y="4553414"/>
            <a:ext cx="616180" cy="0"/>
          </a:xfrm>
          <a:prstGeom prst="line">
            <a:avLst/>
          </a:prstGeom>
          <a:ln w="12700">
            <a:solidFill>
              <a:srgbClr val="FFC000"/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2341" name="Straight Connector 2340">
            <a:extLst>
              <a:ext uri="{FF2B5EF4-FFF2-40B4-BE49-F238E27FC236}">
                <a16:creationId xmlns:a16="http://schemas.microsoft.com/office/drawing/2014/main" id="{42EE2F09-03E1-0669-0B3B-3A510D9A0A30}"/>
              </a:ext>
            </a:extLst>
          </p:cNvPr>
          <p:cNvCxnSpPr>
            <a:cxnSpLocks/>
            <a:stCxn id="14" idx="1"/>
          </p:cNvCxnSpPr>
          <p:nvPr/>
        </p:nvCxnSpPr>
        <p:spPr>
          <a:xfrm flipH="1">
            <a:off x="2863345" y="4536213"/>
            <a:ext cx="654808" cy="795"/>
          </a:xfrm>
          <a:prstGeom prst="line">
            <a:avLst/>
          </a:prstGeom>
          <a:ln w="12700">
            <a:solidFill>
              <a:srgbClr val="FFC000"/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sp>
        <p:nvSpPr>
          <p:cNvPr id="3" name="Title 2"/>
          <p:cNvSpPr>
            <a:spLocks noGrp="1"/>
          </p:cNvSpPr>
          <p:nvPr>
            <p:ph type="ctrTitle"/>
          </p:nvPr>
        </p:nvSpPr>
        <p:spPr>
          <a:xfrm>
            <a:off x="5346496" y="63718"/>
            <a:ext cx="2785826" cy="633120"/>
          </a:xfrm>
        </p:spPr>
        <p:txBody>
          <a:bodyPr>
            <a:normAutofit/>
          </a:bodyPr>
          <a:lstStyle/>
          <a:p>
            <a:pPr algn="ctr"/>
            <a:r>
              <a:rPr lang="en-IN" sz="4000" i="1" u="sng" dirty="0">
                <a:solidFill>
                  <a:srgbClr val="92D050"/>
                </a:solidFill>
              </a:rPr>
              <a:t>REF relay</a:t>
            </a:r>
            <a:endParaRPr lang="en-IN" sz="4000" i="1" u="sng" dirty="0"/>
          </a:p>
        </p:txBody>
      </p:sp>
      <p:pic>
        <p:nvPicPr>
          <p:cNvPr id="2052" name="Picture 4" descr="APTRANSCO ⚡️⚡️ - Electricity Transmission Company - APTRANSCO | LinkedIn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7541" y="17768"/>
            <a:ext cx="1057360" cy="97547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Oval 1">
            <a:extLst>
              <a:ext uri="{FF2B5EF4-FFF2-40B4-BE49-F238E27FC236}">
                <a16:creationId xmlns:a16="http://schemas.microsoft.com/office/drawing/2014/main" id="{B621C01B-3D0E-66BE-9DF2-B9D9F2124EB8}"/>
              </a:ext>
            </a:extLst>
          </p:cNvPr>
          <p:cNvSpPr/>
          <p:nvPr/>
        </p:nvSpPr>
        <p:spPr>
          <a:xfrm>
            <a:off x="3504944" y="1783936"/>
            <a:ext cx="431563" cy="259793"/>
          </a:xfrm>
          <a:prstGeom prst="ellipse">
            <a:avLst/>
          </a:prstGeom>
          <a:noFill/>
          <a:ln w="38100">
            <a:solidFill>
              <a:srgbClr val="FFC00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IN"/>
          </a:p>
        </p:txBody>
      </p:sp>
      <p:sp>
        <p:nvSpPr>
          <p:cNvPr id="4" name="Trapezoid 3">
            <a:extLst>
              <a:ext uri="{FF2B5EF4-FFF2-40B4-BE49-F238E27FC236}">
                <a16:creationId xmlns:a16="http://schemas.microsoft.com/office/drawing/2014/main" id="{F1297F18-C20F-CD67-6D24-32CEB0828EFA}"/>
              </a:ext>
            </a:extLst>
          </p:cNvPr>
          <p:cNvSpPr/>
          <p:nvPr/>
        </p:nvSpPr>
        <p:spPr>
          <a:xfrm>
            <a:off x="3352834" y="1624734"/>
            <a:ext cx="735782" cy="508538"/>
          </a:xfrm>
          <a:prstGeom prst="trapezoid">
            <a:avLst/>
          </a:prstGeom>
          <a:noFill/>
          <a:ln>
            <a:solidFill>
              <a:srgbClr val="B7E709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IN"/>
          </a:p>
        </p:txBody>
      </p:sp>
      <p:sp>
        <p:nvSpPr>
          <p:cNvPr id="5" name="Rectangle: Rounded Corners 4">
            <a:extLst>
              <a:ext uri="{FF2B5EF4-FFF2-40B4-BE49-F238E27FC236}">
                <a16:creationId xmlns:a16="http://schemas.microsoft.com/office/drawing/2014/main" id="{E27B3A58-8D17-57A7-AFAA-498B3E90BC31}"/>
              </a:ext>
            </a:extLst>
          </p:cNvPr>
          <p:cNvSpPr/>
          <p:nvPr/>
        </p:nvSpPr>
        <p:spPr>
          <a:xfrm>
            <a:off x="2689388" y="4331544"/>
            <a:ext cx="7505729" cy="1046490"/>
          </a:xfrm>
          <a:prstGeom prst="roundRect">
            <a:avLst/>
          </a:pr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IN"/>
          </a:p>
        </p:txBody>
      </p:sp>
      <p:sp>
        <p:nvSpPr>
          <p:cNvPr id="6" name="Title 2">
            <a:extLst>
              <a:ext uri="{FF2B5EF4-FFF2-40B4-BE49-F238E27FC236}">
                <a16:creationId xmlns:a16="http://schemas.microsoft.com/office/drawing/2014/main" id="{56F629AE-0CA6-0C96-DD45-4DFFCB090013}"/>
              </a:ext>
            </a:extLst>
          </p:cNvPr>
          <p:cNvSpPr txBox="1">
            <a:spLocks/>
          </p:cNvSpPr>
          <p:nvPr/>
        </p:nvSpPr>
        <p:spPr>
          <a:xfrm>
            <a:off x="5719065" y="5016123"/>
            <a:ext cx="1793752" cy="316971"/>
          </a:xfrm>
          <a:prstGeom prst="rect">
            <a:avLst/>
          </a:prstGeom>
        </p:spPr>
        <p:txBody>
          <a:bodyPr vert="horz" lIns="91440" tIns="45720" rIns="91440" bIns="45720" rtlCol="0" anchor="ctr" anchorCtr="0">
            <a:noAutofit/>
          </a:bodyPr>
          <a:lstStyle>
            <a:lvl1pPr algn="l" defTabSz="914400" rtl="0" eaLnBrk="1" latinLnBrk="0" hangingPunct="1">
              <a:lnSpc>
                <a:spcPct val="85000"/>
              </a:lnSpc>
              <a:spcBef>
                <a:spcPct val="0"/>
              </a:spcBef>
              <a:buNone/>
              <a:defRPr sz="7200" kern="1200" spc="-50" baseline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IN" sz="2000" i="1" dirty="0"/>
              <a:t>REF Relay</a:t>
            </a:r>
          </a:p>
        </p:txBody>
      </p:sp>
      <p:sp>
        <p:nvSpPr>
          <p:cNvPr id="7" name="Title 2">
            <a:extLst>
              <a:ext uri="{FF2B5EF4-FFF2-40B4-BE49-F238E27FC236}">
                <a16:creationId xmlns:a16="http://schemas.microsoft.com/office/drawing/2014/main" id="{B3C156DD-CDDB-5E09-B20F-601C3F176E18}"/>
              </a:ext>
            </a:extLst>
          </p:cNvPr>
          <p:cNvSpPr txBox="1">
            <a:spLocks/>
          </p:cNvSpPr>
          <p:nvPr/>
        </p:nvSpPr>
        <p:spPr>
          <a:xfrm>
            <a:off x="3425632" y="1307762"/>
            <a:ext cx="590186" cy="316971"/>
          </a:xfrm>
          <a:prstGeom prst="rect">
            <a:avLst/>
          </a:prstGeom>
        </p:spPr>
        <p:txBody>
          <a:bodyPr vert="horz" lIns="91440" tIns="45720" rIns="91440" bIns="45720" rtlCol="0" anchor="b">
            <a:normAutofit fontScale="92500" lnSpcReduction="10000"/>
          </a:bodyPr>
          <a:lstStyle>
            <a:lvl1pPr algn="l" defTabSz="914400" rtl="0" eaLnBrk="1" latinLnBrk="0" hangingPunct="1">
              <a:lnSpc>
                <a:spcPct val="85000"/>
              </a:lnSpc>
              <a:spcBef>
                <a:spcPct val="0"/>
              </a:spcBef>
              <a:buNone/>
              <a:defRPr sz="7200" kern="1200" spc="-50" baseline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IN" sz="2000" dirty="0"/>
              <a:t>1U</a:t>
            </a:r>
          </a:p>
        </p:txBody>
      </p:sp>
      <p:sp>
        <p:nvSpPr>
          <p:cNvPr id="8" name="Oval 7">
            <a:extLst>
              <a:ext uri="{FF2B5EF4-FFF2-40B4-BE49-F238E27FC236}">
                <a16:creationId xmlns:a16="http://schemas.microsoft.com/office/drawing/2014/main" id="{F03040D0-266F-6669-2FB5-0C66AA32F3D0}"/>
              </a:ext>
            </a:extLst>
          </p:cNvPr>
          <p:cNvSpPr/>
          <p:nvPr/>
        </p:nvSpPr>
        <p:spPr>
          <a:xfrm>
            <a:off x="3504944" y="2627001"/>
            <a:ext cx="431563" cy="259793"/>
          </a:xfrm>
          <a:prstGeom prst="ellipse">
            <a:avLst/>
          </a:prstGeom>
          <a:noFill/>
          <a:ln w="38100">
            <a:solidFill>
              <a:srgbClr val="FFC00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IN"/>
          </a:p>
        </p:txBody>
      </p:sp>
      <p:sp>
        <p:nvSpPr>
          <p:cNvPr id="9" name="Trapezoid 8">
            <a:extLst>
              <a:ext uri="{FF2B5EF4-FFF2-40B4-BE49-F238E27FC236}">
                <a16:creationId xmlns:a16="http://schemas.microsoft.com/office/drawing/2014/main" id="{B052C693-2D6D-4593-6A7A-29ED0370E988}"/>
              </a:ext>
            </a:extLst>
          </p:cNvPr>
          <p:cNvSpPr/>
          <p:nvPr/>
        </p:nvSpPr>
        <p:spPr>
          <a:xfrm>
            <a:off x="3352834" y="2467799"/>
            <a:ext cx="735782" cy="508538"/>
          </a:xfrm>
          <a:prstGeom prst="trapezoid">
            <a:avLst/>
          </a:prstGeom>
          <a:noFill/>
          <a:ln>
            <a:solidFill>
              <a:srgbClr val="B7E709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IN"/>
          </a:p>
        </p:txBody>
      </p:sp>
      <p:sp>
        <p:nvSpPr>
          <p:cNvPr id="10" name="Title 2">
            <a:extLst>
              <a:ext uri="{FF2B5EF4-FFF2-40B4-BE49-F238E27FC236}">
                <a16:creationId xmlns:a16="http://schemas.microsoft.com/office/drawing/2014/main" id="{B4C46007-7127-32C6-D46E-48698593E019}"/>
              </a:ext>
            </a:extLst>
          </p:cNvPr>
          <p:cNvSpPr txBox="1">
            <a:spLocks/>
          </p:cNvSpPr>
          <p:nvPr/>
        </p:nvSpPr>
        <p:spPr>
          <a:xfrm>
            <a:off x="3425632" y="2150827"/>
            <a:ext cx="590186" cy="316971"/>
          </a:xfrm>
          <a:prstGeom prst="rect">
            <a:avLst/>
          </a:prstGeom>
        </p:spPr>
        <p:txBody>
          <a:bodyPr vert="horz" lIns="91440" tIns="45720" rIns="91440" bIns="45720" rtlCol="0" anchor="b">
            <a:normAutofit fontScale="92500" lnSpcReduction="10000"/>
          </a:bodyPr>
          <a:lstStyle>
            <a:lvl1pPr algn="l" defTabSz="914400" rtl="0" eaLnBrk="1" latinLnBrk="0" hangingPunct="1">
              <a:lnSpc>
                <a:spcPct val="85000"/>
              </a:lnSpc>
              <a:spcBef>
                <a:spcPct val="0"/>
              </a:spcBef>
              <a:buNone/>
              <a:defRPr sz="7200" kern="1200" spc="-50" baseline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US" sz="2000" dirty="0"/>
              <a:t>2</a:t>
            </a:r>
            <a:r>
              <a:rPr lang="en-IN" sz="2000" dirty="0"/>
              <a:t>U</a:t>
            </a:r>
          </a:p>
        </p:txBody>
      </p:sp>
      <p:sp>
        <p:nvSpPr>
          <p:cNvPr id="11" name="Oval 10">
            <a:extLst>
              <a:ext uri="{FF2B5EF4-FFF2-40B4-BE49-F238E27FC236}">
                <a16:creationId xmlns:a16="http://schemas.microsoft.com/office/drawing/2014/main" id="{5F761994-E4C9-6FF6-FDFF-803A3F22319D}"/>
              </a:ext>
            </a:extLst>
          </p:cNvPr>
          <p:cNvSpPr/>
          <p:nvPr/>
        </p:nvSpPr>
        <p:spPr>
          <a:xfrm>
            <a:off x="3504944" y="3611713"/>
            <a:ext cx="431563" cy="259793"/>
          </a:xfrm>
          <a:prstGeom prst="ellipse">
            <a:avLst/>
          </a:prstGeom>
          <a:noFill/>
          <a:ln w="38100">
            <a:solidFill>
              <a:srgbClr val="FFC00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IN"/>
          </a:p>
        </p:txBody>
      </p:sp>
      <p:sp>
        <p:nvSpPr>
          <p:cNvPr id="12" name="Trapezoid 11">
            <a:extLst>
              <a:ext uri="{FF2B5EF4-FFF2-40B4-BE49-F238E27FC236}">
                <a16:creationId xmlns:a16="http://schemas.microsoft.com/office/drawing/2014/main" id="{46E25D78-F08E-62AD-ED74-0678530DEFF4}"/>
              </a:ext>
            </a:extLst>
          </p:cNvPr>
          <p:cNvSpPr/>
          <p:nvPr/>
        </p:nvSpPr>
        <p:spPr>
          <a:xfrm>
            <a:off x="3352834" y="3452511"/>
            <a:ext cx="735782" cy="508538"/>
          </a:xfrm>
          <a:prstGeom prst="trapezoid">
            <a:avLst/>
          </a:prstGeom>
          <a:noFill/>
          <a:ln>
            <a:solidFill>
              <a:srgbClr val="B7E709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IN"/>
          </a:p>
        </p:txBody>
      </p:sp>
      <p:sp>
        <p:nvSpPr>
          <p:cNvPr id="13" name="Title 2">
            <a:extLst>
              <a:ext uri="{FF2B5EF4-FFF2-40B4-BE49-F238E27FC236}">
                <a16:creationId xmlns:a16="http://schemas.microsoft.com/office/drawing/2014/main" id="{78E5D3B3-9FE8-8D8C-E3DE-88187BBAF612}"/>
              </a:ext>
            </a:extLst>
          </p:cNvPr>
          <p:cNvSpPr txBox="1">
            <a:spLocks/>
          </p:cNvSpPr>
          <p:nvPr/>
        </p:nvSpPr>
        <p:spPr>
          <a:xfrm>
            <a:off x="3425632" y="3135539"/>
            <a:ext cx="590186" cy="316971"/>
          </a:xfrm>
          <a:prstGeom prst="rect">
            <a:avLst/>
          </a:prstGeom>
        </p:spPr>
        <p:txBody>
          <a:bodyPr vert="horz" lIns="91440" tIns="45720" rIns="91440" bIns="45720" rtlCol="0" anchor="b">
            <a:normAutofit fontScale="92500" lnSpcReduction="10000"/>
          </a:bodyPr>
          <a:lstStyle>
            <a:lvl1pPr algn="l" defTabSz="914400" rtl="0" eaLnBrk="1" latinLnBrk="0" hangingPunct="1">
              <a:lnSpc>
                <a:spcPct val="85000"/>
              </a:lnSpc>
              <a:spcBef>
                <a:spcPct val="0"/>
              </a:spcBef>
              <a:buNone/>
              <a:defRPr sz="7200" kern="1200" spc="-50" baseline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IN" sz="2000" dirty="0"/>
              <a:t>NU</a:t>
            </a:r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F9A16769-C4D4-BC2F-1864-9EA10CC22674}"/>
              </a:ext>
            </a:extLst>
          </p:cNvPr>
          <p:cNvSpPr/>
          <p:nvPr/>
        </p:nvSpPr>
        <p:spPr>
          <a:xfrm>
            <a:off x="3518153" y="4437223"/>
            <a:ext cx="451064" cy="197979"/>
          </a:xfrm>
          <a:prstGeom prst="rect">
            <a:avLst/>
          </a:prstGeom>
          <a:solidFill>
            <a:srgbClr val="FF0000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IN"/>
          </a:p>
        </p:txBody>
      </p:sp>
      <p:sp>
        <p:nvSpPr>
          <p:cNvPr id="39" name="Title 2">
            <a:extLst>
              <a:ext uri="{FF2B5EF4-FFF2-40B4-BE49-F238E27FC236}">
                <a16:creationId xmlns:a16="http://schemas.microsoft.com/office/drawing/2014/main" id="{93E58362-BE45-CCF2-0D30-7EA7FE6DB2BD}"/>
              </a:ext>
            </a:extLst>
          </p:cNvPr>
          <p:cNvSpPr txBox="1">
            <a:spLocks/>
          </p:cNvSpPr>
          <p:nvPr/>
        </p:nvSpPr>
        <p:spPr>
          <a:xfrm>
            <a:off x="2719800" y="1650673"/>
            <a:ext cx="590186" cy="316971"/>
          </a:xfrm>
          <a:prstGeom prst="rect">
            <a:avLst/>
          </a:prstGeom>
        </p:spPr>
        <p:txBody>
          <a:bodyPr vert="horz" lIns="91440" tIns="45720" rIns="91440" bIns="45720" rtlCol="0" anchor="b">
            <a:normAutofit fontScale="92500" lnSpcReduction="10000"/>
          </a:bodyPr>
          <a:lstStyle>
            <a:lvl1pPr algn="l" defTabSz="914400" rtl="0" eaLnBrk="1" latinLnBrk="0" hangingPunct="1">
              <a:lnSpc>
                <a:spcPct val="85000"/>
              </a:lnSpc>
              <a:spcBef>
                <a:spcPct val="0"/>
              </a:spcBef>
              <a:buNone/>
              <a:defRPr sz="7200" kern="1200" spc="-50" baseline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IN" sz="2000" dirty="0"/>
              <a:t>1S1</a:t>
            </a:r>
          </a:p>
        </p:txBody>
      </p:sp>
      <p:sp>
        <p:nvSpPr>
          <p:cNvPr id="40" name="Title 2">
            <a:extLst>
              <a:ext uri="{FF2B5EF4-FFF2-40B4-BE49-F238E27FC236}">
                <a16:creationId xmlns:a16="http://schemas.microsoft.com/office/drawing/2014/main" id="{2B605CFA-CEAA-5D1E-507D-5F86745D3343}"/>
              </a:ext>
            </a:extLst>
          </p:cNvPr>
          <p:cNvSpPr txBox="1">
            <a:spLocks/>
          </p:cNvSpPr>
          <p:nvPr/>
        </p:nvSpPr>
        <p:spPr>
          <a:xfrm>
            <a:off x="3997284" y="1631710"/>
            <a:ext cx="590186" cy="316971"/>
          </a:xfrm>
          <a:prstGeom prst="rect">
            <a:avLst/>
          </a:prstGeom>
        </p:spPr>
        <p:txBody>
          <a:bodyPr vert="horz" lIns="91440" tIns="45720" rIns="91440" bIns="45720" rtlCol="0" anchor="b">
            <a:normAutofit fontScale="92500" lnSpcReduction="10000"/>
          </a:bodyPr>
          <a:lstStyle>
            <a:lvl1pPr algn="l" defTabSz="914400" rtl="0" eaLnBrk="1" latinLnBrk="0" hangingPunct="1">
              <a:lnSpc>
                <a:spcPct val="85000"/>
              </a:lnSpc>
              <a:spcBef>
                <a:spcPct val="0"/>
              </a:spcBef>
              <a:buNone/>
              <a:defRPr sz="7200" kern="1200" spc="-50" baseline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IN" sz="2000" dirty="0"/>
              <a:t>1S2</a:t>
            </a:r>
          </a:p>
        </p:txBody>
      </p:sp>
      <p:cxnSp>
        <p:nvCxnSpPr>
          <p:cNvPr id="42" name="Straight Connector 41">
            <a:extLst>
              <a:ext uri="{FF2B5EF4-FFF2-40B4-BE49-F238E27FC236}">
                <a16:creationId xmlns:a16="http://schemas.microsoft.com/office/drawing/2014/main" id="{2E31738F-10EA-F348-AE7C-877AD9F78254}"/>
              </a:ext>
            </a:extLst>
          </p:cNvPr>
          <p:cNvCxnSpPr>
            <a:cxnSpLocks/>
          </p:cNvCxnSpPr>
          <p:nvPr/>
        </p:nvCxnSpPr>
        <p:spPr>
          <a:xfrm flipH="1">
            <a:off x="2846866" y="2756898"/>
            <a:ext cx="638443" cy="0"/>
          </a:xfrm>
          <a:prstGeom prst="line">
            <a:avLst/>
          </a:prstGeom>
          <a:ln w="12700">
            <a:solidFill>
              <a:srgbClr val="FFC000"/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45" name="Straight Connector 44">
            <a:extLst>
              <a:ext uri="{FF2B5EF4-FFF2-40B4-BE49-F238E27FC236}">
                <a16:creationId xmlns:a16="http://schemas.microsoft.com/office/drawing/2014/main" id="{E96D73A0-93E1-6100-0C19-23E3A8EE8934}"/>
              </a:ext>
            </a:extLst>
          </p:cNvPr>
          <p:cNvCxnSpPr>
            <a:cxnSpLocks/>
          </p:cNvCxnSpPr>
          <p:nvPr/>
        </p:nvCxnSpPr>
        <p:spPr>
          <a:xfrm flipH="1">
            <a:off x="2867069" y="3737850"/>
            <a:ext cx="614018" cy="6609"/>
          </a:xfrm>
          <a:prstGeom prst="line">
            <a:avLst/>
          </a:prstGeom>
          <a:ln w="12700">
            <a:solidFill>
              <a:srgbClr val="FFC000"/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2140" name="Straight Connector 2139">
            <a:extLst>
              <a:ext uri="{FF2B5EF4-FFF2-40B4-BE49-F238E27FC236}">
                <a16:creationId xmlns:a16="http://schemas.microsoft.com/office/drawing/2014/main" id="{ED9B23E5-1509-8048-D438-5C950B7319E7}"/>
              </a:ext>
            </a:extLst>
          </p:cNvPr>
          <p:cNvCxnSpPr>
            <a:cxnSpLocks/>
          </p:cNvCxnSpPr>
          <p:nvPr/>
        </p:nvCxnSpPr>
        <p:spPr>
          <a:xfrm flipH="1">
            <a:off x="2832719" y="1915375"/>
            <a:ext cx="652590" cy="10474"/>
          </a:xfrm>
          <a:prstGeom prst="line">
            <a:avLst/>
          </a:prstGeom>
          <a:ln w="12700">
            <a:solidFill>
              <a:srgbClr val="FFC000"/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2141" name="Straight Connector 2140">
            <a:extLst>
              <a:ext uri="{FF2B5EF4-FFF2-40B4-BE49-F238E27FC236}">
                <a16:creationId xmlns:a16="http://schemas.microsoft.com/office/drawing/2014/main" id="{4EFEDB65-CC69-7E8B-6CBA-8CAE85A25A79}"/>
              </a:ext>
            </a:extLst>
          </p:cNvPr>
          <p:cNvCxnSpPr>
            <a:cxnSpLocks/>
          </p:cNvCxnSpPr>
          <p:nvPr/>
        </p:nvCxnSpPr>
        <p:spPr>
          <a:xfrm flipV="1">
            <a:off x="3942428" y="1906485"/>
            <a:ext cx="619556" cy="8890"/>
          </a:xfrm>
          <a:prstGeom prst="line">
            <a:avLst/>
          </a:prstGeom>
          <a:ln w="12700">
            <a:solidFill>
              <a:srgbClr val="FFC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142" name="Straight Connector 2141">
            <a:extLst>
              <a:ext uri="{FF2B5EF4-FFF2-40B4-BE49-F238E27FC236}">
                <a16:creationId xmlns:a16="http://schemas.microsoft.com/office/drawing/2014/main" id="{019625DB-59BA-F7F6-9658-044D983AB51A}"/>
              </a:ext>
            </a:extLst>
          </p:cNvPr>
          <p:cNvCxnSpPr>
            <a:cxnSpLocks/>
          </p:cNvCxnSpPr>
          <p:nvPr/>
        </p:nvCxnSpPr>
        <p:spPr>
          <a:xfrm flipV="1">
            <a:off x="3942428" y="2756532"/>
            <a:ext cx="619556" cy="8890"/>
          </a:xfrm>
          <a:prstGeom prst="line">
            <a:avLst/>
          </a:prstGeom>
          <a:ln w="12700">
            <a:solidFill>
              <a:srgbClr val="FFC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143" name="Straight Connector 2142">
            <a:extLst>
              <a:ext uri="{FF2B5EF4-FFF2-40B4-BE49-F238E27FC236}">
                <a16:creationId xmlns:a16="http://schemas.microsoft.com/office/drawing/2014/main" id="{F2E77EEE-F8D7-0B86-E42B-AB7A38751E74}"/>
              </a:ext>
            </a:extLst>
          </p:cNvPr>
          <p:cNvCxnSpPr>
            <a:cxnSpLocks/>
          </p:cNvCxnSpPr>
          <p:nvPr/>
        </p:nvCxnSpPr>
        <p:spPr>
          <a:xfrm flipV="1">
            <a:off x="3942428" y="3731496"/>
            <a:ext cx="619556" cy="8890"/>
          </a:xfrm>
          <a:prstGeom prst="line">
            <a:avLst/>
          </a:prstGeom>
          <a:ln w="12700">
            <a:solidFill>
              <a:srgbClr val="FFC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145" name="Straight Connector 2144">
            <a:extLst>
              <a:ext uri="{FF2B5EF4-FFF2-40B4-BE49-F238E27FC236}">
                <a16:creationId xmlns:a16="http://schemas.microsoft.com/office/drawing/2014/main" id="{8435B795-1397-FCEB-6E00-F596F0691340}"/>
              </a:ext>
            </a:extLst>
          </p:cNvPr>
          <p:cNvCxnSpPr>
            <a:cxnSpLocks/>
          </p:cNvCxnSpPr>
          <p:nvPr/>
        </p:nvCxnSpPr>
        <p:spPr>
          <a:xfrm>
            <a:off x="2846866" y="1913832"/>
            <a:ext cx="15670" cy="2625081"/>
          </a:xfrm>
          <a:prstGeom prst="line">
            <a:avLst/>
          </a:prstGeom>
          <a:ln w="12700">
            <a:solidFill>
              <a:srgbClr val="FFC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150" name="Straight Connector 2149">
            <a:extLst>
              <a:ext uri="{FF2B5EF4-FFF2-40B4-BE49-F238E27FC236}">
                <a16:creationId xmlns:a16="http://schemas.microsoft.com/office/drawing/2014/main" id="{6105499C-DC6A-0236-81E5-E707A8715ADD}"/>
              </a:ext>
            </a:extLst>
          </p:cNvPr>
          <p:cNvCxnSpPr>
            <a:cxnSpLocks/>
          </p:cNvCxnSpPr>
          <p:nvPr/>
        </p:nvCxnSpPr>
        <p:spPr>
          <a:xfrm>
            <a:off x="4554936" y="1910953"/>
            <a:ext cx="7048" cy="2649149"/>
          </a:xfrm>
          <a:prstGeom prst="line">
            <a:avLst/>
          </a:prstGeom>
          <a:ln w="12700">
            <a:solidFill>
              <a:srgbClr val="FFC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161" name="Oval 2160">
            <a:extLst>
              <a:ext uri="{FF2B5EF4-FFF2-40B4-BE49-F238E27FC236}">
                <a16:creationId xmlns:a16="http://schemas.microsoft.com/office/drawing/2014/main" id="{B1DBF4E0-9D80-0140-6A64-2709BD1277A2}"/>
              </a:ext>
            </a:extLst>
          </p:cNvPr>
          <p:cNvSpPr/>
          <p:nvPr/>
        </p:nvSpPr>
        <p:spPr>
          <a:xfrm>
            <a:off x="6275533" y="1811553"/>
            <a:ext cx="431563" cy="259793"/>
          </a:xfrm>
          <a:prstGeom prst="ellipse">
            <a:avLst/>
          </a:prstGeom>
          <a:noFill/>
          <a:ln w="38100">
            <a:solidFill>
              <a:srgbClr val="FFC00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IN"/>
          </a:p>
        </p:txBody>
      </p:sp>
      <p:sp>
        <p:nvSpPr>
          <p:cNvPr id="2162" name="Trapezoid 2161">
            <a:extLst>
              <a:ext uri="{FF2B5EF4-FFF2-40B4-BE49-F238E27FC236}">
                <a16:creationId xmlns:a16="http://schemas.microsoft.com/office/drawing/2014/main" id="{0255F6F5-F4DA-A1EC-CC78-252047D62CB2}"/>
              </a:ext>
            </a:extLst>
          </p:cNvPr>
          <p:cNvSpPr/>
          <p:nvPr/>
        </p:nvSpPr>
        <p:spPr>
          <a:xfrm>
            <a:off x="6123423" y="1652351"/>
            <a:ext cx="735782" cy="508538"/>
          </a:xfrm>
          <a:prstGeom prst="trapezoid">
            <a:avLst/>
          </a:prstGeom>
          <a:noFill/>
          <a:ln>
            <a:solidFill>
              <a:srgbClr val="B7E709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IN"/>
          </a:p>
        </p:txBody>
      </p:sp>
      <p:sp>
        <p:nvSpPr>
          <p:cNvPr id="2163" name="Title 2">
            <a:extLst>
              <a:ext uri="{FF2B5EF4-FFF2-40B4-BE49-F238E27FC236}">
                <a16:creationId xmlns:a16="http://schemas.microsoft.com/office/drawing/2014/main" id="{1CF6ECA9-80B6-E02D-5AC9-47877E1DCFDF}"/>
              </a:ext>
            </a:extLst>
          </p:cNvPr>
          <p:cNvSpPr txBox="1">
            <a:spLocks/>
          </p:cNvSpPr>
          <p:nvPr/>
        </p:nvSpPr>
        <p:spPr>
          <a:xfrm>
            <a:off x="6196221" y="1335379"/>
            <a:ext cx="590186" cy="316971"/>
          </a:xfrm>
          <a:prstGeom prst="rect">
            <a:avLst/>
          </a:prstGeom>
        </p:spPr>
        <p:txBody>
          <a:bodyPr vert="horz" lIns="91440" tIns="45720" rIns="91440" bIns="45720" rtlCol="0" anchor="b">
            <a:normAutofit fontScale="92500" lnSpcReduction="10000"/>
          </a:bodyPr>
          <a:lstStyle>
            <a:lvl1pPr algn="l" defTabSz="914400" rtl="0" eaLnBrk="1" latinLnBrk="0" hangingPunct="1">
              <a:lnSpc>
                <a:spcPct val="85000"/>
              </a:lnSpc>
              <a:spcBef>
                <a:spcPct val="0"/>
              </a:spcBef>
              <a:buNone/>
              <a:defRPr sz="7200" kern="1200" spc="-50" baseline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IN" sz="2000" dirty="0"/>
              <a:t>1V</a:t>
            </a:r>
          </a:p>
        </p:txBody>
      </p:sp>
      <p:sp>
        <p:nvSpPr>
          <p:cNvPr id="2164" name="Oval 2163">
            <a:extLst>
              <a:ext uri="{FF2B5EF4-FFF2-40B4-BE49-F238E27FC236}">
                <a16:creationId xmlns:a16="http://schemas.microsoft.com/office/drawing/2014/main" id="{34A4F23E-5161-79A9-B170-147B79E2EB15}"/>
              </a:ext>
            </a:extLst>
          </p:cNvPr>
          <p:cNvSpPr/>
          <p:nvPr/>
        </p:nvSpPr>
        <p:spPr>
          <a:xfrm>
            <a:off x="6275533" y="2654618"/>
            <a:ext cx="431563" cy="259793"/>
          </a:xfrm>
          <a:prstGeom prst="ellipse">
            <a:avLst/>
          </a:prstGeom>
          <a:noFill/>
          <a:ln w="38100">
            <a:solidFill>
              <a:srgbClr val="FFC00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IN"/>
          </a:p>
        </p:txBody>
      </p:sp>
      <p:sp>
        <p:nvSpPr>
          <p:cNvPr id="2165" name="Trapezoid 2164">
            <a:extLst>
              <a:ext uri="{FF2B5EF4-FFF2-40B4-BE49-F238E27FC236}">
                <a16:creationId xmlns:a16="http://schemas.microsoft.com/office/drawing/2014/main" id="{4302DD50-5E0D-7753-5F80-EA54036A2186}"/>
              </a:ext>
            </a:extLst>
          </p:cNvPr>
          <p:cNvSpPr/>
          <p:nvPr/>
        </p:nvSpPr>
        <p:spPr>
          <a:xfrm>
            <a:off x="6123423" y="2495416"/>
            <a:ext cx="735782" cy="508538"/>
          </a:xfrm>
          <a:prstGeom prst="trapezoid">
            <a:avLst/>
          </a:prstGeom>
          <a:noFill/>
          <a:ln>
            <a:solidFill>
              <a:srgbClr val="B7E709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IN"/>
          </a:p>
        </p:txBody>
      </p:sp>
      <p:sp>
        <p:nvSpPr>
          <p:cNvPr id="2166" name="Title 2">
            <a:extLst>
              <a:ext uri="{FF2B5EF4-FFF2-40B4-BE49-F238E27FC236}">
                <a16:creationId xmlns:a16="http://schemas.microsoft.com/office/drawing/2014/main" id="{991D7A15-FEF2-2D37-0BE9-56A4ACDDF618}"/>
              </a:ext>
            </a:extLst>
          </p:cNvPr>
          <p:cNvSpPr txBox="1">
            <a:spLocks/>
          </p:cNvSpPr>
          <p:nvPr/>
        </p:nvSpPr>
        <p:spPr>
          <a:xfrm>
            <a:off x="6196221" y="2178444"/>
            <a:ext cx="590186" cy="316971"/>
          </a:xfrm>
          <a:prstGeom prst="rect">
            <a:avLst/>
          </a:prstGeom>
        </p:spPr>
        <p:txBody>
          <a:bodyPr vert="horz" lIns="91440" tIns="45720" rIns="91440" bIns="45720" rtlCol="0" anchor="b">
            <a:normAutofit fontScale="92500" lnSpcReduction="10000"/>
          </a:bodyPr>
          <a:lstStyle>
            <a:lvl1pPr algn="l" defTabSz="914400" rtl="0" eaLnBrk="1" latinLnBrk="0" hangingPunct="1">
              <a:lnSpc>
                <a:spcPct val="85000"/>
              </a:lnSpc>
              <a:spcBef>
                <a:spcPct val="0"/>
              </a:spcBef>
              <a:buNone/>
              <a:defRPr sz="7200" kern="1200" spc="-50" baseline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US" sz="2000" dirty="0"/>
              <a:t>2</a:t>
            </a:r>
            <a:r>
              <a:rPr lang="en-IN" sz="2000" dirty="0"/>
              <a:t>V</a:t>
            </a:r>
          </a:p>
        </p:txBody>
      </p:sp>
      <p:sp>
        <p:nvSpPr>
          <p:cNvPr id="2167" name="Oval 2166">
            <a:extLst>
              <a:ext uri="{FF2B5EF4-FFF2-40B4-BE49-F238E27FC236}">
                <a16:creationId xmlns:a16="http://schemas.microsoft.com/office/drawing/2014/main" id="{990B1453-4F31-C198-78C3-081A6D676D0E}"/>
              </a:ext>
            </a:extLst>
          </p:cNvPr>
          <p:cNvSpPr/>
          <p:nvPr/>
        </p:nvSpPr>
        <p:spPr>
          <a:xfrm>
            <a:off x="6275533" y="3639330"/>
            <a:ext cx="431563" cy="259793"/>
          </a:xfrm>
          <a:prstGeom prst="ellipse">
            <a:avLst/>
          </a:prstGeom>
          <a:noFill/>
          <a:ln w="38100">
            <a:solidFill>
              <a:srgbClr val="FFC00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IN"/>
          </a:p>
        </p:txBody>
      </p:sp>
      <p:sp>
        <p:nvSpPr>
          <p:cNvPr id="2168" name="Trapezoid 2167">
            <a:extLst>
              <a:ext uri="{FF2B5EF4-FFF2-40B4-BE49-F238E27FC236}">
                <a16:creationId xmlns:a16="http://schemas.microsoft.com/office/drawing/2014/main" id="{14090D03-9A94-E0FD-59AD-1CCB953CDD8A}"/>
              </a:ext>
            </a:extLst>
          </p:cNvPr>
          <p:cNvSpPr/>
          <p:nvPr/>
        </p:nvSpPr>
        <p:spPr>
          <a:xfrm>
            <a:off x="6123423" y="3480128"/>
            <a:ext cx="735782" cy="508538"/>
          </a:xfrm>
          <a:prstGeom prst="trapezoid">
            <a:avLst/>
          </a:prstGeom>
          <a:noFill/>
          <a:ln>
            <a:solidFill>
              <a:srgbClr val="B7E709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IN"/>
          </a:p>
        </p:txBody>
      </p:sp>
      <p:sp>
        <p:nvSpPr>
          <p:cNvPr id="2169" name="Title 2">
            <a:extLst>
              <a:ext uri="{FF2B5EF4-FFF2-40B4-BE49-F238E27FC236}">
                <a16:creationId xmlns:a16="http://schemas.microsoft.com/office/drawing/2014/main" id="{4E604A46-84FE-AF61-C8F1-70D06D87CFD1}"/>
              </a:ext>
            </a:extLst>
          </p:cNvPr>
          <p:cNvSpPr txBox="1">
            <a:spLocks/>
          </p:cNvSpPr>
          <p:nvPr/>
        </p:nvSpPr>
        <p:spPr>
          <a:xfrm>
            <a:off x="6196221" y="3163156"/>
            <a:ext cx="590186" cy="316971"/>
          </a:xfrm>
          <a:prstGeom prst="rect">
            <a:avLst/>
          </a:prstGeom>
        </p:spPr>
        <p:txBody>
          <a:bodyPr vert="horz" lIns="91440" tIns="45720" rIns="91440" bIns="45720" rtlCol="0" anchor="b">
            <a:normAutofit fontScale="92500" lnSpcReduction="10000"/>
          </a:bodyPr>
          <a:lstStyle>
            <a:lvl1pPr algn="l" defTabSz="914400" rtl="0" eaLnBrk="1" latinLnBrk="0" hangingPunct="1">
              <a:lnSpc>
                <a:spcPct val="85000"/>
              </a:lnSpc>
              <a:spcBef>
                <a:spcPct val="0"/>
              </a:spcBef>
              <a:buNone/>
              <a:defRPr sz="7200" kern="1200" spc="-50" baseline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IN" sz="2000" dirty="0"/>
              <a:t>NV</a:t>
            </a:r>
          </a:p>
        </p:txBody>
      </p:sp>
      <p:sp>
        <p:nvSpPr>
          <p:cNvPr id="2170" name="Rectangle 2169">
            <a:extLst>
              <a:ext uri="{FF2B5EF4-FFF2-40B4-BE49-F238E27FC236}">
                <a16:creationId xmlns:a16="http://schemas.microsoft.com/office/drawing/2014/main" id="{487645DA-A3FE-2860-048D-827FC9B8D04C}"/>
              </a:ext>
            </a:extLst>
          </p:cNvPr>
          <p:cNvSpPr/>
          <p:nvPr/>
        </p:nvSpPr>
        <p:spPr>
          <a:xfrm>
            <a:off x="6269287" y="4464840"/>
            <a:ext cx="451064" cy="197979"/>
          </a:xfrm>
          <a:prstGeom prst="rect">
            <a:avLst/>
          </a:prstGeom>
          <a:solidFill>
            <a:srgbClr val="FFFF00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IN"/>
          </a:p>
        </p:txBody>
      </p:sp>
      <p:sp>
        <p:nvSpPr>
          <p:cNvPr id="2171" name="Title 2">
            <a:extLst>
              <a:ext uri="{FF2B5EF4-FFF2-40B4-BE49-F238E27FC236}">
                <a16:creationId xmlns:a16="http://schemas.microsoft.com/office/drawing/2014/main" id="{EEC2BD17-C6AB-9567-3ECE-DF7CA7D99449}"/>
              </a:ext>
            </a:extLst>
          </p:cNvPr>
          <p:cNvSpPr txBox="1">
            <a:spLocks/>
          </p:cNvSpPr>
          <p:nvPr/>
        </p:nvSpPr>
        <p:spPr>
          <a:xfrm>
            <a:off x="5490389" y="1678290"/>
            <a:ext cx="590186" cy="316971"/>
          </a:xfrm>
          <a:prstGeom prst="rect">
            <a:avLst/>
          </a:prstGeom>
        </p:spPr>
        <p:txBody>
          <a:bodyPr vert="horz" lIns="91440" tIns="45720" rIns="91440" bIns="45720" rtlCol="0" anchor="b">
            <a:normAutofit fontScale="92500" lnSpcReduction="10000"/>
          </a:bodyPr>
          <a:lstStyle>
            <a:lvl1pPr algn="l" defTabSz="914400" rtl="0" eaLnBrk="1" latinLnBrk="0" hangingPunct="1">
              <a:lnSpc>
                <a:spcPct val="85000"/>
              </a:lnSpc>
              <a:spcBef>
                <a:spcPct val="0"/>
              </a:spcBef>
              <a:buNone/>
              <a:defRPr sz="7200" kern="1200" spc="-50" baseline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IN" sz="2000" dirty="0"/>
              <a:t>1S1</a:t>
            </a:r>
          </a:p>
        </p:txBody>
      </p:sp>
      <p:sp>
        <p:nvSpPr>
          <p:cNvPr id="2172" name="Title 2">
            <a:extLst>
              <a:ext uri="{FF2B5EF4-FFF2-40B4-BE49-F238E27FC236}">
                <a16:creationId xmlns:a16="http://schemas.microsoft.com/office/drawing/2014/main" id="{D6991041-AFB5-EB8C-9B1F-B98D93CAB016}"/>
              </a:ext>
            </a:extLst>
          </p:cNvPr>
          <p:cNvSpPr txBox="1">
            <a:spLocks/>
          </p:cNvSpPr>
          <p:nvPr/>
        </p:nvSpPr>
        <p:spPr>
          <a:xfrm>
            <a:off x="6767873" y="1659327"/>
            <a:ext cx="590186" cy="316971"/>
          </a:xfrm>
          <a:prstGeom prst="rect">
            <a:avLst/>
          </a:prstGeom>
        </p:spPr>
        <p:txBody>
          <a:bodyPr vert="horz" lIns="91440" tIns="45720" rIns="91440" bIns="45720" rtlCol="0" anchor="b">
            <a:normAutofit fontScale="92500" lnSpcReduction="10000"/>
          </a:bodyPr>
          <a:lstStyle>
            <a:lvl1pPr algn="l" defTabSz="914400" rtl="0" eaLnBrk="1" latinLnBrk="0" hangingPunct="1">
              <a:lnSpc>
                <a:spcPct val="85000"/>
              </a:lnSpc>
              <a:spcBef>
                <a:spcPct val="0"/>
              </a:spcBef>
              <a:buNone/>
              <a:defRPr sz="7200" kern="1200" spc="-50" baseline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IN" sz="2000" dirty="0"/>
              <a:t>1S2</a:t>
            </a:r>
          </a:p>
        </p:txBody>
      </p:sp>
      <p:cxnSp>
        <p:nvCxnSpPr>
          <p:cNvPr id="2173" name="Straight Connector 2172">
            <a:extLst>
              <a:ext uri="{FF2B5EF4-FFF2-40B4-BE49-F238E27FC236}">
                <a16:creationId xmlns:a16="http://schemas.microsoft.com/office/drawing/2014/main" id="{4E2E07F9-AC8D-995E-4DA7-61874E15319A}"/>
              </a:ext>
            </a:extLst>
          </p:cNvPr>
          <p:cNvCxnSpPr>
            <a:cxnSpLocks/>
          </p:cNvCxnSpPr>
          <p:nvPr/>
        </p:nvCxnSpPr>
        <p:spPr>
          <a:xfrm flipH="1">
            <a:off x="5617455" y="2784515"/>
            <a:ext cx="638443" cy="0"/>
          </a:xfrm>
          <a:prstGeom prst="line">
            <a:avLst/>
          </a:prstGeom>
          <a:ln w="12700">
            <a:solidFill>
              <a:srgbClr val="FFC000"/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2174" name="Straight Connector 2173">
            <a:extLst>
              <a:ext uri="{FF2B5EF4-FFF2-40B4-BE49-F238E27FC236}">
                <a16:creationId xmlns:a16="http://schemas.microsoft.com/office/drawing/2014/main" id="{2F815864-8D34-9B7E-9CA3-E74D6F50147B}"/>
              </a:ext>
            </a:extLst>
          </p:cNvPr>
          <p:cNvCxnSpPr>
            <a:cxnSpLocks/>
          </p:cNvCxnSpPr>
          <p:nvPr/>
        </p:nvCxnSpPr>
        <p:spPr>
          <a:xfrm flipH="1">
            <a:off x="5637658" y="3765467"/>
            <a:ext cx="614018" cy="6609"/>
          </a:xfrm>
          <a:prstGeom prst="line">
            <a:avLst/>
          </a:prstGeom>
          <a:ln w="12700">
            <a:solidFill>
              <a:srgbClr val="FFC000"/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2214" name="Straight Connector 2213">
            <a:extLst>
              <a:ext uri="{FF2B5EF4-FFF2-40B4-BE49-F238E27FC236}">
                <a16:creationId xmlns:a16="http://schemas.microsoft.com/office/drawing/2014/main" id="{B9D03BAA-042B-2750-5455-58E3B0F6EB85}"/>
              </a:ext>
            </a:extLst>
          </p:cNvPr>
          <p:cNvCxnSpPr>
            <a:cxnSpLocks/>
          </p:cNvCxnSpPr>
          <p:nvPr/>
        </p:nvCxnSpPr>
        <p:spPr>
          <a:xfrm flipH="1">
            <a:off x="5603308" y="1942992"/>
            <a:ext cx="652590" cy="10474"/>
          </a:xfrm>
          <a:prstGeom prst="line">
            <a:avLst/>
          </a:prstGeom>
          <a:ln w="12700">
            <a:solidFill>
              <a:srgbClr val="FFC000"/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2215" name="Straight Connector 2214">
            <a:extLst>
              <a:ext uri="{FF2B5EF4-FFF2-40B4-BE49-F238E27FC236}">
                <a16:creationId xmlns:a16="http://schemas.microsoft.com/office/drawing/2014/main" id="{3F412E84-02BF-4842-C6C0-AE7D20B91D5D}"/>
              </a:ext>
            </a:extLst>
          </p:cNvPr>
          <p:cNvCxnSpPr>
            <a:cxnSpLocks/>
          </p:cNvCxnSpPr>
          <p:nvPr/>
        </p:nvCxnSpPr>
        <p:spPr>
          <a:xfrm>
            <a:off x="6713017" y="1942992"/>
            <a:ext cx="609923" cy="0"/>
          </a:xfrm>
          <a:prstGeom prst="line">
            <a:avLst/>
          </a:prstGeom>
          <a:ln w="12700">
            <a:solidFill>
              <a:srgbClr val="FFC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216" name="Straight Connector 2215">
            <a:extLst>
              <a:ext uri="{FF2B5EF4-FFF2-40B4-BE49-F238E27FC236}">
                <a16:creationId xmlns:a16="http://schemas.microsoft.com/office/drawing/2014/main" id="{A8942153-AC2B-1D62-502B-58138562D074}"/>
              </a:ext>
            </a:extLst>
          </p:cNvPr>
          <p:cNvCxnSpPr>
            <a:cxnSpLocks/>
          </p:cNvCxnSpPr>
          <p:nvPr/>
        </p:nvCxnSpPr>
        <p:spPr>
          <a:xfrm flipV="1">
            <a:off x="6713017" y="2784149"/>
            <a:ext cx="619556" cy="8890"/>
          </a:xfrm>
          <a:prstGeom prst="line">
            <a:avLst/>
          </a:prstGeom>
          <a:ln w="12700">
            <a:solidFill>
              <a:srgbClr val="FFC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217" name="Straight Connector 2216">
            <a:extLst>
              <a:ext uri="{FF2B5EF4-FFF2-40B4-BE49-F238E27FC236}">
                <a16:creationId xmlns:a16="http://schemas.microsoft.com/office/drawing/2014/main" id="{A3C9C2AC-26AC-A47E-21DA-EF737E1B015B}"/>
              </a:ext>
            </a:extLst>
          </p:cNvPr>
          <p:cNvCxnSpPr>
            <a:cxnSpLocks/>
          </p:cNvCxnSpPr>
          <p:nvPr/>
        </p:nvCxnSpPr>
        <p:spPr>
          <a:xfrm flipV="1">
            <a:off x="6713017" y="3759113"/>
            <a:ext cx="619556" cy="8890"/>
          </a:xfrm>
          <a:prstGeom prst="line">
            <a:avLst/>
          </a:prstGeom>
          <a:ln w="12700">
            <a:solidFill>
              <a:srgbClr val="FFC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218" name="Straight Connector 2217">
            <a:extLst>
              <a:ext uri="{FF2B5EF4-FFF2-40B4-BE49-F238E27FC236}">
                <a16:creationId xmlns:a16="http://schemas.microsoft.com/office/drawing/2014/main" id="{145C555A-A1F7-5298-C3B5-3BA568CDCA48}"/>
              </a:ext>
            </a:extLst>
          </p:cNvPr>
          <p:cNvCxnSpPr>
            <a:cxnSpLocks/>
          </p:cNvCxnSpPr>
          <p:nvPr/>
        </p:nvCxnSpPr>
        <p:spPr>
          <a:xfrm>
            <a:off x="5621069" y="1963588"/>
            <a:ext cx="16452" cy="2596514"/>
          </a:xfrm>
          <a:prstGeom prst="line">
            <a:avLst/>
          </a:prstGeom>
          <a:ln w="12700">
            <a:solidFill>
              <a:srgbClr val="FFC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220" name="Straight Connector 2219">
            <a:extLst>
              <a:ext uri="{FF2B5EF4-FFF2-40B4-BE49-F238E27FC236}">
                <a16:creationId xmlns:a16="http://schemas.microsoft.com/office/drawing/2014/main" id="{DB012F99-04DE-A9CE-376B-6E2D0463D737}"/>
              </a:ext>
            </a:extLst>
          </p:cNvPr>
          <p:cNvCxnSpPr>
            <a:cxnSpLocks/>
          </p:cNvCxnSpPr>
          <p:nvPr/>
        </p:nvCxnSpPr>
        <p:spPr>
          <a:xfrm>
            <a:off x="7322940" y="1945373"/>
            <a:ext cx="15554" cy="2635918"/>
          </a:xfrm>
          <a:prstGeom prst="line">
            <a:avLst/>
          </a:prstGeom>
          <a:ln w="12700">
            <a:solidFill>
              <a:srgbClr val="FFC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224" name="Oval 2223">
            <a:extLst>
              <a:ext uri="{FF2B5EF4-FFF2-40B4-BE49-F238E27FC236}">
                <a16:creationId xmlns:a16="http://schemas.microsoft.com/office/drawing/2014/main" id="{59BE515E-DF25-698A-B964-91A6A4D93FD5}"/>
              </a:ext>
            </a:extLst>
          </p:cNvPr>
          <p:cNvSpPr/>
          <p:nvPr/>
        </p:nvSpPr>
        <p:spPr>
          <a:xfrm>
            <a:off x="8745792" y="1821675"/>
            <a:ext cx="431563" cy="259793"/>
          </a:xfrm>
          <a:prstGeom prst="ellipse">
            <a:avLst/>
          </a:prstGeom>
          <a:noFill/>
          <a:ln w="38100">
            <a:solidFill>
              <a:srgbClr val="FFC00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IN"/>
          </a:p>
        </p:txBody>
      </p:sp>
      <p:sp>
        <p:nvSpPr>
          <p:cNvPr id="2225" name="Trapezoid 2224">
            <a:extLst>
              <a:ext uri="{FF2B5EF4-FFF2-40B4-BE49-F238E27FC236}">
                <a16:creationId xmlns:a16="http://schemas.microsoft.com/office/drawing/2014/main" id="{C35B141B-A336-B4A2-0151-4E9191195192}"/>
              </a:ext>
            </a:extLst>
          </p:cNvPr>
          <p:cNvSpPr/>
          <p:nvPr/>
        </p:nvSpPr>
        <p:spPr>
          <a:xfrm>
            <a:off x="8593682" y="1662473"/>
            <a:ext cx="735782" cy="508538"/>
          </a:xfrm>
          <a:prstGeom prst="trapezoid">
            <a:avLst/>
          </a:prstGeom>
          <a:noFill/>
          <a:ln>
            <a:solidFill>
              <a:srgbClr val="B7E709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IN"/>
          </a:p>
        </p:txBody>
      </p:sp>
      <p:sp>
        <p:nvSpPr>
          <p:cNvPr id="2226" name="Title 2">
            <a:extLst>
              <a:ext uri="{FF2B5EF4-FFF2-40B4-BE49-F238E27FC236}">
                <a16:creationId xmlns:a16="http://schemas.microsoft.com/office/drawing/2014/main" id="{E2691618-D6ED-4518-B102-4A6761FEFDF9}"/>
              </a:ext>
            </a:extLst>
          </p:cNvPr>
          <p:cNvSpPr txBox="1">
            <a:spLocks/>
          </p:cNvSpPr>
          <p:nvPr/>
        </p:nvSpPr>
        <p:spPr>
          <a:xfrm>
            <a:off x="8666480" y="1345501"/>
            <a:ext cx="590186" cy="316971"/>
          </a:xfrm>
          <a:prstGeom prst="rect">
            <a:avLst/>
          </a:prstGeom>
        </p:spPr>
        <p:txBody>
          <a:bodyPr vert="horz" lIns="91440" tIns="45720" rIns="91440" bIns="45720" rtlCol="0" anchor="b">
            <a:normAutofit fontScale="92500" lnSpcReduction="10000"/>
          </a:bodyPr>
          <a:lstStyle>
            <a:lvl1pPr algn="l" defTabSz="914400" rtl="0" eaLnBrk="1" latinLnBrk="0" hangingPunct="1">
              <a:lnSpc>
                <a:spcPct val="85000"/>
              </a:lnSpc>
              <a:spcBef>
                <a:spcPct val="0"/>
              </a:spcBef>
              <a:buNone/>
              <a:defRPr sz="7200" kern="1200" spc="-50" baseline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IN" sz="2000" dirty="0"/>
              <a:t>1W</a:t>
            </a:r>
          </a:p>
        </p:txBody>
      </p:sp>
      <p:sp>
        <p:nvSpPr>
          <p:cNvPr id="2227" name="Oval 2226">
            <a:extLst>
              <a:ext uri="{FF2B5EF4-FFF2-40B4-BE49-F238E27FC236}">
                <a16:creationId xmlns:a16="http://schemas.microsoft.com/office/drawing/2014/main" id="{E7009465-54D0-7FF0-F7DE-0FCE66811540}"/>
              </a:ext>
            </a:extLst>
          </p:cNvPr>
          <p:cNvSpPr/>
          <p:nvPr/>
        </p:nvSpPr>
        <p:spPr>
          <a:xfrm>
            <a:off x="8745792" y="2664740"/>
            <a:ext cx="431563" cy="259793"/>
          </a:xfrm>
          <a:prstGeom prst="ellipse">
            <a:avLst/>
          </a:prstGeom>
          <a:noFill/>
          <a:ln w="38100">
            <a:solidFill>
              <a:srgbClr val="FFC00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IN"/>
          </a:p>
        </p:txBody>
      </p:sp>
      <p:sp>
        <p:nvSpPr>
          <p:cNvPr id="2228" name="Trapezoid 2227">
            <a:extLst>
              <a:ext uri="{FF2B5EF4-FFF2-40B4-BE49-F238E27FC236}">
                <a16:creationId xmlns:a16="http://schemas.microsoft.com/office/drawing/2014/main" id="{B78F4CAE-E093-D6BD-3A8D-D4EF58A8609B}"/>
              </a:ext>
            </a:extLst>
          </p:cNvPr>
          <p:cNvSpPr/>
          <p:nvPr/>
        </p:nvSpPr>
        <p:spPr>
          <a:xfrm>
            <a:off x="8593682" y="2505538"/>
            <a:ext cx="735782" cy="508538"/>
          </a:xfrm>
          <a:prstGeom prst="trapezoid">
            <a:avLst/>
          </a:prstGeom>
          <a:noFill/>
          <a:ln>
            <a:solidFill>
              <a:srgbClr val="B7E709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IN"/>
          </a:p>
        </p:txBody>
      </p:sp>
      <p:sp>
        <p:nvSpPr>
          <p:cNvPr id="2229" name="Title 2">
            <a:extLst>
              <a:ext uri="{FF2B5EF4-FFF2-40B4-BE49-F238E27FC236}">
                <a16:creationId xmlns:a16="http://schemas.microsoft.com/office/drawing/2014/main" id="{07E03885-D625-F855-35AB-D3BD369B5563}"/>
              </a:ext>
            </a:extLst>
          </p:cNvPr>
          <p:cNvSpPr txBox="1">
            <a:spLocks/>
          </p:cNvSpPr>
          <p:nvPr/>
        </p:nvSpPr>
        <p:spPr>
          <a:xfrm>
            <a:off x="8666480" y="2188566"/>
            <a:ext cx="590186" cy="316971"/>
          </a:xfrm>
          <a:prstGeom prst="rect">
            <a:avLst/>
          </a:prstGeom>
        </p:spPr>
        <p:txBody>
          <a:bodyPr vert="horz" lIns="91440" tIns="45720" rIns="91440" bIns="45720" rtlCol="0" anchor="b">
            <a:normAutofit fontScale="92500" lnSpcReduction="10000"/>
          </a:bodyPr>
          <a:lstStyle>
            <a:lvl1pPr algn="l" defTabSz="914400" rtl="0" eaLnBrk="1" latinLnBrk="0" hangingPunct="1">
              <a:lnSpc>
                <a:spcPct val="85000"/>
              </a:lnSpc>
              <a:spcBef>
                <a:spcPct val="0"/>
              </a:spcBef>
              <a:buNone/>
              <a:defRPr sz="7200" kern="1200" spc="-50" baseline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US" sz="2000" dirty="0"/>
              <a:t>2</a:t>
            </a:r>
            <a:r>
              <a:rPr lang="en-IN" sz="2000" dirty="0"/>
              <a:t>W</a:t>
            </a:r>
          </a:p>
        </p:txBody>
      </p:sp>
      <p:sp>
        <p:nvSpPr>
          <p:cNvPr id="2230" name="Oval 2229">
            <a:extLst>
              <a:ext uri="{FF2B5EF4-FFF2-40B4-BE49-F238E27FC236}">
                <a16:creationId xmlns:a16="http://schemas.microsoft.com/office/drawing/2014/main" id="{044311E0-62FC-0BCE-7A22-956F3FD3839A}"/>
              </a:ext>
            </a:extLst>
          </p:cNvPr>
          <p:cNvSpPr/>
          <p:nvPr/>
        </p:nvSpPr>
        <p:spPr>
          <a:xfrm>
            <a:off x="8745792" y="3649452"/>
            <a:ext cx="431563" cy="259793"/>
          </a:xfrm>
          <a:prstGeom prst="ellipse">
            <a:avLst/>
          </a:prstGeom>
          <a:noFill/>
          <a:ln w="38100">
            <a:solidFill>
              <a:srgbClr val="FFC00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IN"/>
          </a:p>
        </p:txBody>
      </p:sp>
      <p:sp>
        <p:nvSpPr>
          <p:cNvPr id="2231" name="Trapezoid 2230">
            <a:extLst>
              <a:ext uri="{FF2B5EF4-FFF2-40B4-BE49-F238E27FC236}">
                <a16:creationId xmlns:a16="http://schemas.microsoft.com/office/drawing/2014/main" id="{E018814C-F165-D144-6D2F-2F1A4DC2A061}"/>
              </a:ext>
            </a:extLst>
          </p:cNvPr>
          <p:cNvSpPr/>
          <p:nvPr/>
        </p:nvSpPr>
        <p:spPr>
          <a:xfrm>
            <a:off x="8593682" y="3490250"/>
            <a:ext cx="735782" cy="508538"/>
          </a:xfrm>
          <a:prstGeom prst="trapezoid">
            <a:avLst/>
          </a:prstGeom>
          <a:noFill/>
          <a:ln>
            <a:solidFill>
              <a:srgbClr val="B7E709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IN"/>
          </a:p>
        </p:txBody>
      </p:sp>
      <p:sp>
        <p:nvSpPr>
          <p:cNvPr id="2232" name="Title 2">
            <a:extLst>
              <a:ext uri="{FF2B5EF4-FFF2-40B4-BE49-F238E27FC236}">
                <a16:creationId xmlns:a16="http://schemas.microsoft.com/office/drawing/2014/main" id="{4722405B-3248-A409-9B67-A78FC1E76842}"/>
              </a:ext>
            </a:extLst>
          </p:cNvPr>
          <p:cNvSpPr txBox="1">
            <a:spLocks/>
          </p:cNvSpPr>
          <p:nvPr/>
        </p:nvSpPr>
        <p:spPr>
          <a:xfrm>
            <a:off x="8666480" y="3173278"/>
            <a:ext cx="590186" cy="316971"/>
          </a:xfrm>
          <a:prstGeom prst="rect">
            <a:avLst/>
          </a:prstGeom>
        </p:spPr>
        <p:txBody>
          <a:bodyPr vert="horz" lIns="91440" tIns="45720" rIns="91440" bIns="45720" rtlCol="0" anchor="b">
            <a:normAutofit fontScale="85000" lnSpcReduction="10000"/>
          </a:bodyPr>
          <a:lstStyle>
            <a:lvl1pPr algn="l" defTabSz="914400" rtl="0" eaLnBrk="1" latinLnBrk="0" hangingPunct="1">
              <a:lnSpc>
                <a:spcPct val="85000"/>
              </a:lnSpc>
              <a:spcBef>
                <a:spcPct val="0"/>
              </a:spcBef>
              <a:buNone/>
              <a:defRPr sz="7200" kern="1200" spc="-50" baseline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US" sz="2000" dirty="0"/>
              <a:t>NW</a:t>
            </a:r>
            <a:endParaRPr lang="en-IN" sz="2000" dirty="0"/>
          </a:p>
        </p:txBody>
      </p:sp>
      <p:sp>
        <p:nvSpPr>
          <p:cNvPr id="2233" name="Rectangle 2232">
            <a:extLst>
              <a:ext uri="{FF2B5EF4-FFF2-40B4-BE49-F238E27FC236}">
                <a16:creationId xmlns:a16="http://schemas.microsoft.com/office/drawing/2014/main" id="{EA99A0EB-B591-6680-8C19-6807EE670BDD}"/>
              </a:ext>
            </a:extLst>
          </p:cNvPr>
          <p:cNvSpPr/>
          <p:nvPr/>
        </p:nvSpPr>
        <p:spPr>
          <a:xfrm>
            <a:off x="8729818" y="4474962"/>
            <a:ext cx="451064" cy="197979"/>
          </a:xfrm>
          <a:prstGeom prst="rect">
            <a:avLst/>
          </a:prstGeom>
          <a:solidFill>
            <a:srgbClr val="0070C0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IN"/>
          </a:p>
        </p:txBody>
      </p:sp>
      <p:sp>
        <p:nvSpPr>
          <p:cNvPr id="2234" name="Title 2">
            <a:extLst>
              <a:ext uri="{FF2B5EF4-FFF2-40B4-BE49-F238E27FC236}">
                <a16:creationId xmlns:a16="http://schemas.microsoft.com/office/drawing/2014/main" id="{DE5916E2-8C0C-304B-6EE1-A0F3FF225C4A}"/>
              </a:ext>
            </a:extLst>
          </p:cNvPr>
          <p:cNvSpPr txBox="1">
            <a:spLocks/>
          </p:cNvSpPr>
          <p:nvPr/>
        </p:nvSpPr>
        <p:spPr>
          <a:xfrm>
            <a:off x="7960648" y="1688412"/>
            <a:ext cx="590186" cy="316971"/>
          </a:xfrm>
          <a:prstGeom prst="rect">
            <a:avLst/>
          </a:prstGeom>
        </p:spPr>
        <p:txBody>
          <a:bodyPr vert="horz" lIns="91440" tIns="45720" rIns="91440" bIns="45720" rtlCol="0" anchor="b">
            <a:normAutofit fontScale="92500" lnSpcReduction="10000"/>
          </a:bodyPr>
          <a:lstStyle>
            <a:lvl1pPr algn="l" defTabSz="914400" rtl="0" eaLnBrk="1" latinLnBrk="0" hangingPunct="1">
              <a:lnSpc>
                <a:spcPct val="85000"/>
              </a:lnSpc>
              <a:spcBef>
                <a:spcPct val="0"/>
              </a:spcBef>
              <a:buNone/>
              <a:defRPr sz="7200" kern="1200" spc="-50" baseline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IN" sz="2000" dirty="0"/>
              <a:t>1S1</a:t>
            </a:r>
          </a:p>
        </p:txBody>
      </p:sp>
      <p:sp>
        <p:nvSpPr>
          <p:cNvPr id="2235" name="Title 2">
            <a:extLst>
              <a:ext uri="{FF2B5EF4-FFF2-40B4-BE49-F238E27FC236}">
                <a16:creationId xmlns:a16="http://schemas.microsoft.com/office/drawing/2014/main" id="{642D9ED3-4357-7DBB-0D99-3451A03771B1}"/>
              </a:ext>
            </a:extLst>
          </p:cNvPr>
          <p:cNvSpPr txBox="1">
            <a:spLocks/>
          </p:cNvSpPr>
          <p:nvPr/>
        </p:nvSpPr>
        <p:spPr>
          <a:xfrm>
            <a:off x="9238132" y="1669449"/>
            <a:ext cx="590186" cy="316971"/>
          </a:xfrm>
          <a:prstGeom prst="rect">
            <a:avLst/>
          </a:prstGeom>
        </p:spPr>
        <p:txBody>
          <a:bodyPr vert="horz" lIns="91440" tIns="45720" rIns="91440" bIns="45720" rtlCol="0" anchor="b">
            <a:normAutofit fontScale="92500" lnSpcReduction="10000"/>
          </a:bodyPr>
          <a:lstStyle>
            <a:lvl1pPr algn="l" defTabSz="914400" rtl="0" eaLnBrk="1" latinLnBrk="0" hangingPunct="1">
              <a:lnSpc>
                <a:spcPct val="85000"/>
              </a:lnSpc>
              <a:spcBef>
                <a:spcPct val="0"/>
              </a:spcBef>
              <a:buNone/>
              <a:defRPr sz="7200" kern="1200" spc="-50" baseline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IN" sz="2000" dirty="0"/>
              <a:t>1S2</a:t>
            </a:r>
          </a:p>
        </p:txBody>
      </p:sp>
      <p:cxnSp>
        <p:nvCxnSpPr>
          <p:cNvPr id="2236" name="Straight Connector 2235">
            <a:extLst>
              <a:ext uri="{FF2B5EF4-FFF2-40B4-BE49-F238E27FC236}">
                <a16:creationId xmlns:a16="http://schemas.microsoft.com/office/drawing/2014/main" id="{89A513BE-D403-1BF6-B146-D266C7C8B48B}"/>
              </a:ext>
            </a:extLst>
          </p:cNvPr>
          <p:cNvCxnSpPr>
            <a:cxnSpLocks/>
          </p:cNvCxnSpPr>
          <p:nvPr/>
        </p:nvCxnSpPr>
        <p:spPr>
          <a:xfrm flipH="1">
            <a:off x="8087714" y="2794637"/>
            <a:ext cx="638443" cy="0"/>
          </a:xfrm>
          <a:prstGeom prst="line">
            <a:avLst/>
          </a:prstGeom>
          <a:ln w="12700">
            <a:solidFill>
              <a:srgbClr val="FFC000"/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2237" name="Straight Connector 2236">
            <a:extLst>
              <a:ext uri="{FF2B5EF4-FFF2-40B4-BE49-F238E27FC236}">
                <a16:creationId xmlns:a16="http://schemas.microsoft.com/office/drawing/2014/main" id="{9A61D0CC-C3ED-1F5E-1F21-C9DA845999E6}"/>
              </a:ext>
            </a:extLst>
          </p:cNvPr>
          <p:cNvCxnSpPr>
            <a:cxnSpLocks/>
          </p:cNvCxnSpPr>
          <p:nvPr/>
        </p:nvCxnSpPr>
        <p:spPr>
          <a:xfrm flipH="1">
            <a:off x="8107917" y="3775589"/>
            <a:ext cx="614018" cy="6609"/>
          </a:xfrm>
          <a:prstGeom prst="line">
            <a:avLst/>
          </a:prstGeom>
          <a:ln w="12700">
            <a:solidFill>
              <a:srgbClr val="FFC000"/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2277" name="Straight Connector 2276">
            <a:extLst>
              <a:ext uri="{FF2B5EF4-FFF2-40B4-BE49-F238E27FC236}">
                <a16:creationId xmlns:a16="http://schemas.microsoft.com/office/drawing/2014/main" id="{8963A9D9-1DD4-66B4-D319-CFFEABEAEFAB}"/>
              </a:ext>
            </a:extLst>
          </p:cNvPr>
          <p:cNvCxnSpPr>
            <a:cxnSpLocks/>
          </p:cNvCxnSpPr>
          <p:nvPr/>
        </p:nvCxnSpPr>
        <p:spPr>
          <a:xfrm flipH="1">
            <a:off x="8073567" y="1953114"/>
            <a:ext cx="652590" cy="10474"/>
          </a:xfrm>
          <a:prstGeom prst="line">
            <a:avLst/>
          </a:prstGeom>
          <a:ln w="12700">
            <a:solidFill>
              <a:srgbClr val="FFC000"/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2278" name="Straight Connector 2277">
            <a:extLst>
              <a:ext uri="{FF2B5EF4-FFF2-40B4-BE49-F238E27FC236}">
                <a16:creationId xmlns:a16="http://schemas.microsoft.com/office/drawing/2014/main" id="{32B14D21-D5EB-BD65-6EBF-BCA88AADCA18}"/>
              </a:ext>
            </a:extLst>
          </p:cNvPr>
          <p:cNvCxnSpPr>
            <a:cxnSpLocks/>
          </p:cNvCxnSpPr>
          <p:nvPr/>
        </p:nvCxnSpPr>
        <p:spPr>
          <a:xfrm>
            <a:off x="9183276" y="1953114"/>
            <a:ext cx="612508" cy="0"/>
          </a:xfrm>
          <a:prstGeom prst="line">
            <a:avLst/>
          </a:prstGeom>
          <a:ln w="12700">
            <a:solidFill>
              <a:srgbClr val="FFC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279" name="Straight Connector 2278">
            <a:extLst>
              <a:ext uri="{FF2B5EF4-FFF2-40B4-BE49-F238E27FC236}">
                <a16:creationId xmlns:a16="http://schemas.microsoft.com/office/drawing/2014/main" id="{695B137F-F722-5D10-F390-1D10A9B9D8D8}"/>
              </a:ext>
            </a:extLst>
          </p:cNvPr>
          <p:cNvCxnSpPr>
            <a:cxnSpLocks/>
          </p:cNvCxnSpPr>
          <p:nvPr/>
        </p:nvCxnSpPr>
        <p:spPr>
          <a:xfrm flipV="1">
            <a:off x="9183276" y="2794271"/>
            <a:ext cx="619556" cy="8890"/>
          </a:xfrm>
          <a:prstGeom prst="line">
            <a:avLst/>
          </a:prstGeom>
          <a:ln w="12700">
            <a:solidFill>
              <a:srgbClr val="FFC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280" name="Straight Connector 2279">
            <a:extLst>
              <a:ext uri="{FF2B5EF4-FFF2-40B4-BE49-F238E27FC236}">
                <a16:creationId xmlns:a16="http://schemas.microsoft.com/office/drawing/2014/main" id="{1052FCDB-63B4-54F8-4385-7AD42156EFA4}"/>
              </a:ext>
            </a:extLst>
          </p:cNvPr>
          <p:cNvCxnSpPr>
            <a:cxnSpLocks/>
          </p:cNvCxnSpPr>
          <p:nvPr/>
        </p:nvCxnSpPr>
        <p:spPr>
          <a:xfrm flipV="1">
            <a:off x="9183276" y="3769235"/>
            <a:ext cx="619556" cy="8890"/>
          </a:xfrm>
          <a:prstGeom prst="line">
            <a:avLst/>
          </a:prstGeom>
          <a:ln w="12700">
            <a:solidFill>
              <a:srgbClr val="FFC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281" name="Straight Connector 2280">
            <a:extLst>
              <a:ext uri="{FF2B5EF4-FFF2-40B4-BE49-F238E27FC236}">
                <a16:creationId xmlns:a16="http://schemas.microsoft.com/office/drawing/2014/main" id="{510CCA93-C43E-3E06-4F0A-75ABF41607CE}"/>
              </a:ext>
            </a:extLst>
          </p:cNvPr>
          <p:cNvCxnSpPr>
            <a:cxnSpLocks/>
          </p:cNvCxnSpPr>
          <p:nvPr/>
        </p:nvCxnSpPr>
        <p:spPr>
          <a:xfrm>
            <a:off x="8087714" y="1951571"/>
            <a:ext cx="9394" cy="2629720"/>
          </a:xfrm>
          <a:prstGeom prst="line">
            <a:avLst/>
          </a:prstGeom>
          <a:ln w="12700">
            <a:solidFill>
              <a:srgbClr val="FFC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283" name="Straight Connector 2282">
            <a:extLst>
              <a:ext uri="{FF2B5EF4-FFF2-40B4-BE49-F238E27FC236}">
                <a16:creationId xmlns:a16="http://schemas.microsoft.com/office/drawing/2014/main" id="{7EA0AB31-41BF-F5FA-1E2C-8E8C4D21815F}"/>
              </a:ext>
            </a:extLst>
          </p:cNvPr>
          <p:cNvCxnSpPr>
            <a:cxnSpLocks/>
          </p:cNvCxnSpPr>
          <p:nvPr/>
        </p:nvCxnSpPr>
        <p:spPr>
          <a:xfrm>
            <a:off x="9795784" y="1948692"/>
            <a:ext cx="7048" cy="2647100"/>
          </a:xfrm>
          <a:prstGeom prst="line">
            <a:avLst/>
          </a:prstGeom>
          <a:ln w="12700">
            <a:solidFill>
              <a:srgbClr val="FFC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285" name="Straight Connector 2284">
            <a:extLst>
              <a:ext uri="{FF2B5EF4-FFF2-40B4-BE49-F238E27FC236}">
                <a16:creationId xmlns:a16="http://schemas.microsoft.com/office/drawing/2014/main" id="{B06ECBD3-CF79-1E1F-17BB-DF06E4210C63}"/>
              </a:ext>
            </a:extLst>
          </p:cNvPr>
          <p:cNvCxnSpPr>
            <a:cxnSpLocks/>
          </p:cNvCxnSpPr>
          <p:nvPr/>
        </p:nvCxnSpPr>
        <p:spPr>
          <a:xfrm flipH="1">
            <a:off x="9187949" y="4595792"/>
            <a:ext cx="614883" cy="0"/>
          </a:xfrm>
          <a:prstGeom prst="line">
            <a:avLst/>
          </a:prstGeom>
          <a:ln w="12700">
            <a:solidFill>
              <a:srgbClr val="FFC000"/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2337" name="Straight Connector 2336">
            <a:extLst>
              <a:ext uri="{FF2B5EF4-FFF2-40B4-BE49-F238E27FC236}">
                <a16:creationId xmlns:a16="http://schemas.microsoft.com/office/drawing/2014/main" id="{6C706453-4897-B07E-53CC-07B1B33C3E92}"/>
              </a:ext>
            </a:extLst>
          </p:cNvPr>
          <p:cNvCxnSpPr>
            <a:cxnSpLocks/>
          </p:cNvCxnSpPr>
          <p:nvPr/>
        </p:nvCxnSpPr>
        <p:spPr>
          <a:xfrm flipH="1">
            <a:off x="8097108" y="4581291"/>
            <a:ext cx="632710" cy="0"/>
          </a:xfrm>
          <a:prstGeom prst="line">
            <a:avLst/>
          </a:prstGeom>
          <a:ln w="12700">
            <a:solidFill>
              <a:srgbClr val="FFC000"/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2338" name="Straight Connector 2337">
            <a:extLst>
              <a:ext uri="{FF2B5EF4-FFF2-40B4-BE49-F238E27FC236}">
                <a16:creationId xmlns:a16="http://schemas.microsoft.com/office/drawing/2014/main" id="{0AA2537B-D312-1AE6-1B9A-32C87D139F71}"/>
              </a:ext>
            </a:extLst>
          </p:cNvPr>
          <p:cNvCxnSpPr>
            <a:cxnSpLocks/>
          </p:cNvCxnSpPr>
          <p:nvPr/>
        </p:nvCxnSpPr>
        <p:spPr>
          <a:xfrm flipH="1">
            <a:off x="6720488" y="4574603"/>
            <a:ext cx="612085" cy="0"/>
          </a:xfrm>
          <a:prstGeom prst="line">
            <a:avLst/>
          </a:prstGeom>
          <a:ln w="12700">
            <a:solidFill>
              <a:srgbClr val="FFC000"/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2339" name="Straight Connector 2338">
            <a:extLst>
              <a:ext uri="{FF2B5EF4-FFF2-40B4-BE49-F238E27FC236}">
                <a16:creationId xmlns:a16="http://schemas.microsoft.com/office/drawing/2014/main" id="{2D3D1AEC-8089-5E17-6F76-0F3A8DAC6033}"/>
              </a:ext>
            </a:extLst>
          </p:cNvPr>
          <p:cNvCxnSpPr>
            <a:cxnSpLocks/>
          </p:cNvCxnSpPr>
          <p:nvPr/>
        </p:nvCxnSpPr>
        <p:spPr>
          <a:xfrm flipH="1">
            <a:off x="5631171" y="4560102"/>
            <a:ext cx="632710" cy="0"/>
          </a:xfrm>
          <a:prstGeom prst="line">
            <a:avLst/>
          </a:prstGeom>
          <a:ln w="12700">
            <a:solidFill>
              <a:srgbClr val="FFC000"/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sp>
        <p:nvSpPr>
          <p:cNvPr id="15" name="Slide Number Placeholder 14">
            <a:extLst>
              <a:ext uri="{FF2B5EF4-FFF2-40B4-BE49-F238E27FC236}">
                <a16:creationId xmlns:a16="http://schemas.microsoft.com/office/drawing/2014/main" id="{CB5133C0-B642-BF8A-917F-F93A4103502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>
            <a:normAutofit lnSpcReduction="10000"/>
          </a:bodyPr>
          <a:lstStyle/>
          <a:p>
            <a:fld id="{19C1AEB4-7037-4088-A46E-D96AF956DC0D}" type="slidenum">
              <a:rPr lang="en-IN" smtClean="0"/>
              <a:t>101</a:t>
            </a:fld>
            <a:endParaRPr lang="en-IN"/>
          </a:p>
        </p:txBody>
      </p:sp>
      <p:grpSp>
        <p:nvGrpSpPr>
          <p:cNvPr id="16" name="Group 15">
            <a:extLst>
              <a:ext uri="{FF2B5EF4-FFF2-40B4-BE49-F238E27FC236}">
                <a16:creationId xmlns:a16="http://schemas.microsoft.com/office/drawing/2014/main" id="{98D81484-A6B0-F4B8-AB8F-DCA3A27FC29E}"/>
              </a:ext>
            </a:extLst>
          </p:cNvPr>
          <p:cNvGrpSpPr/>
          <p:nvPr/>
        </p:nvGrpSpPr>
        <p:grpSpPr>
          <a:xfrm>
            <a:off x="11481757" y="74540"/>
            <a:ext cx="620304" cy="653010"/>
            <a:chOff x="8366841" y="1587144"/>
            <a:chExt cx="620304" cy="653010"/>
          </a:xfrm>
        </p:grpSpPr>
        <p:cxnSp>
          <p:nvCxnSpPr>
            <p:cNvPr id="17" name="Straight Connector 16">
              <a:extLst>
                <a:ext uri="{FF2B5EF4-FFF2-40B4-BE49-F238E27FC236}">
                  <a16:creationId xmlns:a16="http://schemas.microsoft.com/office/drawing/2014/main" id="{D1F8D2EF-E905-E010-B5F3-8C66A656E7C7}"/>
                </a:ext>
              </a:extLst>
            </p:cNvPr>
            <p:cNvCxnSpPr/>
            <p:nvPr/>
          </p:nvCxnSpPr>
          <p:spPr>
            <a:xfrm>
              <a:off x="8672017" y="1587144"/>
              <a:ext cx="0" cy="653010"/>
            </a:xfrm>
            <a:prstGeom prst="line">
              <a:avLst/>
            </a:prstGeom>
            <a:effectLst>
              <a:glow rad="63500">
                <a:schemeClr val="accent1">
                  <a:satMod val="175000"/>
                  <a:alpha val="40000"/>
                </a:schemeClr>
              </a:glow>
            </a:effectLst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" name="Straight Connector 17">
              <a:extLst>
                <a:ext uri="{FF2B5EF4-FFF2-40B4-BE49-F238E27FC236}">
                  <a16:creationId xmlns:a16="http://schemas.microsoft.com/office/drawing/2014/main" id="{D8BBCE2F-8591-42B8-71EC-AB0103E4CBA0}"/>
                </a:ext>
              </a:extLst>
            </p:cNvPr>
            <p:cNvCxnSpPr/>
            <p:nvPr/>
          </p:nvCxnSpPr>
          <p:spPr>
            <a:xfrm>
              <a:off x="8366841" y="1917229"/>
              <a:ext cx="620304" cy="0"/>
            </a:xfrm>
            <a:prstGeom prst="line">
              <a:avLst/>
            </a:prstGeom>
            <a:effectLst>
              <a:glow rad="63500">
                <a:schemeClr val="accent1">
                  <a:satMod val="175000"/>
                  <a:alpha val="40000"/>
                </a:schemeClr>
              </a:glow>
            </a:effectLst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grpSp>
        <p:nvGrpSpPr>
          <p:cNvPr id="19" name="Group 18">
            <a:extLst>
              <a:ext uri="{FF2B5EF4-FFF2-40B4-BE49-F238E27FC236}">
                <a16:creationId xmlns:a16="http://schemas.microsoft.com/office/drawing/2014/main" id="{D8D0E2B9-8C28-3D78-CE74-AA09ACB221D3}"/>
              </a:ext>
            </a:extLst>
          </p:cNvPr>
          <p:cNvGrpSpPr/>
          <p:nvPr/>
        </p:nvGrpSpPr>
        <p:grpSpPr>
          <a:xfrm>
            <a:off x="11157779" y="-216759"/>
            <a:ext cx="1260000" cy="1260000"/>
            <a:chOff x="7064043" y="3066250"/>
            <a:chExt cx="1260000" cy="1260000"/>
          </a:xfrm>
        </p:grpSpPr>
        <p:sp>
          <p:nvSpPr>
            <p:cNvPr id="20" name="Oval 19">
              <a:extLst>
                <a:ext uri="{FF2B5EF4-FFF2-40B4-BE49-F238E27FC236}">
                  <a16:creationId xmlns:a16="http://schemas.microsoft.com/office/drawing/2014/main" id="{3594E98A-C434-537A-B9CF-A14AA24A1D38}"/>
                </a:ext>
              </a:extLst>
            </p:cNvPr>
            <p:cNvSpPr/>
            <p:nvPr/>
          </p:nvSpPr>
          <p:spPr>
            <a:xfrm>
              <a:off x="7064043" y="3066250"/>
              <a:ext cx="1260000" cy="1260000"/>
            </a:xfrm>
            <a:prstGeom prst="ellipse">
              <a:avLst/>
            </a:prstGeom>
            <a:noFill/>
            <a:ln>
              <a:solidFill>
                <a:schemeClr val="bg1"/>
              </a:solidFill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IN"/>
            </a:p>
          </p:txBody>
        </p:sp>
        <p:grpSp>
          <p:nvGrpSpPr>
            <p:cNvPr id="21" name="Group 20">
              <a:extLst>
                <a:ext uri="{FF2B5EF4-FFF2-40B4-BE49-F238E27FC236}">
                  <a16:creationId xmlns:a16="http://schemas.microsoft.com/office/drawing/2014/main" id="{4C612291-1FD1-5F65-063E-8678D1E3EC41}"/>
                </a:ext>
              </a:extLst>
            </p:cNvPr>
            <p:cNvGrpSpPr/>
            <p:nvPr/>
          </p:nvGrpSpPr>
          <p:grpSpPr>
            <a:xfrm>
              <a:off x="7330553" y="3336250"/>
              <a:ext cx="726980" cy="720000"/>
              <a:chOff x="9768840" y="2275840"/>
              <a:chExt cx="726980" cy="720000"/>
            </a:xfrm>
          </p:grpSpPr>
          <p:sp>
            <p:nvSpPr>
              <p:cNvPr id="22" name="Oval 21">
                <a:extLst>
                  <a:ext uri="{FF2B5EF4-FFF2-40B4-BE49-F238E27FC236}">
                    <a16:creationId xmlns:a16="http://schemas.microsoft.com/office/drawing/2014/main" id="{54B11114-A35A-E343-480F-9B766F042803}"/>
                  </a:ext>
                </a:extLst>
              </p:cNvPr>
              <p:cNvSpPr/>
              <p:nvPr/>
            </p:nvSpPr>
            <p:spPr>
              <a:xfrm>
                <a:off x="9768840" y="2275840"/>
                <a:ext cx="720000" cy="720000"/>
              </a:xfrm>
              <a:prstGeom prst="ellipse">
                <a:avLst/>
              </a:prstGeom>
              <a:noFill/>
              <a:ln>
                <a:solidFill>
                  <a:schemeClr val="bg1"/>
                </a:solidFill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IN"/>
              </a:p>
            </p:txBody>
          </p:sp>
          <p:cxnSp>
            <p:nvCxnSpPr>
              <p:cNvPr id="23" name="Straight Arrow Connector 22">
                <a:extLst>
                  <a:ext uri="{FF2B5EF4-FFF2-40B4-BE49-F238E27FC236}">
                    <a16:creationId xmlns:a16="http://schemas.microsoft.com/office/drawing/2014/main" id="{CB4DA67A-B3CD-678B-E7BC-FDA9D403DDF9}"/>
                  </a:ext>
                </a:extLst>
              </p:cNvPr>
              <p:cNvCxnSpPr>
                <a:cxnSpLocks/>
              </p:cNvCxnSpPr>
              <p:nvPr/>
            </p:nvCxnSpPr>
            <p:spPr>
              <a:xfrm rot="7200000">
                <a:off x="9860407" y="2786655"/>
                <a:ext cx="360000" cy="6762"/>
              </a:xfrm>
              <a:prstGeom prst="straightConnector1">
                <a:avLst/>
              </a:prstGeom>
              <a:ln w="38100" cap="rnd">
                <a:solidFill>
                  <a:srgbClr val="FFFF00"/>
                </a:solidFill>
                <a:tailEnd type="triangle"/>
              </a:ln>
            </p:spPr>
            <p:style>
              <a:lnRef idx="2">
                <a:schemeClr val="accent3"/>
              </a:lnRef>
              <a:fillRef idx="0">
                <a:schemeClr val="accent3"/>
              </a:fillRef>
              <a:effectRef idx="1">
                <a:schemeClr val="accent3"/>
              </a:effectRef>
              <a:fontRef idx="minor">
                <a:schemeClr val="tx1"/>
              </a:fontRef>
            </p:style>
          </p:cxnSp>
          <p:cxnSp>
            <p:nvCxnSpPr>
              <p:cNvPr id="24" name="Straight Arrow Connector 23">
                <a:extLst>
                  <a:ext uri="{FF2B5EF4-FFF2-40B4-BE49-F238E27FC236}">
                    <a16:creationId xmlns:a16="http://schemas.microsoft.com/office/drawing/2014/main" id="{07F41485-BA87-322F-E13F-09DEA1CDE8EB}"/>
                  </a:ext>
                </a:extLst>
              </p:cNvPr>
              <p:cNvCxnSpPr>
                <a:cxnSpLocks/>
              </p:cNvCxnSpPr>
              <p:nvPr/>
            </p:nvCxnSpPr>
            <p:spPr>
              <a:xfrm rot="14400000">
                <a:off x="9861767" y="2473195"/>
                <a:ext cx="360000" cy="6762"/>
              </a:xfrm>
              <a:prstGeom prst="straightConnector1">
                <a:avLst/>
              </a:prstGeom>
              <a:ln w="38100" cap="rnd">
                <a:solidFill>
                  <a:srgbClr val="0070C0"/>
                </a:solidFill>
                <a:tailEnd type="triangle"/>
              </a:ln>
            </p:spPr>
            <p:style>
              <a:lnRef idx="2">
                <a:schemeClr val="accent3"/>
              </a:lnRef>
              <a:fillRef idx="0">
                <a:schemeClr val="accent3"/>
              </a:fillRef>
              <a:effectRef idx="1">
                <a:schemeClr val="accent3"/>
              </a:effectRef>
              <a:fontRef idx="minor">
                <a:schemeClr val="tx1"/>
              </a:fontRef>
            </p:style>
          </p:cxnSp>
          <p:cxnSp>
            <p:nvCxnSpPr>
              <p:cNvPr id="25" name="Straight Arrow Connector 24">
                <a:extLst>
                  <a:ext uri="{FF2B5EF4-FFF2-40B4-BE49-F238E27FC236}">
                    <a16:creationId xmlns:a16="http://schemas.microsoft.com/office/drawing/2014/main" id="{82CD1076-802E-75AA-42C0-4C6B8BADF43F}"/>
                  </a:ext>
                </a:extLst>
              </p:cNvPr>
              <p:cNvCxnSpPr/>
              <p:nvPr/>
            </p:nvCxnSpPr>
            <p:spPr>
              <a:xfrm>
                <a:off x="10135820" y="2629924"/>
                <a:ext cx="360000" cy="6762"/>
              </a:xfrm>
              <a:prstGeom prst="straightConnector1">
                <a:avLst/>
              </a:prstGeom>
              <a:ln w="38100" cap="rnd">
                <a:solidFill>
                  <a:srgbClr val="FF0000"/>
                </a:solidFill>
                <a:tailEnd type="triangle"/>
              </a:ln>
            </p:spPr>
            <p:style>
              <a:lnRef idx="2">
                <a:schemeClr val="accent3"/>
              </a:lnRef>
              <a:fillRef idx="0">
                <a:schemeClr val="accent3"/>
              </a:fillRef>
              <a:effectRef idx="1">
                <a:schemeClr val="accent3"/>
              </a:effectRef>
              <a:fontRef idx="minor">
                <a:schemeClr val="tx1"/>
              </a:fontRef>
            </p:style>
          </p:cxnSp>
        </p:grpSp>
      </p:grpSp>
      <p:sp>
        <p:nvSpPr>
          <p:cNvPr id="26" name="Rectangle 25">
            <a:extLst>
              <a:ext uri="{FF2B5EF4-FFF2-40B4-BE49-F238E27FC236}">
                <a16:creationId xmlns:a16="http://schemas.microsoft.com/office/drawing/2014/main" id="{7A8CDB56-0B0A-079B-88A3-02A4EBAC8749}"/>
              </a:ext>
            </a:extLst>
          </p:cNvPr>
          <p:cNvSpPr/>
          <p:nvPr/>
        </p:nvSpPr>
        <p:spPr>
          <a:xfrm>
            <a:off x="11033567" y="-86686"/>
            <a:ext cx="513657" cy="405484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2000" b="0" cap="none" spc="0" dirty="0">
                <a:ln w="0"/>
                <a:solidFill>
                  <a:srgbClr val="92D050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120</a:t>
            </a:r>
          </a:p>
        </p:txBody>
      </p:sp>
      <p:sp>
        <p:nvSpPr>
          <p:cNvPr id="27" name="Rectangle 26">
            <a:extLst>
              <a:ext uri="{FF2B5EF4-FFF2-40B4-BE49-F238E27FC236}">
                <a16:creationId xmlns:a16="http://schemas.microsoft.com/office/drawing/2014/main" id="{CEBC4334-8D96-130D-ADC9-6E8ADB5E2C94}"/>
              </a:ext>
            </a:extLst>
          </p:cNvPr>
          <p:cNvSpPr/>
          <p:nvPr/>
        </p:nvSpPr>
        <p:spPr>
          <a:xfrm>
            <a:off x="11077769" y="566219"/>
            <a:ext cx="513657" cy="405484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2000" b="0" cap="none" spc="0" dirty="0">
                <a:ln w="0"/>
                <a:solidFill>
                  <a:srgbClr val="92D050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240</a:t>
            </a:r>
          </a:p>
        </p:txBody>
      </p:sp>
    </p:spTree>
    <p:extLst>
      <p:ext uri="{BB962C8B-B14F-4D97-AF65-F5344CB8AC3E}">
        <p14:creationId xmlns:p14="http://schemas.microsoft.com/office/powerpoint/2010/main" val="90761332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0">
        <p:cut/>
      </p:transition>
    </mc:Choice>
    <mc:Fallback xmlns="">
      <p:transition>
        <p:cut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8" presetClass="emph" presetSubtype="0" repeatCount="indefinite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Rot by="-21600000">
                                      <p:cBhvr>
                                        <p:cTn id="6" dur="20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0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/>
          <p:cNvSpPr>
            <a:spLocks noGrp="1"/>
          </p:cNvSpPr>
          <p:nvPr>
            <p:ph type="ctrTitle"/>
          </p:nvPr>
        </p:nvSpPr>
        <p:spPr>
          <a:xfrm>
            <a:off x="5346496" y="63718"/>
            <a:ext cx="2785826" cy="633120"/>
          </a:xfrm>
        </p:spPr>
        <p:txBody>
          <a:bodyPr>
            <a:normAutofit/>
          </a:bodyPr>
          <a:lstStyle/>
          <a:p>
            <a:pPr algn="ctr"/>
            <a:r>
              <a:rPr lang="en-IN" sz="4000" i="1" u="sng" dirty="0">
                <a:solidFill>
                  <a:srgbClr val="92D050"/>
                </a:solidFill>
              </a:rPr>
              <a:t>REF relay</a:t>
            </a:r>
            <a:endParaRPr lang="en-IN" sz="4000" i="1" u="sng" dirty="0"/>
          </a:p>
        </p:txBody>
      </p:sp>
      <p:pic>
        <p:nvPicPr>
          <p:cNvPr id="2052" name="Picture 4" descr="APTRANSCO ⚡️⚡️ - Electricity Transmission Company - APTRANSCO | LinkedIn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7541" y="17768"/>
            <a:ext cx="1057360" cy="97547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Oval 1">
            <a:extLst>
              <a:ext uri="{FF2B5EF4-FFF2-40B4-BE49-F238E27FC236}">
                <a16:creationId xmlns:a16="http://schemas.microsoft.com/office/drawing/2014/main" id="{B621C01B-3D0E-66BE-9DF2-B9D9F2124EB8}"/>
              </a:ext>
            </a:extLst>
          </p:cNvPr>
          <p:cNvSpPr/>
          <p:nvPr/>
        </p:nvSpPr>
        <p:spPr>
          <a:xfrm>
            <a:off x="3504944" y="1783936"/>
            <a:ext cx="431563" cy="259793"/>
          </a:xfrm>
          <a:prstGeom prst="ellipse">
            <a:avLst/>
          </a:prstGeom>
          <a:noFill/>
          <a:ln w="38100">
            <a:solidFill>
              <a:srgbClr val="FFC00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IN"/>
          </a:p>
        </p:txBody>
      </p:sp>
      <p:sp>
        <p:nvSpPr>
          <p:cNvPr id="4" name="Trapezoid 3">
            <a:extLst>
              <a:ext uri="{FF2B5EF4-FFF2-40B4-BE49-F238E27FC236}">
                <a16:creationId xmlns:a16="http://schemas.microsoft.com/office/drawing/2014/main" id="{F1297F18-C20F-CD67-6D24-32CEB0828EFA}"/>
              </a:ext>
            </a:extLst>
          </p:cNvPr>
          <p:cNvSpPr/>
          <p:nvPr/>
        </p:nvSpPr>
        <p:spPr>
          <a:xfrm>
            <a:off x="3352834" y="1624734"/>
            <a:ext cx="735782" cy="508538"/>
          </a:xfrm>
          <a:prstGeom prst="trapezoid">
            <a:avLst/>
          </a:prstGeom>
          <a:noFill/>
          <a:ln>
            <a:solidFill>
              <a:srgbClr val="B7E709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IN"/>
          </a:p>
        </p:txBody>
      </p:sp>
      <p:sp>
        <p:nvSpPr>
          <p:cNvPr id="5" name="Rectangle: Rounded Corners 4">
            <a:extLst>
              <a:ext uri="{FF2B5EF4-FFF2-40B4-BE49-F238E27FC236}">
                <a16:creationId xmlns:a16="http://schemas.microsoft.com/office/drawing/2014/main" id="{E27B3A58-8D17-57A7-AFAA-498B3E90BC31}"/>
              </a:ext>
            </a:extLst>
          </p:cNvPr>
          <p:cNvSpPr/>
          <p:nvPr/>
        </p:nvSpPr>
        <p:spPr>
          <a:xfrm>
            <a:off x="2689388" y="4331544"/>
            <a:ext cx="7505729" cy="1046490"/>
          </a:xfrm>
          <a:prstGeom prst="roundRect">
            <a:avLst/>
          </a:pr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IN"/>
          </a:p>
        </p:txBody>
      </p:sp>
      <p:sp>
        <p:nvSpPr>
          <p:cNvPr id="6" name="Title 2">
            <a:extLst>
              <a:ext uri="{FF2B5EF4-FFF2-40B4-BE49-F238E27FC236}">
                <a16:creationId xmlns:a16="http://schemas.microsoft.com/office/drawing/2014/main" id="{56F629AE-0CA6-0C96-DD45-4DFFCB090013}"/>
              </a:ext>
            </a:extLst>
          </p:cNvPr>
          <p:cNvSpPr txBox="1">
            <a:spLocks/>
          </p:cNvSpPr>
          <p:nvPr/>
        </p:nvSpPr>
        <p:spPr>
          <a:xfrm>
            <a:off x="4590651" y="5453874"/>
            <a:ext cx="3480996" cy="316971"/>
          </a:xfrm>
          <a:prstGeom prst="rect">
            <a:avLst/>
          </a:prstGeom>
        </p:spPr>
        <p:txBody>
          <a:bodyPr vert="horz" lIns="91440" tIns="45720" rIns="91440" bIns="45720" rtlCol="0" anchor="ctr" anchorCtr="0">
            <a:noAutofit/>
          </a:bodyPr>
          <a:lstStyle>
            <a:lvl1pPr algn="l" defTabSz="914400" rtl="0" eaLnBrk="1" latinLnBrk="0" hangingPunct="1">
              <a:lnSpc>
                <a:spcPct val="85000"/>
              </a:lnSpc>
              <a:spcBef>
                <a:spcPct val="0"/>
              </a:spcBef>
              <a:buNone/>
              <a:defRPr sz="7200" kern="1200" spc="-50" baseline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IN" sz="2000" i="1" dirty="0"/>
              <a:t>Restricted Earth Fault  Relay</a:t>
            </a:r>
          </a:p>
        </p:txBody>
      </p:sp>
      <p:sp>
        <p:nvSpPr>
          <p:cNvPr id="7" name="Title 2">
            <a:extLst>
              <a:ext uri="{FF2B5EF4-FFF2-40B4-BE49-F238E27FC236}">
                <a16:creationId xmlns:a16="http://schemas.microsoft.com/office/drawing/2014/main" id="{B3C156DD-CDDB-5E09-B20F-601C3F176E18}"/>
              </a:ext>
            </a:extLst>
          </p:cNvPr>
          <p:cNvSpPr txBox="1">
            <a:spLocks/>
          </p:cNvSpPr>
          <p:nvPr/>
        </p:nvSpPr>
        <p:spPr>
          <a:xfrm>
            <a:off x="3425632" y="1307762"/>
            <a:ext cx="590186" cy="316971"/>
          </a:xfrm>
          <a:prstGeom prst="rect">
            <a:avLst/>
          </a:prstGeom>
        </p:spPr>
        <p:txBody>
          <a:bodyPr vert="horz" lIns="91440" tIns="45720" rIns="91440" bIns="45720" rtlCol="0" anchor="b">
            <a:normAutofit fontScale="92500" lnSpcReduction="10000"/>
          </a:bodyPr>
          <a:lstStyle>
            <a:lvl1pPr algn="l" defTabSz="914400" rtl="0" eaLnBrk="1" latinLnBrk="0" hangingPunct="1">
              <a:lnSpc>
                <a:spcPct val="85000"/>
              </a:lnSpc>
              <a:spcBef>
                <a:spcPct val="0"/>
              </a:spcBef>
              <a:buNone/>
              <a:defRPr sz="7200" kern="1200" spc="-50" baseline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IN" sz="2000" dirty="0"/>
              <a:t>1U</a:t>
            </a:r>
          </a:p>
        </p:txBody>
      </p:sp>
      <p:sp>
        <p:nvSpPr>
          <p:cNvPr id="8" name="Oval 7">
            <a:extLst>
              <a:ext uri="{FF2B5EF4-FFF2-40B4-BE49-F238E27FC236}">
                <a16:creationId xmlns:a16="http://schemas.microsoft.com/office/drawing/2014/main" id="{F03040D0-266F-6669-2FB5-0C66AA32F3D0}"/>
              </a:ext>
            </a:extLst>
          </p:cNvPr>
          <p:cNvSpPr/>
          <p:nvPr/>
        </p:nvSpPr>
        <p:spPr>
          <a:xfrm>
            <a:off x="3504944" y="2627001"/>
            <a:ext cx="431563" cy="259793"/>
          </a:xfrm>
          <a:prstGeom prst="ellipse">
            <a:avLst/>
          </a:prstGeom>
          <a:noFill/>
          <a:ln w="38100">
            <a:solidFill>
              <a:srgbClr val="FFC00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IN"/>
          </a:p>
        </p:txBody>
      </p:sp>
      <p:sp>
        <p:nvSpPr>
          <p:cNvPr id="9" name="Trapezoid 8">
            <a:extLst>
              <a:ext uri="{FF2B5EF4-FFF2-40B4-BE49-F238E27FC236}">
                <a16:creationId xmlns:a16="http://schemas.microsoft.com/office/drawing/2014/main" id="{B052C693-2D6D-4593-6A7A-29ED0370E988}"/>
              </a:ext>
            </a:extLst>
          </p:cNvPr>
          <p:cNvSpPr/>
          <p:nvPr/>
        </p:nvSpPr>
        <p:spPr>
          <a:xfrm>
            <a:off x="3352834" y="2467799"/>
            <a:ext cx="735782" cy="508538"/>
          </a:xfrm>
          <a:prstGeom prst="trapezoid">
            <a:avLst/>
          </a:prstGeom>
          <a:noFill/>
          <a:ln>
            <a:solidFill>
              <a:srgbClr val="B7E709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IN"/>
          </a:p>
        </p:txBody>
      </p:sp>
      <p:sp>
        <p:nvSpPr>
          <p:cNvPr id="10" name="Title 2">
            <a:extLst>
              <a:ext uri="{FF2B5EF4-FFF2-40B4-BE49-F238E27FC236}">
                <a16:creationId xmlns:a16="http://schemas.microsoft.com/office/drawing/2014/main" id="{B4C46007-7127-32C6-D46E-48698593E019}"/>
              </a:ext>
            </a:extLst>
          </p:cNvPr>
          <p:cNvSpPr txBox="1">
            <a:spLocks/>
          </p:cNvSpPr>
          <p:nvPr/>
        </p:nvSpPr>
        <p:spPr>
          <a:xfrm>
            <a:off x="3425632" y="2150827"/>
            <a:ext cx="590186" cy="316971"/>
          </a:xfrm>
          <a:prstGeom prst="rect">
            <a:avLst/>
          </a:prstGeom>
        </p:spPr>
        <p:txBody>
          <a:bodyPr vert="horz" lIns="91440" tIns="45720" rIns="91440" bIns="45720" rtlCol="0" anchor="b">
            <a:normAutofit fontScale="92500" lnSpcReduction="10000"/>
          </a:bodyPr>
          <a:lstStyle>
            <a:lvl1pPr algn="l" defTabSz="914400" rtl="0" eaLnBrk="1" latinLnBrk="0" hangingPunct="1">
              <a:lnSpc>
                <a:spcPct val="85000"/>
              </a:lnSpc>
              <a:spcBef>
                <a:spcPct val="0"/>
              </a:spcBef>
              <a:buNone/>
              <a:defRPr sz="7200" kern="1200" spc="-50" baseline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US" sz="2000" dirty="0"/>
              <a:t>2</a:t>
            </a:r>
            <a:r>
              <a:rPr lang="en-IN" sz="2000" dirty="0"/>
              <a:t>U</a:t>
            </a:r>
          </a:p>
        </p:txBody>
      </p:sp>
      <p:sp>
        <p:nvSpPr>
          <p:cNvPr id="11" name="Oval 10">
            <a:extLst>
              <a:ext uri="{FF2B5EF4-FFF2-40B4-BE49-F238E27FC236}">
                <a16:creationId xmlns:a16="http://schemas.microsoft.com/office/drawing/2014/main" id="{5F761994-E4C9-6FF6-FDFF-803A3F22319D}"/>
              </a:ext>
            </a:extLst>
          </p:cNvPr>
          <p:cNvSpPr/>
          <p:nvPr/>
        </p:nvSpPr>
        <p:spPr>
          <a:xfrm>
            <a:off x="3504944" y="3611713"/>
            <a:ext cx="431563" cy="259793"/>
          </a:xfrm>
          <a:prstGeom prst="ellipse">
            <a:avLst/>
          </a:prstGeom>
          <a:noFill/>
          <a:ln w="38100">
            <a:solidFill>
              <a:srgbClr val="FFC00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IN"/>
          </a:p>
        </p:txBody>
      </p:sp>
      <p:sp>
        <p:nvSpPr>
          <p:cNvPr id="12" name="Trapezoid 11">
            <a:extLst>
              <a:ext uri="{FF2B5EF4-FFF2-40B4-BE49-F238E27FC236}">
                <a16:creationId xmlns:a16="http://schemas.microsoft.com/office/drawing/2014/main" id="{46E25D78-F08E-62AD-ED74-0678530DEFF4}"/>
              </a:ext>
            </a:extLst>
          </p:cNvPr>
          <p:cNvSpPr/>
          <p:nvPr/>
        </p:nvSpPr>
        <p:spPr>
          <a:xfrm>
            <a:off x="3352834" y="3452511"/>
            <a:ext cx="735782" cy="508538"/>
          </a:xfrm>
          <a:prstGeom prst="trapezoid">
            <a:avLst/>
          </a:prstGeom>
          <a:noFill/>
          <a:ln>
            <a:solidFill>
              <a:srgbClr val="B7E709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IN"/>
          </a:p>
        </p:txBody>
      </p:sp>
      <p:sp>
        <p:nvSpPr>
          <p:cNvPr id="13" name="Title 2">
            <a:extLst>
              <a:ext uri="{FF2B5EF4-FFF2-40B4-BE49-F238E27FC236}">
                <a16:creationId xmlns:a16="http://schemas.microsoft.com/office/drawing/2014/main" id="{78E5D3B3-9FE8-8D8C-E3DE-88187BBAF612}"/>
              </a:ext>
            </a:extLst>
          </p:cNvPr>
          <p:cNvSpPr txBox="1">
            <a:spLocks/>
          </p:cNvSpPr>
          <p:nvPr/>
        </p:nvSpPr>
        <p:spPr>
          <a:xfrm>
            <a:off x="3425632" y="3135539"/>
            <a:ext cx="590186" cy="316971"/>
          </a:xfrm>
          <a:prstGeom prst="rect">
            <a:avLst/>
          </a:prstGeom>
        </p:spPr>
        <p:txBody>
          <a:bodyPr vert="horz" lIns="91440" tIns="45720" rIns="91440" bIns="45720" rtlCol="0" anchor="b">
            <a:normAutofit fontScale="92500" lnSpcReduction="10000"/>
          </a:bodyPr>
          <a:lstStyle>
            <a:lvl1pPr algn="l" defTabSz="914400" rtl="0" eaLnBrk="1" latinLnBrk="0" hangingPunct="1">
              <a:lnSpc>
                <a:spcPct val="85000"/>
              </a:lnSpc>
              <a:spcBef>
                <a:spcPct val="0"/>
              </a:spcBef>
              <a:buNone/>
              <a:defRPr sz="7200" kern="1200" spc="-50" baseline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IN" sz="2000" dirty="0"/>
              <a:t>NU</a:t>
            </a:r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F9A16769-C4D4-BC2F-1864-9EA10CC22674}"/>
              </a:ext>
            </a:extLst>
          </p:cNvPr>
          <p:cNvSpPr/>
          <p:nvPr/>
        </p:nvSpPr>
        <p:spPr>
          <a:xfrm>
            <a:off x="3848895" y="4437223"/>
            <a:ext cx="451064" cy="197979"/>
          </a:xfrm>
          <a:prstGeom prst="rect">
            <a:avLst/>
          </a:prstGeom>
          <a:solidFill>
            <a:srgbClr val="FF0000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IN"/>
          </a:p>
        </p:txBody>
      </p:sp>
      <p:sp>
        <p:nvSpPr>
          <p:cNvPr id="39" name="Title 2">
            <a:extLst>
              <a:ext uri="{FF2B5EF4-FFF2-40B4-BE49-F238E27FC236}">
                <a16:creationId xmlns:a16="http://schemas.microsoft.com/office/drawing/2014/main" id="{93E58362-BE45-CCF2-0D30-7EA7FE6DB2BD}"/>
              </a:ext>
            </a:extLst>
          </p:cNvPr>
          <p:cNvSpPr txBox="1">
            <a:spLocks/>
          </p:cNvSpPr>
          <p:nvPr/>
        </p:nvSpPr>
        <p:spPr>
          <a:xfrm>
            <a:off x="2719800" y="1650673"/>
            <a:ext cx="590186" cy="316971"/>
          </a:xfrm>
          <a:prstGeom prst="rect">
            <a:avLst/>
          </a:prstGeom>
        </p:spPr>
        <p:txBody>
          <a:bodyPr vert="horz" lIns="91440" tIns="45720" rIns="91440" bIns="45720" rtlCol="0" anchor="b">
            <a:normAutofit fontScale="92500" lnSpcReduction="10000"/>
          </a:bodyPr>
          <a:lstStyle>
            <a:lvl1pPr algn="l" defTabSz="914400" rtl="0" eaLnBrk="1" latinLnBrk="0" hangingPunct="1">
              <a:lnSpc>
                <a:spcPct val="85000"/>
              </a:lnSpc>
              <a:spcBef>
                <a:spcPct val="0"/>
              </a:spcBef>
              <a:buNone/>
              <a:defRPr sz="7200" kern="1200" spc="-50" baseline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IN" sz="2000" dirty="0"/>
              <a:t>1S1</a:t>
            </a:r>
          </a:p>
        </p:txBody>
      </p:sp>
      <p:sp>
        <p:nvSpPr>
          <p:cNvPr id="40" name="Title 2">
            <a:extLst>
              <a:ext uri="{FF2B5EF4-FFF2-40B4-BE49-F238E27FC236}">
                <a16:creationId xmlns:a16="http://schemas.microsoft.com/office/drawing/2014/main" id="{2B605CFA-CEAA-5D1E-507D-5F86745D3343}"/>
              </a:ext>
            </a:extLst>
          </p:cNvPr>
          <p:cNvSpPr txBox="1">
            <a:spLocks/>
          </p:cNvSpPr>
          <p:nvPr/>
        </p:nvSpPr>
        <p:spPr>
          <a:xfrm>
            <a:off x="3997284" y="1631710"/>
            <a:ext cx="590186" cy="316971"/>
          </a:xfrm>
          <a:prstGeom prst="rect">
            <a:avLst/>
          </a:prstGeom>
        </p:spPr>
        <p:txBody>
          <a:bodyPr vert="horz" lIns="91440" tIns="45720" rIns="91440" bIns="45720" rtlCol="0" anchor="b">
            <a:normAutofit fontScale="92500" lnSpcReduction="10000"/>
          </a:bodyPr>
          <a:lstStyle>
            <a:lvl1pPr algn="l" defTabSz="914400" rtl="0" eaLnBrk="1" latinLnBrk="0" hangingPunct="1">
              <a:lnSpc>
                <a:spcPct val="85000"/>
              </a:lnSpc>
              <a:spcBef>
                <a:spcPct val="0"/>
              </a:spcBef>
              <a:buNone/>
              <a:defRPr sz="7200" kern="1200" spc="-50" baseline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IN" sz="2000" dirty="0"/>
              <a:t>1S2</a:t>
            </a:r>
          </a:p>
        </p:txBody>
      </p:sp>
      <p:cxnSp>
        <p:nvCxnSpPr>
          <p:cNvPr id="42" name="Straight Connector 41">
            <a:extLst>
              <a:ext uri="{FF2B5EF4-FFF2-40B4-BE49-F238E27FC236}">
                <a16:creationId xmlns:a16="http://schemas.microsoft.com/office/drawing/2014/main" id="{2E31738F-10EA-F348-AE7C-877AD9F78254}"/>
              </a:ext>
            </a:extLst>
          </p:cNvPr>
          <p:cNvCxnSpPr>
            <a:cxnSpLocks/>
          </p:cNvCxnSpPr>
          <p:nvPr/>
        </p:nvCxnSpPr>
        <p:spPr>
          <a:xfrm flipH="1">
            <a:off x="2846866" y="2756898"/>
            <a:ext cx="638443" cy="0"/>
          </a:xfrm>
          <a:prstGeom prst="line">
            <a:avLst/>
          </a:prstGeom>
          <a:ln w="12700">
            <a:solidFill>
              <a:srgbClr val="FFC000"/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45" name="Straight Connector 44">
            <a:extLst>
              <a:ext uri="{FF2B5EF4-FFF2-40B4-BE49-F238E27FC236}">
                <a16:creationId xmlns:a16="http://schemas.microsoft.com/office/drawing/2014/main" id="{E96D73A0-93E1-6100-0C19-23E3A8EE8934}"/>
              </a:ext>
            </a:extLst>
          </p:cNvPr>
          <p:cNvCxnSpPr>
            <a:cxnSpLocks/>
          </p:cNvCxnSpPr>
          <p:nvPr/>
        </p:nvCxnSpPr>
        <p:spPr>
          <a:xfrm flipH="1">
            <a:off x="2867069" y="3737850"/>
            <a:ext cx="614018" cy="6609"/>
          </a:xfrm>
          <a:prstGeom prst="line">
            <a:avLst/>
          </a:prstGeom>
          <a:ln w="12700">
            <a:solidFill>
              <a:srgbClr val="FFC000"/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grpSp>
        <p:nvGrpSpPr>
          <p:cNvPr id="15" name="Group 14">
            <a:extLst>
              <a:ext uri="{FF2B5EF4-FFF2-40B4-BE49-F238E27FC236}">
                <a16:creationId xmlns:a16="http://schemas.microsoft.com/office/drawing/2014/main" id="{3988A34C-5221-4176-0DFB-C1D872845E78}"/>
              </a:ext>
            </a:extLst>
          </p:cNvPr>
          <p:cNvGrpSpPr/>
          <p:nvPr/>
        </p:nvGrpSpPr>
        <p:grpSpPr>
          <a:xfrm>
            <a:off x="3094166" y="4432827"/>
            <a:ext cx="738670" cy="213351"/>
            <a:chOff x="9626600" y="5066233"/>
            <a:chExt cx="1313525" cy="421198"/>
          </a:xfrm>
        </p:grpSpPr>
        <p:cxnSp>
          <p:nvCxnSpPr>
            <p:cNvPr id="16" name="Straight Connector 15">
              <a:extLst>
                <a:ext uri="{FF2B5EF4-FFF2-40B4-BE49-F238E27FC236}">
                  <a16:creationId xmlns:a16="http://schemas.microsoft.com/office/drawing/2014/main" id="{610D8AE5-896C-9D27-BCC8-8928B1BFDD0B}"/>
                </a:ext>
              </a:extLst>
            </p:cNvPr>
            <p:cNvCxnSpPr>
              <a:cxnSpLocks noChangeAspect="1"/>
            </p:cNvCxnSpPr>
            <p:nvPr/>
          </p:nvCxnSpPr>
          <p:spPr>
            <a:xfrm rot="5400000" flipV="1">
              <a:off x="10029232" y="5077956"/>
              <a:ext cx="0" cy="0"/>
            </a:xfrm>
            <a:prstGeom prst="line">
              <a:avLst/>
            </a:prstGeom>
            <a:ln w="12700">
              <a:solidFill>
                <a:srgbClr val="FFC00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7" name="Straight Connector 16">
              <a:extLst>
                <a:ext uri="{FF2B5EF4-FFF2-40B4-BE49-F238E27FC236}">
                  <a16:creationId xmlns:a16="http://schemas.microsoft.com/office/drawing/2014/main" id="{A4E56CBD-240B-D462-445D-B9249FEE1330}"/>
                </a:ext>
              </a:extLst>
            </p:cNvPr>
            <p:cNvCxnSpPr>
              <a:cxnSpLocks noChangeAspect="1"/>
            </p:cNvCxnSpPr>
            <p:nvPr/>
          </p:nvCxnSpPr>
          <p:spPr>
            <a:xfrm rot="5400000" flipH="1" flipV="1">
              <a:off x="9907641" y="5212448"/>
              <a:ext cx="409475" cy="140492"/>
            </a:xfrm>
            <a:prstGeom prst="line">
              <a:avLst/>
            </a:prstGeom>
            <a:ln w="12700">
              <a:solidFill>
                <a:srgbClr val="FFC00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" name="Straight Connector 17">
              <a:extLst>
                <a:ext uri="{FF2B5EF4-FFF2-40B4-BE49-F238E27FC236}">
                  <a16:creationId xmlns:a16="http://schemas.microsoft.com/office/drawing/2014/main" id="{16167529-F4AC-0AE8-9889-F8958FA0D0CC}"/>
                </a:ext>
              </a:extLst>
            </p:cNvPr>
            <p:cNvCxnSpPr>
              <a:cxnSpLocks noChangeAspect="1"/>
            </p:cNvCxnSpPr>
            <p:nvPr/>
          </p:nvCxnSpPr>
          <p:spPr>
            <a:xfrm rot="5400000" flipV="1">
              <a:off x="10076306" y="5187758"/>
              <a:ext cx="393352" cy="182548"/>
            </a:xfrm>
            <a:prstGeom prst="line">
              <a:avLst/>
            </a:prstGeom>
            <a:ln w="12700">
              <a:solidFill>
                <a:srgbClr val="FFC00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9" name="Straight Connector 18">
              <a:extLst>
                <a:ext uri="{FF2B5EF4-FFF2-40B4-BE49-F238E27FC236}">
                  <a16:creationId xmlns:a16="http://schemas.microsoft.com/office/drawing/2014/main" id="{C86CD027-7BA1-87F3-0086-ADA6C6D35232}"/>
                </a:ext>
              </a:extLst>
            </p:cNvPr>
            <p:cNvCxnSpPr>
              <a:cxnSpLocks noChangeAspect="1"/>
            </p:cNvCxnSpPr>
            <p:nvPr/>
          </p:nvCxnSpPr>
          <p:spPr>
            <a:xfrm rot="5400000" flipV="1">
              <a:off x="10369798" y="5066233"/>
              <a:ext cx="0" cy="0"/>
            </a:xfrm>
            <a:prstGeom prst="line">
              <a:avLst/>
            </a:prstGeom>
            <a:ln w="12700">
              <a:solidFill>
                <a:srgbClr val="FFC00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0" name="Straight Connector 19">
              <a:extLst>
                <a:ext uri="{FF2B5EF4-FFF2-40B4-BE49-F238E27FC236}">
                  <a16:creationId xmlns:a16="http://schemas.microsoft.com/office/drawing/2014/main" id="{9C5445D5-916B-EF2F-DE6F-151DB1A805BE}"/>
                </a:ext>
              </a:extLst>
            </p:cNvPr>
            <p:cNvCxnSpPr>
              <a:cxnSpLocks noChangeAspect="1"/>
            </p:cNvCxnSpPr>
            <p:nvPr/>
          </p:nvCxnSpPr>
          <p:spPr>
            <a:xfrm rot="5400000" flipH="1" flipV="1">
              <a:off x="10238531" y="5200725"/>
              <a:ext cx="409475" cy="140492"/>
            </a:xfrm>
            <a:prstGeom prst="line">
              <a:avLst/>
            </a:prstGeom>
            <a:ln w="12700">
              <a:solidFill>
                <a:srgbClr val="FFC00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" name="Straight Connector 20">
              <a:extLst>
                <a:ext uri="{FF2B5EF4-FFF2-40B4-BE49-F238E27FC236}">
                  <a16:creationId xmlns:a16="http://schemas.microsoft.com/office/drawing/2014/main" id="{0928C1F3-E425-E706-3FF0-8CB9A1BCCFB9}"/>
                </a:ext>
              </a:extLst>
            </p:cNvPr>
            <p:cNvCxnSpPr>
              <a:cxnSpLocks noChangeAspect="1"/>
            </p:cNvCxnSpPr>
            <p:nvPr/>
          </p:nvCxnSpPr>
          <p:spPr>
            <a:xfrm rot="5400000" flipV="1">
              <a:off x="10407730" y="5178617"/>
              <a:ext cx="405075" cy="189107"/>
            </a:xfrm>
            <a:prstGeom prst="line">
              <a:avLst/>
            </a:prstGeom>
            <a:ln w="12700">
              <a:solidFill>
                <a:srgbClr val="FFC00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" name="Straight Connector 21">
              <a:extLst>
                <a:ext uri="{FF2B5EF4-FFF2-40B4-BE49-F238E27FC236}">
                  <a16:creationId xmlns:a16="http://schemas.microsoft.com/office/drawing/2014/main" id="{E9D7DF65-3555-F930-2DCD-BF5210A892DB}"/>
                </a:ext>
              </a:extLst>
            </p:cNvPr>
            <p:cNvCxnSpPr>
              <a:cxnSpLocks noChangeAspect="1"/>
            </p:cNvCxnSpPr>
            <p:nvPr/>
          </p:nvCxnSpPr>
          <p:spPr>
            <a:xfrm rot="5400000" flipV="1">
              <a:off x="9670005" y="5090045"/>
              <a:ext cx="0" cy="0"/>
            </a:xfrm>
            <a:prstGeom prst="line">
              <a:avLst/>
            </a:prstGeom>
            <a:ln w="12700">
              <a:solidFill>
                <a:srgbClr val="FFC00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3" name="Straight Connector 22">
              <a:extLst>
                <a:ext uri="{FF2B5EF4-FFF2-40B4-BE49-F238E27FC236}">
                  <a16:creationId xmlns:a16="http://schemas.microsoft.com/office/drawing/2014/main" id="{4D73CC4A-7DA2-57BB-DB57-EE5BBD7F3A0C}"/>
                </a:ext>
              </a:extLst>
            </p:cNvPr>
            <p:cNvCxnSpPr>
              <a:cxnSpLocks noChangeAspect="1"/>
            </p:cNvCxnSpPr>
            <p:nvPr/>
          </p:nvCxnSpPr>
          <p:spPr>
            <a:xfrm flipV="1">
              <a:off x="9779750" y="5077346"/>
              <a:ext cx="66223" cy="193013"/>
            </a:xfrm>
            <a:prstGeom prst="line">
              <a:avLst/>
            </a:prstGeom>
            <a:ln w="12700">
              <a:solidFill>
                <a:srgbClr val="FFC00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" name="Straight Connector 24">
              <a:extLst>
                <a:ext uri="{FF2B5EF4-FFF2-40B4-BE49-F238E27FC236}">
                  <a16:creationId xmlns:a16="http://schemas.microsoft.com/office/drawing/2014/main" id="{DCC6ED9F-A7FD-13C6-5BA8-7C8990CC4733}"/>
                </a:ext>
              </a:extLst>
            </p:cNvPr>
            <p:cNvCxnSpPr>
              <a:cxnSpLocks noChangeAspect="1"/>
            </p:cNvCxnSpPr>
            <p:nvPr/>
          </p:nvCxnSpPr>
          <p:spPr>
            <a:xfrm rot="5400000" flipV="1">
              <a:off x="9740188" y="5189729"/>
              <a:ext cx="405075" cy="189107"/>
            </a:xfrm>
            <a:prstGeom prst="line">
              <a:avLst/>
            </a:prstGeom>
            <a:ln w="12700">
              <a:solidFill>
                <a:srgbClr val="FFC00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6" name="Straight Connector 25">
              <a:extLst>
                <a:ext uri="{FF2B5EF4-FFF2-40B4-BE49-F238E27FC236}">
                  <a16:creationId xmlns:a16="http://schemas.microsoft.com/office/drawing/2014/main" id="{EB064C31-6D08-D5C6-7FDB-1221AC9FBD57}"/>
                </a:ext>
              </a:extLst>
            </p:cNvPr>
            <p:cNvCxnSpPr/>
            <p:nvPr/>
          </p:nvCxnSpPr>
          <p:spPr>
            <a:xfrm>
              <a:off x="9626600" y="5269507"/>
              <a:ext cx="158363" cy="1464"/>
            </a:xfrm>
            <a:prstGeom prst="line">
              <a:avLst/>
            </a:prstGeom>
            <a:ln w="12700">
              <a:solidFill>
                <a:srgbClr val="FFC00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7" name="Straight Connector 26">
              <a:extLst>
                <a:ext uri="{FF2B5EF4-FFF2-40B4-BE49-F238E27FC236}">
                  <a16:creationId xmlns:a16="http://schemas.microsoft.com/office/drawing/2014/main" id="{B9432904-BB32-A406-58B0-0606355A1DE1}"/>
                </a:ext>
              </a:extLst>
            </p:cNvPr>
            <p:cNvCxnSpPr>
              <a:cxnSpLocks noChangeAspect="1"/>
            </p:cNvCxnSpPr>
            <p:nvPr/>
          </p:nvCxnSpPr>
          <p:spPr>
            <a:xfrm flipV="1">
              <a:off x="10707020" y="5270359"/>
              <a:ext cx="72033" cy="209947"/>
            </a:xfrm>
            <a:prstGeom prst="line">
              <a:avLst/>
            </a:prstGeom>
            <a:ln w="12700">
              <a:solidFill>
                <a:srgbClr val="FFC00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8" name="Straight Connector 27">
              <a:extLst>
                <a:ext uri="{FF2B5EF4-FFF2-40B4-BE49-F238E27FC236}">
                  <a16:creationId xmlns:a16="http://schemas.microsoft.com/office/drawing/2014/main" id="{DDFD7315-D477-43A2-6E40-73ADF3006007}"/>
                </a:ext>
              </a:extLst>
            </p:cNvPr>
            <p:cNvCxnSpPr/>
            <p:nvPr/>
          </p:nvCxnSpPr>
          <p:spPr>
            <a:xfrm>
              <a:off x="10775878" y="5269507"/>
              <a:ext cx="164247" cy="852"/>
            </a:xfrm>
            <a:prstGeom prst="line">
              <a:avLst/>
            </a:prstGeom>
            <a:ln w="12700">
              <a:solidFill>
                <a:srgbClr val="FFC00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cxnSp>
        <p:nvCxnSpPr>
          <p:cNvPr id="2102" name="Straight Arrow Connector 2101">
            <a:extLst>
              <a:ext uri="{FF2B5EF4-FFF2-40B4-BE49-F238E27FC236}">
                <a16:creationId xmlns:a16="http://schemas.microsoft.com/office/drawing/2014/main" id="{F60E3BE7-61F4-F1D5-83A9-8854107BC390}"/>
              </a:ext>
            </a:extLst>
          </p:cNvPr>
          <p:cNvCxnSpPr/>
          <p:nvPr/>
        </p:nvCxnSpPr>
        <p:spPr>
          <a:xfrm flipV="1">
            <a:off x="3217532" y="4331544"/>
            <a:ext cx="375397" cy="453816"/>
          </a:xfrm>
          <a:prstGeom prst="straightConnector1">
            <a:avLst/>
          </a:prstGeom>
          <a:ln w="25400">
            <a:solidFill>
              <a:srgbClr val="92D050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140" name="Straight Connector 2139">
            <a:extLst>
              <a:ext uri="{FF2B5EF4-FFF2-40B4-BE49-F238E27FC236}">
                <a16:creationId xmlns:a16="http://schemas.microsoft.com/office/drawing/2014/main" id="{ED9B23E5-1509-8048-D438-5C950B7319E7}"/>
              </a:ext>
            </a:extLst>
          </p:cNvPr>
          <p:cNvCxnSpPr>
            <a:cxnSpLocks/>
          </p:cNvCxnSpPr>
          <p:nvPr/>
        </p:nvCxnSpPr>
        <p:spPr>
          <a:xfrm flipH="1">
            <a:off x="2832719" y="1915375"/>
            <a:ext cx="652590" cy="10474"/>
          </a:xfrm>
          <a:prstGeom prst="line">
            <a:avLst/>
          </a:prstGeom>
          <a:ln w="12700">
            <a:solidFill>
              <a:srgbClr val="FFC000"/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2141" name="Straight Connector 2140">
            <a:extLst>
              <a:ext uri="{FF2B5EF4-FFF2-40B4-BE49-F238E27FC236}">
                <a16:creationId xmlns:a16="http://schemas.microsoft.com/office/drawing/2014/main" id="{4EFEDB65-CC69-7E8B-6CBA-8CAE85A25A79}"/>
              </a:ext>
            </a:extLst>
          </p:cNvPr>
          <p:cNvCxnSpPr>
            <a:cxnSpLocks/>
          </p:cNvCxnSpPr>
          <p:nvPr/>
        </p:nvCxnSpPr>
        <p:spPr>
          <a:xfrm flipV="1">
            <a:off x="3942428" y="1906485"/>
            <a:ext cx="619556" cy="8890"/>
          </a:xfrm>
          <a:prstGeom prst="line">
            <a:avLst/>
          </a:prstGeom>
          <a:ln w="12700">
            <a:solidFill>
              <a:srgbClr val="FFC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142" name="Straight Connector 2141">
            <a:extLst>
              <a:ext uri="{FF2B5EF4-FFF2-40B4-BE49-F238E27FC236}">
                <a16:creationId xmlns:a16="http://schemas.microsoft.com/office/drawing/2014/main" id="{019625DB-59BA-F7F6-9658-044D983AB51A}"/>
              </a:ext>
            </a:extLst>
          </p:cNvPr>
          <p:cNvCxnSpPr>
            <a:cxnSpLocks/>
          </p:cNvCxnSpPr>
          <p:nvPr/>
        </p:nvCxnSpPr>
        <p:spPr>
          <a:xfrm flipV="1">
            <a:off x="3942428" y="2756532"/>
            <a:ext cx="619556" cy="8890"/>
          </a:xfrm>
          <a:prstGeom prst="line">
            <a:avLst/>
          </a:prstGeom>
          <a:ln w="12700">
            <a:solidFill>
              <a:srgbClr val="FFC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143" name="Straight Connector 2142">
            <a:extLst>
              <a:ext uri="{FF2B5EF4-FFF2-40B4-BE49-F238E27FC236}">
                <a16:creationId xmlns:a16="http://schemas.microsoft.com/office/drawing/2014/main" id="{F2E77EEE-F8D7-0B86-E42B-AB7A38751E74}"/>
              </a:ext>
            </a:extLst>
          </p:cNvPr>
          <p:cNvCxnSpPr>
            <a:cxnSpLocks/>
          </p:cNvCxnSpPr>
          <p:nvPr/>
        </p:nvCxnSpPr>
        <p:spPr>
          <a:xfrm flipV="1">
            <a:off x="3942428" y="3731496"/>
            <a:ext cx="619556" cy="8890"/>
          </a:xfrm>
          <a:prstGeom prst="line">
            <a:avLst/>
          </a:prstGeom>
          <a:ln w="12700">
            <a:solidFill>
              <a:srgbClr val="FFC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157" name="Straight Connector 2156">
            <a:extLst>
              <a:ext uri="{FF2B5EF4-FFF2-40B4-BE49-F238E27FC236}">
                <a16:creationId xmlns:a16="http://schemas.microsoft.com/office/drawing/2014/main" id="{038509AC-DD73-A281-2D56-7CCC28DCC5A7}"/>
              </a:ext>
            </a:extLst>
          </p:cNvPr>
          <p:cNvCxnSpPr>
            <a:cxnSpLocks/>
          </p:cNvCxnSpPr>
          <p:nvPr/>
        </p:nvCxnSpPr>
        <p:spPr>
          <a:xfrm flipH="1">
            <a:off x="4289199" y="4560362"/>
            <a:ext cx="298271" cy="0"/>
          </a:xfrm>
          <a:prstGeom prst="line">
            <a:avLst/>
          </a:prstGeom>
          <a:ln w="12700">
            <a:solidFill>
              <a:srgbClr val="FFC000"/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2159" name="Straight Connector 2158">
            <a:extLst>
              <a:ext uri="{FF2B5EF4-FFF2-40B4-BE49-F238E27FC236}">
                <a16:creationId xmlns:a16="http://schemas.microsoft.com/office/drawing/2014/main" id="{AAEBC1B8-0B6A-827B-A380-0C1512C2FDB0}"/>
              </a:ext>
            </a:extLst>
          </p:cNvPr>
          <p:cNvCxnSpPr>
            <a:cxnSpLocks/>
          </p:cNvCxnSpPr>
          <p:nvPr/>
        </p:nvCxnSpPr>
        <p:spPr>
          <a:xfrm flipH="1">
            <a:off x="2863400" y="4533891"/>
            <a:ext cx="234019" cy="0"/>
          </a:xfrm>
          <a:prstGeom prst="line">
            <a:avLst/>
          </a:prstGeom>
          <a:ln w="12700">
            <a:solidFill>
              <a:srgbClr val="FFC000"/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sp>
        <p:nvSpPr>
          <p:cNvPr id="2161" name="Oval 2160">
            <a:extLst>
              <a:ext uri="{FF2B5EF4-FFF2-40B4-BE49-F238E27FC236}">
                <a16:creationId xmlns:a16="http://schemas.microsoft.com/office/drawing/2014/main" id="{B1DBF4E0-9D80-0140-6A64-2709BD1277A2}"/>
              </a:ext>
            </a:extLst>
          </p:cNvPr>
          <p:cNvSpPr/>
          <p:nvPr/>
        </p:nvSpPr>
        <p:spPr>
          <a:xfrm>
            <a:off x="6275533" y="1811553"/>
            <a:ext cx="431563" cy="259793"/>
          </a:xfrm>
          <a:prstGeom prst="ellipse">
            <a:avLst/>
          </a:prstGeom>
          <a:noFill/>
          <a:ln w="38100">
            <a:solidFill>
              <a:srgbClr val="FFC00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IN"/>
          </a:p>
        </p:txBody>
      </p:sp>
      <p:sp>
        <p:nvSpPr>
          <p:cNvPr id="2162" name="Trapezoid 2161">
            <a:extLst>
              <a:ext uri="{FF2B5EF4-FFF2-40B4-BE49-F238E27FC236}">
                <a16:creationId xmlns:a16="http://schemas.microsoft.com/office/drawing/2014/main" id="{0255F6F5-F4DA-A1EC-CC78-252047D62CB2}"/>
              </a:ext>
            </a:extLst>
          </p:cNvPr>
          <p:cNvSpPr/>
          <p:nvPr/>
        </p:nvSpPr>
        <p:spPr>
          <a:xfrm>
            <a:off x="6123423" y="1652351"/>
            <a:ext cx="735782" cy="508538"/>
          </a:xfrm>
          <a:prstGeom prst="trapezoid">
            <a:avLst/>
          </a:prstGeom>
          <a:noFill/>
          <a:ln>
            <a:solidFill>
              <a:srgbClr val="B7E709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IN"/>
          </a:p>
        </p:txBody>
      </p:sp>
      <p:sp>
        <p:nvSpPr>
          <p:cNvPr id="2164" name="Oval 2163">
            <a:extLst>
              <a:ext uri="{FF2B5EF4-FFF2-40B4-BE49-F238E27FC236}">
                <a16:creationId xmlns:a16="http://schemas.microsoft.com/office/drawing/2014/main" id="{34A4F23E-5161-79A9-B170-147B79E2EB15}"/>
              </a:ext>
            </a:extLst>
          </p:cNvPr>
          <p:cNvSpPr/>
          <p:nvPr/>
        </p:nvSpPr>
        <p:spPr>
          <a:xfrm>
            <a:off x="6275533" y="2654618"/>
            <a:ext cx="431563" cy="259793"/>
          </a:xfrm>
          <a:prstGeom prst="ellipse">
            <a:avLst/>
          </a:prstGeom>
          <a:noFill/>
          <a:ln w="38100">
            <a:solidFill>
              <a:srgbClr val="FFC00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IN"/>
          </a:p>
        </p:txBody>
      </p:sp>
      <p:sp>
        <p:nvSpPr>
          <p:cNvPr id="2165" name="Trapezoid 2164">
            <a:extLst>
              <a:ext uri="{FF2B5EF4-FFF2-40B4-BE49-F238E27FC236}">
                <a16:creationId xmlns:a16="http://schemas.microsoft.com/office/drawing/2014/main" id="{4302DD50-5E0D-7753-5F80-EA54036A2186}"/>
              </a:ext>
            </a:extLst>
          </p:cNvPr>
          <p:cNvSpPr/>
          <p:nvPr/>
        </p:nvSpPr>
        <p:spPr>
          <a:xfrm>
            <a:off x="6123423" y="2495416"/>
            <a:ext cx="735782" cy="508538"/>
          </a:xfrm>
          <a:prstGeom prst="trapezoid">
            <a:avLst/>
          </a:prstGeom>
          <a:noFill/>
          <a:ln>
            <a:solidFill>
              <a:srgbClr val="B7E709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IN"/>
          </a:p>
        </p:txBody>
      </p:sp>
      <p:sp>
        <p:nvSpPr>
          <p:cNvPr id="2167" name="Oval 2166">
            <a:extLst>
              <a:ext uri="{FF2B5EF4-FFF2-40B4-BE49-F238E27FC236}">
                <a16:creationId xmlns:a16="http://schemas.microsoft.com/office/drawing/2014/main" id="{990B1453-4F31-C198-78C3-081A6D676D0E}"/>
              </a:ext>
            </a:extLst>
          </p:cNvPr>
          <p:cNvSpPr/>
          <p:nvPr/>
        </p:nvSpPr>
        <p:spPr>
          <a:xfrm>
            <a:off x="6275533" y="3639330"/>
            <a:ext cx="431563" cy="259793"/>
          </a:xfrm>
          <a:prstGeom prst="ellipse">
            <a:avLst/>
          </a:prstGeom>
          <a:noFill/>
          <a:ln w="38100">
            <a:solidFill>
              <a:srgbClr val="FFC00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IN"/>
          </a:p>
        </p:txBody>
      </p:sp>
      <p:sp>
        <p:nvSpPr>
          <p:cNvPr id="2168" name="Trapezoid 2167">
            <a:extLst>
              <a:ext uri="{FF2B5EF4-FFF2-40B4-BE49-F238E27FC236}">
                <a16:creationId xmlns:a16="http://schemas.microsoft.com/office/drawing/2014/main" id="{14090D03-9A94-E0FD-59AD-1CCB953CDD8A}"/>
              </a:ext>
            </a:extLst>
          </p:cNvPr>
          <p:cNvSpPr/>
          <p:nvPr/>
        </p:nvSpPr>
        <p:spPr>
          <a:xfrm>
            <a:off x="6123423" y="3480128"/>
            <a:ext cx="735782" cy="508538"/>
          </a:xfrm>
          <a:prstGeom prst="trapezoid">
            <a:avLst/>
          </a:prstGeom>
          <a:noFill/>
          <a:ln>
            <a:solidFill>
              <a:srgbClr val="B7E709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IN"/>
          </a:p>
        </p:txBody>
      </p:sp>
      <p:sp>
        <p:nvSpPr>
          <p:cNvPr id="2170" name="Rectangle 2169">
            <a:extLst>
              <a:ext uri="{FF2B5EF4-FFF2-40B4-BE49-F238E27FC236}">
                <a16:creationId xmlns:a16="http://schemas.microsoft.com/office/drawing/2014/main" id="{487645DA-A3FE-2860-048D-827FC9B8D04C}"/>
              </a:ext>
            </a:extLst>
          </p:cNvPr>
          <p:cNvSpPr/>
          <p:nvPr/>
        </p:nvSpPr>
        <p:spPr>
          <a:xfrm>
            <a:off x="6619484" y="4464840"/>
            <a:ext cx="451064" cy="197979"/>
          </a:xfrm>
          <a:prstGeom prst="rect">
            <a:avLst/>
          </a:prstGeom>
          <a:solidFill>
            <a:srgbClr val="FFFF00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IN"/>
          </a:p>
        </p:txBody>
      </p:sp>
      <p:sp>
        <p:nvSpPr>
          <p:cNvPr id="2171" name="Title 2">
            <a:extLst>
              <a:ext uri="{FF2B5EF4-FFF2-40B4-BE49-F238E27FC236}">
                <a16:creationId xmlns:a16="http://schemas.microsoft.com/office/drawing/2014/main" id="{EEC2BD17-C6AB-9567-3ECE-DF7CA7D99449}"/>
              </a:ext>
            </a:extLst>
          </p:cNvPr>
          <p:cNvSpPr txBox="1">
            <a:spLocks/>
          </p:cNvSpPr>
          <p:nvPr/>
        </p:nvSpPr>
        <p:spPr>
          <a:xfrm>
            <a:off x="5490389" y="1678290"/>
            <a:ext cx="590186" cy="316971"/>
          </a:xfrm>
          <a:prstGeom prst="rect">
            <a:avLst/>
          </a:prstGeom>
        </p:spPr>
        <p:txBody>
          <a:bodyPr vert="horz" lIns="91440" tIns="45720" rIns="91440" bIns="45720" rtlCol="0" anchor="b">
            <a:normAutofit fontScale="92500" lnSpcReduction="10000"/>
          </a:bodyPr>
          <a:lstStyle>
            <a:lvl1pPr algn="l" defTabSz="914400" rtl="0" eaLnBrk="1" latinLnBrk="0" hangingPunct="1">
              <a:lnSpc>
                <a:spcPct val="85000"/>
              </a:lnSpc>
              <a:spcBef>
                <a:spcPct val="0"/>
              </a:spcBef>
              <a:buNone/>
              <a:defRPr sz="7200" kern="1200" spc="-50" baseline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IN" sz="2000" dirty="0"/>
              <a:t>1S1</a:t>
            </a:r>
          </a:p>
        </p:txBody>
      </p:sp>
      <p:sp>
        <p:nvSpPr>
          <p:cNvPr id="2172" name="Title 2">
            <a:extLst>
              <a:ext uri="{FF2B5EF4-FFF2-40B4-BE49-F238E27FC236}">
                <a16:creationId xmlns:a16="http://schemas.microsoft.com/office/drawing/2014/main" id="{D6991041-AFB5-EB8C-9B1F-B98D93CAB016}"/>
              </a:ext>
            </a:extLst>
          </p:cNvPr>
          <p:cNvSpPr txBox="1">
            <a:spLocks/>
          </p:cNvSpPr>
          <p:nvPr/>
        </p:nvSpPr>
        <p:spPr>
          <a:xfrm>
            <a:off x="6767873" y="1659327"/>
            <a:ext cx="590186" cy="316971"/>
          </a:xfrm>
          <a:prstGeom prst="rect">
            <a:avLst/>
          </a:prstGeom>
        </p:spPr>
        <p:txBody>
          <a:bodyPr vert="horz" lIns="91440" tIns="45720" rIns="91440" bIns="45720" rtlCol="0" anchor="b">
            <a:normAutofit fontScale="92500" lnSpcReduction="10000"/>
          </a:bodyPr>
          <a:lstStyle>
            <a:lvl1pPr algn="l" defTabSz="914400" rtl="0" eaLnBrk="1" latinLnBrk="0" hangingPunct="1">
              <a:lnSpc>
                <a:spcPct val="85000"/>
              </a:lnSpc>
              <a:spcBef>
                <a:spcPct val="0"/>
              </a:spcBef>
              <a:buNone/>
              <a:defRPr sz="7200" kern="1200" spc="-50" baseline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IN" sz="2000" dirty="0"/>
              <a:t>1S2</a:t>
            </a:r>
          </a:p>
        </p:txBody>
      </p:sp>
      <p:cxnSp>
        <p:nvCxnSpPr>
          <p:cNvPr id="2173" name="Straight Connector 2172">
            <a:extLst>
              <a:ext uri="{FF2B5EF4-FFF2-40B4-BE49-F238E27FC236}">
                <a16:creationId xmlns:a16="http://schemas.microsoft.com/office/drawing/2014/main" id="{4E2E07F9-AC8D-995E-4DA7-61874E15319A}"/>
              </a:ext>
            </a:extLst>
          </p:cNvPr>
          <p:cNvCxnSpPr>
            <a:cxnSpLocks/>
          </p:cNvCxnSpPr>
          <p:nvPr/>
        </p:nvCxnSpPr>
        <p:spPr>
          <a:xfrm flipH="1">
            <a:off x="5617455" y="2784515"/>
            <a:ext cx="638443" cy="0"/>
          </a:xfrm>
          <a:prstGeom prst="line">
            <a:avLst/>
          </a:prstGeom>
          <a:ln w="12700">
            <a:solidFill>
              <a:srgbClr val="FFC000"/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2174" name="Straight Connector 2173">
            <a:extLst>
              <a:ext uri="{FF2B5EF4-FFF2-40B4-BE49-F238E27FC236}">
                <a16:creationId xmlns:a16="http://schemas.microsoft.com/office/drawing/2014/main" id="{2F815864-8D34-9B7E-9CA3-E74D6F50147B}"/>
              </a:ext>
            </a:extLst>
          </p:cNvPr>
          <p:cNvCxnSpPr>
            <a:cxnSpLocks/>
          </p:cNvCxnSpPr>
          <p:nvPr/>
        </p:nvCxnSpPr>
        <p:spPr>
          <a:xfrm flipH="1">
            <a:off x="5637658" y="3765467"/>
            <a:ext cx="614018" cy="6609"/>
          </a:xfrm>
          <a:prstGeom prst="line">
            <a:avLst/>
          </a:prstGeom>
          <a:ln w="12700">
            <a:solidFill>
              <a:srgbClr val="FFC000"/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grpSp>
        <p:nvGrpSpPr>
          <p:cNvPr id="2175" name="Group 2174">
            <a:extLst>
              <a:ext uri="{FF2B5EF4-FFF2-40B4-BE49-F238E27FC236}">
                <a16:creationId xmlns:a16="http://schemas.microsoft.com/office/drawing/2014/main" id="{7C3237EC-1DA1-3C0C-0FFD-1D534CD24189}"/>
              </a:ext>
            </a:extLst>
          </p:cNvPr>
          <p:cNvGrpSpPr/>
          <p:nvPr/>
        </p:nvGrpSpPr>
        <p:grpSpPr>
          <a:xfrm>
            <a:off x="5864755" y="4460444"/>
            <a:ext cx="738670" cy="213351"/>
            <a:chOff x="9626600" y="5066233"/>
            <a:chExt cx="1313525" cy="421198"/>
          </a:xfrm>
        </p:grpSpPr>
        <p:cxnSp>
          <p:nvCxnSpPr>
            <p:cNvPr id="2176" name="Straight Connector 2175">
              <a:extLst>
                <a:ext uri="{FF2B5EF4-FFF2-40B4-BE49-F238E27FC236}">
                  <a16:creationId xmlns:a16="http://schemas.microsoft.com/office/drawing/2014/main" id="{491BAABB-1E58-EB5B-FCDF-EFCC191A139F}"/>
                </a:ext>
              </a:extLst>
            </p:cNvPr>
            <p:cNvCxnSpPr>
              <a:cxnSpLocks noChangeAspect="1"/>
            </p:cNvCxnSpPr>
            <p:nvPr/>
          </p:nvCxnSpPr>
          <p:spPr>
            <a:xfrm rot="5400000" flipV="1">
              <a:off x="10029232" y="5077956"/>
              <a:ext cx="0" cy="0"/>
            </a:xfrm>
            <a:prstGeom prst="line">
              <a:avLst/>
            </a:prstGeom>
            <a:ln w="12700">
              <a:solidFill>
                <a:srgbClr val="FFC00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77" name="Straight Connector 2176">
              <a:extLst>
                <a:ext uri="{FF2B5EF4-FFF2-40B4-BE49-F238E27FC236}">
                  <a16:creationId xmlns:a16="http://schemas.microsoft.com/office/drawing/2014/main" id="{6763FC25-F217-3913-1DF7-2DADF4F1392A}"/>
                </a:ext>
              </a:extLst>
            </p:cNvPr>
            <p:cNvCxnSpPr>
              <a:cxnSpLocks noChangeAspect="1"/>
            </p:cNvCxnSpPr>
            <p:nvPr/>
          </p:nvCxnSpPr>
          <p:spPr>
            <a:xfrm rot="5400000" flipH="1" flipV="1">
              <a:off x="9907641" y="5212448"/>
              <a:ext cx="409475" cy="140492"/>
            </a:xfrm>
            <a:prstGeom prst="line">
              <a:avLst/>
            </a:prstGeom>
            <a:ln w="12700">
              <a:solidFill>
                <a:srgbClr val="FFC00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78" name="Straight Connector 2177">
              <a:extLst>
                <a:ext uri="{FF2B5EF4-FFF2-40B4-BE49-F238E27FC236}">
                  <a16:creationId xmlns:a16="http://schemas.microsoft.com/office/drawing/2014/main" id="{1391A19E-624F-E1A7-8222-AB715016271C}"/>
                </a:ext>
              </a:extLst>
            </p:cNvPr>
            <p:cNvCxnSpPr>
              <a:cxnSpLocks noChangeAspect="1"/>
            </p:cNvCxnSpPr>
            <p:nvPr/>
          </p:nvCxnSpPr>
          <p:spPr>
            <a:xfrm rot="5400000" flipV="1">
              <a:off x="10076306" y="5187758"/>
              <a:ext cx="393352" cy="182548"/>
            </a:xfrm>
            <a:prstGeom prst="line">
              <a:avLst/>
            </a:prstGeom>
            <a:ln w="12700">
              <a:solidFill>
                <a:srgbClr val="FFC00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79" name="Straight Connector 2178">
              <a:extLst>
                <a:ext uri="{FF2B5EF4-FFF2-40B4-BE49-F238E27FC236}">
                  <a16:creationId xmlns:a16="http://schemas.microsoft.com/office/drawing/2014/main" id="{2104E857-0420-D8C3-9688-7EC682D49111}"/>
                </a:ext>
              </a:extLst>
            </p:cNvPr>
            <p:cNvCxnSpPr>
              <a:cxnSpLocks noChangeAspect="1"/>
            </p:cNvCxnSpPr>
            <p:nvPr/>
          </p:nvCxnSpPr>
          <p:spPr>
            <a:xfrm rot="5400000" flipV="1">
              <a:off x="10369798" y="5066233"/>
              <a:ext cx="0" cy="0"/>
            </a:xfrm>
            <a:prstGeom prst="line">
              <a:avLst/>
            </a:prstGeom>
            <a:ln w="12700">
              <a:solidFill>
                <a:srgbClr val="FFC00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80" name="Straight Connector 2179">
              <a:extLst>
                <a:ext uri="{FF2B5EF4-FFF2-40B4-BE49-F238E27FC236}">
                  <a16:creationId xmlns:a16="http://schemas.microsoft.com/office/drawing/2014/main" id="{338FF7C2-A9A3-A414-4AF7-FBB154E65E05}"/>
                </a:ext>
              </a:extLst>
            </p:cNvPr>
            <p:cNvCxnSpPr>
              <a:cxnSpLocks noChangeAspect="1"/>
            </p:cNvCxnSpPr>
            <p:nvPr/>
          </p:nvCxnSpPr>
          <p:spPr>
            <a:xfrm rot="5400000" flipH="1" flipV="1">
              <a:off x="10238531" y="5200725"/>
              <a:ext cx="409475" cy="140492"/>
            </a:xfrm>
            <a:prstGeom prst="line">
              <a:avLst/>
            </a:prstGeom>
            <a:ln w="12700">
              <a:solidFill>
                <a:srgbClr val="FFC00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81" name="Straight Connector 2180">
              <a:extLst>
                <a:ext uri="{FF2B5EF4-FFF2-40B4-BE49-F238E27FC236}">
                  <a16:creationId xmlns:a16="http://schemas.microsoft.com/office/drawing/2014/main" id="{2C73A308-72D5-0604-DBBB-194EBA794F5F}"/>
                </a:ext>
              </a:extLst>
            </p:cNvPr>
            <p:cNvCxnSpPr>
              <a:cxnSpLocks noChangeAspect="1"/>
            </p:cNvCxnSpPr>
            <p:nvPr/>
          </p:nvCxnSpPr>
          <p:spPr>
            <a:xfrm rot="5400000" flipV="1">
              <a:off x="10407730" y="5178617"/>
              <a:ext cx="405075" cy="189107"/>
            </a:xfrm>
            <a:prstGeom prst="line">
              <a:avLst/>
            </a:prstGeom>
            <a:ln w="12700">
              <a:solidFill>
                <a:srgbClr val="FFC00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82" name="Straight Connector 2181">
              <a:extLst>
                <a:ext uri="{FF2B5EF4-FFF2-40B4-BE49-F238E27FC236}">
                  <a16:creationId xmlns:a16="http://schemas.microsoft.com/office/drawing/2014/main" id="{42A28C7B-D3BC-EFEE-F7A9-B0AF8FE7C0EC}"/>
                </a:ext>
              </a:extLst>
            </p:cNvPr>
            <p:cNvCxnSpPr>
              <a:cxnSpLocks noChangeAspect="1"/>
            </p:cNvCxnSpPr>
            <p:nvPr/>
          </p:nvCxnSpPr>
          <p:spPr>
            <a:xfrm rot="5400000" flipV="1">
              <a:off x="9670005" y="5090045"/>
              <a:ext cx="0" cy="0"/>
            </a:xfrm>
            <a:prstGeom prst="line">
              <a:avLst/>
            </a:prstGeom>
            <a:ln w="12700">
              <a:solidFill>
                <a:srgbClr val="FFC00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83" name="Straight Connector 2182">
              <a:extLst>
                <a:ext uri="{FF2B5EF4-FFF2-40B4-BE49-F238E27FC236}">
                  <a16:creationId xmlns:a16="http://schemas.microsoft.com/office/drawing/2014/main" id="{AE22E037-59A2-D1E3-B869-C7F24DBC8665}"/>
                </a:ext>
              </a:extLst>
            </p:cNvPr>
            <p:cNvCxnSpPr>
              <a:cxnSpLocks noChangeAspect="1"/>
            </p:cNvCxnSpPr>
            <p:nvPr/>
          </p:nvCxnSpPr>
          <p:spPr>
            <a:xfrm flipV="1">
              <a:off x="9779750" y="5077346"/>
              <a:ext cx="66223" cy="193013"/>
            </a:xfrm>
            <a:prstGeom prst="line">
              <a:avLst/>
            </a:prstGeom>
            <a:ln w="12700">
              <a:solidFill>
                <a:srgbClr val="FFC00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84" name="Straight Connector 2183">
              <a:extLst>
                <a:ext uri="{FF2B5EF4-FFF2-40B4-BE49-F238E27FC236}">
                  <a16:creationId xmlns:a16="http://schemas.microsoft.com/office/drawing/2014/main" id="{CE7560BA-09EC-4C27-674A-19B9AEACBEA9}"/>
                </a:ext>
              </a:extLst>
            </p:cNvPr>
            <p:cNvCxnSpPr>
              <a:cxnSpLocks noChangeAspect="1"/>
            </p:cNvCxnSpPr>
            <p:nvPr/>
          </p:nvCxnSpPr>
          <p:spPr>
            <a:xfrm rot="5400000" flipV="1">
              <a:off x="9740188" y="5189729"/>
              <a:ext cx="405075" cy="189107"/>
            </a:xfrm>
            <a:prstGeom prst="line">
              <a:avLst/>
            </a:prstGeom>
            <a:ln w="12700">
              <a:solidFill>
                <a:srgbClr val="FFC00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85" name="Straight Connector 2184">
              <a:extLst>
                <a:ext uri="{FF2B5EF4-FFF2-40B4-BE49-F238E27FC236}">
                  <a16:creationId xmlns:a16="http://schemas.microsoft.com/office/drawing/2014/main" id="{550A0867-ABDE-FE6E-2CF8-29A608D71689}"/>
                </a:ext>
              </a:extLst>
            </p:cNvPr>
            <p:cNvCxnSpPr/>
            <p:nvPr/>
          </p:nvCxnSpPr>
          <p:spPr>
            <a:xfrm>
              <a:off x="9626600" y="5269507"/>
              <a:ext cx="158363" cy="1464"/>
            </a:xfrm>
            <a:prstGeom prst="line">
              <a:avLst/>
            </a:prstGeom>
            <a:ln w="12700">
              <a:solidFill>
                <a:srgbClr val="FFC00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86" name="Straight Connector 2185">
              <a:extLst>
                <a:ext uri="{FF2B5EF4-FFF2-40B4-BE49-F238E27FC236}">
                  <a16:creationId xmlns:a16="http://schemas.microsoft.com/office/drawing/2014/main" id="{522A8E21-9F54-007D-DBC6-5E8DFF9E5822}"/>
                </a:ext>
              </a:extLst>
            </p:cNvPr>
            <p:cNvCxnSpPr>
              <a:cxnSpLocks noChangeAspect="1"/>
            </p:cNvCxnSpPr>
            <p:nvPr/>
          </p:nvCxnSpPr>
          <p:spPr>
            <a:xfrm flipV="1">
              <a:off x="10707020" y="5270359"/>
              <a:ext cx="72033" cy="209947"/>
            </a:xfrm>
            <a:prstGeom prst="line">
              <a:avLst/>
            </a:prstGeom>
            <a:ln w="12700">
              <a:solidFill>
                <a:srgbClr val="FFC00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87" name="Straight Connector 2186">
              <a:extLst>
                <a:ext uri="{FF2B5EF4-FFF2-40B4-BE49-F238E27FC236}">
                  <a16:creationId xmlns:a16="http://schemas.microsoft.com/office/drawing/2014/main" id="{6998956C-C67A-23D9-AC26-DA2A84189AE5}"/>
                </a:ext>
              </a:extLst>
            </p:cNvPr>
            <p:cNvCxnSpPr/>
            <p:nvPr/>
          </p:nvCxnSpPr>
          <p:spPr>
            <a:xfrm>
              <a:off x="10775878" y="5269507"/>
              <a:ext cx="164247" cy="852"/>
            </a:xfrm>
            <a:prstGeom prst="line">
              <a:avLst/>
            </a:prstGeom>
            <a:ln w="12700">
              <a:solidFill>
                <a:srgbClr val="FFC00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cxnSp>
        <p:nvCxnSpPr>
          <p:cNvPr id="2188" name="Straight Arrow Connector 2187">
            <a:extLst>
              <a:ext uri="{FF2B5EF4-FFF2-40B4-BE49-F238E27FC236}">
                <a16:creationId xmlns:a16="http://schemas.microsoft.com/office/drawing/2014/main" id="{592F1D33-918D-7BD1-F0C9-50FA09835B9D}"/>
              </a:ext>
            </a:extLst>
          </p:cNvPr>
          <p:cNvCxnSpPr/>
          <p:nvPr/>
        </p:nvCxnSpPr>
        <p:spPr>
          <a:xfrm flipV="1">
            <a:off x="5988121" y="4359161"/>
            <a:ext cx="375397" cy="453816"/>
          </a:xfrm>
          <a:prstGeom prst="straightConnector1">
            <a:avLst/>
          </a:prstGeom>
          <a:ln w="25400">
            <a:solidFill>
              <a:srgbClr val="92D050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214" name="Straight Connector 2213">
            <a:extLst>
              <a:ext uri="{FF2B5EF4-FFF2-40B4-BE49-F238E27FC236}">
                <a16:creationId xmlns:a16="http://schemas.microsoft.com/office/drawing/2014/main" id="{B9D03BAA-042B-2750-5455-58E3B0F6EB85}"/>
              </a:ext>
            </a:extLst>
          </p:cNvPr>
          <p:cNvCxnSpPr>
            <a:cxnSpLocks/>
          </p:cNvCxnSpPr>
          <p:nvPr/>
        </p:nvCxnSpPr>
        <p:spPr>
          <a:xfrm flipH="1">
            <a:off x="5603308" y="1942992"/>
            <a:ext cx="652590" cy="10474"/>
          </a:xfrm>
          <a:prstGeom prst="line">
            <a:avLst/>
          </a:prstGeom>
          <a:ln w="12700">
            <a:solidFill>
              <a:srgbClr val="FFC000"/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2215" name="Straight Connector 2214">
            <a:extLst>
              <a:ext uri="{FF2B5EF4-FFF2-40B4-BE49-F238E27FC236}">
                <a16:creationId xmlns:a16="http://schemas.microsoft.com/office/drawing/2014/main" id="{3F412E84-02BF-4842-C6C0-AE7D20B91D5D}"/>
              </a:ext>
            </a:extLst>
          </p:cNvPr>
          <p:cNvCxnSpPr>
            <a:cxnSpLocks/>
          </p:cNvCxnSpPr>
          <p:nvPr/>
        </p:nvCxnSpPr>
        <p:spPr>
          <a:xfrm flipV="1">
            <a:off x="6713017" y="1934102"/>
            <a:ext cx="619556" cy="8890"/>
          </a:xfrm>
          <a:prstGeom prst="line">
            <a:avLst/>
          </a:prstGeom>
          <a:ln w="12700">
            <a:solidFill>
              <a:srgbClr val="FFC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216" name="Straight Connector 2215">
            <a:extLst>
              <a:ext uri="{FF2B5EF4-FFF2-40B4-BE49-F238E27FC236}">
                <a16:creationId xmlns:a16="http://schemas.microsoft.com/office/drawing/2014/main" id="{A8942153-AC2B-1D62-502B-58138562D074}"/>
              </a:ext>
            </a:extLst>
          </p:cNvPr>
          <p:cNvCxnSpPr>
            <a:cxnSpLocks/>
          </p:cNvCxnSpPr>
          <p:nvPr/>
        </p:nvCxnSpPr>
        <p:spPr>
          <a:xfrm flipV="1">
            <a:off x="6713017" y="2784149"/>
            <a:ext cx="619556" cy="8890"/>
          </a:xfrm>
          <a:prstGeom prst="line">
            <a:avLst/>
          </a:prstGeom>
          <a:ln w="12700">
            <a:solidFill>
              <a:srgbClr val="FFC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217" name="Straight Connector 2216">
            <a:extLst>
              <a:ext uri="{FF2B5EF4-FFF2-40B4-BE49-F238E27FC236}">
                <a16:creationId xmlns:a16="http://schemas.microsoft.com/office/drawing/2014/main" id="{A3C9C2AC-26AC-A47E-21DA-EF737E1B015B}"/>
              </a:ext>
            </a:extLst>
          </p:cNvPr>
          <p:cNvCxnSpPr>
            <a:cxnSpLocks/>
          </p:cNvCxnSpPr>
          <p:nvPr/>
        </p:nvCxnSpPr>
        <p:spPr>
          <a:xfrm flipV="1">
            <a:off x="6713017" y="3759113"/>
            <a:ext cx="619556" cy="8890"/>
          </a:xfrm>
          <a:prstGeom prst="line">
            <a:avLst/>
          </a:prstGeom>
          <a:ln w="12700">
            <a:solidFill>
              <a:srgbClr val="FFC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222" name="Straight Connector 2221">
            <a:extLst>
              <a:ext uri="{FF2B5EF4-FFF2-40B4-BE49-F238E27FC236}">
                <a16:creationId xmlns:a16="http://schemas.microsoft.com/office/drawing/2014/main" id="{555A6625-9656-F74B-5F8E-8FE11CFA43B0}"/>
              </a:ext>
            </a:extLst>
          </p:cNvPr>
          <p:cNvCxnSpPr>
            <a:cxnSpLocks/>
          </p:cNvCxnSpPr>
          <p:nvPr/>
        </p:nvCxnSpPr>
        <p:spPr>
          <a:xfrm flipH="1">
            <a:off x="7059788" y="4587979"/>
            <a:ext cx="298271" cy="0"/>
          </a:xfrm>
          <a:prstGeom prst="line">
            <a:avLst/>
          </a:prstGeom>
          <a:ln w="12700">
            <a:solidFill>
              <a:srgbClr val="FFC000"/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2223" name="Straight Connector 2222">
            <a:extLst>
              <a:ext uri="{FF2B5EF4-FFF2-40B4-BE49-F238E27FC236}">
                <a16:creationId xmlns:a16="http://schemas.microsoft.com/office/drawing/2014/main" id="{C9E2E475-2C87-397E-22E1-F0606F62B1AD}"/>
              </a:ext>
            </a:extLst>
          </p:cNvPr>
          <p:cNvCxnSpPr>
            <a:cxnSpLocks/>
          </p:cNvCxnSpPr>
          <p:nvPr/>
        </p:nvCxnSpPr>
        <p:spPr>
          <a:xfrm flipH="1">
            <a:off x="5633989" y="4561508"/>
            <a:ext cx="234019" cy="0"/>
          </a:xfrm>
          <a:prstGeom prst="line">
            <a:avLst/>
          </a:prstGeom>
          <a:ln w="12700">
            <a:solidFill>
              <a:srgbClr val="FFC000"/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sp>
        <p:nvSpPr>
          <p:cNvPr id="2224" name="Oval 2223">
            <a:extLst>
              <a:ext uri="{FF2B5EF4-FFF2-40B4-BE49-F238E27FC236}">
                <a16:creationId xmlns:a16="http://schemas.microsoft.com/office/drawing/2014/main" id="{59BE515E-DF25-698A-B964-91A6A4D93FD5}"/>
              </a:ext>
            </a:extLst>
          </p:cNvPr>
          <p:cNvSpPr/>
          <p:nvPr/>
        </p:nvSpPr>
        <p:spPr>
          <a:xfrm>
            <a:off x="8745792" y="1821675"/>
            <a:ext cx="431563" cy="259793"/>
          </a:xfrm>
          <a:prstGeom prst="ellipse">
            <a:avLst/>
          </a:prstGeom>
          <a:noFill/>
          <a:ln w="38100">
            <a:solidFill>
              <a:srgbClr val="FFC00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IN"/>
          </a:p>
        </p:txBody>
      </p:sp>
      <p:sp>
        <p:nvSpPr>
          <p:cNvPr id="2225" name="Trapezoid 2224">
            <a:extLst>
              <a:ext uri="{FF2B5EF4-FFF2-40B4-BE49-F238E27FC236}">
                <a16:creationId xmlns:a16="http://schemas.microsoft.com/office/drawing/2014/main" id="{C35B141B-A336-B4A2-0151-4E9191195192}"/>
              </a:ext>
            </a:extLst>
          </p:cNvPr>
          <p:cNvSpPr/>
          <p:nvPr/>
        </p:nvSpPr>
        <p:spPr>
          <a:xfrm>
            <a:off x="8593682" y="1662473"/>
            <a:ext cx="735782" cy="508538"/>
          </a:xfrm>
          <a:prstGeom prst="trapezoid">
            <a:avLst/>
          </a:prstGeom>
          <a:noFill/>
          <a:ln>
            <a:solidFill>
              <a:srgbClr val="B7E709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IN"/>
          </a:p>
        </p:txBody>
      </p:sp>
      <p:sp>
        <p:nvSpPr>
          <p:cNvPr id="2227" name="Oval 2226">
            <a:extLst>
              <a:ext uri="{FF2B5EF4-FFF2-40B4-BE49-F238E27FC236}">
                <a16:creationId xmlns:a16="http://schemas.microsoft.com/office/drawing/2014/main" id="{E7009465-54D0-7FF0-F7DE-0FCE66811540}"/>
              </a:ext>
            </a:extLst>
          </p:cNvPr>
          <p:cNvSpPr/>
          <p:nvPr/>
        </p:nvSpPr>
        <p:spPr>
          <a:xfrm>
            <a:off x="8745792" y="2664740"/>
            <a:ext cx="431563" cy="259793"/>
          </a:xfrm>
          <a:prstGeom prst="ellipse">
            <a:avLst/>
          </a:prstGeom>
          <a:noFill/>
          <a:ln w="38100">
            <a:solidFill>
              <a:srgbClr val="FFC00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IN"/>
          </a:p>
        </p:txBody>
      </p:sp>
      <p:sp>
        <p:nvSpPr>
          <p:cNvPr id="2228" name="Trapezoid 2227">
            <a:extLst>
              <a:ext uri="{FF2B5EF4-FFF2-40B4-BE49-F238E27FC236}">
                <a16:creationId xmlns:a16="http://schemas.microsoft.com/office/drawing/2014/main" id="{B78F4CAE-E093-D6BD-3A8D-D4EF58A8609B}"/>
              </a:ext>
            </a:extLst>
          </p:cNvPr>
          <p:cNvSpPr/>
          <p:nvPr/>
        </p:nvSpPr>
        <p:spPr>
          <a:xfrm>
            <a:off x="8593682" y="2505538"/>
            <a:ext cx="735782" cy="508538"/>
          </a:xfrm>
          <a:prstGeom prst="trapezoid">
            <a:avLst/>
          </a:prstGeom>
          <a:noFill/>
          <a:ln>
            <a:solidFill>
              <a:srgbClr val="B7E709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IN"/>
          </a:p>
        </p:txBody>
      </p:sp>
      <p:sp>
        <p:nvSpPr>
          <p:cNvPr id="2230" name="Oval 2229">
            <a:extLst>
              <a:ext uri="{FF2B5EF4-FFF2-40B4-BE49-F238E27FC236}">
                <a16:creationId xmlns:a16="http://schemas.microsoft.com/office/drawing/2014/main" id="{044311E0-62FC-0BCE-7A22-956F3FD3839A}"/>
              </a:ext>
            </a:extLst>
          </p:cNvPr>
          <p:cNvSpPr/>
          <p:nvPr/>
        </p:nvSpPr>
        <p:spPr>
          <a:xfrm>
            <a:off x="8745792" y="3649452"/>
            <a:ext cx="431563" cy="259793"/>
          </a:xfrm>
          <a:prstGeom prst="ellipse">
            <a:avLst/>
          </a:prstGeom>
          <a:noFill/>
          <a:ln w="38100">
            <a:solidFill>
              <a:srgbClr val="FFC00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IN"/>
          </a:p>
        </p:txBody>
      </p:sp>
      <p:sp>
        <p:nvSpPr>
          <p:cNvPr id="2231" name="Trapezoid 2230">
            <a:extLst>
              <a:ext uri="{FF2B5EF4-FFF2-40B4-BE49-F238E27FC236}">
                <a16:creationId xmlns:a16="http://schemas.microsoft.com/office/drawing/2014/main" id="{E018814C-F165-D144-6D2F-2F1A4DC2A061}"/>
              </a:ext>
            </a:extLst>
          </p:cNvPr>
          <p:cNvSpPr/>
          <p:nvPr/>
        </p:nvSpPr>
        <p:spPr>
          <a:xfrm>
            <a:off x="8593682" y="3490250"/>
            <a:ext cx="735782" cy="508538"/>
          </a:xfrm>
          <a:prstGeom prst="trapezoid">
            <a:avLst/>
          </a:prstGeom>
          <a:noFill/>
          <a:ln>
            <a:solidFill>
              <a:srgbClr val="B7E709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IN"/>
          </a:p>
        </p:txBody>
      </p:sp>
      <p:sp>
        <p:nvSpPr>
          <p:cNvPr id="2233" name="Rectangle 2232">
            <a:extLst>
              <a:ext uri="{FF2B5EF4-FFF2-40B4-BE49-F238E27FC236}">
                <a16:creationId xmlns:a16="http://schemas.microsoft.com/office/drawing/2014/main" id="{EA99A0EB-B591-6680-8C19-6807EE670BDD}"/>
              </a:ext>
            </a:extLst>
          </p:cNvPr>
          <p:cNvSpPr/>
          <p:nvPr/>
        </p:nvSpPr>
        <p:spPr>
          <a:xfrm>
            <a:off x="9089743" y="4474962"/>
            <a:ext cx="451064" cy="197979"/>
          </a:xfrm>
          <a:prstGeom prst="rect">
            <a:avLst/>
          </a:prstGeom>
          <a:solidFill>
            <a:srgbClr val="0070C0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IN"/>
          </a:p>
        </p:txBody>
      </p:sp>
      <p:sp>
        <p:nvSpPr>
          <p:cNvPr id="2234" name="Title 2">
            <a:extLst>
              <a:ext uri="{FF2B5EF4-FFF2-40B4-BE49-F238E27FC236}">
                <a16:creationId xmlns:a16="http://schemas.microsoft.com/office/drawing/2014/main" id="{DE5916E2-8C0C-304B-6EE1-A0F3FF225C4A}"/>
              </a:ext>
            </a:extLst>
          </p:cNvPr>
          <p:cNvSpPr txBox="1">
            <a:spLocks/>
          </p:cNvSpPr>
          <p:nvPr/>
        </p:nvSpPr>
        <p:spPr>
          <a:xfrm>
            <a:off x="7960648" y="1688412"/>
            <a:ext cx="590186" cy="316971"/>
          </a:xfrm>
          <a:prstGeom prst="rect">
            <a:avLst/>
          </a:prstGeom>
        </p:spPr>
        <p:txBody>
          <a:bodyPr vert="horz" lIns="91440" tIns="45720" rIns="91440" bIns="45720" rtlCol="0" anchor="b">
            <a:normAutofit fontScale="92500" lnSpcReduction="10000"/>
          </a:bodyPr>
          <a:lstStyle>
            <a:lvl1pPr algn="l" defTabSz="914400" rtl="0" eaLnBrk="1" latinLnBrk="0" hangingPunct="1">
              <a:lnSpc>
                <a:spcPct val="85000"/>
              </a:lnSpc>
              <a:spcBef>
                <a:spcPct val="0"/>
              </a:spcBef>
              <a:buNone/>
              <a:defRPr sz="7200" kern="1200" spc="-50" baseline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IN" sz="2000" dirty="0"/>
              <a:t>1S1</a:t>
            </a:r>
          </a:p>
        </p:txBody>
      </p:sp>
      <p:sp>
        <p:nvSpPr>
          <p:cNvPr id="2235" name="Title 2">
            <a:extLst>
              <a:ext uri="{FF2B5EF4-FFF2-40B4-BE49-F238E27FC236}">
                <a16:creationId xmlns:a16="http://schemas.microsoft.com/office/drawing/2014/main" id="{642D9ED3-4357-7DBB-0D99-3451A03771B1}"/>
              </a:ext>
            </a:extLst>
          </p:cNvPr>
          <p:cNvSpPr txBox="1">
            <a:spLocks/>
          </p:cNvSpPr>
          <p:nvPr/>
        </p:nvSpPr>
        <p:spPr>
          <a:xfrm>
            <a:off x="9238132" y="1669449"/>
            <a:ext cx="590186" cy="316971"/>
          </a:xfrm>
          <a:prstGeom prst="rect">
            <a:avLst/>
          </a:prstGeom>
        </p:spPr>
        <p:txBody>
          <a:bodyPr vert="horz" lIns="91440" tIns="45720" rIns="91440" bIns="45720" rtlCol="0" anchor="b">
            <a:normAutofit fontScale="92500" lnSpcReduction="10000"/>
          </a:bodyPr>
          <a:lstStyle>
            <a:lvl1pPr algn="l" defTabSz="914400" rtl="0" eaLnBrk="1" latinLnBrk="0" hangingPunct="1">
              <a:lnSpc>
                <a:spcPct val="85000"/>
              </a:lnSpc>
              <a:spcBef>
                <a:spcPct val="0"/>
              </a:spcBef>
              <a:buNone/>
              <a:defRPr sz="7200" kern="1200" spc="-50" baseline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IN" sz="2000" dirty="0"/>
              <a:t>1S2</a:t>
            </a:r>
          </a:p>
        </p:txBody>
      </p:sp>
      <p:cxnSp>
        <p:nvCxnSpPr>
          <p:cNvPr id="2236" name="Straight Connector 2235">
            <a:extLst>
              <a:ext uri="{FF2B5EF4-FFF2-40B4-BE49-F238E27FC236}">
                <a16:creationId xmlns:a16="http://schemas.microsoft.com/office/drawing/2014/main" id="{89A513BE-D403-1BF6-B146-D266C7C8B48B}"/>
              </a:ext>
            </a:extLst>
          </p:cNvPr>
          <p:cNvCxnSpPr>
            <a:cxnSpLocks/>
          </p:cNvCxnSpPr>
          <p:nvPr/>
        </p:nvCxnSpPr>
        <p:spPr>
          <a:xfrm flipH="1">
            <a:off x="8087714" y="2794637"/>
            <a:ext cx="638443" cy="0"/>
          </a:xfrm>
          <a:prstGeom prst="line">
            <a:avLst/>
          </a:prstGeom>
          <a:ln w="12700">
            <a:solidFill>
              <a:srgbClr val="FFC000"/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2237" name="Straight Connector 2236">
            <a:extLst>
              <a:ext uri="{FF2B5EF4-FFF2-40B4-BE49-F238E27FC236}">
                <a16:creationId xmlns:a16="http://schemas.microsoft.com/office/drawing/2014/main" id="{9A61D0CC-C3ED-1F5E-1F21-C9DA845999E6}"/>
              </a:ext>
            </a:extLst>
          </p:cNvPr>
          <p:cNvCxnSpPr>
            <a:cxnSpLocks/>
          </p:cNvCxnSpPr>
          <p:nvPr/>
        </p:nvCxnSpPr>
        <p:spPr>
          <a:xfrm flipH="1">
            <a:off x="8107917" y="3775589"/>
            <a:ext cx="614018" cy="6609"/>
          </a:xfrm>
          <a:prstGeom prst="line">
            <a:avLst/>
          </a:prstGeom>
          <a:ln w="12700">
            <a:solidFill>
              <a:srgbClr val="FFC000"/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grpSp>
        <p:nvGrpSpPr>
          <p:cNvPr id="2238" name="Group 2237">
            <a:extLst>
              <a:ext uri="{FF2B5EF4-FFF2-40B4-BE49-F238E27FC236}">
                <a16:creationId xmlns:a16="http://schemas.microsoft.com/office/drawing/2014/main" id="{D1049618-445E-0503-3DAD-47FD1EC0AD10}"/>
              </a:ext>
            </a:extLst>
          </p:cNvPr>
          <p:cNvGrpSpPr/>
          <p:nvPr/>
        </p:nvGrpSpPr>
        <p:grpSpPr>
          <a:xfrm>
            <a:off x="8335014" y="4470566"/>
            <a:ext cx="738670" cy="213351"/>
            <a:chOff x="9626600" y="5066233"/>
            <a:chExt cx="1313525" cy="421198"/>
          </a:xfrm>
        </p:grpSpPr>
        <p:cxnSp>
          <p:nvCxnSpPr>
            <p:cNvPr id="2239" name="Straight Connector 2238">
              <a:extLst>
                <a:ext uri="{FF2B5EF4-FFF2-40B4-BE49-F238E27FC236}">
                  <a16:creationId xmlns:a16="http://schemas.microsoft.com/office/drawing/2014/main" id="{3DAC8F6D-BE63-B636-6624-BC60931C6A08}"/>
                </a:ext>
              </a:extLst>
            </p:cNvPr>
            <p:cNvCxnSpPr>
              <a:cxnSpLocks noChangeAspect="1"/>
            </p:cNvCxnSpPr>
            <p:nvPr/>
          </p:nvCxnSpPr>
          <p:spPr>
            <a:xfrm rot="5400000" flipV="1">
              <a:off x="10029232" y="5077956"/>
              <a:ext cx="0" cy="0"/>
            </a:xfrm>
            <a:prstGeom prst="line">
              <a:avLst/>
            </a:prstGeom>
            <a:ln w="12700">
              <a:solidFill>
                <a:srgbClr val="FFC00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40" name="Straight Connector 2239">
              <a:extLst>
                <a:ext uri="{FF2B5EF4-FFF2-40B4-BE49-F238E27FC236}">
                  <a16:creationId xmlns:a16="http://schemas.microsoft.com/office/drawing/2014/main" id="{8583AB22-39B0-EFFE-4823-DD595E799478}"/>
                </a:ext>
              </a:extLst>
            </p:cNvPr>
            <p:cNvCxnSpPr>
              <a:cxnSpLocks noChangeAspect="1"/>
            </p:cNvCxnSpPr>
            <p:nvPr/>
          </p:nvCxnSpPr>
          <p:spPr>
            <a:xfrm rot="5400000" flipH="1" flipV="1">
              <a:off x="9907641" y="5212448"/>
              <a:ext cx="409475" cy="140492"/>
            </a:xfrm>
            <a:prstGeom prst="line">
              <a:avLst/>
            </a:prstGeom>
            <a:ln w="12700">
              <a:solidFill>
                <a:srgbClr val="FFC00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41" name="Straight Connector 2240">
              <a:extLst>
                <a:ext uri="{FF2B5EF4-FFF2-40B4-BE49-F238E27FC236}">
                  <a16:creationId xmlns:a16="http://schemas.microsoft.com/office/drawing/2014/main" id="{2F364E29-EC42-C146-2839-96C32E75223C}"/>
                </a:ext>
              </a:extLst>
            </p:cNvPr>
            <p:cNvCxnSpPr>
              <a:cxnSpLocks noChangeAspect="1"/>
            </p:cNvCxnSpPr>
            <p:nvPr/>
          </p:nvCxnSpPr>
          <p:spPr>
            <a:xfrm rot="5400000" flipV="1">
              <a:off x="10076306" y="5187758"/>
              <a:ext cx="393352" cy="182548"/>
            </a:xfrm>
            <a:prstGeom prst="line">
              <a:avLst/>
            </a:prstGeom>
            <a:ln w="12700">
              <a:solidFill>
                <a:srgbClr val="FFC00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42" name="Straight Connector 2241">
              <a:extLst>
                <a:ext uri="{FF2B5EF4-FFF2-40B4-BE49-F238E27FC236}">
                  <a16:creationId xmlns:a16="http://schemas.microsoft.com/office/drawing/2014/main" id="{305CE8EA-4A66-656D-846E-1213A8FEB4A7}"/>
                </a:ext>
              </a:extLst>
            </p:cNvPr>
            <p:cNvCxnSpPr>
              <a:cxnSpLocks noChangeAspect="1"/>
            </p:cNvCxnSpPr>
            <p:nvPr/>
          </p:nvCxnSpPr>
          <p:spPr>
            <a:xfrm rot="5400000" flipV="1">
              <a:off x="10369798" y="5066233"/>
              <a:ext cx="0" cy="0"/>
            </a:xfrm>
            <a:prstGeom prst="line">
              <a:avLst/>
            </a:prstGeom>
            <a:ln w="12700">
              <a:solidFill>
                <a:srgbClr val="FFC00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43" name="Straight Connector 2242">
              <a:extLst>
                <a:ext uri="{FF2B5EF4-FFF2-40B4-BE49-F238E27FC236}">
                  <a16:creationId xmlns:a16="http://schemas.microsoft.com/office/drawing/2014/main" id="{DEC7595B-B363-52A5-5B3F-D788CDA45C35}"/>
                </a:ext>
              </a:extLst>
            </p:cNvPr>
            <p:cNvCxnSpPr>
              <a:cxnSpLocks noChangeAspect="1"/>
            </p:cNvCxnSpPr>
            <p:nvPr/>
          </p:nvCxnSpPr>
          <p:spPr>
            <a:xfrm rot="5400000" flipH="1" flipV="1">
              <a:off x="10238531" y="5200725"/>
              <a:ext cx="409475" cy="140492"/>
            </a:xfrm>
            <a:prstGeom prst="line">
              <a:avLst/>
            </a:prstGeom>
            <a:ln w="12700">
              <a:solidFill>
                <a:srgbClr val="FFC00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44" name="Straight Connector 2243">
              <a:extLst>
                <a:ext uri="{FF2B5EF4-FFF2-40B4-BE49-F238E27FC236}">
                  <a16:creationId xmlns:a16="http://schemas.microsoft.com/office/drawing/2014/main" id="{104DDF9C-8DC4-70E3-3457-8C9922B5F276}"/>
                </a:ext>
              </a:extLst>
            </p:cNvPr>
            <p:cNvCxnSpPr>
              <a:cxnSpLocks noChangeAspect="1"/>
            </p:cNvCxnSpPr>
            <p:nvPr/>
          </p:nvCxnSpPr>
          <p:spPr>
            <a:xfrm rot="5400000" flipV="1">
              <a:off x="10407730" y="5178617"/>
              <a:ext cx="405075" cy="189107"/>
            </a:xfrm>
            <a:prstGeom prst="line">
              <a:avLst/>
            </a:prstGeom>
            <a:ln w="12700">
              <a:solidFill>
                <a:srgbClr val="FFC00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45" name="Straight Connector 2244">
              <a:extLst>
                <a:ext uri="{FF2B5EF4-FFF2-40B4-BE49-F238E27FC236}">
                  <a16:creationId xmlns:a16="http://schemas.microsoft.com/office/drawing/2014/main" id="{AE479062-DC6A-644A-36FF-EE307A9DE307}"/>
                </a:ext>
              </a:extLst>
            </p:cNvPr>
            <p:cNvCxnSpPr>
              <a:cxnSpLocks noChangeAspect="1"/>
            </p:cNvCxnSpPr>
            <p:nvPr/>
          </p:nvCxnSpPr>
          <p:spPr>
            <a:xfrm rot="5400000" flipV="1">
              <a:off x="9670005" y="5090045"/>
              <a:ext cx="0" cy="0"/>
            </a:xfrm>
            <a:prstGeom prst="line">
              <a:avLst/>
            </a:prstGeom>
            <a:ln w="12700">
              <a:solidFill>
                <a:srgbClr val="FFC00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46" name="Straight Connector 2245">
              <a:extLst>
                <a:ext uri="{FF2B5EF4-FFF2-40B4-BE49-F238E27FC236}">
                  <a16:creationId xmlns:a16="http://schemas.microsoft.com/office/drawing/2014/main" id="{016E33C7-02B4-5F68-B290-0CF845495188}"/>
                </a:ext>
              </a:extLst>
            </p:cNvPr>
            <p:cNvCxnSpPr>
              <a:cxnSpLocks noChangeAspect="1"/>
            </p:cNvCxnSpPr>
            <p:nvPr/>
          </p:nvCxnSpPr>
          <p:spPr>
            <a:xfrm flipV="1">
              <a:off x="9779750" y="5077346"/>
              <a:ext cx="66223" cy="193013"/>
            </a:xfrm>
            <a:prstGeom prst="line">
              <a:avLst/>
            </a:prstGeom>
            <a:ln w="12700">
              <a:solidFill>
                <a:srgbClr val="FFC00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47" name="Straight Connector 2246">
              <a:extLst>
                <a:ext uri="{FF2B5EF4-FFF2-40B4-BE49-F238E27FC236}">
                  <a16:creationId xmlns:a16="http://schemas.microsoft.com/office/drawing/2014/main" id="{63140393-ACBD-ABC7-C513-0181D2D7B688}"/>
                </a:ext>
              </a:extLst>
            </p:cNvPr>
            <p:cNvCxnSpPr>
              <a:cxnSpLocks noChangeAspect="1"/>
            </p:cNvCxnSpPr>
            <p:nvPr/>
          </p:nvCxnSpPr>
          <p:spPr>
            <a:xfrm rot="5400000" flipV="1">
              <a:off x="9740188" y="5189729"/>
              <a:ext cx="405075" cy="189107"/>
            </a:xfrm>
            <a:prstGeom prst="line">
              <a:avLst/>
            </a:prstGeom>
            <a:ln w="12700">
              <a:solidFill>
                <a:srgbClr val="FFC00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48" name="Straight Connector 2247">
              <a:extLst>
                <a:ext uri="{FF2B5EF4-FFF2-40B4-BE49-F238E27FC236}">
                  <a16:creationId xmlns:a16="http://schemas.microsoft.com/office/drawing/2014/main" id="{7D5CF383-95A8-2485-B9C2-9879D19BAED7}"/>
                </a:ext>
              </a:extLst>
            </p:cNvPr>
            <p:cNvCxnSpPr/>
            <p:nvPr/>
          </p:nvCxnSpPr>
          <p:spPr>
            <a:xfrm>
              <a:off x="9626600" y="5269507"/>
              <a:ext cx="158363" cy="1464"/>
            </a:xfrm>
            <a:prstGeom prst="line">
              <a:avLst/>
            </a:prstGeom>
            <a:ln w="12700">
              <a:solidFill>
                <a:srgbClr val="FFC00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49" name="Straight Connector 2248">
              <a:extLst>
                <a:ext uri="{FF2B5EF4-FFF2-40B4-BE49-F238E27FC236}">
                  <a16:creationId xmlns:a16="http://schemas.microsoft.com/office/drawing/2014/main" id="{54652E8A-0246-9FD8-7444-63805EF9AAC1}"/>
                </a:ext>
              </a:extLst>
            </p:cNvPr>
            <p:cNvCxnSpPr>
              <a:cxnSpLocks noChangeAspect="1"/>
            </p:cNvCxnSpPr>
            <p:nvPr/>
          </p:nvCxnSpPr>
          <p:spPr>
            <a:xfrm flipV="1">
              <a:off x="10707020" y="5270359"/>
              <a:ext cx="72033" cy="209947"/>
            </a:xfrm>
            <a:prstGeom prst="line">
              <a:avLst/>
            </a:prstGeom>
            <a:ln w="12700">
              <a:solidFill>
                <a:srgbClr val="FFC00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50" name="Straight Connector 2249">
              <a:extLst>
                <a:ext uri="{FF2B5EF4-FFF2-40B4-BE49-F238E27FC236}">
                  <a16:creationId xmlns:a16="http://schemas.microsoft.com/office/drawing/2014/main" id="{0A2FF561-6FDD-CA32-F605-4A4D3ED5C02F}"/>
                </a:ext>
              </a:extLst>
            </p:cNvPr>
            <p:cNvCxnSpPr/>
            <p:nvPr/>
          </p:nvCxnSpPr>
          <p:spPr>
            <a:xfrm>
              <a:off x="10775878" y="5269507"/>
              <a:ext cx="164247" cy="852"/>
            </a:xfrm>
            <a:prstGeom prst="line">
              <a:avLst/>
            </a:prstGeom>
            <a:ln w="12700">
              <a:solidFill>
                <a:srgbClr val="FFC00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cxnSp>
        <p:nvCxnSpPr>
          <p:cNvPr id="2251" name="Straight Arrow Connector 2250">
            <a:extLst>
              <a:ext uri="{FF2B5EF4-FFF2-40B4-BE49-F238E27FC236}">
                <a16:creationId xmlns:a16="http://schemas.microsoft.com/office/drawing/2014/main" id="{83DA962F-0DED-D2EA-9ED5-59A3BB77BBBF}"/>
              </a:ext>
            </a:extLst>
          </p:cNvPr>
          <p:cNvCxnSpPr/>
          <p:nvPr/>
        </p:nvCxnSpPr>
        <p:spPr>
          <a:xfrm flipV="1">
            <a:off x="8458380" y="4369283"/>
            <a:ext cx="375397" cy="453816"/>
          </a:xfrm>
          <a:prstGeom prst="straightConnector1">
            <a:avLst/>
          </a:prstGeom>
          <a:ln w="25400">
            <a:solidFill>
              <a:srgbClr val="92D050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277" name="Straight Connector 2276">
            <a:extLst>
              <a:ext uri="{FF2B5EF4-FFF2-40B4-BE49-F238E27FC236}">
                <a16:creationId xmlns:a16="http://schemas.microsoft.com/office/drawing/2014/main" id="{8963A9D9-1DD4-66B4-D319-CFFEABEAEFAB}"/>
              </a:ext>
            </a:extLst>
          </p:cNvPr>
          <p:cNvCxnSpPr>
            <a:cxnSpLocks/>
          </p:cNvCxnSpPr>
          <p:nvPr/>
        </p:nvCxnSpPr>
        <p:spPr>
          <a:xfrm flipH="1">
            <a:off x="8073567" y="1953114"/>
            <a:ext cx="652590" cy="10474"/>
          </a:xfrm>
          <a:prstGeom prst="line">
            <a:avLst/>
          </a:prstGeom>
          <a:ln w="12700">
            <a:solidFill>
              <a:srgbClr val="FFC000"/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2278" name="Straight Connector 2277">
            <a:extLst>
              <a:ext uri="{FF2B5EF4-FFF2-40B4-BE49-F238E27FC236}">
                <a16:creationId xmlns:a16="http://schemas.microsoft.com/office/drawing/2014/main" id="{32B14D21-D5EB-BD65-6EBF-BCA88AADCA18}"/>
              </a:ext>
            </a:extLst>
          </p:cNvPr>
          <p:cNvCxnSpPr>
            <a:cxnSpLocks/>
          </p:cNvCxnSpPr>
          <p:nvPr/>
        </p:nvCxnSpPr>
        <p:spPr>
          <a:xfrm flipV="1">
            <a:off x="9183276" y="1944224"/>
            <a:ext cx="619556" cy="8890"/>
          </a:xfrm>
          <a:prstGeom prst="line">
            <a:avLst/>
          </a:prstGeom>
          <a:ln w="12700">
            <a:solidFill>
              <a:srgbClr val="FFC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279" name="Straight Connector 2278">
            <a:extLst>
              <a:ext uri="{FF2B5EF4-FFF2-40B4-BE49-F238E27FC236}">
                <a16:creationId xmlns:a16="http://schemas.microsoft.com/office/drawing/2014/main" id="{695B137F-F722-5D10-F390-1D10A9B9D8D8}"/>
              </a:ext>
            </a:extLst>
          </p:cNvPr>
          <p:cNvCxnSpPr>
            <a:cxnSpLocks/>
          </p:cNvCxnSpPr>
          <p:nvPr/>
        </p:nvCxnSpPr>
        <p:spPr>
          <a:xfrm flipV="1">
            <a:off x="9183276" y="2794271"/>
            <a:ext cx="619556" cy="8890"/>
          </a:xfrm>
          <a:prstGeom prst="line">
            <a:avLst/>
          </a:prstGeom>
          <a:ln w="12700">
            <a:solidFill>
              <a:srgbClr val="FFC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280" name="Straight Connector 2279">
            <a:extLst>
              <a:ext uri="{FF2B5EF4-FFF2-40B4-BE49-F238E27FC236}">
                <a16:creationId xmlns:a16="http://schemas.microsoft.com/office/drawing/2014/main" id="{1052FCDB-63B4-54F8-4385-7AD42156EFA4}"/>
              </a:ext>
            </a:extLst>
          </p:cNvPr>
          <p:cNvCxnSpPr>
            <a:cxnSpLocks/>
          </p:cNvCxnSpPr>
          <p:nvPr/>
        </p:nvCxnSpPr>
        <p:spPr>
          <a:xfrm flipV="1">
            <a:off x="9183276" y="3769235"/>
            <a:ext cx="619556" cy="8890"/>
          </a:xfrm>
          <a:prstGeom prst="line">
            <a:avLst/>
          </a:prstGeom>
          <a:ln w="12700">
            <a:solidFill>
              <a:srgbClr val="FFC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283" name="Straight Connector 2282">
            <a:extLst>
              <a:ext uri="{FF2B5EF4-FFF2-40B4-BE49-F238E27FC236}">
                <a16:creationId xmlns:a16="http://schemas.microsoft.com/office/drawing/2014/main" id="{7EA0AB31-41BF-F5FA-1E2C-8E8C4D21815F}"/>
              </a:ext>
            </a:extLst>
          </p:cNvPr>
          <p:cNvCxnSpPr>
            <a:cxnSpLocks/>
          </p:cNvCxnSpPr>
          <p:nvPr/>
        </p:nvCxnSpPr>
        <p:spPr>
          <a:xfrm>
            <a:off x="9795784" y="1948692"/>
            <a:ext cx="32534" cy="2649409"/>
          </a:xfrm>
          <a:prstGeom prst="line">
            <a:avLst/>
          </a:prstGeom>
          <a:ln w="12700">
            <a:solidFill>
              <a:srgbClr val="FFC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285" name="Straight Connector 2284">
            <a:extLst>
              <a:ext uri="{FF2B5EF4-FFF2-40B4-BE49-F238E27FC236}">
                <a16:creationId xmlns:a16="http://schemas.microsoft.com/office/drawing/2014/main" id="{B06ECBD3-CF79-1E1F-17BB-DF06E4210C63}"/>
              </a:ext>
            </a:extLst>
          </p:cNvPr>
          <p:cNvCxnSpPr>
            <a:cxnSpLocks/>
          </p:cNvCxnSpPr>
          <p:nvPr/>
        </p:nvCxnSpPr>
        <p:spPr>
          <a:xfrm flipH="1">
            <a:off x="9530047" y="4598101"/>
            <a:ext cx="298271" cy="0"/>
          </a:xfrm>
          <a:prstGeom prst="line">
            <a:avLst/>
          </a:prstGeom>
          <a:ln w="12700">
            <a:solidFill>
              <a:srgbClr val="FFC000"/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2286" name="Straight Connector 2285">
            <a:extLst>
              <a:ext uri="{FF2B5EF4-FFF2-40B4-BE49-F238E27FC236}">
                <a16:creationId xmlns:a16="http://schemas.microsoft.com/office/drawing/2014/main" id="{33158D72-D04F-8BA7-3700-7858511DDC00}"/>
              </a:ext>
            </a:extLst>
          </p:cNvPr>
          <p:cNvCxnSpPr>
            <a:cxnSpLocks/>
          </p:cNvCxnSpPr>
          <p:nvPr/>
        </p:nvCxnSpPr>
        <p:spPr>
          <a:xfrm flipH="1">
            <a:off x="8104248" y="4571630"/>
            <a:ext cx="234019" cy="0"/>
          </a:xfrm>
          <a:prstGeom prst="line">
            <a:avLst/>
          </a:prstGeom>
          <a:ln w="12700">
            <a:solidFill>
              <a:srgbClr val="FFC000"/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sp>
        <p:nvSpPr>
          <p:cNvPr id="24" name="Title 2">
            <a:extLst>
              <a:ext uri="{FF2B5EF4-FFF2-40B4-BE49-F238E27FC236}">
                <a16:creationId xmlns:a16="http://schemas.microsoft.com/office/drawing/2014/main" id="{07B98490-BF79-4794-3367-E1206A848B3C}"/>
              </a:ext>
            </a:extLst>
          </p:cNvPr>
          <p:cNvSpPr txBox="1">
            <a:spLocks/>
          </p:cNvSpPr>
          <p:nvPr/>
        </p:nvSpPr>
        <p:spPr>
          <a:xfrm>
            <a:off x="6196221" y="1384019"/>
            <a:ext cx="590186" cy="316971"/>
          </a:xfrm>
          <a:prstGeom prst="rect">
            <a:avLst/>
          </a:prstGeom>
        </p:spPr>
        <p:txBody>
          <a:bodyPr vert="horz" lIns="91440" tIns="45720" rIns="91440" bIns="45720" rtlCol="0" anchor="b">
            <a:normAutofit fontScale="92500" lnSpcReduction="10000"/>
          </a:bodyPr>
          <a:lstStyle>
            <a:lvl1pPr algn="l" defTabSz="914400" rtl="0" eaLnBrk="1" latinLnBrk="0" hangingPunct="1">
              <a:lnSpc>
                <a:spcPct val="85000"/>
              </a:lnSpc>
              <a:spcBef>
                <a:spcPct val="0"/>
              </a:spcBef>
              <a:buNone/>
              <a:defRPr sz="7200" kern="1200" spc="-50" baseline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IN" sz="2000" dirty="0"/>
              <a:t>1V</a:t>
            </a:r>
          </a:p>
        </p:txBody>
      </p:sp>
      <p:sp>
        <p:nvSpPr>
          <p:cNvPr id="29" name="Title 2">
            <a:extLst>
              <a:ext uri="{FF2B5EF4-FFF2-40B4-BE49-F238E27FC236}">
                <a16:creationId xmlns:a16="http://schemas.microsoft.com/office/drawing/2014/main" id="{990C4DB0-9882-929C-89D2-40EA13955C33}"/>
              </a:ext>
            </a:extLst>
          </p:cNvPr>
          <p:cNvSpPr txBox="1">
            <a:spLocks/>
          </p:cNvSpPr>
          <p:nvPr/>
        </p:nvSpPr>
        <p:spPr>
          <a:xfrm>
            <a:off x="6196221" y="2227084"/>
            <a:ext cx="590186" cy="316971"/>
          </a:xfrm>
          <a:prstGeom prst="rect">
            <a:avLst/>
          </a:prstGeom>
        </p:spPr>
        <p:txBody>
          <a:bodyPr vert="horz" lIns="91440" tIns="45720" rIns="91440" bIns="45720" rtlCol="0" anchor="b">
            <a:normAutofit fontScale="92500" lnSpcReduction="10000"/>
          </a:bodyPr>
          <a:lstStyle>
            <a:lvl1pPr algn="l" defTabSz="914400" rtl="0" eaLnBrk="1" latinLnBrk="0" hangingPunct="1">
              <a:lnSpc>
                <a:spcPct val="85000"/>
              </a:lnSpc>
              <a:spcBef>
                <a:spcPct val="0"/>
              </a:spcBef>
              <a:buNone/>
              <a:defRPr sz="7200" kern="1200" spc="-50" baseline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US" sz="2000" dirty="0"/>
              <a:t>2</a:t>
            </a:r>
            <a:r>
              <a:rPr lang="en-IN" sz="2000" dirty="0"/>
              <a:t>V</a:t>
            </a:r>
          </a:p>
        </p:txBody>
      </p:sp>
      <p:sp>
        <p:nvSpPr>
          <p:cNvPr id="30" name="Title 2">
            <a:extLst>
              <a:ext uri="{FF2B5EF4-FFF2-40B4-BE49-F238E27FC236}">
                <a16:creationId xmlns:a16="http://schemas.microsoft.com/office/drawing/2014/main" id="{8EC27E05-5BB5-8367-6CB1-3E6A41876375}"/>
              </a:ext>
            </a:extLst>
          </p:cNvPr>
          <p:cNvSpPr txBox="1">
            <a:spLocks/>
          </p:cNvSpPr>
          <p:nvPr/>
        </p:nvSpPr>
        <p:spPr>
          <a:xfrm>
            <a:off x="6196221" y="3211796"/>
            <a:ext cx="590186" cy="316971"/>
          </a:xfrm>
          <a:prstGeom prst="rect">
            <a:avLst/>
          </a:prstGeom>
        </p:spPr>
        <p:txBody>
          <a:bodyPr vert="horz" lIns="91440" tIns="45720" rIns="91440" bIns="45720" rtlCol="0" anchor="b">
            <a:normAutofit fontScale="92500" lnSpcReduction="10000"/>
          </a:bodyPr>
          <a:lstStyle>
            <a:lvl1pPr algn="l" defTabSz="914400" rtl="0" eaLnBrk="1" latinLnBrk="0" hangingPunct="1">
              <a:lnSpc>
                <a:spcPct val="85000"/>
              </a:lnSpc>
              <a:spcBef>
                <a:spcPct val="0"/>
              </a:spcBef>
              <a:buNone/>
              <a:defRPr sz="7200" kern="1200" spc="-50" baseline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IN" sz="2000" dirty="0"/>
              <a:t>NV</a:t>
            </a:r>
          </a:p>
        </p:txBody>
      </p:sp>
      <p:sp>
        <p:nvSpPr>
          <p:cNvPr id="31" name="Title 2">
            <a:extLst>
              <a:ext uri="{FF2B5EF4-FFF2-40B4-BE49-F238E27FC236}">
                <a16:creationId xmlns:a16="http://schemas.microsoft.com/office/drawing/2014/main" id="{F6754F96-7E46-FA29-FE8B-C1921B06CC4C}"/>
              </a:ext>
            </a:extLst>
          </p:cNvPr>
          <p:cNvSpPr txBox="1">
            <a:spLocks/>
          </p:cNvSpPr>
          <p:nvPr/>
        </p:nvSpPr>
        <p:spPr>
          <a:xfrm>
            <a:off x="8666480" y="1394141"/>
            <a:ext cx="590186" cy="316971"/>
          </a:xfrm>
          <a:prstGeom prst="rect">
            <a:avLst/>
          </a:prstGeom>
        </p:spPr>
        <p:txBody>
          <a:bodyPr vert="horz" lIns="91440" tIns="45720" rIns="91440" bIns="45720" rtlCol="0" anchor="b">
            <a:normAutofit fontScale="92500" lnSpcReduction="10000"/>
          </a:bodyPr>
          <a:lstStyle>
            <a:lvl1pPr algn="l" defTabSz="914400" rtl="0" eaLnBrk="1" latinLnBrk="0" hangingPunct="1">
              <a:lnSpc>
                <a:spcPct val="85000"/>
              </a:lnSpc>
              <a:spcBef>
                <a:spcPct val="0"/>
              </a:spcBef>
              <a:buNone/>
              <a:defRPr sz="7200" kern="1200" spc="-50" baseline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IN" sz="2000" dirty="0"/>
              <a:t>1W</a:t>
            </a:r>
          </a:p>
        </p:txBody>
      </p:sp>
      <p:sp>
        <p:nvSpPr>
          <p:cNvPr id="32" name="Title 2">
            <a:extLst>
              <a:ext uri="{FF2B5EF4-FFF2-40B4-BE49-F238E27FC236}">
                <a16:creationId xmlns:a16="http://schemas.microsoft.com/office/drawing/2014/main" id="{D8F50C39-7FEE-1632-4E34-1A089EA8FA5C}"/>
              </a:ext>
            </a:extLst>
          </p:cNvPr>
          <p:cNvSpPr txBox="1">
            <a:spLocks/>
          </p:cNvSpPr>
          <p:nvPr/>
        </p:nvSpPr>
        <p:spPr>
          <a:xfrm>
            <a:off x="8666480" y="2237206"/>
            <a:ext cx="590186" cy="316971"/>
          </a:xfrm>
          <a:prstGeom prst="rect">
            <a:avLst/>
          </a:prstGeom>
        </p:spPr>
        <p:txBody>
          <a:bodyPr vert="horz" lIns="91440" tIns="45720" rIns="91440" bIns="45720" rtlCol="0" anchor="b">
            <a:normAutofit fontScale="92500" lnSpcReduction="10000"/>
          </a:bodyPr>
          <a:lstStyle>
            <a:lvl1pPr algn="l" defTabSz="914400" rtl="0" eaLnBrk="1" latinLnBrk="0" hangingPunct="1">
              <a:lnSpc>
                <a:spcPct val="85000"/>
              </a:lnSpc>
              <a:spcBef>
                <a:spcPct val="0"/>
              </a:spcBef>
              <a:buNone/>
              <a:defRPr sz="7200" kern="1200" spc="-50" baseline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US" sz="2000" dirty="0"/>
              <a:t>2</a:t>
            </a:r>
            <a:r>
              <a:rPr lang="en-IN" sz="2000" dirty="0"/>
              <a:t>W</a:t>
            </a:r>
          </a:p>
        </p:txBody>
      </p:sp>
      <p:sp>
        <p:nvSpPr>
          <p:cNvPr id="33" name="Title 2">
            <a:extLst>
              <a:ext uri="{FF2B5EF4-FFF2-40B4-BE49-F238E27FC236}">
                <a16:creationId xmlns:a16="http://schemas.microsoft.com/office/drawing/2014/main" id="{3D8D6534-045B-849C-0BA4-97900EBCFA9B}"/>
              </a:ext>
            </a:extLst>
          </p:cNvPr>
          <p:cNvSpPr txBox="1">
            <a:spLocks/>
          </p:cNvSpPr>
          <p:nvPr/>
        </p:nvSpPr>
        <p:spPr>
          <a:xfrm>
            <a:off x="8666480" y="3221918"/>
            <a:ext cx="590186" cy="316971"/>
          </a:xfrm>
          <a:prstGeom prst="rect">
            <a:avLst/>
          </a:prstGeom>
        </p:spPr>
        <p:txBody>
          <a:bodyPr vert="horz" lIns="91440" tIns="45720" rIns="91440" bIns="45720" rtlCol="0" anchor="b">
            <a:normAutofit fontScale="85000" lnSpcReduction="10000"/>
          </a:bodyPr>
          <a:lstStyle>
            <a:lvl1pPr algn="l" defTabSz="914400" rtl="0" eaLnBrk="1" latinLnBrk="0" hangingPunct="1">
              <a:lnSpc>
                <a:spcPct val="85000"/>
              </a:lnSpc>
              <a:spcBef>
                <a:spcPct val="0"/>
              </a:spcBef>
              <a:buNone/>
              <a:defRPr sz="7200" kern="1200" spc="-50" baseline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US" sz="2000" dirty="0"/>
              <a:t>NW</a:t>
            </a:r>
            <a:endParaRPr lang="en-IN" sz="2000" dirty="0"/>
          </a:p>
        </p:txBody>
      </p:sp>
      <mc:AlternateContent xmlns:mc="http://schemas.openxmlformats.org/markup-compatibility/2006" xmlns:pslz="http://schemas.microsoft.com/office/powerpoint/2016/slidezoom">
        <mc:Choice Requires="pslz">
          <p:graphicFrame>
            <p:nvGraphicFramePr>
              <p:cNvPr id="35" name="Slide Zoom 34">
                <a:extLst>
                  <a:ext uri="{FF2B5EF4-FFF2-40B4-BE49-F238E27FC236}">
                    <a16:creationId xmlns:a16="http://schemas.microsoft.com/office/drawing/2014/main" id="{53BE1FFF-C14D-DD14-BB4E-8633509E803E}"/>
                  </a:ext>
                </a:extLst>
              </p:cNvPr>
              <p:cNvGraphicFramePr>
                <a:graphicFrameLocks/>
              </p:cNvGraphicFramePr>
              <p:nvPr/>
            </p:nvGraphicFramePr>
            <p:xfrm>
              <a:off x="11821747" y="6498000"/>
              <a:ext cx="360000" cy="360000"/>
            </p:xfrm>
            <a:graphic>
              <a:graphicData uri="http://schemas.microsoft.com/office/powerpoint/2016/slidezoom">
                <pslz:sldZm>
                  <pslz:sldZmObj sldId="344" cId="733046827">
                    <pslz:zmPr id="{F6646EB9-C989-45E4-B38A-DFE7FBE75795}" returnToParent="0" transitionDur="1000">
                      <p166:blipFill xmlns:p166="http://schemas.microsoft.com/office/powerpoint/2016/6/main">
                        <a:blip r:embed="rId3"/>
                        <a:stretch>
                          <a:fillRect/>
                        </a:stretch>
                      </p166:blipFill>
                      <p166:spPr xmlns:p166="http://schemas.microsoft.com/office/powerpoint/2016/6/main">
                        <a:xfrm>
                          <a:off x="0" y="0"/>
                          <a:ext cx="360000" cy="360000"/>
                        </a:xfrm>
                        <a:prstGeom prst="rect">
                          <a:avLst/>
                        </a:prstGeom>
                        <a:ln w="3175">
                          <a:solidFill>
                            <a:prstClr val="ltGray"/>
                          </a:solidFill>
                        </a:ln>
                      </p166:spPr>
                    </pslz:zmPr>
                  </pslz:sldZmObj>
                </pslz:sldZm>
              </a:graphicData>
            </a:graphic>
          </p:graphicFrame>
        </mc:Choice>
        <mc:Fallback xmlns="">
          <p:pic>
            <p:nvPicPr>
              <p:cNvPr id="35" name="Slide Zoom 34">
                <a:hlinkClick r:id="rId4" action="ppaction://hlinksldjump"/>
                <a:extLst>
                  <a:ext uri="{FF2B5EF4-FFF2-40B4-BE49-F238E27FC236}">
                    <a16:creationId xmlns:a16="http://schemas.microsoft.com/office/drawing/2014/main" id="{53BE1FFF-C14D-DD14-BB4E-8633509E803E}"/>
                  </a:ext>
                </a:extLst>
              </p:cNvPr>
              <p:cNvPicPr>
                <a:picLocks noGrp="1" noRot="1" noChangeAspect="1" noMove="1" noResize="1" noEditPoints="1" noAdjustHandles="1" noChangeArrowheads="1" noChangeShapeType="1"/>
              </p:cNvPicPr>
              <p:nvPr/>
            </p:nvPicPr>
            <p:blipFill>
              <a:blip r:embed="rId5"/>
              <a:stretch>
                <a:fillRect/>
              </a:stretch>
            </p:blipFill>
            <p:spPr>
              <a:xfrm>
                <a:off x="11821747" y="6498000"/>
                <a:ext cx="360000" cy="360000"/>
              </a:xfrm>
              <a:prstGeom prst="rect">
                <a:avLst/>
              </a:prstGeom>
              <a:ln w="3175">
                <a:solidFill>
                  <a:prstClr val="ltGray"/>
                </a:solidFill>
              </a:ln>
            </p:spPr>
          </p:pic>
        </mc:Fallback>
      </mc:AlternateContent>
      <mc:AlternateContent xmlns:mc="http://schemas.openxmlformats.org/markup-compatibility/2006" xmlns:pslz="http://schemas.microsoft.com/office/powerpoint/2016/slidezoom">
        <mc:Choice Requires="pslz">
          <p:graphicFrame>
            <p:nvGraphicFramePr>
              <p:cNvPr id="37" name="Slide Zoom 36">
                <a:extLst>
                  <a:ext uri="{FF2B5EF4-FFF2-40B4-BE49-F238E27FC236}">
                    <a16:creationId xmlns:a16="http://schemas.microsoft.com/office/drawing/2014/main" id="{0E8B197E-FE69-9387-1C1E-2F07BD7E0624}"/>
                  </a:ext>
                </a:extLst>
              </p:cNvPr>
              <p:cNvGraphicFramePr>
                <a:graphicFrameLocks/>
              </p:cNvGraphicFramePr>
              <p:nvPr/>
            </p:nvGraphicFramePr>
            <p:xfrm>
              <a:off x="11821747" y="6072191"/>
              <a:ext cx="360000" cy="360000"/>
            </p:xfrm>
            <a:graphic>
              <a:graphicData uri="http://schemas.microsoft.com/office/powerpoint/2016/slidezoom">
                <pslz:sldZm>
                  <pslz:sldZmObj sldId="361" cId="686668015">
                    <pslz:zmPr id="{0590574B-C020-44A0-B8CF-AF7B03357921}" returnToParent="0" transitionDur="1000">
                      <p166:blipFill xmlns:p166="http://schemas.microsoft.com/office/powerpoint/2016/6/main">
                        <a:blip r:embed="rId6"/>
                        <a:stretch>
                          <a:fillRect/>
                        </a:stretch>
                      </p166:blipFill>
                      <p166:spPr xmlns:p166="http://schemas.microsoft.com/office/powerpoint/2016/6/main">
                        <a:xfrm>
                          <a:off x="0" y="0"/>
                          <a:ext cx="360000" cy="360000"/>
                        </a:xfrm>
                        <a:prstGeom prst="rect">
                          <a:avLst/>
                        </a:prstGeom>
                        <a:ln w="3175">
                          <a:solidFill>
                            <a:prstClr val="ltGray"/>
                          </a:solidFill>
                        </a:ln>
                      </p166:spPr>
                    </pslz:zmPr>
                  </pslz:sldZmObj>
                </pslz:sldZm>
              </a:graphicData>
            </a:graphic>
          </p:graphicFrame>
        </mc:Choice>
        <mc:Fallback xmlns="">
          <p:pic>
            <p:nvPicPr>
              <p:cNvPr id="37" name="Slide Zoom 36">
                <a:hlinkClick r:id="rId7" action="ppaction://hlinksldjump"/>
                <a:extLst>
                  <a:ext uri="{FF2B5EF4-FFF2-40B4-BE49-F238E27FC236}">
                    <a16:creationId xmlns:a16="http://schemas.microsoft.com/office/drawing/2014/main" id="{0E8B197E-FE69-9387-1C1E-2F07BD7E0624}"/>
                  </a:ext>
                </a:extLst>
              </p:cNvPr>
              <p:cNvPicPr>
                <a:picLocks noGrp="1" noRot="1" noChangeAspect="1" noMove="1" noResize="1" noEditPoints="1" noAdjustHandles="1" noChangeArrowheads="1" noChangeShapeType="1"/>
              </p:cNvPicPr>
              <p:nvPr/>
            </p:nvPicPr>
            <p:blipFill>
              <a:blip r:embed="rId8"/>
              <a:stretch>
                <a:fillRect/>
              </a:stretch>
            </p:blipFill>
            <p:spPr>
              <a:xfrm>
                <a:off x="11821747" y="6072191"/>
                <a:ext cx="360000" cy="360000"/>
              </a:xfrm>
              <a:prstGeom prst="rect">
                <a:avLst/>
              </a:prstGeom>
              <a:ln w="3175">
                <a:solidFill>
                  <a:prstClr val="ltGray"/>
                </a:solidFill>
              </a:ln>
            </p:spPr>
          </p:pic>
        </mc:Fallback>
      </mc:AlternateContent>
      <p:cxnSp>
        <p:nvCxnSpPr>
          <p:cNvPr id="36" name="Straight Arrow Connector 35">
            <a:extLst>
              <a:ext uri="{FF2B5EF4-FFF2-40B4-BE49-F238E27FC236}">
                <a16:creationId xmlns:a16="http://schemas.microsoft.com/office/drawing/2014/main" id="{660D0497-79F8-253B-7315-DF0725A0698C}"/>
              </a:ext>
            </a:extLst>
          </p:cNvPr>
          <p:cNvCxnSpPr>
            <a:stCxn id="7" idx="1"/>
          </p:cNvCxnSpPr>
          <p:nvPr/>
        </p:nvCxnSpPr>
        <p:spPr>
          <a:xfrm flipH="1">
            <a:off x="2846866" y="1466248"/>
            <a:ext cx="578766" cy="2629"/>
          </a:xfrm>
          <a:prstGeom prst="straightConnector1">
            <a:avLst/>
          </a:prstGeom>
          <a:ln>
            <a:solidFill>
              <a:srgbClr val="FFFF00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8" name="Straight Arrow Connector 37">
            <a:extLst>
              <a:ext uri="{FF2B5EF4-FFF2-40B4-BE49-F238E27FC236}">
                <a16:creationId xmlns:a16="http://schemas.microsoft.com/office/drawing/2014/main" id="{4C0B7D35-ED5A-C9C4-6B57-DF36D6DEE3A9}"/>
              </a:ext>
            </a:extLst>
          </p:cNvPr>
          <p:cNvCxnSpPr>
            <a:cxnSpLocks/>
          </p:cNvCxnSpPr>
          <p:nvPr/>
        </p:nvCxnSpPr>
        <p:spPr>
          <a:xfrm rot="10800000" flipH="1" flipV="1">
            <a:off x="3848115" y="2404128"/>
            <a:ext cx="578766" cy="2629"/>
          </a:xfrm>
          <a:prstGeom prst="straightConnector1">
            <a:avLst/>
          </a:prstGeom>
          <a:ln>
            <a:solidFill>
              <a:srgbClr val="FFFF00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3" name="Connector: Elbow 42">
            <a:extLst>
              <a:ext uri="{FF2B5EF4-FFF2-40B4-BE49-F238E27FC236}">
                <a16:creationId xmlns:a16="http://schemas.microsoft.com/office/drawing/2014/main" id="{74A61D0B-6A07-FE9C-24AB-ABC455CA85D8}"/>
              </a:ext>
            </a:extLst>
          </p:cNvPr>
          <p:cNvCxnSpPr/>
          <p:nvPr/>
        </p:nvCxnSpPr>
        <p:spPr>
          <a:xfrm rot="16200000" flipH="1">
            <a:off x="1988572" y="2355960"/>
            <a:ext cx="2014597" cy="552141"/>
          </a:xfrm>
          <a:prstGeom prst="bentConnector3">
            <a:avLst>
              <a:gd name="adj1" fmla="val 99252"/>
            </a:avLst>
          </a:prstGeom>
          <a:ln>
            <a:solidFill>
              <a:srgbClr val="FFFF00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mc:AlternateContent xmlns:mc="http://schemas.openxmlformats.org/markup-compatibility/2006" xmlns:pslz="http://schemas.microsoft.com/office/powerpoint/2016/slidezoom">
        <mc:Choice Requires="pslz">
          <p:graphicFrame>
            <p:nvGraphicFramePr>
              <p:cNvPr id="47" name="Slide Zoom 46">
                <a:extLst>
                  <a:ext uri="{FF2B5EF4-FFF2-40B4-BE49-F238E27FC236}">
                    <a16:creationId xmlns:a16="http://schemas.microsoft.com/office/drawing/2014/main" id="{14032195-67A0-AEC6-D613-5A4B1E2F4A14}"/>
                  </a:ext>
                </a:extLst>
              </p:cNvPr>
              <p:cNvGraphicFramePr>
                <a:graphicFrameLocks/>
              </p:cNvGraphicFramePr>
              <p:nvPr/>
            </p:nvGraphicFramePr>
            <p:xfrm>
              <a:off x="11821747" y="5646383"/>
              <a:ext cx="360000" cy="360000"/>
            </p:xfrm>
            <a:graphic>
              <a:graphicData uri="http://schemas.microsoft.com/office/powerpoint/2016/slidezoom">
                <pslz:sldZm>
                  <pslz:sldZmObj sldId="352" cId="629487381">
                    <pslz:zmPr id="{1F38F615-8E3D-4F65-B4C0-1E0020AD4565}" returnToParent="0" transitionDur="1000">
                      <p166:blipFill xmlns:p166="http://schemas.microsoft.com/office/powerpoint/2016/6/main">
                        <a:blip r:embed="rId9"/>
                        <a:stretch>
                          <a:fillRect/>
                        </a:stretch>
                      </p166:blipFill>
                      <p166:spPr xmlns:p166="http://schemas.microsoft.com/office/powerpoint/2016/6/main">
                        <a:xfrm>
                          <a:off x="0" y="0"/>
                          <a:ext cx="360000" cy="360000"/>
                        </a:xfrm>
                        <a:prstGeom prst="rect">
                          <a:avLst/>
                        </a:prstGeom>
                        <a:ln w="3175">
                          <a:solidFill>
                            <a:prstClr val="ltGray"/>
                          </a:solidFill>
                        </a:ln>
                      </p166:spPr>
                    </pslz:zmPr>
                  </pslz:sldZmObj>
                </pslz:sldZm>
              </a:graphicData>
            </a:graphic>
          </p:graphicFrame>
        </mc:Choice>
        <mc:Fallback xmlns="">
          <p:pic>
            <p:nvPicPr>
              <p:cNvPr id="47" name="Slide Zoom 46">
                <a:hlinkClick r:id="rId10" action="ppaction://hlinksldjump"/>
                <a:extLst>
                  <a:ext uri="{FF2B5EF4-FFF2-40B4-BE49-F238E27FC236}">
                    <a16:creationId xmlns:a16="http://schemas.microsoft.com/office/drawing/2014/main" id="{14032195-67A0-AEC6-D613-5A4B1E2F4A14}"/>
                  </a:ext>
                </a:extLst>
              </p:cNvPr>
              <p:cNvPicPr>
                <a:picLocks noGrp="1" noRot="1" noChangeAspect="1" noMove="1" noResize="1" noEditPoints="1" noAdjustHandles="1" noChangeArrowheads="1" noChangeShapeType="1"/>
              </p:cNvPicPr>
              <p:nvPr/>
            </p:nvPicPr>
            <p:blipFill>
              <a:blip r:embed="rId11"/>
              <a:stretch>
                <a:fillRect/>
              </a:stretch>
            </p:blipFill>
            <p:spPr>
              <a:xfrm>
                <a:off x="11821747" y="5646383"/>
                <a:ext cx="360000" cy="360000"/>
              </a:xfrm>
              <a:prstGeom prst="rect">
                <a:avLst/>
              </a:prstGeom>
              <a:ln w="3175">
                <a:solidFill>
                  <a:prstClr val="ltGray"/>
                </a:solidFill>
              </a:ln>
            </p:spPr>
          </p:pic>
        </mc:Fallback>
      </mc:AlternateContent>
      <p:sp>
        <p:nvSpPr>
          <p:cNvPr id="34" name="Slide Number Placeholder 33">
            <a:extLst>
              <a:ext uri="{FF2B5EF4-FFF2-40B4-BE49-F238E27FC236}">
                <a16:creationId xmlns:a16="http://schemas.microsoft.com/office/drawing/2014/main" id="{24526936-D6C4-1978-2AC7-D7944502CDF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0890635" y="6252495"/>
            <a:ext cx="914400" cy="593725"/>
          </a:xfrm>
        </p:spPr>
        <p:txBody>
          <a:bodyPr>
            <a:normAutofit lnSpcReduction="10000"/>
          </a:bodyPr>
          <a:lstStyle/>
          <a:p>
            <a:fld id="{19C1AEB4-7037-4088-A46E-D96AF956DC0D}" type="slidenum">
              <a:rPr lang="en-IN" smtClean="0"/>
              <a:t>102</a:t>
            </a:fld>
            <a:endParaRPr lang="en-IN" dirty="0"/>
          </a:p>
        </p:txBody>
      </p:sp>
      <p:cxnSp>
        <p:nvCxnSpPr>
          <p:cNvPr id="46" name="Straight Connector 45">
            <a:extLst>
              <a:ext uri="{FF2B5EF4-FFF2-40B4-BE49-F238E27FC236}">
                <a16:creationId xmlns:a16="http://schemas.microsoft.com/office/drawing/2014/main" id="{7DCBCDDF-D83A-F45A-61FF-31F709F53F48}"/>
              </a:ext>
            </a:extLst>
          </p:cNvPr>
          <p:cNvCxnSpPr>
            <a:cxnSpLocks/>
          </p:cNvCxnSpPr>
          <p:nvPr/>
        </p:nvCxnSpPr>
        <p:spPr>
          <a:xfrm>
            <a:off x="8080742" y="1945241"/>
            <a:ext cx="32534" cy="2649409"/>
          </a:xfrm>
          <a:prstGeom prst="line">
            <a:avLst/>
          </a:prstGeom>
          <a:ln w="12700">
            <a:solidFill>
              <a:srgbClr val="FFC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8" name="Straight Connector 47">
            <a:extLst>
              <a:ext uri="{FF2B5EF4-FFF2-40B4-BE49-F238E27FC236}">
                <a16:creationId xmlns:a16="http://schemas.microsoft.com/office/drawing/2014/main" id="{F606F6E0-E06A-899D-07F9-34440E6E5F47}"/>
              </a:ext>
            </a:extLst>
          </p:cNvPr>
          <p:cNvCxnSpPr>
            <a:cxnSpLocks/>
          </p:cNvCxnSpPr>
          <p:nvPr/>
        </p:nvCxnSpPr>
        <p:spPr>
          <a:xfrm>
            <a:off x="7323171" y="1945241"/>
            <a:ext cx="32534" cy="2649409"/>
          </a:xfrm>
          <a:prstGeom prst="line">
            <a:avLst/>
          </a:prstGeom>
          <a:ln w="12700">
            <a:solidFill>
              <a:srgbClr val="FFC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0" name="Straight Connector 49">
            <a:extLst>
              <a:ext uri="{FF2B5EF4-FFF2-40B4-BE49-F238E27FC236}">
                <a16:creationId xmlns:a16="http://schemas.microsoft.com/office/drawing/2014/main" id="{10D74918-D99F-53C7-7018-D51E7F5FC9E5}"/>
              </a:ext>
            </a:extLst>
          </p:cNvPr>
          <p:cNvCxnSpPr>
            <a:cxnSpLocks/>
          </p:cNvCxnSpPr>
          <p:nvPr/>
        </p:nvCxnSpPr>
        <p:spPr>
          <a:xfrm>
            <a:off x="5608129" y="1941790"/>
            <a:ext cx="32534" cy="2649409"/>
          </a:xfrm>
          <a:prstGeom prst="line">
            <a:avLst/>
          </a:prstGeom>
          <a:ln w="12700">
            <a:solidFill>
              <a:srgbClr val="FFC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2" name="Straight Connector 51">
            <a:extLst>
              <a:ext uri="{FF2B5EF4-FFF2-40B4-BE49-F238E27FC236}">
                <a16:creationId xmlns:a16="http://schemas.microsoft.com/office/drawing/2014/main" id="{0F8C160F-0547-D7FF-3546-789425116701}"/>
              </a:ext>
            </a:extLst>
          </p:cNvPr>
          <p:cNvCxnSpPr>
            <a:cxnSpLocks/>
          </p:cNvCxnSpPr>
          <p:nvPr/>
        </p:nvCxnSpPr>
        <p:spPr>
          <a:xfrm>
            <a:off x="4559723" y="1909982"/>
            <a:ext cx="32534" cy="2649409"/>
          </a:xfrm>
          <a:prstGeom prst="line">
            <a:avLst/>
          </a:prstGeom>
          <a:ln w="12700">
            <a:solidFill>
              <a:srgbClr val="FFC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3" name="Straight Connector 52">
            <a:extLst>
              <a:ext uri="{FF2B5EF4-FFF2-40B4-BE49-F238E27FC236}">
                <a16:creationId xmlns:a16="http://schemas.microsoft.com/office/drawing/2014/main" id="{E518B55B-8B7D-99DC-E83B-2D7F3021222D}"/>
              </a:ext>
            </a:extLst>
          </p:cNvPr>
          <p:cNvCxnSpPr>
            <a:cxnSpLocks/>
          </p:cNvCxnSpPr>
          <p:nvPr/>
        </p:nvCxnSpPr>
        <p:spPr>
          <a:xfrm>
            <a:off x="2844681" y="1916259"/>
            <a:ext cx="32534" cy="2649409"/>
          </a:xfrm>
          <a:prstGeom prst="line">
            <a:avLst/>
          </a:prstGeom>
          <a:ln w="12700">
            <a:solidFill>
              <a:srgbClr val="FFC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57" name="Group 56">
            <a:extLst>
              <a:ext uri="{FF2B5EF4-FFF2-40B4-BE49-F238E27FC236}">
                <a16:creationId xmlns:a16="http://schemas.microsoft.com/office/drawing/2014/main" id="{CBF19242-BDA9-372B-AC50-C5BFDC40A10D}"/>
              </a:ext>
            </a:extLst>
          </p:cNvPr>
          <p:cNvGrpSpPr/>
          <p:nvPr/>
        </p:nvGrpSpPr>
        <p:grpSpPr>
          <a:xfrm>
            <a:off x="8104248" y="4555549"/>
            <a:ext cx="1730207" cy="425756"/>
            <a:chOff x="8104248" y="4555549"/>
            <a:chExt cx="1730207" cy="425756"/>
          </a:xfrm>
        </p:grpSpPr>
        <p:grpSp>
          <p:nvGrpSpPr>
            <p:cNvPr id="2252" name="Group 2251">
              <a:extLst>
                <a:ext uri="{FF2B5EF4-FFF2-40B4-BE49-F238E27FC236}">
                  <a16:creationId xmlns:a16="http://schemas.microsoft.com/office/drawing/2014/main" id="{F81385C2-E2C2-2962-D6A5-41852ED26A2C}"/>
                </a:ext>
              </a:extLst>
            </p:cNvPr>
            <p:cNvGrpSpPr/>
            <p:nvPr/>
          </p:nvGrpSpPr>
          <p:grpSpPr>
            <a:xfrm>
              <a:off x="8663886" y="4811370"/>
              <a:ext cx="620050" cy="169935"/>
              <a:chOff x="934665" y="4719084"/>
              <a:chExt cx="620050" cy="169935"/>
            </a:xfrm>
          </p:grpSpPr>
          <p:grpSp>
            <p:nvGrpSpPr>
              <p:cNvPr id="2253" name="Group 2252">
                <a:extLst>
                  <a:ext uri="{FF2B5EF4-FFF2-40B4-BE49-F238E27FC236}">
                    <a16:creationId xmlns:a16="http://schemas.microsoft.com/office/drawing/2014/main" id="{011861D3-8C76-E23E-81AE-1CFD8540BFF7}"/>
                  </a:ext>
                </a:extLst>
              </p:cNvPr>
              <p:cNvGrpSpPr/>
              <p:nvPr/>
            </p:nvGrpSpPr>
            <p:grpSpPr>
              <a:xfrm>
                <a:off x="934665" y="4719084"/>
                <a:ext cx="215175" cy="153035"/>
                <a:chOff x="934665" y="4719084"/>
                <a:chExt cx="215175" cy="153035"/>
              </a:xfrm>
            </p:grpSpPr>
            <p:cxnSp>
              <p:nvCxnSpPr>
                <p:cNvPr id="2272" name="Straight Connector 2271">
                  <a:extLst>
                    <a:ext uri="{FF2B5EF4-FFF2-40B4-BE49-F238E27FC236}">
                      <a16:creationId xmlns:a16="http://schemas.microsoft.com/office/drawing/2014/main" id="{7851113D-13CD-B113-6518-25A894FA93CA}"/>
                    </a:ext>
                  </a:extLst>
                </p:cNvPr>
                <p:cNvCxnSpPr/>
                <p:nvPr/>
              </p:nvCxnSpPr>
              <p:spPr>
                <a:xfrm>
                  <a:off x="1011393" y="4722014"/>
                  <a:ext cx="63016" cy="0"/>
                </a:xfrm>
                <a:prstGeom prst="line">
                  <a:avLst/>
                </a:prstGeom>
                <a:ln w="12700">
                  <a:solidFill>
                    <a:srgbClr val="FFC000"/>
                  </a:solidFill>
                </a:ln>
              </p:spPr>
              <p:style>
                <a:lnRef idx="1">
                  <a:schemeClr val="accent1"/>
                </a:lnRef>
                <a:fillRef idx="0">
                  <a:schemeClr val="accent1"/>
                </a:fillRef>
                <a:effectRef idx="0">
                  <a:schemeClr val="accent1"/>
                </a:effectRef>
                <a:fontRef idx="minor">
                  <a:schemeClr val="tx1"/>
                </a:fontRef>
              </p:style>
            </p:cxnSp>
            <p:cxnSp>
              <p:nvCxnSpPr>
                <p:cNvPr id="2273" name="Straight Connector 2272">
                  <a:extLst>
                    <a:ext uri="{FF2B5EF4-FFF2-40B4-BE49-F238E27FC236}">
                      <a16:creationId xmlns:a16="http://schemas.microsoft.com/office/drawing/2014/main" id="{923EAF7D-7138-B52B-DB12-42FA7A396B53}"/>
                    </a:ext>
                  </a:extLst>
                </p:cNvPr>
                <p:cNvCxnSpPr>
                  <a:cxnSpLocks/>
                </p:cNvCxnSpPr>
                <p:nvPr/>
              </p:nvCxnSpPr>
              <p:spPr>
                <a:xfrm rot="5400000">
                  <a:off x="941705" y="4793379"/>
                  <a:ext cx="148590" cy="0"/>
                </a:xfrm>
                <a:prstGeom prst="line">
                  <a:avLst/>
                </a:prstGeom>
                <a:ln w="12700">
                  <a:solidFill>
                    <a:srgbClr val="FFC000"/>
                  </a:solidFill>
                </a:ln>
              </p:spPr>
              <p:style>
                <a:lnRef idx="1">
                  <a:schemeClr val="accent1"/>
                </a:lnRef>
                <a:fillRef idx="0">
                  <a:schemeClr val="accent1"/>
                </a:fillRef>
                <a:effectRef idx="0">
                  <a:schemeClr val="accent1"/>
                </a:effectRef>
                <a:fontRef idx="minor">
                  <a:schemeClr val="tx1"/>
                </a:fontRef>
              </p:style>
            </p:cxnSp>
            <p:cxnSp>
              <p:nvCxnSpPr>
                <p:cNvPr id="2274" name="Straight Connector 2273">
                  <a:extLst>
                    <a:ext uri="{FF2B5EF4-FFF2-40B4-BE49-F238E27FC236}">
                      <a16:creationId xmlns:a16="http://schemas.microsoft.com/office/drawing/2014/main" id="{36AFC866-F7CF-4E93-80B9-B9481375A655}"/>
                    </a:ext>
                  </a:extLst>
                </p:cNvPr>
                <p:cNvCxnSpPr/>
                <p:nvPr/>
              </p:nvCxnSpPr>
              <p:spPr>
                <a:xfrm>
                  <a:off x="1065965" y="4869978"/>
                  <a:ext cx="83875" cy="0"/>
                </a:xfrm>
                <a:prstGeom prst="line">
                  <a:avLst/>
                </a:prstGeom>
                <a:ln w="12700">
                  <a:solidFill>
                    <a:srgbClr val="FFC000"/>
                  </a:solidFill>
                </a:ln>
              </p:spPr>
              <p:style>
                <a:lnRef idx="1">
                  <a:schemeClr val="accent1"/>
                </a:lnRef>
                <a:fillRef idx="0">
                  <a:schemeClr val="accent1"/>
                </a:fillRef>
                <a:effectRef idx="0">
                  <a:schemeClr val="accent1"/>
                </a:effectRef>
                <a:fontRef idx="minor">
                  <a:schemeClr val="tx1"/>
                </a:fontRef>
              </p:style>
            </p:cxnSp>
            <p:cxnSp>
              <p:nvCxnSpPr>
                <p:cNvPr id="2275" name="Straight Connector 2274">
                  <a:extLst>
                    <a:ext uri="{FF2B5EF4-FFF2-40B4-BE49-F238E27FC236}">
                      <a16:creationId xmlns:a16="http://schemas.microsoft.com/office/drawing/2014/main" id="{B4228461-ABB7-BE67-3B4E-BB3620CEB10F}"/>
                    </a:ext>
                  </a:extLst>
                </p:cNvPr>
                <p:cNvCxnSpPr>
                  <a:cxnSpLocks/>
                </p:cNvCxnSpPr>
                <p:nvPr/>
              </p:nvCxnSpPr>
              <p:spPr>
                <a:xfrm rot="5400000">
                  <a:off x="995507" y="4797824"/>
                  <a:ext cx="148590" cy="0"/>
                </a:xfrm>
                <a:prstGeom prst="line">
                  <a:avLst/>
                </a:prstGeom>
                <a:ln w="12700">
                  <a:solidFill>
                    <a:srgbClr val="FFC000"/>
                  </a:solidFill>
                </a:ln>
              </p:spPr>
              <p:style>
                <a:lnRef idx="1">
                  <a:schemeClr val="accent1"/>
                </a:lnRef>
                <a:fillRef idx="0">
                  <a:schemeClr val="accent1"/>
                </a:fillRef>
                <a:effectRef idx="0">
                  <a:schemeClr val="accent1"/>
                </a:effectRef>
                <a:fontRef idx="minor">
                  <a:schemeClr val="tx1"/>
                </a:fontRef>
              </p:style>
            </p:cxnSp>
            <p:cxnSp>
              <p:nvCxnSpPr>
                <p:cNvPr id="2276" name="Straight Connector 2275">
                  <a:extLst>
                    <a:ext uri="{FF2B5EF4-FFF2-40B4-BE49-F238E27FC236}">
                      <a16:creationId xmlns:a16="http://schemas.microsoft.com/office/drawing/2014/main" id="{EDDC52B2-4C14-CAC0-49A4-DEE06D3B09EA}"/>
                    </a:ext>
                  </a:extLst>
                </p:cNvPr>
                <p:cNvCxnSpPr/>
                <p:nvPr/>
              </p:nvCxnSpPr>
              <p:spPr>
                <a:xfrm>
                  <a:off x="934665" y="4863392"/>
                  <a:ext cx="83875" cy="0"/>
                </a:xfrm>
                <a:prstGeom prst="line">
                  <a:avLst/>
                </a:prstGeom>
                <a:ln w="12700">
                  <a:solidFill>
                    <a:srgbClr val="FFC000"/>
                  </a:solidFill>
                </a:ln>
              </p:spPr>
              <p:style>
                <a:lnRef idx="1">
                  <a:schemeClr val="accent1"/>
                </a:lnRef>
                <a:fillRef idx="0">
                  <a:schemeClr val="accent1"/>
                </a:fillRef>
                <a:effectRef idx="0">
                  <a:schemeClr val="accent1"/>
                </a:effectRef>
                <a:fontRef idx="minor">
                  <a:schemeClr val="tx1"/>
                </a:fontRef>
              </p:style>
            </p:cxnSp>
          </p:grpSp>
          <p:grpSp>
            <p:nvGrpSpPr>
              <p:cNvPr id="2254" name="Group 2253">
                <a:extLst>
                  <a:ext uri="{FF2B5EF4-FFF2-40B4-BE49-F238E27FC236}">
                    <a16:creationId xmlns:a16="http://schemas.microsoft.com/office/drawing/2014/main" id="{728E395E-5896-AB13-53E5-0576F8BA0BC8}"/>
                  </a:ext>
                </a:extLst>
              </p:cNvPr>
              <p:cNvGrpSpPr/>
              <p:nvPr/>
            </p:nvGrpSpPr>
            <p:grpSpPr>
              <a:xfrm>
                <a:off x="1068941" y="4724164"/>
                <a:ext cx="215175" cy="153035"/>
                <a:chOff x="934665" y="4719084"/>
                <a:chExt cx="215175" cy="153035"/>
              </a:xfrm>
            </p:grpSpPr>
            <p:cxnSp>
              <p:nvCxnSpPr>
                <p:cNvPr id="2267" name="Straight Connector 2266">
                  <a:extLst>
                    <a:ext uri="{FF2B5EF4-FFF2-40B4-BE49-F238E27FC236}">
                      <a16:creationId xmlns:a16="http://schemas.microsoft.com/office/drawing/2014/main" id="{79B2623A-3DBF-E273-ECFB-0AF197992BDB}"/>
                    </a:ext>
                  </a:extLst>
                </p:cNvPr>
                <p:cNvCxnSpPr/>
                <p:nvPr/>
              </p:nvCxnSpPr>
              <p:spPr>
                <a:xfrm>
                  <a:off x="1011393" y="4722014"/>
                  <a:ext cx="63016" cy="0"/>
                </a:xfrm>
                <a:prstGeom prst="line">
                  <a:avLst/>
                </a:prstGeom>
                <a:ln w="12700">
                  <a:solidFill>
                    <a:srgbClr val="FFC000"/>
                  </a:solidFill>
                </a:ln>
              </p:spPr>
              <p:style>
                <a:lnRef idx="1">
                  <a:schemeClr val="accent1"/>
                </a:lnRef>
                <a:fillRef idx="0">
                  <a:schemeClr val="accent1"/>
                </a:fillRef>
                <a:effectRef idx="0">
                  <a:schemeClr val="accent1"/>
                </a:effectRef>
                <a:fontRef idx="minor">
                  <a:schemeClr val="tx1"/>
                </a:fontRef>
              </p:style>
            </p:cxnSp>
            <p:cxnSp>
              <p:nvCxnSpPr>
                <p:cNvPr id="2268" name="Straight Connector 2267">
                  <a:extLst>
                    <a:ext uri="{FF2B5EF4-FFF2-40B4-BE49-F238E27FC236}">
                      <a16:creationId xmlns:a16="http://schemas.microsoft.com/office/drawing/2014/main" id="{213C9E1B-16CD-404C-1807-A61425ACC48E}"/>
                    </a:ext>
                  </a:extLst>
                </p:cNvPr>
                <p:cNvCxnSpPr>
                  <a:cxnSpLocks/>
                </p:cNvCxnSpPr>
                <p:nvPr/>
              </p:nvCxnSpPr>
              <p:spPr>
                <a:xfrm rot="5400000">
                  <a:off x="941705" y="4793379"/>
                  <a:ext cx="148590" cy="0"/>
                </a:xfrm>
                <a:prstGeom prst="line">
                  <a:avLst/>
                </a:prstGeom>
                <a:ln w="12700">
                  <a:solidFill>
                    <a:srgbClr val="FFC000"/>
                  </a:solidFill>
                </a:ln>
              </p:spPr>
              <p:style>
                <a:lnRef idx="1">
                  <a:schemeClr val="accent1"/>
                </a:lnRef>
                <a:fillRef idx="0">
                  <a:schemeClr val="accent1"/>
                </a:fillRef>
                <a:effectRef idx="0">
                  <a:schemeClr val="accent1"/>
                </a:effectRef>
                <a:fontRef idx="minor">
                  <a:schemeClr val="tx1"/>
                </a:fontRef>
              </p:style>
            </p:cxnSp>
            <p:cxnSp>
              <p:nvCxnSpPr>
                <p:cNvPr id="2269" name="Straight Connector 2268">
                  <a:extLst>
                    <a:ext uri="{FF2B5EF4-FFF2-40B4-BE49-F238E27FC236}">
                      <a16:creationId xmlns:a16="http://schemas.microsoft.com/office/drawing/2014/main" id="{BE0E43AF-B274-F58C-22CB-A40831D82925}"/>
                    </a:ext>
                  </a:extLst>
                </p:cNvPr>
                <p:cNvCxnSpPr/>
                <p:nvPr/>
              </p:nvCxnSpPr>
              <p:spPr>
                <a:xfrm>
                  <a:off x="1065965" y="4869978"/>
                  <a:ext cx="83875" cy="0"/>
                </a:xfrm>
                <a:prstGeom prst="line">
                  <a:avLst/>
                </a:prstGeom>
                <a:ln w="12700">
                  <a:solidFill>
                    <a:srgbClr val="FFC000"/>
                  </a:solidFill>
                </a:ln>
              </p:spPr>
              <p:style>
                <a:lnRef idx="1">
                  <a:schemeClr val="accent1"/>
                </a:lnRef>
                <a:fillRef idx="0">
                  <a:schemeClr val="accent1"/>
                </a:fillRef>
                <a:effectRef idx="0">
                  <a:schemeClr val="accent1"/>
                </a:effectRef>
                <a:fontRef idx="minor">
                  <a:schemeClr val="tx1"/>
                </a:fontRef>
              </p:style>
            </p:cxnSp>
            <p:cxnSp>
              <p:nvCxnSpPr>
                <p:cNvPr id="2270" name="Straight Connector 2269">
                  <a:extLst>
                    <a:ext uri="{FF2B5EF4-FFF2-40B4-BE49-F238E27FC236}">
                      <a16:creationId xmlns:a16="http://schemas.microsoft.com/office/drawing/2014/main" id="{30677131-6414-FD40-ABA3-C3C02685EDAA}"/>
                    </a:ext>
                  </a:extLst>
                </p:cNvPr>
                <p:cNvCxnSpPr>
                  <a:cxnSpLocks/>
                </p:cNvCxnSpPr>
                <p:nvPr/>
              </p:nvCxnSpPr>
              <p:spPr>
                <a:xfrm rot="5400000">
                  <a:off x="995507" y="4797824"/>
                  <a:ext cx="148590" cy="0"/>
                </a:xfrm>
                <a:prstGeom prst="line">
                  <a:avLst/>
                </a:prstGeom>
                <a:ln w="12700">
                  <a:solidFill>
                    <a:srgbClr val="FFC000"/>
                  </a:solidFill>
                </a:ln>
              </p:spPr>
              <p:style>
                <a:lnRef idx="1">
                  <a:schemeClr val="accent1"/>
                </a:lnRef>
                <a:fillRef idx="0">
                  <a:schemeClr val="accent1"/>
                </a:fillRef>
                <a:effectRef idx="0">
                  <a:schemeClr val="accent1"/>
                </a:effectRef>
                <a:fontRef idx="minor">
                  <a:schemeClr val="tx1"/>
                </a:fontRef>
              </p:style>
            </p:cxnSp>
            <p:cxnSp>
              <p:nvCxnSpPr>
                <p:cNvPr id="2271" name="Straight Connector 2270">
                  <a:extLst>
                    <a:ext uri="{FF2B5EF4-FFF2-40B4-BE49-F238E27FC236}">
                      <a16:creationId xmlns:a16="http://schemas.microsoft.com/office/drawing/2014/main" id="{97E7F065-5B26-6AD7-9DEA-08F3C36A5D72}"/>
                    </a:ext>
                  </a:extLst>
                </p:cNvPr>
                <p:cNvCxnSpPr/>
                <p:nvPr/>
              </p:nvCxnSpPr>
              <p:spPr>
                <a:xfrm>
                  <a:off x="934665" y="4863392"/>
                  <a:ext cx="83875" cy="0"/>
                </a:xfrm>
                <a:prstGeom prst="line">
                  <a:avLst/>
                </a:prstGeom>
                <a:ln w="12700">
                  <a:solidFill>
                    <a:srgbClr val="FFC000"/>
                  </a:solidFill>
                </a:ln>
              </p:spPr>
              <p:style>
                <a:lnRef idx="1">
                  <a:schemeClr val="accent1"/>
                </a:lnRef>
                <a:fillRef idx="0">
                  <a:schemeClr val="accent1"/>
                </a:fillRef>
                <a:effectRef idx="0">
                  <a:schemeClr val="accent1"/>
                </a:effectRef>
                <a:fontRef idx="minor">
                  <a:schemeClr val="tx1"/>
                </a:fontRef>
              </p:style>
            </p:cxnSp>
          </p:grpSp>
          <p:grpSp>
            <p:nvGrpSpPr>
              <p:cNvPr id="2255" name="Group 2254">
                <a:extLst>
                  <a:ext uri="{FF2B5EF4-FFF2-40B4-BE49-F238E27FC236}">
                    <a16:creationId xmlns:a16="http://schemas.microsoft.com/office/drawing/2014/main" id="{53ED0AC0-74DD-5BEE-C21B-2D0668740922}"/>
                  </a:ext>
                </a:extLst>
              </p:cNvPr>
              <p:cNvGrpSpPr/>
              <p:nvPr/>
            </p:nvGrpSpPr>
            <p:grpSpPr>
              <a:xfrm>
                <a:off x="1201864" y="4729634"/>
                <a:ext cx="215175" cy="153035"/>
                <a:chOff x="934665" y="4719084"/>
                <a:chExt cx="215175" cy="153035"/>
              </a:xfrm>
            </p:grpSpPr>
            <p:cxnSp>
              <p:nvCxnSpPr>
                <p:cNvPr id="2262" name="Straight Connector 2261">
                  <a:extLst>
                    <a:ext uri="{FF2B5EF4-FFF2-40B4-BE49-F238E27FC236}">
                      <a16:creationId xmlns:a16="http://schemas.microsoft.com/office/drawing/2014/main" id="{FDE39D2E-31FB-7AD4-5970-A692A03E7985}"/>
                    </a:ext>
                  </a:extLst>
                </p:cNvPr>
                <p:cNvCxnSpPr/>
                <p:nvPr/>
              </p:nvCxnSpPr>
              <p:spPr>
                <a:xfrm>
                  <a:off x="1011393" y="4722014"/>
                  <a:ext cx="63016" cy="0"/>
                </a:xfrm>
                <a:prstGeom prst="line">
                  <a:avLst/>
                </a:prstGeom>
                <a:ln w="12700">
                  <a:solidFill>
                    <a:srgbClr val="FFC000"/>
                  </a:solidFill>
                </a:ln>
              </p:spPr>
              <p:style>
                <a:lnRef idx="1">
                  <a:schemeClr val="accent1"/>
                </a:lnRef>
                <a:fillRef idx="0">
                  <a:schemeClr val="accent1"/>
                </a:fillRef>
                <a:effectRef idx="0">
                  <a:schemeClr val="accent1"/>
                </a:effectRef>
                <a:fontRef idx="minor">
                  <a:schemeClr val="tx1"/>
                </a:fontRef>
              </p:style>
            </p:cxnSp>
            <p:cxnSp>
              <p:nvCxnSpPr>
                <p:cNvPr id="2263" name="Straight Connector 2262">
                  <a:extLst>
                    <a:ext uri="{FF2B5EF4-FFF2-40B4-BE49-F238E27FC236}">
                      <a16:creationId xmlns:a16="http://schemas.microsoft.com/office/drawing/2014/main" id="{BEEB2837-B6D4-DCA2-9982-23163ECE46CE}"/>
                    </a:ext>
                  </a:extLst>
                </p:cNvPr>
                <p:cNvCxnSpPr>
                  <a:cxnSpLocks/>
                </p:cNvCxnSpPr>
                <p:nvPr/>
              </p:nvCxnSpPr>
              <p:spPr>
                <a:xfrm rot="5400000">
                  <a:off x="941705" y="4793379"/>
                  <a:ext cx="148590" cy="0"/>
                </a:xfrm>
                <a:prstGeom prst="line">
                  <a:avLst/>
                </a:prstGeom>
                <a:ln w="12700">
                  <a:solidFill>
                    <a:srgbClr val="FFC000"/>
                  </a:solidFill>
                </a:ln>
              </p:spPr>
              <p:style>
                <a:lnRef idx="1">
                  <a:schemeClr val="accent1"/>
                </a:lnRef>
                <a:fillRef idx="0">
                  <a:schemeClr val="accent1"/>
                </a:fillRef>
                <a:effectRef idx="0">
                  <a:schemeClr val="accent1"/>
                </a:effectRef>
                <a:fontRef idx="minor">
                  <a:schemeClr val="tx1"/>
                </a:fontRef>
              </p:style>
            </p:cxnSp>
            <p:cxnSp>
              <p:nvCxnSpPr>
                <p:cNvPr id="2264" name="Straight Connector 2263">
                  <a:extLst>
                    <a:ext uri="{FF2B5EF4-FFF2-40B4-BE49-F238E27FC236}">
                      <a16:creationId xmlns:a16="http://schemas.microsoft.com/office/drawing/2014/main" id="{9C9186C9-B308-0CFA-233D-17E1C471116D}"/>
                    </a:ext>
                  </a:extLst>
                </p:cNvPr>
                <p:cNvCxnSpPr/>
                <p:nvPr/>
              </p:nvCxnSpPr>
              <p:spPr>
                <a:xfrm>
                  <a:off x="1065965" y="4869978"/>
                  <a:ext cx="83875" cy="0"/>
                </a:xfrm>
                <a:prstGeom prst="line">
                  <a:avLst/>
                </a:prstGeom>
                <a:ln w="12700">
                  <a:solidFill>
                    <a:srgbClr val="FFC000"/>
                  </a:solidFill>
                </a:ln>
              </p:spPr>
              <p:style>
                <a:lnRef idx="1">
                  <a:schemeClr val="accent1"/>
                </a:lnRef>
                <a:fillRef idx="0">
                  <a:schemeClr val="accent1"/>
                </a:fillRef>
                <a:effectRef idx="0">
                  <a:schemeClr val="accent1"/>
                </a:effectRef>
                <a:fontRef idx="minor">
                  <a:schemeClr val="tx1"/>
                </a:fontRef>
              </p:style>
            </p:cxnSp>
            <p:cxnSp>
              <p:nvCxnSpPr>
                <p:cNvPr id="2265" name="Straight Connector 2264">
                  <a:extLst>
                    <a:ext uri="{FF2B5EF4-FFF2-40B4-BE49-F238E27FC236}">
                      <a16:creationId xmlns:a16="http://schemas.microsoft.com/office/drawing/2014/main" id="{67B03C9C-6B1B-619B-9E37-3D23A61182D8}"/>
                    </a:ext>
                  </a:extLst>
                </p:cNvPr>
                <p:cNvCxnSpPr>
                  <a:cxnSpLocks/>
                </p:cNvCxnSpPr>
                <p:nvPr/>
              </p:nvCxnSpPr>
              <p:spPr>
                <a:xfrm rot="5400000">
                  <a:off x="995507" y="4797824"/>
                  <a:ext cx="148590" cy="0"/>
                </a:xfrm>
                <a:prstGeom prst="line">
                  <a:avLst/>
                </a:prstGeom>
                <a:ln w="12700">
                  <a:solidFill>
                    <a:srgbClr val="FFC000"/>
                  </a:solidFill>
                </a:ln>
              </p:spPr>
              <p:style>
                <a:lnRef idx="1">
                  <a:schemeClr val="accent1"/>
                </a:lnRef>
                <a:fillRef idx="0">
                  <a:schemeClr val="accent1"/>
                </a:fillRef>
                <a:effectRef idx="0">
                  <a:schemeClr val="accent1"/>
                </a:effectRef>
                <a:fontRef idx="minor">
                  <a:schemeClr val="tx1"/>
                </a:fontRef>
              </p:style>
            </p:cxnSp>
            <p:cxnSp>
              <p:nvCxnSpPr>
                <p:cNvPr id="2266" name="Straight Connector 2265">
                  <a:extLst>
                    <a:ext uri="{FF2B5EF4-FFF2-40B4-BE49-F238E27FC236}">
                      <a16:creationId xmlns:a16="http://schemas.microsoft.com/office/drawing/2014/main" id="{E3E64FFF-951C-4161-FE0D-428B073A3979}"/>
                    </a:ext>
                  </a:extLst>
                </p:cNvPr>
                <p:cNvCxnSpPr/>
                <p:nvPr/>
              </p:nvCxnSpPr>
              <p:spPr>
                <a:xfrm>
                  <a:off x="934665" y="4863392"/>
                  <a:ext cx="83875" cy="0"/>
                </a:xfrm>
                <a:prstGeom prst="line">
                  <a:avLst/>
                </a:prstGeom>
                <a:ln w="12700">
                  <a:solidFill>
                    <a:srgbClr val="FFC000"/>
                  </a:solidFill>
                </a:ln>
              </p:spPr>
              <p:style>
                <a:lnRef idx="1">
                  <a:schemeClr val="accent1"/>
                </a:lnRef>
                <a:fillRef idx="0">
                  <a:schemeClr val="accent1"/>
                </a:fillRef>
                <a:effectRef idx="0">
                  <a:schemeClr val="accent1"/>
                </a:effectRef>
                <a:fontRef idx="minor">
                  <a:schemeClr val="tx1"/>
                </a:fontRef>
              </p:style>
            </p:cxnSp>
          </p:grpSp>
          <p:grpSp>
            <p:nvGrpSpPr>
              <p:cNvPr id="2256" name="Group 2255">
                <a:extLst>
                  <a:ext uri="{FF2B5EF4-FFF2-40B4-BE49-F238E27FC236}">
                    <a16:creationId xmlns:a16="http://schemas.microsoft.com/office/drawing/2014/main" id="{81ADB266-6A50-59E5-74D2-222F208999F4}"/>
                  </a:ext>
                </a:extLst>
              </p:cNvPr>
              <p:cNvGrpSpPr/>
              <p:nvPr/>
            </p:nvGrpSpPr>
            <p:grpSpPr>
              <a:xfrm>
                <a:off x="1339540" y="4735984"/>
                <a:ext cx="215175" cy="153035"/>
                <a:chOff x="934665" y="4719084"/>
                <a:chExt cx="215175" cy="153035"/>
              </a:xfrm>
            </p:grpSpPr>
            <p:cxnSp>
              <p:nvCxnSpPr>
                <p:cNvPr id="2257" name="Straight Connector 2256">
                  <a:extLst>
                    <a:ext uri="{FF2B5EF4-FFF2-40B4-BE49-F238E27FC236}">
                      <a16:creationId xmlns:a16="http://schemas.microsoft.com/office/drawing/2014/main" id="{B5E01740-2C37-FE4C-88E6-49E0AB7F0F32}"/>
                    </a:ext>
                  </a:extLst>
                </p:cNvPr>
                <p:cNvCxnSpPr/>
                <p:nvPr/>
              </p:nvCxnSpPr>
              <p:spPr>
                <a:xfrm>
                  <a:off x="1011393" y="4722014"/>
                  <a:ext cx="63016" cy="0"/>
                </a:xfrm>
                <a:prstGeom prst="line">
                  <a:avLst/>
                </a:prstGeom>
                <a:ln w="12700">
                  <a:solidFill>
                    <a:srgbClr val="FFC000"/>
                  </a:solidFill>
                </a:ln>
              </p:spPr>
              <p:style>
                <a:lnRef idx="1">
                  <a:schemeClr val="accent1"/>
                </a:lnRef>
                <a:fillRef idx="0">
                  <a:schemeClr val="accent1"/>
                </a:fillRef>
                <a:effectRef idx="0">
                  <a:schemeClr val="accent1"/>
                </a:effectRef>
                <a:fontRef idx="minor">
                  <a:schemeClr val="tx1"/>
                </a:fontRef>
              </p:style>
            </p:cxnSp>
            <p:cxnSp>
              <p:nvCxnSpPr>
                <p:cNvPr id="2258" name="Straight Connector 2257">
                  <a:extLst>
                    <a:ext uri="{FF2B5EF4-FFF2-40B4-BE49-F238E27FC236}">
                      <a16:creationId xmlns:a16="http://schemas.microsoft.com/office/drawing/2014/main" id="{EA77DE48-7FF6-6904-E77D-1E281F08BA73}"/>
                    </a:ext>
                  </a:extLst>
                </p:cNvPr>
                <p:cNvCxnSpPr>
                  <a:cxnSpLocks/>
                </p:cNvCxnSpPr>
                <p:nvPr/>
              </p:nvCxnSpPr>
              <p:spPr>
                <a:xfrm rot="5400000">
                  <a:off x="941705" y="4793379"/>
                  <a:ext cx="148590" cy="0"/>
                </a:xfrm>
                <a:prstGeom prst="line">
                  <a:avLst/>
                </a:prstGeom>
                <a:ln w="12700">
                  <a:solidFill>
                    <a:srgbClr val="FFC000"/>
                  </a:solidFill>
                </a:ln>
              </p:spPr>
              <p:style>
                <a:lnRef idx="1">
                  <a:schemeClr val="accent1"/>
                </a:lnRef>
                <a:fillRef idx="0">
                  <a:schemeClr val="accent1"/>
                </a:fillRef>
                <a:effectRef idx="0">
                  <a:schemeClr val="accent1"/>
                </a:effectRef>
                <a:fontRef idx="minor">
                  <a:schemeClr val="tx1"/>
                </a:fontRef>
              </p:style>
            </p:cxnSp>
            <p:cxnSp>
              <p:nvCxnSpPr>
                <p:cNvPr id="2259" name="Straight Connector 2258">
                  <a:extLst>
                    <a:ext uri="{FF2B5EF4-FFF2-40B4-BE49-F238E27FC236}">
                      <a16:creationId xmlns:a16="http://schemas.microsoft.com/office/drawing/2014/main" id="{9151F19B-1B0B-9532-FE15-4AEFF17F9D23}"/>
                    </a:ext>
                  </a:extLst>
                </p:cNvPr>
                <p:cNvCxnSpPr/>
                <p:nvPr/>
              </p:nvCxnSpPr>
              <p:spPr>
                <a:xfrm>
                  <a:off x="1065965" y="4869978"/>
                  <a:ext cx="83875" cy="0"/>
                </a:xfrm>
                <a:prstGeom prst="line">
                  <a:avLst/>
                </a:prstGeom>
                <a:ln w="12700">
                  <a:solidFill>
                    <a:srgbClr val="FFC000"/>
                  </a:solidFill>
                </a:ln>
              </p:spPr>
              <p:style>
                <a:lnRef idx="1">
                  <a:schemeClr val="accent1"/>
                </a:lnRef>
                <a:fillRef idx="0">
                  <a:schemeClr val="accent1"/>
                </a:fillRef>
                <a:effectRef idx="0">
                  <a:schemeClr val="accent1"/>
                </a:effectRef>
                <a:fontRef idx="minor">
                  <a:schemeClr val="tx1"/>
                </a:fontRef>
              </p:style>
            </p:cxnSp>
            <p:cxnSp>
              <p:nvCxnSpPr>
                <p:cNvPr id="2260" name="Straight Connector 2259">
                  <a:extLst>
                    <a:ext uri="{FF2B5EF4-FFF2-40B4-BE49-F238E27FC236}">
                      <a16:creationId xmlns:a16="http://schemas.microsoft.com/office/drawing/2014/main" id="{00D5A7C2-7227-E207-1A20-5242708EA6A2}"/>
                    </a:ext>
                  </a:extLst>
                </p:cNvPr>
                <p:cNvCxnSpPr>
                  <a:cxnSpLocks/>
                </p:cNvCxnSpPr>
                <p:nvPr/>
              </p:nvCxnSpPr>
              <p:spPr>
                <a:xfrm rot="5400000">
                  <a:off x="995507" y="4797824"/>
                  <a:ext cx="148590" cy="0"/>
                </a:xfrm>
                <a:prstGeom prst="line">
                  <a:avLst/>
                </a:prstGeom>
                <a:ln w="12700">
                  <a:solidFill>
                    <a:srgbClr val="FFC000"/>
                  </a:solidFill>
                </a:ln>
              </p:spPr>
              <p:style>
                <a:lnRef idx="1">
                  <a:schemeClr val="accent1"/>
                </a:lnRef>
                <a:fillRef idx="0">
                  <a:schemeClr val="accent1"/>
                </a:fillRef>
                <a:effectRef idx="0">
                  <a:schemeClr val="accent1"/>
                </a:effectRef>
                <a:fontRef idx="minor">
                  <a:schemeClr val="tx1"/>
                </a:fontRef>
              </p:style>
            </p:cxnSp>
            <p:cxnSp>
              <p:nvCxnSpPr>
                <p:cNvPr id="2261" name="Straight Connector 2260">
                  <a:extLst>
                    <a:ext uri="{FF2B5EF4-FFF2-40B4-BE49-F238E27FC236}">
                      <a16:creationId xmlns:a16="http://schemas.microsoft.com/office/drawing/2014/main" id="{02E84568-70BD-D133-E97A-E9984F70A4AA}"/>
                    </a:ext>
                  </a:extLst>
                </p:cNvPr>
                <p:cNvCxnSpPr/>
                <p:nvPr/>
              </p:nvCxnSpPr>
              <p:spPr>
                <a:xfrm>
                  <a:off x="934665" y="4863392"/>
                  <a:ext cx="83875" cy="0"/>
                </a:xfrm>
                <a:prstGeom prst="line">
                  <a:avLst/>
                </a:prstGeom>
                <a:ln w="12700">
                  <a:solidFill>
                    <a:srgbClr val="FFC000"/>
                  </a:solidFill>
                </a:ln>
              </p:spPr>
              <p:style>
                <a:lnRef idx="1">
                  <a:schemeClr val="accent1"/>
                </a:lnRef>
                <a:fillRef idx="0">
                  <a:schemeClr val="accent1"/>
                </a:fillRef>
                <a:effectRef idx="0">
                  <a:schemeClr val="accent1"/>
                </a:effectRef>
                <a:fontRef idx="minor">
                  <a:schemeClr val="tx1"/>
                </a:fontRef>
              </p:style>
            </p:cxnSp>
          </p:grpSp>
        </p:grpSp>
        <p:cxnSp>
          <p:nvCxnSpPr>
            <p:cNvPr id="2282" name="Straight Connector 2281">
              <a:extLst>
                <a:ext uri="{FF2B5EF4-FFF2-40B4-BE49-F238E27FC236}">
                  <a16:creationId xmlns:a16="http://schemas.microsoft.com/office/drawing/2014/main" id="{F1A46F0B-9E1A-368C-95FB-E65705423667}"/>
                </a:ext>
              </a:extLst>
            </p:cNvPr>
            <p:cNvCxnSpPr>
              <a:cxnSpLocks/>
            </p:cNvCxnSpPr>
            <p:nvPr/>
          </p:nvCxnSpPr>
          <p:spPr>
            <a:xfrm flipH="1">
              <a:off x="8104248" y="4955678"/>
              <a:ext cx="571471" cy="4282"/>
            </a:xfrm>
            <a:prstGeom prst="line">
              <a:avLst/>
            </a:prstGeom>
            <a:ln w="12700">
              <a:solidFill>
                <a:srgbClr val="FFC000"/>
              </a:solidFill>
            </a:ln>
          </p:spPr>
          <p:style>
            <a:lnRef idx="1">
              <a:schemeClr val="dk1"/>
            </a:lnRef>
            <a:fillRef idx="0">
              <a:schemeClr val="dk1"/>
            </a:fillRef>
            <a:effectRef idx="0">
              <a:schemeClr val="dk1"/>
            </a:effectRef>
            <a:fontRef idx="minor">
              <a:schemeClr val="tx1"/>
            </a:fontRef>
          </p:style>
        </p:cxnSp>
        <p:cxnSp>
          <p:nvCxnSpPr>
            <p:cNvPr id="2284" name="Straight Connector 2283">
              <a:extLst>
                <a:ext uri="{FF2B5EF4-FFF2-40B4-BE49-F238E27FC236}">
                  <a16:creationId xmlns:a16="http://schemas.microsoft.com/office/drawing/2014/main" id="{77CC545E-E5C0-53F9-60F7-68F804AC4317}"/>
                </a:ext>
              </a:extLst>
            </p:cNvPr>
            <p:cNvCxnSpPr>
              <a:cxnSpLocks/>
            </p:cNvCxnSpPr>
            <p:nvPr/>
          </p:nvCxnSpPr>
          <p:spPr>
            <a:xfrm flipH="1">
              <a:off x="9281526" y="4978765"/>
              <a:ext cx="546792" cy="0"/>
            </a:xfrm>
            <a:prstGeom prst="line">
              <a:avLst/>
            </a:prstGeom>
            <a:ln w="12700">
              <a:solidFill>
                <a:srgbClr val="FFC000"/>
              </a:solidFill>
            </a:ln>
          </p:spPr>
          <p:style>
            <a:lnRef idx="1">
              <a:schemeClr val="dk1"/>
            </a:lnRef>
            <a:fillRef idx="0">
              <a:schemeClr val="dk1"/>
            </a:fillRef>
            <a:effectRef idx="0">
              <a:schemeClr val="dk1"/>
            </a:effectRef>
            <a:fontRef idx="minor">
              <a:schemeClr val="tx1"/>
            </a:fontRef>
          </p:style>
        </p:cxnSp>
        <p:cxnSp>
          <p:nvCxnSpPr>
            <p:cNvPr id="54" name="Straight Connector 53">
              <a:extLst>
                <a:ext uri="{FF2B5EF4-FFF2-40B4-BE49-F238E27FC236}">
                  <a16:creationId xmlns:a16="http://schemas.microsoft.com/office/drawing/2014/main" id="{279E66E7-036C-929A-A4DA-4CFBE33437A5}"/>
                </a:ext>
              </a:extLst>
            </p:cNvPr>
            <p:cNvCxnSpPr>
              <a:cxnSpLocks/>
            </p:cNvCxnSpPr>
            <p:nvPr/>
          </p:nvCxnSpPr>
          <p:spPr>
            <a:xfrm>
              <a:off x="9829437" y="4578355"/>
              <a:ext cx="5018" cy="397775"/>
            </a:xfrm>
            <a:prstGeom prst="line">
              <a:avLst/>
            </a:prstGeom>
            <a:ln w="12700">
              <a:solidFill>
                <a:srgbClr val="FFC00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6" name="Straight Connector 55">
              <a:extLst>
                <a:ext uri="{FF2B5EF4-FFF2-40B4-BE49-F238E27FC236}">
                  <a16:creationId xmlns:a16="http://schemas.microsoft.com/office/drawing/2014/main" id="{FDDE628B-2BF9-C5BD-C9AF-D4D80B89E19A}"/>
                </a:ext>
              </a:extLst>
            </p:cNvPr>
            <p:cNvCxnSpPr>
              <a:cxnSpLocks/>
            </p:cNvCxnSpPr>
            <p:nvPr/>
          </p:nvCxnSpPr>
          <p:spPr>
            <a:xfrm>
              <a:off x="8113662" y="4555549"/>
              <a:ext cx="5018" cy="397775"/>
            </a:xfrm>
            <a:prstGeom prst="line">
              <a:avLst/>
            </a:prstGeom>
            <a:ln w="12700">
              <a:solidFill>
                <a:srgbClr val="FFC00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grpSp>
        <p:nvGrpSpPr>
          <p:cNvPr id="60" name="Group 59">
            <a:extLst>
              <a:ext uri="{FF2B5EF4-FFF2-40B4-BE49-F238E27FC236}">
                <a16:creationId xmlns:a16="http://schemas.microsoft.com/office/drawing/2014/main" id="{EB8AA048-2F9F-E944-4367-CD0930D5D07D}"/>
              </a:ext>
            </a:extLst>
          </p:cNvPr>
          <p:cNvGrpSpPr/>
          <p:nvPr/>
        </p:nvGrpSpPr>
        <p:grpSpPr>
          <a:xfrm>
            <a:off x="5628836" y="4572577"/>
            <a:ext cx="1730207" cy="425756"/>
            <a:chOff x="8104248" y="4555549"/>
            <a:chExt cx="1730207" cy="425756"/>
          </a:xfrm>
        </p:grpSpPr>
        <p:grpSp>
          <p:nvGrpSpPr>
            <p:cNvPr id="62" name="Group 61">
              <a:extLst>
                <a:ext uri="{FF2B5EF4-FFF2-40B4-BE49-F238E27FC236}">
                  <a16:creationId xmlns:a16="http://schemas.microsoft.com/office/drawing/2014/main" id="{F86D9D1D-5428-E46B-7785-64E696D088B4}"/>
                </a:ext>
              </a:extLst>
            </p:cNvPr>
            <p:cNvGrpSpPr/>
            <p:nvPr/>
          </p:nvGrpSpPr>
          <p:grpSpPr>
            <a:xfrm>
              <a:off x="8663886" y="4811370"/>
              <a:ext cx="620050" cy="169935"/>
              <a:chOff x="934665" y="4719084"/>
              <a:chExt cx="620050" cy="169935"/>
            </a:xfrm>
          </p:grpSpPr>
          <p:grpSp>
            <p:nvGrpSpPr>
              <p:cNvPr id="2291" name="Group 2290">
                <a:extLst>
                  <a:ext uri="{FF2B5EF4-FFF2-40B4-BE49-F238E27FC236}">
                    <a16:creationId xmlns:a16="http://schemas.microsoft.com/office/drawing/2014/main" id="{D18B32F4-9CD8-0121-E142-0F08A44B6A84}"/>
                  </a:ext>
                </a:extLst>
              </p:cNvPr>
              <p:cNvGrpSpPr/>
              <p:nvPr/>
            </p:nvGrpSpPr>
            <p:grpSpPr>
              <a:xfrm>
                <a:off x="934665" y="4719084"/>
                <a:ext cx="215175" cy="153035"/>
                <a:chOff x="934665" y="4719084"/>
                <a:chExt cx="215175" cy="153035"/>
              </a:xfrm>
            </p:grpSpPr>
            <p:cxnSp>
              <p:nvCxnSpPr>
                <p:cNvPr id="72" name="Straight Connector 71">
                  <a:extLst>
                    <a:ext uri="{FF2B5EF4-FFF2-40B4-BE49-F238E27FC236}">
                      <a16:creationId xmlns:a16="http://schemas.microsoft.com/office/drawing/2014/main" id="{8A86E692-D740-40CC-CF06-8E2072525079}"/>
                    </a:ext>
                  </a:extLst>
                </p:cNvPr>
                <p:cNvCxnSpPr/>
                <p:nvPr/>
              </p:nvCxnSpPr>
              <p:spPr>
                <a:xfrm>
                  <a:off x="1011393" y="4722014"/>
                  <a:ext cx="63016" cy="0"/>
                </a:xfrm>
                <a:prstGeom prst="line">
                  <a:avLst/>
                </a:prstGeom>
                <a:ln w="12700">
                  <a:solidFill>
                    <a:srgbClr val="FFC000"/>
                  </a:solidFill>
                </a:ln>
              </p:spPr>
              <p:style>
                <a:lnRef idx="1">
                  <a:schemeClr val="accent1"/>
                </a:lnRef>
                <a:fillRef idx="0">
                  <a:schemeClr val="accent1"/>
                </a:fillRef>
                <a:effectRef idx="0">
                  <a:schemeClr val="accent1"/>
                </a:effectRef>
                <a:fontRef idx="minor">
                  <a:schemeClr val="tx1"/>
                </a:fontRef>
              </p:style>
            </p:cxnSp>
            <p:cxnSp>
              <p:nvCxnSpPr>
                <p:cNvPr id="73" name="Straight Connector 72">
                  <a:extLst>
                    <a:ext uri="{FF2B5EF4-FFF2-40B4-BE49-F238E27FC236}">
                      <a16:creationId xmlns:a16="http://schemas.microsoft.com/office/drawing/2014/main" id="{52526107-4994-0075-E33E-37DD14287305}"/>
                    </a:ext>
                  </a:extLst>
                </p:cNvPr>
                <p:cNvCxnSpPr>
                  <a:cxnSpLocks/>
                </p:cNvCxnSpPr>
                <p:nvPr/>
              </p:nvCxnSpPr>
              <p:spPr>
                <a:xfrm rot="5400000">
                  <a:off x="941705" y="4793379"/>
                  <a:ext cx="148590" cy="0"/>
                </a:xfrm>
                <a:prstGeom prst="line">
                  <a:avLst/>
                </a:prstGeom>
                <a:ln w="12700">
                  <a:solidFill>
                    <a:srgbClr val="FFC000"/>
                  </a:solidFill>
                </a:ln>
              </p:spPr>
              <p:style>
                <a:lnRef idx="1">
                  <a:schemeClr val="accent1"/>
                </a:lnRef>
                <a:fillRef idx="0">
                  <a:schemeClr val="accent1"/>
                </a:fillRef>
                <a:effectRef idx="0">
                  <a:schemeClr val="accent1"/>
                </a:effectRef>
                <a:fontRef idx="minor">
                  <a:schemeClr val="tx1"/>
                </a:fontRef>
              </p:style>
            </p:cxnSp>
            <p:cxnSp>
              <p:nvCxnSpPr>
                <p:cNvPr id="74" name="Straight Connector 73">
                  <a:extLst>
                    <a:ext uri="{FF2B5EF4-FFF2-40B4-BE49-F238E27FC236}">
                      <a16:creationId xmlns:a16="http://schemas.microsoft.com/office/drawing/2014/main" id="{D040F212-883E-BB81-7E2B-9C0EEB49ADE0}"/>
                    </a:ext>
                  </a:extLst>
                </p:cNvPr>
                <p:cNvCxnSpPr/>
                <p:nvPr/>
              </p:nvCxnSpPr>
              <p:spPr>
                <a:xfrm>
                  <a:off x="1065965" y="4869978"/>
                  <a:ext cx="83875" cy="0"/>
                </a:xfrm>
                <a:prstGeom prst="line">
                  <a:avLst/>
                </a:prstGeom>
                <a:ln w="12700">
                  <a:solidFill>
                    <a:srgbClr val="FFC000"/>
                  </a:solidFill>
                </a:ln>
              </p:spPr>
              <p:style>
                <a:lnRef idx="1">
                  <a:schemeClr val="accent1"/>
                </a:lnRef>
                <a:fillRef idx="0">
                  <a:schemeClr val="accent1"/>
                </a:fillRef>
                <a:effectRef idx="0">
                  <a:schemeClr val="accent1"/>
                </a:effectRef>
                <a:fontRef idx="minor">
                  <a:schemeClr val="tx1"/>
                </a:fontRef>
              </p:style>
            </p:cxnSp>
            <p:cxnSp>
              <p:nvCxnSpPr>
                <p:cNvPr id="75" name="Straight Connector 74">
                  <a:extLst>
                    <a:ext uri="{FF2B5EF4-FFF2-40B4-BE49-F238E27FC236}">
                      <a16:creationId xmlns:a16="http://schemas.microsoft.com/office/drawing/2014/main" id="{79A597B2-65A8-9CFA-CEDD-00D77AABD0C1}"/>
                    </a:ext>
                  </a:extLst>
                </p:cNvPr>
                <p:cNvCxnSpPr>
                  <a:cxnSpLocks/>
                </p:cNvCxnSpPr>
                <p:nvPr/>
              </p:nvCxnSpPr>
              <p:spPr>
                <a:xfrm rot="5400000">
                  <a:off x="995507" y="4797824"/>
                  <a:ext cx="148590" cy="0"/>
                </a:xfrm>
                <a:prstGeom prst="line">
                  <a:avLst/>
                </a:prstGeom>
                <a:ln w="12700">
                  <a:solidFill>
                    <a:srgbClr val="FFC000"/>
                  </a:solidFill>
                </a:ln>
              </p:spPr>
              <p:style>
                <a:lnRef idx="1">
                  <a:schemeClr val="accent1"/>
                </a:lnRef>
                <a:fillRef idx="0">
                  <a:schemeClr val="accent1"/>
                </a:fillRef>
                <a:effectRef idx="0">
                  <a:schemeClr val="accent1"/>
                </a:effectRef>
                <a:fontRef idx="minor">
                  <a:schemeClr val="tx1"/>
                </a:fontRef>
              </p:style>
            </p:cxnSp>
            <p:cxnSp>
              <p:nvCxnSpPr>
                <p:cNvPr id="76" name="Straight Connector 75">
                  <a:extLst>
                    <a:ext uri="{FF2B5EF4-FFF2-40B4-BE49-F238E27FC236}">
                      <a16:creationId xmlns:a16="http://schemas.microsoft.com/office/drawing/2014/main" id="{18266D55-219F-9D72-397E-8080A0DC84DA}"/>
                    </a:ext>
                  </a:extLst>
                </p:cNvPr>
                <p:cNvCxnSpPr/>
                <p:nvPr/>
              </p:nvCxnSpPr>
              <p:spPr>
                <a:xfrm>
                  <a:off x="934665" y="4863392"/>
                  <a:ext cx="83875" cy="0"/>
                </a:xfrm>
                <a:prstGeom prst="line">
                  <a:avLst/>
                </a:prstGeom>
                <a:ln w="12700">
                  <a:solidFill>
                    <a:srgbClr val="FFC000"/>
                  </a:solidFill>
                </a:ln>
              </p:spPr>
              <p:style>
                <a:lnRef idx="1">
                  <a:schemeClr val="accent1"/>
                </a:lnRef>
                <a:fillRef idx="0">
                  <a:schemeClr val="accent1"/>
                </a:fillRef>
                <a:effectRef idx="0">
                  <a:schemeClr val="accent1"/>
                </a:effectRef>
                <a:fontRef idx="minor">
                  <a:schemeClr val="tx1"/>
                </a:fontRef>
              </p:style>
            </p:cxnSp>
          </p:grpSp>
          <p:grpSp>
            <p:nvGrpSpPr>
              <p:cNvPr id="2292" name="Group 2291">
                <a:extLst>
                  <a:ext uri="{FF2B5EF4-FFF2-40B4-BE49-F238E27FC236}">
                    <a16:creationId xmlns:a16="http://schemas.microsoft.com/office/drawing/2014/main" id="{649B3C8D-38D9-091F-D27C-10FAB110DB35}"/>
                  </a:ext>
                </a:extLst>
              </p:cNvPr>
              <p:cNvGrpSpPr/>
              <p:nvPr/>
            </p:nvGrpSpPr>
            <p:grpSpPr>
              <a:xfrm>
                <a:off x="1068941" y="4724164"/>
                <a:ext cx="215175" cy="153035"/>
                <a:chOff x="934665" y="4719084"/>
                <a:chExt cx="215175" cy="153035"/>
              </a:xfrm>
            </p:grpSpPr>
            <p:cxnSp>
              <p:nvCxnSpPr>
                <p:cNvPr id="66" name="Straight Connector 65">
                  <a:extLst>
                    <a:ext uri="{FF2B5EF4-FFF2-40B4-BE49-F238E27FC236}">
                      <a16:creationId xmlns:a16="http://schemas.microsoft.com/office/drawing/2014/main" id="{BD17D668-24E3-CAA0-689F-FD5953D06D79}"/>
                    </a:ext>
                  </a:extLst>
                </p:cNvPr>
                <p:cNvCxnSpPr/>
                <p:nvPr/>
              </p:nvCxnSpPr>
              <p:spPr>
                <a:xfrm>
                  <a:off x="1011393" y="4722014"/>
                  <a:ext cx="63016" cy="0"/>
                </a:xfrm>
                <a:prstGeom prst="line">
                  <a:avLst/>
                </a:prstGeom>
                <a:ln w="12700">
                  <a:solidFill>
                    <a:srgbClr val="FFC000"/>
                  </a:solidFill>
                </a:ln>
              </p:spPr>
              <p:style>
                <a:lnRef idx="1">
                  <a:schemeClr val="accent1"/>
                </a:lnRef>
                <a:fillRef idx="0">
                  <a:schemeClr val="accent1"/>
                </a:fillRef>
                <a:effectRef idx="0">
                  <a:schemeClr val="accent1"/>
                </a:effectRef>
                <a:fontRef idx="minor">
                  <a:schemeClr val="tx1"/>
                </a:fontRef>
              </p:style>
            </p:cxnSp>
            <p:cxnSp>
              <p:nvCxnSpPr>
                <p:cNvPr id="68" name="Straight Connector 67">
                  <a:extLst>
                    <a:ext uri="{FF2B5EF4-FFF2-40B4-BE49-F238E27FC236}">
                      <a16:creationId xmlns:a16="http://schemas.microsoft.com/office/drawing/2014/main" id="{FD6A2D3D-2603-3017-6ADF-0FF4B9592512}"/>
                    </a:ext>
                  </a:extLst>
                </p:cNvPr>
                <p:cNvCxnSpPr>
                  <a:cxnSpLocks/>
                </p:cNvCxnSpPr>
                <p:nvPr/>
              </p:nvCxnSpPr>
              <p:spPr>
                <a:xfrm rot="5400000">
                  <a:off x="941705" y="4793379"/>
                  <a:ext cx="148590" cy="0"/>
                </a:xfrm>
                <a:prstGeom prst="line">
                  <a:avLst/>
                </a:prstGeom>
                <a:ln w="12700">
                  <a:solidFill>
                    <a:srgbClr val="FFC000"/>
                  </a:solidFill>
                </a:ln>
              </p:spPr>
              <p:style>
                <a:lnRef idx="1">
                  <a:schemeClr val="accent1"/>
                </a:lnRef>
                <a:fillRef idx="0">
                  <a:schemeClr val="accent1"/>
                </a:fillRef>
                <a:effectRef idx="0">
                  <a:schemeClr val="accent1"/>
                </a:effectRef>
                <a:fontRef idx="minor">
                  <a:schemeClr val="tx1"/>
                </a:fontRef>
              </p:style>
            </p:cxnSp>
            <p:cxnSp>
              <p:nvCxnSpPr>
                <p:cNvPr id="69" name="Straight Connector 68">
                  <a:extLst>
                    <a:ext uri="{FF2B5EF4-FFF2-40B4-BE49-F238E27FC236}">
                      <a16:creationId xmlns:a16="http://schemas.microsoft.com/office/drawing/2014/main" id="{C07D6BF8-76F6-8A42-7B1C-A9D7F880CA66}"/>
                    </a:ext>
                  </a:extLst>
                </p:cNvPr>
                <p:cNvCxnSpPr/>
                <p:nvPr/>
              </p:nvCxnSpPr>
              <p:spPr>
                <a:xfrm>
                  <a:off x="1065965" y="4869978"/>
                  <a:ext cx="83875" cy="0"/>
                </a:xfrm>
                <a:prstGeom prst="line">
                  <a:avLst/>
                </a:prstGeom>
                <a:ln w="12700">
                  <a:solidFill>
                    <a:srgbClr val="FFC000"/>
                  </a:solidFill>
                </a:ln>
              </p:spPr>
              <p:style>
                <a:lnRef idx="1">
                  <a:schemeClr val="accent1"/>
                </a:lnRef>
                <a:fillRef idx="0">
                  <a:schemeClr val="accent1"/>
                </a:fillRef>
                <a:effectRef idx="0">
                  <a:schemeClr val="accent1"/>
                </a:effectRef>
                <a:fontRef idx="minor">
                  <a:schemeClr val="tx1"/>
                </a:fontRef>
              </p:style>
            </p:cxnSp>
            <p:cxnSp>
              <p:nvCxnSpPr>
                <p:cNvPr id="70" name="Straight Connector 69">
                  <a:extLst>
                    <a:ext uri="{FF2B5EF4-FFF2-40B4-BE49-F238E27FC236}">
                      <a16:creationId xmlns:a16="http://schemas.microsoft.com/office/drawing/2014/main" id="{B7F68B33-005B-5406-EAE1-A1D52579D433}"/>
                    </a:ext>
                  </a:extLst>
                </p:cNvPr>
                <p:cNvCxnSpPr>
                  <a:cxnSpLocks/>
                </p:cNvCxnSpPr>
                <p:nvPr/>
              </p:nvCxnSpPr>
              <p:spPr>
                <a:xfrm rot="5400000">
                  <a:off x="995507" y="4797824"/>
                  <a:ext cx="148590" cy="0"/>
                </a:xfrm>
                <a:prstGeom prst="line">
                  <a:avLst/>
                </a:prstGeom>
                <a:ln w="12700">
                  <a:solidFill>
                    <a:srgbClr val="FFC000"/>
                  </a:solidFill>
                </a:ln>
              </p:spPr>
              <p:style>
                <a:lnRef idx="1">
                  <a:schemeClr val="accent1"/>
                </a:lnRef>
                <a:fillRef idx="0">
                  <a:schemeClr val="accent1"/>
                </a:fillRef>
                <a:effectRef idx="0">
                  <a:schemeClr val="accent1"/>
                </a:effectRef>
                <a:fontRef idx="minor">
                  <a:schemeClr val="tx1"/>
                </a:fontRef>
              </p:style>
            </p:cxnSp>
            <p:cxnSp>
              <p:nvCxnSpPr>
                <p:cNvPr id="71" name="Straight Connector 70">
                  <a:extLst>
                    <a:ext uri="{FF2B5EF4-FFF2-40B4-BE49-F238E27FC236}">
                      <a16:creationId xmlns:a16="http://schemas.microsoft.com/office/drawing/2014/main" id="{8DC94173-ED78-521C-E97A-101F67D377F1}"/>
                    </a:ext>
                  </a:extLst>
                </p:cNvPr>
                <p:cNvCxnSpPr/>
                <p:nvPr/>
              </p:nvCxnSpPr>
              <p:spPr>
                <a:xfrm>
                  <a:off x="934665" y="4863392"/>
                  <a:ext cx="83875" cy="0"/>
                </a:xfrm>
                <a:prstGeom prst="line">
                  <a:avLst/>
                </a:prstGeom>
                <a:ln w="12700">
                  <a:solidFill>
                    <a:srgbClr val="FFC000"/>
                  </a:solidFill>
                </a:ln>
              </p:spPr>
              <p:style>
                <a:lnRef idx="1">
                  <a:schemeClr val="accent1"/>
                </a:lnRef>
                <a:fillRef idx="0">
                  <a:schemeClr val="accent1"/>
                </a:fillRef>
                <a:effectRef idx="0">
                  <a:schemeClr val="accent1"/>
                </a:effectRef>
                <a:fontRef idx="minor">
                  <a:schemeClr val="tx1"/>
                </a:fontRef>
              </p:style>
            </p:cxnSp>
          </p:grpSp>
          <p:grpSp>
            <p:nvGrpSpPr>
              <p:cNvPr id="2293" name="Group 2292">
                <a:extLst>
                  <a:ext uri="{FF2B5EF4-FFF2-40B4-BE49-F238E27FC236}">
                    <a16:creationId xmlns:a16="http://schemas.microsoft.com/office/drawing/2014/main" id="{E344E2D8-F6B8-5207-FC6E-627B7FF02028}"/>
                  </a:ext>
                </a:extLst>
              </p:cNvPr>
              <p:cNvGrpSpPr/>
              <p:nvPr/>
            </p:nvGrpSpPr>
            <p:grpSpPr>
              <a:xfrm>
                <a:off x="1201864" y="4729634"/>
                <a:ext cx="215175" cy="153035"/>
                <a:chOff x="934665" y="4719084"/>
                <a:chExt cx="215175" cy="153035"/>
              </a:xfrm>
            </p:grpSpPr>
            <p:cxnSp>
              <p:nvCxnSpPr>
                <p:cNvPr id="2300" name="Straight Connector 2299">
                  <a:extLst>
                    <a:ext uri="{FF2B5EF4-FFF2-40B4-BE49-F238E27FC236}">
                      <a16:creationId xmlns:a16="http://schemas.microsoft.com/office/drawing/2014/main" id="{E96DE01D-5AF4-F0C4-0DBA-C282ECB938B7}"/>
                    </a:ext>
                  </a:extLst>
                </p:cNvPr>
                <p:cNvCxnSpPr/>
                <p:nvPr/>
              </p:nvCxnSpPr>
              <p:spPr>
                <a:xfrm>
                  <a:off x="1011393" y="4722014"/>
                  <a:ext cx="63016" cy="0"/>
                </a:xfrm>
                <a:prstGeom prst="line">
                  <a:avLst/>
                </a:prstGeom>
                <a:ln w="12700">
                  <a:solidFill>
                    <a:srgbClr val="FFC000"/>
                  </a:solidFill>
                </a:ln>
              </p:spPr>
              <p:style>
                <a:lnRef idx="1">
                  <a:schemeClr val="accent1"/>
                </a:lnRef>
                <a:fillRef idx="0">
                  <a:schemeClr val="accent1"/>
                </a:fillRef>
                <a:effectRef idx="0">
                  <a:schemeClr val="accent1"/>
                </a:effectRef>
                <a:fontRef idx="minor">
                  <a:schemeClr val="tx1"/>
                </a:fontRef>
              </p:style>
            </p:cxnSp>
            <p:cxnSp>
              <p:nvCxnSpPr>
                <p:cNvPr id="2301" name="Straight Connector 2300">
                  <a:extLst>
                    <a:ext uri="{FF2B5EF4-FFF2-40B4-BE49-F238E27FC236}">
                      <a16:creationId xmlns:a16="http://schemas.microsoft.com/office/drawing/2014/main" id="{4CDD6DA2-6EE4-E5BE-5172-C249C535A445}"/>
                    </a:ext>
                  </a:extLst>
                </p:cNvPr>
                <p:cNvCxnSpPr>
                  <a:cxnSpLocks/>
                </p:cNvCxnSpPr>
                <p:nvPr/>
              </p:nvCxnSpPr>
              <p:spPr>
                <a:xfrm rot="5400000">
                  <a:off x="941705" y="4793379"/>
                  <a:ext cx="148590" cy="0"/>
                </a:xfrm>
                <a:prstGeom prst="line">
                  <a:avLst/>
                </a:prstGeom>
                <a:ln w="12700">
                  <a:solidFill>
                    <a:srgbClr val="FFC000"/>
                  </a:solidFill>
                </a:ln>
              </p:spPr>
              <p:style>
                <a:lnRef idx="1">
                  <a:schemeClr val="accent1"/>
                </a:lnRef>
                <a:fillRef idx="0">
                  <a:schemeClr val="accent1"/>
                </a:fillRef>
                <a:effectRef idx="0">
                  <a:schemeClr val="accent1"/>
                </a:effectRef>
                <a:fontRef idx="minor">
                  <a:schemeClr val="tx1"/>
                </a:fontRef>
              </p:style>
            </p:cxnSp>
            <p:cxnSp>
              <p:nvCxnSpPr>
                <p:cNvPr id="2302" name="Straight Connector 2301">
                  <a:extLst>
                    <a:ext uri="{FF2B5EF4-FFF2-40B4-BE49-F238E27FC236}">
                      <a16:creationId xmlns:a16="http://schemas.microsoft.com/office/drawing/2014/main" id="{475F4017-D47B-1774-1A96-6431D846D451}"/>
                    </a:ext>
                  </a:extLst>
                </p:cNvPr>
                <p:cNvCxnSpPr/>
                <p:nvPr/>
              </p:nvCxnSpPr>
              <p:spPr>
                <a:xfrm>
                  <a:off x="1065965" y="4869978"/>
                  <a:ext cx="83875" cy="0"/>
                </a:xfrm>
                <a:prstGeom prst="line">
                  <a:avLst/>
                </a:prstGeom>
                <a:ln w="12700">
                  <a:solidFill>
                    <a:srgbClr val="FFC000"/>
                  </a:solidFill>
                </a:ln>
              </p:spPr>
              <p:style>
                <a:lnRef idx="1">
                  <a:schemeClr val="accent1"/>
                </a:lnRef>
                <a:fillRef idx="0">
                  <a:schemeClr val="accent1"/>
                </a:fillRef>
                <a:effectRef idx="0">
                  <a:schemeClr val="accent1"/>
                </a:effectRef>
                <a:fontRef idx="minor">
                  <a:schemeClr val="tx1"/>
                </a:fontRef>
              </p:style>
            </p:cxnSp>
            <p:cxnSp>
              <p:nvCxnSpPr>
                <p:cNvPr id="2303" name="Straight Connector 2302">
                  <a:extLst>
                    <a:ext uri="{FF2B5EF4-FFF2-40B4-BE49-F238E27FC236}">
                      <a16:creationId xmlns:a16="http://schemas.microsoft.com/office/drawing/2014/main" id="{D8AED0BC-4E67-370A-1273-952FFCFFF694}"/>
                    </a:ext>
                  </a:extLst>
                </p:cNvPr>
                <p:cNvCxnSpPr>
                  <a:cxnSpLocks/>
                </p:cNvCxnSpPr>
                <p:nvPr/>
              </p:nvCxnSpPr>
              <p:spPr>
                <a:xfrm rot="5400000">
                  <a:off x="995507" y="4797824"/>
                  <a:ext cx="148590" cy="0"/>
                </a:xfrm>
                <a:prstGeom prst="line">
                  <a:avLst/>
                </a:prstGeom>
                <a:ln w="12700">
                  <a:solidFill>
                    <a:srgbClr val="FFC000"/>
                  </a:solidFill>
                </a:ln>
              </p:spPr>
              <p:style>
                <a:lnRef idx="1">
                  <a:schemeClr val="accent1"/>
                </a:lnRef>
                <a:fillRef idx="0">
                  <a:schemeClr val="accent1"/>
                </a:fillRef>
                <a:effectRef idx="0">
                  <a:schemeClr val="accent1"/>
                </a:effectRef>
                <a:fontRef idx="minor">
                  <a:schemeClr val="tx1"/>
                </a:fontRef>
              </p:style>
            </p:cxnSp>
            <p:cxnSp>
              <p:nvCxnSpPr>
                <p:cNvPr id="65" name="Straight Connector 64">
                  <a:extLst>
                    <a:ext uri="{FF2B5EF4-FFF2-40B4-BE49-F238E27FC236}">
                      <a16:creationId xmlns:a16="http://schemas.microsoft.com/office/drawing/2014/main" id="{477BF63E-38F3-54C5-2E53-072079A4FE9A}"/>
                    </a:ext>
                  </a:extLst>
                </p:cNvPr>
                <p:cNvCxnSpPr/>
                <p:nvPr/>
              </p:nvCxnSpPr>
              <p:spPr>
                <a:xfrm>
                  <a:off x="934665" y="4863392"/>
                  <a:ext cx="83875" cy="0"/>
                </a:xfrm>
                <a:prstGeom prst="line">
                  <a:avLst/>
                </a:prstGeom>
                <a:ln w="12700">
                  <a:solidFill>
                    <a:srgbClr val="FFC000"/>
                  </a:solidFill>
                </a:ln>
              </p:spPr>
              <p:style>
                <a:lnRef idx="1">
                  <a:schemeClr val="accent1"/>
                </a:lnRef>
                <a:fillRef idx="0">
                  <a:schemeClr val="accent1"/>
                </a:fillRef>
                <a:effectRef idx="0">
                  <a:schemeClr val="accent1"/>
                </a:effectRef>
                <a:fontRef idx="minor">
                  <a:schemeClr val="tx1"/>
                </a:fontRef>
              </p:style>
            </p:cxnSp>
          </p:grpSp>
          <p:grpSp>
            <p:nvGrpSpPr>
              <p:cNvPr id="2294" name="Group 2293">
                <a:extLst>
                  <a:ext uri="{FF2B5EF4-FFF2-40B4-BE49-F238E27FC236}">
                    <a16:creationId xmlns:a16="http://schemas.microsoft.com/office/drawing/2014/main" id="{7FDD5CE0-CD85-1A06-1301-FAF0B5D44017}"/>
                  </a:ext>
                </a:extLst>
              </p:cNvPr>
              <p:cNvGrpSpPr/>
              <p:nvPr/>
            </p:nvGrpSpPr>
            <p:grpSpPr>
              <a:xfrm>
                <a:off x="1339540" y="4735984"/>
                <a:ext cx="215175" cy="153035"/>
                <a:chOff x="934665" y="4719084"/>
                <a:chExt cx="215175" cy="153035"/>
              </a:xfrm>
            </p:grpSpPr>
            <p:cxnSp>
              <p:nvCxnSpPr>
                <p:cNvPr id="2295" name="Straight Connector 2294">
                  <a:extLst>
                    <a:ext uri="{FF2B5EF4-FFF2-40B4-BE49-F238E27FC236}">
                      <a16:creationId xmlns:a16="http://schemas.microsoft.com/office/drawing/2014/main" id="{430BAF57-CF74-B9AE-8CE9-C49C2A1E4017}"/>
                    </a:ext>
                  </a:extLst>
                </p:cNvPr>
                <p:cNvCxnSpPr/>
                <p:nvPr/>
              </p:nvCxnSpPr>
              <p:spPr>
                <a:xfrm>
                  <a:off x="1011393" y="4722014"/>
                  <a:ext cx="63016" cy="0"/>
                </a:xfrm>
                <a:prstGeom prst="line">
                  <a:avLst/>
                </a:prstGeom>
                <a:ln w="12700">
                  <a:solidFill>
                    <a:srgbClr val="FFC000"/>
                  </a:solidFill>
                </a:ln>
              </p:spPr>
              <p:style>
                <a:lnRef idx="1">
                  <a:schemeClr val="accent1"/>
                </a:lnRef>
                <a:fillRef idx="0">
                  <a:schemeClr val="accent1"/>
                </a:fillRef>
                <a:effectRef idx="0">
                  <a:schemeClr val="accent1"/>
                </a:effectRef>
                <a:fontRef idx="minor">
                  <a:schemeClr val="tx1"/>
                </a:fontRef>
              </p:style>
            </p:cxnSp>
            <p:cxnSp>
              <p:nvCxnSpPr>
                <p:cNvPr id="2296" name="Straight Connector 2295">
                  <a:extLst>
                    <a:ext uri="{FF2B5EF4-FFF2-40B4-BE49-F238E27FC236}">
                      <a16:creationId xmlns:a16="http://schemas.microsoft.com/office/drawing/2014/main" id="{00273A26-8BE4-EC81-9AB0-A2C696F5AA8F}"/>
                    </a:ext>
                  </a:extLst>
                </p:cNvPr>
                <p:cNvCxnSpPr>
                  <a:cxnSpLocks/>
                </p:cNvCxnSpPr>
                <p:nvPr/>
              </p:nvCxnSpPr>
              <p:spPr>
                <a:xfrm rot="5400000">
                  <a:off x="941705" y="4793379"/>
                  <a:ext cx="148590" cy="0"/>
                </a:xfrm>
                <a:prstGeom prst="line">
                  <a:avLst/>
                </a:prstGeom>
                <a:ln w="12700">
                  <a:solidFill>
                    <a:srgbClr val="FFC000"/>
                  </a:solidFill>
                </a:ln>
              </p:spPr>
              <p:style>
                <a:lnRef idx="1">
                  <a:schemeClr val="accent1"/>
                </a:lnRef>
                <a:fillRef idx="0">
                  <a:schemeClr val="accent1"/>
                </a:fillRef>
                <a:effectRef idx="0">
                  <a:schemeClr val="accent1"/>
                </a:effectRef>
                <a:fontRef idx="minor">
                  <a:schemeClr val="tx1"/>
                </a:fontRef>
              </p:style>
            </p:cxnSp>
            <p:cxnSp>
              <p:nvCxnSpPr>
                <p:cNvPr id="2297" name="Straight Connector 2296">
                  <a:extLst>
                    <a:ext uri="{FF2B5EF4-FFF2-40B4-BE49-F238E27FC236}">
                      <a16:creationId xmlns:a16="http://schemas.microsoft.com/office/drawing/2014/main" id="{2F000D88-43C5-DC7D-7C4F-D31166B9E61C}"/>
                    </a:ext>
                  </a:extLst>
                </p:cNvPr>
                <p:cNvCxnSpPr/>
                <p:nvPr/>
              </p:nvCxnSpPr>
              <p:spPr>
                <a:xfrm>
                  <a:off x="1065965" y="4869978"/>
                  <a:ext cx="83875" cy="0"/>
                </a:xfrm>
                <a:prstGeom prst="line">
                  <a:avLst/>
                </a:prstGeom>
                <a:ln w="12700">
                  <a:solidFill>
                    <a:srgbClr val="FFC000"/>
                  </a:solidFill>
                </a:ln>
              </p:spPr>
              <p:style>
                <a:lnRef idx="1">
                  <a:schemeClr val="accent1"/>
                </a:lnRef>
                <a:fillRef idx="0">
                  <a:schemeClr val="accent1"/>
                </a:fillRef>
                <a:effectRef idx="0">
                  <a:schemeClr val="accent1"/>
                </a:effectRef>
                <a:fontRef idx="minor">
                  <a:schemeClr val="tx1"/>
                </a:fontRef>
              </p:style>
            </p:cxnSp>
            <p:cxnSp>
              <p:nvCxnSpPr>
                <p:cNvPr id="2298" name="Straight Connector 2297">
                  <a:extLst>
                    <a:ext uri="{FF2B5EF4-FFF2-40B4-BE49-F238E27FC236}">
                      <a16:creationId xmlns:a16="http://schemas.microsoft.com/office/drawing/2014/main" id="{E49D8001-316F-08E7-27B9-AC97D368368E}"/>
                    </a:ext>
                  </a:extLst>
                </p:cNvPr>
                <p:cNvCxnSpPr>
                  <a:cxnSpLocks/>
                </p:cNvCxnSpPr>
                <p:nvPr/>
              </p:nvCxnSpPr>
              <p:spPr>
                <a:xfrm rot="5400000">
                  <a:off x="995507" y="4797824"/>
                  <a:ext cx="148590" cy="0"/>
                </a:xfrm>
                <a:prstGeom prst="line">
                  <a:avLst/>
                </a:prstGeom>
                <a:ln w="12700">
                  <a:solidFill>
                    <a:srgbClr val="FFC000"/>
                  </a:solidFill>
                </a:ln>
              </p:spPr>
              <p:style>
                <a:lnRef idx="1">
                  <a:schemeClr val="accent1"/>
                </a:lnRef>
                <a:fillRef idx="0">
                  <a:schemeClr val="accent1"/>
                </a:fillRef>
                <a:effectRef idx="0">
                  <a:schemeClr val="accent1"/>
                </a:effectRef>
                <a:fontRef idx="minor">
                  <a:schemeClr val="tx1"/>
                </a:fontRef>
              </p:style>
            </p:cxnSp>
            <p:cxnSp>
              <p:nvCxnSpPr>
                <p:cNvPr id="2299" name="Straight Connector 2298">
                  <a:extLst>
                    <a:ext uri="{FF2B5EF4-FFF2-40B4-BE49-F238E27FC236}">
                      <a16:creationId xmlns:a16="http://schemas.microsoft.com/office/drawing/2014/main" id="{7012FE91-5BBF-7029-7ABA-E52667808080}"/>
                    </a:ext>
                  </a:extLst>
                </p:cNvPr>
                <p:cNvCxnSpPr/>
                <p:nvPr/>
              </p:nvCxnSpPr>
              <p:spPr>
                <a:xfrm>
                  <a:off x="934665" y="4863392"/>
                  <a:ext cx="83875" cy="0"/>
                </a:xfrm>
                <a:prstGeom prst="line">
                  <a:avLst/>
                </a:prstGeom>
                <a:ln w="12700">
                  <a:solidFill>
                    <a:srgbClr val="FFC000"/>
                  </a:solidFill>
                </a:ln>
              </p:spPr>
              <p:style>
                <a:lnRef idx="1">
                  <a:schemeClr val="accent1"/>
                </a:lnRef>
                <a:fillRef idx="0">
                  <a:schemeClr val="accent1"/>
                </a:fillRef>
                <a:effectRef idx="0">
                  <a:schemeClr val="accent1"/>
                </a:effectRef>
                <a:fontRef idx="minor">
                  <a:schemeClr val="tx1"/>
                </a:fontRef>
              </p:style>
            </p:cxnSp>
          </p:grpSp>
        </p:grpSp>
        <p:cxnSp>
          <p:nvCxnSpPr>
            <p:cNvPr id="2287" name="Straight Connector 2286">
              <a:extLst>
                <a:ext uri="{FF2B5EF4-FFF2-40B4-BE49-F238E27FC236}">
                  <a16:creationId xmlns:a16="http://schemas.microsoft.com/office/drawing/2014/main" id="{7F39DA91-57D5-E0AB-A9E5-C64F76D0CEBA}"/>
                </a:ext>
              </a:extLst>
            </p:cNvPr>
            <p:cNvCxnSpPr>
              <a:cxnSpLocks/>
            </p:cNvCxnSpPr>
            <p:nvPr/>
          </p:nvCxnSpPr>
          <p:spPr>
            <a:xfrm flipH="1">
              <a:off x="8104248" y="4955678"/>
              <a:ext cx="571471" cy="4282"/>
            </a:xfrm>
            <a:prstGeom prst="line">
              <a:avLst/>
            </a:prstGeom>
            <a:ln w="12700">
              <a:solidFill>
                <a:srgbClr val="FFC000"/>
              </a:solidFill>
            </a:ln>
          </p:spPr>
          <p:style>
            <a:lnRef idx="1">
              <a:schemeClr val="dk1"/>
            </a:lnRef>
            <a:fillRef idx="0">
              <a:schemeClr val="dk1"/>
            </a:fillRef>
            <a:effectRef idx="0">
              <a:schemeClr val="dk1"/>
            </a:effectRef>
            <a:fontRef idx="minor">
              <a:schemeClr val="tx1"/>
            </a:fontRef>
          </p:style>
        </p:cxnSp>
        <p:cxnSp>
          <p:nvCxnSpPr>
            <p:cNvPr id="2288" name="Straight Connector 2287">
              <a:extLst>
                <a:ext uri="{FF2B5EF4-FFF2-40B4-BE49-F238E27FC236}">
                  <a16:creationId xmlns:a16="http://schemas.microsoft.com/office/drawing/2014/main" id="{AB2C6D62-A769-8BE5-CA4E-AEAB85F894AE}"/>
                </a:ext>
              </a:extLst>
            </p:cNvPr>
            <p:cNvCxnSpPr>
              <a:cxnSpLocks/>
            </p:cNvCxnSpPr>
            <p:nvPr/>
          </p:nvCxnSpPr>
          <p:spPr>
            <a:xfrm flipH="1">
              <a:off x="9281526" y="4978765"/>
              <a:ext cx="546792" cy="0"/>
            </a:xfrm>
            <a:prstGeom prst="line">
              <a:avLst/>
            </a:prstGeom>
            <a:ln w="12700">
              <a:solidFill>
                <a:srgbClr val="FFC000"/>
              </a:solidFill>
            </a:ln>
          </p:spPr>
          <p:style>
            <a:lnRef idx="1">
              <a:schemeClr val="dk1"/>
            </a:lnRef>
            <a:fillRef idx="0">
              <a:schemeClr val="dk1"/>
            </a:fillRef>
            <a:effectRef idx="0">
              <a:schemeClr val="dk1"/>
            </a:effectRef>
            <a:fontRef idx="minor">
              <a:schemeClr val="tx1"/>
            </a:fontRef>
          </p:style>
        </p:cxnSp>
        <p:cxnSp>
          <p:nvCxnSpPr>
            <p:cNvPr id="2289" name="Straight Connector 2288">
              <a:extLst>
                <a:ext uri="{FF2B5EF4-FFF2-40B4-BE49-F238E27FC236}">
                  <a16:creationId xmlns:a16="http://schemas.microsoft.com/office/drawing/2014/main" id="{2B995A8C-9A94-A1B6-E5C7-A843617EE086}"/>
                </a:ext>
              </a:extLst>
            </p:cNvPr>
            <p:cNvCxnSpPr>
              <a:cxnSpLocks/>
            </p:cNvCxnSpPr>
            <p:nvPr/>
          </p:nvCxnSpPr>
          <p:spPr>
            <a:xfrm>
              <a:off x="9829437" y="4578355"/>
              <a:ext cx="5018" cy="397775"/>
            </a:xfrm>
            <a:prstGeom prst="line">
              <a:avLst/>
            </a:prstGeom>
            <a:ln w="12700">
              <a:solidFill>
                <a:srgbClr val="FFC00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90" name="Straight Connector 2289">
              <a:extLst>
                <a:ext uri="{FF2B5EF4-FFF2-40B4-BE49-F238E27FC236}">
                  <a16:creationId xmlns:a16="http://schemas.microsoft.com/office/drawing/2014/main" id="{5CF38D62-0B7B-244F-AA36-979918732886}"/>
                </a:ext>
              </a:extLst>
            </p:cNvPr>
            <p:cNvCxnSpPr>
              <a:cxnSpLocks/>
            </p:cNvCxnSpPr>
            <p:nvPr/>
          </p:nvCxnSpPr>
          <p:spPr>
            <a:xfrm>
              <a:off x="8113662" y="4555549"/>
              <a:ext cx="5018" cy="397775"/>
            </a:xfrm>
            <a:prstGeom prst="line">
              <a:avLst/>
            </a:prstGeom>
            <a:ln w="12700">
              <a:solidFill>
                <a:srgbClr val="FFC00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grpSp>
        <p:nvGrpSpPr>
          <p:cNvPr id="77" name="Group 76">
            <a:extLst>
              <a:ext uri="{FF2B5EF4-FFF2-40B4-BE49-F238E27FC236}">
                <a16:creationId xmlns:a16="http://schemas.microsoft.com/office/drawing/2014/main" id="{835B34F9-A570-8D5F-6061-CBA69615C1D9}"/>
              </a:ext>
            </a:extLst>
          </p:cNvPr>
          <p:cNvGrpSpPr/>
          <p:nvPr/>
        </p:nvGrpSpPr>
        <p:grpSpPr>
          <a:xfrm>
            <a:off x="2868138" y="4524149"/>
            <a:ext cx="1730207" cy="425756"/>
            <a:chOff x="8104248" y="4555549"/>
            <a:chExt cx="1730207" cy="425756"/>
          </a:xfrm>
        </p:grpSpPr>
        <p:grpSp>
          <p:nvGrpSpPr>
            <p:cNvPr id="78" name="Group 77">
              <a:extLst>
                <a:ext uri="{FF2B5EF4-FFF2-40B4-BE49-F238E27FC236}">
                  <a16:creationId xmlns:a16="http://schemas.microsoft.com/office/drawing/2014/main" id="{BEA7C2DE-47C8-AAC9-F83A-DB71EBA6AC6B}"/>
                </a:ext>
              </a:extLst>
            </p:cNvPr>
            <p:cNvGrpSpPr/>
            <p:nvPr/>
          </p:nvGrpSpPr>
          <p:grpSpPr>
            <a:xfrm>
              <a:off x="8663886" y="4811370"/>
              <a:ext cx="620050" cy="169935"/>
              <a:chOff x="934665" y="4719084"/>
              <a:chExt cx="620050" cy="169935"/>
            </a:xfrm>
          </p:grpSpPr>
          <p:grpSp>
            <p:nvGrpSpPr>
              <p:cNvPr id="83" name="Group 82">
                <a:extLst>
                  <a:ext uri="{FF2B5EF4-FFF2-40B4-BE49-F238E27FC236}">
                    <a16:creationId xmlns:a16="http://schemas.microsoft.com/office/drawing/2014/main" id="{B89CEC2C-8126-8D94-7F9B-4C65B03BF0F8}"/>
                  </a:ext>
                </a:extLst>
              </p:cNvPr>
              <p:cNvGrpSpPr/>
              <p:nvPr/>
            </p:nvGrpSpPr>
            <p:grpSpPr>
              <a:xfrm>
                <a:off x="934665" y="4719084"/>
                <a:ext cx="215175" cy="153035"/>
                <a:chOff x="934665" y="4719084"/>
                <a:chExt cx="215175" cy="153035"/>
              </a:xfrm>
            </p:grpSpPr>
            <p:cxnSp>
              <p:nvCxnSpPr>
                <p:cNvPr id="102" name="Straight Connector 101">
                  <a:extLst>
                    <a:ext uri="{FF2B5EF4-FFF2-40B4-BE49-F238E27FC236}">
                      <a16:creationId xmlns:a16="http://schemas.microsoft.com/office/drawing/2014/main" id="{D9E0112D-4D9F-EBBB-C5CF-D0E4ABC15F19}"/>
                    </a:ext>
                  </a:extLst>
                </p:cNvPr>
                <p:cNvCxnSpPr/>
                <p:nvPr/>
              </p:nvCxnSpPr>
              <p:spPr>
                <a:xfrm>
                  <a:off x="1011393" y="4722014"/>
                  <a:ext cx="63016" cy="0"/>
                </a:xfrm>
                <a:prstGeom prst="line">
                  <a:avLst/>
                </a:prstGeom>
                <a:ln w="12700">
                  <a:solidFill>
                    <a:srgbClr val="FFC000"/>
                  </a:solidFill>
                </a:ln>
              </p:spPr>
              <p:style>
                <a:lnRef idx="1">
                  <a:schemeClr val="accent1"/>
                </a:lnRef>
                <a:fillRef idx="0">
                  <a:schemeClr val="accent1"/>
                </a:fillRef>
                <a:effectRef idx="0">
                  <a:schemeClr val="accent1"/>
                </a:effectRef>
                <a:fontRef idx="minor">
                  <a:schemeClr val="tx1"/>
                </a:fontRef>
              </p:style>
            </p:cxnSp>
            <p:cxnSp>
              <p:nvCxnSpPr>
                <p:cNvPr id="103" name="Straight Connector 102">
                  <a:extLst>
                    <a:ext uri="{FF2B5EF4-FFF2-40B4-BE49-F238E27FC236}">
                      <a16:creationId xmlns:a16="http://schemas.microsoft.com/office/drawing/2014/main" id="{96DE71A0-7D6B-9BFB-DB49-C205C18689EB}"/>
                    </a:ext>
                  </a:extLst>
                </p:cNvPr>
                <p:cNvCxnSpPr>
                  <a:cxnSpLocks/>
                </p:cNvCxnSpPr>
                <p:nvPr/>
              </p:nvCxnSpPr>
              <p:spPr>
                <a:xfrm rot="5400000">
                  <a:off x="941705" y="4793379"/>
                  <a:ext cx="148590" cy="0"/>
                </a:xfrm>
                <a:prstGeom prst="line">
                  <a:avLst/>
                </a:prstGeom>
                <a:ln w="12700">
                  <a:solidFill>
                    <a:srgbClr val="FFC000"/>
                  </a:solidFill>
                </a:ln>
              </p:spPr>
              <p:style>
                <a:lnRef idx="1">
                  <a:schemeClr val="accent1"/>
                </a:lnRef>
                <a:fillRef idx="0">
                  <a:schemeClr val="accent1"/>
                </a:fillRef>
                <a:effectRef idx="0">
                  <a:schemeClr val="accent1"/>
                </a:effectRef>
                <a:fontRef idx="minor">
                  <a:schemeClr val="tx1"/>
                </a:fontRef>
              </p:style>
            </p:cxnSp>
            <p:cxnSp>
              <p:nvCxnSpPr>
                <p:cNvPr id="104" name="Straight Connector 103">
                  <a:extLst>
                    <a:ext uri="{FF2B5EF4-FFF2-40B4-BE49-F238E27FC236}">
                      <a16:creationId xmlns:a16="http://schemas.microsoft.com/office/drawing/2014/main" id="{61092E69-FC00-0F57-D06D-82C7CDCDFDA2}"/>
                    </a:ext>
                  </a:extLst>
                </p:cNvPr>
                <p:cNvCxnSpPr/>
                <p:nvPr/>
              </p:nvCxnSpPr>
              <p:spPr>
                <a:xfrm>
                  <a:off x="1065965" y="4869978"/>
                  <a:ext cx="83875" cy="0"/>
                </a:xfrm>
                <a:prstGeom prst="line">
                  <a:avLst/>
                </a:prstGeom>
                <a:ln w="12700">
                  <a:solidFill>
                    <a:srgbClr val="FFC000"/>
                  </a:solidFill>
                </a:ln>
              </p:spPr>
              <p:style>
                <a:lnRef idx="1">
                  <a:schemeClr val="accent1"/>
                </a:lnRef>
                <a:fillRef idx="0">
                  <a:schemeClr val="accent1"/>
                </a:fillRef>
                <a:effectRef idx="0">
                  <a:schemeClr val="accent1"/>
                </a:effectRef>
                <a:fontRef idx="minor">
                  <a:schemeClr val="tx1"/>
                </a:fontRef>
              </p:style>
            </p:cxnSp>
            <p:cxnSp>
              <p:nvCxnSpPr>
                <p:cNvPr id="105" name="Straight Connector 104">
                  <a:extLst>
                    <a:ext uri="{FF2B5EF4-FFF2-40B4-BE49-F238E27FC236}">
                      <a16:creationId xmlns:a16="http://schemas.microsoft.com/office/drawing/2014/main" id="{A77E9027-B1EF-7782-6BB2-008AE29648B1}"/>
                    </a:ext>
                  </a:extLst>
                </p:cNvPr>
                <p:cNvCxnSpPr>
                  <a:cxnSpLocks/>
                </p:cNvCxnSpPr>
                <p:nvPr/>
              </p:nvCxnSpPr>
              <p:spPr>
                <a:xfrm rot="5400000">
                  <a:off x="995507" y="4797824"/>
                  <a:ext cx="148590" cy="0"/>
                </a:xfrm>
                <a:prstGeom prst="line">
                  <a:avLst/>
                </a:prstGeom>
                <a:ln w="12700">
                  <a:solidFill>
                    <a:srgbClr val="FFC000"/>
                  </a:solidFill>
                </a:ln>
              </p:spPr>
              <p:style>
                <a:lnRef idx="1">
                  <a:schemeClr val="accent1"/>
                </a:lnRef>
                <a:fillRef idx="0">
                  <a:schemeClr val="accent1"/>
                </a:fillRef>
                <a:effectRef idx="0">
                  <a:schemeClr val="accent1"/>
                </a:effectRef>
                <a:fontRef idx="minor">
                  <a:schemeClr val="tx1"/>
                </a:fontRef>
              </p:style>
            </p:cxnSp>
            <p:cxnSp>
              <p:nvCxnSpPr>
                <p:cNvPr id="106" name="Straight Connector 105">
                  <a:extLst>
                    <a:ext uri="{FF2B5EF4-FFF2-40B4-BE49-F238E27FC236}">
                      <a16:creationId xmlns:a16="http://schemas.microsoft.com/office/drawing/2014/main" id="{6B3A1296-1D16-6789-7819-DE4EF46D145A}"/>
                    </a:ext>
                  </a:extLst>
                </p:cNvPr>
                <p:cNvCxnSpPr/>
                <p:nvPr/>
              </p:nvCxnSpPr>
              <p:spPr>
                <a:xfrm>
                  <a:off x="934665" y="4863392"/>
                  <a:ext cx="83875" cy="0"/>
                </a:xfrm>
                <a:prstGeom prst="line">
                  <a:avLst/>
                </a:prstGeom>
                <a:ln w="12700">
                  <a:solidFill>
                    <a:srgbClr val="FFC000"/>
                  </a:solidFill>
                </a:ln>
              </p:spPr>
              <p:style>
                <a:lnRef idx="1">
                  <a:schemeClr val="accent1"/>
                </a:lnRef>
                <a:fillRef idx="0">
                  <a:schemeClr val="accent1"/>
                </a:fillRef>
                <a:effectRef idx="0">
                  <a:schemeClr val="accent1"/>
                </a:effectRef>
                <a:fontRef idx="minor">
                  <a:schemeClr val="tx1"/>
                </a:fontRef>
              </p:style>
            </p:cxnSp>
          </p:grpSp>
          <p:grpSp>
            <p:nvGrpSpPr>
              <p:cNvPr id="84" name="Group 83">
                <a:extLst>
                  <a:ext uri="{FF2B5EF4-FFF2-40B4-BE49-F238E27FC236}">
                    <a16:creationId xmlns:a16="http://schemas.microsoft.com/office/drawing/2014/main" id="{726D2075-CAE6-8A44-E1D0-00AB32DE248A}"/>
                  </a:ext>
                </a:extLst>
              </p:cNvPr>
              <p:cNvGrpSpPr/>
              <p:nvPr/>
            </p:nvGrpSpPr>
            <p:grpSpPr>
              <a:xfrm>
                <a:off x="1068941" y="4724164"/>
                <a:ext cx="215175" cy="153035"/>
                <a:chOff x="934665" y="4719084"/>
                <a:chExt cx="215175" cy="153035"/>
              </a:xfrm>
            </p:grpSpPr>
            <p:cxnSp>
              <p:nvCxnSpPr>
                <p:cNvPr id="97" name="Straight Connector 96">
                  <a:extLst>
                    <a:ext uri="{FF2B5EF4-FFF2-40B4-BE49-F238E27FC236}">
                      <a16:creationId xmlns:a16="http://schemas.microsoft.com/office/drawing/2014/main" id="{5BAF636C-C8E1-CAF3-884F-03E1053EA6F3}"/>
                    </a:ext>
                  </a:extLst>
                </p:cNvPr>
                <p:cNvCxnSpPr/>
                <p:nvPr/>
              </p:nvCxnSpPr>
              <p:spPr>
                <a:xfrm>
                  <a:off x="1011393" y="4722014"/>
                  <a:ext cx="63016" cy="0"/>
                </a:xfrm>
                <a:prstGeom prst="line">
                  <a:avLst/>
                </a:prstGeom>
                <a:ln w="12700">
                  <a:solidFill>
                    <a:srgbClr val="FFC000"/>
                  </a:solidFill>
                </a:ln>
              </p:spPr>
              <p:style>
                <a:lnRef idx="1">
                  <a:schemeClr val="accent1"/>
                </a:lnRef>
                <a:fillRef idx="0">
                  <a:schemeClr val="accent1"/>
                </a:fillRef>
                <a:effectRef idx="0">
                  <a:schemeClr val="accent1"/>
                </a:effectRef>
                <a:fontRef idx="minor">
                  <a:schemeClr val="tx1"/>
                </a:fontRef>
              </p:style>
            </p:cxnSp>
            <p:cxnSp>
              <p:nvCxnSpPr>
                <p:cNvPr id="98" name="Straight Connector 97">
                  <a:extLst>
                    <a:ext uri="{FF2B5EF4-FFF2-40B4-BE49-F238E27FC236}">
                      <a16:creationId xmlns:a16="http://schemas.microsoft.com/office/drawing/2014/main" id="{B334FF5A-9BCA-0126-D6F2-958F98913885}"/>
                    </a:ext>
                  </a:extLst>
                </p:cNvPr>
                <p:cNvCxnSpPr>
                  <a:cxnSpLocks/>
                </p:cNvCxnSpPr>
                <p:nvPr/>
              </p:nvCxnSpPr>
              <p:spPr>
                <a:xfrm rot="5400000">
                  <a:off x="941705" y="4793379"/>
                  <a:ext cx="148590" cy="0"/>
                </a:xfrm>
                <a:prstGeom prst="line">
                  <a:avLst/>
                </a:prstGeom>
                <a:ln w="12700">
                  <a:solidFill>
                    <a:srgbClr val="FFC000"/>
                  </a:solidFill>
                </a:ln>
              </p:spPr>
              <p:style>
                <a:lnRef idx="1">
                  <a:schemeClr val="accent1"/>
                </a:lnRef>
                <a:fillRef idx="0">
                  <a:schemeClr val="accent1"/>
                </a:fillRef>
                <a:effectRef idx="0">
                  <a:schemeClr val="accent1"/>
                </a:effectRef>
                <a:fontRef idx="minor">
                  <a:schemeClr val="tx1"/>
                </a:fontRef>
              </p:style>
            </p:cxnSp>
            <p:cxnSp>
              <p:nvCxnSpPr>
                <p:cNvPr id="99" name="Straight Connector 98">
                  <a:extLst>
                    <a:ext uri="{FF2B5EF4-FFF2-40B4-BE49-F238E27FC236}">
                      <a16:creationId xmlns:a16="http://schemas.microsoft.com/office/drawing/2014/main" id="{63B4FDB4-A7B6-69E3-3FCD-C056FABC967F}"/>
                    </a:ext>
                  </a:extLst>
                </p:cNvPr>
                <p:cNvCxnSpPr/>
                <p:nvPr/>
              </p:nvCxnSpPr>
              <p:spPr>
                <a:xfrm>
                  <a:off x="1065965" y="4869978"/>
                  <a:ext cx="83875" cy="0"/>
                </a:xfrm>
                <a:prstGeom prst="line">
                  <a:avLst/>
                </a:prstGeom>
                <a:ln w="12700">
                  <a:solidFill>
                    <a:srgbClr val="FFC000"/>
                  </a:solidFill>
                </a:ln>
              </p:spPr>
              <p:style>
                <a:lnRef idx="1">
                  <a:schemeClr val="accent1"/>
                </a:lnRef>
                <a:fillRef idx="0">
                  <a:schemeClr val="accent1"/>
                </a:fillRef>
                <a:effectRef idx="0">
                  <a:schemeClr val="accent1"/>
                </a:effectRef>
                <a:fontRef idx="minor">
                  <a:schemeClr val="tx1"/>
                </a:fontRef>
              </p:style>
            </p:cxnSp>
            <p:cxnSp>
              <p:nvCxnSpPr>
                <p:cNvPr id="100" name="Straight Connector 99">
                  <a:extLst>
                    <a:ext uri="{FF2B5EF4-FFF2-40B4-BE49-F238E27FC236}">
                      <a16:creationId xmlns:a16="http://schemas.microsoft.com/office/drawing/2014/main" id="{A1D64A98-638B-2890-E93A-74E6435AA7D5}"/>
                    </a:ext>
                  </a:extLst>
                </p:cNvPr>
                <p:cNvCxnSpPr>
                  <a:cxnSpLocks/>
                </p:cNvCxnSpPr>
                <p:nvPr/>
              </p:nvCxnSpPr>
              <p:spPr>
                <a:xfrm rot="5400000">
                  <a:off x="995507" y="4797824"/>
                  <a:ext cx="148590" cy="0"/>
                </a:xfrm>
                <a:prstGeom prst="line">
                  <a:avLst/>
                </a:prstGeom>
                <a:ln w="12700">
                  <a:solidFill>
                    <a:srgbClr val="FFC000"/>
                  </a:solidFill>
                </a:ln>
              </p:spPr>
              <p:style>
                <a:lnRef idx="1">
                  <a:schemeClr val="accent1"/>
                </a:lnRef>
                <a:fillRef idx="0">
                  <a:schemeClr val="accent1"/>
                </a:fillRef>
                <a:effectRef idx="0">
                  <a:schemeClr val="accent1"/>
                </a:effectRef>
                <a:fontRef idx="minor">
                  <a:schemeClr val="tx1"/>
                </a:fontRef>
              </p:style>
            </p:cxnSp>
            <p:cxnSp>
              <p:nvCxnSpPr>
                <p:cNvPr id="101" name="Straight Connector 100">
                  <a:extLst>
                    <a:ext uri="{FF2B5EF4-FFF2-40B4-BE49-F238E27FC236}">
                      <a16:creationId xmlns:a16="http://schemas.microsoft.com/office/drawing/2014/main" id="{583901CA-308A-7055-15F7-06DF2BB04E99}"/>
                    </a:ext>
                  </a:extLst>
                </p:cNvPr>
                <p:cNvCxnSpPr/>
                <p:nvPr/>
              </p:nvCxnSpPr>
              <p:spPr>
                <a:xfrm>
                  <a:off x="934665" y="4863392"/>
                  <a:ext cx="83875" cy="0"/>
                </a:xfrm>
                <a:prstGeom prst="line">
                  <a:avLst/>
                </a:prstGeom>
                <a:ln w="12700">
                  <a:solidFill>
                    <a:srgbClr val="FFC000"/>
                  </a:solidFill>
                </a:ln>
              </p:spPr>
              <p:style>
                <a:lnRef idx="1">
                  <a:schemeClr val="accent1"/>
                </a:lnRef>
                <a:fillRef idx="0">
                  <a:schemeClr val="accent1"/>
                </a:fillRef>
                <a:effectRef idx="0">
                  <a:schemeClr val="accent1"/>
                </a:effectRef>
                <a:fontRef idx="minor">
                  <a:schemeClr val="tx1"/>
                </a:fontRef>
              </p:style>
            </p:cxnSp>
          </p:grpSp>
          <p:grpSp>
            <p:nvGrpSpPr>
              <p:cNvPr id="85" name="Group 84">
                <a:extLst>
                  <a:ext uri="{FF2B5EF4-FFF2-40B4-BE49-F238E27FC236}">
                    <a16:creationId xmlns:a16="http://schemas.microsoft.com/office/drawing/2014/main" id="{BBD901EC-E838-5CDC-1C28-3AF151AAD6DE}"/>
                  </a:ext>
                </a:extLst>
              </p:cNvPr>
              <p:cNvGrpSpPr/>
              <p:nvPr/>
            </p:nvGrpSpPr>
            <p:grpSpPr>
              <a:xfrm>
                <a:off x="1201864" y="4729634"/>
                <a:ext cx="215175" cy="153035"/>
                <a:chOff x="934665" y="4719084"/>
                <a:chExt cx="215175" cy="153035"/>
              </a:xfrm>
            </p:grpSpPr>
            <p:cxnSp>
              <p:nvCxnSpPr>
                <p:cNvPr id="92" name="Straight Connector 91">
                  <a:extLst>
                    <a:ext uri="{FF2B5EF4-FFF2-40B4-BE49-F238E27FC236}">
                      <a16:creationId xmlns:a16="http://schemas.microsoft.com/office/drawing/2014/main" id="{1C7590E1-41C2-088E-8F44-4D90AA2ED91A}"/>
                    </a:ext>
                  </a:extLst>
                </p:cNvPr>
                <p:cNvCxnSpPr/>
                <p:nvPr/>
              </p:nvCxnSpPr>
              <p:spPr>
                <a:xfrm>
                  <a:off x="1011393" y="4722014"/>
                  <a:ext cx="63016" cy="0"/>
                </a:xfrm>
                <a:prstGeom prst="line">
                  <a:avLst/>
                </a:prstGeom>
                <a:ln w="12700">
                  <a:solidFill>
                    <a:srgbClr val="FFC000"/>
                  </a:solidFill>
                </a:ln>
              </p:spPr>
              <p:style>
                <a:lnRef idx="1">
                  <a:schemeClr val="accent1"/>
                </a:lnRef>
                <a:fillRef idx="0">
                  <a:schemeClr val="accent1"/>
                </a:fillRef>
                <a:effectRef idx="0">
                  <a:schemeClr val="accent1"/>
                </a:effectRef>
                <a:fontRef idx="minor">
                  <a:schemeClr val="tx1"/>
                </a:fontRef>
              </p:style>
            </p:cxnSp>
            <p:cxnSp>
              <p:nvCxnSpPr>
                <p:cNvPr id="93" name="Straight Connector 92">
                  <a:extLst>
                    <a:ext uri="{FF2B5EF4-FFF2-40B4-BE49-F238E27FC236}">
                      <a16:creationId xmlns:a16="http://schemas.microsoft.com/office/drawing/2014/main" id="{5D3EE155-F009-3DE5-E0BF-EE8357F34E54}"/>
                    </a:ext>
                  </a:extLst>
                </p:cNvPr>
                <p:cNvCxnSpPr>
                  <a:cxnSpLocks/>
                </p:cNvCxnSpPr>
                <p:nvPr/>
              </p:nvCxnSpPr>
              <p:spPr>
                <a:xfrm rot="5400000">
                  <a:off x="941705" y="4793379"/>
                  <a:ext cx="148590" cy="0"/>
                </a:xfrm>
                <a:prstGeom prst="line">
                  <a:avLst/>
                </a:prstGeom>
                <a:ln w="12700">
                  <a:solidFill>
                    <a:srgbClr val="FFC000"/>
                  </a:solidFill>
                </a:ln>
              </p:spPr>
              <p:style>
                <a:lnRef idx="1">
                  <a:schemeClr val="accent1"/>
                </a:lnRef>
                <a:fillRef idx="0">
                  <a:schemeClr val="accent1"/>
                </a:fillRef>
                <a:effectRef idx="0">
                  <a:schemeClr val="accent1"/>
                </a:effectRef>
                <a:fontRef idx="minor">
                  <a:schemeClr val="tx1"/>
                </a:fontRef>
              </p:style>
            </p:cxnSp>
            <p:cxnSp>
              <p:nvCxnSpPr>
                <p:cNvPr id="94" name="Straight Connector 93">
                  <a:extLst>
                    <a:ext uri="{FF2B5EF4-FFF2-40B4-BE49-F238E27FC236}">
                      <a16:creationId xmlns:a16="http://schemas.microsoft.com/office/drawing/2014/main" id="{06394422-BD13-060E-A9E4-E4B126E635B4}"/>
                    </a:ext>
                  </a:extLst>
                </p:cNvPr>
                <p:cNvCxnSpPr/>
                <p:nvPr/>
              </p:nvCxnSpPr>
              <p:spPr>
                <a:xfrm>
                  <a:off x="1065965" y="4869978"/>
                  <a:ext cx="83875" cy="0"/>
                </a:xfrm>
                <a:prstGeom prst="line">
                  <a:avLst/>
                </a:prstGeom>
                <a:ln w="12700">
                  <a:solidFill>
                    <a:srgbClr val="FFC000"/>
                  </a:solidFill>
                </a:ln>
              </p:spPr>
              <p:style>
                <a:lnRef idx="1">
                  <a:schemeClr val="accent1"/>
                </a:lnRef>
                <a:fillRef idx="0">
                  <a:schemeClr val="accent1"/>
                </a:fillRef>
                <a:effectRef idx="0">
                  <a:schemeClr val="accent1"/>
                </a:effectRef>
                <a:fontRef idx="minor">
                  <a:schemeClr val="tx1"/>
                </a:fontRef>
              </p:style>
            </p:cxnSp>
            <p:cxnSp>
              <p:nvCxnSpPr>
                <p:cNvPr id="95" name="Straight Connector 94">
                  <a:extLst>
                    <a:ext uri="{FF2B5EF4-FFF2-40B4-BE49-F238E27FC236}">
                      <a16:creationId xmlns:a16="http://schemas.microsoft.com/office/drawing/2014/main" id="{2BFC4568-D0AD-61E0-2B14-BF6F979F98AC}"/>
                    </a:ext>
                  </a:extLst>
                </p:cNvPr>
                <p:cNvCxnSpPr>
                  <a:cxnSpLocks/>
                </p:cNvCxnSpPr>
                <p:nvPr/>
              </p:nvCxnSpPr>
              <p:spPr>
                <a:xfrm rot="5400000">
                  <a:off x="995507" y="4797824"/>
                  <a:ext cx="148590" cy="0"/>
                </a:xfrm>
                <a:prstGeom prst="line">
                  <a:avLst/>
                </a:prstGeom>
                <a:ln w="12700">
                  <a:solidFill>
                    <a:srgbClr val="FFC000"/>
                  </a:solidFill>
                </a:ln>
              </p:spPr>
              <p:style>
                <a:lnRef idx="1">
                  <a:schemeClr val="accent1"/>
                </a:lnRef>
                <a:fillRef idx="0">
                  <a:schemeClr val="accent1"/>
                </a:fillRef>
                <a:effectRef idx="0">
                  <a:schemeClr val="accent1"/>
                </a:effectRef>
                <a:fontRef idx="minor">
                  <a:schemeClr val="tx1"/>
                </a:fontRef>
              </p:style>
            </p:cxnSp>
            <p:cxnSp>
              <p:nvCxnSpPr>
                <p:cNvPr id="96" name="Straight Connector 95">
                  <a:extLst>
                    <a:ext uri="{FF2B5EF4-FFF2-40B4-BE49-F238E27FC236}">
                      <a16:creationId xmlns:a16="http://schemas.microsoft.com/office/drawing/2014/main" id="{0BF32AE0-D1A5-436A-0C1B-741E53856838}"/>
                    </a:ext>
                  </a:extLst>
                </p:cNvPr>
                <p:cNvCxnSpPr/>
                <p:nvPr/>
              </p:nvCxnSpPr>
              <p:spPr>
                <a:xfrm>
                  <a:off x="934665" y="4863392"/>
                  <a:ext cx="83875" cy="0"/>
                </a:xfrm>
                <a:prstGeom prst="line">
                  <a:avLst/>
                </a:prstGeom>
                <a:ln w="12700">
                  <a:solidFill>
                    <a:srgbClr val="FFC000"/>
                  </a:solidFill>
                </a:ln>
              </p:spPr>
              <p:style>
                <a:lnRef idx="1">
                  <a:schemeClr val="accent1"/>
                </a:lnRef>
                <a:fillRef idx="0">
                  <a:schemeClr val="accent1"/>
                </a:fillRef>
                <a:effectRef idx="0">
                  <a:schemeClr val="accent1"/>
                </a:effectRef>
                <a:fontRef idx="minor">
                  <a:schemeClr val="tx1"/>
                </a:fontRef>
              </p:style>
            </p:cxnSp>
          </p:grpSp>
          <p:grpSp>
            <p:nvGrpSpPr>
              <p:cNvPr id="86" name="Group 85">
                <a:extLst>
                  <a:ext uri="{FF2B5EF4-FFF2-40B4-BE49-F238E27FC236}">
                    <a16:creationId xmlns:a16="http://schemas.microsoft.com/office/drawing/2014/main" id="{E22F9CAB-3AFE-11DC-7F81-05DD513017E8}"/>
                  </a:ext>
                </a:extLst>
              </p:cNvPr>
              <p:cNvGrpSpPr/>
              <p:nvPr/>
            </p:nvGrpSpPr>
            <p:grpSpPr>
              <a:xfrm>
                <a:off x="1339540" y="4735984"/>
                <a:ext cx="215175" cy="153035"/>
                <a:chOff x="934665" y="4719084"/>
                <a:chExt cx="215175" cy="153035"/>
              </a:xfrm>
            </p:grpSpPr>
            <p:cxnSp>
              <p:nvCxnSpPr>
                <p:cNvPr id="87" name="Straight Connector 86">
                  <a:extLst>
                    <a:ext uri="{FF2B5EF4-FFF2-40B4-BE49-F238E27FC236}">
                      <a16:creationId xmlns:a16="http://schemas.microsoft.com/office/drawing/2014/main" id="{83D451F2-9270-9077-B86F-F8AFBC5EADA7}"/>
                    </a:ext>
                  </a:extLst>
                </p:cNvPr>
                <p:cNvCxnSpPr/>
                <p:nvPr/>
              </p:nvCxnSpPr>
              <p:spPr>
                <a:xfrm>
                  <a:off x="1011393" y="4722014"/>
                  <a:ext cx="63016" cy="0"/>
                </a:xfrm>
                <a:prstGeom prst="line">
                  <a:avLst/>
                </a:prstGeom>
                <a:ln w="12700">
                  <a:solidFill>
                    <a:srgbClr val="FFC000"/>
                  </a:solidFill>
                </a:ln>
              </p:spPr>
              <p:style>
                <a:lnRef idx="1">
                  <a:schemeClr val="accent1"/>
                </a:lnRef>
                <a:fillRef idx="0">
                  <a:schemeClr val="accent1"/>
                </a:fillRef>
                <a:effectRef idx="0">
                  <a:schemeClr val="accent1"/>
                </a:effectRef>
                <a:fontRef idx="minor">
                  <a:schemeClr val="tx1"/>
                </a:fontRef>
              </p:style>
            </p:cxnSp>
            <p:cxnSp>
              <p:nvCxnSpPr>
                <p:cNvPr id="88" name="Straight Connector 87">
                  <a:extLst>
                    <a:ext uri="{FF2B5EF4-FFF2-40B4-BE49-F238E27FC236}">
                      <a16:creationId xmlns:a16="http://schemas.microsoft.com/office/drawing/2014/main" id="{A6A29680-F5DA-0470-8633-7DDADB90C70A}"/>
                    </a:ext>
                  </a:extLst>
                </p:cNvPr>
                <p:cNvCxnSpPr>
                  <a:cxnSpLocks/>
                </p:cNvCxnSpPr>
                <p:nvPr/>
              </p:nvCxnSpPr>
              <p:spPr>
                <a:xfrm rot="5400000">
                  <a:off x="941705" y="4793379"/>
                  <a:ext cx="148590" cy="0"/>
                </a:xfrm>
                <a:prstGeom prst="line">
                  <a:avLst/>
                </a:prstGeom>
                <a:ln w="12700">
                  <a:solidFill>
                    <a:srgbClr val="FFC000"/>
                  </a:solidFill>
                </a:ln>
              </p:spPr>
              <p:style>
                <a:lnRef idx="1">
                  <a:schemeClr val="accent1"/>
                </a:lnRef>
                <a:fillRef idx="0">
                  <a:schemeClr val="accent1"/>
                </a:fillRef>
                <a:effectRef idx="0">
                  <a:schemeClr val="accent1"/>
                </a:effectRef>
                <a:fontRef idx="minor">
                  <a:schemeClr val="tx1"/>
                </a:fontRef>
              </p:style>
            </p:cxnSp>
            <p:cxnSp>
              <p:nvCxnSpPr>
                <p:cNvPr id="89" name="Straight Connector 88">
                  <a:extLst>
                    <a:ext uri="{FF2B5EF4-FFF2-40B4-BE49-F238E27FC236}">
                      <a16:creationId xmlns:a16="http://schemas.microsoft.com/office/drawing/2014/main" id="{BC39C123-D016-06D2-D3B5-B62DF74BBCAB}"/>
                    </a:ext>
                  </a:extLst>
                </p:cNvPr>
                <p:cNvCxnSpPr/>
                <p:nvPr/>
              </p:nvCxnSpPr>
              <p:spPr>
                <a:xfrm>
                  <a:off x="1065965" y="4869978"/>
                  <a:ext cx="83875" cy="0"/>
                </a:xfrm>
                <a:prstGeom prst="line">
                  <a:avLst/>
                </a:prstGeom>
                <a:ln w="12700">
                  <a:solidFill>
                    <a:srgbClr val="FFC000"/>
                  </a:solidFill>
                </a:ln>
              </p:spPr>
              <p:style>
                <a:lnRef idx="1">
                  <a:schemeClr val="accent1"/>
                </a:lnRef>
                <a:fillRef idx="0">
                  <a:schemeClr val="accent1"/>
                </a:fillRef>
                <a:effectRef idx="0">
                  <a:schemeClr val="accent1"/>
                </a:effectRef>
                <a:fontRef idx="minor">
                  <a:schemeClr val="tx1"/>
                </a:fontRef>
              </p:style>
            </p:cxnSp>
            <p:cxnSp>
              <p:nvCxnSpPr>
                <p:cNvPr id="90" name="Straight Connector 89">
                  <a:extLst>
                    <a:ext uri="{FF2B5EF4-FFF2-40B4-BE49-F238E27FC236}">
                      <a16:creationId xmlns:a16="http://schemas.microsoft.com/office/drawing/2014/main" id="{D0853F28-3446-7642-C359-AD634911E847}"/>
                    </a:ext>
                  </a:extLst>
                </p:cNvPr>
                <p:cNvCxnSpPr>
                  <a:cxnSpLocks/>
                </p:cNvCxnSpPr>
                <p:nvPr/>
              </p:nvCxnSpPr>
              <p:spPr>
                <a:xfrm rot="5400000">
                  <a:off x="995507" y="4797824"/>
                  <a:ext cx="148590" cy="0"/>
                </a:xfrm>
                <a:prstGeom prst="line">
                  <a:avLst/>
                </a:prstGeom>
                <a:ln w="12700">
                  <a:solidFill>
                    <a:srgbClr val="FFC000"/>
                  </a:solidFill>
                </a:ln>
              </p:spPr>
              <p:style>
                <a:lnRef idx="1">
                  <a:schemeClr val="accent1"/>
                </a:lnRef>
                <a:fillRef idx="0">
                  <a:schemeClr val="accent1"/>
                </a:fillRef>
                <a:effectRef idx="0">
                  <a:schemeClr val="accent1"/>
                </a:effectRef>
                <a:fontRef idx="minor">
                  <a:schemeClr val="tx1"/>
                </a:fontRef>
              </p:style>
            </p:cxnSp>
            <p:cxnSp>
              <p:nvCxnSpPr>
                <p:cNvPr id="91" name="Straight Connector 90">
                  <a:extLst>
                    <a:ext uri="{FF2B5EF4-FFF2-40B4-BE49-F238E27FC236}">
                      <a16:creationId xmlns:a16="http://schemas.microsoft.com/office/drawing/2014/main" id="{CE07AB65-8E6F-6F01-91E6-8B9D4689F08E}"/>
                    </a:ext>
                  </a:extLst>
                </p:cNvPr>
                <p:cNvCxnSpPr/>
                <p:nvPr/>
              </p:nvCxnSpPr>
              <p:spPr>
                <a:xfrm>
                  <a:off x="934665" y="4863392"/>
                  <a:ext cx="83875" cy="0"/>
                </a:xfrm>
                <a:prstGeom prst="line">
                  <a:avLst/>
                </a:prstGeom>
                <a:ln w="12700">
                  <a:solidFill>
                    <a:srgbClr val="FFC000"/>
                  </a:solidFill>
                </a:ln>
              </p:spPr>
              <p:style>
                <a:lnRef idx="1">
                  <a:schemeClr val="accent1"/>
                </a:lnRef>
                <a:fillRef idx="0">
                  <a:schemeClr val="accent1"/>
                </a:fillRef>
                <a:effectRef idx="0">
                  <a:schemeClr val="accent1"/>
                </a:effectRef>
                <a:fontRef idx="minor">
                  <a:schemeClr val="tx1"/>
                </a:fontRef>
              </p:style>
            </p:cxnSp>
          </p:grpSp>
        </p:grpSp>
        <p:cxnSp>
          <p:nvCxnSpPr>
            <p:cNvPr id="79" name="Straight Connector 78">
              <a:extLst>
                <a:ext uri="{FF2B5EF4-FFF2-40B4-BE49-F238E27FC236}">
                  <a16:creationId xmlns:a16="http://schemas.microsoft.com/office/drawing/2014/main" id="{59411098-755E-1F5F-F6F2-7EC0E2BA2BF9}"/>
                </a:ext>
              </a:extLst>
            </p:cNvPr>
            <p:cNvCxnSpPr>
              <a:cxnSpLocks/>
            </p:cNvCxnSpPr>
            <p:nvPr/>
          </p:nvCxnSpPr>
          <p:spPr>
            <a:xfrm flipH="1">
              <a:off x="8104248" y="4955678"/>
              <a:ext cx="571471" cy="4282"/>
            </a:xfrm>
            <a:prstGeom prst="line">
              <a:avLst/>
            </a:prstGeom>
            <a:ln w="12700">
              <a:solidFill>
                <a:srgbClr val="FFC000"/>
              </a:solidFill>
            </a:ln>
          </p:spPr>
          <p:style>
            <a:lnRef idx="1">
              <a:schemeClr val="dk1"/>
            </a:lnRef>
            <a:fillRef idx="0">
              <a:schemeClr val="dk1"/>
            </a:fillRef>
            <a:effectRef idx="0">
              <a:schemeClr val="dk1"/>
            </a:effectRef>
            <a:fontRef idx="minor">
              <a:schemeClr val="tx1"/>
            </a:fontRef>
          </p:style>
        </p:cxnSp>
        <p:cxnSp>
          <p:nvCxnSpPr>
            <p:cNvPr id="80" name="Straight Connector 79">
              <a:extLst>
                <a:ext uri="{FF2B5EF4-FFF2-40B4-BE49-F238E27FC236}">
                  <a16:creationId xmlns:a16="http://schemas.microsoft.com/office/drawing/2014/main" id="{54F92BC8-513B-0ACB-B1CA-C61F3E914283}"/>
                </a:ext>
              </a:extLst>
            </p:cNvPr>
            <p:cNvCxnSpPr>
              <a:cxnSpLocks/>
            </p:cNvCxnSpPr>
            <p:nvPr/>
          </p:nvCxnSpPr>
          <p:spPr>
            <a:xfrm flipH="1">
              <a:off x="9281526" y="4978765"/>
              <a:ext cx="546792" cy="0"/>
            </a:xfrm>
            <a:prstGeom prst="line">
              <a:avLst/>
            </a:prstGeom>
            <a:ln w="12700">
              <a:solidFill>
                <a:srgbClr val="FFC000"/>
              </a:solidFill>
            </a:ln>
          </p:spPr>
          <p:style>
            <a:lnRef idx="1">
              <a:schemeClr val="dk1"/>
            </a:lnRef>
            <a:fillRef idx="0">
              <a:schemeClr val="dk1"/>
            </a:fillRef>
            <a:effectRef idx="0">
              <a:schemeClr val="dk1"/>
            </a:effectRef>
            <a:fontRef idx="minor">
              <a:schemeClr val="tx1"/>
            </a:fontRef>
          </p:style>
        </p:cxnSp>
        <p:cxnSp>
          <p:nvCxnSpPr>
            <p:cNvPr id="81" name="Straight Connector 80">
              <a:extLst>
                <a:ext uri="{FF2B5EF4-FFF2-40B4-BE49-F238E27FC236}">
                  <a16:creationId xmlns:a16="http://schemas.microsoft.com/office/drawing/2014/main" id="{F68AB8C8-6B7E-25DB-E816-553ADDCE67D1}"/>
                </a:ext>
              </a:extLst>
            </p:cNvPr>
            <p:cNvCxnSpPr>
              <a:cxnSpLocks/>
            </p:cNvCxnSpPr>
            <p:nvPr/>
          </p:nvCxnSpPr>
          <p:spPr>
            <a:xfrm>
              <a:off x="9829437" y="4578355"/>
              <a:ext cx="5018" cy="397775"/>
            </a:xfrm>
            <a:prstGeom prst="line">
              <a:avLst/>
            </a:prstGeom>
            <a:ln w="12700">
              <a:solidFill>
                <a:srgbClr val="FFC00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2" name="Straight Connector 81">
              <a:extLst>
                <a:ext uri="{FF2B5EF4-FFF2-40B4-BE49-F238E27FC236}">
                  <a16:creationId xmlns:a16="http://schemas.microsoft.com/office/drawing/2014/main" id="{321A75DD-AAE4-5EEC-1A67-CAE786712587}"/>
                </a:ext>
              </a:extLst>
            </p:cNvPr>
            <p:cNvCxnSpPr>
              <a:cxnSpLocks/>
            </p:cNvCxnSpPr>
            <p:nvPr/>
          </p:nvCxnSpPr>
          <p:spPr>
            <a:xfrm>
              <a:off x="8113662" y="4555549"/>
              <a:ext cx="5018" cy="397775"/>
            </a:xfrm>
            <a:prstGeom prst="line">
              <a:avLst/>
            </a:prstGeom>
            <a:ln w="12700">
              <a:solidFill>
                <a:srgbClr val="FFC00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grpSp>
        <p:nvGrpSpPr>
          <p:cNvPr id="41" name="Group 40">
            <a:extLst>
              <a:ext uri="{FF2B5EF4-FFF2-40B4-BE49-F238E27FC236}">
                <a16:creationId xmlns:a16="http://schemas.microsoft.com/office/drawing/2014/main" id="{3BF8E18A-447C-74E2-25B7-6E32612BDA6E}"/>
              </a:ext>
            </a:extLst>
          </p:cNvPr>
          <p:cNvGrpSpPr/>
          <p:nvPr/>
        </p:nvGrpSpPr>
        <p:grpSpPr>
          <a:xfrm>
            <a:off x="11481757" y="74540"/>
            <a:ext cx="620304" cy="653010"/>
            <a:chOff x="8366841" y="1587144"/>
            <a:chExt cx="620304" cy="653010"/>
          </a:xfrm>
        </p:grpSpPr>
        <p:cxnSp>
          <p:nvCxnSpPr>
            <p:cNvPr id="44" name="Straight Connector 43">
              <a:extLst>
                <a:ext uri="{FF2B5EF4-FFF2-40B4-BE49-F238E27FC236}">
                  <a16:creationId xmlns:a16="http://schemas.microsoft.com/office/drawing/2014/main" id="{3FEDFD97-AAD2-666B-5758-38DBE9AA13BD}"/>
                </a:ext>
              </a:extLst>
            </p:cNvPr>
            <p:cNvCxnSpPr/>
            <p:nvPr/>
          </p:nvCxnSpPr>
          <p:spPr>
            <a:xfrm>
              <a:off x="8672017" y="1587144"/>
              <a:ext cx="0" cy="653010"/>
            </a:xfrm>
            <a:prstGeom prst="line">
              <a:avLst/>
            </a:prstGeom>
            <a:effectLst>
              <a:glow rad="63500">
                <a:schemeClr val="accent1">
                  <a:satMod val="175000"/>
                  <a:alpha val="40000"/>
                </a:schemeClr>
              </a:glow>
            </a:effectLst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5" name="Straight Connector 54">
              <a:extLst>
                <a:ext uri="{FF2B5EF4-FFF2-40B4-BE49-F238E27FC236}">
                  <a16:creationId xmlns:a16="http://schemas.microsoft.com/office/drawing/2014/main" id="{4D2CEBA2-3C6B-082C-BF11-7A83A462720F}"/>
                </a:ext>
              </a:extLst>
            </p:cNvPr>
            <p:cNvCxnSpPr/>
            <p:nvPr/>
          </p:nvCxnSpPr>
          <p:spPr>
            <a:xfrm>
              <a:off x="8366841" y="1917229"/>
              <a:ext cx="620304" cy="0"/>
            </a:xfrm>
            <a:prstGeom prst="line">
              <a:avLst/>
            </a:prstGeom>
            <a:effectLst>
              <a:glow rad="63500">
                <a:schemeClr val="accent1">
                  <a:satMod val="175000"/>
                  <a:alpha val="40000"/>
                </a:schemeClr>
              </a:glow>
            </a:effectLst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grpSp>
        <p:nvGrpSpPr>
          <p:cNvPr id="2281" name="Group 2280">
            <a:extLst>
              <a:ext uri="{FF2B5EF4-FFF2-40B4-BE49-F238E27FC236}">
                <a16:creationId xmlns:a16="http://schemas.microsoft.com/office/drawing/2014/main" id="{E2EB0C6A-3DE4-A7B5-323F-E3CEF37234A3}"/>
              </a:ext>
            </a:extLst>
          </p:cNvPr>
          <p:cNvGrpSpPr/>
          <p:nvPr/>
        </p:nvGrpSpPr>
        <p:grpSpPr>
          <a:xfrm>
            <a:off x="11157779" y="-216759"/>
            <a:ext cx="1260000" cy="1260000"/>
            <a:chOff x="7064043" y="3066250"/>
            <a:chExt cx="1260000" cy="1260000"/>
          </a:xfrm>
        </p:grpSpPr>
        <p:sp>
          <p:nvSpPr>
            <p:cNvPr id="107" name="Oval 106">
              <a:extLst>
                <a:ext uri="{FF2B5EF4-FFF2-40B4-BE49-F238E27FC236}">
                  <a16:creationId xmlns:a16="http://schemas.microsoft.com/office/drawing/2014/main" id="{E1238429-4990-5E5F-A9EE-589249A0520D}"/>
                </a:ext>
              </a:extLst>
            </p:cNvPr>
            <p:cNvSpPr/>
            <p:nvPr/>
          </p:nvSpPr>
          <p:spPr>
            <a:xfrm>
              <a:off x="7064043" y="3066250"/>
              <a:ext cx="1260000" cy="1260000"/>
            </a:xfrm>
            <a:prstGeom prst="ellipse">
              <a:avLst/>
            </a:prstGeom>
            <a:noFill/>
            <a:ln>
              <a:solidFill>
                <a:schemeClr val="bg1"/>
              </a:solidFill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IN"/>
            </a:p>
          </p:txBody>
        </p:sp>
        <p:grpSp>
          <p:nvGrpSpPr>
            <p:cNvPr id="108" name="Group 107">
              <a:extLst>
                <a:ext uri="{FF2B5EF4-FFF2-40B4-BE49-F238E27FC236}">
                  <a16:creationId xmlns:a16="http://schemas.microsoft.com/office/drawing/2014/main" id="{6A909190-34BE-73D1-7283-5B3BF165D38A}"/>
                </a:ext>
              </a:extLst>
            </p:cNvPr>
            <p:cNvGrpSpPr/>
            <p:nvPr/>
          </p:nvGrpSpPr>
          <p:grpSpPr>
            <a:xfrm>
              <a:off x="7330553" y="3336250"/>
              <a:ext cx="726980" cy="720000"/>
              <a:chOff x="9768840" y="2275840"/>
              <a:chExt cx="726980" cy="720000"/>
            </a:xfrm>
          </p:grpSpPr>
          <p:sp>
            <p:nvSpPr>
              <p:cNvPr id="109" name="Oval 108">
                <a:extLst>
                  <a:ext uri="{FF2B5EF4-FFF2-40B4-BE49-F238E27FC236}">
                    <a16:creationId xmlns:a16="http://schemas.microsoft.com/office/drawing/2014/main" id="{DD25D2A2-67AF-5015-E184-B357CE65B192}"/>
                  </a:ext>
                </a:extLst>
              </p:cNvPr>
              <p:cNvSpPr/>
              <p:nvPr/>
            </p:nvSpPr>
            <p:spPr>
              <a:xfrm>
                <a:off x="9768840" y="2275840"/>
                <a:ext cx="720000" cy="720000"/>
              </a:xfrm>
              <a:prstGeom prst="ellipse">
                <a:avLst/>
              </a:prstGeom>
              <a:noFill/>
              <a:ln>
                <a:solidFill>
                  <a:schemeClr val="bg1"/>
                </a:solidFill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IN"/>
              </a:p>
            </p:txBody>
          </p:sp>
          <p:cxnSp>
            <p:nvCxnSpPr>
              <p:cNvPr id="110" name="Straight Arrow Connector 109">
                <a:extLst>
                  <a:ext uri="{FF2B5EF4-FFF2-40B4-BE49-F238E27FC236}">
                    <a16:creationId xmlns:a16="http://schemas.microsoft.com/office/drawing/2014/main" id="{0E7D7DE3-1937-18B9-C9EE-6EE5BC79A757}"/>
                  </a:ext>
                </a:extLst>
              </p:cNvPr>
              <p:cNvCxnSpPr>
                <a:cxnSpLocks/>
              </p:cNvCxnSpPr>
              <p:nvPr/>
            </p:nvCxnSpPr>
            <p:spPr>
              <a:xfrm rot="7200000">
                <a:off x="9860407" y="2786655"/>
                <a:ext cx="360000" cy="6762"/>
              </a:xfrm>
              <a:prstGeom prst="straightConnector1">
                <a:avLst/>
              </a:prstGeom>
              <a:ln w="38100" cap="rnd">
                <a:solidFill>
                  <a:srgbClr val="FFFF00"/>
                </a:solidFill>
                <a:tailEnd type="triangle"/>
              </a:ln>
            </p:spPr>
            <p:style>
              <a:lnRef idx="2">
                <a:schemeClr val="accent3"/>
              </a:lnRef>
              <a:fillRef idx="0">
                <a:schemeClr val="accent3"/>
              </a:fillRef>
              <a:effectRef idx="1">
                <a:schemeClr val="accent3"/>
              </a:effectRef>
              <a:fontRef idx="minor">
                <a:schemeClr val="tx1"/>
              </a:fontRef>
            </p:style>
          </p:cxnSp>
          <p:cxnSp>
            <p:nvCxnSpPr>
              <p:cNvPr id="111" name="Straight Arrow Connector 110">
                <a:extLst>
                  <a:ext uri="{FF2B5EF4-FFF2-40B4-BE49-F238E27FC236}">
                    <a16:creationId xmlns:a16="http://schemas.microsoft.com/office/drawing/2014/main" id="{ADA7CA81-781C-32DE-A300-6FAC27443F26}"/>
                  </a:ext>
                </a:extLst>
              </p:cNvPr>
              <p:cNvCxnSpPr>
                <a:cxnSpLocks/>
              </p:cNvCxnSpPr>
              <p:nvPr/>
            </p:nvCxnSpPr>
            <p:spPr>
              <a:xfrm rot="14400000">
                <a:off x="9861767" y="2473195"/>
                <a:ext cx="360000" cy="6762"/>
              </a:xfrm>
              <a:prstGeom prst="straightConnector1">
                <a:avLst/>
              </a:prstGeom>
              <a:ln w="38100" cap="rnd">
                <a:solidFill>
                  <a:srgbClr val="0070C0"/>
                </a:solidFill>
                <a:tailEnd type="triangle"/>
              </a:ln>
            </p:spPr>
            <p:style>
              <a:lnRef idx="2">
                <a:schemeClr val="accent3"/>
              </a:lnRef>
              <a:fillRef idx="0">
                <a:schemeClr val="accent3"/>
              </a:fillRef>
              <a:effectRef idx="1">
                <a:schemeClr val="accent3"/>
              </a:effectRef>
              <a:fontRef idx="minor">
                <a:schemeClr val="tx1"/>
              </a:fontRef>
            </p:style>
          </p:cxnSp>
          <p:cxnSp>
            <p:nvCxnSpPr>
              <p:cNvPr id="112" name="Straight Arrow Connector 111">
                <a:extLst>
                  <a:ext uri="{FF2B5EF4-FFF2-40B4-BE49-F238E27FC236}">
                    <a16:creationId xmlns:a16="http://schemas.microsoft.com/office/drawing/2014/main" id="{10E8A529-8CE7-CFC3-D7C9-08F9890394A9}"/>
                  </a:ext>
                </a:extLst>
              </p:cNvPr>
              <p:cNvCxnSpPr/>
              <p:nvPr/>
            </p:nvCxnSpPr>
            <p:spPr>
              <a:xfrm>
                <a:off x="10135820" y="2629924"/>
                <a:ext cx="360000" cy="6762"/>
              </a:xfrm>
              <a:prstGeom prst="straightConnector1">
                <a:avLst/>
              </a:prstGeom>
              <a:ln w="38100" cap="rnd">
                <a:solidFill>
                  <a:srgbClr val="FF0000"/>
                </a:solidFill>
                <a:tailEnd type="triangle"/>
              </a:ln>
            </p:spPr>
            <p:style>
              <a:lnRef idx="2">
                <a:schemeClr val="accent3"/>
              </a:lnRef>
              <a:fillRef idx="0">
                <a:schemeClr val="accent3"/>
              </a:fillRef>
              <a:effectRef idx="1">
                <a:schemeClr val="accent3"/>
              </a:effectRef>
              <a:fontRef idx="minor">
                <a:schemeClr val="tx1"/>
              </a:fontRef>
            </p:style>
          </p:cxnSp>
        </p:grpSp>
      </p:grpSp>
      <p:sp>
        <p:nvSpPr>
          <p:cNvPr id="113" name="Rectangle 112">
            <a:extLst>
              <a:ext uri="{FF2B5EF4-FFF2-40B4-BE49-F238E27FC236}">
                <a16:creationId xmlns:a16="http://schemas.microsoft.com/office/drawing/2014/main" id="{14B0A32B-DD4A-C86C-3E6F-20134F2DCF4E}"/>
              </a:ext>
            </a:extLst>
          </p:cNvPr>
          <p:cNvSpPr/>
          <p:nvPr/>
        </p:nvSpPr>
        <p:spPr>
          <a:xfrm>
            <a:off x="11033567" y="-86686"/>
            <a:ext cx="513657" cy="405484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2000" b="0" cap="none" spc="0" dirty="0">
                <a:ln w="0"/>
                <a:solidFill>
                  <a:srgbClr val="92D050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120</a:t>
            </a:r>
          </a:p>
        </p:txBody>
      </p:sp>
      <p:sp>
        <p:nvSpPr>
          <p:cNvPr id="114" name="Rectangle 113">
            <a:extLst>
              <a:ext uri="{FF2B5EF4-FFF2-40B4-BE49-F238E27FC236}">
                <a16:creationId xmlns:a16="http://schemas.microsoft.com/office/drawing/2014/main" id="{D63E37DC-F589-F11D-D68D-523C8BB43153}"/>
              </a:ext>
            </a:extLst>
          </p:cNvPr>
          <p:cNvSpPr/>
          <p:nvPr/>
        </p:nvSpPr>
        <p:spPr>
          <a:xfrm>
            <a:off x="11077769" y="566219"/>
            <a:ext cx="513657" cy="405484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2000" b="0" cap="none" spc="0" dirty="0">
                <a:ln w="0"/>
                <a:solidFill>
                  <a:srgbClr val="92D050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240</a:t>
            </a:r>
          </a:p>
        </p:txBody>
      </p:sp>
    </p:spTree>
    <p:extLst>
      <p:ext uri="{BB962C8B-B14F-4D97-AF65-F5344CB8AC3E}">
        <p14:creationId xmlns:p14="http://schemas.microsoft.com/office/powerpoint/2010/main" val="304526239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0">
        <p:cut/>
      </p:transition>
    </mc:Choice>
    <mc:Fallback xmlns="">
      <p:transition>
        <p:cut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8" presetClass="emph" presetSubtype="0" repeatCount="indefinite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Rot by="-21600000">
                                      <p:cBhvr>
                                        <p:cTn id="6" dur="20000" fill="hold"/>
                                        <p:tgtEl>
                                          <p:spTgt spid="2281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1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2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7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4" dur="500"/>
                                        <p:tgtEl>
                                          <p:spTgt spid="217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5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7" dur="500"/>
                                        <p:tgtEl>
                                          <p:spTgt spid="223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8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0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0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8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2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22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28" dur="500"/>
                                        <p:tgtEl>
                                          <p:spTgt spid="4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0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/>
          <p:cNvSpPr>
            <a:spLocks noGrp="1"/>
          </p:cNvSpPr>
          <p:nvPr>
            <p:ph type="ctrTitle"/>
          </p:nvPr>
        </p:nvSpPr>
        <p:spPr>
          <a:xfrm>
            <a:off x="3619985" y="63718"/>
            <a:ext cx="4952031" cy="633120"/>
          </a:xfrm>
        </p:spPr>
        <p:txBody>
          <a:bodyPr>
            <a:normAutofit fontScale="90000"/>
          </a:bodyPr>
          <a:lstStyle/>
          <a:p>
            <a:pPr algn="ctr"/>
            <a:r>
              <a:rPr lang="en-IN" sz="4000" i="1" u="sng" dirty="0">
                <a:solidFill>
                  <a:srgbClr val="92D050"/>
                </a:solidFill>
              </a:rPr>
              <a:t>REF relay calculations</a:t>
            </a:r>
            <a:endParaRPr lang="en-IN" sz="4000" i="1" u="sng" dirty="0"/>
          </a:p>
        </p:txBody>
      </p:sp>
      <p:pic>
        <p:nvPicPr>
          <p:cNvPr id="2052" name="Picture 4" descr="APTRANSCO ⚡️⚡️ - Electricity Transmission Company - APTRANSCO | LinkedIn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7541" y="17768"/>
            <a:ext cx="1057360" cy="97547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mc:AlternateContent xmlns:mc="http://schemas.openxmlformats.org/markup-compatibility/2006" xmlns:pslz="http://schemas.microsoft.com/office/powerpoint/2016/slidezoom">
        <mc:Choice Requires="pslz">
          <p:graphicFrame>
            <p:nvGraphicFramePr>
              <p:cNvPr id="35" name="Slide Zoom 34">
                <a:extLst>
                  <a:ext uri="{FF2B5EF4-FFF2-40B4-BE49-F238E27FC236}">
                    <a16:creationId xmlns:a16="http://schemas.microsoft.com/office/drawing/2014/main" id="{53BE1FFF-C14D-DD14-BB4E-8633509E803E}"/>
                  </a:ext>
                </a:extLst>
              </p:cNvPr>
              <p:cNvGraphicFramePr>
                <a:graphicFrameLocks/>
              </p:cNvGraphicFramePr>
              <p:nvPr/>
            </p:nvGraphicFramePr>
            <p:xfrm>
              <a:off x="11796934" y="6490925"/>
              <a:ext cx="360000" cy="360000"/>
            </p:xfrm>
            <a:graphic>
              <a:graphicData uri="http://schemas.microsoft.com/office/powerpoint/2016/slidezoom">
                <pslz:sldZm>
                  <pslz:sldZmObj sldId="344" cId="733046827">
                    <pslz:zmPr id="{F6646EB9-C989-45E4-B38A-DFE7FBE75795}" returnToParent="0" transitionDur="1000">
                      <p166:blipFill xmlns:p166="http://schemas.microsoft.com/office/powerpoint/2016/6/main">
                        <a:blip r:embed="rId3"/>
                        <a:stretch>
                          <a:fillRect/>
                        </a:stretch>
                      </p166:blipFill>
                      <p166:spPr xmlns:p166="http://schemas.microsoft.com/office/powerpoint/2016/6/main">
                        <a:xfrm>
                          <a:off x="0" y="0"/>
                          <a:ext cx="360000" cy="360000"/>
                        </a:xfrm>
                        <a:prstGeom prst="rect">
                          <a:avLst/>
                        </a:prstGeom>
                        <a:ln w="3175">
                          <a:solidFill>
                            <a:prstClr val="ltGray"/>
                          </a:solidFill>
                        </a:ln>
                      </p166:spPr>
                    </pslz:zmPr>
                  </pslz:sldZmObj>
                </pslz:sldZm>
              </a:graphicData>
            </a:graphic>
          </p:graphicFrame>
        </mc:Choice>
        <mc:Fallback xmlns="">
          <p:pic>
            <p:nvPicPr>
              <p:cNvPr id="35" name="Slide Zoom 34">
                <a:hlinkClick r:id="rId4" action="ppaction://hlinksldjump"/>
                <a:extLst>
                  <a:ext uri="{FF2B5EF4-FFF2-40B4-BE49-F238E27FC236}">
                    <a16:creationId xmlns:a16="http://schemas.microsoft.com/office/drawing/2014/main" id="{53BE1FFF-C14D-DD14-BB4E-8633509E803E}"/>
                  </a:ext>
                </a:extLst>
              </p:cNvPr>
              <p:cNvPicPr>
                <a:picLocks noGrp="1" noRot="1" noChangeAspect="1" noMove="1" noResize="1" noEditPoints="1" noAdjustHandles="1" noChangeArrowheads="1" noChangeShapeType="1"/>
              </p:cNvPicPr>
              <p:nvPr/>
            </p:nvPicPr>
            <p:blipFill>
              <a:blip r:embed="rId5"/>
              <a:stretch>
                <a:fillRect/>
              </a:stretch>
            </p:blipFill>
            <p:spPr>
              <a:xfrm>
                <a:off x="11796934" y="6490925"/>
                <a:ext cx="360000" cy="360000"/>
              </a:xfrm>
              <a:prstGeom prst="rect">
                <a:avLst/>
              </a:prstGeom>
              <a:ln w="3175">
                <a:solidFill>
                  <a:prstClr val="ltGray"/>
                </a:solidFill>
              </a:ln>
            </p:spPr>
          </p:pic>
        </mc:Fallback>
      </mc:AlternateContent>
      <mc:AlternateContent xmlns:mc="http://schemas.openxmlformats.org/markup-compatibility/2006" xmlns:pslz="http://schemas.microsoft.com/office/powerpoint/2016/slidezoom">
        <mc:Choice Requires="pslz">
          <p:graphicFrame>
            <p:nvGraphicFramePr>
              <p:cNvPr id="37" name="Slide Zoom 36">
                <a:extLst>
                  <a:ext uri="{FF2B5EF4-FFF2-40B4-BE49-F238E27FC236}">
                    <a16:creationId xmlns:a16="http://schemas.microsoft.com/office/drawing/2014/main" id="{0E8B197E-FE69-9387-1C1E-2F07BD7E0624}"/>
                  </a:ext>
                </a:extLst>
              </p:cNvPr>
              <p:cNvGraphicFramePr>
                <a:graphicFrameLocks/>
              </p:cNvGraphicFramePr>
              <p:nvPr/>
            </p:nvGraphicFramePr>
            <p:xfrm>
              <a:off x="11796934" y="6071315"/>
              <a:ext cx="360000" cy="360000"/>
            </p:xfrm>
            <a:graphic>
              <a:graphicData uri="http://schemas.microsoft.com/office/powerpoint/2016/slidezoom">
                <pslz:sldZm>
                  <pslz:sldZmObj sldId="361" cId="686668015">
                    <pslz:zmPr id="{0590574B-C020-44A0-B8CF-AF7B03357921}" returnToParent="0" transitionDur="1000">
                      <p166:blipFill xmlns:p166="http://schemas.microsoft.com/office/powerpoint/2016/6/main">
                        <a:blip r:embed="rId6"/>
                        <a:stretch>
                          <a:fillRect/>
                        </a:stretch>
                      </p166:blipFill>
                      <p166:spPr xmlns:p166="http://schemas.microsoft.com/office/powerpoint/2016/6/main">
                        <a:xfrm>
                          <a:off x="0" y="0"/>
                          <a:ext cx="360000" cy="360000"/>
                        </a:xfrm>
                        <a:prstGeom prst="rect">
                          <a:avLst/>
                        </a:prstGeom>
                        <a:ln w="3175">
                          <a:solidFill>
                            <a:prstClr val="ltGray"/>
                          </a:solidFill>
                        </a:ln>
                      </p166:spPr>
                    </pslz:zmPr>
                  </pslz:sldZmObj>
                </pslz:sldZm>
              </a:graphicData>
            </a:graphic>
          </p:graphicFrame>
        </mc:Choice>
        <mc:Fallback xmlns="">
          <p:pic>
            <p:nvPicPr>
              <p:cNvPr id="37" name="Slide Zoom 36">
                <a:hlinkClick r:id="rId7" action="ppaction://hlinksldjump"/>
                <a:extLst>
                  <a:ext uri="{FF2B5EF4-FFF2-40B4-BE49-F238E27FC236}">
                    <a16:creationId xmlns:a16="http://schemas.microsoft.com/office/drawing/2014/main" id="{0E8B197E-FE69-9387-1C1E-2F07BD7E0624}"/>
                  </a:ext>
                </a:extLst>
              </p:cNvPr>
              <p:cNvPicPr>
                <a:picLocks noGrp="1" noRot="1" noChangeAspect="1" noMove="1" noResize="1" noEditPoints="1" noAdjustHandles="1" noChangeArrowheads="1" noChangeShapeType="1"/>
              </p:cNvPicPr>
              <p:nvPr/>
            </p:nvPicPr>
            <p:blipFill>
              <a:blip r:embed="rId8"/>
              <a:stretch>
                <a:fillRect/>
              </a:stretch>
            </p:blipFill>
            <p:spPr>
              <a:xfrm>
                <a:off x="11796934" y="6071315"/>
                <a:ext cx="360000" cy="360000"/>
              </a:xfrm>
              <a:prstGeom prst="rect">
                <a:avLst/>
              </a:prstGeom>
              <a:ln w="3175">
                <a:solidFill>
                  <a:prstClr val="ltGray"/>
                </a:solidFill>
              </a:ln>
            </p:spPr>
          </p:pic>
        </mc:Fallback>
      </mc:AlternateContent>
      <p:sp>
        <p:nvSpPr>
          <p:cNvPr id="41" name="Title 2">
            <a:extLst>
              <a:ext uri="{FF2B5EF4-FFF2-40B4-BE49-F238E27FC236}">
                <a16:creationId xmlns:a16="http://schemas.microsoft.com/office/drawing/2014/main" id="{246F80C9-7494-5A39-F3E7-4A91F59AB4BC}"/>
              </a:ext>
            </a:extLst>
          </p:cNvPr>
          <p:cNvSpPr txBox="1">
            <a:spLocks/>
          </p:cNvSpPr>
          <p:nvPr/>
        </p:nvSpPr>
        <p:spPr>
          <a:xfrm>
            <a:off x="457541" y="1201638"/>
            <a:ext cx="7456739" cy="633120"/>
          </a:xfrm>
          <a:prstGeom prst="rect">
            <a:avLst/>
          </a:prstGeom>
        </p:spPr>
        <p:txBody>
          <a:bodyPr vert="horz" lIns="91440" tIns="45720" rIns="91440" bIns="45720" rtlCol="0" anchor="b">
            <a:normAutofit fontScale="75000" lnSpcReduction="20000"/>
          </a:bodyPr>
          <a:lstStyle>
            <a:lvl1pPr algn="l" defTabSz="914400" rtl="0" eaLnBrk="1" latinLnBrk="0" hangingPunct="1">
              <a:lnSpc>
                <a:spcPct val="85000"/>
              </a:lnSpc>
              <a:spcBef>
                <a:spcPct val="0"/>
              </a:spcBef>
              <a:buNone/>
              <a:defRPr sz="7200" kern="1200" spc="-50" baseline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IN" sz="4000" i="1" dirty="0">
                <a:solidFill>
                  <a:srgbClr val="92D050"/>
                </a:solidFill>
              </a:rPr>
              <a:t>Consider 400 kV / 220 kV, 315 MVA ICT</a:t>
            </a:r>
            <a:endParaRPr lang="en-IN" sz="4000" i="1" dirty="0"/>
          </a:p>
        </p:txBody>
      </p:sp>
      <p:sp>
        <p:nvSpPr>
          <p:cNvPr id="43" name="Title 2">
            <a:extLst>
              <a:ext uri="{FF2B5EF4-FFF2-40B4-BE49-F238E27FC236}">
                <a16:creationId xmlns:a16="http://schemas.microsoft.com/office/drawing/2014/main" id="{D73B3E01-5959-0B86-39BE-595CBB93D3DD}"/>
              </a:ext>
            </a:extLst>
          </p:cNvPr>
          <p:cNvSpPr txBox="1">
            <a:spLocks/>
          </p:cNvSpPr>
          <p:nvPr/>
        </p:nvSpPr>
        <p:spPr>
          <a:xfrm>
            <a:off x="457539" y="1887741"/>
            <a:ext cx="7975261" cy="633120"/>
          </a:xfrm>
          <a:prstGeom prst="rect">
            <a:avLst/>
          </a:prstGeom>
        </p:spPr>
        <p:txBody>
          <a:bodyPr vert="horz" lIns="91440" tIns="45720" rIns="91440" bIns="45720" rtlCol="0" anchor="b">
            <a:normAutofit fontScale="67500" lnSpcReduction="20000"/>
          </a:bodyPr>
          <a:lstStyle>
            <a:lvl1pPr algn="l" defTabSz="914400" rtl="0" eaLnBrk="1" latinLnBrk="0" hangingPunct="1">
              <a:lnSpc>
                <a:spcPct val="85000"/>
              </a:lnSpc>
              <a:spcBef>
                <a:spcPct val="0"/>
              </a:spcBef>
              <a:buNone/>
              <a:defRPr sz="7200" kern="1200" spc="-50" baseline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IN" sz="4000" i="1" dirty="0">
                <a:solidFill>
                  <a:srgbClr val="FFFF00"/>
                </a:solidFill>
              </a:rPr>
              <a:t>LV I FL 		= 315 M / (√3 * 220 k) = 826 A</a:t>
            </a:r>
          </a:p>
        </p:txBody>
      </p:sp>
      <p:sp>
        <p:nvSpPr>
          <p:cNvPr id="44" name="Title 2">
            <a:extLst>
              <a:ext uri="{FF2B5EF4-FFF2-40B4-BE49-F238E27FC236}">
                <a16:creationId xmlns:a16="http://schemas.microsoft.com/office/drawing/2014/main" id="{D20346F4-43C6-1903-120E-991A5D21C1E5}"/>
              </a:ext>
            </a:extLst>
          </p:cNvPr>
          <p:cNvSpPr txBox="1">
            <a:spLocks/>
          </p:cNvSpPr>
          <p:nvPr/>
        </p:nvSpPr>
        <p:spPr>
          <a:xfrm>
            <a:off x="457539" y="3429000"/>
            <a:ext cx="8114477" cy="633120"/>
          </a:xfrm>
          <a:prstGeom prst="rect">
            <a:avLst/>
          </a:prstGeom>
        </p:spPr>
        <p:txBody>
          <a:bodyPr vert="horz" lIns="91440" tIns="45720" rIns="91440" bIns="45720" rtlCol="0" anchor="ctr" anchorCtr="0">
            <a:normAutofit fontScale="60000" lnSpcReduction="20000"/>
          </a:bodyPr>
          <a:lstStyle>
            <a:lvl1pPr algn="l" defTabSz="914400" rtl="0" eaLnBrk="1" latinLnBrk="0" hangingPunct="1">
              <a:lnSpc>
                <a:spcPct val="85000"/>
              </a:lnSpc>
              <a:spcBef>
                <a:spcPct val="0"/>
              </a:spcBef>
              <a:buNone/>
              <a:defRPr sz="7200" kern="1200" spc="-50" baseline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IN" sz="4000" i="1" dirty="0">
                <a:solidFill>
                  <a:srgbClr val="FFFF00"/>
                </a:solidFill>
              </a:rPr>
              <a:t>Hence CTR to be selected is 1000 / 1 A on HV , IV &amp; N side</a:t>
            </a:r>
          </a:p>
        </p:txBody>
      </p:sp>
      <p:sp>
        <p:nvSpPr>
          <p:cNvPr id="46" name="Title 2">
            <a:extLst>
              <a:ext uri="{FF2B5EF4-FFF2-40B4-BE49-F238E27FC236}">
                <a16:creationId xmlns:a16="http://schemas.microsoft.com/office/drawing/2014/main" id="{1E29C265-B47F-794E-0860-2437321B8C9D}"/>
              </a:ext>
            </a:extLst>
          </p:cNvPr>
          <p:cNvSpPr txBox="1">
            <a:spLocks/>
          </p:cNvSpPr>
          <p:nvPr/>
        </p:nvSpPr>
        <p:spPr>
          <a:xfrm>
            <a:off x="457539" y="2729257"/>
            <a:ext cx="7975261" cy="633120"/>
          </a:xfrm>
          <a:prstGeom prst="rect">
            <a:avLst/>
          </a:prstGeom>
        </p:spPr>
        <p:txBody>
          <a:bodyPr vert="horz" lIns="91440" tIns="45720" rIns="91440" bIns="45720" rtlCol="0" anchor="ctr" anchorCtr="0">
            <a:normAutofit fontScale="97500"/>
          </a:bodyPr>
          <a:lstStyle>
            <a:lvl1pPr algn="l" defTabSz="914400" rtl="0" eaLnBrk="1" latinLnBrk="0" hangingPunct="1">
              <a:lnSpc>
                <a:spcPct val="85000"/>
              </a:lnSpc>
              <a:spcBef>
                <a:spcPct val="0"/>
              </a:spcBef>
              <a:buNone/>
              <a:defRPr sz="7200" kern="1200" spc="-50" baseline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IN" sz="2400" i="1" dirty="0">
                <a:solidFill>
                  <a:srgbClr val="FFFF00"/>
                </a:solidFill>
              </a:rPr>
              <a:t>20% of LV I FL Extra = 826 + (20% *826) = 991 ~ 1000 A</a:t>
            </a:r>
          </a:p>
        </p:txBody>
      </p:sp>
      <p:sp>
        <p:nvSpPr>
          <p:cNvPr id="47" name="Title 2">
            <a:extLst>
              <a:ext uri="{FF2B5EF4-FFF2-40B4-BE49-F238E27FC236}">
                <a16:creationId xmlns:a16="http://schemas.microsoft.com/office/drawing/2014/main" id="{6C48CDFF-1090-DA52-0B2A-B57A18D8CA1F}"/>
              </a:ext>
            </a:extLst>
          </p:cNvPr>
          <p:cNvSpPr txBox="1">
            <a:spLocks/>
          </p:cNvSpPr>
          <p:nvPr/>
        </p:nvSpPr>
        <p:spPr>
          <a:xfrm>
            <a:off x="457538" y="4128743"/>
            <a:ext cx="8114477" cy="633120"/>
          </a:xfrm>
          <a:prstGeom prst="rect">
            <a:avLst/>
          </a:prstGeom>
        </p:spPr>
        <p:txBody>
          <a:bodyPr vert="horz" lIns="91440" tIns="45720" rIns="91440" bIns="45720" rtlCol="0" anchor="ctr" anchorCtr="0">
            <a:normAutofit fontScale="75000" lnSpcReduction="20000"/>
          </a:bodyPr>
          <a:lstStyle>
            <a:lvl1pPr algn="l" defTabSz="914400" rtl="0" eaLnBrk="1" latinLnBrk="0" hangingPunct="1">
              <a:lnSpc>
                <a:spcPct val="85000"/>
              </a:lnSpc>
              <a:spcBef>
                <a:spcPct val="0"/>
              </a:spcBef>
              <a:buNone/>
              <a:defRPr sz="7200" kern="1200" spc="-50" baseline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IN" sz="4000" i="1" dirty="0">
                <a:solidFill>
                  <a:srgbClr val="FFFF00"/>
                </a:solidFill>
              </a:rPr>
              <a:t>REF Min. pickup current Set value = 0.02 A</a:t>
            </a:r>
          </a:p>
        </p:txBody>
      </p:sp>
      <p:sp>
        <p:nvSpPr>
          <p:cNvPr id="48" name="Title 2">
            <a:extLst>
              <a:ext uri="{FF2B5EF4-FFF2-40B4-BE49-F238E27FC236}">
                <a16:creationId xmlns:a16="http://schemas.microsoft.com/office/drawing/2014/main" id="{A186C2F4-A1E5-1315-3BFD-CF87F4390408}"/>
              </a:ext>
            </a:extLst>
          </p:cNvPr>
          <p:cNvSpPr txBox="1">
            <a:spLocks/>
          </p:cNvSpPr>
          <p:nvPr/>
        </p:nvSpPr>
        <p:spPr>
          <a:xfrm>
            <a:off x="457539" y="4814846"/>
            <a:ext cx="3162446" cy="633120"/>
          </a:xfrm>
          <a:prstGeom prst="rect">
            <a:avLst/>
          </a:prstGeom>
        </p:spPr>
        <p:txBody>
          <a:bodyPr vert="horz" lIns="91440" tIns="45720" rIns="91440" bIns="45720" rtlCol="0" anchor="ctr" anchorCtr="0">
            <a:normAutofit fontScale="97500"/>
          </a:bodyPr>
          <a:lstStyle>
            <a:lvl1pPr algn="l" defTabSz="914400" rtl="0" eaLnBrk="1" latinLnBrk="0" hangingPunct="1">
              <a:lnSpc>
                <a:spcPct val="85000"/>
              </a:lnSpc>
              <a:spcBef>
                <a:spcPct val="0"/>
              </a:spcBef>
              <a:buNone/>
              <a:defRPr sz="7200" kern="1200" spc="-50" baseline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US" sz="2400" i="1" dirty="0">
                <a:solidFill>
                  <a:srgbClr val="FFFF00"/>
                </a:solidFill>
              </a:rPr>
              <a:t>1 	= 1000</a:t>
            </a:r>
            <a:endParaRPr lang="en-US" sz="2400" i="1" dirty="0">
              <a:solidFill>
                <a:srgbClr val="FFFF00"/>
              </a:solidFill>
              <a:sym typeface="Wingdings" panose="05000000000000000000" pitchFamily="2" charset="2"/>
            </a:endParaRPr>
          </a:p>
        </p:txBody>
      </p:sp>
      <p:sp>
        <p:nvSpPr>
          <p:cNvPr id="53" name="Title 2">
            <a:extLst>
              <a:ext uri="{FF2B5EF4-FFF2-40B4-BE49-F238E27FC236}">
                <a16:creationId xmlns:a16="http://schemas.microsoft.com/office/drawing/2014/main" id="{2EA56303-C5C6-2035-B958-C74B32488295}"/>
              </a:ext>
            </a:extLst>
          </p:cNvPr>
          <p:cNvSpPr txBox="1">
            <a:spLocks/>
          </p:cNvSpPr>
          <p:nvPr/>
        </p:nvSpPr>
        <p:spPr>
          <a:xfrm>
            <a:off x="457537" y="5986562"/>
            <a:ext cx="7456739" cy="633120"/>
          </a:xfrm>
          <a:prstGeom prst="rect">
            <a:avLst/>
          </a:prstGeom>
        </p:spPr>
        <p:txBody>
          <a:bodyPr vert="horz" lIns="91440" tIns="45720" rIns="91440" bIns="45720" rtlCol="0" anchor="ctr" anchorCtr="0">
            <a:normAutofit fontScale="97500"/>
          </a:bodyPr>
          <a:lstStyle>
            <a:lvl1pPr algn="l" defTabSz="914400" rtl="0" eaLnBrk="1" latinLnBrk="0" hangingPunct="1">
              <a:lnSpc>
                <a:spcPct val="85000"/>
              </a:lnSpc>
              <a:spcBef>
                <a:spcPct val="0"/>
              </a:spcBef>
              <a:buNone/>
              <a:defRPr sz="7200" kern="1200" spc="-50" baseline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US" sz="2400" i="1" dirty="0">
                <a:solidFill>
                  <a:srgbClr val="FFFF00"/>
                </a:solidFill>
                <a:sym typeface="Wingdings" panose="05000000000000000000" pitchFamily="2" charset="2"/>
              </a:rPr>
              <a:t>X 	= 20 A primary without stabilizing resistor</a:t>
            </a:r>
          </a:p>
        </p:txBody>
      </p:sp>
      <p:sp>
        <p:nvSpPr>
          <p:cNvPr id="54" name="Title 2">
            <a:extLst>
              <a:ext uri="{FF2B5EF4-FFF2-40B4-BE49-F238E27FC236}">
                <a16:creationId xmlns:a16="http://schemas.microsoft.com/office/drawing/2014/main" id="{D8471D37-F87C-D9DA-AFE4-3E46E69A7066}"/>
              </a:ext>
            </a:extLst>
          </p:cNvPr>
          <p:cNvSpPr txBox="1">
            <a:spLocks/>
          </p:cNvSpPr>
          <p:nvPr/>
        </p:nvSpPr>
        <p:spPr>
          <a:xfrm>
            <a:off x="457538" y="5353442"/>
            <a:ext cx="2915582" cy="633120"/>
          </a:xfrm>
          <a:prstGeom prst="rect">
            <a:avLst/>
          </a:prstGeom>
        </p:spPr>
        <p:txBody>
          <a:bodyPr vert="horz" lIns="91440" tIns="45720" rIns="91440" bIns="45720" rtlCol="0" anchor="ctr" anchorCtr="0">
            <a:normAutofit fontScale="97500"/>
          </a:bodyPr>
          <a:lstStyle>
            <a:lvl1pPr algn="l" defTabSz="914400" rtl="0" eaLnBrk="1" latinLnBrk="0" hangingPunct="1">
              <a:lnSpc>
                <a:spcPct val="85000"/>
              </a:lnSpc>
              <a:spcBef>
                <a:spcPct val="0"/>
              </a:spcBef>
              <a:buNone/>
              <a:defRPr sz="7200" kern="1200" spc="-50" baseline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US" sz="2400" i="1" dirty="0">
                <a:solidFill>
                  <a:srgbClr val="FFFF00"/>
                </a:solidFill>
                <a:sym typeface="Wingdings" panose="05000000000000000000" pitchFamily="2" charset="2"/>
              </a:rPr>
              <a:t>0.02 	= X</a:t>
            </a:r>
          </a:p>
        </p:txBody>
      </p:sp>
      <p:sp>
        <p:nvSpPr>
          <p:cNvPr id="2" name="Slide Number Placeholder 1">
            <a:extLst>
              <a:ext uri="{FF2B5EF4-FFF2-40B4-BE49-F238E27FC236}">
                <a16:creationId xmlns:a16="http://schemas.microsoft.com/office/drawing/2014/main" id="{641F3B43-2BAD-2A68-C29D-9B63556E41F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0711078" y="6264275"/>
            <a:ext cx="914400" cy="593725"/>
          </a:xfrm>
        </p:spPr>
        <p:txBody>
          <a:bodyPr>
            <a:normAutofit lnSpcReduction="10000"/>
          </a:bodyPr>
          <a:lstStyle/>
          <a:p>
            <a:fld id="{19C1AEB4-7037-4088-A46E-D96AF956DC0D}" type="slidenum">
              <a:rPr lang="en-IN" smtClean="0"/>
              <a:t>103</a:t>
            </a:fld>
            <a:endParaRPr lang="en-IN" dirty="0"/>
          </a:p>
        </p:txBody>
      </p:sp>
      <p:grpSp>
        <p:nvGrpSpPr>
          <p:cNvPr id="4" name="Group 3">
            <a:extLst>
              <a:ext uri="{FF2B5EF4-FFF2-40B4-BE49-F238E27FC236}">
                <a16:creationId xmlns:a16="http://schemas.microsoft.com/office/drawing/2014/main" id="{C668D650-061E-FA25-E7AE-067A8AB7B8ED}"/>
              </a:ext>
            </a:extLst>
          </p:cNvPr>
          <p:cNvGrpSpPr/>
          <p:nvPr/>
        </p:nvGrpSpPr>
        <p:grpSpPr>
          <a:xfrm>
            <a:off x="11481757" y="74540"/>
            <a:ext cx="620304" cy="653010"/>
            <a:chOff x="8366841" y="1587144"/>
            <a:chExt cx="620304" cy="653010"/>
          </a:xfrm>
        </p:grpSpPr>
        <p:cxnSp>
          <p:nvCxnSpPr>
            <p:cNvPr id="5" name="Straight Connector 4">
              <a:extLst>
                <a:ext uri="{FF2B5EF4-FFF2-40B4-BE49-F238E27FC236}">
                  <a16:creationId xmlns:a16="http://schemas.microsoft.com/office/drawing/2014/main" id="{18F498CD-4AA0-489C-4C0C-19C31CC61AD7}"/>
                </a:ext>
              </a:extLst>
            </p:cNvPr>
            <p:cNvCxnSpPr/>
            <p:nvPr/>
          </p:nvCxnSpPr>
          <p:spPr>
            <a:xfrm>
              <a:off x="8672017" y="1587144"/>
              <a:ext cx="0" cy="653010"/>
            </a:xfrm>
            <a:prstGeom prst="line">
              <a:avLst/>
            </a:prstGeom>
            <a:effectLst>
              <a:glow rad="63500">
                <a:schemeClr val="accent1">
                  <a:satMod val="175000"/>
                  <a:alpha val="40000"/>
                </a:schemeClr>
              </a:glow>
            </a:effectLst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" name="Straight Connector 5">
              <a:extLst>
                <a:ext uri="{FF2B5EF4-FFF2-40B4-BE49-F238E27FC236}">
                  <a16:creationId xmlns:a16="http://schemas.microsoft.com/office/drawing/2014/main" id="{6358E5EF-9B6B-B9A0-2663-CF0A6E021AFE}"/>
                </a:ext>
              </a:extLst>
            </p:cNvPr>
            <p:cNvCxnSpPr/>
            <p:nvPr/>
          </p:nvCxnSpPr>
          <p:spPr>
            <a:xfrm>
              <a:off x="8366841" y="1917229"/>
              <a:ext cx="620304" cy="0"/>
            </a:xfrm>
            <a:prstGeom prst="line">
              <a:avLst/>
            </a:prstGeom>
            <a:effectLst>
              <a:glow rad="63500">
                <a:schemeClr val="accent1">
                  <a:satMod val="175000"/>
                  <a:alpha val="40000"/>
                </a:schemeClr>
              </a:glow>
            </a:effectLst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grpSp>
        <p:nvGrpSpPr>
          <p:cNvPr id="7" name="Group 6">
            <a:extLst>
              <a:ext uri="{FF2B5EF4-FFF2-40B4-BE49-F238E27FC236}">
                <a16:creationId xmlns:a16="http://schemas.microsoft.com/office/drawing/2014/main" id="{A5D09C2A-8FB2-CE93-EF4A-775641EE4278}"/>
              </a:ext>
            </a:extLst>
          </p:cNvPr>
          <p:cNvGrpSpPr/>
          <p:nvPr/>
        </p:nvGrpSpPr>
        <p:grpSpPr>
          <a:xfrm>
            <a:off x="11157779" y="-216759"/>
            <a:ext cx="1260000" cy="1260000"/>
            <a:chOff x="7064043" y="3066250"/>
            <a:chExt cx="1260000" cy="1260000"/>
          </a:xfrm>
        </p:grpSpPr>
        <p:sp>
          <p:nvSpPr>
            <p:cNvPr id="8" name="Oval 7">
              <a:extLst>
                <a:ext uri="{FF2B5EF4-FFF2-40B4-BE49-F238E27FC236}">
                  <a16:creationId xmlns:a16="http://schemas.microsoft.com/office/drawing/2014/main" id="{E2114DAC-24CB-C3F8-626D-035208D75E33}"/>
                </a:ext>
              </a:extLst>
            </p:cNvPr>
            <p:cNvSpPr/>
            <p:nvPr/>
          </p:nvSpPr>
          <p:spPr>
            <a:xfrm>
              <a:off x="7064043" y="3066250"/>
              <a:ext cx="1260000" cy="1260000"/>
            </a:xfrm>
            <a:prstGeom prst="ellipse">
              <a:avLst/>
            </a:prstGeom>
            <a:noFill/>
            <a:ln>
              <a:solidFill>
                <a:schemeClr val="bg1"/>
              </a:solidFill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IN"/>
            </a:p>
          </p:txBody>
        </p:sp>
        <p:grpSp>
          <p:nvGrpSpPr>
            <p:cNvPr id="9" name="Group 8">
              <a:extLst>
                <a:ext uri="{FF2B5EF4-FFF2-40B4-BE49-F238E27FC236}">
                  <a16:creationId xmlns:a16="http://schemas.microsoft.com/office/drawing/2014/main" id="{AA01F1C0-D273-07A4-B250-5A70EA2C810F}"/>
                </a:ext>
              </a:extLst>
            </p:cNvPr>
            <p:cNvGrpSpPr/>
            <p:nvPr/>
          </p:nvGrpSpPr>
          <p:grpSpPr>
            <a:xfrm>
              <a:off x="7330553" y="3336250"/>
              <a:ext cx="726980" cy="720000"/>
              <a:chOff x="9768840" y="2275840"/>
              <a:chExt cx="726980" cy="720000"/>
            </a:xfrm>
          </p:grpSpPr>
          <p:sp>
            <p:nvSpPr>
              <p:cNvPr id="10" name="Oval 9">
                <a:extLst>
                  <a:ext uri="{FF2B5EF4-FFF2-40B4-BE49-F238E27FC236}">
                    <a16:creationId xmlns:a16="http://schemas.microsoft.com/office/drawing/2014/main" id="{B3AF9196-05EC-19E8-8D29-968F5B825B1B}"/>
                  </a:ext>
                </a:extLst>
              </p:cNvPr>
              <p:cNvSpPr/>
              <p:nvPr/>
            </p:nvSpPr>
            <p:spPr>
              <a:xfrm>
                <a:off x="9768840" y="2275840"/>
                <a:ext cx="720000" cy="720000"/>
              </a:xfrm>
              <a:prstGeom prst="ellipse">
                <a:avLst/>
              </a:prstGeom>
              <a:noFill/>
              <a:ln>
                <a:solidFill>
                  <a:schemeClr val="bg1"/>
                </a:solidFill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IN"/>
              </a:p>
            </p:txBody>
          </p:sp>
          <p:cxnSp>
            <p:nvCxnSpPr>
              <p:cNvPr id="11" name="Straight Arrow Connector 10">
                <a:extLst>
                  <a:ext uri="{FF2B5EF4-FFF2-40B4-BE49-F238E27FC236}">
                    <a16:creationId xmlns:a16="http://schemas.microsoft.com/office/drawing/2014/main" id="{94E7832A-F0D8-3ED9-E304-59CC612AF757}"/>
                  </a:ext>
                </a:extLst>
              </p:cNvPr>
              <p:cNvCxnSpPr>
                <a:cxnSpLocks/>
              </p:cNvCxnSpPr>
              <p:nvPr/>
            </p:nvCxnSpPr>
            <p:spPr>
              <a:xfrm rot="7200000">
                <a:off x="9860407" y="2786655"/>
                <a:ext cx="360000" cy="6762"/>
              </a:xfrm>
              <a:prstGeom prst="straightConnector1">
                <a:avLst/>
              </a:prstGeom>
              <a:ln w="38100" cap="rnd">
                <a:solidFill>
                  <a:srgbClr val="FFFF00"/>
                </a:solidFill>
                <a:tailEnd type="triangle"/>
              </a:ln>
            </p:spPr>
            <p:style>
              <a:lnRef idx="2">
                <a:schemeClr val="accent3"/>
              </a:lnRef>
              <a:fillRef idx="0">
                <a:schemeClr val="accent3"/>
              </a:fillRef>
              <a:effectRef idx="1">
                <a:schemeClr val="accent3"/>
              </a:effectRef>
              <a:fontRef idx="minor">
                <a:schemeClr val="tx1"/>
              </a:fontRef>
            </p:style>
          </p:cxnSp>
          <p:cxnSp>
            <p:nvCxnSpPr>
              <p:cNvPr id="12" name="Straight Arrow Connector 11">
                <a:extLst>
                  <a:ext uri="{FF2B5EF4-FFF2-40B4-BE49-F238E27FC236}">
                    <a16:creationId xmlns:a16="http://schemas.microsoft.com/office/drawing/2014/main" id="{58EBDCD3-8164-758B-2FE2-EA1C0312EBCF}"/>
                  </a:ext>
                </a:extLst>
              </p:cNvPr>
              <p:cNvCxnSpPr>
                <a:cxnSpLocks/>
              </p:cNvCxnSpPr>
              <p:nvPr/>
            </p:nvCxnSpPr>
            <p:spPr>
              <a:xfrm rot="14400000">
                <a:off x="9861767" y="2473195"/>
                <a:ext cx="360000" cy="6762"/>
              </a:xfrm>
              <a:prstGeom prst="straightConnector1">
                <a:avLst/>
              </a:prstGeom>
              <a:ln w="38100" cap="rnd">
                <a:solidFill>
                  <a:srgbClr val="0070C0"/>
                </a:solidFill>
                <a:tailEnd type="triangle"/>
              </a:ln>
            </p:spPr>
            <p:style>
              <a:lnRef idx="2">
                <a:schemeClr val="accent3"/>
              </a:lnRef>
              <a:fillRef idx="0">
                <a:schemeClr val="accent3"/>
              </a:fillRef>
              <a:effectRef idx="1">
                <a:schemeClr val="accent3"/>
              </a:effectRef>
              <a:fontRef idx="minor">
                <a:schemeClr val="tx1"/>
              </a:fontRef>
            </p:style>
          </p:cxnSp>
          <p:cxnSp>
            <p:nvCxnSpPr>
              <p:cNvPr id="13" name="Straight Arrow Connector 12">
                <a:extLst>
                  <a:ext uri="{FF2B5EF4-FFF2-40B4-BE49-F238E27FC236}">
                    <a16:creationId xmlns:a16="http://schemas.microsoft.com/office/drawing/2014/main" id="{305E6BED-19CB-FD30-5113-8E34CFBF4003}"/>
                  </a:ext>
                </a:extLst>
              </p:cNvPr>
              <p:cNvCxnSpPr/>
              <p:nvPr/>
            </p:nvCxnSpPr>
            <p:spPr>
              <a:xfrm>
                <a:off x="10135820" y="2629924"/>
                <a:ext cx="360000" cy="6762"/>
              </a:xfrm>
              <a:prstGeom prst="straightConnector1">
                <a:avLst/>
              </a:prstGeom>
              <a:ln w="38100" cap="rnd">
                <a:solidFill>
                  <a:srgbClr val="FF0000"/>
                </a:solidFill>
                <a:tailEnd type="triangle"/>
              </a:ln>
            </p:spPr>
            <p:style>
              <a:lnRef idx="2">
                <a:schemeClr val="accent3"/>
              </a:lnRef>
              <a:fillRef idx="0">
                <a:schemeClr val="accent3"/>
              </a:fillRef>
              <a:effectRef idx="1">
                <a:schemeClr val="accent3"/>
              </a:effectRef>
              <a:fontRef idx="minor">
                <a:schemeClr val="tx1"/>
              </a:fontRef>
            </p:style>
          </p:cxnSp>
        </p:grpSp>
      </p:grpSp>
      <p:sp>
        <p:nvSpPr>
          <p:cNvPr id="14" name="Rectangle 13">
            <a:extLst>
              <a:ext uri="{FF2B5EF4-FFF2-40B4-BE49-F238E27FC236}">
                <a16:creationId xmlns:a16="http://schemas.microsoft.com/office/drawing/2014/main" id="{16FAFD4E-2677-18F3-89A7-E3F045AB89F8}"/>
              </a:ext>
            </a:extLst>
          </p:cNvPr>
          <p:cNvSpPr/>
          <p:nvPr/>
        </p:nvSpPr>
        <p:spPr>
          <a:xfrm>
            <a:off x="11033567" y="-86686"/>
            <a:ext cx="513657" cy="405484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2000" b="0" cap="none" spc="0" dirty="0">
                <a:ln w="0"/>
                <a:solidFill>
                  <a:srgbClr val="92D050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120</a:t>
            </a:r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49BD748F-128E-5722-B869-B37EB84E37DF}"/>
              </a:ext>
            </a:extLst>
          </p:cNvPr>
          <p:cNvSpPr/>
          <p:nvPr/>
        </p:nvSpPr>
        <p:spPr>
          <a:xfrm>
            <a:off x="11077769" y="566219"/>
            <a:ext cx="513657" cy="405484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2000" b="0" cap="none" spc="0" dirty="0">
                <a:ln w="0"/>
                <a:solidFill>
                  <a:srgbClr val="92D050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240</a:t>
            </a:r>
          </a:p>
        </p:txBody>
      </p:sp>
    </p:spTree>
    <p:extLst>
      <p:ext uri="{BB962C8B-B14F-4D97-AF65-F5344CB8AC3E}">
        <p14:creationId xmlns:p14="http://schemas.microsoft.com/office/powerpoint/2010/main" val="381888334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0">
        <p:cut/>
      </p:transition>
    </mc:Choice>
    <mc:Fallback xmlns="">
      <p:transition>
        <p:cut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8" presetClass="emph" presetSubtype="0" repeatCount="indefinite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Rot by="-21600000">
                                      <p:cBhvr>
                                        <p:cTn id="6" dur="20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0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2" name="Picture 4" descr="APTRANSCO ⚡️⚡️ - Electricity Transmission Company - APTRANSCO | LinkedIn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7541" y="17768"/>
            <a:ext cx="1057360" cy="97547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4363188" y="17768"/>
            <a:ext cx="3465625" cy="571905"/>
          </a:xfrm>
        </p:spPr>
        <p:txBody>
          <a:bodyPr anchor="ctr">
            <a:normAutofit/>
          </a:bodyPr>
          <a:lstStyle/>
          <a:p>
            <a:pPr algn="ctr"/>
            <a:r>
              <a:rPr lang="en-US" sz="3500" i="1" u="sng" dirty="0" err="1">
                <a:solidFill>
                  <a:srgbClr val="FFFF00"/>
                </a:solidFill>
              </a:rPr>
              <a:t>PTr</a:t>
            </a:r>
            <a:r>
              <a:rPr lang="en-US" sz="3500" i="1" u="sng" dirty="0">
                <a:solidFill>
                  <a:srgbClr val="FFFF00"/>
                </a:solidFill>
              </a:rPr>
              <a:t> T</a:t>
            </a:r>
            <a:r>
              <a:rPr lang="en-IN" sz="3500" i="1" u="sng" dirty="0">
                <a:solidFill>
                  <a:srgbClr val="FFFF00"/>
                </a:solidFill>
              </a:rPr>
              <a:t>rip matrix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02F97405-604E-A12D-EBCB-E839A123253C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57542" y="1058364"/>
            <a:ext cx="11734456" cy="5799635"/>
          </a:xfrm>
          <a:prstGeom prst="rect">
            <a:avLst/>
          </a:prstGeom>
        </p:spPr>
      </p:pic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CABBB528-CA59-60E1-D871-85D8DF29349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>
            <a:normAutofit lnSpcReduction="10000"/>
          </a:bodyPr>
          <a:lstStyle/>
          <a:p>
            <a:fld id="{19C1AEB4-7037-4088-A46E-D96AF956DC0D}" type="slidenum">
              <a:rPr lang="en-IN" smtClean="0"/>
              <a:t>104</a:t>
            </a:fld>
            <a:endParaRPr lang="en-IN"/>
          </a:p>
        </p:txBody>
      </p:sp>
      <p:grpSp>
        <p:nvGrpSpPr>
          <p:cNvPr id="4" name="Group 3">
            <a:extLst>
              <a:ext uri="{FF2B5EF4-FFF2-40B4-BE49-F238E27FC236}">
                <a16:creationId xmlns:a16="http://schemas.microsoft.com/office/drawing/2014/main" id="{6D904A38-DDC5-5337-7D5B-7CBFAEB12CF2}"/>
              </a:ext>
            </a:extLst>
          </p:cNvPr>
          <p:cNvGrpSpPr/>
          <p:nvPr/>
        </p:nvGrpSpPr>
        <p:grpSpPr>
          <a:xfrm>
            <a:off x="11481757" y="74540"/>
            <a:ext cx="620304" cy="653010"/>
            <a:chOff x="8366841" y="1587144"/>
            <a:chExt cx="620304" cy="653010"/>
          </a:xfrm>
        </p:grpSpPr>
        <p:cxnSp>
          <p:nvCxnSpPr>
            <p:cNvPr id="6" name="Straight Connector 5">
              <a:extLst>
                <a:ext uri="{FF2B5EF4-FFF2-40B4-BE49-F238E27FC236}">
                  <a16:creationId xmlns:a16="http://schemas.microsoft.com/office/drawing/2014/main" id="{E10FBD14-7C4B-F61D-2EE1-42A8E7E35B8C}"/>
                </a:ext>
              </a:extLst>
            </p:cNvPr>
            <p:cNvCxnSpPr/>
            <p:nvPr/>
          </p:nvCxnSpPr>
          <p:spPr>
            <a:xfrm>
              <a:off x="8672017" y="1587144"/>
              <a:ext cx="0" cy="653010"/>
            </a:xfrm>
            <a:prstGeom prst="line">
              <a:avLst/>
            </a:prstGeom>
            <a:effectLst>
              <a:glow rad="63500">
                <a:schemeClr val="accent1">
                  <a:satMod val="175000"/>
                  <a:alpha val="40000"/>
                </a:schemeClr>
              </a:glow>
            </a:effectLst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" name="Straight Connector 6">
              <a:extLst>
                <a:ext uri="{FF2B5EF4-FFF2-40B4-BE49-F238E27FC236}">
                  <a16:creationId xmlns:a16="http://schemas.microsoft.com/office/drawing/2014/main" id="{5D3F9625-85B5-523D-266B-C082F8322889}"/>
                </a:ext>
              </a:extLst>
            </p:cNvPr>
            <p:cNvCxnSpPr/>
            <p:nvPr/>
          </p:nvCxnSpPr>
          <p:spPr>
            <a:xfrm>
              <a:off x="8366841" y="1917229"/>
              <a:ext cx="620304" cy="0"/>
            </a:xfrm>
            <a:prstGeom prst="line">
              <a:avLst/>
            </a:prstGeom>
            <a:effectLst>
              <a:glow rad="63500">
                <a:schemeClr val="accent1">
                  <a:satMod val="175000"/>
                  <a:alpha val="40000"/>
                </a:schemeClr>
              </a:glow>
            </a:effectLst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grpSp>
        <p:nvGrpSpPr>
          <p:cNvPr id="8" name="Group 7">
            <a:extLst>
              <a:ext uri="{FF2B5EF4-FFF2-40B4-BE49-F238E27FC236}">
                <a16:creationId xmlns:a16="http://schemas.microsoft.com/office/drawing/2014/main" id="{BCA6A9E3-F59E-493E-15A1-5BF0C9F9008E}"/>
              </a:ext>
            </a:extLst>
          </p:cNvPr>
          <p:cNvGrpSpPr/>
          <p:nvPr/>
        </p:nvGrpSpPr>
        <p:grpSpPr>
          <a:xfrm>
            <a:off x="11157779" y="-216759"/>
            <a:ext cx="1260000" cy="1260000"/>
            <a:chOff x="7064043" y="3066250"/>
            <a:chExt cx="1260000" cy="1260000"/>
          </a:xfrm>
        </p:grpSpPr>
        <p:sp>
          <p:nvSpPr>
            <p:cNvPr id="9" name="Oval 8">
              <a:extLst>
                <a:ext uri="{FF2B5EF4-FFF2-40B4-BE49-F238E27FC236}">
                  <a16:creationId xmlns:a16="http://schemas.microsoft.com/office/drawing/2014/main" id="{8FD09162-72EF-1836-2D98-4519D5DCFE7E}"/>
                </a:ext>
              </a:extLst>
            </p:cNvPr>
            <p:cNvSpPr/>
            <p:nvPr/>
          </p:nvSpPr>
          <p:spPr>
            <a:xfrm>
              <a:off x="7064043" y="3066250"/>
              <a:ext cx="1260000" cy="1260000"/>
            </a:xfrm>
            <a:prstGeom prst="ellipse">
              <a:avLst/>
            </a:prstGeom>
            <a:noFill/>
            <a:ln>
              <a:solidFill>
                <a:schemeClr val="bg1"/>
              </a:solidFill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IN"/>
            </a:p>
          </p:txBody>
        </p:sp>
        <p:grpSp>
          <p:nvGrpSpPr>
            <p:cNvPr id="10" name="Group 9">
              <a:extLst>
                <a:ext uri="{FF2B5EF4-FFF2-40B4-BE49-F238E27FC236}">
                  <a16:creationId xmlns:a16="http://schemas.microsoft.com/office/drawing/2014/main" id="{ABF8468A-59F6-FFE4-F7B8-C5509AA5B788}"/>
                </a:ext>
              </a:extLst>
            </p:cNvPr>
            <p:cNvGrpSpPr/>
            <p:nvPr/>
          </p:nvGrpSpPr>
          <p:grpSpPr>
            <a:xfrm>
              <a:off x="7330553" y="3336250"/>
              <a:ext cx="726980" cy="720000"/>
              <a:chOff x="9768840" y="2275840"/>
              <a:chExt cx="726980" cy="720000"/>
            </a:xfrm>
          </p:grpSpPr>
          <p:sp>
            <p:nvSpPr>
              <p:cNvPr id="11" name="Oval 10">
                <a:extLst>
                  <a:ext uri="{FF2B5EF4-FFF2-40B4-BE49-F238E27FC236}">
                    <a16:creationId xmlns:a16="http://schemas.microsoft.com/office/drawing/2014/main" id="{F455D57A-C147-C54B-AC1B-AB05A74A46AD}"/>
                  </a:ext>
                </a:extLst>
              </p:cNvPr>
              <p:cNvSpPr/>
              <p:nvPr/>
            </p:nvSpPr>
            <p:spPr>
              <a:xfrm>
                <a:off x="9768840" y="2275840"/>
                <a:ext cx="720000" cy="720000"/>
              </a:xfrm>
              <a:prstGeom prst="ellipse">
                <a:avLst/>
              </a:prstGeom>
              <a:noFill/>
              <a:ln>
                <a:solidFill>
                  <a:schemeClr val="bg1"/>
                </a:solidFill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IN"/>
              </a:p>
            </p:txBody>
          </p:sp>
          <p:cxnSp>
            <p:nvCxnSpPr>
              <p:cNvPr id="12" name="Straight Arrow Connector 11">
                <a:extLst>
                  <a:ext uri="{FF2B5EF4-FFF2-40B4-BE49-F238E27FC236}">
                    <a16:creationId xmlns:a16="http://schemas.microsoft.com/office/drawing/2014/main" id="{BCFC0EAE-7741-D8F4-6F1C-443966D74DE6}"/>
                  </a:ext>
                </a:extLst>
              </p:cNvPr>
              <p:cNvCxnSpPr>
                <a:cxnSpLocks/>
              </p:cNvCxnSpPr>
              <p:nvPr/>
            </p:nvCxnSpPr>
            <p:spPr>
              <a:xfrm rot="7200000">
                <a:off x="9860407" y="2786655"/>
                <a:ext cx="360000" cy="6762"/>
              </a:xfrm>
              <a:prstGeom prst="straightConnector1">
                <a:avLst/>
              </a:prstGeom>
              <a:ln w="38100" cap="rnd">
                <a:solidFill>
                  <a:srgbClr val="FFFF00"/>
                </a:solidFill>
                <a:tailEnd type="triangle"/>
              </a:ln>
            </p:spPr>
            <p:style>
              <a:lnRef idx="2">
                <a:schemeClr val="accent3"/>
              </a:lnRef>
              <a:fillRef idx="0">
                <a:schemeClr val="accent3"/>
              </a:fillRef>
              <a:effectRef idx="1">
                <a:schemeClr val="accent3"/>
              </a:effectRef>
              <a:fontRef idx="minor">
                <a:schemeClr val="tx1"/>
              </a:fontRef>
            </p:style>
          </p:cxnSp>
          <p:cxnSp>
            <p:nvCxnSpPr>
              <p:cNvPr id="13" name="Straight Arrow Connector 12">
                <a:extLst>
                  <a:ext uri="{FF2B5EF4-FFF2-40B4-BE49-F238E27FC236}">
                    <a16:creationId xmlns:a16="http://schemas.microsoft.com/office/drawing/2014/main" id="{36554E7B-05F0-826B-C969-418B4767595D}"/>
                  </a:ext>
                </a:extLst>
              </p:cNvPr>
              <p:cNvCxnSpPr>
                <a:cxnSpLocks/>
              </p:cNvCxnSpPr>
              <p:nvPr/>
            </p:nvCxnSpPr>
            <p:spPr>
              <a:xfrm rot="14400000">
                <a:off x="9861767" y="2473195"/>
                <a:ext cx="360000" cy="6762"/>
              </a:xfrm>
              <a:prstGeom prst="straightConnector1">
                <a:avLst/>
              </a:prstGeom>
              <a:ln w="38100" cap="rnd">
                <a:solidFill>
                  <a:srgbClr val="0070C0"/>
                </a:solidFill>
                <a:tailEnd type="triangle"/>
              </a:ln>
            </p:spPr>
            <p:style>
              <a:lnRef idx="2">
                <a:schemeClr val="accent3"/>
              </a:lnRef>
              <a:fillRef idx="0">
                <a:schemeClr val="accent3"/>
              </a:fillRef>
              <a:effectRef idx="1">
                <a:schemeClr val="accent3"/>
              </a:effectRef>
              <a:fontRef idx="minor">
                <a:schemeClr val="tx1"/>
              </a:fontRef>
            </p:style>
          </p:cxnSp>
          <p:cxnSp>
            <p:nvCxnSpPr>
              <p:cNvPr id="14" name="Straight Arrow Connector 13">
                <a:extLst>
                  <a:ext uri="{FF2B5EF4-FFF2-40B4-BE49-F238E27FC236}">
                    <a16:creationId xmlns:a16="http://schemas.microsoft.com/office/drawing/2014/main" id="{30288C39-ACFE-8526-1166-7683C47DD6BD}"/>
                  </a:ext>
                </a:extLst>
              </p:cNvPr>
              <p:cNvCxnSpPr/>
              <p:nvPr/>
            </p:nvCxnSpPr>
            <p:spPr>
              <a:xfrm>
                <a:off x="10135820" y="2629924"/>
                <a:ext cx="360000" cy="6762"/>
              </a:xfrm>
              <a:prstGeom prst="straightConnector1">
                <a:avLst/>
              </a:prstGeom>
              <a:ln w="38100" cap="rnd">
                <a:solidFill>
                  <a:srgbClr val="FF0000"/>
                </a:solidFill>
                <a:tailEnd type="triangle"/>
              </a:ln>
            </p:spPr>
            <p:style>
              <a:lnRef idx="2">
                <a:schemeClr val="accent3"/>
              </a:lnRef>
              <a:fillRef idx="0">
                <a:schemeClr val="accent3"/>
              </a:fillRef>
              <a:effectRef idx="1">
                <a:schemeClr val="accent3"/>
              </a:effectRef>
              <a:fontRef idx="minor">
                <a:schemeClr val="tx1"/>
              </a:fontRef>
            </p:style>
          </p:cxnSp>
        </p:grpSp>
      </p:grpSp>
      <p:sp>
        <p:nvSpPr>
          <p:cNvPr id="15" name="Rectangle 14">
            <a:extLst>
              <a:ext uri="{FF2B5EF4-FFF2-40B4-BE49-F238E27FC236}">
                <a16:creationId xmlns:a16="http://schemas.microsoft.com/office/drawing/2014/main" id="{B9D82540-8394-1B5A-CB4A-CA2FCDDEEFC7}"/>
              </a:ext>
            </a:extLst>
          </p:cNvPr>
          <p:cNvSpPr/>
          <p:nvPr/>
        </p:nvSpPr>
        <p:spPr>
          <a:xfrm>
            <a:off x="11033567" y="-86686"/>
            <a:ext cx="513657" cy="405484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2000" b="0" cap="none" spc="0" dirty="0">
                <a:ln w="0"/>
                <a:solidFill>
                  <a:srgbClr val="92D050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120</a:t>
            </a:r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B1022959-0109-D50C-46D0-1C8878DE1346}"/>
              </a:ext>
            </a:extLst>
          </p:cNvPr>
          <p:cNvSpPr/>
          <p:nvPr/>
        </p:nvSpPr>
        <p:spPr>
          <a:xfrm>
            <a:off x="11077769" y="566219"/>
            <a:ext cx="513657" cy="405484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2000" b="0" cap="none" spc="0" dirty="0">
                <a:ln w="0"/>
                <a:solidFill>
                  <a:srgbClr val="92D050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240</a:t>
            </a:r>
          </a:p>
        </p:txBody>
      </p:sp>
    </p:spTree>
    <p:extLst>
      <p:ext uri="{BB962C8B-B14F-4D97-AF65-F5344CB8AC3E}">
        <p14:creationId xmlns:p14="http://schemas.microsoft.com/office/powerpoint/2010/main" val="325610373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0">
        <p:cut/>
      </p:transition>
    </mc:Choice>
    <mc:Fallback xmlns="">
      <p:transition>
        <p:cut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8" presetClass="emph" presetSubtype="0" repeatCount="indefinite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Rot by="-21600000">
                                      <p:cBhvr>
                                        <p:cTn id="6" dur="20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0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/>
          <p:cNvSpPr>
            <a:spLocks noGrp="1"/>
          </p:cNvSpPr>
          <p:nvPr>
            <p:ph type="ctrTitle"/>
          </p:nvPr>
        </p:nvSpPr>
        <p:spPr>
          <a:xfrm rot="5400000">
            <a:off x="5987016" y="-3191791"/>
            <a:ext cx="635111" cy="7054229"/>
          </a:xfrm>
        </p:spPr>
        <p:txBody>
          <a:bodyPr vert="vert270" anchor="ctr">
            <a:normAutofit fontScale="90000"/>
          </a:bodyPr>
          <a:lstStyle/>
          <a:p>
            <a:pPr algn="ctr"/>
            <a:r>
              <a:rPr lang="en-IN" sz="4000" i="1" u="sng" dirty="0">
                <a:solidFill>
                  <a:schemeClr val="accent4">
                    <a:lumMod val="60000"/>
                    <a:lumOff val="40000"/>
                  </a:schemeClr>
                </a:solidFill>
              </a:rPr>
              <a:t>315 MVA ICT REF Name plate</a:t>
            </a:r>
          </a:p>
        </p:txBody>
      </p:sp>
      <p:pic>
        <p:nvPicPr>
          <p:cNvPr id="2052" name="Picture 4" descr="APTRANSCO ⚡️⚡️ - Electricity Transmission Company - APTRANSCO | LinkedIn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7541" y="17768"/>
            <a:ext cx="1057360" cy="97547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cxnSp>
        <p:nvCxnSpPr>
          <p:cNvPr id="4" name="Straight Connector 3">
            <a:extLst>
              <a:ext uri="{FF2B5EF4-FFF2-40B4-BE49-F238E27FC236}">
                <a16:creationId xmlns:a16="http://schemas.microsoft.com/office/drawing/2014/main" id="{587D4904-A019-2BAE-1108-901C6BE858FC}"/>
              </a:ext>
            </a:extLst>
          </p:cNvPr>
          <p:cNvCxnSpPr>
            <a:cxnSpLocks/>
          </p:cNvCxnSpPr>
          <p:nvPr/>
        </p:nvCxnSpPr>
        <p:spPr>
          <a:xfrm flipV="1">
            <a:off x="2308776" y="1058365"/>
            <a:ext cx="7618" cy="2013275"/>
          </a:xfrm>
          <a:prstGeom prst="line">
            <a:avLst/>
          </a:prstGeom>
          <a:ln w="38100">
            <a:solidFill>
              <a:srgbClr val="FFFF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5" name="Oval 4">
            <a:extLst>
              <a:ext uri="{FF2B5EF4-FFF2-40B4-BE49-F238E27FC236}">
                <a16:creationId xmlns:a16="http://schemas.microsoft.com/office/drawing/2014/main" id="{BEEAC88F-AAC8-23EB-B3E5-A23DE2577B70}"/>
              </a:ext>
            </a:extLst>
          </p:cNvPr>
          <p:cNvSpPr/>
          <p:nvPr/>
        </p:nvSpPr>
        <p:spPr>
          <a:xfrm>
            <a:off x="2092154" y="1216599"/>
            <a:ext cx="431563" cy="259793"/>
          </a:xfrm>
          <a:prstGeom prst="ellipse">
            <a:avLst/>
          </a:prstGeom>
          <a:noFill/>
          <a:ln w="38100">
            <a:solidFill>
              <a:srgbClr val="FFC00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IN"/>
          </a:p>
        </p:txBody>
      </p:sp>
      <p:sp>
        <p:nvSpPr>
          <p:cNvPr id="6" name="Oval 5">
            <a:extLst>
              <a:ext uri="{FF2B5EF4-FFF2-40B4-BE49-F238E27FC236}">
                <a16:creationId xmlns:a16="http://schemas.microsoft.com/office/drawing/2014/main" id="{274106FC-180C-0029-B18A-67333B2ED212}"/>
              </a:ext>
            </a:extLst>
          </p:cNvPr>
          <p:cNvSpPr/>
          <p:nvPr/>
        </p:nvSpPr>
        <p:spPr>
          <a:xfrm>
            <a:off x="2092154" y="1775113"/>
            <a:ext cx="431563" cy="259793"/>
          </a:xfrm>
          <a:prstGeom prst="ellipse">
            <a:avLst/>
          </a:prstGeom>
          <a:noFill/>
          <a:ln w="38100">
            <a:solidFill>
              <a:srgbClr val="FFC00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IN"/>
          </a:p>
        </p:txBody>
      </p:sp>
      <p:sp>
        <p:nvSpPr>
          <p:cNvPr id="7" name="Oval 6">
            <a:extLst>
              <a:ext uri="{FF2B5EF4-FFF2-40B4-BE49-F238E27FC236}">
                <a16:creationId xmlns:a16="http://schemas.microsoft.com/office/drawing/2014/main" id="{0421DF82-FC46-A569-FBB8-391E8AF04820}"/>
              </a:ext>
            </a:extLst>
          </p:cNvPr>
          <p:cNvSpPr/>
          <p:nvPr/>
        </p:nvSpPr>
        <p:spPr>
          <a:xfrm>
            <a:off x="2092154" y="2464984"/>
            <a:ext cx="431563" cy="259793"/>
          </a:xfrm>
          <a:prstGeom prst="ellipse">
            <a:avLst/>
          </a:prstGeom>
          <a:noFill/>
          <a:ln w="38100">
            <a:solidFill>
              <a:srgbClr val="FFC00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IN"/>
          </a:p>
        </p:txBody>
      </p:sp>
      <p:sp>
        <p:nvSpPr>
          <p:cNvPr id="8" name="Title 2">
            <a:extLst>
              <a:ext uri="{FF2B5EF4-FFF2-40B4-BE49-F238E27FC236}">
                <a16:creationId xmlns:a16="http://schemas.microsoft.com/office/drawing/2014/main" id="{3E063942-5896-70AC-70B4-C640D314DFAC}"/>
              </a:ext>
            </a:extLst>
          </p:cNvPr>
          <p:cNvSpPr txBox="1">
            <a:spLocks/>
          </p:cNvSpPr>
          <p:nvPr/>
        </p:nvSpPr>
        <p:spPr>
          <a:xfrm>
            <a:off x="2451724" y="1153235"/>
            <a:ext cx="872966" cy="374928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>
            <a:lvl1pPr algn="l" defTabSz="914400" rtl="0" eaLnBrk="1" latinLnBrk="0" hangingPunct="1">
              <a:lnSpc>
                <a:spcPct val="85000"/>
              </a:lnSpc>
              <a:spcBef>
                <a:spcPct val="0"/>
              </a:spcBef>
              <a:buNone/>
              <a:defRPr sz="7200" kern="1200" spc="-50" baseline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IN" sz="2000" i="1" dirty="0"/>
              <a:t>REF</a:t>
            </a:r>
          </a:p>
        </p:txBody>
      </p:sp>
      <p:sp>
        <p:nvSpPr>
          <p:cNvPr id="9" name="Title 2">
            <a:extLst>
              <a:ext uri="{FF2B5EF4-FFF2-40B4-BE49-F238E27FC236}">
                <a16:creationId xmlns:a16="http://schemas.microsoft.com/office/drawing/2014/main" id="{B4C353F1-5785-FA26-5136-A2DE73520CF3}"/>
              </a:ext>
            </a:extLst>
          </p:cNvPr>
          <p:cNvSpPr txBox="1">
            <a:spLocks/>
          </p:cNvSpPr>
          <p:nvPr/>
        </p:nvSpPr>
        <p:spPr>
          <a:xfrm>
            <a:off x="2451724" y="1745831"/>
            <a:ext cx="872966" cy="374928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>
            <a:lvl1pPr algn="l" defTabSz="914400" rtl="0" eaLnBrk="1" latinLnBrk="0" hangingPunct="1">
              <a:lnSpc>
                <a:spcPct val="85000"/>
              </a:lnSpc>
              <a:spcBef>
                <a:spcPct val="0"/>
              </a:spcBef>
              <a:buNone/>
              <a:defRPr sz="7200" kern="1200" spc="-50" baseline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IN" sz="2000" i="1" dirty="0"/>
              <a:t>Spare</a:t>
            </a:r>
          </a:p>
        </p:txBody>
      </p:sp>
      <p:sp>
        <p:nvSpPr>
          <p:cNvPr id="10" name="Title 2">
            <a:extLst>
              <a:ext uri="{FF2B5EF4-FFF2-40B4-BE49-F238E27FC236}">
                <a16:creationId xmlns:a16="http://schemas.microsoft.com/office/drawing/2014/main" id="{6F58BE2B-08FB-332D-EB62-7F497B4A7896}"/>
              </a:ext>
            </a:extLst>
          </p:cNvPr>
          <p:cNvSpPr txBox="1">
            <a:spLocks/>
          </p:cNvSpPr>
          <p:nvPr/>
        </p:nvSpPr>
        <p:spPr>
          <a:xfrm>
            <a:off x="2451724" y="2407416"/>
            <a:ext cx="1207986" cy="374928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>
            <a:lvl1pPr algn="l" defTabSz="914400" rtl="0" eaLnBrk="1" latinLnBrk="0" hangingPunct="1">
              <a:lnSpc>
                <a:spcPct val="85000"/>
              </a:lnSpc>
              <a:spcBef>
                <a:spcPct val="0"/>
              </a:spcBef>
              <a:buNone/>
              <a:defRPr sz="7200" kern="1200" spc="-50" baseline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IN" sz="2000" i="1" dirty="0"/>
              <a:t>Metering</a:t>
            </a:r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01EE44D9-3FD3-E93A-46B5-C1D5F111B829}"/>
              </a:ext>
            </a:extLst>
          </p:cNvPr>
          <p:cNvSpPr/>
          <p:nvPr/>
        </p:nvSpPr>
        <p:spPr>
          <a:xfrm rot="5400000">
            <a:off x="1499177" y="3818826"/>
            <a:ext cx="1634432" cy="140061"/>
          </a:xfrm>
          <a:prstGeom prst="rect">
            <a:avLst/>
          </a:prstGeom>
          <a:solidFill>
            <a:srgbClr val="FF0000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IN"/>
          </a:p>
        </p:txBody>
      </p:sp>
      <p:cxnSp>
        <p:nvCxnSpPr>
          <p:cNvPr id="12" name="Straight Connector 11">
            <a:extLst>
              <a:ext uri="{FF2B5EF4-FFF2-40B4-BE49-F238E27FC236}">
                <a16:creationId xmlns:a16="http://schemas.microsoft.com/office/drawing/2014/main" id="{BB3E37FC-F686-FDF5-7404-46497A40DA4D}"/>
              </a:ext>
            </a:extLst>
          </p:cNvPr>
          <p:cNvCxnSpPr>
            <a:cxnSpLocks/>
          </p:cNvCxnSpPr>
          <p:nvPr/>
        </p:nvCxnSpPr>
        <p:spPr>
          <a:xfrm flipV="1">
            <a:off x="2300317" y="4706073"/>
            <a:ext cx="7618" cy="2013275"/>
          </a:xfrm>
          <a:prstGeom prst="line">
            <a:avLst/>
          </a:prstGeom>
          <a:ln w="38100">
            <a:solidFill>
              <a:srgbClr val="FFFF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3" name="Oval 12">
            <a:extLst>
              <a:ext uri="{FF2B5EF4-FFF2-40B4-BE49-F238E27FC236}">
                <a16:creationId xmlns:a16="http://schemas.microsoft.com/office/drawing/2014/main" id="{87E5AFE7-0BE3-A5E5-652D-E4C2B0D68D22}"/>
              </a:ext>
            </a:extLst>
          </p:cNvPr>
          <p:cNvSpPr/>
          <p:nvPr/>
        </p:nvSpPr>
        <p:spPr>
          <a:xfrm>
            <a:off x="2088910" y="5298987"/>
            <a:ext cx="431563" cy="259793"/>
          </a:xfrm>
          <a:prstGeom prst="ellipse">
            <a:avLst/>
          </a:prstGeom>
          <a:noFill/>
          <a:ln w="38100">
            <a:solidFill>
              <a:srgbClr val="FFC00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IN"/>
          </a:p>
        </p:txBody>
      </p:sp>
      <p:sp>
        <p:nvSpPr>
          <p:cNvPr id="14" name="Oval 13">
            <a:extLst>
              <a:ext uri="{FF2B5EF4-FFF2-40B4-BE49-F238E27FC236}">
                <a16:creationId xmlns:a16="http://schemas.microsoft.com/office/drawing/2014/main" id="{B8415541-2E85-EB9B-C242-D92F2134222B}"/>
              </a:ext>
            </a:extLst>
          </p:cNvPr>
          <p:cNvSpPr/>
          <p:nvPr/>
        </p:nvSpPr>
        <p:spPr>
          <a:xfrm>
            <a:off x="2088910" y="5769950"/>
            <a:ext cx="431563" cy="259793"/>
          </a:xfrm>
          <a:prstGeom prst="ellipse">
            <a:avLst/>
          </a:prstGeom>
          <a:noFill/>
          <a:ln w="38100">
            <a:solidFill>
              <a:srgbClr val="FFC00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IN"/>
          </a:p>
        </p:txBody>
      </p:sp>
      <p:sp>
        <p:nvSpPr>
          <p:cNvPr id="15" name="Title 2">
            <a:extLst>
              <a:ext uri="{FF2B5EF4-FFF2-40B4-BE49-F238E27FC236}">
                <a16:creationId xmlns:a16="http://schemas.microsoft.com/office/drawing/2014/main" id="{5880506B-D4FD-5EA6-08DD-EEE773BCE300}"/>
              </a:ext>
            </a:extLst>
          </p:cNvPr>
          <p:cNvSpPr txBox="1">
            <a:spLocks/>
          </p:cNvSpPr>
          <p:nvPr/>
        </p:nvSpPr>
        <p:spPr>
          <a:xfrm>
            <a:off x="2448480" y="5235623"/>
            <a:ext cx="872966" cy="374928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>
            <a:lvl1pPr algn="l" defTabSz="914400" rtl="0" eaLnBrk="1" latinLnBrk="0" hangingPunct="1">
              <a:lnSpc>
                <a:spcPct val="85000"/>
              </a:lnSpc>
              <a:spcBef>
                <a:spcPct val="0"/>
              </a:spcBef>
              <a:buNone/>
              <a:defRPr sz="7200" kern="1200" spc="-50" baseline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IN" sz="2000" i="1" dirty="0"/>
              <a:t>REF</a:t>
            </a:r>
          </a:p>
        </p:txBody>
      </p:sp>
      <p:sp>
        <p:nvSpPr>
          <p:cNvPr id="16" name="Title 2">
            <a:extLst>
              <a:ext uri="{FF2B5EF4-FFF2-40B4-BE49-F238E27FC236}">
                <a16:creationId xmlns:a16="http://schemas.microsoft.com/office/drawing/2014/main" id="{D1EA9507-F00B-2614-330A-D41634370DE1}"/>
              </a:ext>
            </a:extLst>
          </p:cNvPr>
          <p:cNvSpPr txBox="1">
            <a:spLocks/>
          </p:cNvSpPr>
          <p:nvPr/>
        </p:nvSpPr>
        <p:spPr>
          <a:xfrm>
            <a:off x="2448480" y="5740668"/>
            <a:ext cx="872966" cy="374928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>
            <a:lvl1pPr algn="l" defTabSz="914400" rtl="0" eaLnBrk="1" latinLnBrk="0" hangingPunct="1">
              <a:lnSpc>
                <a:spcPct val="85000"/>
              </a:lnSpc>
              <a:spcBef>
                <a:spcPct val="0"/>
              </a:spcBef>
              <a:buNone/>
              <a:defRPr sz="7200" kern="1200" spc="-50" baseline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IN" sz="2000" i="1" dirty="0"/>
              <a:t>Spare</a:t>
            </a:r>
          </a:p>
        </p:txBody>
      </p:sp>
      <p:cxnSp>
        <p:nvCxnSpPr>
          <p:cNvPr id="17" name="Straight Connector 16">
            <a:extLst>
              <a:ext uri="{FF2B5EF4-FFF2-40B4-BE49-F238E27FC236}">
                <a16:creationId xmlns:a16="http://schemas.microsoft.com/office/drawing/2014/main" id="{6A4C60FB-F83C-CE02-8F91-E0AF1EE33842}"/>
              </a:ext>
            </a:extLst>
          </p:cNvPr>
          <p:cNvCxnSpPr>
            <a:cxnSpLocks/>
          </p:cNvCxnSpPr>
          <p:nvPr/>
        </p:nvCxnSpPr>
        <p:spPr>
          <a:xfrm>
            <a:off x="2316391" y="6711730"/>
            <a:ext cx="7109714" cy="7620"/>
          </a:xfrm>
          <a:prstGeom prst="line">
            <a:avLst/>
          </a:prstGeom>
          <a:ln w="38100">
            <a:solidFill>
              <a:srgbClr val="FFFF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9" name="Straight Connector 18">
            <a:extLst>
              <a:ext uri="{FF2B5EF4-FFF2-40B4-BE49-F238E27FC236}">
                <a16:creationId xmlns:a16="http://schemas.microsoft.com/office/drawing/2014/main" id="{E41A5CB8-5185-26FE-C265-4CEA43367A84}"/>
              </a:ext>
            </a:extLst>
          </p:cNvPr>
          <p:cNvCxnSpPr>
            <a:cxnSpLocks/>
          </p:cNvCxnSpPr>
          <p:nvPr/>
        </p:nvCxnSpPr>
        <p:spPr>
          <a:xfrm flipV="1">
            <a:off x="5273739" y="993242"/>
            <a:ext cx="0" cy="3207148"/>
          </a:xfrm>
          <a:prstGeom prst="line">
            <a:avLst/>
          </a:prstGeom>
          <a:ln w="38100">
            <a:solidFill>
              <a:srgbClr val="FFFF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0" name="Straight Arrow Connector 19">
            <a:extLst>
              <a:ext uri="{FF2B5EF4-FFF2-40B4-BE49-F238E27FC236}">
                <a16:creationId xmlns:a16="http://schemas.microsoft.com/office/drawing/2014/main" id="{F2336676-8BE1-82D6-A7DB-A410B0B8E2F3}"/>
              </a:ext>
            </a:extLst>
          </p:cNvPr>
          <p:cNvCxnSpPr>
            <a:cxnSpLocks/>
          </p:cNvCxnSpPr>
          <p:nvPr/>
        </p:nvCxnSpPr>
        <p:spPr>
          <a:xfrm flipH="1" flipV="1">
            <a:off x="2400286" y="4178218"/>
            <a:ext cx="2873453" cy="39349"/>
          </a:xfrm>
          <a:prstGeom prst="straightConnector1">
            <a:avLst/>
          </a:prstGeom>
          <a:ln w="38100">
            <a:solidFill>
              <a:srgbClr val="FFFF00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3" name="Oval 22">
            <a:extLst>
              <a:ext uri="{FF2B5EF4-FFF2-40B4-BE49-F238E27FC236}">
                <a16:creationId xmlns:a16="http://schemas.microsoft.com/office/drawing/2014/main" id="{94FB9775-D735-5968-2CEF-31C36C6A6238}"/>
              </a:ext>
            </a:extLst>
          </p:cNvPr>
          <p:cNvSpPr/>
          <p:nvPr/>
        </p:nvSpPr>
        <p:spPr>
          <a:xfrm>
            <a:off x="5055855" y="1184173"/>
            <a:ext cx="431563" cy="259793"/>
          </a:xfrm>
          <a:prstGeom prst="ellipse">
            <a:avLst/>
          </a:prstGeom>
          <a:noFill/>
          <a:ln w="38100">
            <a:solidFill>
              <a:srgbClr val="FFC00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IN"/>
          </a:p>
        </p:txBody>
      </p:sp>
      <p:sp>
        <p:nvSpPr>
          <p:cNvPr id="24" name="Oval 23">
            <a:extLst>
              <a:ext uri="{FF2B5EF4-FFF2-40B4-BE49-F238E27FC236}">
                <a16:creationId xmlns:a16="http://schemas.microsoft.com/office/drawing/2014/main" id="{885B5A84-F01A-8A80-9A43-C6C549D4F775}"/>
              </a:ext>
            </a:extLst>
          </p:cNvPr>
          <p:cNvSpPr/>
          <p:nvPr/>
        </p:nvSpPr>
        <p:spPr>
          <a:xfrm>
            <a:off x="5055855" y="1810779"/>
            <a:ext cx="431563" cy="259793"/>
          </a:xfrm>
          <a:prstGeom prst="ellipse">
            <a:avLst/>
          </a:prstGeom>
          <a:noFill/>
          <a:ln w="38100">
            <a:solidFill>
              <a:srgbClr val="FFC00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IN"/>
          </a:p>
        </p:txBody>
      </p:sp>
      <p:sp>
        <p:nvSpPr>
          <p:cNvPr id="25" name="Oval 24">
            <a:extLst>
              <a:ext uri="{FF2B5EF4-FFF2-40B4-BE49-F238E27FC236}">
                <a16:creationId xmlns:a16="http://schemas.microsoft.com/office/drawing/2014/main" id="{8E9271B8-AA26-3F80-A695-A76BBF427391}"/>
              </a:ext>
            </a:extLst>
          </p:cNvPr>
          <p:cNvSpPr/>
          <p:nvPr/>
        </p:nvSpPr>
        <p:spPr>
          <a:xfrm>
            <a:off x="5055855" y="2461740"/>
            <a:ext cx="431563" cy="259793"/>
          </a:xfrm>
          <a:prstGeom prst="ellipse">
            <a:avLst/>
          </a:prstGeom>
          <a:noFill/>
          <a:ln w="38100">
            <a:solidFill>
              <a:srgbClr val="FFC00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IN"/>
          </a:p>
        </p:txBody>
      </p:sp>
      <p:sp>
        <p:nvSpPr>
          <p:cNvPr id="26" name="Title 2">
            <a:extLst>
              <a:ext uri="{FF2B5EF4-FFF2-40B4-BE49-F238E27FC236}">
                <a16:creationId xmlns:a16="http://schemas.microsoft.com/office/drawing/2014/main" id="{A3ED8AB9-6700-92C6-0B35-8E13612B0289}"/>
              </a:ext>
            </a:extLst>
          </p:cNvPr>
          <p:cNvSpPr txBox="1">
            <a:spLocks/>
          </p:cNvSpPr>
          <p:nvPr/>
        </p:nvSpPr>
        <p:spPr>
          <a:xfrm>
            <a:off x="5415425" y="1120809"/>
            <a:ext cx="872966" cy="374928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>
            <a:lvl1pPr algn="l" defTabSz="914400" rtl="0" eaLnBrk="1" latinLnBrk="0" hangingPunct="1">
              <a:lnSpc>
                <a:spcPct val="85000"/>
              </a:lnSpc>
              <a:spcBef>
                <a:spcPct val="0"/>
              </a:spcBef>
              <a:buNone/>
              <a:defRPr sz="7200" kern="1200" spc="-50" baseline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IN" sz="2000" i="1" dirty="0"/>
              <a:t>REF</a:t>
            </a:r>
          </a:p>
        </p:txBody>
      </p:sp>
      <p:sp>
        <p:nvSpPr>
          <p:cNvPr id="27" name="Title 2">
            <a:extLst>
              <a:ext uri="{FF2B5EF4-FFF2-40B4-BE49-F238E27FC236}">
                <a16:creationId xmlns:a16="http://schemas.microsoft.com/office/drawing/2014/main" id="{ABA64F8F-B187-ED6F-0C9F-4E2A2EBACD18}"/>
              </a:ext>
            </a:extLst>
          </p:cNvPr>
          <p:cNvSpPr txBox="1">
            <a:spLocks/>
          </p:cNvSpPr>
          <p:nvPr/>
        </p:nvSpPr>
        <p:spPr>
          <a:xfrm>
            <a:off x="5415425" y="1781497"/>
            <a:ext cx="872966" cy="374928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>
            <a:lvl1pPr algn="l" defTabSz="914400" rtl="0" eaLnBrk="1" latinLnBrk="0" hangingPunct="1">
              <a:lnSpc>
                <a:spcPct val="85000"/>
              </a:lnSpc>
              <a:spcBef>
                <a:spcPct val="0"/>
              </a:spcBef>
              <a:buNone/>
              <a:defRPr sz="7200" kern="1200" spc="-50" baseline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IN" sz="2000" i="1" dirty="0"/>
              <a:t>Spare</a:t>
            </a:r>
          </a:p>
        </p:txBody>
      </p:sp>
      <p:sp>
        <p:nvSpPr>
          <p:cNvPr id="28" name="Title 2">
            <a:extLst>
              <a:ext uri="{FF2B5EF4-FFF2-40B4-BE49-F238E27FC236}">
                <a16:creationId xmlns:a16="http://schemas.microsoft.com/office/drawing/2014/main" id="{9CB76D4F-FE2A-14A0-0A83-09B6AB9CA6B0}"/>
              </a:ext>
            </a:extLst>
          </p:cNvPr>
          <p:cNvSpPr txBox="1">
            <a:spLocks/>
          </p:cNvSpPr>
          <p:nvPr/>
        </p:nvSpPr>
        <p:spPr>
          <a:xfrm>
            <a:off x="5415425" y="2404172"/>
            <a:ext cx="1207986" cy="374928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>
            <a:lvl1pPr algn="l" defTabSz="914400" rtl="0" eaLnBrk="1" latinLnBrk="0" hangingPunct="1">
              <a:lnSpc>
                <a:spcPct val="85000"/>
              </a:lnSpc>
              <a:spcBef>
                <a:spcPct val="0"/>
              </a:spcBef>
              <a:buNone/>
              <a:defRPr sz="7200" kern="1200" spc="-50" baseline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IN" sz="2000" i="1" dirty="0"/>
              <a:t>Metering</a:t>
            </a:r>
          </a:p>
        </p:txBody>
      </p:sp>
      <p:sp>
        <p:nvSpPr>
          <p:cNvPr id="29" name="Title 2">
            <a:extLst>
              <a:ext uri="{FF2B5EF4-FFF2-40B4-BE49-F238E27FC236}">
                <a16:creationId xmlns:a16="http://schemas.microsoft.com/office/drawing/2014/main" id="{077C0411-CA93-BED8-F4C5-0479E5580466}"/>
              </a:ext>
            </a:extLst>
          </p:cNvPr>
          <p:cNvSpPr txBox="1">
            <a:spLocks/>
          </p:cNvSpPr>
          <p:nvPr/>
        </p:nvSpPr>
        <p:spPr>
          <a:xfrm>
            <a:off x="2025824" y="742404"/>
            <a:ext cx="568571" cy="336345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>
            <a:lvl1pPr algn="l" defTabSz="914400" rtl="0" eaLnBrk="1" latinLnBrk="0" hangingPunct="1">
              <a:lnSpc>
                <a:spcPct val="85000"/>
              </a:lnSpc>
              <a:spcBef>
                <a:spcPct val="0"/>
              </a:spcBef>
              <a:buNone/>
              <a:defRPr sz="7200" kern="1200" spc="-50" baseline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IN" sz="2000" i="1" dirty="0"/>
              <a:t>1U</a:t>
            </a:r>
          </a:p>
        </p:txBody>
      </p:sp>
      <p:sp>
        <p:nvSpPr>
          <p:cNvPr id="30" name="Title 2">
            <a:extLst>
              <a:ext uri="{FF2B5EF4-FFF2-40B4-BE49-F238E27FC236}">
                <a16:creationId xmlns:a16="http://schemas.microsoft.com/office/drawing/2014/main" id="{3D362317-B341-09C4-B357-52E6018517AD}"/>
              </a:ext>
            </a:extLst>
          </p:cNvPr>
          <p:cNvSpPr txBox="1">
            <a:spLocks/>
          </p:cNvSpPr>
          <p:nvPr/>
        </p:nvSpPr>
        <p:spPr>
          <a:xfrm>
            <a:off x="4987350" y="674459"/>
            <a:ext cx="568571" cy="336345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>
            <a:lvl1pPr algn="l" defTabSz="914400" rtl="0" eaLnBrk="1" latinLnBrk="0" hangingPunct="1">
              <a:lnSpc>
                <a:spcPct val="85000"/>
              </a:lnSpc>
              <a:spcBef>
                <a:spcPct val="0"/>
              </a:spcBef>
              <a:buNone/>
              <a:defRPr sz="7200" kern="1200" spc="-50" baseline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IN" sz="2000" i="1" dirty="0"/>
              <a:t>2U</a:t>
            </a:r>
          </a:p>
        </p:txBody>
      </p:sp>
      <p:sp>
        <p:nvSpPr>
          <p:cNvPr id="31" name="Title 2">
            <a:extLst>
              <a:ext uri="{FF2B5EF4-FFF2-40B4-BE49-F238E27FC236}">
                <a16:creationId xmlns:a16="http://schemas.microsoft.com/office/drawing/2014/main" id="{EF919965-BB31-6B8D-92DE-C42A4B558B33}"/>
              </a:ext>
            </a:extLst>
          </p:cNvPr>
          <p:cNvSpPr txBox="1">
            <a:spLocks/>
          </p:cNvSpPr>
          <p:nvPr/>
        </p:nvSpPr>
        <p:spPr>
          <a:xfrm>
            <a:off x="1863787" y="432061"/>
            <a:ext cx="1034506" cy="374928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>
            <a:lvl1pPr algn="l" defTabSz="914400" rtl="0" eaLnBrk="1" latinLnBrk="0" hangingPunct="1">
              <a:lnSpc>
                <a:spcPct val="85000"/>
              </a:lnSpc>
              <a:spcBef>
                <a:spcPct val="0"/>
              </a:spcBef>
              <a:buNone/>
              <a:defRPr sz="7200" kern="1200" spc="-50" baseline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IN" sz="2000" i="1" dirty="0"/>
              <a:t>400 kV</a:t>
            </a:r>
          </a:p>
        </p:txBody>
      </p:sp>
      <p:sp>
        <p:nvSpPr>
          <p:cNvPr id="32" name="Title 2">
            <a:extLst>
              <a:ext uri="{FF2B5EF4-FFF2-40B4-BE49-F238E27FC236}">
                <a16:creationId xmlns:a16="http://schemas.microsoft.com/office/drawing/2014/main" id="{061173F1-09CF-FDF8-5FE6-080621E472EE}"/>
              </a:ext>
            </a:extLst>
          </p:cNvPr>
          <p:cNvSpPr txBox="1">
            <a:spLocks/>
          </p:cNvSpPr>
          <p:nvPr/>
        </p:nvSpPr>
        <p:spPr>
          <a:xfrm>
            <a:off x="5481710" y="622292"/>
            <a:ext cx="1034506" cy="374928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>
            <a:lvl1pPr algn="l" defTabSz="914400" rtl="0" eaLnBrk="1" latinLnBrk="0" hangingPunct="1">
              <a:lnSpc>
                <a:spcPct val="85000"/>
              </a:lnSpc>
              <a:spcBef>
                <a:spcPct val="0"/>
              </a:spcBef>
              <a:buNone/>
              <a:defRPr sz="7200" kern="1200" spc="-50" baseline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IN" sz="2000" i="1" dirty="0"/>
              <a:t>220 kV</a:t>
            </a:r>
          </a:p>
        </p:txBody>
      </p:sp>
      <p:sp>
        <p:nvSpPr>
          <p:cNvPr id="33" name="Title 2">
            <a:extLst>
              <a:ext uri="{FF2B5EF4-FFF2-40B4-BE49-F238E27FC236}">
                <a16:creationId xmlns:a16="http://schemas.microsoft.com/office/drawing/2014/main" id="{98BEAF9F-3DA1-4E8C-6ABF-2616740C1390}"/>
              </a:ext>
            </a:extLst>
          </p:cNvPr>
          <p:cNvSpPr txBox="1">
            <a:spLocks/>
          </p:cNvSpPr>
          <p:nvPr/>
        </p:nvSpPr>
        <p:spPr>
          <a:xfrm>
            <a:off x="3593246" y="1268775"/>
            <a:ext cx="1034506" cy="374928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>
            <a:lvl1pPr algn="l" defTabSz="914400" rtl="0" eaLnBrk="1" latinLnBrk="0" hangingPunct="1">
              <a:lnSpc>
                <a:spcPct val="85000"/>
              </a:lnSpc>
              <a:spcBef>
                <a:spcPct val="0"/>
              </a:spcBef>
              <a:buNone/>
              <a:defRPr sz="7200" kern="1200" spc="-50" baseline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IN" sz="2000" i="1" dirty="0"/>
              <a:t>1U-1S1</a:t>
            </a:r>
          </a:p>
        </p:txBody>
      </p:sp>
      <p:sp>
        <p:nvSpPr>
          <p:cNvPr id="34" name="Title 2">
            <a:extLst>
              <a:ext uri="{FF2B5EF4-FFF2-40B4-BE49-F238E27FC236}">
                <a16:creationId xmlns:a16="http://schemas.microsoft.com/office/drawing/2014/main" id="{B4384E41-C872-3918-667C-37FBCDEA3381}"/>
              </a:ext>
            </a:extLst>
          </p:cNvPr>
          <p:cNvSpPr txBox="1">
            <a:spLocks/>
          </p:cNvSpPr>
          <p:nvPr/>
        </p:nvSpPr>
        <p:spPr>
          <a:xfrm>
            <a:off x="3593246" y="972253"/>
            <a:ext cx="1034506" cy="374928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>
            <a:lvl1pPr algn="l" defTabSz="914400" rtl="0" eaLnBrk="1" latinLnBrk="0" hangingPunct="1">
              <a:lnSpc>
                <a:spcPct val="85000"/>
              </a:lnSpc>
              <a:spcBef>
                <a:spcPct val="0"/>
              </a:spcBef>
              <a:buNone/>
              <a:defRPr sz="7200" kern="1200" spc="-50" baseline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IN" sz="2000" i="1" dirty="0"/>
              <a:t>1U-1S2</a:t>
            </a:r>
          </a:p>
        </p:txBody>
      </p:sp>
      <p:sp>
        <p:nvSpPr>
          <p:cNvPr id="35" name="Title 2">
            <a:extLst>
              <a:ext uri="{FF2B5EF4-FFF2-40B4-BE49-F238E27FC236}">
                <a16:creationId xmlns:a16="http://schemas.microsoft.com/office/drawing/2014/main" id="{F4D11F56-DEC4-620F-C680-A27753AC2DFE}"/>
              </a:ext>
            </a:extLst>
          </p:cNvPr>
          <p:cNvSpPr txBox="1">
            <a:spLocks/>
          </p:cNvSpPr>
          <p:nvPr/>
        </p:nvSpPr>
        <p:spPr>
          <a:xfrm>
            <a:off x="3561951" y="1954759"/>
            <a:ext cx="1034506" cy="374928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>
            <a:lvl1pPr algn="l" defTabSz="914400" rtl="0" eaLnBrk="1" latinLnBrk="0" hangingPunct="1">
              <a:lnSpc>
                <a:spcPct val="85000"/>
              </a:lnSpc>
              <a:spcBef>
                <a:spcPct val="0"/>
              </a:spcBef>
              <a:buNone/>
              <a:defRPr sz="7200" kern="1200" spc="-50" baseline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IN" sz="2000" i="1" dirty="0"/>
              <a:t>1U-2S1</a:t>
            </a:r>
          </a:p>
        </p:txBody>
      </p:sp>
      <p:sp>
        <p:nvSpPr>
          <p:cNvPr id="36" name="Title 2">
            <a:extLst>
              <a:ext uri="{FF2B5EF4-FFF2-40B4-BE49-F238E27FC236}">
                <a16:creationId xmlns:a16="http://schemas.microsoft.com/office/drawing/2014/main" id="{AC131CD6-3E2E-B9F9-5FC5-30AA9330D411}"/>
              </a:ext>
            </a:extLst>
          </p:cNvPr>
          <p:cNvSpPr txBox="1">
            <a:spLocks/>
          </p:cNvSpPr>
          <p:nvPr/>
        </p:nvSpPr>
        <p:spPr>
          <a:xfrm>
            <a:off x="3561951" y="1679139"/>
            <a:ext cx="1034506" cy="374928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>
            <a:lvl1pPr algn="l" defTabSz="914400" rtl="0" eaLnBrk="1" latinLnBrk="0" hangingPunct="1">
              <a:lnSpc>
                <a:spcPct val="85000"/>
              </a:lnSpc>
              <a:spcBef>
                <a:spcPct val="0"/>
              </a:spcBef>
              <a:buNone/>
              <a:defRPr sz="7200" kern="1200" spc="-50" baseline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IN" sz="2000" i="1" dirty="0"/>
              <a:t>1U-2S2</a:t>
            </a:r>
          </a:p>
        </p:txBody>
      </p:sp>
      <p:sp>
        <p:nvSpPr>
          <p:cNvPr id="37" name="Title 2">
            <a:extLst>
              <a:ext uri="{FF2B5EF4-FFF2-40B4-BE49-F238E27FC236}">
                <a16:creationId xmlns:a16="http://schemas.microsoft.com/office/drawing/2014/main" id="{11AE3377-9B20-BAE7-7D9B-F5CD8946FD2A}"/>
              </a:ext>
            </a:extLst>
          </p:cNvPr>
          <p:cNvSpPr txBox="1">
            <a:spLocks/>
          </p:cNvSpPr>
          <p:nvPr/>
        </p:nvSpPr>
        <p:spPr>
          <a:xfrm>
            <a:off x="3543242" y="2678085"/>
            <a:ext cx="1034506" cy="374928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>
            <a:lvl1pPr algn="l" defTabSz="914400" rtl="0" eaLnBrk="1" latinLnBrk="0" hangingPunct="1">
              <a:lnSpc>
                <a:spcPct val="85000"/>
              </a:lnSpc>
              <a:spcBef>
                <a:spcPct val="0"/>
              </a:spcBef>
              <a:buNone/>
              <a:defRPr sz="7200" kern="1200" spc="-50" baseline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IN" sz="2000" i="1" dirty="0"/>
              <a:t>1U-3S1</a:t>
            </a:r>
          </a:p>
        </p:txBody>
      </p:sp>
      <p:sp>
        <p:nvSpPr>
          <p:cNvPr id="38" name="Title 2">
            <a:extLst>
              <a:ext uri="{FF2B5EF4-FFF2-40B4-BE49-F238E27FC236}">
                <a16:creationId xmlns:a16="http://schemas.microsoft.com/office/drawing/2014/main" id="{B003CFF1-480A-223B-7983-34DD5F70CD90}"/>
              </a:ext>
            </a:extLst>
          </p:cNvPr>
          <p:cNvSpPr txBox="1">
            <a:spLocks/>
          </p:cNvSpPr>
          <p:nvPr/>
        </p:nvSpPr>
        <p:spPr>
          <a:xfrm>
            <a:off x="3543242" y="2402465"/>
            <a:ext cx="1034506" cy="374928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>
            <a:lvl1pPr algn="l" defTabSz="914400" rtl="0" eaLnBrk="1" latinLnBrk="0" hangingPunct="1">
              <a:lnSpc>
                <a:spcPct val="85000"/>
              </a:lnSpc>
              <a:spcBef>
                <a:spcPct val="0"/>
              </a:spcBef>
              <a:buNone/>
              <a:defRPr sz="7200" kern="1200" spc="-50" baseline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IN" sz="2000" i="1" dirty="0"/>
              <a:t>1U-3S2</a:t>
            </a:r>
          </a:p>
        </p:txBody>
      </p:sp>
      <p:sp>
        <p:nvSpPr>
          <p:cNvPr id="42" name="Title 2">
            <a:extLst>
              <a:ext uri="{FF2B5EF4-FFF2-40B4-BE49-F238E27FC236}">
                <a16:creationId xmlns:a16="http://schemas.microsoft.com/office/drawing/2014/main" id="{3BC341B4-F214-18BC-0D81-90CA65EABB8A}"/>
              </a:ext>
            </a:extLst>
          </p:cNvPr>
          <p:cNvSpPr txBox="1">
            <a:spLocks/>
          </p:cNvSpPr>
          <p:nvPr/>
        </p:nvSpPr>
        <p:spPr>
          <a:xfrm>
            <a:off x="6634769" y="1236349"/>
            <a:ext cx="1034506" cy="374928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>
            <a:lvl1pPr algn="l" defTabSz="914400" rtl="0" eaLnBrk="1" latinLnBrk="0" hangingPunct="1">
              <a:lnSpc>
                <a:spcPct val="85000"/>
              </a:lnSpc>
              <a:spcBef>
                <a:spcPct val="0"/>
              </a:spcBef>
              <a:buNone/>
              <a:defRPr sz="7200" kern="1200" spc="-50" baseline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IN" sz="2000" i="1" dirty="0"/>
              <a:t>2U-1S1</a:t>
            </a:r>
          </a:p>
        </p:txBody>
      </p:sp>
      <p:sp>
        <p:nvSpPr>
          <p:cNvPr id="43" name="Title 2">
            <a:extLst>
              <a:ext uri="{FF2B5EF4-FFF2-40B4-BE49-F238E27FC236}">
                <a16:creationId xmlns:a16="http://schemas.microsoft.com/office/drawing/2014/main" id="{15D4DD9E-4202-69AE-A075-3B462352A9E8}"/>
              </a:ext>
            </a:extLst>
          </p:cNvPr>
          <p:cNvSpPr txBox="1">
            <a:spLocks/>
          </p:cNvSpPr>
          <p:nvPr/>
        </p:nvSpPr>
        <p:spPr>
          <a:xfrm>
            <a:off x="6634769" y="939827"/>
            <a:ext cx="1034506" cy="374928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>
            <a:lvl1pPr algn="l" defTabSz="914400" rtl="0" eaLnBrk="1" latinLnBrk="0" hangingPunct="1">
              <a:lnSpc>
                <a:spcPct val="85000"/>
              </a:lnSpc>
              <a:spcBef>
                <a:spcPct val="0"/>
              </a:spcBef>
              <a:buNone/>
              <a:defRPr sz="7200" kern="1200" spc="-50" baseline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IN" sz="2000" i="1" dirty="0"/>
              <a:t>2U-1S2</a:t>
            </a:r>
          </a:p>
        </p:txBody>
      </p:sp>
      <p:sp>
        <p:nvSpPr>
          <p:cNvPr id="44" name="Title 2">
            <a:extLst>
              <a:ext uri="{FF2B5EF4-FFF2-40B4-BE49-F238E27FC236}">
                <a16:creationId xmlns:a16="http://schemas.microsoft.com/office/drawing/2014/main" id="{E952A8AA-E456-3877-EA52-391B6719A0BE}"/>
              </a:ext>
            </a:extLst>
          </p:cNvPr>
          <p:cNvSpPr txBox="1">
            <a:spLocks/>
          </p:cNvSpPr>
          <p:nvPr/>
        </p:nvSpPr>
        <p:spPr>
          <a:xfrm>
            <a:off x="6603474" y="1990425"/>
            <a:ext cx="1034506" cy="374928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>
            <a:lvl1pPr algn="l" defTabSz="914400" rtl="0" eaLnBrk="1" latinLnBrk="0" hangingPunct="1">
              <a:lnSpc>
                <a:spcPct val="85000"/>
              </a:lnSpc>
              <a:spcBef>
                <a:spcPct val="0"/>
              </a:spcBef>
              <a:buNone/>
              <a:defRPr sz="7200" kern="1200" spc="-50" baseline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IN" sz="2000" i="1" dirty="0"/>
              <a:t>2U-2S1</a:t>
            </a:r>
          </a:p>
        </p:txBody>
      </p:sp>
      <p:sp>
        <p:nvSpPr>
          <p:cNvPr id="45" name="Title 2">
            <a:extLst>
              <a:ext uri="{FF2B5EF4-FFF2-40B4-BE49-F238E27FC236}">
                <a16:creationId xmlns:a16="http://schemas.microsoft.com/office/drawing/2014/main" id="{D5298B74-E8F2-9433-A7CC-9B4D6EB3E618}"/>
              </a:ext>
            </a:extLst>
          </p:cNvPr>
          <p:cNvSpPr txBox="1">
            <a:spLocks/>
          </p:cNvSpPr>
          <p:nvPr/>
        </p:nvSpPr>
        <p:spPr>
          <a:xfrm>
            <a:off x="6603474" y="1714805"/>
            <a:ext cx="1034506" cy="374928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>
            <a:lvl1pPr algn="l" defTabSz="914400" rtl="0" eaLnBrk="1" latinLnBrk="0" hangingPunct="1">
              <a:lnSpc>
                <a:spcPct val="85000"/>
              </a:lnSpc>
              <a:spcBef>
                <a:spcPct val="0"/>
              </a:spcBef>
              <a:buNone/>
              <a:defRPr sz="7200" kern="1200" spc="-50" baseline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IN" sz="2000" i="1" dirty="0"/>
              <a:t>2U-2S2</a:t>
            </a:r>
          </a:p>
        </p:txBody>
      </p:sp>
      <p:sp>
        <p:nvSpPr>
          <p:cNvPr id="46" name="Title 2">
            <a:extLst>
              <a:ext uri="{FF2B5EF4-FFF2-40B4-BE49-F238E27FC236}">
                <a16:creationId xmlns:a16="http://schemas.microsoft.com/office/drawing/2014/main" id="{73D09830-DD20-8D08-AFEF-5A410AE69FD7}"/>
              </a:ext>
            </a:extLst>
          </p:cNvPr>
          <p:cNvSpPr txBox="1">
            <a:spLocks/>
          </p:cNvSpPr>
          <p:nvPr/>
        </p:nvSpPr>
        <p:spPr>
          <a:xfrm>
            <a:off x="6584765" y="2674841"/>
            <a:ext cx="1034506" cy="374928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>
            <a:lvl1pPr algn="l" defTabSz="914400" rtl="0" eaLnBrk="1" latinLnBrk="0" hangingPunct="1">
              <a:lnSpc>
                <a:spcPct val="85000"/>
              </a:lnSpc>
              <a:spcBef>
                <a:spcPct val="0"/>
              </a:spcBef>
              <a:buNone/>
              <a:defRPr sz="7200" kern="1200" spc="-50" baseline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IN" sz="2000" i="1" dirty="0"/>
              <a:t>2U-3S1</a:t>
            </a:r>
          </a:p>
        </p:txBody>
      </p:sp>
      <p:sp>
        <p:nvSpPr>
          <p:cNvPr id="47" name="Title 2">
            <a:extLst>
              <a:ext uri="{FF2B5EF4-FFF2-40B4-BE49-F238E27FC236}">
                <a16:creationId xmlns:a16="http://schemas.microsoft.com/office/drawing/2014/main" id="{84E2D305-A598-5732-B09D-4C6A05711C57}"/>
              </a:ext>
            </a:extLst>
          </p:cNvPr>
          <p:cNvSpPr txBox="1">
            <a:spLocks/>
          </p:cNvSpPr>
          <p:nvPr/>
        </p:nvSpPr>
        <p:spPr>
          <a:xfrm>
            <a:off x="6584765" y="2399221"/>
            <a:ext cx="1034506" cy="374928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>
            <a:lvl1pPr algn="l" defTabSz="914400" rtl="0" eaLnBrk="1" latinLnBrk="0" hangingPunct="1">
              <a:lnSpc>
                <a:spcPct val="85000"/>
              </a:lnSpc>
              <a:spcBef>
                <a:spcPct val="0"/>
              </a:spcBef>
              <a:buNone/>
              <a:defRPr sz="7200" kern="1200" spc="-50" baseline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IN" sz="2000" i="1" dirty="0"/>
              <a:t>2U-3S2</a:t>
            </a:r>
          </a:p>
        </p:txBody>
      </p:sp>
      <p:sp>
        <p:nvSpPr>
          <p:cNvPr id="56" name="Title 2">
            <a:extLst>
              <a:ext uri="{FF2B5EF4-FFF2-40B4-BE49-F238E27FC236}">
                <a16:creationId xmlns:a16="http://schemas.microsoft.com/office/drawing/2014/main" id="{8545B3FB-6C7B-3A02-ABA3-06D3FF8AD60C}"/>
              </a:ext>
            </a:extLst>
          </p:cNvPr>
          <p:cNvSpPr txBox="1">
            <a:spLocks/>
          </p:cNvSpPr>
          <p:nvPr/>
        </p:nvSpPr>
        <p:spPr>
          <a:xfrm>
            <a:off x="3337093" y="5241820"/>
            <a:ext cx="1202152" cy="374928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>
            <a:lvl1pPr algn="l" defTabSz="914400" rtl="0" eaLnBrk="1" latinLnBrk="0" hangingPunct="1">
              <a:lnSpc>
                <a:spcPct val="85000"/>
              </a:lnSpc>
              <a:spcBef>
                <a:spcPct val="0"/>
              </a:spcBef>
              <a:buNone/>
              <a:defRPr sz="7200" kern="1200" spc="-50" baseline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IN" sz="2000" i="1" dirty="0"/>
              <a:t>NU-1S1</a:t>
            </a:r>
          </a:p>
        </p:txBody>
      </p:sp>
      <p:sp>
        <p:nvSpPr>
          <p:cNvPr id="57" name="Title 2">
            <a:extLst>
              <a:ext uri="{FF2B5EF4-FFF2-40B4-BE49-F238E27FC236}">
                <a16:creationId xmlns:a16="http://schemas.microsoft.com/office/drawing/2014/main" id="{3C9C458D-84E1-3AF2-D975-5BB44DD2C3A7}"/>
              </a:ext>
            </a:extLst>
          </p:cNvPr>
          <p:cNvSpPr txBox="1">
            <a:spLocks/>
          </p:cNvSpPr>
          <p:nvPr/>
        </p:nvSpPr>
        <p:spPr>
          <a:xfrm>
            <a:off x="3385851" y="4945298"/>
            <a:ext cx="1104636" cy="374928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>
            <a:lvl1pPr algn="l" defTabSz="914400" rtl="0" eaLnBrk="1" latinLnBrk="0" hangingPunct="1">
              <a:lnSpc>
                <a:spcPct val="85000"/>
              </a:lnSpc>
              <a:spcBef>
                <a:spcPct val="0"/>
              </a:spcBef>
              <a:buNone/>
              <a:defRPr sz="7200" kern="1200" spc="-50" baseline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IN" sz="2000" i="1" dirty="0"/>
              <a:t>NU-1S2</a:t>
            </a:r>
          </a:p>
        </p:txBody>
      </p:sp>
      <p:sp>
        <p:nvSpPr>
          <p:cNvPr id="60" name="Title 2">
            <a:extLst>
              <a:ext uri="{FF2B5EF4-FFF2-40B4-BE49-F238E27FC236}">
                <a16:creationId xmlns:a16="http://schemas.microsoft.com/office/drawing/2014/main" id="{06846B0D-6D26-B28D-9478-AAE7406DBA2F}"/>
              </a:ext>
            </a:extLst>
          </p:cNvPr>
          <p:cNvSpPr txBox="1">
            <a:spLocks/>
          </p:cNvSpPr>
          <p:nvPr/>
        </p:nvSpPr>
        <p:spPr>
          <a:xfrm>
            <a:off x="3370204" y="5927804"/>
            <a:ext cx="1135931" cy="374928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>
            <a:lvl1pPr algn="l" defTabSz="914400" rtl="0" eaLnBrk="1" latinLnBrk="0" hangingPunct="1">
              <a:lnSpc>
                <a:spcPct val="85000"/>
              </a:lnSpc>
              <a:spcBef>
                <a:spcPct val="0"/>
              </a:spcBef>
              <a:buNone/>
              <a:defRPr sz="7200" kern="1200" spc="-50" baseline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IN" sz="2000" i="1" dirty="0"/>
              <a:t>NU-2S1</a:t>
            </a:r>
          </a:p>
        </p:txBody>
      </p:sp>
      <p:sp>
        <p:nvSpPr>
          <p:cNvPr id="62" name="Title 2">
            <a:extLst>
              <a:ext uri="{FF2B5EF4-FFF2-40B4-BE49-F238E27FC236}">
                <a16:creationId xmlns:a16="http://schemas.microsoft.com/office/drawing/2014/main" id="{22E0CC6C-DCA6-3314-9ABE-26755AD389DF}"/>
              </a:ext>
            </a:extLst>
          </p:cNvPr>
          <p:cNvSpPr txBox="1">
            <a:spLocks/>
          </p:cNvSpPr>
          <p:nvPr/>
        </p:nvSpPr>
        <p:spPr>
          <a:xfrm>
            <a:off x="3389660" y="5652184"/>
            <a:ext cx="1097018" cy="374928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>
            <a:lvl1pPr algn="l" defTabSz="914400" rtl="0" eaLnBrk="1" latinLnBrk="0" hangingPunct="1">
              <a:lnSpc>
                <a:spcPct val="85000"/>
              </a:lnSpc>
              <a:spcBef>
                <a:spcPct val="0"/>
              </a:spcBef>
              <a:buNone/>
              <a:defRPr sz="7200" kern="1200" spc="-50" baseline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IN" sz="2000" i="1" dirty="0"/>
              <a:t>NU-2S2</a:t>
            </a:r>
          </a:p>
        </p:txBody>
      </p:sp>
      <p:sp>
        <p:nvSpPr>
          <p:cNvPr id="65" name="Title 2">
            <a:extLst>
              <a:ext uri="{FF2B5EF4-FFF2-40B4-BE49-F238E27FC236}">
                <a16:creationId xmlns:a16="http://schemas.microsoft.com/office/drawing/2014/main" id="{6A88CF1D-AA25-785E-3D86-FF3FC7301509}"/>
              </a:ext>
            </a:extLst>
          </p:cNvPr>
          <p:cNvSpPr txBox="1">
            <a:spLocks/>
          </p:cNvSpPr>
          <p:nvPr/>
        </p:nvSpPr>
        <p:spPr>
          <a:xfrm>
            <a:off x="8768167" y="6302732"/>
            <a:ext cx="568571" cy="336345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>
            <a:lvl1pPr algn="l" defTabSz="914400" rtl="0" eaLnBrk="1" latinLnBrk="0" hangingPunct="1">
              <a:lnSpc>
                <a:spcPct val="85000"/>
              </a:lnSpc>
              <a:spcBef>
                <a:spcPct val="0"/>
              </a:spcBef>
              <a:buNone/>
              <a:defRPr sz="7200" kern="1200" spc="-50" baseline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IN" sz="2000" i="1" dirty="0"/>
              <a:t>N</a:t>
            </a:r>
          </a:p>
        </p:txBody>
      </p:sp>
      <p:graphicFrame>
        <p:nvGraphicFramePr>
          <p:cNvPr id="66" name="Table 65">
            <a:extLst>
              <a:ext uri="{FF2B5EF4-FFF2-40B4-BE49-F238E27FC236}">
                <a16:creationId xmlns:a16="http://schemas.microsoft.com/office/drawing/2014/main" id="{9F9F1C93-38D1-CAFF-64C1-66F0BCA54438}"/>
              </a:ext>
            </a:extLst>
          </p:cNvPr>
          <p:cNvGraphicFramePr>
            <a:graphicFrameLocks noGrp="1"/>
          </p:cNvGraphicFramePr>
          <p:nvPr/>
        </p:nvGraphicFramePr>
        <p:xfrm>
          <a:off x="8360871" y="1538923"/>
          <a:ext cx="3298755" cy="3566220"/>
        </p:xfrm>
        <a:graphic>
          <a:graphicData uri="http://schemas.openxmlformats.org/drawingml/2006/table">
            <a:tbl>
              <a:tblPr firstRow="1" bandRow="1">
                <a:tableStyleId>{F5AB1C69-6EDB-4FF4-983F-18BD219EF322}</a:tableStyleId>
              </a:tblPr>
              <a:tblGrid>
                <a:gridCol w="1220874">
                  <a:extLst>
                    <a:ext uri="{9D8B030D-6E8A-4147-A177-3AD203B41FA5}">
                      <a16:colId xmlns:a16="http://schemas.microsoft.com/office/drawing/2014/main" val="3755553797"/>
                    </a:ext>
                  </a:extLst>
                </a:gridCol>
                <a:gridCol w="1167319">
                  <a:extLst>
                    <a:ext uri="{9D8B030D-6E8A-4147-A177-3AD203B41FA5}">
                      <a16:colId xmlns:a16="http://schemas.microsoft.com/office/drawing/2014/main" val="4224646983"/>
                    </a:ext>
                  </a:extLst>
                </a:gridCol>
                <a:gridCol w="910562">
                  <a:extLst>
                    <a:ext uri="{9D8B030D-6E8A-4147-A177-3AD203B41FA5}">
                      <a16:colId xmlns:a16="http://schemas.microsoft.com/office/drawing/2014/main" val="3770293818"/>
                    </a:ext>
                  </a:extLst>
                </a:gridCol>
              </a:tblGrid>
              <a:tr h="891555">
                <a:tc>
                  <a:txBody>
                    <a:bodyPr/>
                    <a:lstStyle/>
                    <a:p>
                      <a:pPr algn="ctr"/>
                      <a:r>
                        <a:rPr lang="en-US" dirty="0">
                          <a:solidFill>
                            <a:srgbClr val="7030A0"/>
                          </a:solidFill>
                        </a:rPr>
                        <a:t>Core</a:t>
                      </a:r>
                      <a:endParaRPr lang="en-IN" dirty="0">
                        <a:solidFill>
                          <a:srgbClr val="7030A0"/>
                        </a:solidFill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dirty="0">
                          <a:solidFill>
                            <a:srgbClr val="7030A0"/>
                          </a:solidFill>
                        </a:rPr>
                        <a:t>CTR</a:t>
                      </a:r>
                      <a:endParaRPr lang="en-IN" dirty="0">
                        <a:solidFill>
                          <a:srgbClr val="7030A0"/>
                        </a:solidFill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dirty="0">
                          <a:solidFill>
                            <a:srgbClr val="7030A0"/>
                          </a:solidFill>
                        </a:rPr>
                        <a:t>Class</a:t>
                      </a:r>
                      <a:endParaRPr lang="en-IN" dirty="0">
                        <a:solidFill>
                          <a:srgbClr val="7030A0"/>
                        </a:solidFill>
                      </a:endParaRPr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2864062702"/>
                  </a:ext>
                </a:extLst>
              </a:tr>
              <a:tr h="891555">
                <a:tc>
                  <a:txBody>
                    <a:bodyPr/>
                    <a:lstStyle/>
                    <a:p>
                      <a:pPr algn="ctr"/>
                      <a:r>
                        <a:rPr lang="en-US" dirty="0">
                          <a:solidFill>
                            <a:srgbClr val="7030A0"/>
                          </a:solidFill>
                        </a:rPr>
                        <a:t>REF</a:t>
                      </a:r>
                      <a:endParaRPr lang="en-IN" dirty="0">
                        <a:solidFill>
                          <a:srgbClr val="7030A0"/>
                        </a:solidFill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dirty="0">
                          <a:solidFill>
                            <a:srgbClr val="7030A0"/>
                          </a:solidFill>
                        </a:rPr>
                        <a:t>1000 / 1</a:t>
                      </a:r>
                      <a:endParaRPr lang="en-IN" dirty="0">
                        <a:solidFill>
                          <a:srgbClr val="7030A0"/>
                        </a:solidFill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dirty="0">
                          <a:solidFill>
                            <a:srgbClr val="7030A0"/>
                          </a:solidFill>
                        </a:rPr>
                        <a:t>PS</a:t>
                      </a:r>
                      <a:endParaRPr lang="en-IN" dirty="0">
                        <a:solidFill>
                          <a:srgbClr val="7030A0"/>
                        </a:solidFill>
                      </a:endParaRPr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683342737"/>
                  </a:ext>
                </a:extLst>
              </a:tr>
              <a:tr h="891555">
                <a:tc>
                  <a:txBody>
                    <a:bodyPr/>
                    <a:lstStyle/>
                    <a:p>
                      <a:pPr algn="ctr"/>
                      <a:r>
                        <a:rPr lang="en-US" dirty="0">
                          <a:solidFill>
                            <a:srgbClr val="7030A0"/>
                          </a:solidFill>
                        </a:rPr>
                        <a:t>Spare</a:t>
                      </a:r>
                      <a:endParaRPr lang="en-IN" dirty="0">
                        <a:solidFill>
                          <a:srgbClr val="7030A0"/>
                        </a:solidFill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dirty="0">
                          <a:solidFill>
                            <a:srgbClr val="7030A0"/>
                          </a:solidFill>
                        </a:rPr>
                        <a:t>1000 / 1</a:t>
                      </a:r>
                      <a:endParaRPr lang="en-IN" dirty="0">
                        <a:solidFill>
                          <a:srgbClr val="7030A0"/>
                        </a:solidFill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dirty="0">
                          <a:solidFill>
                            <a:srgbClr val="7030A0"/>
                          </a:solidFill>
                        </a:rPr>
                        <a:t>PS</a:t>
                      </a:r>
                      <a:endParaRPr lang="en-IN" dirty="0">
                        <a:solidFill>
                          <a:srgbClr val="7030A0"/>
                        </a:solidFill>
                      </a:endParaRPr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1717352032"/>
                  </a:ext>
                </a:extLst>
              </a:tr>
              <a:tr h="891555">
                <a:tc>
                  <a:txBody>
                    <a:bodyPr/>
                    <a:lstStyle/>
                    <a:p>
                      <a:pPr algn="ctr"/>
                      <a:r>
                        <a:rPr lang="en-US" dirty="0">
                          <a:solidFill>
                            <a:srgbClr val="7030A0"/>
                          </a:solidFill>
                        </a:rPr>
                        <a:t>Metering</a:t>
                      </a:r>
                      <a:endParaRPr lang="en-IN" dirty="0">
                        <a:solidFill>
                          <a:srgbClr val="7030A0"/>
                        </a:solidFill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dirty="0">
                          <a:solidFill>
                            <a:srgbClr val="7030A0"/>
                          </a:solidFill>
                        </a:rPr>
                        <a:t>600 / 1</a:t>
                      </a:r>
                      <a:endParaRPr lang="en-IN" dirty="0">
                        <a:solidFill>
                          <a:srgbClr val="7030A0"/>
                        </a:solidFill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dirty="0">
                          <a:solidFill>
                            <a:srgbClr val="7030A0"/>
                          </a:solidFill>
                        </a:rPr>
                        <a:t>0.2</a:t>
                      </a:r>
                      <a:endParaRPr lang="en-IN" dirty="0">
                        <a:solidFill>
                          <a:srgbClr val="7030A0"/>
                        </a:solidFill>
                      </a:endParaRPr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1052347709"/>
                  </a:ext>
                </a:extLst>
              </a:tr>
            </a:tbl>
          </a:graphicData>
        </a:graphic>
      </p:graphicFrame>
      <mc:AlternateContent xmlns:mc="http://schemas.openxmlformats.org/markup-compatibility/2006" xmlns:pslz="http://schemas.microsoft.com/office/powerpoint/2016/slidezoom">
        <mc:Choice Requires="pslz">
          <p:graphicFrame>
            <p:nvGraphicFramePr>
              <p:cNvPr id="18" name="Slide Zoom 17">
                <a:extLst>
                  <a:ext uri="{FF2B5EF4-FFF2-40B4-BE49-F238E27FC236}">
                    <a16:creationId xmlns:a16="http://schemas.microsoft.com/office/drawing/2014/main" id="{0EDA91BC-940B-4DCC-6E99-20DAE84D52D6}"/>
                  </a:ext>
                </a:extLst>
              </p:cNvPr>
              <p:cNvGraphicFramePr>
                <a:graphicFrameLocks noChangeAspect="1"/>
              </p:cNvGraphicFramePr>
              <p:nvPr/>
            </p:nvGraphicFramePr>
            <p:xfrm>
              <a:off x="11803680" y="6602515"/>
              <a:ext cx="388320" cy="218430"/>
            </p:xfrm>
            <a:graphic>
              <a:graphicData uri="http://schemas.microsoft.com/office/powerpoint/2016/slidezoom">
                <pslz:sldZm>
                  <pslz:sldZmObj sldId="339" cId="3613817377">
                    <pslz:zmPr id="{5BE2E588-9AAB-42B3-B0A3-4D64EF449A9B}" returnToParent="0" transitionDur="1000">
                      <p166:blipFill xmlns:p166="http://schemas.microsoft.com/office/powerpoint/2016/6/main">
                        <a:blip r:embed="rId3"/>
                        <a:stretch>
                          <a:fillRect/>
                        </a:stretch>
                      </p166:blipFill>
                      <p166:spPr xmlns:p166="http://schemas.microsoft.com/office/powerpoint/2016/6/main">
                        <a:xfrm>
                          <a:off x="0" y="0"/>
                          <a:ext cx="388320" cy="218430"/>
                        </a:xfrm>
                        <a:prstGeom prst="rect">
                          <a:avLst/>
                        </a:prstGeom>
                        <a:ln w="3175">
                          <a:solidFill>
                            <a:prstClr val="ltGray"/>
                          </a:solidFill>
                        </a:ln>
                      </p166:spPr>
                    </pslz:zmPr>
                  </pslz:sldZmObj>
                </pslz:sldZm>
              </a:graphicData>
            </a:graphic>
          </p:graphicFrame>
        </mc:Choice>
        <mc:Fallback xmlns="">
          <p:pic>
            <p:nvPicPr>
              <p:cNvPr id="18" name="Slide Zoom 17">
                <a:hlinkClick r:id="rId4" action="ppaction://hlinksldjump"/>
                <a:extLst>
                  <a:ext uri="{FF2B5EF4-FFF2-40B4-BE49-F238E27FC236}">
                    <a16:creationId xmlns:a16="http://schemas.microsoft.com/office/drawing/2014/main" id="{0EDA91BC-940B-4DCC-6E99-20DAE84D52D6}"/>
                  </a:ext>
                </a:extLst>
              </p:cNvPr>
              <p:cNvPicPr>
                <a:picLocks noGrp="1" noRot="1" noChangeAspect="1" noMove="1" noResize="1" noEditPoints="1" noAdjustHandles="1" noChangeArrowheads="1" noChangeShapeType="1"/>
              </p:cNvPicPr>
              <p:nvPr/>
            </p:nvPicPr>
            <p:blipFill>
              <a:blip r:embed="rId5"/>
              <a:stretch>
                <a:fillRect/>
              </a:stretch>
            </p:blipFill>
            <p:spPr>
              <a:xfrm>
                <a:off x="11803680" y="6602515"/>
                <a:ext cx="388320" cy="218430"/>
              </a:xfrm>
              <a:prstGeom prst="rect">
                <a:avLst/>
              </a:prstGeom>
              <a:ln w="3175">
                <a:solidFill>
                  <a:prstClr val="ltGray"/>
                </a:solidFill>
              </a:ln>
            </p:spPr>
          </p:pic>
        </mc:Fallback>
      </mc:AlternateContent>
      <p:sp>
        <p:nvSpPr>
          <p:cNvPr id="2" name="Slide Number Placeholder 1">
            <a:extLst>
              <a:ext uri="{FF2B5EF4-FFF2-40B4-BE49-F238E27FC236}">
                <a16:creationId xmlns:a16="http://schemas.microsoft.com/office/drawing/2014/main" id="{1ACE2148-166E-93DC-B3EE-C6A143C2AA6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0907347" y="6342214"/>
            <a:ext cx="914400" cy="593725"/>
          </a:xfrm>
        </p:spPr>
        <p:txBody>
          <a:bodyPr>
            <a:normAutofit lnSpcReduction="10000"/>
          </a:bodyPr>
          <a:lstStyle/>
          <a:p>
            <a:fld id="{19C1AEB4-7037-4088-A46E-D96AF956DC0D}" type="slidenum">
              <a:rPr lang="en-IN" smtClean="0"/>
              <a:t>105</a:t>
            </a:fld>
            <a:endParaRPr lang="en-IN" dirty="0"/>
          </a:p>
        </p:txBody>
      </p:sp>
      <p:grpSp>
        <p:nvGrpSpPr>
          <p:cNvPr id="21" name="Group 20">
            <a:extLst>
              <a:ext uri="{FF2B5EF4-FFF2-40B4-BE49-F238E27FC236}">
                <a16:creationId xmlns:a16="http://schemas.microsoft.com/office/drawing/2014/main" id="{A86B8BF0-EA18-72FE-91E7-5DD4ECBB9ECE}"/>
              </a:ext>
            </a:extLst>
          </p:cNvPr>
          <p:cNvGrpSpPr/>
          <p:nvPr/>
        </p:nvGrpSpPr>
        <p:grpSpPr>
          <a:xfrm>
            <a:off x="11481757" y="74540"/>
            <a:ext cx="620304" cy="653010"/>
            <a:chOff x="8366841" y="1587144"/>
            <a:chExt cx="620304" cy="653010"/>
          </a:xfrm>
        </p:grpSpPr>
        <p:cxnSp>
          <p:nvCxnSpPr>
            <p:cNvPr id="22" name="Straight Connector 21">
              <a:extLst>
                <a:ext uri="{FF2B5EF4-FFF2-40B4-BE49-F238E27FC236}">
                  <a16:creationId xmlns:a16="http://schemas.microsoft.com/office/drawing/2014/main" id="{AFAA5AE4-D334-3C0E-D6CF-7620227799BD}"/>
                </a:ext>
              </a:extLst>
            </p:cNvPr>
            <p:cNvCxnSpPr/>
            <p:nvPr/>
          </p:nvCxnSpPr>
          <p:spPr>
            <a:xfrm>
              <a:off x="8672017" y="1587144"/>
              <a:ext cx="0" cy="653010"/>
            </a:xfrm>
            <a:prstGeom prst="line">
              <a:avLst/>
            </a:prstGeom>
            <a:effectLst>
              <a:glow rad="63500">
                <a:schemeClr val="accent1">
                  <a:satMod val="175000"/>
                  <a:alpha val="40000"/>
                </a:schemeClr>
              </a:glow>
            </a:effectLst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9" name="Straight Connector 38">
              <a:extLst>
                <a:ext uri="{FF2B5EF4-FFF2-40B4-BE49-F238E27FC236}">
                  <a16:creationId xmlns:a16="http://schemas.microsoft.com/office/drawing/2014/main" id="{A644B69D-C4E8-347E-F936-CB4907824375}"/>
                </a:ext>
              </a:extLst>
            </p:cNvPr>
            <p:cNvCxnSpPr/>
            <p:nvPr/>
          </p:nvCxnSpPr>
          <p:spPr>
            <a:xfrm>
              <a:off x="8366841" y="1917229"/>
              <a:ext cx="620304" cy="0"/>
            </a:xfrm>
            <a:prstGeom prst="line">
              <a:avLst/>
            </a:prstGeom>
            <a:effectLst>
              <a:glow rad="63500">
                <a:schemeClr val="accent1">
                  <a:satMod val="175000"/>
                  <a:alpha val="40000"/>
                </a:schemeClr>
              </a:glow>
            </a:effectLst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grpSp>
        <p:nvGrpSpPr>
          <p:cNvPr id="40" name="Group 39">
            <a:extLst>
              <a:ext uri="{FF2B5EF4-FFF2-40B4-BE49-F238E27FC236}">
                <a16:creationId xmlns:a16="http://schemas.microsoft.com/office/drawing/2014/main" id="{FC73813D-ABB6-969D-BCD1-C0023DF853EF}"/>
              </a:ext>
            </a:extLst>
          </p:cNvPr>
          <p:cNvGrpSpPr/>
          <p:nvPr/>
        </p:nvGrpSpPr>
        <p:grpSpPr>
          <a:xfrm>
            <a:off x="11157779" y="-216759"/>
            <a:ext cx="1260000" cy="1260000"/>
            <a:chOff x="7064043" y="3066250"/>
            <a:chExt cx="1260000" cy="1260000"/>
          </a:xfrm>
        </p:grpSpPr>
        <p:sp>
          <p:nvSpPr>
            <p:cNvPr id="41" name="Oval 40">
              <a:extLst>
                <a:ext uri="{FF2B5EF4-FFF2-40B4-BE49-F238E27FC236}">
                  <a16:creationId xmlns:a16="http://schemas.microsoft.com/office/drawing/2014/main" id="{D8083023-8D7B-0F72-50C0-E98E89A6B5CF}"/>
                </a:ext>
              </a:extLst>
            </p:cNvPr>
            <p:cNvSpPr/>
            <p:nvPr/>
          </p:nvSpPr>
          <p:spPr>
            <a:xfrm>
              <a:off x="7064043" y="3066250"/>
              <a:ext cx="1260000" cy="1260000"/>
            </a:xfrm>
            <a:prstGeom prst="ellipse">
              <a:avLst/>
            </a:prstGeom>
            <a:noFill/>
            <a:ln>
              <a:solidFill>
                <a:schemeClr val="bg1"/>
              </a:solidFill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IN"/>
            </a:p>
          </p:txBody>
        </p:sp>
        <p:grpSp>
          <p:nvGrpSpPr>
            <p:cNvPr id="48" name="Group 47">
              <a:extLst>
                <a:ext uri="{FF2B5EF4-FFF2-40B4-BE49-F238E27FC236}">
                  <a16:creationId xmlns:a16="http://schemas.microsoft.com/office/drawing/2014/main" id="{4272E74E-3A12-A935-B871-0F0E187A032F}"/>
                </a:ext>
              </a:extLst>
            </p:cNvPr>
            <p:cNvGrpSpPr/>
            <p:nvPr/>
          </p:nvGrpSpPr>
          <p:grpSpPr>
            <a:xfrm>
              <a:off x="7330553" y="3336250"/>
              <a:ext cx="726980" cy="720000"/>
              <a:chOff x="9768840" y="2275840"/>
              <a:chExt cx="726980" cy="720000"/>
            </a:xfrm>
          </p:grpSpPr>
          <p:sp>
            <p:nvSpPr>
              <p:cNvPr id="50" name="Oval 49">
                <a:extLst>
                  <a:ext uri="{FF2B5EF4-FFF2-40B4-BE49-F238E27FC236}">
                    <a16:creationId xmlns:a16="http://schemas.microsoft.com/office/drawing/2014/main" id="{6A13D56A-35B5-E40A-7D09-969EF2225F3A}"/>
                  </a:ext>
                </a:extLst>
              </p:cNvPr>
              <p:cNvSpPr/>
              <p:nvPr/>
            </p:nvSpPr>
            <p:spPr>
              <a:xfrm>
                <a:off x="9768840" y="2275840"/>
                <a:ext cx="720000" cy="720000"/>
              </a:xfrm>
              <a:prstGeom prst="ellipse">
                <a:avLst/>
              </a:prstGeom>
              <a:noFill/>
              <a:ln>
                <a:solidFill>
                  <a:schemeClr val="bg1"/>
                </a:solidFill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IN"/>
              </a:p>
            </p:txBody>
          </p:sp>
          <p:cxnSp>
            <p:nvCxnSpPr>
              <p:cNvPr id="52" name="Straight Arrow Connector 51">
                <a:extLst>
                  <a:ext uri="{FF2B5EF4-FFF2-40B4-BE49-F238E27FC236}">
                    <a16:creationId xmlns:a16="http://schemas.microsoft.com/office/drawing/2014/main" id="{E53122BA-C4C6-169C-9FD9-DB20813519BD}"/>
                  </a:ext>
                </a:extLst>
              </p:cNvPr>
              <p:cNvCxnSpPr>
                <a:cxnSpLocks/>
              </p:cNvCxnSpPr>
              <p:nvPr/>
            </p:nvCxnSpPr>
            <p:spPr>
              <a:xfrm rot="7200000">
                <a:off x="9860407" y="2786655"/>
                <a:ext cx="360000" cy="6762"/>
              </a:xfrm>
              <a:prstGeom prst="straightConnector1">
                <a:avLst/>
              </a:prstGeom>
              <a:ln w="38100" cap="rnd">
                <a:solidFill>
                  <a:srgbClr val="FFFF00"/>
                </a:solidFill>
                <a:tailEnd type="triangle"/>
              </a:ln>
            </p:spPr>
            <p:style>
              <a:lnRef idx="2">
                <a:schemeClr val="accent3"/>
              </a:lnRef>
              <a:fillRef idx="0">
                <a:schemeClr val="accent3"/>
              </a:fillRef>
              <a:effectRef idx="1">
                <a:schemeClr val="accent3"/>
              </a:effectRef>
              <a:fontRef idx="minor">
                <a:schemeClr val="tx1"/>
              </a:fontRef>
            </p:style>
          </p:cxnSp>
          <p:cxnSp>
            <p:nvCxnSpPr>
              <p:cNvPr id="53" name="Straight Arrow Connector 52">
                <a:extLst>
                  <a:ext uri="{FF2B5EF4-FFF2-40B4-BE49-F238E27FC236}">
                    <a16:creationId xmlns:a16="http://schemas.microsoft.com/office/drawing/2014/main" id="{2E61A7C7-2B30-996B-D80A-35B84EF3978C}"/>
                  </a:ext>
                </a:extLst>
              </p:cNvPr>
              <p:cNvCxnSpPr>
                <a:cxnSpLocks/>
              </p:cNvCxnSpPr>
              <p:nvPr/>
            </p:nvCxnSpPr>
            <p:spPr>
              <a:xfrm rot="14400000">
                <a:off x="9861767" y="2473195"/>
                <a:ext cx="360000" cy="6762"/>
              </a:xfrm>
              <a:prstGeom prst="straightConnector1">
                <a:avLst/>
              </a:prstGeom>
              <a:ln w="38100" cap="rnd">
                <a:solidFill>
                  <a:srgbClr val="0070C0"/>
                </a:solidFill>
                <a:tailEnd type="triangle"/>
              </a:ln>
            </p:spPr>
            <p:style>
              <a:lnRef idx="2">
                <a:schemeClr val="accent3"/>
              </a:lnRef>
              <a:fillRef idx="0">
                <a:schemeClr val="accent3"/>
              </a:fillRef>
              <a:effectRef idx="1">
                <a:schemeClr val="accent3"/>
              </a:effectRef>
              <a:fontRef idx="minor">
                <a:schemeClr val="tx1"/>
              </a:fontRef>
            </p:style>
          </p:cxnSp>
          <p:cxnSp>
            <p:nvCxnSpPr>
              <p:cNvPr id="54" name="Straight Arrow Connector 53">
                <a:extLst>
                  <a:ext uri="{FF2B5EF4-FFF2-40B4-BE49-F238E27FC236}">
                    <a16:creationId xmlns:a16="http://schemas.microsoft.com/office/drawing/2014/main" id="{FD61595F-3749-DC95-8F99-212177C64F74}"/>
                  </a:ext>
                </a:extLst>
              </p:cNvPr>
              <p:cNvCxnSpPr/>
              <p:nvPr/>
            </p:nvCxnSpPr>
            <p:spPr>
              <a:xfrm>
                <a:off x="10135820" y="2629924"/>
                <a:ext cx="360000" cy="6762"/>
              </a:xfrm>
              <a:prstGeom prst="straightConnector1">
                <a:avLst/>
              </a:prstGeom>
              <a:ln w="38100" cap="rnd">
                <a:solidFill>
                  <a:srgbClr val="FF0000"/>
                </a:solidFill>
                <a:tailEnd type="triangle"/>
              </a:ln>
            </p:spPr>
            <p:style>
              <a:lnRef idx="2">
                <a:schemeClr val="accent3"/>
              </a:lnRef>
              <a:fillRef idx="0">
                <a:schemeClr val="accent3"/>
              </a:fillRef>
              <a:effectRef idx="1">
                <a:schemeClr val="accent3"/>
              </a:effectRef>
              <a:fontRef idx="minor">
                <a:schemeClr val="tx1"/>
              </a:fontRef>
            </p:style>
          </p:cxnSp>
        </p:grpSp>
      </p:grpSp>
      <p:sp>
        <p:nvSpPr>
          <p:cNvPr id="55" name="Rectangle 54">
            <a:extLst>
              <a:ext uri="{FF2B5EF4-FFF2-40B4-BE49-F238E27FC236}">
                <a16:creationId xmlns:a16="http://schemas.microsoft.com/office/drawing/2014/main" id="{5C064CEC-CE04-D784-338D-8D23D36D4447}"/>
              </a:ext>
            </a:extLst>
          </p:cNvPr>
          <p:cNvSpPr/>
          <p:nvPr/>
        </p:nvSpPr>
        <p:spPr>
          <a:xfrm>
            <a:off x="11033567" y="-86686"/>
            <a:ext cx="513657" cy="405484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2000" b="0" cap="none" spc="0" dirty="0">
                <a:ln w="0"/>
                <a:solidFill>
                  <a:srgbClr val="92D050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120</a:t>
            </a:r>
          </a:p>
        </p:txBody>
      </p:sp>
      <p:sp>
        <p:nvSpPr>
          <p:cNvPr id="68" name="Rectangle 67">
            <a:extLst>
              <a:ext uri="{FF2B5EF4-FFF2-40B4-BE49-F238E27FC236}">
                <a16:creationId xmlns:a16="http://schemas.microsoft.com/office/drawing/2014/main" id="{5E592FCD-71A0-A981-BB64-AB1CA07515C2}"/>
              </a:ext>
            </a:extLst>
          </p:cNvPr>
          <p:cNvSpPr/>
          <p:nvPr/>
        </p:nvSpPr>
        <p:spPr>
          <a:xfrm>
            <a:off x="11077769" y="566219"/>
            <a:ext cx="513657" cy="405484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2000" b="0" cap="none" spc="0" dirty="0">
                <a:ln w="0"/>
                <a:solidFill>
                  <a:srgbClr val="92D050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240</a:t>
            </a:r>
          </a:p>
        </p:txBody>
      </p:sp>
    </p:spTree>
    <p:extLst>
      <p:ext uri="{BB962C8B-B14F-4D97-AF65-F5344CB8AC3E}">
        <p14:creationId xmlns:p14="http://schemas.microsoft.com/office/powerpoint/2010/main" val="381628292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0">
        <p:cut/>
      </p:transition>
    </mc:Choice>
    <mc:Fallback xmlns="">
      <p:transition>
        <p:cut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8" presetClass="emph" presetSubtype="0" repeatCount="indefinite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Rot by="-21600000">
                                      <p:cBhvr>
                                        <p:cTn id="6" dur="20000" fill="hold"/>
                                        <p:tgtEl>
                                          <p:spTgt spid="40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0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/>
          <p:cNvSpPr>
            <a:spLocks noGrp="1"/>
          </p:cNvSpPr>
          <p:nvPr>
            <p:ph type="ctrTitle"/>
          </p:nvPr>
        </p:nvSpPr>
        <p:spPr>
          <a:xfrm>
            <a:off x="3923090" y="63718"/>
            <a:ext cx="4345820" cy="633120"/>
          </a:xfrm>
        </p:spPr>
        <p:txBody>
          <a:bodyPr anchor="ctr">
            <a:normAutofit fontScale="90000"/>
          </a:bodyPr>
          <a:lstStyle/>
          <a:p>
            <a:pPr algn="ctr"/>
            <a:r>
              <a:rPr lang="en-IN" sz="4000" i="1" u="sng" dirty="0" err="1">
                <a:solidFill>
                  <a:srgbClr val="FFFF00"/>
                </a:solidFill>
              </a:rPr>
              <a:t>PTr</a:t>
            </a:r>
            <a:r>
              <a:rPr lang="en-IN" sz="4000" i="1" u="sng" dirty="0">
                <a:solidFill>
                  <a:srgbClr val="FFFF00"/>
                </a:solidFill>
              </a:rPr>
              <a:t> 2 Ph Charging</a:t>
            </a:r>
          </a:p>
        </p:txBody>
      </p:sp>
      <p:pic>
        <p:nvPicPr>
          <p:cNvPr id="2052" name="Picture 4" descr="APTRANSCO ⚡️⚡️ - Electricity Transmission Company - APTRANSCO | LinkedIn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7541" y="17768"/>
            <a:ext cx="1057360" cy="97547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" name="Picture 3">
            <a:extLst>
              <a:ext uri="{FF2B5EF4-FFF2-40B4-BE49-F238E27FC236}">
                <a16:creationId xmlns:a16="http://schemas.microsoft.com/office/drawing/2014/main" id="{B32538E7-1D71-E5F7-B4B7-4E21083FC230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524250" y="652880"/>
            <a:ext cx="5143500" cy="6205119"/>
          </a:xfrm>
          <a:prstGeom prst="rect">
            <a:avLst/>
          </a:prstGeom>
        </p:spPr>
      </p:pic>
      <p:sp>
        <p:nvSpPr>
          <p:cNvPr id="2" name="Slide Number Placeholder 1">
            <a:extLst>
              <a:ext uri="{FF2B5EF4-FFF2-40B4-BE49-F238E27FC236}">
                <a16:creationId xmlns:a16="http://schemas.microsoft.com/office/drawing/2014/main" id="{D1F7A57F-E7B9-7F27-D7B4-A18786B4614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>
            <a:normAutofit lnSpcReduction="10000"/>
          </a:bodyPr>
          <a:lstStyle/>
          <a:p>
            <a:fld id="{19C1AEB4-7037-4088-A46E-D96AF956DC0D}" type="slidenum">
              <a:rPr lang="en-IN" smtClean="0"/>
              <a:t>106</a:t>
            </a:fld>
            <a:endParaRPr lang="en-IN"/>
          </a:p>
        </p:txBody>
      </p:sp>
      <p:grpSp>
        <p:nvGrpSpPr>
          <p:cNvPr id="5" name="Group 4">
            <a:extLst>
              <a:ext uri="{FF2B5EF4-FFF2-40B4-BE49-F238E27FC236}">
                <a16:creationId xmlns:a16="http://schemas.microsoft.com/office/drawing/2014/main" id="{092F0178-4439-212F-5889-E5F0DDA86905}"/>
              </a:ext>
            </a:extLst>
          </p:cNvPr>
          <p:cNvGrpSpPr/>
          <p:nvPr/>
        </p:nvGrpSpPr>
        <p:grpSpPr>
          <a:xfrm>
            <a:off x="11481757" y="74540"/>
            <a:ext cx="620304" cy="653010"/>
            <a:chOff x="8366841" y="1587144"/>
            <a:chExt cx="620304" cy="653010"/>
          </a:xfrm>
        </p:grpSpPr>
        <p:cxnSp>
          <p:nvCxnSpPr>
            <p:cNvPr id="6" name="Straight Connector 5">
              <a:extLst>
                <a:ext uri="{FF2B5EF4-FFF2-40B4-BE49-F238E27FC236}">
                  <a16:creationId xmlns:a16="http://schemas.microsoft.com/office/drawing/2014/main" id="{4BFE1499-F990-996A-BACA-271A7A37283D}"/>
                </a:ext>
              </a:extLst>
            </p:cNvPr>
            <p:cNvCxnSpPr/>
            <p:nvPr/>
          </p:nvCxnSpPr>
          <p:spPr>
            <a:xfrm>
              <a:off x="8672017" y="1587144"/>
              <a:ext cx="0" cy="653010"/>
            </a:xfrm>
            <a:prstGeom prst="line">
              <a:avLst/>
            </a:prstGeom>
            <a:effectLst>
              <a:glow rad="63500">
                <a:schemeClr val="accent1">
                  <a:satMod val="175000"/>
                  <a:alpha val="40000"/>
                </a:schemeClr>
              </a:glow>
            </a:effectLst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" name="Straight Connector 6">
              <a:extLst>
                <a:ext uri="{FF2B5EF4-FFF2-40B4-BE49-F238E27FC236}">
                  <a16:creationId xmlns:a16="http://schemas.microsoft.com/office/drawing/2014/main" id="{38C9F4FF-2754-9CC3-F6CA-A3A821710AA6}"/>
                </a:ext>
              </a:extLst>
            </p:cNvPr>
            <p:cNvCxnSpPr/>
            <p:nvPr/>
          </p:nvCxnSpPr>
          <p:spPr>
            <a:xfrm>
              <a:off x="8366841" y="1917229"/>
              <a:ext cx="620304" cy="0"/>
            </a:xfrm>
            <a:prstGeom prst="line">
              <a:avLst/>
            </a:prstGeom>
            <a:effectLst>
              <a:glow rad="63500">
                <a:schemeClr val="accent1">
                  <a:satMod val="175000"/>
                  <a:alpha val="40000"/>
                </a:schemeClr>
              </a:glow>
            </a:effectLst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grpSp>
        <p:nvGrpSpPr>
          <p:cNvPr id="8" name="Group 7">
            <a:extLst>
              <a:ext uri="{FF2B5EF4-FFF2-40B4-BE49-F238E27FC236}">
                <a16:creationId xmlns:a16="http://schemas.microsoft.com/office/drawing/2014/main" id="{84CE6E62-A366-A210-F33C-DC593D089EBF}"/>
              </a:ext>
            </a:extLst>
          </p:cNvPr>
          <p:cNvGrpSpPr/>
          <p:nvPr/>
        </p:nvGrpSpPr>
        <p:grpSpPr>
          <a:xfrm>
            <a:off x="11157779" y="-216759"/>
            <a:ext cx="1260000" cy="1260000"/>
            <a:chOff x="7064043" y="3066250"/>
            <a:chExt cx="1260000" cy="1260000"/>
          </a:xfrm>
        </p:grpSpPr>
        <p:sp>
          <p:nvSpPr>
            <p:cNvPr id="9" name="Oval 8">
              <a:extLst>
                <a:ext uri="{FF2B5EF4-FFF2-40B4-BE49-F238E27FC236}">
                  <a16:creationId xmlns:a16="http://schemas.microsoft.com/office/drawing/2014/main" id="{15A77072-C310-1077-AE85-FDE57C76DA08}"/>
                </a:ext>
              </a:extLst>
            </p:cNvPr>
            <p:cNvSpPr/>
            <p:nvPr/>
          </p:nvSpPr>
          <p:spPr>
            <a:xfrm>
              <a:off x="7064043" y="3066250"/>
              <a:ext cx="1260000" cy="1260000"/>
            </a:xfrm>
            <a:prstGeom prst="ellipse">
              <a:avLst/>
            </a:prstGeom>
            <a:noFill/>
            <a:ln>
              <a:solidFill>
                <a:schemeClr val="bg1"/>
              </a:solidFill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IN"/>
            </a:p>
          </p:txBody>
        </p:sp>
        <p:grpSp>
          <p:nvGrpSpPr>
            <p:cNvPr id="10" name="Group 9">
              <a:extLst>
                <a:ext uri="{FF2B5EF4-FFF2-40B4-BE49-F238E27FC236}">
                  <a16:creationId xmlns:a16="http://schemas.microsoft.com/office/drawing/2014/main" id="{BD4F283D-0D0D-D45A-A2DE-F268D55948EF}"/>
                </a:ext>
              </a:extLst>
            </p:cNvPr>
            <p:cNvGrpSpPr/>
            <p:nvPr/>
          </p:nvGrpSpPr>
          <p:grpSpPr>
            <a:xfrm>
              <a:off x="7330553" y="3336250"/>
              <a:ext cx="726980" cy="720000"/>
              <a:chOff x="9768840" y="2275840"/>
              <a:chExt cx="726980" cy="720000"/>
            </a:xfrm>
          </p:grpSpPr>
          <p:sp>
            <p:nvSpPr>
              <p:cNvPr id="11" name="Oval 10">
                <a:extLst>
                  <a:ext uri="{FF2B5EF4-FFF2-40B4-BE49-F238E27FC236}">
                    <a16:creationId xmlns:a16="http://schemas.microsoft.com/office/drawing/2014/main" id="{351EFA0C-25E7-28A8-06ED-0423184B4D8A}"/>
                  </a:ext>
                </a:extLst>
              </p:cNvPr>
              <p:cNvSpPr/>
              <p:nvPr/>
            </p:nvSpPr>
            <p:spPr>
              <a:xfrm>
                <a:off x="9768840" y="2275840"/>
                <a:ext cx="720000" cy="720000"/>
              </a:xfrm>
              <a:prstGeom prst="ellipse">
                <a:avLst/>
              </a:prstGeom>
              <a:noFill/>
              <a:ln>
                <a:solidFill>
                  <a:schemeClr val="bg1"/>
                </a:solidFill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IN"/>
              </a:p>
            </p:txBody>
          </p:sp>
          <p:cxnSp>
            <p:nvCxnSpPr>
              <p:cNvPr id="12" name="Straight Arrow Connector 11">
                <a:extLst>
                  <a:ext uri="{FF2B5EF4-FFF2-40B4-BE49-F238E27FC236}">
                    <a16:creationId xmlns:a16="http://schemas.microsoft.com/office/drawing/2014/main" id="{25E54463-83BD-224C-86CA-54F2C0EC9789}"/>
                  </a:ext>
                </a:extLst>
              </p:cNvPr>
              <p:cNvCxnSpPr>
                <a:cxnSpLocks/>
              </p:cNvCxnSpPr>
              <p:nvPr/>
            </p:nvCxnSpPr>
            <p:spPr>
              <a:xfrm rot="7200000">
                <a:off x="9860407" y="2786655"/>
                <a:ext cx="360000" cy="6762"/>
              </a:xfrm>
              <a:prstGeom prst="straightConnector1">
                <a:avLst/>
              </a:prstGeom>
              <a:ln w="38100" cap="rnd">
                <a:solidFill>
                  <a:srgbClr val="FFFF00"/>
                </a:solidFill>
                <a:tailEnd type="triangle"/>
              </a:ln>
            </p:spPr>
            <p:style>
              <a:lnRef idx="2">
                <a:schemeClr val="accent3"/>
              </a:lnRef>
              <a:fillRef idx="0">
                <a:schemeClr val="accent3"/>
              </a:fillRef>
              <a:effectRef idx="1">
                <a:schemeClr val="accent3"/>
              </a:effectRef>
              <a:fontRef idx="minor">
                <a:schemeClr val="tx1"/>
              </a:fontRef>
            </p:style>
          </p:cxnSp>
          <p:cxnSp>
            <p:nvCxnSpPr>
              <p:cNvPr id="13" name="Straight Arrow Connector 12">
                <a:extLst>
                  <a:ext uri="{FF2B5EF4-FFF2-40B4-BE49-F238E27FC236}">
                    <a16:creationId xmlns:a16="http://schemas.microsoft.com/office/drawing/2014/main" id="{20FD6827-926E-F182-026B-D9592E980536}"/>
                  </a:ext>
                </a:extLst>
              </p:cNvPr>
              <p:cNvCxnSpPr>
                <a:cxnSpLocks/>
              </p:cNvCxnSpPr>
              <p:nvPr/>
            </p:nvCxnSpPr>
            <p:spPr>
              <a:xfrm rot="14400000">
                <a:off x="9861767" y="2473195"/>
                <a:ext cx="360000" cy="6762"/>
              </a:xfrm>
              <a:prstGeom prst="straightConnector1">
                <a:avLst/>
              </a:prstGeom>
              <a:ln w="38100" cap="rnd">
                <a:solidFill>
                  <a:srgbClr val="0070C0"/>
                </a:solidFill>
                <a:tailEnd type="triangle"/>
              </a:ln>
            </p:spPr>
            <p:style>
              <a:lnRef idx="2">
                <a:schemeClr val="accent3"/>
              </a:lnRef>
              <a:fillRef idx="0">
                <a:schemeClr val="accent3"/>
              </a:fillRef>
              <a:effectRef idx="1">
                <a:schemeClr val="accent3"/>
              </a:effectRef>
              <a:fontRef idx="minor">
                <a:schemeClr val="tx1"/>
              </a:fontRef>
            </p:style>
          </p:cxnSp>
          <p:cxnSp>
            <p:nvCxnSpPr>
              <p:cNvPr id="14" name="Straight Arrow Connector 13">
                <a:extLst>
                  <a:ext uri="{FF2B5EF4-FFF2-40B4-BE49-F238E27FC236}">
                    <a16:creationId xmlns:a16="http://schemas.microsoft.com/office/drawing/2014/main" id="{06001E6E-9F24-337C-D6CB-E93D45AA8E35}"/>
                  </a:ext>
                </a:extLst>
              </p:cNvPr>
              <p:cNvCxnSpPr/>
              <p:nvPr/>
            </p:nvCxnSpPr>
            <p:spPr>
              <a:xfrm>
                <a:off x="10135820" y="2629924"/>
                <a:ext cx="360000" cy="6762"/>
              </a:xfrm>
              <a:prstGeom prst="straightConnector1">
                <a:avLst/>
              </a:prstGeom>
              <a:ln w="38100" cap="rnd">
                <a:solidFill>
                  <a:srgbClr val="FF0000"/>
                </a:solidFill>
                <a:tailEnd type="triangle"/>
              </a:ln>
            </p:spPr>
            <p:style>
              <a:lnRef idx="2">
                <a:schemeClr val="accent3"/>
              </a:lnRef>
              <a:fillRef idx="0">
                <a:schemeClr val="accent3"/>
              </a:fillRef>
              <a:effectRef idx="1">
                <a:schemeClr val="accent3"/>
              </a:effectRef>
              <a:fontRef idx="minor">
                <a:schemeClr val="tx1"/>
              </a:fontRef>
            </p:style>
          </p:cxnSp>
        </p:grpSp>
      </p:grpSp>
      <p:sp>
        <p:nvSpPr>
          <p:cNvPr id="15" name="Rectangle 14">
            <a:extLst>
              <a:ext uri="{FF2B5EF4-FFF2-40B4-BE49-F238E27FC236}">
                <a16:creationId xmlns:a16="http://schemas.microsoft.com/office/drawing/2014/main" id="{3461653D-5037-7CC2-29C4-FA7FFFDB6EBA}"/>
              </a:ext>
            </a:extLst>
          </p:cNvPr>
          <p:cNvSpPr/>
          <p:nvPr/>
        </p:nvSpPr>
        <p:spPr>
          <a:xfrm>
            <a:off x="11033567" y="-86686"/>
            <a:ext cx="513657" cy="405484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2000" b="0" cap="none" spc="0" dirty="0">
                <a:ln w="0"/>
                <a:solidFill>
                  <a:srgbClr val="92D050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120</a:t>
            </a:r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78FC65ED-35A4-14A3-37D6-704C4D1E5197}"/>
              </a:ext>
            </a:extLst>
          </p:cNvPr>
          <p:cNvSpPr/>
          <p:nvPr/>
        </p:nvSpPr>
        <p:spPr>
          <a:xfrm>
            <a:off x="11077769" y="566219"/>
            <a:ext cx="513657" cy="405484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2000" b="0" cap="none" spc="0" dirty="0">
                <a:ln w="0"/>
                <a:solidFill>
                  <a:srgbClr val="92D050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240</a:t>
            </a:r>
          </a:p>
        </p:txBody>
      </p:sp>
    </p:spTree>
    <p:extLst>
      <p:ext uri="{BB962C8B-B14F-4D97-AF65-F5344CB8AC3E}">
        <p14:creationId xmlns:p14="http://schemas.microsoft.com/office/powerpoint/2010/main" val="170336397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0">
        <p:cut/>
      </p:transition>
    </mc:Choice>
    <mc:Fallback xmlns="">
      <p:transition>
        <p:cut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8" presetClass="emph" presetSubtype="0" repeatCount="indefinite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Rot by="-21600000">
                                      <p:cBhvr>
                                        <p:cTn id="6" dur="20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0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/>
          <p:cNvSpPr>
            <a:spLocks noGrp="1"/>
          </p:cNvSpPr>
          <p:nvPr>
            <p:ph type="ctrTitle"/>
          </p:nvPr>
        </p:nvSpPr>
        <p:spPr>
          <a:xfrm>
            <a:off x="4511085" y="63718"/>
            <a:ext cx="3169830" cy="633120"/>
          </a:xfrm>
        </p:spPr>
        <p:txBody>
          <a:bodyPr>
            <a:normAutofit/>
          </a:bodyPr>
          <a:lstStyle/>
          <a:p>
            <a:pPr algn="ctr"/>
            <a:r>
              <a:rPr lang="en-IN" sz="4000" i="1" u="sng" dirty="0">
                <a:solidFill>
                  <a:srgbClr val="92D050"/>
                </a:solidFill>
              </a:rPr>
              <a:t>PRV Packed</a:t>
            </a:r>
          </a:p>
        </p:txBody>
      </p:sp>
      <p:pic>
        <p:nvPicPr>
          <p:cNvPr id="2052" name="Picture 4" descr="APTRANSCO ⚡️⚡️ - Electricity Transmission Company - APTRANSCO | LinkedIn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7541" y="17768"/>
            <a:ext cx="1057360" cy="97547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" name="Picture 3">
            <a:extLst>
              <a:ext uri="{FF2B5EF4-FFF2-40B4-BE49-F238E27FC236}">
                <a16:creationId xmlns:a16="http://schemas.microsoft.com/office/drawing/2014/main" id="{C7B53C57-FE3B-0141-F46D-8A45B2088B21}"/>
              </a:ext>
            </a:extLst>
          </p:cNvPr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5400000">
            <a:off x="3033994" y="2211077"/>
            <a:ext cx="6124013" cy="3169831"/>
          </a:xfrm>
          <a:prstGeom prst="rect">
            <a:avLst/>
          </a:prstGeom>
        </p:spPr>
      </p:pic>
      <p:sp>
        <p:nvSpPr>
          <p:cNvPr id="2" name="Slide Number Placeholder 1">
            <a:extLst>
              <a:ext uri="{FF2B5EF4-FFF2-40B4-BE49-F238E27FC236}">
                <a16:creationId xmlns:a16="http://schemas.microsoft.com/office/drawing/2014/main" id="{CE811762-8D9D-FEBF-C5AC-81695A7C363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>
            <a:normAutofit lnSpcReduction="10000"/>
          </a:bodyPr>
          <a:lstStyle/>
          <a:p>
            <a:fld id="{19C1AEB4-7037-4088-A46E-D96AF956DC0D}" type="slidenum">
              <a:rPr lang="en-IN" smtClean="0"/>
              <a:t>107</a:t>
            </a:fld>
            <a:endParaRPr lang="en-IN"/>
          </a:p>
        </p:txBody>
      </p:sp>
      <p:grpSp>
        <p:nvGrpSpPr>
          <p:cNvPr id="5" name="Group 4">
            <a:extLst>
              <a:ext uri="{FF2B5EF4-FFF2-40B4-BE49-F238E27FC236}">
                <a16:creationId xmlns:a16="http://schemas.microsoft.com/office/drawing/2014/main" id="{58876DF0-BC22-B50E-D533-8876B3111A38}"/>
              </a:ext>
            </a:extLst>
          </p:cNvPr>
          <p:cNvGrpSpPr/>
          <p:nvPr/>
        </p:nvGrpSpPr>
        <p:grpSpPr>
          <a:xfrm>
            <a:off x="11481757" y="74540"/>
            <a:ext cx="620304" cy="653010"/>
            <a:chOff x="8366841" y="1587144"/>
            <a:chExt cx="620304" cy="653010"/>
          </a:xfrm>
        </p:grpSpPr>
        <p:cxnSp>
          <p:nvCxnSpPr>
            <p:cNvPr id="6" name="Straight Connector 5">
              <a:extLst>
                <a:ext uri="{FF2B5EF4-FFF2-40B4-BE49-F238E27FC236}">
                  <a16:creationId xmlns:a16="http://schemas.microsoft.com/office/drawing/2014/main" id="{14CD60C5-8F7B-4014-BC10-C0E7220E8D37}"/>
                </a:ext>
              </a:extLst>
            </p:cNvPr>
            <p:cNvCxnSpPr/>
            <p:nvPr/>
          </p:nvCxnSpPr>
          <p:spPr>
            <a:xfrm>
              <a:off x="8672017" y="1587144"/>
              <a:ext cx="0" cy="653010"/>
            </a:xfrm>
            <a:prstGeom prst="line">
              <a:avLst/>
            </a:prstGeom>
            <a:effectLst>
              <a:glow rad="63500">
                <a:schemeClr val="accent1">
                  <a:satMod val="175000"/>
                  <a:alpha val="40000"/>
                </a:schemeClr>
              </a:glow>
            </a:effectLst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" name="Straight Connector 6">
              <a:extLst>
                <a:ext uri="{FF2B5EF4-FFF2-40B4-BE49-F238E27FC236}">
                  <a16:creationId xmlns:a16="http://schemas.microsoft.com/office/drawing/2014/main" id="{F21295F2-41A8-31F4-1495-F717BF0F68F5}"/>
                </a:ext>
              </a:extLst>
            </p:cNvPr>
            <p:cNvCxnSpPr/>
            <p:nvPr/>
          </p:nvCxnSpPr>
          <p:spPr>
            <a:xfrm>
              <a:off x="8366841" y="1917229"/>
              <a:ext cx="620304" cy="0"/>
            </a:xfrm>
            <a:prstGeom prst="line">
              <a:avLst/>
            </a:prstGeom>
            <a:effectLst>
              <a:glow rad="63500">
                <a:schemeClr val="accent1">
                  <a:satMod val="175000"/>
                  <a:alpha val="40000"/>
                </a:schemeClr>
              </a:glow>
            </a:effectLst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grpSp>
        <p:nvGrpSpPr>
          <p:cNvPr id="8" name="Group 7">
            <a:extLst>
              <a:ext uri="{FF2B5EF4-FFF2-40B4-BE49-F238E27FC236}">
                <a16:creationId xmlns:a16="http://schemas.microsoft.com/office/drawing/2014/main" id="{9F17C9FC-11D2-B370-062F-569C69267F9D}"/>
              </a:ext>
            </a:extLst>
          </p:cNvPr>
          <p:cNvGrpSpPr/>
          <p:nvPr/>
        </p:nvGrpSpPr>
        <p:grpSpPr>
          <a:xfrm>
            <a:off x="11157779" y="-216759"/>
            <a:ext cx="1260000" cy="1260000"/>
            <a:chOff x="7064043" y="3066250"/>
            <a:chExt cx="1260000" cy="1260000"/>
          </a:xfrm>
        </p:grpSpPr>
        <p:sp>
          <p:nvSpPr>
            <p:cNvPr id="9" name="Oval 8">
              <a:extLst>
                <a:ext uri="{FF2B5EF4-FFF2-40B4-BE49-F238E27FC236}">
                  <a16:creationId xmlns:a16="http://schemas.microsoft.com/office/drawing/2014/main" id="{DAD334BB-0A0F-D543-D0DE-0552DE8C4684}"/>
                </a:ext>
              </a:extLst>
            </p:cNvPr>
            <p:cNvSpPr/>
            <p:nvPr/>
          </p:nvSpPr>
          <p:spPr>
            <a:xfrm>
              <a:off x="7064043" y="3066250"/>
              <a:ext cx="1260000" cy="1260000"/>
            </a:xfrm>
            <a:prstGeom prst="ellipse">
              <a:avLst/>
            </a:prstGeom>
            <a:noFill/>
            <a:ln>
              <a:solidFill>
                <a:schemeClr val="bg1"/>
              </a:solidFill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IN"/>
            </a:p>
          </p:txBody>
        </p:sp>
        <p:grpSp>
          <p:nvGrpSpPr>
            <p:cNvPr id="10" name="Group 9">
              <a:extLst>
                <a:ext uri="{FF2B5EF4-FFF2-40B4-BE49-F238E27FC236}">
                  <a16:creationId xmlns:a16="http://schemas.microsoft.com/office/drawing/2014/main" id="{C8F60C9A-C6C9-B2D4-386F-3414DA98DFF9}"/>
                </a:ext>
              </a:extLst>
            </p:cNvPr>
            <p:cNvGrpSpPr/>
            <p:nvPr/>
          </p:nvGrpSpPr>
          <p:grpSpPr>
            <a:xfrm>
              <a:off x="7330553" y="3336250"/>
              <a:ext cx="726980" cy="720000"/>
              <a:chOff x="9768840" y="2275840"/>
              <a:chExt cx="726980" cy="720000"/>
            </a:xfrm>
          </p:grpSpPr>
          <p:sp>
            <p:nvSpPr>
              <p:cNvPr id="11" name="Oval 10">
                <a:extLst>
                  <a:ext uri="{FF2B5EF4-FFF2-40B4-BE49-F238E27FC236}">
                    <a16:creationId xmlns:a16="http://schemas.microsoft.com/office/drawing/2014/main" id="{43DCBBD6-9CAE-6233-0B12-1278B50C526B}"/>
                  </a:ext>
                </a:extLst>
              </p:cNvPr>
              <p:cNvSpPr/>
              <p:nvPr/>
            </p:nvSpPr>
            <p:spPr>
              <a:xfrm>
                <a:off x="9768840" y="2275840"/>
                <a:ext cx="720000" cy="720000"/>
              </a:xfrm>
              <a:prstGeom prst="ellipse">
                <a:avLst/>
              </a:prstGeom>
              <a:noFill/>
              <a:ln>
                <a:solidFill>
                  <a:schemeClr val="bg1"/>
                </a:solidFill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IN"/>
              </a:p>
            </p:txBody>
          </p:sp>
          <p:cxnSp>
            <p:nvCxnSpPr>
              <p:cNvPr id="12" name="Straight Arrow Connector 11">
                <a:extLst>
                  <a:ext uri="{FF2B5EF4-FFF2-40B4-BE49-F238E27FC236}">
                    <a16:creationId xmlns:a16="http://schemas.microsoft.com/office/drawing/2014/main" id="{29183247-1F1F-7934-59F7-3A0F73ACA812}"/>
                  </a:ext>
                </a:extLst>
              </p:cNvPr>
              <p:cNvCxnSpPr>
                <a:cxnSpLocks/>
              </p:cNvCxnSpPr>
              <p:nvPr/>
            </p:nvCxnSpPr>
            <p:spPr>
              <a:xfrm rot="7200000">
                <a:off x="9860407" y="2786655"/>
                <a:ext cx="360000" cy="6762"/>
              </a:xfrm>
              <a:prstGeom prst="straightConnector1">
                <a:avLst/>
              </a:prstGeom>
              <a:ln w="38100" cap="rnd">
                <a:solidFill>
                  <a:srgbClr val="FFFF00"/>
                </a:solidFill>
                <a:tailEnd type="triangle"/>
              </a:ln>
            </p:spPr>
            <p:style>
              <a:lnRef idx="2">
                <a:schemeClr val="accent3"/>
              </a:lnRef>
              <a:fillRef idx="0">
                <a:schemeClr val="accent3"/>
              </a:fillRef>
              <a:effectRef idx="1">
                <a:schemeClr val="accent3"/>
              </a:effectRef>
              <a:fontRef idx="minor">
                <a:schemeClr val="tx1"/>
              </a:fontRef>
            </p:style>
          </p:cxnSp>
          <p:cxnSp>
            <p:nvCxnSpPr>
              <p:cNvPr id="13" name="Straight Arrow Connector 12">
                <a:extLst>
                  <a:ext uri="{FF2B5EF4-FFF2-40B4-BE49-F238E27FC236}">
                    <a16:creationId xmlns:a16="http://schemas.microsoft.com/office/drawing/2014/main" id="{C6CEDF7D-4A4C-FDFE-3CBB-27CA43B6672E}"/>
                  </a:ext>
                </a:extLst>
              </p:cNvPr>
              <p:cNvCxnSpPr>
                <a:cxnSpLocks/>
              </p:cNvCxnSpPr>
              <p:nvPr/>
            </p:nvCxnSpPr>
            <p:spPr>
              <a:xfrm rot="14400000">
                <a:off x="9861767" y="2473195"/>
                <a:ext cx="360000" cy="6762"/>
              </a:xfrm>
              <a:prstGeom prst="straightConnector1">
                <a:avLst/>
              </a:prstGeom>
              <a:ln w="38100" cap="rnd">
                <a:solidFill>
                  <a:srgbClr val="0070C0"/>
                </a:solidFill>
                <a:tailEnd type="triangle"/>
              </a:ln>
            </p:spPr>
            <p:style>
              <a:lnRef idx="2">
                <a:schemeClr val="accent3"/>
              </a:lnRef>
              <a:fillRef idx="0">
                <a:schemeClr val="accent3"/>
              </a:fillRef>
              <a:effectRef idx="1">
                <a:schemeClr val="accent3"/>
              </a:effectRef>
              <a:fontRef idx="minor">
                <a:schemeClr val="tx1"/>
              </a:fontRef>
            </p:style>
          </p:cxnSp>
          <p:cxnSp>
            <p:nvCxnSpPr>
              <p:cNvPr id="14" name="Straight Arrow Connector 13">
                <a:extLst>
                  <a:ext uri="{FF2B5EF4-FFF2-40B4-BE49-F238E27FC236}">
                    <a16:creationId xmlns:a16="http://schemas.microsoft.com/office/drawing/2014/main" id="{ECB6EA22-FAD4-E6B6-6DE6-598620B72798}"/>
                  </a:ext>
                </a:extLst>
              </p:cNvPr>
              <p:cNvCxnSpPr/>
              <p:nvPr/>
            </p:nvCxnSpPr>
            <p:spPr>
              <a:xfrm>
                <a:off x="10135820" y="2629924"/>
                <a:ext cx="360000" cy="6762"/>
              </a:xfrm>
              <a:prstGeom prst="straightConnector1">
                <a:avLst/>
              </a:prstGeom>
              <a:ln w="38100" cap="rnd">
                <a:solidFill>
                  <a:srgbClr val="FF0000"/>
                </a:solidFill>
                <a:tailEnd type="triangle"/>
              </a:ln>
            </p:spPr>
            <p:style>
              <a:lnRef idx="2">
                <a:schemeClr val="accent3"/>
              </a:lnRef>
              <a:fillRef idx="0">
                <a:schemeClr val="accent3"/>
              </a:fillRef>
              <a:effectRef idx="1">
                <a:schemeClr val="accent3"/>
              </a:effectRef>
              <a:fontRef idx="minor">
                <a:schemeClr val="tx1"/>
              </a:fontRef>
            </p:style>
          </p:cxnSp>
        </p:grpSp>
      </p:grpSp>
      <p:sp>
        <p:nvSpPr>
          <p:cNvPr id="15" name="Rectangle 14">
            <a:extLst>
              <a:ext uri="{FF2B5EF4-FFF2-40B4-BE49-F238E27FC236}">
                <a16:creationId xmlns:a16="http://schemas.microsoft.com/office/drawing/2014/main" id="{A8554EF9-AC6B-B86E-0C93-7561E4EA55E9}"/>
              </a:ext>
            </a:extLst>
          </p:cNvPr>
          <p:cNvSpPr/>
          <p:nvPr/>
        </p:nvSpPr>
        <p:spPr>
          <a:xfrm>
            <a:off x="11033567" y="-86686"/>
            <a:ext cx="513657" cy="405484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2000" b="0" cap="none" spc="0" dirty="0">
                <a:ln w="0"/>
                <a:solidFill>
                  <a:srgbClr val="92D050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120</a:t>
            </a:r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61693479-406E-D018-C272-B2A8C700B9D0}"/>
              </a:ext>
            </a:extLst>
          </p:cNvPr>
          <p:cNvSpPr/>
          <p:nvPr/>
        </p:nvSpPr>
        <p:spPr>
          <a:xfrm>
            <a:off x="11077769" y="566219"/>
            <a:ext cx="513657" cy="405484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2000" b="0" cap="none" spc="0" dirty="0">
                <a:ln w="0"/>
                <a:solidFill>
                  <a:srgbClr val="92D050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240</a:t>
            </a:r>
          </a:p>
        </p:txBody>
      </p:sp>
    </p:spTree>
    <p:extLst>
      <p:ext uri="{BB962C8B-B14F-4D97-AF65-F5344CB8AC3E}">
        <p14:creationId xmlns:p14="http://schemas.microsoft.com/office/powerpoint/2010/main" val="119547388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0">
        <p:cut/>
      </p:transition>
    </mc:Choice>
    <mc:Fallback xmlns="">
      <p:transition>
        <p:cut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8" presetClass="emph" presetSubtype="0" repeatCount="indefinite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Rot by="-21600000">
                                      <p:cBhvr>
                                        <p:cTn id="6" dur="20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1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</p:bldLst>
  </p:timing>
</p:sld>
</file>

<file path=ppt/slides/slide10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/>
          <p:cNvSpPr>
            <a:spLocks noGrp="1"/>
          </p:cNvSpPr>
          <p:nvPr>
            <p:ph type="ctrTitle"/>
          </p:nvPr>
        </p:nvSpPr>
        <p:spPr>
          <a:xfrm>
            <a:off x="5137924" y="63718"/>
            <a:ext cx="1916153" cy="633120"/>
          </a:xfrm>
        </p:spPr>
        <p:txBody>
          <a:bodyPr>
            <a:normAutofit/>
          </a:bodyPr>
          <a:lstStyle/>
          <a:p>
            <a:pPr algn="ctr"/>
            <a:r>
              <a:rPr lang="en-IN" sz="4000" i="1" u="sng" dirty="0"/>
              <a:t>0</a:t>
            </a:r>
          </a:p>
        </p:txBody>
      </p:sp>
      <p:pic>
        <p:nvPicPr>
          <p:cNvPr id="2052" name="Picture 4" descr="APTRANSCO ⚡️⚡️ - Electricity Transmission Company - APTRANSCO | LinkedIn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7541" y="17768"/>
            <a:ext cx="1057360" cy="97547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Slide Number Placeholder 1">
            <a:extLst>
              <a:ext uri="{FF2B5EF4-FFF2-40B4-BE49-F238E27FC236}">
                <a16:creationId xmlns:a16="http://schemas.microsoft.com/office/drawing/2014/main" id="{925C4BDB-0093-34DF-4664-4259F66ED24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>
            <a:normAutofit lnSpcReduction="10000"/>
          </a:bodyPr>
          <a:lstStyle/>
          <a:p>
            <a:fld id="{19C1AEB4-7037-4088-A46E-D96AF956DC0D}" type="slidenum">
              <a:rPr lang="en-IN" smtClean="0"/>
              <a:t>108</a:t>
            </a:fld>
            <a:endParaRPr lang="en-IN"/>
          </a:p>
        </p:txBody>
      </p:sp>
      <p:grpSp>
        <p:nvGrpSpPr>
          <p:cNvPr id="4" name="Group 3">
            <a:extLst>
              <a:ext uri="{FF2B5EF4-FFF2-40B4-BE49-F238E27FC236}">
                <a16:creationId xmlns:a16="http://schemas.microsoft.com/office/drawing/2014/main" id="{B9F5EA70-A156-3299-BD18-33AE763DC5D0}"/>
              </a:ext>
            </a:extLst>
          </p:cNvPr>
          <p:cNvGrpSpPr/>
          <p:nvPr/>
        </p:nvGrpSpPr>
        <p:grpSpPr>
          <a:xfrm>
            <a:off x="11481757" y="74540"/>
            <a:ext cx="620304" cy="653010"/>
            <a:chOff x="8366841" y="1587144"/>
            <a:chExt cx="620304" cy="653010"/>
          </a:xfrm>
        </p:grpSpPr>
        <p:cxnSp>
          <p:nvCxnSpPr>
            <p:cNvPr id="5" name="Straight Connector 4">
              <a:extLst>
                <a:ext uri="{FF2B5EF4-FFF2-40B4-BE49-F238E27FC236}">
                  <a16:creationId xmlns:a16="http://schemas.microsoft.com/office/drawing/2014/main" id="{6AB6223E-66BF-A1DF-F530-EC6C21B042EE}"/>
                </a:ext>
              </a:extLst>
            </p:cNvPr>
            <p:cNvCxnSpPr/>
            <p:nvPr/>
          </p:nvCxnSpPr>
          <p:spPr>
            <a:xfrm>
              <a:off x="8672017" y="1587144"/>
              <a:ext cx="0" cy="653010"/>
            </a:xfrm>
            <a:prstGeom prst="line">
              <a:avLst/>
            </a:prstGeom>
            <a:effectLst>
              <a:glow rad="63500">
                <a:schemeClr val="accent1">
                  <a:satMod val="175000"/>
                  <a:alpha val="40000"/>
                </a:schemeClr>
              </a:glow>
            </a:effectLst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" name="Straight Connector 5">
              <a:extLst>
                <a:ext uri="{FF2B5EF4-FFF2-40B4-BE49-F238E27FC236}">
                  <a16:creationId xmlns:a16="http://schemas.microsoft.com/office/drawing/2014/main" id="{73CE7F75-D898-EAF5-EB24-405DE65CDFA9}"/>
                </a:ext>
              </a:extLst>
            </p:cNvPr>
            <p:cNvCxnSpPr/>
            <p:nvPr/>
          </p:nvCxnSpPr>
          <p:spPr>
            <a:xfrm>
              <a:off x="8366841" y="1917229"/>
              <a:ext cx="620304" cy="0"/>
            </a:xfrm>
            <a:prstGeom prst="line">
              <a:avLst/>
            </a:prstGeom>
            <a:effectLst>
              <a:glow rad="63500">
                <a:schemeClr val="accent1">
                  <a:satMod val="175000"/>
                  <a:alpha val="40000"/>
                </a:schemeClr>
              </a:glow>
            </a:effectLst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grpSp>
        <p:nvGrpSpPr>
          <p:cNvPr id="7" name="Group 6">
            <a:extLst>
              <a:ext uri="{FF2B5EF4-FFF2-40B4-BE49-F238E27FC236}">
                <a16:creationId xmlns:a16="http://schemas.microsoft.com/office/drawing/2014/main" id="{EF66E105-6FC9-7DFC-96E0-54CEB2B87039}"/>
              </a:ext>
            </a:extLst>
          </p:cNvPr>
          <p:cNvGrpSpPr/>
          <p:nvPr/>
        </p:nvGrpSpPr>
        <p:grpSpPr>
          <a:xfrm>
            <a:off x="11157779" y="-216759"/>
            <a:ext cx="1260000" cy="1260000"/>
            <a:chOff x="7064043" y="3066250"/>
            <a:chExt cx="1260000" cy="1260000"/>
          </a:xfrm>
        </p:grpSpPr>
        <p:sp>
          <p:nvSpPr>
            <p:cNvPr id="8" name="Oval 7">
              <a:extLst>
                <a:ext uri="{FF2B5EF4-FFF2-40B4-BE49-F238E27FC236}">
                  <a16:creationId xmlns:a16="http://schemas.microsoft.com/office/drawing/2014/main" id="{8E5BB007-4F60-4330-2498-8C5CFC3DAE09}"/>
                </a:ext>
              </a:extLst>
            </p:cNvPr>
            <p:cNvSpPr/>
            <p:nvPr/>
          </p:nvSpPr>
          <p:spPr>
            <a:xfrm>
              <a:off x="7064043" y="3066250"/>
              <a:ext cx="1260000" cy="1260000"/>
            </a:xfrm>
            <a:prstGeom prst="ellipse">
              <a:avLst/>
            </a:prstGeom>
            <a:noFill/>
            <a:ln>
              <a:solidFill>
                <a:schemeClr val="bg1"/>
              </a:solidFill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IN"/>
            </a:p>
          </p:txBody>
        </p:sp>
        <p:grpSp>
          <p:nvGrpSpPr>
            <p:cNvPr id="9" name="Group 8">
              <a:extLst>
                <a:ext uri="{FF2B5EF4-FFF2-40B4-BE49-F238E27FC236}">
                  <a16:creationId xmlns:a16="http://schemas.microsoft.com/office/drawing/2014/main" id="{337DE893-7AA6-CE97-9E27-9F9BB81ADC08}"/>
                </a:ext>
              </a:extLst>
            </p:cNvPr>
            <p:cNvGrpSpPr/>
            <p:nvPr/>
          </p:nvGrpSpPr>
          <p:grpSpPr>
            <a:xfrm>
              <a:off x="7330553" y="3336250"/>
              <a:ext cx="726980" cy="720000"/>
              <a:chOff x="9768840" y="2275840"/>
              <a:chExt cx="726980" cy="720000"/>
            </a:xfrm>
          </p:grpSpPr>
          <p:sp>
            <p:nvSpPr>
              <p:cNvPr id="10" name="Oval 9">
                <a:extLst>
                  <a:ext uri="{FF2B5EF4-FFF2-40B4-BE49-F238E27FC236}">
                    <a16:creationId xmlns:a16="http://schemas.microsoft.com/office/drawing/2014/main" id="{74102C9F-5230-A1D2-30B7-D7405DA8787D}"/>
                  </a:ext>
                </a:extLst>
              </p:cNvPr>
              <p:cNvSpPr/>
              <p:nvPr/>
            </p:nvSpPr>
            <p:spPr>
              <a:xfrm>
                <a:off x="9768840" y="2275840"/>
                <a:ext cx="720000" cy="720000"/>
              </a:xfrm>
              <a:prstGeom prst="ellipse">
                <a:avLst/>
              </a:prstGeom>
              <a:noFill/>
              <a:ln>
                <a:solidFill>
                  <a:schemeClr val="bg1"/>
                </a:solidFill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IN"/>
              </a:p>
            </p:txBody>
          </p:sp>
          <p:cxnSp>
            <p:nvCxnSpPr>
              <p:cNvPr id="11" name="Straight Arrow Connector 10">
                <a:extLst>
                  <a:ext uri="{FF2B5EF4-FFF2-40B4-BE49-F238E27FC236}">
                    <a16:creationId xmlns:a16="http://schemas.microsoft.com/office/drawing/2014/main" id="{16B0A3C9-32F1-4865-7EED-1B6E553FA281}"/>
                  </a:ext>
                </a:extLst>
              </p:cNvPr>
              <p:cNvCxnSpPr>
                <a:cxnSpLocks/>
              </p:cNvCxnSpPr>
              <p:nvPr/>
            </p:nvCxnSpPr>
            <p:spPr>
              <a:xfrm rot="7200000">
                <a:off x="9860407" y="2786655"/>
                <a:ext cx="360000" cy="6762"/>
              </a:xfrm>
              <a:prstGeom prst="straightConnector1">
                <a:avLst/>
              </a:prstGeom>
              <a:ln w="38100" cap="rnd">
                <a:solidFill>
                  <a:srgbClr val="FFFF00"/>
                </a:solidFill>
                <a:tailEnd type="triangle"/>
              </a:ln>
            </p:spPr>
            <p:style>
              <a:lnRef idx="2">
                <a:schemeClr val="accent3"/>
              </a:lnRef>
              <a:fillRef idx="0">
                <a:schemeClr val="accent3"/>
              </a:fillRef>
              <a:effectRef idx="1">
                <a:schemeClr val="accent3"/>
              </a:effectRef>
              <a:fontRef idx="minor">
                <a:schemeClr val="tx1"/>
              </a:fontRef>
            </p:style>
          </p:cxnSp>
          <p:cxnSp>
            <p:nvCxnSpPr>
              <p:cNvPr id="12" name="Straight Arrow Connector 11">
                <a:extLst>
                  <a:ext uri="{FF2B5EF4-FFF2-40B4-BE49-F238E27FC236}">
                    <a16:creationId xmlns:a16="http://schemas.microsoft.com/office/drawing/2014/main" id="{13A44F6E-AE2D-6C7B-1A70-6894B4FD8C23}"/>
                  </a:ext>
                </a:extLst>
              </p:cNvPr>
              <p:cNvCxnSpPr>
                <a:cxnSpLocks/>
              </p:cNvCxnSpPr>
              <p:nvPr/>
            </p:nvCxnSpPr>
            <p:spPr>
              <a:xfrm rot="14400000">
                <a:off x="9861767" y="2473195"/>
                <a:ext cx="360000" cy="6762"/>
              </a:xfrm>
              <a:prstGeom prst="straightConnector1">
                <a:avLst/>
              </a:prstGeom>
              <a:ln w="38100" cap="rnd">
                <a:solidFill>
                  <a:srgbClr val="0070C0"/>
                </a:solidFill>
                <a:tailEnd type="triangle"/>
              </a:ln>
            </p:spPr>
            <p:style>
              <a:lnRef idx="2">
                <a:schemeClr val="accent3"/>
              </a:lnRef>
              <a:fillRef idx="0">
                <a:schemeClr val="accent3"/>
              </a:fillRef>
              <a:effectRef idx="1">
                <a:schemeClr val="accent3"/>
              </a:effectRef>
              <a:fontRef idx="minor">
                <a:schemeClr val="tx1"/>
              </a:fontRef>
            </p:style>
          </p:cxnSp>
          <p:cxnSp>
            <p:nvCxnSpPr>
              <p:cNvPr id="13" name="Straight Arrow Connector 12">
                <a:extLst>
                  <a:ext uri="{FF2B5EF4-FFF2-40B4-BE49-F238E27FC236}">
                    <a16:creationId xmlns:a16="http://schemas.microsoft.com/office/drawing/2014/main" id="{3DDEC1FF-F90C-ED46-09A2-890329CA5953}"/>
                  </a:ext>
                </a:extLst>
              </p:cNvPr>
              <p:cNvCxnSpPr/>
              <p:nvPr/>
            </p:nvCxnSpPr>
            <p:spPr>
              <a:xfrm>
                <a:off x="10135820" y="2629924"/>
                <a:ext cx="360000" cy="6762"/>
              </a:xfrm>
              <a:prstGeom prst="straightConnector1">
                <a:avLst/>
              </a:prstGeom>
              <a:ln w="38100" cap="rnd">
                <a:solidFill>
                  <a:srgbClr val="FF0000"/>
                </a:solidFill>
                <a:tailEnd type="triangle"/>
              </a:ln>
            </p:spPr>
            <p:style>
              <a:lnRef idx="2">
                <a:schemeClr val="accent3"/>
              </a:lnRef>
              <a:fillRef idx="0">
                <a:schemeClr val="accent3"/>
              </a:fillRef>
              <a:effectRef idx="1">
                <a:schemeClr val="accent3"/>
              </a:effectRef>
              <a:fontRef idx="minor">
                <a:schemeClr val="tx1"/>
              </a:fontRef>
            </p:style>
          </p:cxnSp>
        </p:grpSp>
      </p:grpSp>
      <p:sp>
        <p:nvSpPr>
          <p:cNvPr id="14" name="Rectangle 13">
            <a:extLst>
              <a:ext uri="{FF2B5EF4-FFF2-40B4-BE49-F238E27FC236}">
                <a16:creationId xmlns:a16="http://schemas.microsoft.com/office/drawing/2014/main" id="{6E5447FE-692D-F7E9-F756-1B46AF3F7DE4}"/>
              </a:ext>
            </a:extLst>
          </p:cNvPr>
          <p:cNvSpPr/>
          <p:nvPr/>
        </p:nvSpPr>
        <p:spPr>
          <a:xfrm>
            <a:off x="11033567" y="-86686"/>
            <a:ext cx="513657" cy="405484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2000" b="0" cap="none" spc="0" dirty="0">
                <a:ln w="0"/>
                <a:solidFill>
                  <a:srgbClr val="92D050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120</a:t>
            </a:r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4C631AFF-C850-D59F-FB1F-E0BBE12797AB}"/>
              </a:ext>
            </a:extLst>
          </p:cNvPr>
          <p:cNvSpPr/>
          <p:nvPr/>
        </p:nvSpPr>
        <p:spPr>
          <a:xfrm>
            <a:off x="11077769" y="566219"/>
            <a:ext cx="513657" cy="405484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2000" b="0" cap="none" spc="0" dirty="0">
                <a:ln w="0"/>
                <a:solidFill>
                  <a:srgbClr val="92D050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240</a:t>
            </a:r>
          </a:p>
        </p:txBody>
      </p:sp>
    </p:spTree>
    <p:extLst>
      <p:ext uri="{BB962C8B-B14F-4D97-AF65-F5344CB8AC3E}">
        <p14:creationId xmlns:p14="http://schemas.microsoft.com/office/powerpoint/2010/main" val="405827411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0">
        <p:cut/>
      </p:transition>
    </mc:Choice>
    <mc:Fallback xmlns="">
      <p:transition>
        <p:cut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8" presetClass="emph" presetSubtype="0" repeatCount="indefinite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Rot by="-21600000">
                                      <p:cBhvr>
                                        <p:cTn id="6" dur="20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0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/>
          <p:cNvSpPr>
            <a:spLocks noGrp="1"/>
          </p:cNvSpPr>
          <p:nvPr>
            <p:ph type="ctrTitle"/>
          </p:nvPr>
        </p:nvSpPr>
        <p:spPr>
          <a:xfrm>
            <a:off x="1925347" y="0"/>
            <a:ext cx="8341306" cy="633120"/>
          </a:xfrm>
        </p:spPr>
        <p:txBody>
          <a:bodyPr>
            <a:normAutofit fontScale="90000"/>
          </a:bodyPr>
          <a:lstStyle/>
          <a:p>
            <a:pPr algn="ctr"/>
            <a:r>
              <a:rPr lang="en-IN" sz="4000" i="1" u="sng" dirty="0">
                <a:solidFill>
                  <a:schemeClr val="tx2">
                    <a:lumMod val="90000"/>
                  </a:schemeClr>
                </a:solidFill>
              </a:rPr>
              <a:t>500 MVA ICT Taps Voltage &amp; current</a:t>
            </a:r>
          </a:p>
        </p:txBody>
      </p:sp>
      <p:pic>
        <p:nvPicPr>
          <p:cNvPr id="2052" name="Picture 4" descr="APTRANSCO ⚡️⚡️ - Electricity Transmission Company - APTRANSCO | LinkedIn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7541" y="17768"/>
            <a:ext cx="1057360" cy="97547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" name="Picture 3">
            <a:extLst>
              <a:ext uri="{FF2B5EF4-FFF2-40B4-BE49-F238E27FC236}">
                <a16:creationId xmlns:a16="http://schemas.microsoft.com/office/drawing/2014/main" id="{4D3B5355-170D-7027-58B0-DF55503A2616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495550" y="762000"/>
            <a:ext cx="7200900" cy="6096000"/>
          </a:xfrm>
          <a:prstGeom prst="rect">
            <a:avLst/>
          </a:prstGeom>
        </p:spPr>
      </p:pic>
      <mc:AlternateContent xmlns:mc="http://schemas.openxmlformats.org/markup-compatibility/2006" xmlns:pslz="http://schemas.microsoft.com/office/powerpoint/2016/slidezoom">
        <mc:Choice Requires="pslz">
          <p:graphicFrame>
            <p:nvGraphicFramePr>
              <p:cNvPr id="5" name="Slide Zoom 4">
                <a:extLst>
                  <a:ext uri="{FF2B5EF4-FFF2-40B4-BE49-F238E27FC236}">
                    <a16:creationId xmlns:a16="http://schemas.microsoft.com/office/drawing/2014/main" id="{B940DBBA-B328-574E-EA81-528FA4A75506}"/>
                  </a:ext>
                </a:extLst>
              </p:cNvPr>
              <p:cNvGraphicFramePr>
                <a:graphicFrameLocks/>
              </p:cNvGraphicFramePr>
              <p:nvPr/>
            </p:nvGraphicFramePr>
            <p:xfrm>
              <a:off x="11832000" y="6498000"/>
              <a:ext cx="360000" cy="360000"/>
            </p:xfrm>
            <a:graphic>
              <a:graphicData uri="http://schemas.microsoft.com/office/powerpoint/2016/slidezoom">
                <pslz:sldZm>
                  <pslz:sldZmObj sldId="439" cId="1367771411">
                    <pslz:zmPr id="{44ADDB25-A646-4D25-A134-A3F7E0FE89DA}" returnToParent="0" transitionDur="1000">
                      <p166:blipFill xmlns:p166="http://schemas.microsoft.com/office/powerpoint/2016/6/main">
                        <a:blip r:embed="rId4"/>
                        <a:stretch>
                          <a:fillRect/>
                        </a:stretch>
                      </p166:blipFill>
                      <p166:spPr xmlns:p166="http://schemas.microsoft.com/office/powerpoint/2016/6/main">
                        <a:xfrm>
                          <a:off x="0" y="0"/>
                          <a:ext cx="360000" cy="360000"/>
                        </a:xfrm>
                        <a:prstGeom prst="rect">
                          <a:avLst/>
                        </a:prstGeom>
                        <a:ln w="3175">
                          <a:solidFill>
                            <a:prstClr val="ltGray"/>
                          </a:solidFill>
                        </a:ln>
                      </p166:spPr>
                    </pslz:zmPr>
                  </pslz:sldZmObj>
                </pslz:sldZm>
              </a:graphicData>
            </a:graphic>
          </p:graphicFrame>
        </mc:Choice>
        <mc:Fallback xmlns="">
          <p:pic>
            <p:nvPicPr>
              <p:cNvPr id="5" name="Slide Zoom 4">
                <a:hlinkClick r:id="rId5" action="ppaction://hlinksldjump"/>
                <a:extLst>
                  <a:ext uri="{FF2B5EF4-FFF2-40B4-BE49-F238E27FC236}">
                    <a16:creationId xmlns:a16="http://schemas.microsoft.com/office/drawing/2014/main" id="{B940DBBA-B328-574E-EA81-528FA4A75506}"/>
                  </a:ext>
                </a:extLst>
              </p:cNvPr>
              <p:cNvPicPr>
                <a:picLocks noGrp="1" noRot="1" noChangeAspect="1" noMove="1" noResize="1" noEditPoints="1" noAdjustHandles="1" noChangeArrowheads="1" noChangeShapeType="1"/>
              </p:cNvPicPr>
              <p:nvPr/>
            </p:nvPicPr>
            <p:blipFill>
              <a:blip r:embed="rId6"/>
              <a:stretch>
                <a:fillRect/>
              </a:stretch>
            </p:blipFill>
            <p:spPr>
              <a:xfrm>
                <a:off x="11832000" y="6498000"/>
                <a:ext cx="360000" cy="360000"/>
              </a:xfrm>
              <a:prstGeom prst="rect">
                <a:avLst/>
              </a:prstGeom>
              <a:ln w="3175">
                <a:solidFill>
                  <a:prstClr val="ltGray"/>
                </a:solidFill>
              </a:ln>
            </p:spPr>
          </p:pic>
        </mc:Fallback>
      </mc:AlternateContent>
      <p:sp>
        <p:nvSpPr>
          <p:cNvPr id="2" name="Slide Number Placeholder 1">
            <a:extLst>
              <a:ext uri="{FF2B5EF4-FFF2-40B4-BE49-F238E27FC236}">
                <a16:creationId xmlns:a16="http://schemas.microsoft.com/office/drawing/2014/main" id="{7D3E010F-439A-D548-6347-3075EF51E02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0933545" y="6332754"/>
            <a:ext cx="914400" cy="593725"/>
          </a:xfrm>
        </p:spPr>
        <p:txBody>
          <a:bodyPr>
            <a:normAutofit lnSpcReduction="10000"/>
          </a:bodyPr>
          <a:lstStyle/>
          <a:p>
            <a:fld id="{19C1AEB4-7037-4088-A46E-D96AF956DC0D}" type="slidenum">
              <a:rPr lang="en-IN" smtClean="0"/>
              <a:t>109</a:t>
            </a:fld>
            <a:endParaRPr lang="en-IN" dirty="0"/>
          </a:p>
        </p:txBody>
      </p:sp>
      <p:grpSp>
        <p:nvGrpSpPr>
          <p:cNvPr id="6" name="Group 5">
            <a:extLst>
              <a:ext uri="{FF2B5EF4-FFF2-40B4-BE49-F238E27FC236}">
                <a16:creationId xmlns:a16="http://schemas.microsoft.com/office/drawing/2014/main" id="{BF88865D-B2BB-DC3C-B491-840F8F0B1219}"/>
              </a:ext>
            </a:extLst>
          </p:cNvPr>
          <p:cNvGrpSpPr/>
          <p:nvPr/>
        </p:nvGrpSpPr>
        <p:grpSpPr>
          <a:xfrm>
            <a:off x="11481757" y="74540"/>
            <a:ext cx="620304" cy="653010"/>
            <a:chOff x="8366841" y="1587144"/>
            <a:chExt cx="620304" cy="653010"/>
          </a:xfrm>
        </p:grpSpPr>
        <p:cxnSp>
          <p:nvCxnSpPr>
            <p:cNvPr id="7" name="Straight Connector 6">
              <a:extLst>
                <a:ext uri="{FF2B5EF4-FFF2-40B4-BE49-F238E27FC236}">
                  <a16:creationId xmlns:a16="http://schemas.microsoft.com/office/drawing/2014/main" id="{18821D6E-A4C7-2AC2-7290-DBDAEE992CA9}"/>
                </a:ext>
              </a:extLst>
            </p:cNvPr>
            <p:cNvCxnSpPr/>
            <p:nvPr/>
          </p:nvCxnSpPr>
          <p:spPr>
            <a:xfrm>
              <a:off x="8672017" y="1587144"/>
              <a:ext cx="0" cy="653010"/>
            </a:xfrm>
            <a:prstGeom prst="line">
              <a:avLst/>
            </a:prstGeom>
            <a:effectLst>
              <a:glow rad="63500">
                <a:schemeClr val="accent1">
                  <a:satMod val="175000"/>
                  <a:alpha val="40000"/>
                </a:schemeClr>
              </a:glow>
            </a:effectLst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" name="Straight Connector 7">
              <a:extLst>
                <a:ext uri="{FF2B5EF4-FFF2-40B4-BE49-F238E27FC236}">
                  <a16:creationId xmlns:a16="http://schemas.microsoft.com/office/drawing/2014/main" id="{61AC7FA0-C175-35D8-594B-36A5EC1DCE51}"/>
                </a:ext>
              </a:extLst>
            </p:cNvPr>
            <p:cNvCxnSpPr/>
            <p:nvPr/>
          </p:nvCxnSpPr>
          <p:spPr>
            <a:xfrm>
              <a:off x="8366841" y="1917229"/>
              <a:ext cx="620304" cy="0"/>
            </a:xfrm>
            <a:prstGeom prst="line">
              <a:avLst/>
            </a:prstGeom>
            <a:effectLst>
              <a:glow rad="63500">
                <a:schemeClr val="accent1">
                  <a:satMod val="175000"/>
                  <a:alpha val="40000"/>
                </a:schemeClr>
              </a:glow>
            </a:effectLst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grpSp>
        <p:nvGrpSpPr>
          <p:cNvPr id="9" name="Group 8">
            <a:extLst>
              <a:ext uri="{FF2B5EF4-FFF2-40B4-BE49-F238E27FC236}">
                <a16:creationId xmlns:a16="http://schemas.microsoft.com/office/drawing/2014/main" id="{7E689A03-1663-8B6D-C854-14780D7E5D11}"/>
              </a:ext>
            </a:extLst>
          </p:cNvPr>
          <p:cNvGrpSpPr/>
          <p:nvPr/>
        </p:nvGrpSpPr>
        <p:grpSpPr>
          <a:xfrm>
            <a:off x="11157779" y="-216759"/>
            <a:ext cx="1260000" cy="1260000"/>
            <a:chOff x="7064043" y="3066250"/>
            <a:chExt cx="1260000" cy="1260000"/>
          </a:xfrm>
        </p:grpSpPr>
        <p:sp>
          <p:nvSpPr>
            <p:cNvPr id="10" name="Oval 9">
              <a:extLst>
                <a:ext uri="{FF2B5EF4-FFF2-40B4-BE49-F238E27FC236}">
                  <a16:creationId xmlns:a16="http://schemas.microsoft.com/office/drawing/2014/main" id="{ACEF09E7-CC5A-4E3A-FD09-5EE162842B9E}"/>
                </a:ext>
              </a:extLst>
            </p:cNvPr>
            <p:cNvSpPr/>
            <p:nvPr/>
          </p:nvSpPr>
          <p:spPr>
            <a:xfrm>
              <a:off x="7064043" y="3066250"/>
              <a:ext cx="1260000" cy="1260000"/>
            </a:xfrm>
            <a:prstGeom prst="ellipse">
              <a:avLst/>
            </a:prstGeom>
            <a:noFill/>
            <a:ln>
              <a:solidFill>
                <a:schemeClr val="bg1"/>
              </a:solidFill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IN"/>
            </a:p>
          </p:txBody>
        </p:sp>
        <p:grpSp>
          <p:nvGrpSpPr>
            <p:cNvPr id="11" name="Group 10">
              <a:extLst>
                <a:ext uri="{FF2B5EF4-FFF2-40B4-BE49-F238E27FC236}">
                  <a16:creationId xmlns:a16="http://schemas.microsoft.com/office/drawing/2014/main" id="{8F0B9C72-3A8A-6DFB-4BAF-5AA36227A53E}"/>
                </a:ext>
              </a:extLst>
            </p:cNvPr>
            <p:cNvGrpSpPr/>
            <p:nvPr/>
          </p:nvGrpSpPr>
          <p:grpSpPr>
            <a:xfrm>
              <a:off x="7330553" y="3336250"/>
              <a:ext cx="726980" cy="720000"/>
              <a:chOff x="9768840" y="2275840"/>
              <a:chExt cx="726980" cy="720000"/>
            </a:xfrm>
          </p:grpSpPr>
          <p:sp>
            <p:nvSpPr>
              <p:cNvPr id="12" name="Oval 11">
                <a:extLst>
                  <a:ext uri="{FF2B5EF4-FFF2-40B4-BE49-F238E27FC236}">
                    <a16:creationId xmlns:a16="http://schemas.microsoft.com/office/drawing/2014/main" id="{17EC8CB1-87D0-4F94-FDCB-6A45AE4366F7}"/>
                  </a:ext>
                </a:extLst>
              </p:cNvPr>
              <p:cNvSpPr/>
              <p:nvPr/>
            </p:nvSpPr>
            <p:spPr>
              <a:xfrm>
                <a:off x="9768840" y="2275840"/>
                <a:ext cx="720000" cy="720000"/>
              </a:xfrm>
              <a:prstGeom prst="ellipse">
                <a:avLst/>
              </a:prstGeom>
              <a:noFill/>
              <a:ln>
                <a:solidFill>
                  <a:schemeClr val="bg1"/>
                </a:solidFill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IN"/>
              </a:p>
            </p:txBody>
          </p:sp>
          <p:cxnSp>
            <p:nvCxnSpPr>
              <p:cNvPr id="13" name="Straight Arrow Connector 12">
                <a:extLst>
                  <a:ext uri="{FF2B5EF4-FFF2-40B4-BE49-F238E27FC236}">
                    <a16:creationId xmlns:a16="http://schemas.microsoft.com/office/drawing/2014/main" id="{AB057C2B-6A0F-39DD-234C-758617CBAC67}"/>
                  </a:ext>
                </a:extLst>
              </p:cNvPr>
              <p:cNvCxnSpPr>
                <a:cxnSpLocks/>
              </p:cNvCxnSpPr>
              <p:nvPr/>
            </p:nvCxnSpPr>
            <p:spPr>
              <a:xfrm rot="7200000">
                <a:off x="9860407" y="2786655"/>
                <a:ext cx="360000" cy="6762"/>
              </a:xfrm>
              <a:prstGeom prst="straightConnector1">
                <a:avLst/>
              </a:prstGeom>
              <a:ln w="38100" cap="rnd">
                <a:solidFill>
                  <a:srgbClr val="FFFF00"/>
                </a:solidFill>
                <a:tailEnd type="triangle"/>
              </a:ln>
            </p:spPr>
            <p:style>
              <a:lnRef idx="2">
                <a:schemeClr val="accent3"/>
              </a:lnRef>
              <a:fillRef idx="0">
                <a:schemeClr val="accent3"/>
              </a:fillRef>
              <a:effectRef idx="1">
                <a:schemeClr val="accent3"/>
              </a:effectRef>
              <a:fontRef idx="minor">
                <a:schemeClr val="tx1"/>
              </a:fontRef>
            </p:style>
          </p:cxnSp>
          <p:cxnSp>
            <p:nvCxnSpPr>
              <p:cNvPr id="14" name="Straight Arrow Connector 13">
                <a:extLst>
                  <a:ext uri="{FF2B5EF4-FFF2-40B4-BE49-F238E27FC236}">
                    <a16:creationId xmlns:a16="http://schemas.microsoft.com/office/drawing/2014/main" id="{A01E78BD-6A2B-1517-BC3F-166911387FCE}"/>
                  </a:ext>
                </a:extLst>
              </p:cNvPr>
              <p:cNvCxnSpPr>
                <a:cxnSpLocks/>
              </p:cNvCxnSpPr>
              <p:nvPr/>
            </p:nvCxnSpPr>
            <p:spPr>
              <a:xfrm rot="14400000">
                <a:off x="9861767" y="2473195"/>
                <a:ext cx="360000" cy="6762"/>
              </a:xfrm>
              <a:prstGeom prst="straightConnector1">
                <a:avLst/>
              </a:prstGeom>
              <a:ln w="38100" cap="rnd">
                <a:solidFill>
                  <a:srgbClr val="0070C0"/>
                </a:solidFill>
                <a:tailEnd type="triangle"/>
              </a:ln>
            </p:spPr>
            <p:style>
              <a:lnRef idx="2">
                <a:schemeClr val="accent3"/>
              </a:lnRef>
              <a:fillRef idx="0">
                <a:schemeClr val="accent3"/>
              </a:fillRef>
              <a:effectRef idx="1">
                <a:schemeClr val="accent3"/>
              </a:effectRef>
              <a:fontRef idx="minor">
                <a:schemeClr val="tx1"/>
              </a:fontRef>
            </p:style>
          </p:cxnSp>
          <p:cxnSp>
            <p:nvCxnSpPr>
              <p:cNvPr id="15" name="Straight Arrow Connector 14">
                <a:extLst>
                  <a:ext uri="{FF2B5EF4-FFF2-40B4-BE49-F238E27FC236}">
                    <a16:creationId xmlns:a16="http://schemas.microsoft.com/office/drawing/2014/main" id="{4D882F2F-201F-B7FF-5BC0-31C9E5B3270F}"/>
                  </a:ext>
                </a:extLst>
              </p:cNvPr>
              <p:cNvCxnSpPr/>
              <p:nvPr/>
            </p:nvCxnSpPr>
            <p:spPr>
              <a:xfrm>
                <a:off x="10135820" y="2629924"/>
                <a:ext cx="360000" cy="6762"/>
              </a:xfrm>
              <a:prstGeom prst="straightConnector1">
                <a:avLst/>
              </a:prstGeom>
              <a:ln w="38100" cap="rnd">
                <a:solidFill>
                  <a:srgbClr val="FF0000"/>
                </a:solidFill>
                <a:tailEnd type="triangle"/>
              </a:ln>
            </p:spPr>
            <p:style>
              <a:lnRef idx="2">
                <a:schemeClr val="accent3"/>
              </a:lnRef>
              <a:fillRef idx="0">
                <a:schemeClr val="accent3"/>
              </a:fillRef>
              <a:effectRef idx="1">
                <a:schemeClr val="accent3"/>
              </a:effectRef>
              <a:fontRef idx="minor">
                <a:schemeClr val="tx1"/>
              </a:fontRef>
            </p:style>
          </p:cxnSp>
        </p:grpSp>
      </p:grpSp>
      <p:sp>
        <p:nvSpPr>
          <p:cNvPr id="16" name="Rectangle 15">
            <a:extLst>
              <a:ext uri="{FF2B5EF4-FFF2-40B4-BE49-F238E27FC236}">
                <a16:creationId xmlns:a16="http://schemas.microsoft.com/office/drawing/2014/main" id="{1F336E1A-9536-D32B-CC78-778A98E0D53D}"/>
              </a:ext>
            </a:extLst>
          </p:cNvPr>
          <p:cNvSpPr/>
          <p:nvPr/>
        </p:nvSpPr>
        <p:spPr>
          <a:xfrm>
            <a:off x="11033567" y="-86686"/>
            <a:ext cx="513657" cy="405484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2000" b="0" cap="none" spc="0" dirty="0">
                <a:ln w="0"/>
                <a:solidFill>
                  <a:srgbClr val="92D050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120</a:t>
            </a:r>
          </a:p>
        </p:txBody>
      </p:sp>
      <p:sp>
        <p:nvSpPr>
          <p:cNvPr id="17" name="Rectangle 16">
            <a:extLst>
              <a:ext uri="{FF2B5EF4-FFF2-40B4-BE49-F238E27FC236}">
                <a16:creationId xmlns:a16="http://schemas.microsoft.com/office/drawing/2014/main" id="{F96FB3C6-1CD5-423E-96BC-E0B2D415994D}"/>
              </a:ext>
            </a:extLst>
          </p:cNvPr>
          <p:cNvSpPr/>
          <p:nvPr/>
        </p:nvSpPr>
        <p:spPr>
          <a:xfrm>
            <a:off x="11077769" y="566219"/>
            <a:ext cx="513657" cy="405484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2000" b="0" cap="none" spc="0" dirty="0">
                <a:ln w="0"/>
                <a:solidFill>
                  <a:srgbClr val="92D050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240</a:t>
            </a:r>
          </a:p>
        </p:txBody>
      </p:sp>
    </p:spTree>
    <p:extLst>
      <p:ext uri="{BB962C8B-B14F-4D97-AF65-F5344CB8AC3E}">
        <p14:creationId xmlns:p14="http://schemas.microsoft.com/office/powerpoint/2010/main" val="233345017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0">
        <p:cut/>
      </p:transition>
    </mc:Choice>
    <mc:Fallback xmlns="">
      <p:transition>
        <p:cut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8" presetClass="emph" presetSubtype="0" repeatCount="indefinite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Rot by="-21600000">
                                      <p:cBhvr>
                                        <p:cTn id="6" dur="20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/>
          <p:cNvSpPr>
            <a:spLocks noGrp="1"/>
          </p:cNvSpPr>
          <p:nvPr>
            <p:ph type="ctrTitle"/>
          </p:nvPr>
        </p:nvSpPr>
        <p:spPr>
          <a:xfrm>
            <a:off x="2929649" y="0"/>
            <a:ext cx="6332703" cy="633120"/>
          </a:xfrm>
        </p:spPr>
        <p:txBody>
          <a:bodyPr>
            <a:normAutofit/>
          </a:bodyPr>
          <a:lstStyle/>
          <a:p>
            <a:pPr algn="ctr"/>
            <a:r>
              <a:rPr lang="en-IN" sz="4000" i="1" u="sng" dirty="0">
                <a:solidFill>
                  <a:srgbClr val="00B0F0"/>
                </a:solidFill>
              </a:rPr>
              <a:t>500 MVA ICT Name plate</a:t>
            </a:r>
          </a:p>
        </p:txBody>
      </p:sp>
      <p:pic>
        <p:nvPicPr>
          <p:cNvPr id="2052" name="Picture 4" descr="APTRANSCO ⚡️⚡️ - Electricity Transmission Company - APTRANSCO | LinkedIn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7541" y="17768"/>
            <a:ext cx="1057360" cy="97547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" name="Picture 3">
            <a:extLst>
              <a:ext uri="{FF2B5EF4-FFF2-40B4-BE49-F238E27FC236}">
                <a16:creationId xmlns:a16="http://schemas.microsoft.com/office/drawing/2014/main" id="{7C537343-4565-D3B0-A010-C8908A9BE3BD}"/>
              </a:ext>
            </a:extLst>
          </p:cNvPr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913693" y="652881"/>
            <a:ext cx="4364615" cy="6124014"/>
          </a:xfrm>
          <a:prstGeom prst="rect">
            <a:avLst/>
          </a:prstGeom>
        </p:spPr>
      </p:pic>
      <p:sp>
        <p:nvSpPr>
          <p:cNvPr id="2" name="Slide Number Placeholder 1">
            <a:extLst>
              <a:ext uri="{FF2B5EF4-FFF2-40B4-BE49-F238E27FC236}">
                <a16:creationId xmlns:a16="http://schemas.microsoft.com/office/drawing/2014/main" id="{9C9CE4D0-3AF2-E586-9958-BF4F97EB09F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>
            <a:normAutofit lnSpcReduction="10000"/>
          </a:bodyPr>
          <a:lstStyle/>
          <a:p>
            <a:fld id="{19C1AEB4-7037-4088-A46E-D96AF956DC0D}" type="slidenum">
              <a:rPr lang="en-IN" smtClean="0"/>
              <a:t>110</a:t>
            </a:fld>
            <a:endParaRPr lang="en-IN"/>
          </a:p>
        </p:txBody>
      </p:sp>
      <p:grpSp>
        <p:nvGrpSpPr>
          <p:cNvPr id="5" name="Group 4">
            <a:extLst>
              <a:ext uri="{FF2B5EF4-FFF2-40B4-BE49-F238E27FC236}">
                <a16:creationId xmlns:a16="http://schemas.microsoft.com/office/drawing/2014/main" id="{BD970BEE-4B48-0A3A-2D94-5D84E3CEBB4A}"/>
              </a:ext>
            </a:extLst>
          </p:cNvPr>
          <p:cNvGrpSpPr/>
          <p:nvPr/>
        </p:nvGrpSpPr>
        <p:grpSpPr>
          <a:xfrm>
            <a:off x="11481757" y="74540"/>
            <a:ext cx="620304" cy="653010"/>
            <a:chOff x="8366841" y="1587144"/>
            <a:chExt cx="620304" cy="653010"/>
          </a:xfrm>
        </p:grpSpPr>
        <p:cxnSp>
          <p:nvCxnSpPr>
            <p:cNvPr id="6" name="Straight Connector 5">
              <a:extLst>
                <a:ext uri="{FF2B5EF4-FFF2-40B4-BE49-F238E27FC236}">
                  <a16:creationId xmlns:a16="http://schemas.microsoft.com/office/drawing/2014/main" id="{2E50108D-084E-6F70-E04F-DBD524C07F26}"/>
                </a:ext>
              </a:extLst>
            </p:cNvPr>
            <p:cNvCxnSpPr/>
            <p:nvPr/>
          </p:nvCxnSpPr>
          <p:spPr>
            <a:xfrm>
              <a:off x="8672017" y="1587144"/>
              <a:ext cx="0" cy="653010"/>
            </a:xfrm>
            <a:prstGeom prst="line">
              <a:avLst/>
            </a:prstGeom>
            <a:effectLst>
              <a:glow rad="63500">
                <a:schemeClr val="accent1">
                  <a:satMod val="175000"/>
                  <a:alpha val="40000"/>
                </a:schemeClr>
              </a:glow>
            </a:effectLst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" name="Straight Connector 6">
              <a:extLst>
                <a:ext uri="{FF2B5EF4-FFF2-40B4-BE49-F238E27FC236}">
                  <a16:creationId xmlns:a16="http://schemas.microsoft.com/office/drawing/2014/main" id="{602C1B96-0697-09D0-6193-C0E980ABBBE1}"/>
                </a:ext>
              </a:extLst>
            </p:cNvPr>
            <p:cNvCxnSpPr/>
            <p:nvPr/>
          </p:nvCxnSpPr>
          <p:spPr>
            <a:xfrm>
              <a:off x="8366841" y="1917229"/>
              <a:ext cx="620304" cy="0"/>
            </a:xfrm>
            <a:prstGeom prst="line">
              <a:avLst/>
            </a:prstGeom>
            <a:effectLst>
              <a:glow rad="63500">
                <a:schemeClr val="accent1">
                  <a:satMod val="175000"/>
                  <a:alpha val="40000"/>
                </a:schemeClr>
              </a:glow>
            </a:effectLst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grpSp>
        <p:nvGrpSpPr>
          <p:cNvPr id="8" name="Group 7">
            <a:extLst>
              <a:ext uri="{FF2B5EF4-FFF2-40B4-BE49-F238E27FC236}">
                <a16:creationId xmlns:a16="http://schemas.microsoft.com/office/drawing/2014/main" id="{865BB140-F3A6-586A-0A20-0C01506A3A09}"/>
              </a:ext>
            </a:extLst>
          </p:cNvPr>
          <p:cNvGrpSpPr/>
          <p:nvPr/>
        </p:nvGrpSpPr>
        <p:grpSpPr>
          <a:xfrm>
            <a:off x="11157779" y="-216759"/>
            <a:ext cx="1260000" cy="1260000"/>
            <a:chOff x="7064043" y="3066250"/>
            <a:chExt cx="1260000" cy="1260000"/>
          </a:xfrm>
        </p:grpSpPr>
        <p:sp>
          <p:nvSpPr>
            <p:cNvPr id="9" name="Oval 8">
              <a:extLst>
                <a:ext uri="{FF2B5EF4-FFF2-40B4-BE49-F238E27FC236}">
                  <a16:creationId xmlns:a16="http://schemas.microsoft.com/office/drawing/2014/main" id="{71D883AB-A706-2BD4-D6DE-9E594F978059}"/>
                </a:ext>
              </a:extLst>
            </p:cNvPr>
            <p:cNvSpPr/>
            <p:nvPr/>
          </p:nvSpPr>
          <p:spPr>
            <a:xfrm>
              <a:off x="7064043" y="3066250"/>
              <a:ext cx="1260000" cy="1260000"/>
            </a:xfrm>
            <a:prstGeom prst="ellipse">
              <a:avLst/>
            </a:prstGeom>
            <a:noFill/>
            <a:ln>
              <a:solidFill>
                <a:schemeClr val="bg1"/>
              </a:solidFill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IN"/>
            </a:p>
          </p:txBody>
        </p:sp>
        <p:grpSp>
          <p:nvGrpSpPr>
            <p:cNvPr id="10" name="Group 9">
              <a:extLst>
                <a:ext uri="{FF2B5EF4-FFF2-40B4-BE49-F238E27FC236}">
                  <a16:creationId xmlns:a16="http://schemas.microsoft.com/office/drawing/2014/main" id="{A4387EDD-F017-A103-A634-9687070903E8}"/>
                </a:ext>
              </a:extLst>
            </p:cNvPr>
            <p:cNvGrpSpPr/>
            <p:nvPr/>
          </p:nvGrpSpPr>
          <p:grpSpPr>
            <a:xfrm>
              <a:off x="7330553" y="3336250"/>
              <a:ext cx="726980" cy="720000"/>
              <a:chOff x="9768840" y="2275840"/>
              <a:chExt cx="726980" cy="720000"/>
            </a:xfrm>
          </p:grpSpPr>
          <p:sp>
            <p:nvSpPr>
              <p:cNvPr id="11" name="Oval 10">
                <a:extLst>
                  <a:ext uri="{FF2B5EF4-FFF2-40B4-BE49-F238E27FC236}">
                    <a16:creationId xmlns:a16="http://schemas.microsoft.com/office/drawing/2014/main" id="{FF27F522-341C-E866-0F82-A76E8D4DE0F7}"/>
                  </a:ext>
                </a:extLst>
              </p:cNvPr>
              <p:cNvSpPr/>
              <p:nvPr/>
            </p:nvSpPr>
            <p:spPr>
              <a:xfrm>
                <a:off x="9768840" y="2275840"/>
                <a:ext cx="720000" cy="720000"/>
              </a:xfrm>
              <a:prstGeom prst="ellipse">
                <a:avLst/>
              </a:prstGeom>
              <a:noFill/>
              <a:ln>
                <a:solidFill>
                  <a:schemeClr val="bg1"/>
                </a:solidFill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IN"/>
              </a:p>
            </p:txBody>
          </p:sp>
          <p:cxnSp>
            <p:nvCxnSpPr>
              <p:cNvPr id="12" name="Straight Arrow Connector 11">
                <a:extLst>
                  <a:ext uri="{FF2B5EF4-FFF2-40B4-BE49-F238E27FC236}">
                    <a16:creationId xmlns:a16="http://schemas.microsoft.com/office/drawing/2014/main" id="{ED6F3894-36DE-5298-9983-0A129286B324}"/>
                  </a:ext>
                </a:extLst>
              </p:cNvPr>
              <p:cNvCxnSpPr>
                <a:cxnSpLocks/>
              </p:cNvCxnSpPr>
              <p:nvPr/>
            </p:nvCxnSpPr>
            <p:spPr>
              <a:xfrm rot="7200000">
                <a:off x="9860407" y="2786655"/>
                <a:ext cx="360000" cy="6762"/>
              </a:xfrm>
              <a:prstGeom prst="straightConnector1">
                <a:avLst/>
              </a:prstGeom>
              <a:ln w="38100" cap="rnd">
                <a:solidFill>
                  <a:srgbClr val="FFFF00"/>
                </a:solidFill>
                <a:tailEnd type="triangle"/>
              </a:ln>
            </p:spPr>
            <p:style>
              <a:lnRef idx="2">
                <a:schemeClr val="accent3"/>
              </a:lnRef>
              <a:fillRef idx="0">
                <a:schemeClr val="accent3"/>
              </a:fillRef>
              <a:effectRef idx="1">
                <a:schemeClr val="accent3"/>
              </a:effectRef>
              <a:fontRef idx="minor">
                <a:schemeClr val="tx1"/>
              </a:fontRef>
            </p:style>
          </p:cxnSp>
          <p:cxnSp>
            <p:nvCxnSpPr>
              <p:cNvPr id="13" name="Straight Arrow Connector 12">
                <a:extLst>
                  <a:ext uri="{FF2B5EF4-FFF2-40B4-BE49-F238E27FC236}">
                    <a16:creationId xmlns:a16="http://schemas.microsoft.com/office/drawing/2014/main" id="{F548BB70-3CB0-B1D7-39DF-EB832DBF0CA8}"/>
                  </a:ext>
                </a:extLst>
              </p:cNvPr>
              <p:cNvCxnSpPr>
                <a:cxnSpLocks/>
              </p:cNvCxnSpPr>
              <p:nvPr/>
            </p:nvCxnSpPr>
            <p:spPr>
              <a:xfrm rot="14400000">
                <a:off x="9861767" y="2473195"/>
                <a:ext cx="360000" cy="6762"/>
              </a:xfrm>
              <a:prstGeom prst="straightConnector1">
                <a:avLst/>
              </a:prstGeom>
              <a:ln w="38100" cap="rnd">
                <a:solidFill>
                  <a:srgbClr val="0070C0"/>
                </a:solidFill>
                <a:tailEnd type="triangle"/>
              </a:ln>
            </p:spPr>
            <p:style>
              <a:lnRef idx="2">
                <a:schemeClr val="accent3"/>
              </a:lnRef>
              <a:fillRef idx="0">
                <a:schemeClr val="accent3"/>
              </a:fillRef>
              <a:effectRef idx="1">
                <a:schemeClr val="accent3"/>
              </a:effectRef>
              <a:fontRef idx="minor">
                <a:schemeClr val="tx1"/>
              </a:fontRef>
            </p:style>
          </p:cxnSp>
          <p:cxnSp>
            <p:nvCxnSpPr>
              <p:cNvPr id="14" name="Straight Arrow Connector 13">
                <a:extLst>
                  <a:ext uri="{FF2B5EF4-FFF2-40B4-BE49-F238E27FC236}">
                    <a16:creationId xmlns:a16="http://schemas.microsoft.com/office/drawing/2014/main" id="{1C8127E1-8CEF-38D0-258D-5A6470775204}"/>
                  </a:ext>
                </a:extLst>
              </p:cNvPr>
              <p:cNvCxnSpPr/>
              <p:nvPr/>
            </p:nvCxnSpPr>
            <p:spPr>
              <a:xfrm>
                <a:off x="10135820" y="2629924"/>
                <a:ext cx="360000" cy="6762"/>
              </a:xfrm>
              <a:prstGeom prst="straightConnector1">
                <a:avLst/>
              </a:prstGeom>
              <a:ln w="38100" cap="rnd">
                <a:solidFill>
                  <a:srgbClr val="FF0000"/>
                </a:solidFill>
                <a:tailEnd type="triangle"/>
              </a:ln>
            </p:spPr>
            <p:style>
              <a:lnRef idx="2">
                <a:schemeClr val="accent3"/>
              </a:lnRef>
              <a:fillRef idx="0">
                <a:schemeClr val="accent3"/>
              </a:fillRef>
              <a:effectRef idx="1">
                <a:schemeClr val="accent3"/>
              </a:effectRef>
              <a:fontRef idx="minor">
                <a:schemeClr val="tx1"/>
              </a:fontRef>
            </p:style>
          </p:cxnSp>
        </p:grpSp>
      </p:grpSp>
      <p:sp>
        <p:nvSpPr>
          <p:cNvPr id="15" name="Rectangle 14">
            <a:extLst>
              <a:ext uri="{FF2B5EF4-FFF2-40B4-BE49-F238E27FC236}">
                <a16:creationId xmlns:a16="http://schemas.microsoft.com/office/drawing/2014/main" id="{857545F3-8520-6A72-E4AC-50B13288C10D}"/>
              </a:ext>
            </a:extLst>
          </p:cNvPr>
          <p:cNvSpPr/>
          <p:nvPr/>
        </p:nvSpPr>
        <p:spPr>
          <a:xfrm>
            <a:off x="11033567" y="-86686"/>
            <a:ext cx="513657" cy="405484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2000" b="0" cap="none" spc="0" dirty="0">
                <a:ln w="0"/>
                <a:solidFill>
                  <a:srgbClr val="92D050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120</a:t>
            </a:r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7E53315F-0391-6AF1-2EF3-75266BBCD3B7}"/>
              </a:ext>
            </a:extLst>
          </p:cNvPr>
          <p:cNvSpPr/>
          <p:nvPr/>
        </p:nvSpPr>
        <p:spPr>
          <a:xfrm>
            <a:off x="11077769" y="566219"/>
            <a:ext cx="513657" cy="405484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2000" b="0" cap="none" spc="0" dirty="0">
                <a:ln w="0"/>
                <a:solidFill>
                  <a:srgbClr val="92D050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240</a:t>
            </a:r>
          </a:p>
        </p:txBody>
      </p:sp>
    </p:spTree>
    <p:extLst>
      <p:ext uri="{BB962C8B-B14F-4D97-AF65-F5344CB8AC3E}">
        <p14:creationId xmlns:p14="http://schemas.microsoft.com/office/powerpoint/2010/main" val="167060645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0">
        <p:cut/>
      </p:transition>
    </mc:Choice>
    <mc:Fallback xmlns="">
      <p:transition>
        <p:cut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8" presetClass="emph" presetSubtype="0" repeatCount="indefinite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Rot by="-21600000">
                                      <p:cBhvr>
                                        <p:cTn id="6" dur="20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/>
          <p:cNvSpPr>
            <a:spLocks noGrp="1"/>
          </p:cNvSpPr>
          <p:nvPr>
            <p:ph type="ctrTitle"/>
          </p:nvPr>
        </p:nvSpPr>
        <p:spPr>
          <a:xfrm>
            <a:off x="1297039" y="1854845"/>
            <a:ext cx="1225361" cy="3411232"/>
          </a:xfrm>
        </p:spPr>
        <p:txBody>
          <a:bodyPr vert="vert270">
            <a:normAutofit/>
          </a:bodyPr>
          <a:lstStyle/>
          <a:p>
            <a:pPr algn="ctr"/>
            <a:r>
              <a:rPr lang="en-IN" sz="4000" i="1" u="sng" dirty="0">
                <a:solidFill>
                  <a:schemeClr val="accent4">
                    <a:lumMod val="60000"/>
                    <a:lumOff val="40000"/>
                  </a:schemeClr>
                </a:solidFill>
              </a:rPr>
              <a:t>315 MVA ICT </a:t>
            </a:r>
            <a:br>
              <a:rPr lang="en-IN" sz="4000" i="1" u="sng" dirty="0">
                <a:solidFill>
                  <a:schemeClr val="accent4">
                    <a:lumMod val="60000"/>
                    <a:lumOff val="40000"/>
                  </a:schemeClr>
                </a:solidFill>
              </a:rPr>
            </a:br>
            <a:r>
              <a:rPr lang="en-IN" sz="4000" i="1" u="sng" dirty="0">
                <a:solidFill>
                  <a:schemeClr val="accent4">
                    <a:lumMod val="60000"/>
                    <a:lumOff val="40000"/>
                  </a:schemeClr>
                </a:solidFill>
              </a:rPr>
              <a:t>Name plate</a:t>
            </a:r>
          </a:p>
        </p:txBody>
      </p:sp>
      <p:pic>
        <p:nvPicPr>
          <p:cNvPr id="2052" name="Picture 4" descr="APTRANSCO ⚡️⚡️ - Electricity Transmission Company - APTRANSCO | LinkedIn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7541" y="17768"/>
            <a:ext cx="1057360" cy="97547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graphicFrame>
        <p:nvGraphicFramePr>
          <p:cNvPr id="2" name="Object 1">
            <a:extLst>
              <a:ext uri="{FF2B5EF4-FFF2-40B4-BE49-F238E27FC236}">
                <a16:creationId xmlns:a16="http://schemas.microsoft.com/office/drawing/2014/main" id="{16E3F9FB-C7AF-17BE-C191-9F0CFED0CDD5}"/>
              </a:ext>
            </a:extLst>
          </p:cNvPr>
          <p:cNvGraphicFramePr>
            <a:graphicFrameLocks noChangeAspect="1"/>
          </p:cNvGraphicFramePr>
          <p:nvPr/>
        </p:nvGraphicFramePr>
        <p:xfrm>
          <a:off x="3171219" y="17768"/>
          <a:ext cx="6264610" cy="6840232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name="PDF" r:id="rId3" imgW="0" imgH="360" progId="FoxitReader.Document">
                  <p:embed/>
                </p:oleObj>
              </mc:Choice>
              <mc:Fallback>
                <p:oleObj name="PDF" r:id="rId3" imgW="0" imgH="360" progId="FoxitReader.Document">
                  <p:embed/>
                  <p:pic>
                    <p:nvPicPr>
                      <p:cNvPr id="2" name="Object 1">
                        <a:extLst>
                          <a:ext uri="{FF2B5EF4-FFF2-40B4-BE49-F238E27FC236}">
                            <a16:creationId xmlns:a16="http://schemas.microsoft.com/office/drawing/2014/main" id="{16E3F9FB-C7AF-17BE-C191-9F0CFED0CDD5}"/>
                          </a:ext>
                        </a:extLst>
                      </p:cNvPr>
                      <p:cNvPicPr/>
                      <p:nvPr/>
                    </p:nvPicPr>
                    <p:blipFill>
                      <a:blip r:embed="rId4"/>
                      <a:stretch>
                        <a:fillRect/>
                      </a:stretch>
                    </p:blipFill>
                    <p:spPr>
                      <a:xfrm>
                        <a:off x="3171219" y="17768"/>
                        <a:ext cx="6264610" cy="6840232"/>
                      </a:xfrm>
                      <a:prstGeom prst="rect">
                        <a:avLst/>
                      </a:prstGeom>
                    </p:spPr>
                  </p:pic>
                </p:oleObj>
              </mc:Fallback>
            </mc:AlternateContent>
          </a:graphicData>
        </a:graphic>
      </p:graphicFrame>
      <mc:AlternateContent xmlns:mc="http://schemas.openxmlformats.org/markup-compatibility/2006" xmlns:pslz="http://schemas.microsoft.com/office/powerpoint/2016/slidezoom">
        <mc:Choice Requires="pslz">
          <p:graphicFrame>
            <p:nvGraphicFramePr>
              <p:cNvPr id="5" name="Slide Zoom 4">
                <a:extLst>
                  <a:ext uri="{FF2B5EF4-FFF2-40B4-BE49-F238E27FC236}">
                    <a16:creationId xmlns:a16="http://schemas.microsoft.com/office/drawing/2014/main" id="{3137C687-2775-633E-37CD-0444191CB439}"/>
                  </a:ext>
                </a:extLst>
              </p:cNvPr>
              <p:cNvGraphicFramePr>
                <a:graphicFrameLocks/>
              </p:cNvGraphicFramePr>
              <p:nvPr/>
            </p:nvGraphicFramePr>
            <p:xfrm>
              <a:off x="11811247" y="6498000"/>
              <a:ext cx="360000" cy="360000"/>
            </p:xfrm>
            <a:graphic>
              <a:graphicData uri="http://schemas.microsoft.com/office/powerpoint/2016/slidezoom">
                <pslz:sldZm>
                  <pslz:sldZmObj sldId="341" cId="501913863">
                    <pslz:zmPr id="{A6C24A55-10B2-44F9-8BAA-EAC296E06F9F}" returnToParent="0" transitionDur="1000">
                      <p166:blipFill xmlns:p166="http://schemas.microsoft.com/office/powerpoint/2016/6/main">
                        <a:blip r:embed="rId5"/>
                        <a:stretch>
                          <a:fillRect/>
                        </a:stretch>
                      </p166:blipFill>
                      <p166:spPr xmlns:p166="http://schemas.microsoft.com/office/powerpoint/2016/6/main">
                        <a:xfrm>
                          <a:off x="0" y="0"/>
                          <a:ext cx="360000" cy="360000"/>
                        </a:xfrm>
                        <a:prstGeom prst="rect">
                          <a:avLst/>
                        </a:prstGeom>
                        <a:ln w="3175">
                          <a:solidFill>
                            <a:prstClr val="ltGray"/>
                          </a:solidFill>
                        </a:ln>
                      </p166:spPr>
                    </pslz:zmPr>
                  </pslz:sldZmObj>
                </pslz:sldZm>
              </a:graphicData>
            </a:graphic>
          </p:graphicFrame>
        </mc:Choice>
        <mc:Fallback xmlns="">
          <p:pic>
            <p:nvPicPr>
              <p:cNvPr id="5" name="Slide Zoom 4">
                <a:hlinkClick r:id="rId6" action="ppaction://hlinksldjump"/>
                <a:extLst>
                  <a:ext uri="{FF2B5EF4-FFF2-40B4-BE49-F238E27FC236}">
                    <a16:creationId xmlns:a16="http://schemas.microsoft.com/office/drawing/2014/main" id="{3137C687-2775-633E-37CD-0444191CB439}"/>
                  </a:ext>
                </a:extLst>
              </p:cNvPr>
              <p:cNvPicPr>
                <a:picLocks noGrp="1" noRot="1" noChangeAspect="1" noMove="1" noResize="1" noEditPoints="1" noAdjustHandles="1" noChangeArrowheads="1" noChangeShapeType="1"/>
              </p:cNvPicPr>
              <p:nvPr/>
            </p:nvPicPr>
            <p:blipFill>
              <a:blip r:embed="rId7"/>
              <a:stretch>
                <a:fillRect/>
              </a:stretch>
            </p:blipFill>
            <p:spPr>
              <a:xfrm>
                <a:off x="11811247" y="6498000"/>
                <a:ext cx="360000" cy="360000"/>
              </a:xfrm>
              <a:prstGeom prst="rect">
                <a:avLst/>
              </a:prstGeom>
              <a:ln w="3175">
                <a:solidFill>
                  <a:prstClr val="ltGray"/>
                </a:solidFill>
              </a:ln>
            </p:spPr>
          </p:pic>
        </mc:Fallback>
      </mc:AlternateContent>
      <mc:AlternateContent xmlns:mc="http://schemas.openxmlformats.org/markup-compatibility/2006" xmlns:pslz="http://schemas.microsoft.com/office/powerpoint/2016/slidezoom">
        <mc:Choice Requires="pslz">
          <p:graphicFrame>
            <p:nvGraphicFramePr>
              <p:cNvPr id="6" name="Slide Zoom 5">
                <a:extLst>
                  <a:ext uri="{FF2B5EF4-FFF2-40B4-BE49-F238E27FC236}">
                    <a16:creationId xmlns:a16="http://schemas.microsoft.com/office/drawing/2014/main" id="{FA424340-7B1A-1A77-66B5-0E43ED67F5D0}"/>
                  </a:ext>
                </a:extLst>
              </p:cNvPr>
              <p:cNvGraphicFramePr>
                <a:graphicFrameLocks/>
              </p:cNvGraphicFramePr>
              <p:nvPr/>
            </p:nvGraphicFramePr>
            <p:xfrm>
              <a:off x="11811247" y="6038844"/>
              <a:ext cx="360000" cy="360000"/>
            </p:xfrm>
            <a:graphic>
              <a:graphicData uri="http://schemas.microsoft.com/office/powerpoint/2016/slidezoom">
                <pslz:sldZm>
                  <pslz:sldZmObj sldId="343" cId="3816282927">
                    <pslz:zmPr id="{C8A3E288-EDBE-40A6-BBA3-912136AB86F1}" returnToParent="0" transitionDur="1000">
                      <p166:blipFill xmlns:p166="http://schemas.microsoft.com/office/powerpoint/2016/6/main">
                        <a:blip r:embed="rId8"/>
                        <a:stretch>
                          <a:fillRect/>
                        </a:stretch>
                      </p166:blipFill>
                      <p166:spPr xmlns:p166="http://schemas.microsoft.com/office/powerpoint/2016/6/main">
                        <a:xfrm>
                          <a:off x="0" y="0"/>
                          <a:ext cx="360000" cy="360000"/>
                        </a:xfrm>
                        <a:prstGeom prst="rect">
                          <a:avLst/>
                        </a:prstGeom>
                        <a:ln w="3175">
                          <a:solidFill>
                            <a:prstClr val="ltGray"/>
                          </a:solidFill>
                        </a:ln>
                      </p166:spPr>
                    </pslz:zmPr>
                  </pslz:sldZmObj>
                </pslz:sldZm>
              </a:graphicData>
            </a:graphic>
          </p:graphicFrame>
        </mc:Choice>
        <mc:Fallback xmlns="">
          <p:pic>
            <p:nvPicPr>
              <p:cNvPr id="6" name="Slide Zoom 5">
                <a:hlinkClick r:id="rId9" action="ppaction://hlinksldjump"/>
                <a:extLst>
                  <a:ext uri="{FF2B5EF4-FFF2-40B4-BE49-F238E27FC236}">
                    <a16:creationId xmlns:a16="http://schemas.microsoft.com/office/drawing/2014/main" id="{FA424340-7B1A-1A77-66B5-0E43ED67F5D0}"/>
                  </a:ext>
                </a:extLst>
              </p:cNvPr>
              <p:cNvPicPr>
                <a:picLocks noGrp="1" noRot="1" noChangeAspect="1" noMove="1" noResize="1" noEditPoints="1" noAdjustHandles="1" noChangeArrowheads="1" noChangeShapeType="1"/>
              </p:cNvPicPr>
              <p:nvPr/>
            </p:nvPicPr>
            <p:blipFill>
              <a:blip r:embed="rId10"/>
              <a:stretch>
                <a:fillRect/>
              </a:stretch>
            </p:blipFill>
            <p:spPr>
              <a:xfrm>
                <a:off x="11811247" y="6038844"/>
                <a:ext cx="360000" cy="360000"/>
              </a:xfrm>
              <a:prstGeom prst="rect">
                <a:avLst/>
              </a:prstGeom>
              <a:ln w="3175">
                <a:solidFill>
                  <a:prstClr val="ltGray"/>
                </a:solidFill>
              </a:ln>
            </p:spPr>
          </p:pic>
        </mc:Fallback>
      </mc:AlternateContent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2B1C2F3A-3FE6-389E-0DCD-D642C455FA3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0893872" y="6222132"/>
            <a:ext cx="914400" cy="593725"/>
          </a:xfrm>
        </p:spPr>
        <p:txBody>
          <a:bodyPr>
            <a:normAutofit lnSpcReduction="10000"/>
          </a:bodyPr>
          <a:lstStyle/>
          <a:p>
            <a:fld id="{19C1AEB4-7037-4088-A46E-D96AF956DC0D}" type="slidenum">
              <a:rPr lang="en-IN" smtClean="0"/>
              <a:t>111</a:t>
            </a:fld>
            <a:endParaRPr lang="en-IN" dirty="0"/>
          </a:p>
        </p:txBody>
      </p:sp>
      <p:grpSp>
        <p:nvGrpSpPr>
          <p:cNvPr id="7" name="Group 6">
            <a:extLst>
              <a:ext uri="{FF2B5EF4-FFF2-40B4-BE49-F238E27FC236}">
                <a16:creationId xmlns:a16="http://schemas.microsoft.com/office/drawing/2014/main" id="{B53B9B61-3B3C-242D-8CFC-C8F85FCB4926}"/>
              </a:ext>
            </a:extLst>
          </p:cNvPr>
          <p:cNvGrpSpPr/>
          <p:nvPr/>
        </p:nvGrpSpPr>
        <p:grpSpPr>
          <a:xfrm>
            <a:off x="11481757" y="74540"/>
            <a:ext cx="620304" cy="653010"/>
            <a:chOff x="8366841" y="1587144"/>
            <a:chExt cx="620304" cy="653010"/>
          </a:xfrm>
        </p:grpSpPr>
        <p:cxnSp>
          <p:nvCxnSpPr>
            <p:cNvPr id="8" name="Straight Connector 7">
              <a:extLst>
                <a:ext uri="{FF2B5EF4-FFF2-40B4-BE49-F238E27FC236}">
                  <a16:creationId xmlns:a16="http://schemas.microsoft.com/office/drawing/2014/main" id="{B6AED96B-C1A5-7D76-637C-AEC741BA92E7}"/>
                </a:ext>
              </a:extLst>
            </p:cNvPr>
            <p:cNvCxnSpPr/>
            <p:nvPr/>
          </p:nvCxnSpPr>
          <p:spPr>
            <a:xfrm>
              <a:off x="8672017" y="1587144"/>
              <a:ext cx="0" cy="653010"/>
            </a:xfrm>
            <a:prstGeom prst="line">
              <a:avLst/>
            </a:prstGeom>
            <a:effectLst>
              <a:glow rad="63500">
                <a:schemeClr val="accent1">
                  <a:satMod val="175000"/>
                  <a:alpha val="40000"/>
                </a:schemeClr>
              </a:glow>
            </a:effectLst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9" name="Straight Connector 8">
              <a:extLst>
                <a:ext uri="{FF2B5EF4-FFF2-40B4-BE49-F238E27FC236}">
                  <a16:creationId xmlns:a16="http://schemas.microsoft.com/office/drawing/2014/main" id="{3D5406AD-3012-AFD8-790B-E7D29BE2E264}"/>
                </a:ext>
              </a:extLst>
            </p:cNvPr>
            <p:cNvCxnSpPr/>
            <p:nvPr/>
          </p:nvCxnSpPr>
          <p:spPr>
            <a:xfrm>
              <a:off x="8366841" y="1917229"/>
              <a:ext cx="620304" cy="0"/>
            </a:xfrm>
            <a:prstGeom prst="line">
              <a:avLst/>
            </a:prstGeom>
            <a:effectLst>
              <a:glow rad="63500">
                <a:schemeClr val="accent1">
                  <a:satMod val="175000"/>
                  <a:alpha val="40000"/>
                </a:schemeClr>
              </a:glow>
            </a:effectLst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grpSp>
        <p:nvGrpSpPr>
          <p:cNvPr id="10" name="Group 9">
            <a:extLst>
              <a:ext uri="{FF2B5EF4-FFF2-40B4-BE49-F238E27FC236}">
                <a16:creationId xmlns:a16="http://schemas.microsoft.com/office/drawing/2014/main" id="{52976753-75DC-8B41-85CA-1419C1C162F5}"/>
              </a:ext>
            </a:extLst>
          </p:cNvPr>
          <p:cNvGrpSpPr/>
          <p:nvPr/>
        </p:nvGrpSpPr>
        <p:grpSpPr>
          <a:xfrm>
            <a:off x="11157779" y="-216759"/>
            <a:ext cx="1260000" cy="1260000"/>
            <a:chOff x="7064043" y="3066250"/>
            <a:chExt cx="1260000" cy="1260000"/>
          </a:xfrm>
        </p:grpSpPr>
        <p:sp>
          <p:nvSpPr>
            <p:cNvPr id="11" name="Oval 10">
              <a:extLst>
                <a:ext uri="{FF2B5EF4-FFF2-40B4-BE49-F238E27FC236}">
                  <a16:creationId xmlns:a16="http://schemas.microsoft.com/office/drawing/2014/main" id="{487E0498-86D3-1A98-D677-000C589F8BEF}"/>
                </a:ext>
              </a:extLst>
            </p:cNvPr>
            <p:cNvSpPr/>
            <p:nvPr/>
          </p:nvSpPr>
          <p:spPr>
            <a:xfrm>
              <a:off x="7064043" y="3066250"/>
              <a:ext cx="1260000" cy="1260000"/>
            </a:xfrm>
            <a:prstGeom prst="ellipse">
              <a:avLst/>
            </a:prstGeom>
            <a:noFill/>
            <a:ln>
              <a:solidFill>
                <a:schemeClr val="bg1"/>
              </a:solidFill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IN"/>
            </a:p>
          </p:txBody>
        </p:sp>
        <p:grpSp>
          <p:nvGrpSpPr>
            <p:cNvPr id="12" name="Group 11">
              <a:extLst>
                <a:ext uri="{FF2B5EF4-FFF2-40B4-BE49-F238E27FC236}">
                  <a16:creationId xmlns:a16="http://schemas.microsoft.com/office/drawing/2014/main" id="{3F7A8604-5739-7FF5-E693-2C771C814B5B}"/>
                </a:ext>
              </a:extLst>
            </p:cNvPr>
            <p:cNvGrpSpPr/>
            <p:nvPr/>
          </p:nvGrpSpPr>
          <p:grpSpPr>
            <a:xfrm>
              <a:off x="7330553" y="3336250"/>
              <a:ext cx="726980" cy="720000"/>
              <a:chOff x="9768840" y="2275840"/>
              <a:chExt cx="726980" cy="720000"/>
            </a:xfrm>
          </p:grpSpPr>
          <p:sp>
            <p:nvSpPr>
              <p:cNvPr id="13" name="Oval 12">
                <a:extLst>
                  <a:ext uri="{FF2B5EF4-FFF2-40B4-BE49-F238E27FC236}">
                    <a16:creationId xmlns:a16="http://schemas.microsoft.com/office/drawing/2014/main" id="{9717AC58-5C01-983E-D3B9-6BA0EEF70D60}"/>
                  </a:ext>
                </a:extLst>
              </p:cNvPr>
              <p:cNvSpPr/>
              <p:nvPr/>
            </p:nvSpPr>
            <p:spPr>
              <a:xfrm>
                <a:off x="9768840" y="2275840"/>
                <a:ext cx="720000" cy="720000"/>
              </a:xfrm>
              <a:prstGeom prst="ellipse">
                <a:avLst/>
              </a:prstGeom>
              <a:noFill/>
              <a:ln>
                <a:solidFill>
                  <a:schemeClr val="bg1"/>
                </a:solidFill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IN"/>
              </a:p>
            </p:txBody>
          </p:sp>
          <p:cxnSp>
            <p:nvCxnSpPr>
              <p:cNvPr id="14" name="Straight Arrow Connector 13">
                <a:extLst>
                  <a:ext uri="{FF2B5EF4-FFF2-40B4-BE49-F238E27FC236}">
                    <a16:creationId xmlns:a16="http://schemas.microsoft.com/office/drawing/2014/main" id="{58A4E6CC-5BEC-2D40-BBD1-4EA44DF17B27}"/>
                  </a:ext>
                </a:extLst>
              </p:cNvPr>
              <p:cNvCxnSpPr>
                <a:cxnSpLocks/>
              </p:cNvCxnSpPr>
              <p:nvPr/>
            </p:nvCxnSpPr>
            <p:spPr>
              <a:xfrm rot="7200000">
                <a:off x="9860407" y="2786655"/>
                <a:ext cx="360000" cy="6762"/>
              </a:xfrm>
              <a:prstGeom prst="straightConnector1">
                <a:avLst/>
              </a:prstGeom>
              <a:ln w="38100" cap="rnd">
                <a:solidFill>
                  <a:srgbClr val="FFFF00"/>
                </a:solidFill>
                <a:tailEnd type="triangle"/>
              </a:ln>
            </p:spPr>
            <p:style>
              <a:lnRef idx="2">
                <a:schemeClr val="accent3"/>
              </a:lnRef>
              <a:fillRef idx="0">
                <a:schemeClr val="accent3"/>
              </a:fillRef>
              <a:effectRef idx="1">
                <a:schemeClr val="accent3"/>
              </a:effectRef>
              <a:fontRef idx="minor">
                <a:schemeClr val="tx1"/>
              </a:fontRef>
            </p:style>
          </p:cxnSp>
          <p:cxnSp>
            <p:nvCxnSpPr>
              <p:cNvPr id="15" name="Straight Arrow Connector 14">
                <a:extLst>
                  <a:ext uri="{FF2B5EF4-FFF2-40B4-BE49-F238E27FC236}">
                    <a16:creationId xmlns:a16="http://schemas.microsoft.com/office/drawing/2014/main" id="{2EAC2C3C-E562-CB47-713D-36578FF4577E}"/>
                  </a:ext>
                </a:extLst>
              </p:cNvPr>
              <p:cNvCxnSpPr>
                <a:cxnSpLocks/>
              </p:cNvCxnSpPr>
              <p:nvPr/>
            </p:nvCxnSpPr>
            <p:spPr>
              <a:xfrm rot="14400000">
                <a:off x="9861767" y="2473195"/>
                <a:ext cx="360000" cy="6762"/>
              </a:xfrm>
              <a:prstGeom prst="straightConnector1">
                <a:avLst/>
              </a:prstGeom>
              <a:ln w="38100" cap="rnd">
                <a:solidFill>
                  <a:srgbClr val="0070C0"/>
                </a:solidFill>
                <a:tailEnd type="triangle"/>
              </a:ln>
            </p:spPr>
            <p:style>
              <a:lnRef idx="2">
                <a:schemeClr val="accent3"/>
              </a:lnRef>
              <a:fillRef idx="0">
                <a:schemeClr val="accent3"/>
              </a:fillRef>
              <a:effectRef idx="1">
                <a:schemeClr val="accent3"/>
              </a:effectRef>
              <a:fontRef idx="minor">
                <a:schemeClr val="tx1"/>
              </a:fontRef>
            </p:style>
          </p:cxnSp>
          <p:cxnSp>
            <p:nvCxnSpPr>
              <p:cNvPr id="16" name="Straight Arrow Connector 15">
                <a:extLst>
                  <a:ext uri="{FF2B5EF4-FFF2-40B4-BE49-F238E27FC236}">
                    <a16:creationId xmlns:a16="http://schemas.microsoft.com/office/drawing/2014/main" id="{7B0C5112-0B27-4628-3D07-60D96ACE43AE}"/>
                  </a:ext>
                </a:extLst>
              </p:cNvPr>
              <p:cNvCxnSpPr/>
              <p:nvPr/>
            </p:nvCxnSpPr>
            <p:spPr>
              <a:xfrm>
                <a:off x="10135820" y="2629924"/>
                <a:ext cx="360000" cy="6762"/>
              </a:xfrm>
              <a:prstGeom prst="straightConnector1">
                <a:avLst/>
              </a:prstGeom>
              <a:ln w="38100" cap="rnd">
                <a:solidFill>
                  <a:srgbClr val="FF0000"/>
                </a:solidFill>
                <a:tailEnd type="triangle"/>
              </a:ln>
            </p:spPr>
            <p:style>
              <a:lnRef idx="2">
                <a:schemeClr val="accent3"/>
              </a:lnRef>
              <a:fillRef idx="0">
                <a:schemeClr val="accent3"/>
              </a:fillRef>
              <a:effectRef idx="1">
                <a:schemeClr val="accent3"/>
              </a:effectRef>
              <a:fontRef idx="minor">
                <a:schemeClr val="tx1"/>
              </a:fontRef>
            </p:style>
          </p:cxnSp>
        </p:grpSp>
      </p:grpSp>
      <p:sp>
        <p:nvSpPr>
          <p:cNvPr id="17" name="Rectangle 16">
            <a:extLst>
              <a:ext uri="{FF2B5EF4-FFF2-40B4-BE49-F238E27FC236}">
                <a16:creationId xmlns:a16="http://schemas.microsoft.com/office/drawing/2014/main" id="{F4D73956-EE8E-E0F8-A44C-805426927A1D}"/>
              </a:ext>
            </a:extLst>
          </p:cNvPr>
          <p:cNvSpPr/>
          <p:nvPr/>
        </p:nvSpPr>
        <p:spPr>
          <a:xfrm>
            <a:off x="11033567" y="-86686"/>
            <a:ext cx="513657" cy="405484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2000" b="0" cap="none" spc="0" dirty="0">
                <a:ln w="0"/>
                <a:solidFill>
                  <a:srgbClr val="92D050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120</a:t>
            </a:r>
          </a:p>
        </p:txBody>
      </p:sp>
      <p:sp>
        <p:nvSpPr>
          <p:cNvPr id="18" name="Rectangle 17">
            <a:extLst>
              <a:ext uri="{FF2B5EF4-FFF2-40B4-BE49-F238E27FC236}">
                <a16:creationId xmlns:a16="http://schemas.microsoft.com/office/drawing/2014/main" id="{59915892-4EB4-5090-71F2-42544B0F04E8}"/>
              </a:ext>
            </a:extLst>
          </p:cNvPr>
          <p:cNvSpPr/>
          <p:nvPr/>
        </p:nvSpPr>
        <p:spPr>
          <a:xfrm>
            <a:off x="11077769" y="566219"/>
            <a:ext cx="513657" cy="405484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2000" b="0" cap="none" spc="0" dirty="0">
                <a:ln w="0"/>
                <a:solidFill>
                  <a:srgbClr val="92D050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240</a:t>
            </a:r>
          </a:p>
        </p:txBody>
      </p:sp>
    </p:spTree>
    <p:extLst>
      <p:ext uri="{BB962C8B-B14F-4D97-AF65-F5344CB8AC3E}">
        <p14:creationId xmlns:p14="http://schemas.microsoft.com/office/powerpoint/2010/main" val="361381737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0">
        <p:cut/>
      </p:transition>
    </mc:Choice>
    <mc:Fallback xmlns="">
      <p:transition>
        <p:cut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8" presetClass="emph" presetSubtype="0" repeatCount="indefinite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Rot by="-21600000">
                                      <p:cBhvr>
                                        <p:cTn id="6" dur="20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/>
          <p:cNvSpPr>
            <a:spLocks noGrp="1"/>
          </p:cNvSpPr>
          <p:nvPr>
            <p:ph type="ctrTitle"/>
          </p:nvPr>
        </p:nvSpPr>
        <p:spPr>
          <a:xfrm rot="5400000">
            <a:off x="6528915" y="-2254033"/>
            <a:ext cx="652882" cy="5160952"/>
          </a:xfrm>
        </p:spPr>
        <p:txBody>
          <a:bodyPr vert="vert270">
            <a:normAutofit fontScale="90000"/>
          </a:bodyPr>
          <a:lstStyle/>
          <a:p>
            <a:pPr algn="ctr"/>
            <a:r>
              <a:rPr lang="en-IN" sz="4000" i="1" u="sng" dirty="0">
                <a:solidFill>
                  <a:schemeClr val="accent4">
                    <a:lumMod val="60000"/>
                    <a:lumOff val="40000"/>
                  </a:schemeClr>
                </a:solidFill>
              </a:rPr>
              <a:t>REF circuit in GE panel</a:t>
            </a:r>
          </a:p>
        </p:txBody>
      </p:sp>
      <p:pic>
        <p:nvPicPr>
          <p:cNvPr id="2052" name="Picture 4" descr="APTRANSCO ⚡️⚡️ - Electricity Transmission Company - APTRANSCO | LinkedIn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7541" y="17768"/>
            <a:ext cx="1057360" cy="97547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" name="Picture 3">
            <a:extLst>
              <a:ext uri="{FF2B5EF4-FFF2-40B4-BE49-F238E27FC236}">
                <a16:creationId xmlns:a16="http://schemas.microsoft.com/office/drawing/2014/main" id="{18AC54A1-01A5-FFA1-4DBA-2E3086169E51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 rot="5400000">
            <a:off x="3189603" y="-1119117"/>
            <a:ext cx="6258966" cy="9608371"/>
          </a:xfrm>
          <a:prstGeom prst="rect">
            <a:avLst/>
          </a:prstGeom>
        </p:spPr>
      </p:pic>
      <mc:AlternateContent xmlns:mc="http://schemas.openxmlformats.org/markup-compatibility/2006" xmlns:pslz="http://schemas.microsoft.com/office/powerpoint/2016/slidezoom">
        <mc:Choice Requires="pslz">
          <p:graphicFrame>
            <p:nvGraphicFramePr>
              <p:cNvPr id="5" name="Slide Zoom 4">
                <a:extLst>
                  <a:ext uri="{FF2B5EF4-FFF2-40B4-BE49-F238E27FC236}">
                    <a16:creationId xmlns:a16="http://schemas.microsoft.com/office/drawing/2014/main" id="{322F4BCF-CDC2-9497-CD04-3FD47ECE48DA}"/>
                  </a:ext>
                </a:extLst>
              </p:cNvPr>
              <p:cNvGraphicFramePr>
                <a:graphicFrameLocks/>
              </p:cNvGraphicFramePr>
              <p:nvPr/>
            </p:nvGraphicFramePr>
            <p:xfrm>
              <a:off x="11832000" y="6498000"/>
              <a:ext cx="360000" cy="360000"/>
            </p:xfrm>
            <a:graphic>
              <a:graphicData uri="http://schemas.microsoft.com/office/powerpoint/2016/slidezoom">
                <pslz:sldZm>
                  <pslz:sldZmObj sldId="353" cId="3045262396">
                    <pslz:zmPr id="{F70CA5C6-427C-440C-98CC-740116504E55}" returnToParent="0" transitionDur="1000">
                      <p166:blipFill xmlns:p166="http://schemas.microsoft.com/office/powerpoint/2016/6/main">
                        <a:blip r:embed="rId4"/>
                        <a:stretch>
                          <a:fillRect/>
                        </a:stretch>
                      </p166:blipFill>
                      <p166:spPr xmlns:p166="http://schemas.microsoft.com/office/powerpoint/2016/6/main">
                        <a:xfrm>
                          <a:off x="0" y="0"/>
                          <a:ext cx="360000" cy="360000"/>
                        </a:xfrm>
                        <a:prstGeom prst="rect">
                          <a:avLst/>
                        </a:prstGeom>
                        <a:ln w="3175">
                          <a:solidFill>
                            <a:prstClr val="ltGray"/>
                          </a:solidFill>
                        </a:ln>
                      </p166:spPr>
                    </pslz:zmPr>
                  </pslz:sldZmObj>
                </pslz:sldZm>
              </a:graphicData>
            </a:graphic>
          </p:graphicFrame>
        </mc:Choice>
        <mc:Fallback xmlns="">
          <p:pic>
            <p:nvPicPr>
              <p:cNvPr id="5" name="Slide Zoom 4">
                <a:hlinkClick r:id="rId5" action="ppaction://hlinksldjump"/>
                <a:extLst>
                  <a:ext uri="{FF2B5EF4-FFF2-40B4-BE49-F238E27FC236}">
                    <a16:creationId xmlns:a16="http://schemas.microsoft.com/office/drawing/2014/main" id="{322F4BCF-CDC2-9497-CD04-3FD47ECE48DA}"/>
                  </a:ext>
                </a:extLst>
              </p:cNvPr>
              <p:cNvPicPr>
                <a:picLocks noGrp="1" noRot="1" noChangeAspect="1" noMove="1" noResize="1" noEditPoints="1" noAdjustHandles="1" noChangeArrowheads="1" noChangeShapeType="1"/>
              </p:cNvPicPr>
              <p:nvPr/>
            </p:nvPicPr>
            <p:blipFill>
              <a:blip r:embed="rId6"/>
              <a:stretch>
                <a:fillRect/>
              </a:stretch>
            </p:blipFill>
            <p:spPr>
              <a:xfrm>
                <a:off x="11832000" y="6498000"/>
                <a:ext cx="360000" cy="360000"/>
              </a:xfrm>
              <a:prstGeom prst="rect">
                <a:avLst/>
              </a:prstGeom>
              <a:ln w="3175">
                <a:solidFill>
                  <a:prstClr val="ltGray"/>
                </a:solidFill>
              </a:ln>
            </p:spPr>
          </p:pic>
        </mc:Fallback>
      </mc:AlternateContent>
      <p:sp>
        <p:nvSpPr>
          <p:cNvPr id="2" name="Slide Number Placeholder 1">
            <a:extLst>
              <a:ext uri="{FF2B5EF4-FFF2-40B4-BE49-F238E27FC236}">
                <a16:creationId xmlns:a16="http://schemas.microsoft.com/office/drawing/2014/main" id="{2E84C7EF-82CE-20BD-B389-73FF8A39478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020436" y="6350574"/>
            <a:ext cx="914400" cy="593725"/>
          </a:xfrm>
        </p:spPr>
        <p:txBody>
          <a:bodyPr>
            <a:normAutofit lnSpcReduction="10000"/>
          </a:bodyPr>
          <a:lstStyle/>
          <a:p>
            <a:fld id="{19C1AEB4-7037-4088-A46E-D96AF956DC0D}" type="slidenum">
              <a:rPr lang="en-IN" smtClean="0"/>
              <a:t>112</a:t>
            </a:fld>
            <a:endParaRPr lang="en-IN" dirty="0"/>
          </a:p>
        </p:txBody>
      </p:sp>
      <p:grpSp>
        <p:nvGrpSpPr>
          <p:cNvPr id="6" name="Group 5">
            <a:extLst>
              <a:ext uri="{FF2B5EF4-FFF2-40B4-BE49-F238E27FC236}">
                <a16:creationId xmlns:a16="http://schemas.microsoft.com/office/drawing/2014/main" id="{86443F94-6131-6362-DD58-4E6037BDCABD}"/>
              </a:ext>
            </a:extLst>
          </p:cNvPr>
          <p:cNvGrpSpPr/>
          <p:nvPr/>
        </p:nvGrpSpPr>
        <p:grpSpPr>
          <a:xfrm>
            <a:off x="11481757" y="74540"/>
            <a:ext cx="620304" cy="653010"/>
            <a:chOff x="8366841" y="1587144"/>
            <a:chExt cx="620304" cy="653010"/>
          </a:xfrm>
        </p:grpSpPr>
        <p:cxnSp>
          <p:nvCxnSpPr>
            <p:cNvPr id="7" name="Straight Connector 6">
              <a:extLst>
                <a:ext uri="{FF2B5EF4-FFF2-40B4-BE49-F238E27FC236}">
                  <a16:creationId xmlns:a16="http://schemas.microsoft.com/office/drawing/2014/main" id="{69D9803B-D73E-B44D-1FA4-5751F117C601}"/>
                </a:ext>
              </a:extLst>
            </p:cNvPr>
            <p:cNvCxnSpPr/>
            <p:nvPr/>
          </p:nvCxnSpPr>
          <p:spPr>
            <a:xfrm>
              <a:off x="8672017" y="1587144"/>
              <a:ext cx="0" cy="653010"/>
            </a:xfrm>
            <a:prstGeom prst="line">
              <a:avLst/>
            </a:prstGeom>
            <a:effectLst>
              <a:glow rad="63500">
                <a:schemeClr val="accent1">
                  <a:satMod val="175000"/>
                  <a:alpha val="40000"/>
                </a:schemeClr>
              </a:glow>
            </a:effectLst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" name="Straight Connector 7">
              <a:extLst>
                <a:ext uri="{FF2B5EF4-FFF2-40B4-BE49-F238E27FC236}">
                  <a16:creationId xmlns:a16="http://schemas.microsoft.com/office/drawing/2014/main" id="{DB78405E-9B4C-9259-715A-DC70E02B01BE}"/>
                </a:ext>
              </a:extLst>
            </p:cNvPr>
            <p:cNvCxnSpPr/>
            <p:nvPr/>
          </p:nvCxnSpPr>
          <p:spPr>
            <a:xfrm>
              <a:off x="8366841" y="1917229"/>
              <a:ext cx="620304" cy="0"/>
            </a:xfrm>
            <a:prstGeom prst="line">
              <a:avLst/>
            </a:prstGeom>
            <a:effectLst>
              <a:glow rad="63500">
                <a:schemeClr val="accent1">
                  <a:satMod val="175000"/>
                  <a:alpha val="40000"/>
                </a:schemeClr>
              </a:glow>
            </a:effectLst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grpSp>
        <p:nvGrpSpPr>
          <p:cNvPr id="9" name="Group 8">
            <a:extLst>
              <a:ext uri="{FF2B5EF4-FFF2-40B4-BE49-F238E27FC236}">
                <a16:creationId xmlns:a16="http://schemas.microsoft.com/office/drawing/2014/main" id="{9A139333-E5E7-EF90-F7CC-0373132D90CA}"/>
              </a:ext>
            </a:extLst>
          </p:cNvPr>
          <p:cNvGrpSpPr/>
          <p:nvPr/>
        </p:nvGrpSpPr>
        <p:grpSpPr>
          <a:xfrm>
            <a:off x="11157779" y="-216759"/>
            <a:ext cx="1260000" cy="1260000"/>
            <a:chOff x="7064043" y="3066250"/>
            <a:chExt cx="1260000" cy="1260000"/>
          </a:xfrm>
        </p:grpSpPr>
        <p:sp>
          <p:nvSpPr>
            <p:cNvPr id="10" name="Oval 9">
              <a:extLst>
                <a:ext uri="{FF2B5EF4-FFF2-40B4-BE49-F238E27FC236}">
                  <a16:creationId xmlns:a16="http://schemas.microsoft.com/office/drawing/2014/main" id="{6E2E09C1-7940-AC46-E99B-E7D6E7E14418}"/>
                </a:ext>
              </a:extLst>
            </p:cNvPr>
            <p:cNvSpPr/>
            <p:nvPr/>
          </p:nvSpPr>
          <p:spPr>
            <a:xfrm>
              <a:off x="7064043" y="3066250"/>
              <a:ext cx="1260000" cy="1260000"/>
            </a:xfrm>
            <a:prstGeom prst="ellipse">
              <a:avLst/>
            </a:prstGeom>
            <a:noFill/>
            <a:ln>
              <a:solidFill>
                <a:schemeClr val="bg1"/>
              </a:solidFill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IN"/>
            </a:p>
          </p:txBody>
        </p:sp>
        <p:grpSp>
          <p:nvGrpSpPr>
            <p:cNvPr id="11" name="Group 10">
              <a:extLst>
                <a:ext uri="{FF2B5EF4-FFF2-40B4-BE49-F238E27FC236}">
                  <a16:creationId xmlns:a16="http://schemas.microsoft.com/office/drawing/2014/main" id="{12778949-BBEE-BA1A-7DC6-B68A16433617}"/>
                </a:ext>
              </a:extLst>
            </p:cNvPr>
            <p:cNvGrpSpPr/>
            <p:nvPr/>
          </p:nvGrpSpPr>
          <p:grpSpPr>
            <a:xfrm>
              <a:off x="7330553" y="3336250"/>
              <a:ext cx="726980" cy="720000"/>
              <a:chOff x="9768840" y="2275840"/>
              <a:chExt cx="726980" cy="720000"/>
            </a:xfrm>
          </p:grpSpPr>
          <p:sp>
            <p:nvSpPr>
              <p:cNvPr id="12" name="Oval 11">
                <a:extLst>
                  <a:ext uri="{FF2B5EF4-FFF2-40B4-BE49-F238E27FC236}">
                    <a16:creationId xmlns:a16="http://schemas.microsoft.com/office/drawing/2014/main" id="{971FA026-209F-D12A-3D7C-5F6FC01AD980}"/>
                  </a:ext>
                </a:extLst>
              </p:cNvPr>
              <p:cNvSpPr/>
              <p:nvPr/>
            </p:nvSpPr>
            <p:spPr>
              <a:xfrm>
                <a:off x="9768840" y="2275840"/>
                <a:ext cx="720000" cy="720000"/>
              </a:xfrm>
              <a:prstGeom prst="ellipse">
                <a:avLst/>
              </a:prstGeom>
              <a:noFill/>
              <a:ln>
                <a:solidFill>
                  <a:schemeClr val="bg1"/>
                </a:solidFill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IN"/>
              </a:p>
            </p:txBody>
          </p:sp>
          <p:cxnSp>
            <p:nvCxnSpPr>
              <p:cNvPr id="13" name="Straight Arrow Connector 12">
                <a:extLst>
                  <a:ext uri="{FF2B5EF4-FFF2-40B4-BE49-F238E27FC236}">
                    <a16:creationId xmlns:a16="http://schemas.microsoft.com/office/drawing/2014/main" id="{31B19D9B-8432-1BFD-0B22-BE99A1F409B9}"/>
                  </a:ext>
                </a:extLst>
              </p:cNvPr>
              <p:cNvCxnSpPr>
                <a:cxnSpLocks/>
              </p:cNvCxnSpPr>
              <p:nvPr/>
            </p:nvCxnSpPr>
            <p:spPr>
              <a:xfrm rot="7200000">
                <a:off x="9860407" y="2786655"/>
                <a:ext cx="360000" cy="6762"/>
              </a:xfrm>
              <a:prstGeom prst="straightConnector1">
                <a:avLst/>
              </a:prstGeom>
              <a:ln w="38100" cap="rnd">
                <a:solidFill>
                  <a:srgbClr val="FFFF00"/>
                </a:solidFill>
                <a:tailEnd type="triangle"/>
              </a:ln>
            </p:spPr>
            <p:style>
              <a:lnRef idx="2">
                <a:schemeClr val="accent3"/>
              </a:lnRef>
              <a:fillRef idx="0">
                <a:schemeClr val="accent3"/>
              </a:fillRef>
              <a:effectRef idx="1">
                <a:schemeClr val="accent3"/>
              </a:effectRef>
              <a:fontRef idx="minor">
                <a:schemeClr val="tx1"/>
              </a:fontRef>
            </p:style>
          </p:cxnSp>
          <p:cxnSp>
            <p:nvCxnSpPr>
              <p:cNvPr id="14" name="Straight Arrow Connector 13">
                <a:extLst>
                  <a:ext uri="{FF2B5EF4-FFF2-40B4-BE49-F238E27FC236}">
                    <a16:creationId xmlns:a16="http://schemas.microsoft.com/office/drawing/2014/main" id="{621FDEF4-4B0E-6641-487C-6F30D0D2937F}"/>
                  </a:ext>
                </a:extLst>
              </p:cNvPr>
              <p:cNvCxnSpPr>
                <a:cxnSpLocks/>
              </p:cNvCxnSpPr>
              <p:nvPr/>
            </p:nvCxnSpPr>
            <p:spPr>
              <a:xfrm rot="14400000">
                <a:off x="9861767" y="2473195"/>
                <a:ext cx="360000" cy="6762"/>
              </a:xfrm>
              <a:prstGeom prst="straightConnector1">
                <a:avLst/>
              </a:prstGeom>
              <a:ln w="38100" cap="rnd">
                <a:solidFill>
                  <a:srgbClr val="0070C0"/>
                </a:solidFill>
                <a:tailEnd type="triangle"/>
              </a:ln>
            </p:spPr>
            <p:style>
              <a:lnRef idx="2">
                <a:schemeClr val="accent3"/>
              </a:lnRef>
              <a:fillRef idx="0">
                <a:schemeClr val="accent3"/>
              </a:fillRef>
              <a:effectRef idx="1">
                <a:schemeClr val="accent3"/>
              </a:effectRef>
              <a:fontRef idx="minor">
                <a:schemeClr val="tx1"/>
              </a:fontRef>
            </p:style>
          </p:cxnSp>
          <p:cxnSp>
            <p:nvCxnSpPr>
              <p:cNvPr id="15" name="Straight Arrow Connector 14">
                <a:extLst>
                  <a:ext uri="{FF2B5EF4-FFF2-40B4-BE49-F238E27FC236}">
                    <a16:creationId xmlns:a16="http://schemas.microsoft.com/office/drawing/2014/main" id="{081E8358-39E4-E1AE-0CF4-8BE4CD97E072}"/>
                  </a:ext>
                </a:extLst>
              </p:cNvPr>
              <p:cNvCxnSpPr/>
              <p:nvPr/>
            </p:nvCxnSpPr>
            <p:spPr>
              <a:xfrm>
                <a:off x="10135820" y="2629924"/>
                <a:ext cx="360000" cy="6762"/>
              </a:xfrm>
              <a:prstGeom prst="straightConnector1">
                <a:avLst/>
              </a:prstGeom>
              <a:ln w="38100" cap="rnd">
                <a:solidFill>
                  <a:srgbClr val="FF0000"/>
                </a:solidFill>
                <a:tailEnd type="triangle"/>
              </a:ln>
            </p:spPr>
            <p:style>
              <a:lnRef idx="2">
                <a:schemeClr val="accent3"/>
              </a:lnRef>
              <a:fillRef idx="0">
                <a:schemeClr val="accent3"/>
              </a:fillRef>
              <a:effectRef idx="1">
                <a:schemeClr val="accent3"/>
              </a:effectRef>
              <a:fontRef idx="minor">
                <a:schemeClr val="tx1"/>
              </a:fontRef>
            </p:style>
          </p:cxnSp>
        </p:grpSp>
      </p:grpSp>
      <p:sp>
        <p:nvSpPr>
          <p:cNvPr id="16" name="Rectangle 15">
            <a:extLst>
              <a:ext uri="{FF2B5EF4-FFF2-40B4-BE49-F238E27FC236}">
                <a16:creationId xmlns:a16="http://schemas.microsoft.com/office/drawing/2014/main" id="{F2018D78-2617-7CEC-620B-FB9F7DB50B4A}"/>
              </a:ext>
            </a:extLst>
          </p:cNvPr>
          <p:cNvSpPr/>
          <p:nvPr/>
        </p:nvSpPr>
        <p:spPr>
          <a:xfrm>
            <a:off x="11033567" y="-86686"/>
            <a:ext cx="513657" cy="405484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2000" b="0" cap="none" spc="0" dirty="0">
                <a:ln w="0"/>
                <a:solidFill>
                  <a:srgbClr val="92D050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120</a:t>
            </a:r>
          </a:p>
        </p:txBody>
      </p:sp>
      <p:sp>
        <p:nvSpPr>
          <p:cNvPr id="17" name="Rectangle 16">
            <a:extLst>
              <a:ext uri="{FF2B5EF4-FFF2-40B4-BE49-F238E27FC236}">
                <a16:creationId xmlns:a16="http://schemas.microsoft.com/office/drawing/2014/main" id="{33F9EE03-6FF4-4C3A-F2F2-A64A0C7720AB}"/>
              </a:ext>
            </a:extLst>
          </p:cNvPr>
          <p:cNvSpPr/>
          <p:nvPr/>
        </p:nvSpPr>
        <p:spPr>
          <a:xfrm>
            <a:off x="11077769" y="566219"/>
            <a:ext cx="513657" cy="405484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2000" b="0" cap="none" spc="0" dirty="0">
                <a:ln w="0"/>
                <a:solidFill>
                  <a:srgbClr val="92D050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240</a:t>
            </a:r>
          </a:p>
        </p:txBody>
      </p:sp>
    </p:spTree>
    <p:extLst>
      <p:ext uri="{BB962C8B-B14F-4D97-AF65-F5344CB8AC3E}">
        <p14:creationId xmlns:p14="http://schemas.microsoft.com/office/powerpoint/2010/main" val="73304682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0">
        <p:cut/>
      </p:transition>
    </mc:Choice>
    <mc:Fallback xmlns="">
      <p:transition>
        <p:cut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8" presetClass="emph" presetSubtype="0" repeatCount="indefinite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Rot by="-21600000">
                                      <p:cBhvr>
                                        <p:cTn id="6" dur="20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/>
          <p:cNvSpPr>
            <a:spLocks noGrp="1"/>
          </p:cNvSpPr>
          <p:nvPr>
            <p:ph type="ctrTitle"/>
          </p:nvPr>
        </p:nvSpPr>
        <p:spPr>
          <a:xfrm>
            <a:off x="2697388" y="63718"/>
            <a:ext cx="6797225" cy="633120"/>
          </a:xfrm>
        </p:spPr>
        <p:txBody>
          <a:bodyPr>
            <a:normAutofit fontScale="90000"/>
          </a:bodyPr>
          <a:lstStyle/>
          <a:p>
            <a:pPr algn="ctr"/>
            <a:r>
              <a:rPr lang="en-IN" sz="4000" i="1" u="sng" dirty="0" err="1"/>
              <a:t>Metrosils</a:t>
            </a:r>
            <a:r>
              <a:rPr lang="en-IN" sz="4000" i="1" u="sng" dirty="0"/>
              <a:t> &amp; Stabilizing resistors</a:t>
            </a:r>
          </a:p>
        </p:txBody>
      </p:sp>
      <p:pic>
        <p:nvPicPr>
          <p:cNvPr id="2052" name="Picture 4" descr="APTRANSCO ⚡️⚡️ - Electricity Transmission Company - APTRANSCO | LinkedIn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7541" y="17768"/>
            <a:ext cx="1057360" cy="97547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" name="Picture 3">
            <a:extLst>
              <a:ext uri="{FF2B5EF4-FFF2-40B4-BE49-F238E27FC236}">
                <a16:creationId xmlns:a16="http://schemas.microsoft.com/office/drawing/2014/main" id="{806BA5D3-7798-3757-E6D3-FBC60DD5D498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524000" y="733986"/>
            <a:ext cx="9570244" cy="6124014"/>
          </a:xfrm>
          <a:prstGeom prst="rect">
            <a:avLst/>
          </a:prstGeom>
        </p:spPr>
      </p:pic>
      <mc:AlternateContent xmlns:mc="http://schemas.openxmlformats.org/markup-compatibility/2006" xmlns:pslz="http://schemas.microsoft.com/office/powerpoint/2016/slidezoom">
        <mc:Choice Requires="pslz">
          <p:graphicFrame>
            <p:nvGraphicFramePr>
              <p:cNvPr id="5" name="Slide Zoom 4">
                <a:extLst>
                  <a:ext uri="{FF2B5EF4-FFF2-40B4-BE49-F238E27FC236}">
                    <a16:creationId xmlns:a16="http://schemas.microsoft.com/office/drawing/2014/main" id="{483B3AE7-ACE9-EABA-7839-16FAEC3CAF59}"/>
                  </a:ext>
                </a:extLst>
              </p:cNvPr>
              <p:cNvGraphicFramePr>
                <a:graphicFrameLocks/>
              </p:cNvGraphicFramePr>
              <p:nvPr/>
            </p:nvGraphicFramePr>
            <p:xfrm>
              <a:off x="11832000" y="6498000"/>
              <a:ext cx="360000" cy="360000"/>
            </p:xfrm>
            <a:graphic>
              <a:graphicData uri="http://schemas.microsoft.com/office/powerpoint/2016/slidezoom">
                <pslz:sldZm>
                  <pslz:sldZmObj sldId="353" cId="3045262396">
                    <pslz:zmPr id="{DF60E2BB-4557-46B1-A298-C5358F477BA7}" returnToParent="0" transitionDur="1000">
                      <p166:blipFill xmlns:p166="http://schemas.microsoft.com/office/powerpoint/2016/6/main">
                        <a:blip r:embed="rId4"/>
                        <a:stretch>
                          <a:fillRect/>
                        </a:stretch>
                      </p166:blipFill>
                      <p166:spPr xmlns:p166="http://schemas.microsoft.com/office/powerpoint/2016/6/main">
                        <a:xfrm>
                          <a:off x="0" y="0"/>
                          <a:ext cx="360000" cy="360000"/>
                        </a:xfrm>
                        <a:prstGeom prst="rect">
                          <a:avLst/>
                        </a:prstGeom>
                        <a:ln w="3175">
                          <a:solidFill>
                            <a:prstClr val="ltGray"/>
                          </a:solidFill>
                        </a:ln>
                      </p166:spPr>
                    </pslz:zmPr>
                  </pslz:sldZmObj>
                </pslz:sldZm>
              </a:graphicData>
            </a:graphic>
          </p:graphicFrame>
        </mc:Choice>
        <mc:Fallback xmlns="">
          <p:pic>
            <p:nvPicPr>
              <p:cNvPr id="5" name="Slide Zoom 4">
                <a:hlinkClick r:id="rId5" action="ppaction://hlinksldjump"/>
                <a:extLst>
                  <a:ext uri="{FF2B5EF4-FFF2-40B4-BE49-F238E27FC236}">
                    <a16:creationId xmlns:a16="http://schemas.microsoft.com/office/drawing/2014/main" id="{483B3AE7-ACE9-EABA-7839-16FAEC3CAF59}"/>
                  </a:ext>
                </a:extLst>
              </p:cNvPr>
              <p:cNvPicPr>
                <a:picLocks noGrp="1" noRot="1" noChangeAspect="1" noMove="1" noResize="1" noEditPoints="1" noAdjustHandles="1" noChangeArrowheads="1" noChangeShapeType="1"/>
              </p:cNvPicPr>
              <p:nvPr/>
            </p:nvPicPr>
            <p:blipFill>
              <a:blip r:embed="rId6"/>
              <a:stretch>
                <a:fillRect/>
              </a:stretch>
            </p:blipFill>
            <p:spPr>
              <a:xfrm>
                <a:off x="11832000" y="6498000"/>
                <a:ext cx="360000" cy="360000"/>
              </a:xfrm>
              <a:prstGeom prst="rect">
                <a:avLst/>
              </a:prstGeom>
              <a:ln w="3175">
                <a:solidFill>
                  <a:prstClr val="ltGray"/>
                </a:solidFill>
              </a:ln>
            </p:spPr>
          </p:pic>
        </mc:Fallback>
      </mc:AlternateContent>
      <p:sp>
        <p:nvSpPr>
          <p:cNvPr id="2" name="Slide Number Placeholder 1">
            <a:extLst>
              <a:ext uri="{FF2B5EF4-FFF2-40B4-BE49-F238E27FC236}">
                <a16:creationId xmlns:a16="http://schemas.microsoft.com/office/drawing/2014/main" id="{750303D3-BE96-562F-0152-BB97A3F1800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0893872" y="6411912"/>
            <a:ext cx="914400" cy="593725"/>
          </a:xfrm>
        </p:spPr>
        <p:txBody>
          <a:bodyPr>
            <a:normAutofit lnSpcReduction="10000"/>
          </a:bodyPr>
          <a:lstStyle/>
          <a:p>
            <a:fld id="{19C1AEB4-7037-4088-A46E-D96AF956DC0D}" type="slidenum">
              <a:rPr lang="en-IN" smtClean="0"/>
              <a:t>113</a:t>
            </a:fld>
            <a:endParaRPr lang="en-IN" dirty="0"/>
          </a:p>
        </p:txBody>
      </p:sp>
      <p:grpSp>
        <p:nvGrpSpPr>
          <p:cNvPr id="6" name="Group 5">
            <a:extLst>
              <a:ext uri="{FF2B5EF4-FFF2-40B4-BE49-F238E27FC236}">
                <a16:creationId xmlns:a16="http://schemas.microsoft.com/office/drawing/2014/main" id="{48B44127-0943-4FEF-7E39-04DBFA72B681}"/>
              </a:ext>
            </a:extLst>
          </p:cNvPr>
          <p:cNvGrpSpPr/>
          <p:nvPr/>
        </p:nvGrpSpPr>
        <p:grpSpPr>
          <a:xfrm>
            <a:off x="11481757" y="74540"/>
            <a:ext cx="620304" cy="653010"/>
            <a:chOff x="8366841" y="1587144"/>
            <a:chExt cx="620304" cy="653010"/>
          </a:xfrm>
        </p:grpSpPr>
        <p:cxnSp>
          <p:nvCxnSpPr>
            <p:cNvPr id="7" name="Straight Connector 6">
              <a:extLst>
                <a:ext uri="{FF2B5EF4-FFF2-40B4-BE49-F238E27FC236}">
                  <a16:creationId xmlns:a16="http://schemas.microsoft.com/office/drawing/2014/main" id="{26AFD917-C7DA-6F34-7B8B-8A264A95EC2D}"/>
                </a:ext>
              </a:extLst>
            </p:cNvPr>
            <p:cNvCxnSpPr/>
            <p:nvPr/>
          </p:nvCxnSpPr>
          <p:spPr>
            <a:xfrm>
              <a:off x="8672017" y="1587144"/>
              <a:ext cx="0" cy="653010"/>
            </a:xfrm>
            <a:prstGeom prst="line">
              <a:avLst/>
            </a:prstGeom>
            <a:effectLst>
              <a:glow rad="63500">
                <a:schemeClr val="accent1">
                  <a:satMod val="175000"/>
                  <a:alpha val="40000"/>
                </a:schemeClr>
              </a:glow>
            </a:effectLst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" name="Straight Connector 7">
              <a:extLst>
                <a:ext uri="{FF2B5EF4-FFF2-40B4-BE49-F238E27FC236}">
                  <a16:creationId xmlns:a16="http://schemas.microsoft.com/office/drawing/2014/main" id="{1401969A-7D06-3FDC-585C-79BB6F3D7A40}"/>
                </a:ext>
              </a:extLst>
            </p:cNvPr>
            <p:cNvCxnSpPr/>
            <p:nvPr/>
          </p:nvCxnSpPr>
          <p:spPr>
            <a:xfrm>
              <a:off x="8366841" y="1917229"/>
              <a:ext cx="620304" cy="0"/>
            </a:xfrm>
            <a:prstGeom prst="line">
              <a:avLst/>
            </a:prstGeom>
            <a:effectLst>
              <a:glow rad="63500">
                <a:schemeClr val="accent1">
                  <a:satMod val="175000"/>
                  <a:alpha val="40000"/>
                </a:schemeClr>
              </a:glow>
            </a:effectLst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grpSp>
        <p:nvGrpSpPr>
          <p:cNvPr id="9" name="Group 8">
            <a:extLst>
              <a:ext uri="{FF2B5EF4-FFF2-40B4-BE49-F238E27FC236}">
                <a16:creationId xmlns:a16="http://schemas.microsoft.com/office/drawing/2014/main" id="{CA3CAB39-2AD8-B42F-75AF-E305923FF884}"/>
              </a:ext>
            </a:extLst>
          </p:cNvPr>
          <p:cNvGrpSpPr/>
          <p:nvPr/>
        </p:nvGrpSpPr>
        <p:grpSpPr>
          <a:xfrm>
            <a:off x="11157779" y="-216759"/>
            <a:ext cx="1260000" cy="1260000"/>
            <a:chOff x="7064043" y="3066250"/>
            <a:chExt cx="1260000" cy="1260000"/>
          </a:xfrm>
        </p:grpSpPr>
        <p:sp>
          <p:nvSpPr>
            <p:cNvPr id="10" name="Oval 9">
              <a:extLst>
                <a:ext uri="{FF2B5EF4-FFF2-40B4-BE49-F238E27FC236}">
                  <a16:creationId xmlns:a16="http://schemas.microsoft.com/office/drawing/2014/main" id="{806ACB5E-009E-6645-94D9-5386DA052B0F}"/>
                </a:ext>
              </a:extLst>
            </p:cNvPr>
            <p:cNvSpPr/>
            <p:nvPr/>
          </p:nvSpPr>
          <p:spPr>
            <a:xfrm>
              <a:off x="7064043" y="3066250"/>
              <a:ext cx="1260000" cy="1260000"/>
            </a:xfrm>
            <a:prstGeom prst="ellipse">
              <a:avLst/>
            </a:prstGeom>
            <a:noFill/>
            <a:ln>
              <a:solidFill>
                <a:schemeClr val="bg1"/>
              </a:solidFill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IN"/>
            </a:p>
          </p:txBody>
        </p:sp>
        <p:grpSp>
          <p:nvGrpSpPr>
            <p:cNvPr id="11" name="Group 10">
              <a:extLst>
                <a:ext uri="{FF2B5EF4-FFF2-40B4-BE49-F238E27FC236}">
                  <a16:creationId xmlns:a16="http://schemas.microsoft.com/office/drawing/2014/main" id="{7551BACA-411D-C6D6-D343-6A4C64BA691A}"/>
                </a:ext>
              </a:extLst>
            </p:cNvPr>
            <p:cNvGrpSpPr/>
            <p:nvPr/>
          </p:nvGrpSpPr>
          <p:grpSpPr>
            <a:xfrm>
              <a:off x="7330553" y="3336250"/>
              <a:ext cx="726980" cy="720000"/>
              <a:chOff x="9768840" y="2275840"/>
              <a:chExt cx="726980" cy="720000"/>
            </a:xfrm>
          </p:grpSpPr>
          <p:sp>
            <p:nvSpPr>
              <p:cNvPr id="12" name="Oval 11">
                <a:extLst>
                  <a:ext uri="{FF2B5EF4-FFF2-40B4-BE49-F238E27FC236}">
                    <a16:creationId xmlns:a16="http://schemas.microsoft.com/office/drawing/2014/main" id="{EDF95C51-8D4B-2D96-1FF8-14A9BDFC833A}"/>
                  </a:ext>
                </a:extLst>
              </p:cNvPr>
              <p:cNvSpPr/>
              <p:nvPr/>
            </p:nvSpPr>
            <p:spPr>
              <a:xfrm>
                <a:off x="9768840" y="2275840"/>
                <a:ext cx="720000" cy="720000"/>
              </a:xfrm>
              <a:prstGeom prst="ellipse">
                <a:avLst/>
              </a:prstGeom>
              <a:noFill/>
              <a:ln>
                <a:solidFill>
                  <a:schemeClr val="bg1"/>
                </a:solidFill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IN"/>
              </a:p>
            </p:txBody>
          </p:sp>
          <p:cxnSp>
            <p:nvCxnSpPr>
              <p:cNvPr id="13" name="Straight Arrow Connector 12">
                <a:extLst>
                  <a:ext uri="{FF2B5EF4-FFF2-40B4-BE49-F238E27FC236}">
                    <a16:creationId xmlns:a16="http://schemas.microsoft.com/office/drawing/2014/main" id="{CF6FC544-C959-D0C3-0E18-F7F44ACA0CC6}"/>
                  </a:ext>
                </a:extLst>
              </p:cNvPr>
              <p:cNvCxnSpPr>
                <a:cxnSpLocks/>
              </p:cNvCxnSpPr>
              <p:nvPr/>
            </p:nvCxnSpPr>
            <p:spPr>
              <a:xfrm rot="7200000">
                <a:off x="9860407" y="2786655"/>
                <a:ext cx="360000" cy="6762"/>
              </a:xfrm>
              <a:prstGeom prst="straightConnector1">
                <a:avLst/>
              </a:prstGeom>
              <a:ln w="38100" cap="rnd">
                <a:solidFill>
                  <a:srgbClr val="FFFF00"/>
                </a:solidFill>
                <a:tailEnd type="triangle"/>
              </a:ln>
            </p:spPr>
            <p:style>
              <a:lnRef idx="2">
                <a:schemeClr val="accent3"/>
              </a:lnRef>
              <a:fillRef idx="0">
                <a:schemeClr val="accent3"/>
              </a:fillRef>
              <a:effectRef idx="1">
                <a:schemeClr val="accent3"/>
              </a:effectRef>
              <a:fontRef idx="minor">
                <a:schemeClr val="tx1"/>
              </a:fontRef>
            </p:style>
          </p:cxnSp>
          <p:cxnSp>
            <p:nvCxnSpPr>
              <p:cNvPr id="14" name="Straight Arrow Connector 13">
                <a:extLst>
                  <a:ext uri="{FF2B5EF4-FFF2-40B4-BE49-F238E27FC236}">
                    <a16:creationId xmlns:a16="http://schemas.microsoft.com/office/drawing/2014/main" id="{AFECBD1C-2007-FCDE-6676-2019EA09CC4E}"/>
                  </a:ext>
                </a:extLst>
              </p:cNvPr>
              <p:cNvCxnSpPr>
                <a:cxnSpLocks/>
              </p:cNvCxnSpPr>
              <p:nvPr/>
            </p:nvCxnSpPr>
            <p:spPr>
              <a:xfrm rot="14400000">
                <a:off x="9861767" y="2473195"/>
                <a:ext cx="360000" cy="6762"/>
              </a:xfrm>
              <a:prstGeom prst="straightConnector1">
                <a:avLst/>
              </a:prstGeom>
              <a:ln w="38100" cap="rnd">
                <a:solidFill>
                  <a:srgbClr val="0070C0"/>
                </a:solidFill>
                <a:tailEnd type="triangle"/>
              </a:ln>
            </p:spPr>
            <p:style>
              <a:lnRef idx="2">
                <a:schemeClr val="accent3"/>
              </a:lnRef>
              <a:fillRef idx="0">
                <a:schemeClr val="accent3"/>
              </a:fillRef>
              <a:effectRef idx="1">
                <a:schemeClr val="accent3"/>
              </a:effectRef>
              <a:fontRef idx="minor">
                <a:schemeClr val="tx1"/>
              </a:fontRef>
            </p:style>
          </p:cxnSp>
          <p:cxnSp>
            <p:nvCxnSpPr>
              <p:cNvPr id="15" name="Straight Arrow Connector 14">
                <a:extLst>
                  <a:ext uri="{FF2B5EF4-FFF2-40B4-BE49-F238E27FC236}">
                    <a16:creationId xmlns:a16="http://schemas.microsoft.com/office/drawing/2014/main" id="{EC8196FD-2938-7426-7807-0DA86DA120C3}"/>
                  </a:ext>
                </a:extLst>
              </p:cNvPr>
              <p:cNvCxnSpPr/>
              <p:nvPr/>
            </p:nvCxnSpPr>
            <p:spPr>
              <a:xfrm>
                <a:off x="10135820" y="2629924"/>
                <a:ext cx="360000" cy="6762"/>
              </a:xfrm>
              <a:prstGeom prst="straightConnector1">
                <a:avLst/>
              </a:prstGeom>
              <a:ln w="38100" cap="rnd">
                <a:solidFill>
                  <a:srgbClr val="FF0000"/>
                </a:solidFill>
                <a:tailEnd type="triangle"/>
              </a:ln>
            </p:spPr>
            <p:style>
              <a:lnRef idx="2">
                <a:schemeClr val="accent3"/>
              </a:lnRef>
              <a:fillRef idx="0">
                <a:schemeClr val="accent3"/>
              </a:fillRef>
              <a:effectRef idx="1">
                <a:schemeClr val="accent3"/>
              </a:effectRef>
              <a:fontRef idx="minor">
                <a:schemeClr val="tx1"/>
              </a:fontRef>
            </p:style>
          </p:cxnSp>
        </p:grpSp>
      </p:grpSp>
      <p:sp>
        <p:nvSpPr>
          <p:cNvPr id="16" name="Rectangle 15">
            <a:extLst>
              <a:ext uri="{FF2B5EF4-FFF2-40B4-BE49-F238E27FC236}">
                <a16:creationId xmlns:a16="http://schemas.microsoft.com/office/drawing/2014/main" id="{30E09CD1-24FD-BF84-49E3-546D6B520DDC}"/>
              </a:ext>
            </a:extLst>
          </p:cNvPr>
          <p:cNvSpPr/>
          <p:nvPr/>
        </p:nvSpPr>
        <p:spPr>
          <a:xfrm>
            <a:off x="11033567" y="-86686"/>
            <a:ext cx="513657" cy="405484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2000" b="0" cap="none" spc="0" dirty="0">
                <a:ln w="0"/>
                <a:solidFill>
                  <a:srgbClr val="92D050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120</a:t>
            </a:r>
          </a:p>
        </p:txBody>
      </p:sp>
      <p:sp>
        <p:nvSpPr>
          <p:cNvPr id="17" name="Rectangle 16">
            <a:extLst>
              <a:ext uri="{FF2B5EF4-FFF2-40B4-BE49-F238E27FC236}">
                <a16:creationId xmlns:a16="http://schemas.microsoft.com/office/drawing/2014/main" id="{3C049763-7722-2D15-E346-FA3D20B5FAED}"/>
              </a:ext>
            </a:extLst>
          </p:cNvPr>
          <p:cNvSpPr/>
          <p:nvPr/>
        </p:nvSpPr>
        <p:spPr>
          <a:xfrm>
            <a:off x="11077769" y="566219"/>
            <a:ext cx="513657" cy="405484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2000" b="0" cap="none" spc="0" dirty="0">
                <a:ln w="0"/>
                <a:solidFill>
                  <a:srgbClr val="92D050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240</a:t>
            </a:r>
          </a:p>
        </p:txBody>
      </p:sp>
    </p:spTree>
    <p:extLst>
      <p:ext uri="{BB962C8B-B14F-4D97-AF65-F5344CB8AC3E}">
        <p14:creationId xmlns:p14="http://schemas.microsoft.com/office/powerpoint/2010/main" val="62948738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0">
        <p:cut/>
      </p:transition>
    </mc:Choice>
    <mc:Fallback xmlns="">
      <p:transition>
        <p:cut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8" presetClass="emph" presetSubtype="0" repeatCount="indefinite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Rot by="-21600000">
                                      <p:cBhvr>
                                        <p:cTn id="6" dur="20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/>
          <p:cNvSpPr>
            <a:spLocks noGrp="1"/>
          </p:cNvSpPr>
          <p:nvPr>
            <p:ph type="ctrTitle"/>
          </p:nvPr>
        </p:nvSpPr>
        <p:spPr>
          <a:xfrm>
            <a:off x="4590803" y="63718"/>
            <a:ext cx="3010395" cy="633120"/>
          </a:xfrm>
        </p:spPr>
        <p:txBody>
          <a:bodyPr>
            <a:normAutofit fontScale="90000"/>
          </a:bodyPr>
          <a:lstStyle/>
          <a:p>
            <a:pPr algn="ctr"/>
            <a:r>
              <a:rPr lang="en-IN" sz="4000" i="1" u="sng" dirty="0"/>
              <a:t>REF Settings</a:t>
            </a:r>
          </a:p>
        </p:txBody>
      </p:sp>
      <p:pic>
        <p:nvPicPr>
          <p:cNvPr id="2052" name="Picture 4" descr="APTRANSCO ⚡️⚡️ - Electricity Transmission Company - APTRANSCO | LinkedIn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7541" y="17768"/>
            <a:ext cx="1057360" cy="97547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E722214F-4AAA-CBCF-15B4-B9ED47ABDAC0}"/>
              </a:ext>
            </a:extLst>
          </p:cNvPr>
          <p:cNvSpPr txBox="1"/>
          <p:nvPr/>
        </p:nvSpPr>
        <p:spPr>
          <a:xfrm>
            <a:off x="637583" y="854485"/>
            <a:ext cx="10916835" cy="535531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457200" indent="-228600" algn="just"/>
            <a:r>
              <a:rPr lang="en-US" sz="1800" dirty="0">
                <a:effectLst/>
                <a:latin typeface="Courier New" panose="02070309020205020404" pitchFamily="49" charset="0"/>
                <a:ea typeface="Calibri" panose="020F0502020204030204" pitchFamily="34" charset="0"/>
                <a:cs typeface="Times New Roman" panose="02020603050405020304" pitchFamily="18" charset="0"/>
              </a:rPr>
              <a:t>								APPROVED SETTINGS ON</a:t>
            </a:r>
            <a:endParaRPr lang="en-IN" sz="1800" dirty="0">
              <a:effectLst/>
              <a:latin typeface="Consolas" panose="020B0609020204030204" pitchFamily="49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457200" indent="-228600" algn="just"/>
            <a:r>
              <a:rPr lang="en-US" sz="1800" dirty="0">
                <a:effectLst/>
                <a:latin typeface="Courier New" panose="02070309020205020404" pitchFamily="49" charset="0"/>
                <a:ea typeface="Calibri" panose="020F0502020204030204" pitchFamily="34" charset="0"/>
                <a:cs typeface="Times New Roman" panose="02020603050405020304" pitchFamily="18" charset="0"/>
              </a:rPr>
              <a:t>     </a:t>
            </a:r>
            <a:r>
              <a:rPr lang="en-US" sz="1800" dirty="0" err="1">
                <a:effectLst/>
                <a:latin typeface="Courier New" panose="02070309020205020404" pitchFamily="49" charset="0"/>
                <a:ea typeface="Calibri" panose="020F0502020204030204" pitchFamily="34" charset="0"/>
                <a:cs typeface="Times New Roman" panose="02020603050405020304" pitchFamily="18" charset="0"/>
              </a:rPr>
              <a:t>S.No</a:t>
            </a:r>
            <a:r>
              <a:rPr lang="en-US" sz="1800" dirty="0">
                <a:effectLst/>
                <a:latin typeface="Courier New" panose="02070309020205020404" pitchFamily="49" charset="0"/>
                <a:ea typeface="Calibri" panose="020F0502020204030204" pitchFamily="34" charset="0"/>
                <a:cs typeface="Times New Roman" panose="02020603050405020304" pitchFamily="18" charset="0"/>
              </a:rPr>
              <a:t>       PARTICULARS           500 MVA, 400/220 KV TRANSFORMER-4(NEW)</a:t>
            </a:r>
            <a:endParaRPr lang="en-IN" sz="1800" dirty="0">
              <a:effectLst/>
              <a:latin typeface="Consolas" panose="020B0609020204030204" pitchFamily="49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457200" indent="-228600" algn="just"/>
            <a:r>
              <a:rPr lang="en-US" sz="1800" dirty="0">
                <a:effectLst/>
                <a:latin typeface="Courier New" panose="02070309020205020404" pitchFamily="49" charset="0"/>
                <a:ea typeface="Calibri" panose="020F0502020204030204" pitchFamily="34" charset="0"/>
                <a:cs typeface="Times New Roman" panose="02020603050405020304" pitchFamily="18" charset="0"/>
              </a:rPr>
              <a:t>     ===========================================================================</a:t>
            </a:r>
            <a:endParaRPr lang="en-IN" sz="1800" dirty="0">
              <a:effectLst/>
              <a:latin typeface="Consolas" panose="020B0609020204030204" pitchFamily="49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457200" indent="-228600" algn="just"/>
            <a:r>
              <a:rPr lang="en-US" sz="1800" dirty="0">
                <a:effectLst/>
                <a:latin typeface="Courier New" panose="02070309020205020404" pitchFamily="49" charset="0"/>
                <a:ea typeface="Calibri" panose="020F0502020204030204" pitchFamily="34" charset="0"/>
                <a:cs typeface="Times New Roman" panose="02020603050405020304" pitchFamily="18" charset="0"/>
              </a:rPr>
              <a:t>     1.  </a:t>
            </a:r>
            <a:r>
              <a:rPr lang="en-US" sz="1800" dirty="0" err="1">
                <a:effectLst/>
                <a:latin typeface="Courier New" panose="02070309020205020404" pitchFamily="49" charset="0"/>
                <a:ea typeface="Calibri" panose="020F0502020204030204" pitchFamily="34" charset="0"/>
                <a:cs typeface="Times New Roman" panose="02020603050405020304" pitchFamily="18" charset="0"/>
              </a:rPr>
              <a:t>C.T.Ratio</a:t>
            </a:r>
            <a:endParaRPr lang="en-IN" sz="1800" dirty="0">
              <a:effectLst/>
              <a:latin typeface="Consolas" panose="020B0609020204030204" pitchFamily="49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457200" indent="-228600" algn="just"/>
            <a:r>
              <a:rPr lang="en-US" sz="1800" dirty="0">
                <a:effectLst/>
                <a:latin typeface="Courier New" panose="02070309020205020404" pitchFamily="49" charset="0"/>
                <a:ea typeface="Calibri" panose="020F0502020204030204" pitchFamily="34" charset="0"/>
                <a:cs typeface="Times New Roman" panose="02020603050405020304" pitchFamily="18" charset="0"/>
              </a:rPr>
              <a:t> </a:t>
            </a:r>
            <a:endParaRPr lang="en-IN" sz="1800" dirty="0">
              <a:effectLst/>
              <a:latin typeface="Consolas" panose="020B0609020204030204" pitchFamily="49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457200" indent="-228600" algn="just"/>
            <a:r>
              <a:rPr lang="en-US" sz="1800" dirty="0">
                <a:effectLst/>
                <a:latin typeface="Courier New" panose="02070309020205020404" pitchFamily="49" charset="0"/>
                <a:ea typeface="Calibri" panose="020F0502020204030204" pitchFamily="34" charset="0"/>
                <a:cs typeface="Times New Roman" panose="02020603050405020304" pitchFamily="18" charset="0"/>
              </a:rPr>
              <a:t>         HV,LV &amp; Neutral SIDE :-</a:t>
            </a:r>
            <a:endParaRPr lang="en-IN" sz="1800" dirty="0">
              <a:effectLst/>
              <a:latin typeface="Consolas" panose="020B0609020204030204" pitchFamily="49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457200" indent="-228600" algn="just"/>
            <a:r>
              <a:rPr lang="en-US" sz="1800" dirty="0">
                <a:effectLst/>
                <a:latin typeface="Courier New" panose="02070309020205020404" pitchFamily="49" charset="0"/>
                <a:ea typeface="Calibri" panose="020F0502020204030204" pitchFamily="34" charset="0"/>
                <a:cs typeface="Times New Roman" panose="02020603050405020304" pitchFamily="18" charset="0"/>
              </a:rPr>
              <a:t>         Available                            :  1600/1 A</a:t>
            </a:r>
            <a:endParaRPr lang="en-IN" sz="1800" dirty="0">
              <a:effectLst/>
              <a:latin typeface="Consolas" panose="020B0609020204030204" pitchFamily="49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457200" indent="-228600" algn="just"/>
            <a:r>
              <a:rPr lang="en-US" sz="1800" dirty="0">
                <a:effectLst/>
                <a:latin typeface="Courier New" panose="02070309020205020404" pitchFamily="49" charset="0"/>
                <a:ea typeface="Calibri" panose="020F0502020204030204" pitchFamily="34" charset="0"/>
                <a:cs typeface="Times New Roman" panose="02020603050405020304" pitchFamily="18" charset="0"/>
              </a:rPr>
              <a:t>         Adopted                              :  1600/1 A</a:t>
            </a:r>
            <a:endParaRPr lang="en-IN" sz="1800" dirty="0">
              <a:effectLst/>
              <a:latin typeface="Consolas" panose="020B0609020204030204" pitchFamily="49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457200" indent="-228600" algn="just"/>
            <a:r>
              <a:rPr lang="en-US" sz="1800" dirty="0">
                <a:effectLst/>
                <a:latin typeface="Courier New" panose="02070309020205020404" pitchFamily="49" charset="0"/>
                <a:ea typeface="Calibri" panose="020F0502020204030204" pitchFamily="34" charset="0"/>
                <a:cs typeface="Times New Roman" panose="02020603050405020304" pitchFamily="18" charset="0"/>
              </a:rPr>
              <a:t>         </a:t>
            </a:r>
            <a:endParaRPr lang="en-IN" sz="1800" dirty="0">
              <a:effectLst/>
              <a:latin typeface="Consolas" panose="020B0609020204030204" pitchFamily="49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457200" indent="-228600" algn="just"/>
            <a:r>
              <a:rPr lang="en-US" sz="1800" dirty="0">
                <a:effectLst/>
                <a:latin typeface="Courier New" panose="02070309020205020404" pitchFamily="49" charset="0"/>
                <a:ea typeface="Calibri" panose="020F0502020204030204" pitchFamily="34" charset="0"/>
                <a:cs typeface="Times New Roman" panose="02020603050405020304" pitchFamily="18" charset="0"/>
              </a:rPr>
              <a:t> </a:t>
            </a:r>
            <a:endParaRPr lang="en-IN" sz="1800" dirty="0">
              <a:effectLst/>
              <a:latin typeface="Consolas" panose="020B0609020204030204" pitchFamily="49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457200" indent="-228600" algn="just"/>
            <a:r>
              <a:rPr lang="en-US" sz="1800" dirty="0">
                <a:effectLst/>
                <a:latin typeface="Courier New" panose="02070309020205020404" pitchFamily="49" charset="0"/>
                <a:ea typeface="Calibri" panose="020F0502020204030204" pitchFamily="34" charset="0"/>
                <a:cs typeface="Times New Roman" panose="02020603050405020304" pitchFamily="18" charset="0"/>
              </a:rPr>
              <a:t>     2.  Restricted Earth Fault Protection(REF) Settings:-</a:t>
            </a:r>
            <a:endParaRPr lang="en-IN" sz="1800" dirty="0">
              <a:effectLst/>
              <a:latin typeface="Consolas" panose="020B0609020204030204" pitchFamily="49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457200" indent="-228600" algn="just"/>
            <a:r>
              <a:rPr lang="en-US" sz="1800" dirty="0">
                <a:effectLst/>
                <a:latin typeface="Courier New" panose="02070309020205020404" pitchFamily="49" charset="0"/>
                <a:ea typeface="Calibri" panose="020F0502020204030204" pitchFamily="34" charset="0"/>
                <a:cs typeface="Times New Roman" panose="02020603050405020304" pitchFamily="18" charset="0"/>
              </a:rPr>
              <a:t> </a:t>
            </a:r>
            <a:endParaRPr lang="en-IN" sz="1800" dirty="0">
              <a:effectLst/>
              <a:latin typeface="Consolas" panose="020B0609020204030204" pitchFamily="49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457200" indent="-228600" algn="just"/>
            <a:r>
              <a:rPr lang="en-US" sz="1800" dirty="0">
                <a:effectLst/>
                <a:latin typeface="Courier New" panose="02070309020205020404" pitchFamily="49" charset="0"/>
                <a:ea typeface="Calibri" panose="020F0502020204030204" pitchFamily="34" charset="0"/>
                <a:cs typeface="Times New Roman" panose="02020603050405020304" pitchFamily="18" charset="0"/>
              </a:rPr>
              <a:t>      a) REF Auto Status                      :  </a:t>
            </a:r>
            <a:r>
              <a:rPr lang="en-US" sz="1800" dirty="0" err="1">
                <a:effectLst/>
                <a:latin typeface="Courier New" panose="02070309020205020404" pitchFamily="49" charset="0"/>
                <a:ea typeface="Calibri" panose="020F0502020204030204" pitchFamily="34" charset="0"/>
                <a:cs typeface="Times New Roman" panose="02020603050405020304" pitchFamily="18" charset="0"/>
              </a:rPr>
              <a:t>HighZ</a:t>
            </a:r>
            <a:r>
              <a:rPr lang="en-US" sz="1800" dirty="0">
                <a:effectLst/>
                <a:latin typeface="Courier New" panose="02070309020205020404" pitchFamily="49" charset="0"/>
                <a:ea typeface="Calibri" panose="020F0502020204030204" pitchFamily="34" charset="0"/>
                <a:cs typeface="Times New Roman" panose="02020603050405020304" pitchFamily="18" charset="0"/>
              </a:rPr>
              <a:t> REF</a:t>
            </a:r>
            <a:endParaRPr lang="en-IN" sz="1800" dirty="0">
              <a:effectLst/>
              <a:latin typeface="Consolas" panose="020B0609020204030204" pitchFamily="49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457200" indent="-228600" algn="just"/>
            <a:r>
              <a:rPr lang="en-US" sz="1800" dirty="0">
                <a:effectLst/>
                <a:latin typeface="Courier New" panose="02070309020205020404" pitchFamily="49" charset="0"/>
                <a:ea typeface="Calibri" panose="020F0502020204030204" pitchFamily="34" charset="0"/>
                <a:cs typeface="Times New Roman" panose="02020603050405020304" pitchFamily="18" charset="0"/>
              </a:rPr>
              <a:t>      b) </a:t>
            </a:r>
            <a:r>
              <a:rPr lang="en-US" sz="1800" dirty="0" err="1">
                <a:effectLst/>
                <a:latin typeface="Courier New" panose="02070309020205020404" pitchFamily="49" charset="0"/>
                <a:ea typeface="Calibri" panose="020F0502020204030204" pitchFamily="34" charset="0"/>
                <a:cs typeface="Times New Roman" panose="02020603050405020304" pitchFamily="18" charset="0"/>
              </a:rPr>
              <a:t>Neutal</a:t>
            </a:r>
            <a:r>
              <a:rPr lang="en-US" sz="1800" dirty="0">
                <a:effectLst/>
                <a:latin typeface="Courier New" panose="02070309020205020404" pitchFamily="49" charset="0"/>
                <a:ea typeface="Calibri" panose="020F0502020204030204" pitchFamily="34" charset="0"/>
                <a:cs typeface="Times New Roman" panose="02020603050405020304" pitchFamily="18" charset="0"/>
              </a:rPr>
              <a:t> CT Input                      :  TN1,TN2,TN3</a:t>
            </a:r>
            <a:endParaRPr lang="en-IN" sz="1800" dirty="0">
              <a:effectLst/>
              <a:latin typeface="Consolas" panose="020B0609020204030204" pitchFamily="49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457200" indent="-228600" algn="just"/>
            <a:r>
              <a:rPr lang="en-US" sz="1800" dirty="0">
                <a:effectLst/>
                <a:latin typeface="Courier New" panose="02070309020205020404" pitchFamily="49" charset="0"/>
                <a:ea typeface="Calibri" panose="020F0502020204030204" pitchFamily="34" charset="0"/>
                <a:cs typeface="Times New Roman" panose="02020603050405020304" pitchFamily="18" charset="0"/>
              </a:rPr>
              <a:t>      c) Auto Is1 Set                         :  0.02</a:t>
            </a:r>
            <a:endParaRPr lang="en-IN" sz="1800" dirty="0">
              <a:effectLst/>
              <a:latin typeface="Consolas" panose="020B0609020204030204" pitchFamily="49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457200" indent="-228600" algn="just"/>
            <a:r>
              <a:rPr lang="en-US" sz="1800" dirty="0">
                <a:effectLst/>
                <a:latin typeface="Courier New" panose="02070309020205020404" pitchFamily="49" charset="0"/>
                <a:ea typeface="Calibri" panose="020F0502020204030204" pitchFamily="34" charset="0"/>
                <a:cs typeface="Times New Roman" panose="02020603050405020304" pitchFamily="18" charset="0"/>
              </a:rPr>
              <a:t>      d) Auto </a:t>
            </a:r>
            <a:r>
              <a:rPr lang="en-US" sz="1800" dirty="0" err="1">
                <a:effectLst/>
                <a:latin typeface="Courier New" panose="02070309020205020404" pitchFamily="49" charset="0"/>
                <a:ea typeface="Calibri" panose="020F0502020204030204" pitchFamily="34" charset="0"/>
                <a:cs typeface="Times New Roman" panose="02020603050405020304" pitchFamily="18" charset="0"/>
              </a:rPr>
              <a:t>tREF</a:t>
            </a:r>
            <a:r>
              <a:rPr lang="en-US" sz="1800" dirty="0">
                <a:effectLst/>
                <a:latin typeface="Courier New" panose="02070309020205020404" pitchFamily="49" charset="0"/>
                <a:ea typeface="Calibri" panose="020F0502020204030204" pitchFamily="34" charset="0"/>
                <a:cs typeface="Times New Roman" panose="02020603050405020304" pitchFamily="18" charset="0"/>
              </a:rPr>
              <a:t>                            :  0 Sec </a:t>
            </a:r>
            <a:endParaRPr lang="en-IN" sz="1800" dirty="0">
              <a:effectLst/>
              <a:latin typeface="Consolas" panose="020B0609020204030204" pitchFamily="49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457200" indent="-228600" algn="just"/>
            <a:r>
              <a:rPr lang="en-US" sz="1800" dirty="0">
                <a:effectLst/>
                <a:latin typeface="Courier New" panose="02070309020205020404" pitchFamily="49" charset="0"/>
                <a:ea typeface="Calibri" panose="020F0502020204030204" pitchFamily="34" charset="0"/>
                <a:cs typeface="Times New Roman" panose="02020603050405020304" pitchFamily="18" charset="0"/>
              </a:rPr>
              <a:t>      e) </a:t>
            </a:r>
            <a:r>
              <a:rPr lang="en-US" sz="1800" dirty="0" err="1">
                <a:effectLst/>
                <a:latin typeface="Courier New" panose="02070309020205020404" pitchFamily="49" charset="0"/>
                <a:ea typeface="Calibri" panose="020F0502020204030204" pitchFamily="34" charset="0"/>
                <a:cs typeface="Times New Roman" panose="02020603050405020304" pitchFamily="18" charset="0"/>
              </a:rPr>
              <a:t>Stabilising</a:t>
            </a:r>
            <a:r>
              <a:rPr lang="en-US" sz="1800" dirty="0">
                <a:effectLst/>
                <a:latin typeface="Courier New" panose="02070309020205020404" pitchFamily="49" charset="0"/>
                <a:ea typeface="Calibri" panose="020F0502020204030204" pitchFamily="34" charset="0"/>
                <a:cs typeface="Times New Roman" panose="02020603050405020304" pitchFamily="18" charset="0"/>
              </a:rPr>
              <a:t> Resistor(</a:t>
            </a:r>
            <a:r>
              <a:rPr lang="en-US" sz="1800" dirty="0" err="1">
                <a:effectLst/>
                <a:latin typeface="Courier New" panose="02070309020205020404" pitchFamily="49" charset="0"/>
                <a:ea typeface="Calibri" panose="020F0502020204030204" pitchFamily="34" charset="0"/>
                <a:cs typeface="Times New Roman" panose="02020603050405020304" pitchFamily="18" charset="0"/>
              </a:rPr>
              <a:t>Rst</a:t>
            </a:r>
            <a:r>
              <a:rPr lang="en-US" sz="1800" dirty="0">
                <a:effectLst/>
                <a:latin typeface="Courier New" panose="02070309020205020404" pitchFamily="49" charset="0"/>
                <a:ea typeface="Calibri" panose="020F0502020204030204" pitchFamily="34" charset="0"/>
                <a:cs typeface="Times New Roman" panose="02020603050405020304" pitchFamily="18" charset="0"/>
              </a:rPr>
              <a:t>)            :  3554 Ohms</a:t>
            </a:r>
            <a:endParaRPr lang="en-IN" sz="1800" dirty="0">
              <a:effectLst/>
              <a:latin typeface="Consolas" panose="020B0609020204030204" pitchFamily="49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457200" indent="-228600" algn="just"/>
            <a:r>
              <a:rPr lang="en-US" sz="1800" dirty="0">
                <a:effectLst/>
                <a:latin typeface="Courier New" panose="02070309020205020404" pitchFamily="49" charset="0"/>
                <a:ea typeface="Calibri" panose="020F0502020204030204" pitchFamily="34" charset="0"/>
                <a:cs typeface="Times New Roman" panose="02020603050405020304" pitchFamily="18" charset="0"/>
              </a:rPr>
              <a:t>    </a:t>
            </a:r>
            <a:endParaRPr lang="en-IN" dirty="0"/>
          </a:p>
        </p:txBody>
      </p:sp>
      <mc:AlternateContent xmlns:mc="http://schemas.openxmlformats.org/markup-compatibility/2006" xmlns:pslz="http://schemas.microsoft.com/office/powerpoint/2016/slidezoom">
        <mc:Choice Requires="pslz">
          <p:graphicFrame>
            <p:nvGraphicFramePr>
              <p:cNvPr id="6" name="Slide Zoom 5">
                <a:extLst>
                  <a:ext uri="{FF2B5EF4-FFF2-40B4-BE49-F238E27FC236}">
                    <a16:creationId xmlns:a16="http://schemas.microsoft.com/office/drawing/2014/main" id="{D53D83BF-347E-2798-D163-C89589EC5372}"/>
                  </a:ext>
                </a:extLst>
              </p:cNvPr>
              <p:cNvGraphicFramePr>
                <a:graphicFrameLocks/>
              </p:cNvGraphicFramePr>
              <p:nvPr/>
            </p:nvGraphicFramePr>
            <p:xfrm>
              <a:off x="11832000" y="6498000"/>
              <a:ext cx="360000" cy="360000"/>
            </p:xfrm>
            <a:graphic>
              <a:graphicData uri="http://schemas.microsoft.com/office/powerpoint/2016/slidezoom">
                <pslz:sldZm>
                  <pslz:sldZmObj sldId="353" cId="3045262396">
                    <pslz:zmPr id="{0AA883CF-A556-449D-BC2E-C3A76414DA8E}" returnToParent="0" transitionDur="1000">
                      <p166:blipFill xmlns:p166="http://schemas.microsoft.com/office/powerpoint/2016/6/main">
                        <a:blip r:embed="rId3"/>
                        <a:stretch>
                          <a:fillRect/>
                        </a:stretch>
                      </p166:blipFill>
                      <p166:spPr xmlns:p166="http://schemas.microsoft.com/office/powerpoint/2016/6/main">
                        <a:xfrm>
                          <a:off x="0" y="0"/>
                          <a:ext cx="360000" cy="360000"/>
                        </a:xfrm>
                        <a:prstGeom prst="rect">
                          <a:avLst/>
                        </a:prstGeom>
                        <a:ln w="3175">
                          <a:solidFill>
                            <a:prstClr val="ltGray"/>
                          </a:solidFill>
                        </a:ln>
                      </p166:spPr>
                    </pslz:zmPr>
                  </pslz:sldZmObj>
                </pslz:sldZm>
              </a:graphicData>
            </a:graphic>
          </p:graphicFrame>
        </mc:Choice>
        <mc:Fallback xmlns="">
          <p:pic>
            <p:nvPicPr>
              <p:cNvPr id="6" name="Slide Zoom 5">
                <a:hlinkClick r:id="rId4" action="ppaction://hlinksldjump"/>
                <a:extLst>
                  <a:ext uri="{FF2B5EF4-FFF2-40B4-BE49-F238E27FC236}">
                    <a16:creationId xmlns:a16="http://schemas.microsoft.com/office/drawing/2014/main" id="{D53D83BF-347E-2798-D163-C89589EC5372}"/>
                  </a:ext>
                </a:extLst>
              </p:cNvPr>
              <p:cNvPicPr>
                <a:picLocks noGrp="1" noRot="1" noChangeAspect="1" noMove="1" noResize="1" noEditPoints="1" noAdjustHandles="1" noChangeArrowheads="1" noChangeShapeType="1"/>
              </p:cNvPicPr>
              <p:nvPr/>
            </p:nvPicPr>
            <p:blipFill>
              <a:blip r:embed="rId5"/>
              <a:stretch>
                <a:fillRect/>
              </a:stretch>
            </p:blipFill>
            <p:spPr>
              <a:xfrm>
                <a:off x="11832000" y="6498000"/>
                <a:ext cx="360000" cy="360000"/>
              </a:xfrm>
              <a:prstGeom prst="rect">
                <a:avLst/>
              </a:prstGeom>
              <a:ln w="3175">
                <a:solidFill>
                  <a:prstClr val="ltGray"/>
                </a:solidFill>
              </a:ln>
            </p:spPr>
          </p:pic>
        </mc:Fallback>
      </mc:AlternateContent>
      <p:sp>
        <p:nvSpPr>
          <p:cNvPr id="2" name="Slide Number Placeholder 1">
            <a:extLst>
              <a:ext uri="{FF2B5EF4-FFF2-40B4-BE49-F238E27FC236}">
                <a16:creationId xmlns:a16="http://schemas.microsoft.com/office/drawing/2014/main" id="{A06AD125-7A46-C481-A19F-9E502EE83E1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0892014" y="6367444"/>
            <a:ext cx="914400" cy="593725"/>
          </a:xfrm>
        </p:spPr>
        <p:txBody>
          <a:bodyPr>
            <a:normAutofit lnSpcReduction="10000"/>
          </a:bodyPr>
          <a:lstStyle/>
          <a:p>
            <a:fld id="{19C1AEB4-7037-4088-A46E-D96AF956DC0D}" type="slidenum">
              <a:rPr lang="en-IN" smtClean="0"/>
              <a:t>114</a:t>
            </a:fld>
            <a:endParaRPr lang="en-IN" dirty="0"/>
          </a:p>
        </p:txBody>
      </p:sp>
      <p:grpSp>
        <p:nvGrpSpPr>
          <p:cNvPr id="5" name="Group 4">
            <a:extLst>
              <a:ext uri="{FF2B5EF4-FFF2-40B4-BE49-F238E27FC236}">
                <a16:creationId xmlns:a16="http://schemas.microsoft.com/office/drawing/2014/main" id="{9BBD29DE-7A8E-D6C1-5F19-9620BF42B0B5}"/>
              </a:ext>
            </a:extLst>
          </p:cNvPr>
          <p:cNvGrpSpPr/>
          <p:nvPr/>
        </p:nvGrpSpPr>
        <p:grpSpPr>
          <a:xfrm>
            <a:off x="11481757" y="74540"/>
            <a:ext cx="620304" cy="653010"/>
            <a:chOff x="8366841" y="1587144"/>
            <a:chExt cx="620304" cy="653010"/>
          </a:xfrm>
        </p:grpSpPr>
        <p:cxnSp>
          <p:nvCxnSpPr>
            <p:cNvPr id="7" name="Straight Connector 6">
              <a:extLst>
                <a:ext uri="{FF2B5EF4-FFF2-40B4-BE49-F238E27FC236}">
                  <a16:creationId xmlns:a16="http://schemas.microsoft.com/office/drawing/2014/main" id="{F6C18E18-3969-E514-B97A-74E64DFFD4A4}"/>
                </a:ext>
              </a:extLst>
            </p:cNvPr>
            <p:cNvCxnSpPr/>
            <p:nvPr/>
          </p:nvCxnSpPr>
          <p:spPr>
            <a:xfrm>
              <a:off x="8672017" y="1587144"/>
              <a:ext cx="0" cy="653010"/>
            </a:xfrm>
            <a:prstGeom prst="line">
              <a:avLst/>
            </a:prstGeom>
            <a:effectLst>
              <a:glow rad="63500">
                <a:schemeClr val="accent1">
                  <a:satMod val="175000"/>
                  <a:alpha val="40000"/>
                </a:schemeClr>
              </a:glow>
            </a:effectLst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" name="Straight Connector 7">
              <a:extLst>
                <a:ext uri="{FF2B5EF4-FFF2-40B4-BE49-F238E27FC236}">
                  <a16:creationId xmlns:a16="http://schemas.microsoft.com/office/drawing/2014/main" id="{A62DFA77-779B-C62C-6DDB-981C611218BA}"/>
                </a:ext>
              </a:extLst>
            </p:cNvPr>
            <p:cNvCxnSpPr/>
            <p:nvPr/>
          </p:nvCxnSpPr>
          <p:spPr>
            <a:xfrm>
              <a:off x="8366841" y="1917229"/>
              <a:ext cx="620304" cy="0"/>
            </a:xfrm>
            <a:prstGeom prst="line">
              <a:avLst/>
            </a:prstGeom>
            <a:effectLst>
              <a:glow rad="63500">
                <a:schemeClr val="accent1">
                  <a:satMod val="175000"/>
                  <a:alpha val="40000"/>
                </a:schemeClr>
              </a:glow>
            </a:effectLst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grpSp>
        <p:nvGrpSpPr>
          <p:cNvPr id="9" name="Group 8">
            <a:extLst>
              <a:ext uri="{FF2B5EF4-FFF2-40B4-BE49-F238E27FC236}">
                <a16:creationId xmlns:a16="http://schemas.microsoft.com/office/drawing/2014/main" id="{40813963-677D-1E1F-151F-0428F603C9DB}"/>
              </a:ext>
            </a:extLst>
          </p:cNvPr>
          <p:cNvGrpSpPr/>
          <p:nvPr/>
        </p:nvGrpSpPr>
        <p:grpSpPr>
          <a:xfrm>
            <a:off x="11157779" y="-216759"/>
            <a:ext cx="1260000" cy="1260000"/>
            <a:chOff x="7064043" y="3066250"/>
            <a:chExt cx="1260000" cy="1260000"/>
          </a:xfrm>
        </p:grpSpPr>
        <p:sp>
          <p:nvSpPr>
            <p:cNvPr id="10" name="Oval 9">
              <a:extLst>
                <a:ext uri="{FF2B5EF4-FFF2-40B4-BE49-F238E27FC236}">
                  <a16:creationId xmlns:a16="http://schemas.microsoft.com/office/drawing/2014/main" id="{74854F44-7691-99B2-8F3F-EF4F746A7704}"/>
                </a:ext>
              </a:extLst>
            </p:cNvPr>
            <p:cNvSpPr/>
            <p:nvPr/>
          </p:nvSpPr>
          <p:spPr>
            <a:xfrm>
              <a:off x="7064043" y="3066250"/>
              <a:ext cx="1260000" cy="1260000"/>
            </a:xfrm>
            <a:prstGeom prst="ellipse">
              <a:avLst/>
            </a:prstGeom>
            <a:noFill/>
            <a:ln>
              <a:solidFill>
                <a:schemeClr val="bg1"/>
              </a:solidFill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IN"/>
            </a:p>
          </p:txBody>
        </p:sp>
        <p:grpSp>
          <p:nvGrpSpPr>
            <p:cNvPr id="11" name="Group 10">
              <a:extLst>
                <a:ext uri="{FF2B5EF4-FFF2-40B4-BE49-F238E27FC236}">
                  <a16:creationId xmlns:a16="http://schemas.microsoft.com/office/drawing/2014/main" id="{85241232-B08E-C632-6A7F-4D320EBCE91E}"/>
                </a:ext>
              </a:extLst>
            </p:cNvPr>
            <p:cNvGrpSpPr/>
            <p:nvPr/>
          </p:nvGrpSpPr>
          <p:grpSpPr>
            <a:xfrm>
              <a:off x="7330553" y="3336250"/>
              <a:ext cx="726980" cy="720000"/>
              <a:chOff x="9768840" y="2275840"/>
              <a:chExt cx="726980" cy="720000"/>
            </a:xfrm>
          </p:grpSpPr>
          <p:sp>
            <p:nvSpPr>
              <p:cNvPr id="12" name="Oval 11">
                <a:extLst>
                  <a:ext uri="{FF2B5EF4-FFF2-40B4-BE49-F238E27FC236}">
                    <a16:creationId xmlns:a16="http://schemas.microsoft.com/office/drawing/2014/main" id="{1F37F926-DD26-1A63-1A5C-B11845133B43}"/>
                  </a:ext>
                </a:extLst>
              </p:cNvPr>
              <p:cNvSpPr/>
              <p:nvPr/>
            </p:nvSpPr>
            <p:spPr>
              <a:xfrm>
                <a:off x="9768840" y="2275840"/>
                <a:ext cx="720000" cy="720000"/>
              </a:xfrm>
              <a:prstGeom prst="ellipse">
                <a:avLst/>
              </a:prstGeom>
              <a:noFill/>
              <a:ln>
                <a:solidFill>
                  <a:schemeClr val="bg1"/>
                </a:solidFill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IN"/>
              </a:p>
            </p:txBody>
          </p:sp>
          <p:cxnSp>
            <p:nvCxnSpPr>
              <p:cNvPr id="13" name="Straight Arrow Connector 12">
                <a:extLst>
                  <a:ext uri="{FF2B5EF4-FFF2-40B4-BE49-F238E27FC236}">
                    <a16:creationId xmlns:a16="http://schemas.microsoft.com/office/drawing/2014/main" id="{6819065A-7338-2C12-D41E-AC84B2F52131}"/>
                  </a:ext>
                </a:extLst>
              </p:cNvPr>
              <p:cNvCxnSpPr>
                <a:cxnSpLocks/>
              </p:cNvCxnSpPr>
              <p:nvPr/>
            </p:nvCxnSpPr>
            <p:spPr>
              <a:xfrm rot="7200000">
                <a:off x="9860407" y="2786655"/>
                <a:ext cx="360000" cy="6762"/>
              </a:xfrm>
              <a:prstGeom prst="straightConnector1">
                <a:avLst/>
              </a:prstGeom>
              <a:ln w="38100" cap="rnd">
                <a:solidFill>
                  <a:srgbClr val="FFFF00"/>
                </a:solidFill>
                <a:tailEnd type="triangle"/>
              </a:ln>
            </p:spPr>
            <p:style>
              <a:lnRef idx="2">
                <a:schemeClr val="accent3"/>
              </a:lnRef>
              <a:fillRef idx="0">
                <a:schemeClr val="accent3"/>
              </a:fillRef>
              <a:effectRef idx="1">
                <a:schemeClr val="accent3"/>
              </a:effectRef>
              <a:fontRef idx="minor">
                <a:schemeClr val="tx1"/>
              </a:fontRef>
            </p:style>
          </p:cxnSp>
          <p:cxnSp>
            <p:nvCxnSpPr>
              <p:cNvPr id="14" name="Straight Arrow Connector 13">
                <a:extLst>
                  <a:ext uri="{FF2B5EF4-FFF2-40B4-BE49-F238E27FC236}">
                    <a16:creationId xmlns:a16="http://schemas.microsoft.com/office/drawing/2014/main" id="{341042C4-543F-BD3E-A468-6F6F059D39A3}"/>
                  </a:ext>
                </a:extLst>
              </p:cNvPr>
              <p:cNvCxnSpPr>
                <a:cxnSpLocks/>
              </p:cNvCxnSpPr>
              <p:nvPr/>
            </p:nvCxnSpPr>
            <p:spPr>
              <a:xfrm rot="14400000">
                <a:off x="9861767" y="2473195"/>
                <a:ext cx="360000" cy="6762"/>
              </a:xfrm>
              <a:prstGeom prst="straightConnector1">
                <a:avLst/>
              </a:prstGeom>
              <a:ln w="38100" cap="rnd">
                <a:solidFill>
                  <a:srgbClr val="0070C0"/>
                </a:solidFill>
                <a:tailEnd type="triangle"/>
              </a:ln>
            </p:spPr>
            <p:style>
              <a:lnRef idx="2">
                <a:schemeClr val="accent3"/>
              </a:lnRef>
              <a:fillRef idx="0">
                <a:schemeClr val="accent3"/>
              </a:fillRef>
              <a:effectRef idx="1">
                <a:schemeClr val="accent3"/>
              </a:effectRef>
              <a:fontRef idx="minor">
                <a:schemeClr val="tx1"/>
              </a:fontRef>
            </p:style>
          </p:cxnSp>
          <p:cxnSp>
            <p:nvCxnSpPr>
              <p:cNvPr id="15" name="Straight Arrow Connector 14">
                <a:extLst>
                  <a:ext uri="{FF2B5EF4-FFF2-40B4-BE49-F238E27FC236}">
                    <a16:creationId xmlns:a16="http://schemas.microsoft.com/office/drawing/2014/main" id="{38CC4805-C938-0F84-7964-7F119B1C6EEE}"/>
                  </a:ext>
                </a:extLst>
              </p:cNvPr>
              <p:cNvCxnSpPr/>
              <p:nvPr/>
            </p:nvCxnSpPr>
            <p:spPr>
              <a:xfrm>
                <a:off x="10135820" y="2629924"/>
                <a:ext cx="360000" cy="6762"/>
              </a:xfrm>
              <a:prstGeom prst="straightConnector1">
                <a:avLst/>
              </a:prstGeom>
              <a:ln w="38100" cap="rnd">
                <a:solidFill>
                  <a:srgbClr val="FF0000"/>
                </a:solidFill>
                <a:tailEnd type="triangle"/>
              </a:ln>
            </p:spPr>
            <p:style>
              <a:lnRef idx="2">
                <a:schemeClr val="accent3"/>
              </a:lnRef>
              <a:fillRef idx="0">
                <a:schemeClr val="accent3"/>
              </a:fillRef>
              <a:effectRef idx="1">
                <a:schemeClr val="accent3"/>
              </a:effectRef>
              <a:fontRef idx="minor">
                <a:schemeClr val="tx1"/>
              </a:fontRef>
            </p:style>
          </p:cxnSp>
        </p:grpSp>
      </p:grpSp>
      <p:sp>
        <p:nvSpPr>
          <p:cNvPr id="16" name="Rectangle 15">
            <a:extLst>
              <a:ext uri="{FF2B5EF4-FFF2-40B4-BE49-F238E27FC236}">
                <a16:creationId xmlns:a16="http://schemas.microsoft.com/office/drawing/2014/main" id="{B167F49F-D51F-EC05-E9F2-3B0D22302AE4}"/>
              </a:ext>
            </a:extLst>
          </p:cNvPr>
          <p:cNvSpPr/>
          <p:nvPr/>
        </p:nvSpPr>
        <p:spPr>
          <a:xfrm>
            <a:off x="11033567" y="-86686"/>
            <a:ext cx="513657" cy="405484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2000" b="0" cap="none" spc="0" dirty="0">
                <a:ln w="0"/>
                <a:solidFill>
                  <a:srgbClr val="92D050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120</a:t>
            </a:r>
          </a:p>
        </p:txBody>
      </p:sp>
      <p:sp>
        <p:nvSpPr>
          <p:cNvPr id="17" name="Rectangle 16">
            <a:extLst>
              <a:ext uri="{FF2B5EF4-FFF2-40B4-BE49-F238E27FC236}">
                <a16:creationId xmlns:a16="http://schemas.microsoft.com/office/drawing/2014/main" id="{71C451C4-B01C-6513-4A6B-674A5BD261AF}"/>
              </a:ext>
            </a:extLst>
          </p:cNvPr>
          <p:cNvSpPr/>
          <p:nvPr/>
        </p:nvSpPr>
        <p:spPr>
          <a:xfrm>
            <a:off x="11077769" y="566219"/>
            <a:ext cx="513657" cy="405484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2000" b="0" cap="none" spc="0" dirty="0">
                <a:ln w="0"/>
                <a:solidFill>
                  <a:srgbClr val="92D050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240</a:t>
            </a:r>
          </a:p>
        </p:txBody>
      </p:sp>
    </p:spTree>
    <p:extLst>
      <p:ext uri="{BB962C8B-B14F-4D97-AF65-F5344CB8AC3E}">
        <p14:creationId xmlns:p14="http://schemas.microsoft.com/office/powerpoint/2010/main" val="68666801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0">
        <p:cut/>
      </p:transition>
    </mc:Choice>
    <mc:Fallback xmlns="">
      <p:transition>
        <p:cut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8" presetClass="emph" presetSubtype="0" repeatCount="indefinite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Rot by="-21600000">
                                      <p:cBhvr>
                                        <p:cTn id="6" dur="20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/>
          <p:cNvSpPr>
            <a:spLocks noGrp="1"/>
          </p:cNvSpPr>
          <p:nvPr>
            <p:ph type="ctrTitle"/>
          </p:nvPr>
        </p:nvSpPr>
        <p:spPr>
          <a:xfrm>
            <a:off x="3686511" y="0"/>
            <a:ext cx="4818978" cy="633120"/>
          </a:xfrm>
        </p:spPr>
        <p:txBody>
          <a:bodyPr>
            <a:normAutofit fontScale="90000"/>
          </a:bodyPr>
          <a:lstStyle/>
          <a:p>
            <a:pPr algn="ctr"/>
            <a:r>
              <a:rPr lang="en-IN" sz="4000" i="1" u="sng" dirty="0">
                <a:solidFill>
                  <a:srgbClr val="92D050"/>
                </a:solidFill>
              </a:rPr>
              <a:t>REF relays connection</a:t>
            </a:r>
          </a:p>
        </p:txBody>
      </p:sp>
      <p:pic>
        <p:nvPicPr>
          <p:cNvPr id="2052" name="Picture 4" descr="APTRANSCO ⚡️⚡️ - Electricity Transmission Company - APTRANSCO | LinkedIn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7541" y="17768"/>
            <a:ext cx="1057360" cy="97547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0" name="Rectangle 19">
            <a:extLst>
              <a:ext uri="{FF2B5EF4-FFF2-40B4-BE49-F238E27FC236}">
                <a16:creationId xmlns:a16="http://schemas.microsoft.com/office/drawing/2014/main" id="{0DC0EE4D-933F-86A4-4F87-628EC79229E7}"/>
              </a:ext>
            </a:extLst>
          </p:cNvPr>
          <p:cNvSpPr/>
          <p:nvPr/>
        </p:nvSpPr>
        <p:spPr>
          <a:xfrm>
            <a:off x="2239899" y="1135391"/>
            <a:ext cx="1634432" cy="140061"/>
          </a:xfrm>
          <a:prstGeom prst="rect">
            <a:avLst/>
          </a:prstGeom>
          <a:solidFill>
            <a:srgbClr val="FF0000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IN"/>
          </a:p>
        </p:txBody>
      </p:sp>
      <p:sp>
        <p:nvSpPr>
          <p:cNvPr id="21" name="Rectangle 20">
            <a:extLst>
              <a:ext uri="{FF2B5EF4-FFF2-40B4-BE49-F238E27FC236}">
                <a16:creationId xmlns:a16="http://schemas.microsoft.com/office/drawing/2014/main" id="{70B3283D-A560-E27C-D962-78028CAAF99E}"/>
              </a:ext>
            </a:extLst>
          </p:cNvPr>
          <p:cNvSpPr/>
          <p:nvPr/>
        </p:nvSpPr>
        <p:spPr>
          <a:xfrm>
            <a:off x="2235499" y="1591674"/>
            <a:ext cx="1634432" cy="140061"/>
          </a:xfrm>
          <a:prstGeom prst="rect">
            <a:avLst/>
          </a:prstGeom>
          <a:solidFill>
            <a:srgbClr val="FFFF00"/>
          </a:solidFill>
          <a:ln>
            <a:solidFill>
              <a:srgbClr val="FFFF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IN"/>
          </a:p>
        </p:txBody>
      </p:sp>
      <p:sp>
        <p:nvSpPr>
          <p:cNvPr id="22" name="Rectangle 21">
            <a:extLst>
              <a:ext uri="{FF2B5EF4-FFF2-40B4-BE49-F238E27FC236}">
                <a16:creationId xmlns:a16="http://schemas.microsoft.com/office/drawing/2014/main" id="{E707FB48-AEC1-056B-EA0B-1637AF09B5E8}"/>
              </a:ext>
            </a:extLst>
          </p:cNvPr>
          <p:cNvSpPr/>
          <p:nvPr/>
        </p:nvSpPr>
        <p:spPr>
          <a:xfrm>
            <a:off x="2235501" y="2129452"/>
            <a:ext cx="1634432" cy="140061"/>
          </a:xfrm>
          <a:prstGeom prst="rect">
            <a:avLst/>
          </a:prstGeom>
          <a:solidFill>
            <a:srgbClr val="00B0F0"/>
          </a:solidFill>
          <a:ln>
            <a:solidFill>
              <a:srgbClr val="00B0F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IN"/>
          </a:p>
        </p:txBody>
      </p:sp>
      <p:cxnSp>
        <p:nvCxnSpPr>
          <p:cNvPr id="25" name="Straight Connector 24">
            <a:extLst>
              <a:ext uri="{FF2B5EF4-FFF2-40B4-BE49-F238E27FC236}">
                <a16:creationId xmlns:a16="http://schemas.microsoft.com/office/drawing/2014/main" id="{5A002FCD-9BA9-2107-E658-FAB097903608}"/>
              </a:ext>
            </a:extLst>
          </p:cNvPr>
          <p:cNvCxnSpPr>
            <a:cxnSpLocks/>
            <a:endCxn id="21" idx="3"/>
          </p:cNvCxnSpPr>
          <p:nvPr/>
        </p:nvCxnSpPr>
        <p:spPr>
          <a:xfrm flipH="1">
            <a:off x="3869931" y="1661705"/>
            <a:ext cx="1100628" cy="0"/>
          </a:xfrm>
          <a:prstGeom prst="line">
            <a:avLst/>
          </a:prstGeom>
          <a:ln w="38100">
            <a:solidFill>
              <a:srgbClr val="FFFF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7" name="Straight Connector 26">
            <a:extLst>
              <a:ext uri="{FF2B5EF4-FFF2-40B4-BE49-F238E27FC236}">
                <a16:creationId xmlns:a16="http://schemas.microsoft.com/office/drawing/2014/main" id="{DE9ACB54-7517-956E-AEEF-8DAC13212028}"/>
              </a:ext>
            </a:extLst>
          </p:cNvPr>
          <p:cNvCxnSpPr>
            <a:cxnSpLocks/>
            <a:stCxn id="20" idx="1"/>
          </p:cNvCxnSpPr>
          <p:nvPr/>
        </p:nvCxnSpPr>
        <p:spPr>
          <a:xfrm flipH="1">
            <a:off x="1184903" y="1205422"/>
            <a:ext cx="1054996" cy="0"/>
          </a:xfrm>
          <a:prstGeom prst="line">
            <a:avLst/>
          </a:prstGeom>
          <a:ln w="38100">
            <a:solidFill>
              <a:srgbClr val="FFFF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8" name="Straight Connector 27">
            <a:extLst>
              <a:ext uri="{FF2B5EF4-FFF2-40B4-BE49-F238E27FC236}">
                <a16:creationId xmlns:a16="http://schemas.microsoft.com/office/drawing/2014/main" id="{B1E98F7A-A46D-6444-39D3-0602EDC7804A}"/>
              </a:ext>
            </a:extLst>
          </p:cNvPr>
          <p:cNvCxnSpPr>
            <a:cxnSpLocks/>
          </p:cNvCxnSpPr>
          <p:nvPr/>
        </p:nvCxnSpPr>
        <p:spPr>
          <a:xfrm flipH="1" flipV="1">
            <a:off x="1184903" y="1643987"/>
            <a:ext cx="1055041" cy="17719"/>
          </a:xfrm>
          <a:prstGeom prst="line">
            <a:avLst/>
          </a:prstGeom>
          <a:ln w="38100">
            <a:solidFill>
              <a:srgbClr val="FFFF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9" name="Straight Connector 28">
            <a:extLst>
              <a:ext uri="{FF2B5EF4-FFF2-40B4-BE49-F238E27FC236}">
                <a16:creationId xmlns:a16="http://schemas.microsoft.com/office/drawing/2014/main" id="{D185F8FC-6A3B-E30D-134A-92F2CA70F60D}"/>
              </a:ext>
            </a:extLst>
          </p:cNvPr>
          <p:cNvCxnSpPr>
            <a:cxnSpLocks/>
          </p:cNvCxnSpPr>
          <p:nvPr/>
        </p:nvCxnSpPr>
        <p:spPr>
          <a:xfrm flipH="1">
            <a:off x="1177528" y="2199482"/>
            <a:ext cx="1062416" cy="0"/>
          </a:xfrm>
          <a:prstGeom prst="line">
            <a:avLst/>
          </a:prstGeom>
          <a:ln w="38100">
            <a:solidFill>
              <a:srgbClr val="FFFF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0" name="Elbow Connector 4">
            <a:extLst>
              <a:ext uri="{FF2B5EF4-FFF2-40B4-BE49-F238E27FC236}">
                <a16:creationId xmlns:a16="http://schemas.microsoft.com/office/drawing/2014/main" id="{14B9793E-21F4-1ED7-F168-F7F191E4993D}"/>
              </a:ext>
            </a:extLst>
          </p:cNvPr>
          <p:cNvCxnSpPr>
            <a:cxnSpLocks/>
            <a:stCxn id="20" idx="3"/>
            <a:endCxn id="22" idx="3"/>
          </p:cNvCxnSpPr>
          <p:nvPr/>
        </p:nvCxnSpPr>
        <p:spPr>
          <a:xfrm flipH="1">
            <a:off x="3869933" y="1205422"/>
            <a:ext cx="4398" cy="994061"/>
          </a:xfrm>
          <a:prstGeom prst="bentConnector3">
            <a:avLst>
              <a:gd name="adj1" fmla="val -25104343"/>
            </a:avLst>
          </a:prstGeom>
          <a:ln w="38100">
            <a:solidFill>
              <a:srgbClr val="FFFF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2" name="Straight Connector 31">
            <a:extLst>
              <a:ext uri="{FF2B5EF4-FFF2-40B4-BE49-F238E27FC236}">
                <a16:creationId xmlns:a16="http://schemas.microsoft.com/office/drawing/2014/main" id="{CF920DB0-223B-EEDB-6AAB-C76ED8A1DCB6}"/>
              </a:ext>
            </a:extLst>
          </p:cNvPr>
          <p:cNvCxnSpPr>
            <a:cxnSpLocks/>
          </p:cNvCxnSpPr>
          <p:nvPr/>
        </p:nvCxnSpPr>
        <p:spPr>
          <a:xfrm flipV="1">
            <a:off x="4970559" y="2199482"/>
            <a:ext cx="6295" cy="583175"/>
          </a:xfrm>
          <a:prstGeom prst="line">
            <a:avLst/>
          </a:prstGeom>
          <a:ln w="38100">
            <a:solidFill>
              <a:srgbClr val="FFFF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5" name="Oval 44">
            <a:extLst>
              <a:ext uri="{FF2B5EF4-FFF2-40B4-BE49-F238E27FC236}">
                <a16:creationId xmlns:a16="http://schemas.microsoft.com/office/drawing/2014/main" id="{DCF6BE58-0AD5-FCFA-61CD-117D13BF2D93}"/>
              </a:ext>
            </a:extLst>
          </p:cNvPr>
          <p:cNvSpPr/>
          <p:nvPr/>
        </p:nvSpPr>
        <p:spPr>
          <a:xfrm>
            <a:off x="1499956" y="1077473"/>
            <a:ext cx="431563" cy="259793"/>
          </a:xfrm>
          <a:prstGeom prst="ellipse">
            <a:avLst/>
          </a:prstGeom>
          <a:noFill/>
          <a:ln w="38100">
            <a:solidFill>
              <a:srgbClr val="FFC00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IN"/>
          </a:p>
        </p:txBody>
      </p:sp>
      <p:sp>
        <p:nvSpPr>
          <p:cNvPr id="46" name="Oval 45">
            <a:extLst>
              <a:ext uri="{FF2B5EF4-FFF2-40B4-BE49-F238E27FC236}">
                <a16:creationId xmlns:a16="http://schemas.microsoft.com/office/drawing/2014/main" id="{366B2328-B764-F10B-2AA9-1D4986277C52}"/>
              </a:ext>
            </a:extLst>
          </p:cNvPr>
          <p:cNvSpPr/>
          <p:nvPr/>
        </p:nvSpPr>
        <p:spPr>
          <a:xfrm>
            <a:off x="1499956" y="1521702"/>
            <a:ext cx="431563" cy="259793"/>
          </a:xfrm>
          <a:prstGeom prst="ellipse">
            <a:avLst/>
          </a:prstGeom>
          <a:noFill/>
          <a:ln w="38100">
            <a:solidFill>
              <a:srgbClr val="FFC00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IN"/>
          </a:p>
        </p:txBody>
      </p:sp>
      <p:sp>
        <p:nvSpPr>
          <p:cNvPr id="47" name="Oval 46">
            <a:extLst>
              <a:ext uri="{FF2B5EF4-FFF2-40B4-BE49-F238E27FC236}">
                <a16:creationId xmlns:a16="http://schemas.microsoft.com/office/drawing/2014/main" id="{118BE903-2085-1B36-64DF-E1FBBD92E589}"/>
              </a:ext>
            </a:extLst>
          </p:cNvPr>
          <p:cNvSpPr/>
          <p:nvPr/>
        </p:nvSpPr>
        <p:spPr>
          <a:xfrm>
            <a:off x="1499956" y="2082664"/>
            <a:ext cx="431563" cy="259793"/>
          </a:xfrm>
          <a:prstGeom prst="ellipse">
            <a:avLst/>
          </a:prstGeom>
          <a:noFill/>
          <a:ln w="38100">
            <a:solidFill>
              <a:srgbClr val="FFC00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IN"/>
          </a:p>
        </p:txBody>
      </p:sp>
      <p:sp>
        <p:nvSpPr>
          <p:cNvPr id="50" name="Rectangle 49">
            <a:extLst>
              <a:ext uri="{FF2B5EF4-FFF2-40B4-BE49-F238E27FC236}">
                <a16:creationId xmlns:a16="http://schemas.microsoft.com/office/drawing/2014/main" id="{F1C7E38C-FF32-7EB8-D890-9FC7D7C6AB56}"/>
              </a:ext>
            </a:extLst>
          </p:cNvPr>
          <p:cNvSpPr/>
          <p:nvPr/>
        </p:nvSpPr>
        <p:spPr>
          <a:xfrm flipH="1">
            <a:off x="7453994" y="1193309"/>
            <a:ext cx="1634432" cy="140061"/>
          </a:xfrm>
          <a:prstGeom prst="rect">
            <a:avLst/>
          </a:prstGeom>
          <a:solidFill>
            <a:srgbClr val="FF0000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IN"/>
          </a:p>
        </p:txBody>
      </p:sp>
      <p:sp>
        <p:nvSpPr>
          <p:cNvPr id="52" name="Rectangle 51">
            <a:extLst>
              <a:ext uri="{FF2B5EF4-FFF2-40B4-BE49-F238E27FC236}">
                <a16:creationId xmlns:a16="http://schemas.microsoft.com/office/drawing/2014/main" id="{E240CB0B-54B4-953E-A2A0-C26AF765BF7A}"/>
              </a:ext>
            </a:extLst>
          </p:cNvPr>
          <p:cNvSpPr/>
          <p:nvPr/>
        </p:nvSpPr>
        <p:spPr>
          <a:xfrm flipH="1">
            <a:off x="7458394" y="1649592"/>
            <a:ext cx="1634432" cy="140061"/>
          </a:xfrm>
          <a:prstGeom prst="rect">
            <a:avLst/>
          </a:prstGeom>
          <a:solidFill>
            <a:srgbClr val="FFFF00"/>
          </a:solidFill>
          <a:ln>
            <a:solidFill>
              <a:srgbClr val="FFFF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IN"/>
          </a:p>
        </p:txBody>
      </p:sp>
      <p:sp>
        <p:nvSpPr>
          <p:cNvPr id="53" name="Rectangle 52">
            <a:extLst>
              <a:ext uri="{FF2B5EF4-FFF2-40B4-BE49-F238E27FC236}">
                <a16:creationId xmlns:a16="http://schemas.microsoft.com/office/drawing/2014/main" id="{964889D9-0E76-2E78-A8B7-3D6AF284500B}"/>
              </a:ext>
            </a:extLst>
          </p:cNvPr>
          <p:cNvSpPr/>
          <p:nvPr/>
        </p:nvSpPr>
        <p:spPr>
          <a:xfrm flipH="1">
            <a:off x="7458392" y="2187370"/>
            <a:ext cx="1634432" cy="140061"/>
          </a:xfrm>
          <a:prstGeom prst="rect">
            <a:avLst/>
          </a:prstGeom>
          <a:solidFill>
            <a:srgbClr val="00B0F0"/>
          </a:solidFill>
          <a:ln>
            <a:solidFill>
              <a:srgbClr val="00B0F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IN"/>
          </a:p>
        </p:txBody>
      </p:sp>
      <p:cxnSp>
        <p:nvCxnSpPr>
          <p:cNvPr id="54" name="Straight Connector 53">
            <a:extLst>
              <a:ext uri="{FF2B5EF4-FFF2-40B4-BE49-F238E27FC236}">
                <a16:creationId xmlns:a16="http://schemas.microsoft.com/office/drawing/2014/main" id="{052470E2-D33A-9C2A-6264-EC986E0DE8C8}"/>
              </a:ext>
            </a:extLst>
          </p:cNvPr>
          <p:cNvCxnSpPr>
            <a:cxnSpLocks/>
            <a:endCxn id="52" idx="3"/>
          </p:cNvCxnSpPr>
          <p:nvPr/>
        </p:nvCxnSpPr>
        <p:spPr>
          <a:xfrm>
            <a:off x="7233257" y="1719623"/>
            <a:ext cx="225137" cy="0"/>
          </a:xfrm>
          <a:prstGeom prst="line">
            <a:avLst/>
          </a:prstGeom>
          <a:ln w="38100">
            <a:solidFill>
              <a:srgbClr val="FFFF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6" name="Straight Connector 55">
            <a:extLst>
              <a:ext uri="{FF2B5EF4-FFF2-40B4-BE49-F238E27FC236}">
                <a16:creationId xmlns:a16="http://schemas.microsoft.com/office/drawing/2014/main" id="{BAF00659-AF8A-3B97-14A6-E479B0F124D7}"/>
              </a:ext>
            </a:extLst>
          </p:cNvPr>
          <p:cNvCxnSpPr>
            <a:cxnSpLocks/>
          </p:cNvCxnSpPr>
          <p:nvPr/>
        </p:nvCxnSpPr>
        <p:spPr>
          <a:xfrm>
            <a:off x="9092091" y="1263340"/>
            <a:ext cx="1054996" cy="0"/>
          </a:xfrm>
          <a:prstGeom prst="line">
            <a:avLst/>
          </a:prstGeom>
          <a:ln w="38100">
            <a:solidFill>
              <a:srgbClr val="FFFF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7" name="Straight Connector 56">
            <a:extLst>
              <a:ext uri="{FF2B5EF4-FFF2-40B4-BE49-F238E27FC236}">
                <a16:creationId xmlns:a16="http://schemas.microsoft.com/office/drawing/2014/main" id="{9797C1F1-F818-044C-3938-BC0E8ED692FE}"/>
              </a:ext>
            </a:extLst>
          </p:cNvPr>
          <p:cNvCxnSpPr>
            <a:cxnSpLocks/>
          </p:cNvCxnSpPr>
          <p:nvPr/>
        </p:nvCxnSpPr>
        <p:spPr>
          <a:xfrm flipV="1">
            <a:off x="9092069" y="1701905"/>
            <a:ext cx="1055041" cy="17719"/>
          </a:xfrm>
          <a:prstGeom prst="line">
            <a:avLst/>
          </a:prstGeom>
          <a:ln w="38100">
            <a:solidFill>
              <a:srgbClr val="FFFF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0" name="Straight Connector 59">
            <a:extLst>
              <a:ext uri="{FF2B5EF4-FFF2-40B4-BE49-F238E27FC236}">
                <a16:creationId xmlns:a16="http://schemas.microsoft.com/office/drawing/2014/main" id="{661C82DB-583D-8ABD-AC43-ACE10C874B64}"/>
              </a:ext>
            </a:extLst>
          </p:cNvPr>
          <p:cNvCxnSpPr>
            <a:cxnSpLocks/>
          </p:cNvCxnSpPr>
          <p:nvPr/>
        </p:nvCxnSpPr>
        <p:spPr>
          <a:xfrm>
            <a:off x="9088381" y="2257400"/>
            <a:ext cx="1062416" cy="0"/>
          </a:xfrm>
          <a:prstGeom prst="line">
            <a:avLst/>
          </a:prstGeom>
          <a:ln w="38100">
            <a:solidFill>
              <a:srgbClr val="FFFF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2" name="Elbow Connector 4">
            <a:extLst>
              <a:ext uri="{FF2B5EF4-FFF2-40B4-BE49-F238E27FC236}">
                <a16:creationId xmlns:a16="http://schemas.microsoft.com/office/drawing/2014/main" id="{1D6D1F22-62DA-E931-DA5A-5FE000A863A6}"/>
              </a:ext>
            </a:extLst>
          </p:cNvPr>
          <p:cNvCxnSpPr>
            <a:cxnSpLocks/>
            <a:stCxn id="50" idx="3"/>
          </p:cNvCxnSpPr>
          <p:nvPr/>
        </p:nvCxnSpPr>
        <p:spPr>
          <a:xfrm rot="10800000" flipV="1">
            <a:off x="7233258" y="1263339"/>
            <a:ext cx="220737" cy="1639315"/>
          </a:xfrm>
          <a:prstGeom prst="bentConnector2">
            <a:avLst/>
          </a:prstGeom>
          <a:ln w="38100">
            <a:solidFill>
              <a:srgbClr val="FFFF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5" name="Straight Connector 64">
            <a:extLst>
              <a:ext uri="{FF2B5EF4-FFF2-40B4-BE49-F238E27FC236}">
                <a16:creationId xmlns:a16="http://schemas.microsoft.com/office/drawing/2014/main" id="{55BEA966-D39D-ED19-B30C-429B5DD82B23}"/>
              </a:ext>
            </a:extLst>
          </p:cNvPr>
          <p:cNvCxnSpPr>
            <a:cxnSpLocks/>
          </p:cNvCxnSpPr>
          <p:nvPr/>
        </p:nvCxnSpPr>
        <p:spPr>
          <a:xfrm flipV="1">
            <a:off x="7245116" y="2883198"/>
            <a:ext cx="2878852" cy="7619"/>
          </a:xfrm>
          <a:prstGeom prst="line">
            <a:avLst/>
          </a:prstGeom>
          <a:ln w="38100">
            <a:solidFill>
              <a:srgbClr val="FFFF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68" name="Oval 67">
            <a:extLst>
              <a:ext uri="{FF2B5EF4-FFF2-40B4-BE49-F238E27FC236}">
                <a16:creationId xmlns:a16="http://schemas.microsoft.com/office/drawing/2014/main" id="{DEE55E43-446E-99E1-23FE-6991A79CD418}"/>
              </a:ext>
            </a:extLst>
          </p:cNvPr>
          <p:cNvSpPr/>
          <p:nvPr/>
        </p:nvSpPr>
        <p:spPr>
          <a:xfrm flipH="1">
            <a:off x="9403808" y="1135391"/>
            <a:ext cx="431563" cy="259793"/>
          </a:xfrm>
          <a:prstGeom prst="ellipse">
            <a:avLst/>
          </a:prstGeom>
          <a:noFill/>
          <a:ln w="38100">
            <a:solidFill>
              <a:srgbClr val="FFC00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IN"/>
          </a:p>
        </p:txBody>
      </p:sp>
      <p:sp>
        <p:nvSpPr>
          <p:cNvPr id="69" name="Oval 68">
            <a:extLst>
              <a:ext uri="{FF2B5EF4-FFF2-40B4-BE49-F238E27FC236}">
                <a16:creationId xmlns:a16="http://schemas.microsoft.com/office/drawing/2014/main" id="{98C8F9AA-C5E4-9B46-66DC-05A6744FBC25}"/>
              </a:ext>
            </a:extLst>
          </p:cNvPr>
          <p:cNvSpPr/>
          <p:nvPr/>
        </p:nvSpPr>
        <p:spPr>
          <a:xfrm flipH="1">
            <a:off x="9403808" y="1579620"/>
            <a:ext cx="431563" cy="259793"/>
          </a:xfrm>
          <a:prstGeom prst="ellipse">
            <a:avLst/>
          </a:prstGeom>
          <a:noFill/>
          <a:ln w="38100">
            <a:solidFill>
              <a:srgbClr val="FFC00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IN"/>
          </a:p>
        </p:txBody>
      </p:sp>
      <p:sp>
        <p:nvSpPr>
          <p:cNvPr id="70" name="Oval 69">
            <a:extLst>
              <a:ext uri="{FF2B5EF4-FFF2-40B4-BE49-F238E27FC236}">
                <a16:creationId xmlns:a16="http://schemas.microsoft.com/office/drawing/2014/main" id="{0E066D7C-F62F-8F26-91CB-96D8D9567470}"/>
              </a:ext>
            </a:extLst>
          </p:cNvPr>
          <p:cNvSpPr/>
          <p:nvPr/>
        </p:nvSpPr>
        <p:spPr>
          <a:xfrm flipH="1">
            <a:off x="9403808" y="2140582"/>
            <a:ext cx="431563" cy="259793"/>
          </a:xfrm>
          <a:prstGeom prst="ellipse">
            <a:avLst/>
          </a:prstGeom>
          <a:noFill/>
          <a:ln w="38100">
            <a:solidFill>
              <a:srgbClr val="FFC00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IN"/>
          </a:p>
        </p:txBody>
      </p:sp>
      <p:sp>
        <p:nvSpPr>
          <p:cNvPr id="71" name="Oval 70">
            <a:extLst>
              <a:ext uri="{FF2B5EF4-FFF2-40B4-BE49-F238E27FC236}">
                <a16:creationId xmlns:a16="http://schemas.microsoft.com/office/drawing/2014/main" id="{B7D84A80-7586-EDD3-A7CC-59C658B19EED}"/>
              </a:ext>
            </a:extLst>
          </p:cNvPr>
          <p:cNvSpPr/>
          <p:nvPr/>
        </p:nvSpPr>
        <p:spPr>
          <a:xfrm flipH="1">
            <a:off x="9403808" y="2738225"/>
            <a:ext cx="431563" cy="259793"/>
          </a:xfrm>
          <a:prstGeom prst="ellipse">
            <a:avLst/>
          </a:prstGeom>
          <a:noFill/>
          <a:ln w="38100">
            <a:solidFill>
              <a:srgbClr val="FFC00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IN"/>
          </a:p>
        </p:txBody>
      </p:sp>
      <p:sp>
        <p:nvSpPr>
          <p:cNvPr id="34" name="Oval 33">
            <a:extLst>
              <a:ext uri="{FF2B5EF4-FFF2-40B4-BE49-F238E27FC236}">
                <a16:creationId xmlns:a16="http://schemas.microsoft.com/office/drawing/2014/main" id="{BF4EA8F5-20DF-006E-B90C-B3C731DB41AE}"/>
              </a:ext>
            </a:extLst>
          </p:cNvPr>
          <p:cNvSpPr/>
          <p:nvPr/>
        </p:nvSpPr>
        <p:spPr>
          <a:xfrm>
            <a:off x="4210733" y="1074230"/>
            <a:ext cx="431563" cy="259793"/>
          </a:xfrm>
          <a:prstGeom prst="ellipse">
            <a:avLst/>
          </a:prstGeom>
          <a:noFill/>
          <a:ln w="38100">
            <a:solidFill>
              <a:srgbClr val="FFC00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IN"/>
          </a:p>
        </p:txBody>
      </p:sp>
      <p:sp>
        <p:nvSpPr>
          <p:cNvPr id="36" name="Oval 35">
            <a:extLst>
              <a:ext uri="{FF2B5EF4-FFF2-40B4-BE49-F238E27FC236}">
                <a16:creationId xmlns:a16="http://schemas.microsoft.com/office/drawing/2014/main" id="{A14E4E1A-4831-23D7-0ABA-85F08D35B79D}"/>
              </a:ext>
            </a:extLst>
          </p:cNvPr>
          <p:cNvSpPr/>
          <p:nvPr/>
        </p:nvSpPr>
        <p:spPr>
          <a:xfrm>
            <a:off x="4210733" y="1518459"/>
            <a:ext cx="431563" cy="259793"/>
          </a:xfrm>
          <a:prstGeom prst="ellipse">
            <a:avLst/>
          </a:prstGeom>
          <a:noFill/>
          <a:ln w="38100">
            <a:solidFill>
              <a:srgbClr val="FFC00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IN"/>
          </a:p>
        </p:txBody>
      </p:sp>
      <p:sp>
        <p:nvSpPr>
          <p:cNvPr id="37" name="Oval 36">
            <a:extLst>
              <a:ext uri="{FF2B5EF4-FFF2-40B4-BE49-F238E27FC236}">
                <a16:creationId xmlns:a16="http://schemas.microsoft.com/office/drawing/2014/main" id="{0BA6E55E-1BF3-5D63-3EB1-EA005A576971}"/>
              </a:ext>
            </a:extLst>
          </p:cNvPr>
          <p:cNvSpPr/>
          <p:nvPr/>
        </p:nvSpPr>
        <p:spPr>
          <a:xfrm>
            <a:off x="4210733" y="2079421"/>
            <a:ext cx="431563" cy="259793"/>
          </a:xfrm>
          <a:prstGeom prst="ellipse">
            <a:avLst/>
          </a:prstGeom>
          <a:noFill/>
          <a:ln w="38100">
            <a:solidFill>
              <a:srgbClr val="FFC00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IN"/>
          </a:p>
        </p:txBody>
      </p:sp>
      <p:cxnSp>
        <p:nvCxnSpPr>
          <p:cNvPr id="6" name="Straight Connector 5">
            <a:extLst>
              <a:ext uri="{FF2B5EF4-FFF2-40B4-BE49-F238E27FC236}">
                <a16:creationId xmlns:a16="http://schemas.microsoft.com/office/drawing/2014/main" id="{A92112D5-3DF5-DE5F-EAF8-D42BDF9E4212}"/>
              </a:ext>
            </a:extLst>
          </p:cNvPr>
          <p:cNvCxnSpPr>
            <a:cxnSpLocks/>
          </p:cNvCxnSpPr>
          <p:nvPr/>
        </p:nvCxnSpPr>
        <p:spPr>
          <a:xfrm>
            <a:off x="7249467" y="2261130"/>
            <a:ext cx="225137" cy="0"/>
          </a:xfrm>
          <a:prstGeom prst="line">
            <a:avLst/>
          </a:prstGeom>
          <a:ln w="38100">
            <a:solidFill>
              <a:srgbClr val="FFFF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7" name="Title 2">
            <a:extLst>
              <a:ext uri="{FF2B5EF4-FFF2-40B4-BE49-F238E27FC236}">
                <a16:creationId xmlns:a16="http://schemas.microsoft.com/office/drawing/2014/main" id="{9173C54E-9C53-2C1A-557B-268EF7C178FE}"/>
              </a:ext>
            </a:extLst>
          </p:cNvPr>
          <p:cNvSpPr txBox="1">
            <a:spLocks/>
          </p:cNvSpPr>
          <p:nvPr/>
        </p:nvSpPr>
        <p:spPr>
          <a:xfrm flipH="1">
            <a:off x="9767224" y="808235"/>
            <a:ext cx="872966" cy="374928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>
            <a:lvl1pPr algn="l" defTabSz="914400" rtl="0" eaLnBrk="1" latinLnBrk="0" hangingPunct="1">
              <a:lnSpc>
                <a:spcPct val="85000"/>
              </a:lnSpc>
              <a:spcBef>
                <a:spcPct val="0"/>
              </a:spcBef>
              <a:buNone/>
              <a:defRPr sz="7200" kern="1200" spc="-50" baseline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IN" sz="2000" i="1" dirty="0"/>
              <a:t>P1</a:t>
            </a:r>
          </a:p>
        </p:txBody>
      </p:sp>
      <p:grpSp>
        <p:nvGrpSpPr>
          <p:cNvPr id="8" name="Group 7">
            <a:extLst>
              <a:ext uri="{FF2B5EF4-FFF2-40B4-BE49-F238E27FC236}">
                <a16:creationId xmlns:a16="http://schemas.microsoft.com/office/drawing/2014/main" id="{C09C8EC4-F6E3-0B4E-37E5-385AB74C2BA8}"/>
              </a:ext>
            </a:extLst>
          </p:cNvPr>
          <p:cNvGrpSpPr/>
          <p:nvPr/>
        </p:nvGrpSpPr>
        <p:grpSpPr>
          <a:xfrm>
            <a:off x="6956780" y="2873749"/>
            <a:ext cx="545198" cy="525556"/>
            <a:chOff x="6683245" y="4606114"/>
            <a:chExt cx="545198" cy="366627"/>
          </a:xfrm>
        </p:grpSpPr>
        <p:cxnSp>
          <p:nvCxnSpPr>
            <p:cNvPr id="9" name="Straight Connector 8">
              <a:extLst>
                <a:ext uri="{FF2B5EF4-FFF2-40B4-BE49-F238E27FC236}">
                  <a16:creationId xmlns:a16="http://schemas.microsoft.com/office/drawing/2014/main" id="{2219E5A4-AB44-3908-5537-7EA2C812514E}"/>
                </a:ext>
              </a:extLst>
            </p:cNvPr>
            <p:cNvCxnSpPr/>
            <p:nvPr/>
          </p:nvCxnSpPr>
          <p:spPr>
            <a:xfrm>
              <a:off x="6820140" y="4890848"/>
              <a:ext cx="273790" cy="0"/>
            </a:xfrm>
            <a:prstGeom prst="line">
              <a:avLst/>
            </a:prstGeom>
            <a:ln>
              <a:solidFill>
                <a:srgbClr val="FFC000"/>
              </a:solidFill>
            </a:ln>
          </p:spPr>
          <p:style>
            <a:lnRef idx="1">
              <a:schemeClr val="dk1"/>
            </a:lnRef>
            <a:fillRef idx="0">
              <a:schemeClr val="dk1"/>
            </a:fillRef>
            <a:effectRef idx="0">
              <a:schemeClr val="dk1"/>
            </a:effectRef>
            <a:fontRef idx="minor">
              <a:schemeClr val="tx1"/>
            </a:fontRef>
          </p:style>
        </p:cxnSp>
        <p:cxnSp>
          <p:nvCxnSpPr>
            <p:cNvPr id="10" name="Straight Connector 9">
              <a:extLst>
                <a:ext uri="{FF2B5EF4-FFF2-40B4-BE49-F238E27FC236}">
                  <a16:creationId xmlns:a16="http://schemas.microsoft.com/office/drawing/2014/main" id="{4D42B4B5-9D8D-63B9-7401-32D5C7A8F851}"/>
                </a:ext>
              </a:extLst>
            </p:cNvPr>
            <p:cNvCxnSpPr/>
            <p:nvPr/>
          </p:nvCxnSpPr>
          <p:spPr>
            <a:xfrm>
              <a:off x="6820140" y="4890848"/>
              <a:ext cx="273790" cy="0"/>
            </a:xfrm>
            <a:prstGeom prst="line">
              <a:avLst/>
            </a:prstGeom>
            <a:ln>
              <a:solidFill>
                <a:srgbClr val="FFC000"/>
              </a:solidFill>
            </a:ln>
          </p:spPr>
          <p:style>
            <a:lnRef idx="1">
              <a:schemeClr val="dk1"/>
            </a:lnRef>
            <a:fillRef idx="0">
              <a:schemeClr val="dk1"/>
            </a:fillRef>
            <a:effectRef idx="0">
              <a:schemeClr val="dk1"/>
            </a:effectRef>
            <a:fontRef idx="minor">
              <a:schemeClr val="tx1"/>
            </a:fontRef>
          </p:style>
        </p:cxnSp>
        <p:cxnSp>
          <p:nvCxnSpPr>
            <p:cNvPr id="11" name="Straight Connector 10">
              <a:extLst>
                <a:ext uri="{FF2B5EF4-FFF2-40B4-BE49-F238E27FC236}">
                  <a16:creationId xmlns:a16="http://schemas.microsoft.com/office/drawing/2014/main" id="{28F189BE-AAE1-2CB9-9459-B91711BB4AC4}"/>
                </a:ext>
              </a:extLst>
            </p:cNvPr>
            <p:cNvCxnSpPr/>
            <p:nvPr/>
          </p:nvCxnSpPr>
          <p:spPr>
            <a:xfrm>
              <a:off x="6683245" y="4738841"/>
              <a:ext cx="545198" cy="0"/>
            </a:xfrm>
            <a:prstGeom prst="line">
              <a:avLst/>
            </a:prstGeom>
            <a:ln>
              <a:solidFill>
                <a:srgbClr val="FFC000"/>
              </a:solidFill>
            </a:ln>
          </p:spPr>
          <p:style>
            <a:lnRef idx="1">
              <a:schemeClr val="dk1"/>
            </a:lnRef>
            <a:fillRef idx="0">
              <a:schemeClr val="dk1"/>
            </a:fillRef>
            <a:effectRef idx="0">
              <a:schemeClr val="dk1"/>
            </a:effectRef>
            <a:fontRef idx="minor">
              <a:schemeClr val="tx1"/>
            </a:fontRef>
          </p:style>
        </p:cxnSp>
        <p:cxnSp>
          <p:nvCxnSpPr>
            <p:cNvPr id="12" name="Straight Connector 11">
              <a:extLst>
                <a:ext uri="{FF2B5EF4-FFF2-40B4-BE49-F238E27FC236}">
                  <a16:creationId xmlns:a16="http://schemas.microsoft.com/office/drawing/2014/main" id="{1069C59A-7BDB-4FAB-A3D8-2125F1CE140F}"/>
                </a:ext>
              </a:extLst>
            </p:cNvPr>
            <p:cNvCxnSpPr/>
            <p:nvPr/>
          </p:nvCxnSpPr>
          <p:spPr>
            <a:xfrm>
              <a:off x="6737906" y="4803757"/>
              <a:ext cx="435769" cy="4763"/>
            </a:xfrm>
            <a:prstGeom prst="line">
              <a:avLst/>
            </a:prstGeom>
            <a:ln>
              <a:solidFill>
                <a:srgbClr val="FFC000"/>
              </a:solidFill>
            </a:ln>
          </p:spPr>
          <p:style>
            <a:lnRef idx="1">
              <a:schemeClr val="dk1"/>
            </a:lnRef>
            <a:fillRef idx="0">
              <a:schemeClr val="dk1"/>
            </a:fillRef>
            <a:effectRef idx="0">
              <a:schemeClr val="dk1"/>
            </a:effectRef>
            <a:fontRef idx="minor">
              <a:schemeClr val="tx1"/>
            </a:fontRef>
          </p:style>
        </p:cxnSp>
        <p:cxnSp>
          <p:nvCxnSpPr>
            <p:cNvPr id="13" name="Straight Connector 12">
              <a:extLst>
                <a:ext uri="{FF2B5EF4-FFF2-40B4-BE49-F238E27FC236}">
                  <a16:creationId xmlns:a16="http://schemas.microsoft.com/office/drawing/2014/main" id="{8A9D31E6-CC21-3D67-0C1A-81847302D0B0}"/>
                </a:ext>
              </a:extLst>
            </p:cNvPr>
            <p:cNvCxnSpPr/>
            <p:nvPr/>
          </p:nvCxnSpPr>
          <p:spPr>
            <a:xfrm>
              <a:off x="6888587" y="4972741"/>
              <a:ext cx="142213" cy="0"/>
            </a:xfrm>
            <a:prstGeom prst="line">
              <a:avLst/>
            </a:prstGeom>
            <a:ln>
              <a:solidFill>
                <a:srgbClr val="FFC000"/>
              </a:solidFill>
            </a:ln>
          </p:spPr>
          <p:style>
            <a:lnRef idx="1">
              <a:schemeClr val="dk1"/>
            </a:lnRef>
            <a:fillRef idx="0">
              <a:schemeClr val="dk1"/>
            </a:fillRef>
            <a:effectRef idx="0">
              <a:schemeClr val="dk1"/>
            </a:effectRef>
            <a:fontRef idx="minor">
              <a:schemeClr val="tx1"/>
            </a:fontRef>
          </p:style>
        </p:cxnSp>
        <p:cxnSp>
          <p:nvCxnSpPr>
            <p:cNvPr id="14" name="Straight Connector 13">
              <a:extLst>
                <a:ext uri="{FF2B5EF4-FFF2-40B4-BE49-F238E27FC236}">
                  <a16:creationId xmlns:a16="http://schemas.microsoft.com/office/drawing/2014/main" id="{DEEA716D-BF89-3A4D-CE9B-1F2945CA2C66}"/>
                </a:ext>
              </a:extLst>
            </p:cNvPr>
            <p:cNvCxnSpPr/>
            <p:nvPr/>
          </p:nvCxnSpPr>
          <p:spPr>
            <a:xfrm flipV="1">
              <a:off x="6955790" y="4606114"/>
              <a:ext cx="1191" cy="365697"/>
            </a:xfrm>
            <a:prstGeom prst="line">
              <a:avLst/>
            </a:prstGeom>
            <a:ln>
              <a:solidFill>
                <a:srgbClr val="FFC000"/>
              </a:solidFill>
            </a:ln>
          </p:spPr>
          <p:style>
            <a:lnRef idx="1">
              <a:schemeClr val="dk1"/>
            </a:lnRef>
            <a:fillRef idx="0">
              <a:schemeClr val="dk1"/>
            </a:fillRef>
            <a:effectRef idx="0">
              <a:schemeClr val="dk1"/>
            </a:effectRef>
            <a:fontRef idx="minor">
              <a:schemeClr val="tx1"/>
            </a:fontRef>
          </p:style>
        </p:cxnSp>
      </p:grpSp>
      <p:grpSp>
        <p:nvGrpSpPr>
          <p:cNvPr id="4" name="Group 3">
            <a:extLst>
              <a:ext uri="{FF2B5EF4-FFF2-40B4-BE49-F238E27FC236}">
                <a16:creationId xmlns:a16="http://schemas.microsoft.com/office/drawing/2014/main" id="{8DD1F0A3-641D-1259-8436-06C6D58BC62C}"/>
              </a:ext>
            </a:extLst>
          </p:cNvPr>
          <p:cNvGrpSpPr/>
          <p:nvPr/>
        </p:nvGrpSpPr>
        <p:grpSpPr>
          <a:xfrm>
            <a:off x="4698014" y="2696849"/>
            <a:ext cx="545198" cy="525556"/>
            <a:chOff x="6683245" y="4606114"/>
            <a:chExt cx="545198" cy="366627"/>
          </a:xfrm>
        </p:grpSpPr>
        <p:cxnSp>
          <p:nvCxnSpPr>
            <p:cNvPr id="5" name="Straight Connector 4">
              <a:extLst>
                <a:ext uri="{FF2B5EF4-FFF2-40B4-BE49-F238E27FC236}">
                  <a16:creationId xmlns:a16="http://schemas.microsoft.com/office/drawing/2014/main" id="{C7960316-D125-2FFF-BDE9-0EDC125196F4}"/>
                </a:ext>
              </a:extLst>
            </p:cNvPr>
            <p:cNvCxnSpPr/>
            <p:nvPr/>
          </p:nvCxnSpPr>
          <p:spPr>
            <a:xfrm>
              <a:off x="6820140" y="4890848"/>
              <a:ext cx="273790" cy="0"/>
            </a:xfrm>
            <a:prstGeom prst="line">
              <a:avLst/>
            </a:prstGeom>
            <a:ln>
              <a:solidFill>
                <a:srgbClr val="FFC000"/>
              </a:solidFill>
            </a:ln>
          </p:spPr>
          <p:style>
            <a:lnRef idx="1">
              <a:schemeClr val="dk1"/>
            </a:lnRef>
            <a:fillRef idx="0">
              <a:schemeClr val="dk1"/>
            </a:fillRef>
            <a:effectRef idx="0">
              <a:schemeClr val="dk1"/>
            </a:effectRef>
            <a:fontRef idx="minor">
              <a:schemeClr val="tx1"/>
            </a:fontRef>
          </p:style>
        </p:cxnSp>
        <p:cxnSp>
          <p:nvCxnSpPr>
            <p:cNvPr id="15" name="Straight Connector 14">
              <a:extLst>
                <a:ext uri="{FF2B5EF4-FFF2-40B4-BE49-F238E27FC236}">
                  <a16:creationId xmlns:a16="http://schemas.microsoft.com/office/drawing/2014/main" id="{9B7DA418-34EB-4C30-E10D-E2650143D53B}"/>
                </a:ext>
              </a:extLst>
            </p:cNvPr>
            <p:cNvCxnSpPr/>
            <p:nvPr/>
          </p:nvCxnSpPr>
          <p:spPr>
            <a:xfrm>
              <a:off x="6820140" y="4890848"/>
              <a:ext cx="273790" cy="0"/>
            </a:xfrm>
            <a:prstGeom prst="line">
              <a:avLst/>
            </a:prstGeom>
            <a:ln>
              <a:solidFill>
                <a:srgbClr val="FFC000"/>
              </a:solidFill>
            </a:ln>
          </p:spPr>
          <p:style>
            <a:lnRef idx="1">
              <a:schemeClr val="dk1"/>
            </a:lnRef>
            <a:fillRef idx="0">
              <a:schemeClr val="dk1"/>
            </a:fillRef>
            <a:effectRef idx="0">
              <a:schemeClr val="dk1"/>
            </a:effectRef>
            <a:fontRef idx="minor">
              <a:schemeClr val="tx1"/>
            </a:fontRef>
          </p:style>
        </p:cxnSp>
        <p:cxnSp>
          <p:nvCxnSpPr>
            <p:cNvPr id="16" name="Straight Connector 15">
              <a:extLst>
                <a:ext uri="{FF2B5EF4-FFF2-40B4-BE49-F238E27FC236}">
                  <a16:creationId xmlns:a16="http://schemas.microsoft.com/office/drawing/2014/main" id="{FDC71CD1-8D17-7F4F-1EDF-7D1E4E82B86D}"/>
                </a:ext>
              </a:extLst>
            </p:cNvPr>
            <p:cNvCxnSpPr/>
            <p:nvPr/>
          </p:nvCxnSpPr>
          <p:spPr>
            <a:xfrm>
              <a:off x="6683245" y="4738841"/>
              <a:ext cx="545198" cy="0"/>
            </a:xfrm>
            <a:prstGeom prst="line">
              <a:avLst/>
            </a:prstGeom>
            <a:ln>
              <a:solidFill>
                <a:srgbClr val="FFC000"/>
              </a:solidFill>
            </a:ln>
          </p:spPr>
          <p:style>
            <a:lnRef idx="1">
              <a:schemeClr val="dk1"/>
            </a:lnRef>
            <a:fillRef idx="0">
              <a:schemeClr val="dk1"/>
            </a:fillRef>
            <a:effectRef idx="0">
              <a:schemeClr val="dk1"/>
            </a:effectRef>
            <a:fontRef idx="minor">
              <a:schemeClr val="tx1"/>
            </a:fontRef>
          </p:style>
        </p:cxnSp>
        <p:cxnSp>
          <p:nvCxnSpPr>
            <p:cNvPr id="17" name="Straight Connector 16">
              <a:extLst>
                <a:ext uri="{FF2B5EF4-FFF2-40B4-BE49-F238E27FC236}">
                  <a16:creationId xmlns:a16="http://schemas.microsoft.com/office/drawing/2014/main" id="{834B8857-E96C-D54E-D606-C760A902585B}"/>
                </a:ext>
              </a:extLst>
            </p:cNvPr>
            <p:cNvCxnSpPr/>
            <p:nvPr/>
          </p:nvCxnSpPr>
          <p:spPr>
            <a:xfrm>
              <a:off x="6737906" y="4803757"/>
              <a:ext cx="435769" cy="4763"/>
            </a:xfrm>
            <a:prstGeom prst="line">
              <a:avLst/>
            </a:prstGeom>
            <a:ln>
              <a:solidFill>
                <a:srgbClr val="FFC000"/>
              </a:solidFill>
            </a:ln>
          </p:spPr>
          <p:style>
            <a:lnRef idx="1">
              <a:schemeClr val="dk1"/>
            </a:lnRef>
            <a:fillRef idx="0">
              <a:schemeClr val="dk1"/>
            </a:fillRef>
            <a:effectRef idx="0">
              <a:schemeClr val="dk1"/>
            </a:effectRef>
            <a:fontRef idx="minor">
              <a:schemeClr val="tx1"/>
            </a:fontRef>
          </p:style>
        </p:cxnSp>
        <p:cxnSp>
          <p:nvCxnSpPr>
            <p:cNvPr id="18" name="Straight Connector 17">
              <a:extLst>
                <a:ext uri="{FF2B5EF4-FFF2-40B4-BE49-F238E27FC236}">
                  <a16:creationId xmlns:a16="http://schemas.microsoft.com/office/drawing/2014/main" id="{46CF5672-1D03-7895-F8B9-322FDE643715}"/>
                </a:ext>
              </a:extLst>
            </p:cNvPr>
            <p:cNvCxnSpPr/>
            <p:nvPr/>
          </p:nvCxnSpPr>
          <p:spPr>
            <a:xfrm>
              <a:off x="6888587" y="4972741"/>
              <a:ext cx="142213" cy="0"/>
            </a:xfrm>
            <a:prstGeom prst="line">
              <a:avLst/>
            </a:prstGeom>
            <a:ln>
              <a:solidFill>
                <a:srgbClr val="FFC000"/>
              </a:solidFill>
            </a:ln>
          </p:spPr>
          <p:style>
            <a:lnRef idx="1">
              <a:schemeClr val="dk1"/>
            </a:lnRef>
            <a:fillRef idx="0">
              <a:schemeClr val="dk1"/>
            </a:fillRef>
            <a:effectRef idx="0">
              <a:schemeClr val="dk1"/>
            </a:effectRef>
            <a:fontRef idx="minor">
              <a:schemeClr val="tx1"/>
            </a:fontRef>
          </p:style>
        </p:cxnSp>
        <p:cxnSp>
          <p:nvCxnSpPr>
            <p:cNvPr id="19" name="Straight Connector 18">
              <a:extLst>
                <a:ext uri="{FF2B5EF4-FFF2-40B4-BE49-F238E27FC236}">
                  <a16:creationId xmlns:a16="http://schemas.microsoft.com/office/drawing/2014/main" id="{12B3E5A9-8DD1-ED49-6BCF-5455BAF7BDB5}"/>
                </a:ext>
              </a:extLst>
            </p:cNvPr>
            <p:cNvCxnSpPr/>
            <p:nvPr/>
          </p:nvCxnSpPr>
          <p:spPr>
            <a:xfrm flipV="1">
              <a:off x="6955790" y="4606114"/>
              <a:ext cx="1191" cy="365697"/>
            </a:xfrm>
            <a:prstGeom prst="line">
              <a:avLst/>
            </a:prstGeom>
            <a:ln>
              <a:solidFill>
                <a:srgbClr val="FFC000"/>
              </a:solidFill>
            </a:ln>
          </p:spPr>
          <p:style>
            <a:lnRef idx="1">
              <a:schemeClr val="dk1"/>
            </a:lnRef>
            <a:fillRef idx="0">
              <a:schemeClr val="dk1"/>
            </a:fillRef>
            <a:effectRef idx="0">
              <a:schemeClr val="dk1"/>
            </a:effectRef>
            <a:fontRef idx="minor">
              <a:schemeClr val="tx1"/>
            </a:fontRef>
          </p:style>
        </p:cxnSp>
      </p:grpSp>
      <p:sp>
        <p:nvSpPr>
          <p:cNvPr id="24" name="Rectangle 23">
            <a:extLst>
              <a:ext uri="{FF2B5EF4-FFF2-40B4-BE49-F238E27FC236}">
                <a16:creationId xmlns:a16="http://schemas.microsoft.com/office/drawing/2014/main" id="{0F595A68-2F6C-49B7-4283-7E5F5E7107B3}"/>
              </a:ext>
            </a:extLst>
          </p:cNvPr>
          <p:cNvSpPr/>
          <p:nvPr/>
        </p:nvSpPr>
        <p:spPr>
          <a:xfrm flipH="1">
            <a:off x="7513213" y="4168479"/>
            <a:ext cx="1634432" cy="140061"/>
          </a:xfrm>
          <a:prstGeom prst="rect">
            <a:avLst/>
          </a:prstGeom>
          <a:solidFill>
            <a:srgbClr val="FF0000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IN"/>
          </a:p>
        </p:txBody>
      </p:sp>
      <p:sp>
        <p:nvSpPr>
          <p:cNvPr id="26" name="Rectangle 25">
            <a:extLst>
              <a:ext uri="{FF2B5EF4-FFF2-40B4-BE49-F238E27FC236}">
                <a16:creationId xmlns:a16="http://schemas.microsoft.com/office/drawing/2014/main" id="{AE9F6AB6-9412-028F-8543-744AEB9B44DD}"/>
              </a:ext>
            </a:extLst>
          </p:cNvPr>
          <p:cNvSpPr/>
          <p:nvPr/>
        </p:nvSpPr>
        <p:spPr>
          <a:xfrm flipH="1">
            <a:off x="7517613" y="4624762"/>
            <a:ext cx="1634432" cy="140061"/>
          </a:xfrm>
          <a:prstGeom prst="rect">
            <a:avLst/>
          </a:prstGeom>
          <a:solidFill>
            <a:srgbClr val="FFFF00"/>
          </a:solidFill>
          <a:ln>
            <a:solidFill>
              <a:srgbClr val="FFFF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IN"/>
          </a:p>
        </p:txBody>
      </p:sp>
      <p:sp>
        <p:nvSpPr>
          <p:cNvPr id="31" name="Rectangle 30">
            <a:extLst>
              <a:ext uri="{FF2B5EF4-FFF2-40B4-BE49-F238E27FC236}">
                <a16:creationId xmlns:a16="http://schemas.microsoft.com/office/drawing/2014/main" id="{C9FB89F9-2982-ED3D-9EA3-A108DABEFFC4}"/>
              </a:ext>
            </a:extLst>
          </p:cNvPr>
          <p:cNvSpPr/>
          <p:nvPr/>
        </p:nvSpPr>
        <p:spPr>
          <a:xfrm flipH="1">
            <a:off x="7517611" y="5162540"/>
            <a:ext cx="1634432" cy="140061"/>
          </a:xfrm>
          <a:prstGeom prst="rect">
            <a:avLst/>
          </a:prstGeom>
          <a:solidFill>
            <a:srgbClr val="00B0F0"/>
          </a:solidFill>
          <a:ln>
            <a:solidFill>
              <a:srgbClr val="00B0F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IN"/>
          </a:p>
        </p:txBody>
      </p:sp>
      <p:cxnSp>
        <p:nvCxnSpPr>
          <p:cNvPr id="33" name="Straight Connector 32">
            <a:extLst>
              <a:ext uri="{FF2B5EF4-FFF2-40B4-BE49-F238E27FC236}">
                <a16:creationId xmlns:a16="http://schemas.microsoft.com/office/drawing/2014/main" id="{9C83E8F7-1D0C-1B29-0120-1B069D3417FD}"/>
              </a:ext>
            </a:extLst>
          </p:cNvPr>
          <p:cNvCxnSpPr>
            <a:cxnSpLocks/>
            <a:endCxn id="26" idx="3"/>
          </p:cNvCxnSpPr>
          <p:nvPr/>
        </p:nvCxnSpPr>
        <p:spPr>
          <a:xfrm>
            <a:off x="7292476" y="4694793"/>
            <a:ext cx="225137" cy="0"/>
          </a:xfrm>
          <a:prstGeom prst="line">
            <a:avLst/>
          </a:prstGeom>
          <a:ln w="38100">
            <a:solidFill>
              <a:srgbClr val="FFFF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8" name="Straight Connector 37">
            <a:extLst>
              <a:ext uri="{FF2B5EF4-FFF2-40B4-BE49-F238E27FC236}">
                <a16:creationId xmlns:a16="http://schemas.microsoft.com/office/drawing/2014/main" id="{4126D837-0883-8AEB-EBA8-BAC3579B9DA3}"/>
              </a:ext>
            </a:extLst>
          </p:cNvPr>
          <p:cNvCxnSpPr>
            <a:cxnSpLocks/>
          </p:cNvCxnSpPr>
          <p:nvPr/>
        </p:nvCxnSpPr>
        <p:spPr>
          <a:xfrm>
            <a:off x="9151310" y="4238510"/>
            <a:ext cx="1054996" cy="0"/>
          </a:xfrm>
          <a:prstGeom prst="line">
            <a:avLst/>
          </a:prstGeom>
          <a:ln w="38100">
            <a:solidFill>
              <a:srgbClr val="FFFF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9" name="Straight Connector 38">
            <a:extLst>
              <a:ext uri="{FF2B5EF4-FFF2-40B4-BE49-F238E27FC236}">
                <a16:creationId xmlns:a16="http://schemas.microsoft.com/office/drawing/2014/main" id="{E072D03F-2C15-F977-6145-8F397924C773}"/>
              </a:ext>
            </a:extLst>
          </p:cNvPr>
          <p:cNvCxnSpPr>
            <a:cxnSpLocks/>
          </p:cNvCxnSpPr>
          <p:nvPr/>
        </p:nvCxnSpPr>
        <p:spPr>
          <a:xfrm flipV="1">
            <a:off x="9151288" y="4677075"/>
            <a:ext cx="1055041" cy="17719"/>
          </a:xfrm>
          <a:prstGeom prst="line">
            <a:avLst/>
          </a:prstGeom>
          <a:ln w="38100">
            <a:solidFill>
              <a:srgbClr val="FFFF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0" name="Straight Connector 39">
            <a:extLst>
              <a:ext uri="{FF2B5EF4-FFF2-40B4-BE49-F238E27FC236}">
                <a16:creationId xmlns:a16="http://schemas.microsoft.com/office/drawing/2014/main" id="{CB88E10D-173F-19B1-C279-98B2FA574CE4}"/>
              </a:ext>
            </a:extLst>
          </p:cNvPr>
          <p:cNvCxnSpPr>
            <a:cxnSpLocks/>
          </p:cNvCxnSpPr>
          <p:nvPr/>
        </p:nvCxnSpPr>
        <p:spPr>
          <a:xfrm>
            <a:off x="9147600" y="5232570"/>
            <a:ext cx="1062416" cy="0"/>
          </a:xfrm>
          <a:prstGeom prst="line">
            <a:avLst/>
          </a:prstGeom>
          <a:ln w="38100">
            <a:solidFill>
              <a:srgbClr val="FFFF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1" name="Elbow Connector 4">
            <a:extLst>
              <a:ext uri="{FF2B5EF4-FFF2-40B4-BE49-F238E27FC236}">
                <a16:creationId xmlns:a16="http://schemas.microsoft.com/office/drawing/2014/main" id="{CFDEA1C1-6031-29FC-7FB0-FEF56FBD0EE6}"/>
              </a:ext>
            </a:extLst>
          </p:cNvPr>
          <p:cNvCxnSpPr>
            <a:cxnSpLocks/>
            <a:stCxn id="24" idx="3"/>
          </p:cNvCxnSpPr>
          <p:nvPr/>
        </p:nvCxnSpPr>
        <p:spPr>
          <a:xfrm rot="10800000" flipV="1">
            <a:off x="7292477" y="4238509"/>
            <a:ext cx="220737" cy="1639315"/>
          </a:xfrm>
          <a:prstGeom prst="bentConnector2">
            <a:avLst/>
          </a:prstGeom>
          <a:ln w="38100">
            <a:solidFill>
              <a:srgbClr val="FFFF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2" name="Straight Connector 41">
            <a:extLst>
              <a:ext uri="{FF2B5EF4-FFF2-40B4-BE49-F238E27FC236}">
                <a16:creationId xmlns:a16="http://schemas.microsoft.com/office/drawing/2014/main" id="{CB377932-1287-9227-80AA-8EFCAAF862D2}"/>
              </a:ext>
            </a:extLst>
          </p:cNvPr>
          <p:cNvCxnSpPr>
            <a:cxnSpLocks/>
          </p:cNvCxnSpPr>
          <p:nvPr/>
        </p:nvCxnSpPr>
        <p:spPr>
          <a:xfrm flipV="1">
            <a:off x="7304335" y="5858368"/>
            <a:ext cx="2878852" cy="7619"/>
          </a:xfrm>
          <a:prstGeom prst="line">
            <a:avLst/>
          </a:prstGeom>
          <a:ln w="38100">
            <a:solidFill>
              <a:srgbClr val="FFFF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3" name="Oval 42">
            <a:extLst>
              <a:ext uri="{FF2B5EF4-FFF2-40B4-BE49-F238E27FC236}">
                <a16:creationId xmlns:a16="http://schemas.microsoft.com/office/drawing/2014/main" id="{94B698BD-77DB-E1D4-0F9B-0DD69E08FD12}"/>
              </a:ext>
            </a:extLst>
          </p:cNvPr>
          <p:cNvSpPr/>
          <p:nvPr/>
        </p:nvSpPr>
        <p:spPr>
          <a:xfrm flipH="1">
            <a:off x="9463027" y="4110561"/>
            <a:ext cx="431563" cy="259793"/>
          </a:xfrm>
          <a:prstGeom prst="ellipse">
            <a:avLst/>
          </a:prstGeom>
          <a:noFill/>
          <a:ln w="38100">
            <a:solidFill>
              <a:srgbClr val="FFC00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IN"/>
          </a:p>
        </p:txBody>
      </p:sp>
      <p:sp>
        <p:nvSpPr>
          <p:cNvPr id="44" name="Oval 43">
            <a:extLst>
              <a:ext uri="{FF2B5EF4-FFF2-40B4-BE49-F238E27FC236}">
                <a16:creationId xmlns:a16="http://schemas.microsoft.com/office/drawing/2014/main" id="{6503B596-A497-74FC-B350-3297FB758604}"/>
              </a:ext>
            </a:extLst>
          </p:cNvPr>
          <p:cNvSpPr/>
          <p:nvPr/>
        </p:nvSpPr>
        <p:spPr>
          <a:xfrm flipH="1">
            <a:off x="9463027" y="4554790"/>
            <a:ext cx="431563" cy="259793"/>
          </a:xfrm>
          <a:prstGeom prst="ellipse">
            <a:avLst/>
          </a:prstGeom>
          <a:noFill/>
          <a:ln w="38100">
            <a:solidFill>
              <a:srgbClr val="FFC00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IN"/>
          </a:p>
        </p:txBody>
      </p:sp>
      <p:sp>
        <p:nvSpPr>
          <p:cNvPr id="48" name="Oval 47">
            <a:extLst>
              <a:ext uri="{FF2B5EF4-FFF2-40B4-BE49-F238E27FC236}">
                <a16:creationId xmlns:a16="http://schemas.microsoft.com/office/drawing/2014/main" id="{211B46B8-B529-0040-BD99-DA5EFD49B2C5}"/>
              </a:ext>
            </a:extLst>
          </p:cNvPr>
          <p:cNvSpPr/>
          <p:nvPr/>
        </p:nvSpPr>
        <p:spPr>
          <a:xfrm flipH="1">
            <a:off x="9463027" y="5115752"/>
            <a:ext cx="431563" cy="259793"/>
          </a:xfrm>
          <a:prstGeom prst="ellipse">
            <a:avLst/>
          </a:prstGeom>
          <a:noFill/>
          <a:ln w="38100">
            <a:solidFill>
              <a:srgbClr val="FFC00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IN"/>
          </a:p>
        </p:txBody>
      </p:sp>
      <p:sp>
        <p:nvSpPr>
          <p:cNvPr id="66" name="Oval 65">
            <a:extLst>
              <a:ext uri="{FF2B5EF4-FFF2-40B4-BE49-F238E27FC236}">
                <a16:creationId xmlns:a16="http://schemas.microsoft.com/office/drawing/2014/main" id="{37D06F45-A817-4CA5-4B1B-2C19912EEB64}"/>
              </a:ext>
            </a:extLst>
          </p:cNvPr>
          <p:cNvSpPr/>
          <p:nvPr/>
        </p:nvSpPr>
        <p:spPr>
          <a:xfrm flipH="1">
            <a:off x="9463027" y="5720933"/>
            <a:ext cx="431563" cy="259793"/>
          </a:xfrm>
          <a:prstGeom prst="ellipse">
            <a:avLst/>
          </a:prstGeom>
          <a:noFill/>
          <a:ln w="38100">
            <a:solidFill>
              <a:srgbClr val="FFC00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IN"/>
          </a:p>
        </p:txBody>
      </p:sp>
      <p:cxnSp>
        <p:nvCxnSpPr>
          <p:cNvPr id="72" name="Straight Connector 71">
            <a:extLst>
              <a:ext uri="{FF2B5EF4-FFF2-40B4-BE49-F238E27FC236}">
                <a16:creationId xmlns:a16="http://schemas.microsoft.com/office/drawing/2014/main" id="{6EFB67CC-8B94-B3CA-E9B0-660235B66BDF}"/>
              </a:ext>
            </a:extLst>
          </p:cNvPr>
          <p:cNvCxnSpPr>
            <a:cxnSpLocks/>
          </p:cNvCxnSpPr>
          <p:nvPr/>
        </p:nvCxnSpPr>
        <p:spPr>
          <a:xfrm>
            <a:off x="7308686" y="5236300"/>
            <a:ext cx="225137" cy="0"/>
          </a:xfrm>
          <a:prstGeom prst="line">
            <a:avLst/>
          </a:prstGeom>
          <a:ln w="38100">
            <a:solidFill>
              <a:srgbClr val="FFFF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73" name="Title 2">
            <a:extLst>
              <a:ext uri="{FF2B5EF4-FFF2-40B4-BE49-F238E27FC236}">
                <a16:creationId xmlns:a16="http://schemas.microsoft.com/office/drawing/2014/main" id="{5FC8A1D6-EF4C-C316-533D-385EC10E7A2B}"/>
              </a:ext>
            </a:extLst>
          </p:cNvPr>
          <p:cNvSpPr txBox="1">
            <a:spLocks/>
          </p:cNvSpPr>
          <p:nvPr/>
        </p:nvSpPr>
        <p:spPr>
          <a:xfrm flipH="1">
            <a:off x="9826443" y="3783405"/>
            <a:ext cx="872966" cy="374928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>
            <a:lvl1pPr algn="l" defTabSz="914400" rtl="0" eaLnBrk="1" latinLnBrk="0" hangingPunct="1">
              <a:lnSpc>
                <a:spcPct val="85000"/>
              </a:lnSpc>
              <a:spcBef>
                <a:spcPct val="0"/>
              </a:spcBef>
              <a:buNone/>
              <a:defRPr sz="7200" kern="1200" spc="-50" baseline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IN" sz="2000" i="1" dirty="0"/>
              <a:t>P1</a:t>
            </a:r>
          </a:p>
        </p:txBody>
      </p:sp>
      <p:grpSp>
        <p:nvGrpSpPr>
          <p:cNvPr id="74" name="Group 73">
            <a:extLst>
              <a:ext uri="{FF2B5EF4-FFF2-40B4-BE49-F238E27FC236}">
                <a16:creationId xmlns:a16="http://schemas.microsoft.com/office/drawing/2014/main" id="{E43021A3-595C-07BA-68C5-AE913074DF3C}"/>
              </a:ext>
            </a:extLst>
          </p:cNvPr>
          <p:cNvGrpSpPr/>
          <p:nvPr/>
        </p:nvGrpSpPr>
        <p:grpSpPr>
          <a:xfrm>
            <a:off x="7015999" y="5848919"/>
            <a:ext cx="545198" cy="525556"/>
            <a:chOff x="6683245" y="4606114"/>
            <a:chExt cx="545198" cy="366627"/>
          </a:xfrm>
        </p:grpSpPr>
        <p:cxnSp>
          <p:nvCxnSpPr>
            <p:cNvPr id="75" name="Straight Connector 74">
              <a:extLst>
                <a:ext uri="{FF2B5EF4-FFF2-40B4-BE49-F238E27FC236}">
                  <a16:creationId xmlns:a16="http://schemas.microsoft.com/office/drawing/2014/main" id="{3B772F5F-4027-C1BA-78CE-A4EB94EBD5D4}"/>
                </a:ext>
              </a:extLst>
            </p:cNvPr>
            <p:cNvCxnSpPr/>
            <p:nvPr/>
          </p:nvCxnSpPr>
          <p:spPr>
            <a:xfrm>
              <a:off x="6820140" y="4890848"/>
              <a:ext cx="273790" cy="0"/>
            </a:xfrm>
            <a:prstGeom prst="line">
              <a:avLst/>
            </a:prstGeom>
            <a:ln>
              <a:solidFill>
                <a:srgbClr val="FFC000"/>
              </a:solidFill>
            </a:ln>
          </p:spPr>
          <p:style>
            <a:lnRef idx="1">
              <a:schemeClr val="dk1"/>
            </a:lnRef>
            <a:fillRef idx="0">
              <a:schemeClr val="dk1"/>
            </a:fillRef>
            <a:effectRef idx="0">
              <a:schemeClr val="dk1"/>
            </a:effectRef>
            <a:fontRef idx="minor">
              <a:schemeClr val="tx1"/>
            </a:fontRef>
          </p:style>
        </p:cxnSp>
        <p:cxnSp>
          <p:nvCxnSpPr>
            <p:cNvPr id="76" name="Straight Connector 75">
              <a:extLst>
                <a:ext uri="{FF2B5EF4-FFF2-40B4-BE49-F238E27FC236}">
                  <a16:creationId xmlns:a16="http://schemas.microsoft.com/office/drawing/2014/main" id="{F2110BCF-CC53-CFFA-F88F-4540647AE0A1}"/>
                </a:ext>
              </a:extLst>
            </p:cNvPr>
            <p:cNvCxnSpPr/>
            <p:nvPr/>
          </p:nvCxnSpPr>
          <p:spPr>
            <a:xfrm>
              <a:off x="6820140" y="4890848"/>
              <a:ext cx="273790" cy="0"/>
            </a:xfrm>
            <a:prstGeom prst="line">
              <a:avLst/>
            </a:prstGeom>
            <a:ln>
              <a:solidFill>
                <a:srgbClr val="FFC000"/>
              </a:solidFill>
            </a:ln>
          </p:spPr>
          <p:style>
            <a:lnRef idx="1">
              <a:schemeClr val="dk1"/>
            </a:lnRef>
            <a:fillRef idx="0">
              <a:schemeClr val="dk1"/>
            </a:fillRef>
            <a:effectRef idx="0">
              <a:schemeClr val="dk1"/>
            </a:effectRef>
            <a:fontRef idx="minor">
              <a:schemeClr val="tx1"/>
            </a:fontRef>
          </p:style>
        </p:cxnSp>
        <p:cxnSp>
          <p:nvCxnSpPr>
            <p:cNvPr id="77" name="Straight Connector 76">
              <a:extLst>
                <a:ext uri="{FF2B5EF4-FFF2-40B4-BE49-F238E27FC236}">
                  <a16:creationId xmlns:a16="http://schemas.microsoft.com/office/drawing/2014/main" id="{CB81BD51-E104-0D2A-A5FC-B73965987E8E}"/>
                </a:ext>
              </a:extLst>
            </p:cNvPr>
            <p:cNvCxnSpPr/>
            <p:nvPr/>
          </p:nvCxnSpPr>
          <p:spPr>
            <a:xfrm>
              <a:off x="6683245" y="4738841"/>
              <a:ext cx="545198" cy="0"/>
            </a:xfrm>
            <a:prstGeom prst="line">
              <a:avLst/>
            </a:prstGeom>
            <a:ln>
              <a:solidFill>
                <a:srgbClr val="FFC000"/>
              </a:solidFill>
            </a:ln>
          </p:spPr>
          <p:style>
            <a:lnRef idx="1">
              <a:schemeClr val="dk1"/>
            </a:lnRef>
            <a:fillRef idx="0">
              <a:schemeClr val="dk1"/>
            </a:fillRef>
            <a:effectRef idx="0">
              <a:schemeClr val="dk1"/>
            </a:effectRef>
            <a:fontRef idx="minor">
              <a:schemeClr val="tx1"/>
            </a:fontRef>
          </p:style>
        </p:cxnSp>
        <p:cxnSp>
          <p:nvCxnSpPr>
            <p:cNvPr id="78" name="Straight Connector 77">
              <a:extLst>
                <a:ext uri="{FF2B5EF4-FFF2-40B4-BE49-F238E27FC236}">
                  <a16:creationId xmlns:a16="http://schemas.microsoft.com/office/drawing/2014/main" id="{B95AC0C5-FB39-C2EE-82DE-5F58FE18C66B}"/>
                </a:ext>
              </a:extLst>
            </p:cNvPr>
            <p:cNvCxnSpPr/>
            <p:nvPr/>
          </p:nvCxnSpPr>
          <p:spPr>
            <a:xfrm>
              <a:off x="6737906" y="4803757"/>
              <a:ext cx="435769" cy="4763"/>
            </a:xfrm>
            <a:prstGeom prst="line">
              <a:avLst/>
            </a:prstGeom>
            <a:ln>
              <a:solidFill>
                <a:srgbClr val="FFC000"/>
              </a:solidFill>
            </a:ln>
          </p:spPr>
          <p:style>
            <a:lnRef idx="1">
              <a:schemeClr val="dk1"/>
            </a:lnRef>
            <a:fillRef idx="0">
              <a:schemeClr val="dk1"/>
            </a:fillRef>
            <a:effectRef idx="0">
              <a:schemeClr val="dk1"/>
            </a:effectRef>
            <a:fontRef idx="minor">
              <a:schemeClr val="tx1"/>
            </a:fontRef>
          </p:style>
        </p:cxnSp>
        <p:cxnSp>
          <p:nvCxnSpPr>
            <p:cNvPr id="79" name="Straight Connector 78">
              <a:extLst>
                <a:ext uri="{FF2B5EF4-FFF2-40B4-BE49-F238E27FC236}">
                  <a16:creationId xmlns:a16="http://schemas.microsoft.com/office/drawing/2014/main" id="{D8ACC616-8F5E-046B-DEB2-8FF9D7957ADD}"/>
                </a:ext>
              </a:extLst>
            </p:cNvPr>
            <p:cNvCxnSpPr/>
            <p:nvPr/>
          </p:nvCxnSpPr>
          <p:spPr>
            <a:xfrm>
              <a:off x="6888587" y="4972741"/>
              <a:ext cx="142213" cy="0"/>
            </a:xfrm>
            <a:prstGeom prst="line">
              <a:avLst/>
            </a:prstGeom>
            <a:ln>
              <a:solidFill>
                <a:srgbClr val="FFC000"/>
              </a:solidFill>
            </a:ln>
          </p:spPr>
          <p:style>
            <a:lnRef idx="1">
              <a:schemeClr val="dk1"/>
            </a:lnRef>
            <a:fillRef idx="0">
              <a:schemeClr val="dk1"/>
            </a:fillRef>
            <a:effectRef idx="0">
              <a:schemeClr val="dk1"/>
            </a:effectRef>
            <a:fontRef idx="minor">
              <a:schemeClr val="tx1"/>
            </a:fontRef>
          </p:style>
        </p:cxnSp>
        <p:cxnSp>
          <p:nvCxnSpPr>
            <p:cNvPr id="80" name="Straight Connector 79">
              <a:extLst>
                <a:ext uri="{FF2B5EF4-FFF2-40B4-BE49-F238E27FC236}">
                  <a16:creationId xmlns:a16="http://schemas.microsoft.com/office/drawing/2014/main" id="{ADADB868-32BB-43F0-8FD3-D0921D032B3D}"/>
                </a:ext>
              </a:extLst>
            </p:cNvPr>
            <p:cNvCxnSpPr/>
            <p:nvPr/>
          </p:nvCxnSpPr>
          <p:spPr>
            <a:xfrm flipV="1">
              <a:off x="6955790" y="4606114"/>
              <a:ext cx="1191" cy="365697"/>
            </a:xfrm>
            <a:prstGeom prst="line">
              <a:avLst/>
            </a:prstGeom>
            <a:ln>
              <a:solidFill>
                <a:srgbClr val="FFC000"/>
              </a:solidFill>
            </a:ln>
          </p:spPr>
          <p:style>
            <a:lnRef idx="1">
              <a:schemeClr val="dk1"/>
            </a:lnRef>
            <a:fillRef idx="0">
              <a:schemeClr val="dk1"/>
            </a:fillRef>
            <a:effectRef idx="0">
              <a:schemeClr val="dk1"/>
            </a:effectRef>
            <a:fontRef idx="minor">
              <a:schemeClr val="tx1"/>
            </a:fontRef>
          </p:style>
        </p:cxnSp>
      </p:grpSp>
      <p:sp>
        <p:nvSpPr>
          <p:cNvPr id="81" name="Oval 80">
            <a:extLst>
              <a:ext uri="{FF2B5EF4-FFF2-40B4-BE49-F238E27FC236}">
                <a16:creationId xmlns:a16="http://schemas.microsoft.com/office/drawing/2014/main" id="{CB441AEB-0C91-4680-308F-DEBC1C2B9F69}"/>
              </a:ext>
            </a:extLst>
          </p:cNvPr>
          <p:cNvSpPr/>
          <p:nvPr/>
        </p:nvSpPr>
        <p:spPr>
          <a:xfrm flipH="1">
            <a:off x="8703118" y="5720933"/>
            <a:ext cx="431563" cy="259793"/>
          </a:xfrm>
          <a:prstGeom prst="ellipse">
            <a:avLst/>
          </a:prstGeom>
          <a:noFill/>
          <a:ln w="38100">
            <a:solidFill>
              <a:srgbClr val="FFC00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IN"/>
          </a:p>
        </p:txBody>
      </p:sp>
      <p:sp>
        <p:nvSpPr>
          <p:cNvPr id="82" name="Oval 81">
            <a:extLst>
              <a:ext uri="{FF2B5EF4-FFF2-40B4-BE49-F238E27FC236}">
                <a16:creationId xmlns:a16="http://schemas.microsoft.com/office/drawing/2014/main" id="{5EABEA7A-741B-F986-D446-16D661740997}"/>
              </a:ext>
            </a:extLst>
          </p:cNvPr>
          <p:cNvSpPr/>
          <p:nvPr/>
        </p:nvSpPr>
        <p:spPr>
          <a:xfrm flipH="1">
            <a:off x="7949979" y="5720933"/>
            <a:ext cx="431563" cy="259793"/>
          </a:xfrm>
          <a:prstGeom prst="ellipse">
            <a:avLst/>
          </a:prstGeom>
          <a:noFill/>
          <a:ln w="38100">
            <a:solidFill>
              <a:srgbClr val="FFC00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IN"/>
          </a:p>
        </p:txBody>
      </p:sp>
      <p:sp>
        <p:nvSpPr>
          <p:cNvPr id="83" name="Trapezoid 82">
            <a:extLst>
              <a:ext uri="{FF2B5EF4-FFF2-40B4-BE49-F238E27FC236}">
                <a16:creationId xmlns:a16="http://schemas.microsoft.com/office/drawing/2014/main" id="{E285F494-953C-D151-E2F7-80FF0F6154D6}"/>
              </a:ext>
            </a:extLst>
          </p:cNvPr>
          <p:cNvSpPr/>
          <p:nvPr/>
        </p:nvSpPr>
        <p:spPr>
          <a:xfrm>
            <a:off x="9310917" y="3939079"/>
            <a:ext cx="735782" cy="508538"/>
          </a:xfrm>
          <a:prstGeom prst="trapezoid">
            <a:avLst/>
          </a:prstGeom>
          <a:noFill/>
          <a:ln>
            <a:solidFill>
              <a:srgbClr val="B7E709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IN"/>
          </a:p>
        </p:txBody>
      </p:sp>
      <p:sp>
        <p:nvSpPr>
          <p:cNvPr id="84" name="Trapezoid 83">
            <a:extLst>
              <a:ext uri="{FF2B5EF4-FFF2-40B4-BE49-F238E27FC236}">
                <a16:creationId xmlns:a16="http://schemas.microsoft.com/office/drawing/2014/main" id="{77F88182-803E-F33B-D720-6D05150333E2}"/>
              </a:ext>
            </a:extLst>
          </p:cNvPr>
          <p:cNvSpPr/>
          <p:nvPr/>
        </p:nvSpPr>
        <p:spPr>
          <a:xfrm>
            <a:off x="9319240" y="4475683"/>
            <a:ext cx="735782" cy="508538"/>
          </a:xfrm>
          <a:prstGeom prst="trapezoid">
            <a:avLst/>
          </a:prstGeom>
          <a:noFill/>
          <a:ln>
            <a:solidFill>
              <a:srgbClr val="B7E709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IN"/>
          </a:p>
        </p:txBody>
      </p:sp>
      <p:sp>
        <p:nvSpPr>
          <p:cNvPr id="85" name="Trapezoid 84">
            <a:extLst>
              <a:ext uri="{FF2B5EF4-FFF2-40B4-BE49-F238E27FC236}">
                <a16:creationId xmlns:a16="http://schemas.microsoft.com/office/drawing/2014/main" id="{47E884D0-4EFA-4825-AED2-4E9A2D28405A}"/>
              </a:ext>
            </a:extLst>
          </p:cNvPr>
          <p:cNvSpPr/>
          <p:nvPr/>
        </p:nvSpPr>
        <p:spPr>
          <a:xfrm>
            <a:off x="9319240" y="5021955"/>
            <a:ext cx="735782" cy="508538"/>
          </a:xfrm>
          <a:prstGeom prst="trapezoid">
            <a:avLst/>
          </a:prstGeom>
          <a:noFill/>
          <a:ln>
            <a:solidFill>
              <a:srgbClr val="B7E709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IN"/>
          </a:p>
        </p:txBody>
      </p:sp>
      <p:sp>
        <p:nvSpPr>
          <p:cNvPr id="86" name="Trapezoid 85">
            <a:extLst>
              <a:ext uri="{FF2B5EF4-FFF2-40B4-BE49-F238E27FC236}">
                <a16:creationId xmlns:a16="http://schemas.microsoft.com/office/drawing/2014/main" id="{F3057B71-A6D1-6674-EF96-E9A176269BA8}"/>
              </a:ext>
            </a:extLst>
          </p:cNvPr>
          <p:cNvSpPr/>
          <p:nvPr/>
        </p:nvSpPr>
        <p:spPr>
          <a:xfrm>
            <a:off x="4052354" y="893375"/>
            <a:ext cx="735782" cy="508538"/>
          </a:xfrm>
          <a:prstGeom prst="trapezoid">
            <a:avLst/>
          </a:prstGeom>
          <a:noFill/>
          <a:ln>
            <a:solidFill>
              <a:srgbClr val="B7E709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IN"/>
          </a:p>
        </p:txBody>
      </p:sp>
      <p:sp>
        <p:nvSpPr>
          <p:cNvPr id="87" name="Trapezoid 86">
            <a:extLst>
              <a:ext uri="{FF2B5EF4-FFF2-40B4-BE49-F238E27FC236}">
                <a16:creationId xmlns:a16="http://schemas.microsoft.com/office/drawing/2014/main" id="{99F745A2-5C52-90A9-58F4-BC42CFBA9DCB}"/>
              </a:ext>
            </a:extLst>
          </p:cNvPr>
          <p:cNvSpPr/>
          <p:nvPr/>
        </p:nvSpPr>
        <p:spPr>
          <a:xfrm>
            <a:off x="4052354" y="1427078"/>
            <a:ext cx="735782" cy="508538"/>
          </a:xfrm>
          <a:prstGeom prst="trapezoid">
            <a:avLst/>
          </a:prstGeom>
          <a:noFill/>
          <a:ln>
            <a:solidFill>
              <a:srgbClr val="B7E709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IN"/>
          </a:p>
        </p:txBody>
      </p:sp>
      <p:sp>
        <p:nvSpPr>
          <p:cNvPr id="88" name="Trapezoid 87">
            <a:extLst>
              <a:ext uri="{FF2B5EF4-FFF2-40B4-BE49-F238E27FC236}">
                <a16:creationId xmlns:a16="http://schemas.microsoft.com/office/drawing/2014/main" id="{C53B6628-8367-D187-C25C-0BC27D36A31B}"/>
              </a:ext>
            </a:extLst>
          </p:cNvPr>
          <p:cNvSpPr/>
          <p:nvPr/>
        </p:nvSpPr>
        <p:spPr>
          <a:xfrm>
            <a:off x="4036287" y="1981590"/>
            <a:ext cx="735782" cy="508538"/>
          </a:xfrm>
          <a:prstGeom prst="trapezoid">
            <a:avLst/>
          </a:prstGeom>
          <a:noFill/>
          <a:ln>
            <a:solidFill>
              <a:srgbClr val="B7E709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IN"/>
          </a:p>
        </p:txBody>
      </p:sp>
      <p:sp>
        <p:nvSpPr>
          <p:cNvPr id="89" name="Trapezoid 88">
            <a:extLst>
              <a:ext uri="{FF2B5EF4-FFF2-40B4-BE49-F238E27FC236}">
                <a16:creationId xmlns:a16="http://schemas.microsoft.com/office/drawing/2014/main" id="{BBFAB75E-0ACE-2449-1E7C-1FF8C331ABC8}"/>
              </a:ext>
            </a:extLst>
          </p:cNvPr>
          <p:cNvSpPr/>
          <p:nvPr/>
        </p:nvSpPr>
        <p:spPr>
          <a:xfrm>
            <a:off x="1350692" y="918540"/>
            <a:ext cx="735782" cy="508538"/>
          </a:xfrm>
          <a:prstGeom prst="trapezoid">
            <a:avLst/>
          </a:prstGeom>
          <a:noFill/>
          <a:ln>
            <a:solidFill>
              <a:srgbClr val="B7E709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IN"/>
          </a:p>
        </p:txBody>
      </p:sp>
      <p:sp>
        <p:nvSpPr>
          <p:cNvPr id="90" name="Trapezoid 89">
            <a:extLst>
              <a:ext uri="{FF2B5EF4-FFF2-40B4-BE49-F238E27FC236}">
                <a16:creationId xmlns:a16="http://schemas.microsoft.com/office/drawing/2014/main" id="{400008FA-4FA6-2C10-7F82-706A68A0CC4B}"/>
              </a:ext>
            </a:extLst>
          </p:cNvPr>
          <p:cNvSpPr/>
          <p:nvPr/>
        </p:nvSpPr>
        <p:spPr>
          <a:xfrm>
            <a:off x="1350692" y="1452243"/>
            <a:ext cx="735782" cy="508538"/>
          </a:xfrm>
          <a:prstGeom prst="trapezoid">
            <a:avLst/>
          </a:prstGeom>
          <a:noFill/>
          <a:ln>
            <a:solidFill>
              <a:srgbClr val="B7E709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IN"/>
          </a:p>
        </p:txBody>
      </p:sp>
      <p:sp>
        <p:nvSpPr>
          <p:cNvPr id="91" name="Trapezoid 90">
            <a:extLst>
              <a:ext uri="{FF2B5EF4-FFF2-40B4-BE49-F238E27FC236}">
                <a16:creationId xmlns:a16="http://schemas.microsoft.com/office/drawing/2014/main" id="{73C6DCF8-DE29-36D3-065B-6DEE4D468F36}"/>
              </a:ext>
            </a:extLst>
          </p:cNvPr>
          <p:cNvSpPr/>
          <p:nvPr/>
        </p:nvSpPr>
        <p:spPr>
          <a:xfrm>
            <a:off x="1334625" y="2006755"/>
            <a:ext cx="735782" cy="508538"/>
          </a:xfrm>
          <a:prstGeom prst="trapezoid">
            <a:avLst/>
          </a:prstGeom>
          <a:noFill/>
          <a:ln>
            <a:solidFill>
              <a:srgbClr val="B7E709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IN"/>
          </a:p>
        </p:txBody>
      </p:sp>
      <p:sp>
        <p:nvSpPr>
          <p:cNvPr id="92" name="Trapezoid 91">
            <a:extLst>
              <a:ext uri="{FF2B5EF4-FFF2-40B4-BE49-F238E27FC236}">
                <a16:creationId xmlns:a16="http://schemas.microsoft.com/office/drawing/2014/main" id="{CDFCBA4E-34BD-E1E0-039F-A00704F5C8AE}"/>
              </a:ext>
            </a:extLst>
          </p:cNvPr>
          <p:cNvSpPr/>
          <p:nvPr/>
        </p:nvSpPr>
        <p:spPr>
          <a:xfrm>
            <a:off x="9234092" y="913537"/>
            <a:ext cx="735782" cy="508538"/>
          </a:xfrm>
          <a:prstGeom prst="trapezoid">
            <a:avLst/>
          </a:prstGeom>
          <a:noFill/>
          <a:ln>
            <a:solidFill>
              <a:srgbClr val="B7E709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IN"/>
          </a:p>
        </p:txBody>
      </p:sp>
      <p:sp>
        <p:nvSpPr>
          <p:cNvPr id="93" name="Trapezoid 92">
            <a:extLst>
              <a:ext uri="{FF2B5EF4-FFF2-40B4-BE49-F238E27FC236}">
                <a16:creationId xmlns:a16="http://schemas.microsoft.com/office/drawing/2014/main" id="{4D15438D-5C10-F56B-97DB-F280C4BF0E55}"/>
              </a:ext>
            </a:extLst>
          </p:cNvPr>
          <p:cNvSpPr/>
          <p:nvPr/>
        </p:nvSpPr>
        <p:spPr>
          <a:xfrm>
            <a:off x="9234092" y="1447240"/>
            <a:ext cx="735782" cy="508538"/>
          </a:xfrm>
          <a:prstGeom prst="trapezoid">
            <a:avLst/>
          </a:prstGeom>
          <a:noFill/>
          <a:ln>
            <a:solidFill>
              <a:srgbClr val="B7E709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IN"/>
          </a:p>
        </p:txBody>
      </p:sp>
      <p:sp>
        <p:nvSpPr>
          <p:cNvPr id="94" name="Trapezoid 93">
            <a:extLst>
              <a:ext uri="{FF2B5EF4-FFF2-40B4-BE49-F238E27FC236}">
                <a16:creationId xmlns:a16="http://schemas.microsoft.com/office/drawing/2014/main" id="{308282B4-FF17-5456-7EFB-8302A6F2653B}"/>
              </a:ext>
            </a:extLst>
          </p:cNvPr>
          <p:cNvSpPr/>
          <p:nvPr/>
        </p:nvSpPr>
        <p:spPr>
          <a:xfrm>
            <a:off x="9218025" y="2001752"/>
            <a:ext cx="735782" cy="508538"/>
          </a:xfrm>
          <a:prstGeom prst="trapezoid">
            <a:avLst/>
          </a:prstGeom>
          <a:noFill/>
          <a:ln>
            <a:solidFill>
              <a:srgbClr val="B7E709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IN"/>
          </a:p>
        </p:txBody>
      </p:sp>
      <p:sp>
        <p:nvSpPr>
          <p:cNvPr id="96" name="Trapezoid 95">
            <a:extLst>
              <a:ext uri="{FF2B5EF4-FFF2-40B4-BE49-F238E27FC236}">
                <a16:creationId xmlns:a16="http://schemas.microsoft.com/office/drawing/2014/main" id="{CED3AFB6-899D-F057-8079-184328A439F7}"/>
              </a:ext>
            </a:extLst>
          </p:cNvPr>
          <p:cNvSpPr/>
          <p:nvPr/>
        </p:nvSpPr>
        <p:spPr>
          <a:xfrm>
            <a:off x="7716017" y="5606110"/>
            <a:ext cx="2337814" cy="508538"/>
          </a:xfrm>
          <a:prstGeom prst="trapezoid">
            <a:avLst/>
          </a:prstGeom>
          <a:noFill/>
          <a:ln>
            <a:solidFill>
              <a:srgbClr val="B7E709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IN"/>
          </a:p>
        </p:txBody>
      </p:sp>
      <p:sp>
        <p:nvSpPr>
          <p:cNvPr id="97" name="Trapezoid 96">
            <a:extLst>
              <a:ext uri="{FF2B5EF4-FFF2-40B4-BE49-F238E27FC236}">
                <a16:creationId xmlns:a16="http://schemas.microsoft.com/office/drawing/2014/main" id="{0AF0B6CA-F719-A114-507D-CF311F184195}"/>
              </a:ext>
            </a:extLst>
          </p:cNvPr>
          <p:cNvSpPr/>
          <p:nvPr/>
        </p:nvSpPr>
        <p:spPr>
          <a:xfrm>
            <a:off x="9251698" y="2632738"/>
            <a:ext cx="735782" cy="508538"/>
          </a:xfrm>
          <a:prstGeom prst="trapezoid">
            <a:avLst/>
          </a:prstGeom>
          <a:noFill/>
          <a:ln>
            <a:solidFill>
              <a:srgbClr val="B7E709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IN"/>
          </a:p>
        </p:txBody>
      </p:sp>
      <p:sp>
        <p:nvSpPr>
          <p:cNvPr id="2" name="Slide Number Placeholder 1">
            <a:extLst>
              <a:ext uri="{FF2B5EF4-FFF2-40B4-BE49-F238E27FC236}">
                <a16:creationId xmlns:a16="http://schemas.microsoft.com/office/drawing/2014/main" id="{EF00B6DB-3093-A214-C248-4AE6FBDA7BA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>
            <a:normAutofit lnSpcReduction="10000"/>
          </a:bodyPr>
          <a:lstStyle/>
          <a:p>
            <a:fld id="{19C1AEB4-7037-4088-A46E-D96AF956DC0D}" type="slidenum">
              <a:rPr lang="en-IN" smtClean="0"/>
              <a:t>115</a:t>
            </a:fld>
            <a:endParaRPr lang="en-IN"/>
          </a:p>
        </p:txBody>
      </p:sp>
      <p:grpSp>
        <p:nvGrpSpPr>
          <p:cNvPr id="23" name="Group 22">
            <a:extLst>
              <a:ext uri="{FF2B5EF4-FFF2-40B4-BE49-F238E27FC236}">
                <a16:creationId xmlns:a16="http://schemas.microsoft.com/office/drawing/2014/main" id="{D31FA55A-2FE8-E15B-7DB1-068A295A3AC8}"/>
              </a:ext>
            </a:extLst>
          </p:cNvPr>
          <p:cNvGrpSpPr/>
          <p:nvPr/>
        </p:nvGrpSpPr>
        <p:grpSpPr>
          <a:xfrm>
            <a:off x="11481757" y="74540"/>
            <a:ext cx="620304" cy="653010"/>
            <a:chOff x="8366841" y="1587144"/>
            <a:chExt cx="620304" cy="653010"/>
          </a:xfrm>
        </p:grpSpPr>
        <p:cxnSp>
          <p:nvCxnSpPr>
            <p:cNvPr id="35" name="Straight Connector 34">
              <a:extLst>
                <a:ext uri="{FF2B5EF4-FFF2-40B4-BE49-F238E27FC236}">
                  <a16:creationId xmlns:a16="http://schemas.microsoft.com/office/drawing/2014/main" id="{10D45EEE-FD99-7909-5691-1B74C2AD32C8}"/>
                </a:ext>
              </a:extLst>
            </p:cNvPr>
            <p:cNvCxnSpPr/>
            <p:nvPr/>
          </p:nvCxnSpPr>
          <p:spPr>
            <a:xfrm>
              <a:off x="8672017" y="1587144"/>
              <a:ext cx="0" cy="653010"/>
            </a:xfrm>
            <a:prstGeom prst="line">
              <a:avLst/>
            </a:prstGeom>
            <a:effectLst>
              <a:glow rad="63500">
                <a:schemeClr val="accent1">
                  <a:satMod val="175000"/>
                  <a:alpha val="40000"/>
                </a:schemeClr>
              </a:glow>
            </a:effectLst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5" name="Straight Connector 54">
              <a:extLst>
                <a:ext uri="{FF2B5EF4-FFF2-40B4-BE49-F238E27FC236}">
                  <a16:creationId xmlns:a16="http://schemas.microsoft.com/office/drawing/2014/main" id="{248307D0-1695-75BB-696B-1AE1833412E4}"/>
                </a:ext>
              </a:extLst>
            </p:cNvPr>
            <p:cNvCxnSpPr/>
            <p:nvPr/>
          </p:nvCxnSpPr>
          <p:spPr>
            <a:xfrm>
              <a:off x="8366841" y="1917229"/>
              <a:ext cx="620304" cy="0"/>
            </a:xfrm>
            <a:prstGeom prst="line">
              <a:avLst/>
            </a:prstGeom>
            <a:effectLst>
              <a:glow rad="63500">
                <a:schemeClr val="accent1">
                  <a:satMod val="175000"/>
                  <a:alpha val="40000"/>
                </a:schemeClr>
              </a:glow>
            </a:effectLst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grpSp>
        <p:nvGrpSpPr>
          <p:cNvPr id="95" name="Group 94">
            <a:extLst>
              <a:ext uri="{FF2B5EF4-FFF2-40B4-BE49-F238E27FC236}">
                <a16:creationId xmlns:a16="http://schemas.microsoft.com/office/drawing/2014/main" id="{DF4BFF0D-3044-356F-53BA-BD5F360CB7F9}"/>
              </a:ext>
            </a:extLst>
          </p:cNvPr>
          <p:cNvGrpSpPr/>
          <p:nvPr/>
        </p:nvGrpSpPr>
        <p:grpSpPr>
          <a:xfrm>
            <a:off x="11157779" y="-216759"/>
            <a:ext cx="1260000" cy="1260000"/>
            <a:chOff x="7064043" y="3066250"/>
            <a:chExt cx="1260000" cy="1260000"/>
          </a:xfrm>
        </p:grpSpPr>
        <p:sp>
          <p:nvSpPr>
            <p:cNvPr id="98" name="Oval 97">
              <a:extLst>
                <a:ext uri="{FF2B5EF4-FFF2-40B4-BE49-F238E27FC236}">
                  <a16:creationId xmlns:a16="http://schemas.microsoft.com/office/drawing/2014/main" id="{DBA3720C-CA9D-895E-2CD4-DBB58C9CB1F1}"/>
                </a:ext>
              </a:extLst>
            </p:cNvPr>
            <p:cNvSpPr/>
            <p:nvPr/>
          </p:nvSpPr>
          <p:spPr>
            <a:xfrm>
              <a:off x="7064043" y="3066250"/>
              <a:ext cx="1260000" cy="1260000"/>
            </a:xfrm>
            <a:prstGeom prst="ellipse">
              <a:avLst/>
            </a:prstGeom>
            <a:noFill/>
            <a:ln>
              <a:solidFill>
                <a:schemeClr val="bg1"/>
              </a:solidFill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IN"/>
            </a:p>
          </p:txBody>
        </p:sp>
        <p:grpSp>
          <p:nvGrpSpPr>
            <p:cNvPr id="99" name="Group 98">
              <a:extLst>
                <a:ext uri="{FF2B5EF4-FFF2-40B4-BE49-F238E27FC236}">
                  <a16:creationId xmlns:a16="http://schemas.microsoft.com/office/drawing/2014/main" id="{1AA78843-131F-F874-90D7-6BB140196A1A}"/>
                </a:ext>
              </a:extLst>
            </p:cNvPr>
            <p:cNvGrpSpPr/>
            <p:nvPr/>
          </p:nvGrpSpPr>
          <p:grpSpPr>
            <a:xfrm>
              <a:off x="7330553" y="3336250"/>
              <a:ext cx="726980" cy="720000"/>
              <a:chOff x="9768840" y="2275840"/>
              <a:chExt cx="726980" cy="720000"/>
            </a:xfrm>
          </p:grpSpPr>
          <p:sp>
            <p:nvSpPr>
              <p:cNvPr id="100" name="Oval 99">
                <a:extLst>
                  <a:ext uri="{FF2B5EF4-FFF2-40B4-BE49-F238E27FC236}">
                    <a16:creationId xmlns:a16="http://schemas.microsoft.com/office/drawing/2014/main" id="{B44FA2DB-AD07-E490-C8EB-B67994567E7E}"/>
                  </a:ext>
                </a:extLst>
              </p:cNvPr>
              <p:cNvSpPr/>
              <p:nvPr/>
            </p:nvSpPr>
            <p:spPr>
              <a:xfrm>
                <a:off x="9768840" y="2275840"/>
                <a:ext cx="720000" cy="720000"/>
              </a:xfrm>
              <a:prstGeom prst="ellipse">
                <a:avLst/>
              </a:prstGeom>
              <a:noFill/>
              <a:ln>
                <a:solidFill>
                  <a:schemeClr val="bg1"/>
                </a:solidFill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IN"/>
              </a:p>
            </p:txBody>
          </p:sp>
          <p:cxnSp>
            <p:nvCxnSpPr>
              <p:cNvPr id="101" name="Straight Arrow Connector 100">
                <a:extLst>
                  <a:ext uri="{FF2B5EF4-FFF2-40B4-BE49-F238E27FC236}">
                    <a16:creationId xmlns:a16="http://schemas.microsoft.com/office/drawing/2014/main" id="{0538BCAD-A043-B6B8-AE35-5BCDBECEE76D}"/>
                  </a:ext>
                </a:extLst>
              </p:cNvPr>
              <p:cNvCxnSpPr>
                <a:cxnSpLocks/>
              </p:cNvCxnSpPr>
              <p:nvPr/>
            </p:nvCxnSpPr>
            <p:spPr>
              <a:xfrm rot="7200000">
                <a:off x="9860407" y="2786655"/>
                <a:ext cx="360000" cy="6762"/>
              </a:xfrm>
              <a:prstGeom prst="straightConnector1">
                <a:avLst/>
              </a:prstGeom>
              <a:ln w="38100" cap="rnd">
                <a:solidFill>
                  <a:srgbClr val="FFFF00"/>
                </a:solidFill>
                <a:tailEnd type="triangle"/>
              </a:ln>
            </p:spPr>
            <p:style>
              <a:lnRef idx="2">
                <a:schemeClr val="accent3"/>
              </a:lnRef>
              <a:fillRef idx="0">
                <a:schemeClr val="accent3"/>
              </a:fillRef>
              <a:effectRef idx="1">
                <a:schemeClr val="accent3"/>
              </a:effectRef>
              <a:fontRef idx="minor">
                <a:schemeClr val="tx1"/>
              </a:fontRef>
            </p:style>
          </p:cxnSp>
          <p:cxnSp>
            <p:nvCxnSpPr>
              <p:cNvPr id="102" name="Straight Arrow Connector 101">
                <a:extLst>
                  <a:ext uri="{FF2B5EF4-FFF2-40B4-BE49-F238E27FC236}">
                    <a16:creationId xmlns:a16="http://schemas.microsoft.com/office/drawing/2014/main" id="{3A19B227-ABF4-9C1A-7AE6-41F2AC99E06C}"/>
                  </a:ext>
                </a:extLst>
              </p:cNvPr>
              <p:cNvCxnSpPr>
                <a:cxnSpLocks/>
              </p:cNvCxnSpPr>
              <p:nvPr/>
            </p:nvCxnSpPr>
            <p:spPr>
              <a:xfrm rot="14400000">
                <a:off x="9861767" y="2473195"/>
                <a:ext cx="360000" cy="6762"/>
              </a:xfrm>
              <a:prstGeom prst="straightConnector1">
                <a:avLst/>
              </a:prstGeom>
              <a:ln w="38100" cap="rnd">
                <a:solidFill>
                  <a:srgbClr val="0070C0"/>
                </a:solidFill>
                <a:tailEnd type="triangle"/>
              </a:ln>
            </p:spPr>
            <p:style>
              <a:lnRef idx="2">
                <a:schemeClr val="accent3"/>
              </a:lnRef>
              <a:fillRef idx="0">
                <a:schemeClr val="accent3"/>
              </a:fillRef>
              <a:effectRef idx="1">
                <a:schemeClr val="accent3"/>
              </a:effectRef>
              <a:fontRef idx="minor">
                <a:schemeClr val="tx1"/>
              </a:fontRef>
            </p:style>
          </p:cxnSp>
          <p:cxnSp>
            <p:nvCxnSpPr>
              <p:cNvPr id="103" name="Straight Arrow Connector 102">
                <a:extLst>
                  <a:ext uri="{FF2B5EF4-FFF2-40B4-BE49-F238E27FC236}">
                    <a16:creationId xmlns:a16="http://schemas.microsoft.com/office/drawing/2014/main" id="{E174D78C-55EF-4B68-0D15-25E26CF53B02}"/>
                  </a:ext>
                </a:extLst>
              </p:cNvPr>
              <p:cNvCxnSpPr/>
              <p:nvPr/>
            </p:nvCxnSpPr>
            <p:spPr>
              <a:xfrm>
                <a:off x="10135820" y="2629924"/>
                <a:ext cx="360000" cy="6762"/>
              </a:xfrm>
              <a:prstGeom prst="straightConnector1">
                <a:avLst/>
              </a:prstGeom>
              <a:ln w="38100" cap="rnd">
                <a:solidFill>
                  <a:srgbClr val="FF0000"/>
                </a:solidFill>
                <a:tailEnd type="triangle"/>
              </a:ln>
            </p:spPr>
            <p:style>
              <a:lnRef idx="2">
                <a:schemeClr val="accent3"/>
              </a:lnRef>
              <a:fillRef idx="0">
                <a:schemeClr val="accent3"/>
              </a:fillRef>
              <a:effectRef idx="1">
                <a:schemeClr val="accent3"/>
              </a:effectRef>
              <a:fontRef idx="minor">
                <a:schemeClr val="tx1"/>
              </a:fontRef>
            </p:style>
          </p:cxnSp>
        </p:grpSp>
      </p:grpSp>
      <p:sp>
        <p:nvSpPr>
          <p:cNvPr id="104" name="Rectangle 103">
            <a:extLst>
              <a:ext uri="{FF2B5EF4-FFF2-40B4-BE49-F238E27FC236}">
                <a16:creationId xmlns:a16="http://schemas.microsoft.com/office/drawing/2014/main" id="{D258F63D-8C6F-BAF9-3974-1188CEDE783E}"/>
              </a:ext>
            </a:extLst>
          </p:cNvPr>
          <p:cNvSpPr/>
          <p:nvPr/>
        </p:nvSpPr>
        <p:spPr>
          <a:xfrm>
            <a:off x="11033567" y="-86686"/>
            <a:ext cx="513657" cy="405484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2000" b="0" cap="none" spc="0" dirty="0">
                <a:ln w="0"/>
                <a:solidFill>
                  <a:srgbClr val="92D050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120</a:t>
            </a:r>
          </a:p>
        </p:txBody>
      </p:sp>
      <p:sp>
        <p:nvSpPr>
          <p:cNvPr id="105" name="Rectangle 104">
            <a:extLst>
              <a:ext uri="{FF2B5EF4-FFF2-40B4-BE49-F238E27FC236}">
                <a16:creationId xmlns:a16="http://schemas.microsoft.com/office/drawing/2014/main" id="{11E6DBAD-D6A3-5B05-5986-6C84002944CB}"/>
              </a:ext>
            </a:extLst>
          </p:cNvPr>
          <p:cNvSpPr/>
          <p:nvPr/>
        </p:nvSpPr>
        <p:spPr>
          <a:xfrm>
            <a:off x="11077769" y="566219"/>
            <a:ext cx="513657" cy="405484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2000" b="0" cap="none" spc="0" dirty="0">
                <a:ln w="0"/>
                <a:solidFill>
                  <a:srgbClr val="92D050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240</a:t>
            </a:r>
          </a:p>
        </p:txBody>
      </p:sp>
    </p:spTree>
    <p:extLst>
      <p:ext uri="{BB962C8B-B14F-4D97-AF65-F5344CB8AC3E}">
        <p14:creationId xmlns:p14="http://schemas.microsoft.com/office/powerpoint/2010/main" val="48204549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0">
        <p:cut/>
      </p:transition>
    </mc:Choice>
    <mc:Fallback xmlns="">
      <p:transition>
        <p:cut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8" presetClass="emph" presetSubtype="0" repeatCount="indefinite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Rot by="-21600000">
                                      <p:cBhvr>
                                        <p:cTn id="6" dur="20000" fill="hold"/>
                                        <p:tgtEl>
                                          <p:spTgt spid="9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  <p:par>
                                <p:cTn id="7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9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0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1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5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7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7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1" dur="500" fill="hold"/>
                                        <p:tgtEl>
                                          <p:spTgt spid="8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2" dur="500" fill="hold"/>
                                        <p:tgtEl>
                                          <p:spTgt spid="8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3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8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8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7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8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8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1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3" dur="500" fill="hold"/>
                                        <p:tgtEl>
                                          <p:spTgt spid="8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4" dur="500" fill="hold"/>
                                        <p:tgtEl>
                                          <p:spTgt spid="8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5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8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8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1" dur="500" fill="hold"/>
                                        <p:tgtEl>
                                          <p:spTgt spid="8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2" dur="500" fill="hold"/>
                                        <p:tgtEl>
                                          <p:spTgt spid="8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3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5" dur="500" fill="hold"/>
                                        <p:tgtEl>
                                          <p:spTgt spid="8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6" dur="500" fill="hold"/>
                                        <p:tgtEl>
                                          <p:spTgt spid="8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7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9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9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1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3" dur="500" fill="hold"/>
                                        <p:tgtEl>
                                          <p:spTgt spid="9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4" dur="500" fill="hold"/>
                                        <p:tgtEl>
                                          <p:spTgt spid="9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5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7" dur="500" fill="hold"/>
                                        <p:tgtEl>
                                          <p:spTgt spid="9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8" dur="500" fill="hold"/>
                                        <p:tgtEl>
                                          <p:spTgt spid="9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1" dur="500" fill="hold"/>
                                        <p:tgtEl>
                                          <p:spTgt spid="9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2" dur="500" fill="hold"/>
                                        <p:tgtEl>
                                          <p:spTgt spid="9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63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5" dur="500" fill="hold"/>
                                        <p:tgtEl>
                                          <p:spTgt spid="9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6" dur="500" fill="hold"/>
                                        <p:tgtEl>
                                          <p:spTgt spid="9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67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9" dur="500" fill="hold"/>
                                        <p:tgtEl>
                                          <p:spTgt spid="9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0" dur="500" fill="hold"/>
                                        <p:tgtEl>
                                          <p:spTgt spid="9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71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3" dur="500" fill="hold"/>
                                        <p:tgtEl>
                                          <p:spTgt spid="9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4" dur="500" fill="hold"/>
                                        <p:tgtEl>
                                          <p:spTgt spid="9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3" grpId="0" animBg="1"/>
      <p:bldP spid="84" grpId="0" animBg="1"/>
      <p:bldP spid="85" grpId="0" animBg="1"/>
      <p:bldP spid="86" grpId="0" animBg="1"/>
      <p:bldP spid="87" grpId="0" animBg="1"/>
      <p:bldP spid="88" grpId="0" animBg="1"/>
      <p:bldP spid="89" grpId="0" animBg="1"/>
      <p:bldP spid="90" grpId="0" animBg="1"/>
      <p:bldP spid="91" grpId="0" animBg="1"/>
      <p:bldP spid="92" grpId="0" animBg="1"/>
      <p:bldP spid="93" grpId="0" animBg="1"/>
      <p:bldP spid="94" grpId="0" animBg="1"/>
      <p:bldP spid="96" grpId="0" animBg="1"/>
      <p:bldP spid="97" grpId="0" animBg="1"/>
    </p:bldLst>
  </p:timing>
</p:sld>
</file>

<file path=ppt/slides/slide1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/>
          <p:cNvSpPr>
            <a:spLocks noGrp="1"/>
          </p:cNvSpPr>
          <p:nvPr>
            <p:ph type="ctrTitle"/>
          </p:nvPr>
        </p:nvSpPr>
        <p:spPr>
          <a:xfrm>
            <a:off x="5885542" y="63718"/>
            <a:ext cx="420917" cy="633120"/>
          </a:xfrm>
        </p:spPr>
        <p:txBody>
          <a:bodyPr>
            <a:normAutofit/>
          </a:bodyPr>
          <a:lstStyle/>
          <a:p>
            <a:pPr algn="ctr"/>
            <a:r>
              <a:rPr lang="en-IN" sz="4000" i="1" u="sng" dirty="0">
                <a:solidFill>
                  <a:srgbClr val="FFFF00"/>
                </a:solidFill>
              </a:rPr>
              <a:t>0</a:t>
            </a:r>
          </a:p>
        </p:txBody>
      </p:sp>
      <p:pic>
        <p:nvPicPr>
          <p:cNvPr id="2052" name="Picture 4" descr="APTRANSCO ⚡️⚡️ - Electricity Transmission Company - APTRANSCO | LinkedIn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7541" y="17768"/>
            <a:ext cx="1057360" cy="97547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Slide Number Placeholder 1">
            <a:extLst>
              <a:ext uri="{FF2B5EF4-FFF2-40B4-BE49-F238E27FC236}">
                <a16:creationId xmlns:a16="http://schemas.microsoft.com/office/drawing/2014/main" id="{BD68985C-DF68-99D8-D7EC-A14E874D42E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>
            <a:normAutofit lnSpcReduction="10000"/>
          </a:bodyPr>
          <a:lstStyle/>
          <a:p>
            <a:fld id="{19C1AEB4-7037-4088-A46E-D96AF956DC0D}" type="slidenum">
              <a:rPr lang="en-IN" smtClean="0"/>
              <a:t>116</a:t>
            </a:fld>
            <a:endParaRPr lang="en-IN"/>
          </a:p>
        </p:txBody>
      </p:sp>
      <p:grpSp>
        <p:nvGrpSpPr>
          <p:cNvPr id="4" name="Group 3">
            <a:extLst>
              <a:ext uri="{FF2B5EF4-FFF2-40B4-BE49-F238E27FC236}">
                <a16:creationId xmlns:a16="http://schemas.microsoft.com/office/drawing/2014/main" id="{FAC717E7-6393-D71E-32D4-A0F6EDB41A95}"/>
              </a:ext>
            </a:extLst>
          </p:cNvPr>
          <p:cNvGrpSpPr/>
          <p:nvPr/>
        </p:nvGrpSpPr>
        <p:grpSpPr>
          <a:xfrm>
            <a:off x="11481757" y="74540"/>
            <a:ext cx="620304" cy="653010"/>
            <a:chOff x="8366841" y="1587144"/>
            <a:chExt cx="620304" cy="653010"/>
          </a:xfrm>
        </p:grpSpPr>
        <p:cxnSp>
          <p:nvCxnSpPr>
            <p:cNvPr id="5" name="Straight Connector 4">
              <a:extLst>
                <a:ext uri="{FF2B5EF4-FFF2-40B4-BE49-F238E27FC236}">
                  <a16:creationId xmlns:a16="http://schemas.microsoft.com/office/drawing/2014/main" id="{6A81FA76-60B8-AE67-5F1A-F3F7A921DA54}"/>
                </a:ext>
              </a:extLst>
            </p:cNvPr>
            <p:cNvCxnSpPr/>
            <p:nvPr/>
          </p:nvCxnSpPr>
          <p:spPr>
            <a:xfrm>
              <a:off x="8672017" y="1587144"/>
              <a:ext cx="0" cy="653010"/>
            </a:xfrm>
            <a:prstGeom prst="line">
              <a:avLst/>
            </a:prstGeom>
            <a:effectLst>
              <a:glow rad="63500">
                <a:schemeClr val="accent1">
                  <a:satMod val="175000"/>
                  <a:alpha val="40000"/>
                </a:schemeClr>
              </a:glow>
            </a:effectLst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" name="Straight Connector 5">
              <a:extLst>
                <a:ext uri="{FF2B5EF4-FFF2-40B4-BE49-F238E27FC236}">
                  <a16:creationId xmlns:a16="http://schemas.microsoft.com/office/drawing/2014/main" id="{0ACA2AFF-15B4-D634-5D8C-B6143740AAD0}"/>
                </a:ext>
              </a:extLst>
            </p:cNvPr>
            <p:cNvCxnSpPr/>
            <p:nvPr/>
          </p:nvCxnSpPr>
          <p:spPr>
            <a:xfrm>
              <a:off x="8366841" y="1917229"/>
              <a:ext cx="620304" cy="0"/>
            </a:xfrm>
            <a:prstGeom prst="line">
              <a:avLst/>
            </a:prstGeom>
            <a:effectLst>
              <a:glow rad="63500">
                <a:schemeClr val="accent1">
                  <a:satMod val="175000"/>
                  <a:alpha val="40000"/>
                </a:schemeClr>
              </a:glow>
            </a:effectLst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grpSp>
        <p:nvGrpSpPr>
          <p:cNvPr id="7" name="Group 6">
            <a:extLst>
              <a:ext uri="{FF2B5EF4-FFF2-40B4-BE49-F238E27FC236}">
                <a16:creationId xmlns:a16="http://schemas.microsoft.com/office/drawing/2014/main" id="{8F0AC5CC-3B75-F9AE-39C7-0C8F145AA015}"/>
              </a:ext>
            </a:extLst>
          </p:cNvPr>
          <p:cNvGrpSpPr/>
          <p:nvPr/>
        </p:nvGrpSpPr>
        <p:grpSpPr>
          <a:xfrm>
            <a:off x="11157779" y="-216759"/>
            <a:ext cx="1260000" cy="1260000"/>
            <a:chOff x="7064043" y="3066250"/>
            <a:chExt cx="1260000" cy="1260000"/>
          </a:xfrm>
        </p:grpSpPr>
        <p:sp>
          <p:nvSpPr>
            <p:cNvPr id="8" name="Oval 7">
              <a:extLst>
                <a:ext uri="{FF2B5EF4-FFF2-40B4-BE49-F238E27FC236}">
                  <a16:creationId xmlns:a16="http://schemas.microsoft.com/office/drawing/2014/main" id="{FACB3F46-6A33-72F4-F586-CEC112094187}"/>
                </a:ext>
              </a:extLst>
            </p:cNvPr>
            <p:cNvSpPr/>
            <p:nvPr/>
          </p:nvSpPr>
          <p:spPr>
            <a:xfrm>
              <a:off x="7064043" y="3066250"/>
              <a:ext cx="1260000" cy="1260000"/>
            </a:xfrm>
            <a:prstGeom prst="ellipse">
              <a:avLst/>
            </a:prstGeom>
            <a:noFill/>
            <a:ln>
              <a:solidFill>
                <a:schemeClr val="bg1"/>
              </a:solidFill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IN"/>
            </a:p>
          </p:txBody>
        </p:sp>
        <p:grpSp>
          <p:nvGrpSpPr>
            <p:cNvPr id="9" name="Group 8">
              <a:extLst>
                <a:ext uri="{FF2B5EF4-FFF2-40B4-BE49-F238E27FC236}">
                  <a16:creationId xmlns:a16="http://schemas.microsoft.com/office/drawing/2014/main" id="{577C2D67-BBA1-980B-4817-A9F739447614}"/>
                </a:ext>
              </a:extLst>
            </p:cNvPr>
            <p:cNvGrpSpPr/>
            <p:nvPr/>
          </p:nvGrpSpPr>
          <p:grpSpPr>
            <a:xfrm>
              <a:off x="7330553" y="3336250"/>
              <a:ext cx="726980" cy="720000"/>
              <a:chOff x="9768840" y="2275840"/>
              <a:chExt cx="726980" cy="720000"/>
            </a:xfrm>
          </p:grpSpPr>
          <p:sp>
            <p:nvSpPr>
              <p:cNvPr id="10" name="Oval 9">
                <a:extLst>
                  <a:ext uri="{FF2B5EF4-FFF2-40B4-BE49-F238E27FC236}">
                    <a16:creationId xmlns:a16="http://schemas.microsoft.com/office/drawing/2014/main" id="{3C89B577-829C-440D-3814-902788909AEF}"/>
                  </a:ext>
                </a:extLst>
              </p:cNvPr>
              <p:cNvSpPr/>
              <p:nvPr/>
            </p:nvSpPr>
            <p:spPr>
              <a:xfrm>
                <a:off x="9768840" y="2275840"/>
                <a:ext cx="720000" cy="720000"/>
              </a:xfrm>
              <a:prstGeom prst="ellipse">
                <a:avLst/>
              </a:prstGeom>
              <a:noFill/>
              <a:ln>
                <a:solidFill>
                  <a:schemeClr val="bg1"/>
                </a:solidFill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IN"/>
              </a:p>
            </p:txBody>
          </p:sp>
          <p:cxnSp>
            <p:nvCxnSpPr>
              <p:cNvPr id="11" name="Straight Arrow Connector 10">
                <a:extLst>
                  <a:ext uri="{FF2B5EF4-FFF2-40B4-BE49-F238E27FC236}">
                    <a16:creationId xmlns:a16="http://schemas.microsoft.com/office/drawing/2014/main" id="{FE2409D6-797C-285C-117D-6CBCFB50181B}"/>
                  </a:ext>
                </a:extLst>
              </p:cNvPr>
              <p:cNvCxnSpPr>
                <a:cxnSpLocks/>
              </p:cNvCxnSpPr>
              <p:nvPr/>
            </p:nvCxnSpPr>
            <p:spPr>
              <a:xfrm rot="7200000">
                <a:off x="9860407" y="2786655"/>
                <a:ext cx="360000" cy="6762"/>
              </a:xfrm>
              <a:prstGeom prst="straightConnector1">
                <a:avLst/>
              </a:prstGeom>
              <a:ln w="38100" cap="rnd">
                <a:solidFill>
                  <a:srgbClr val="FFFF00"/>
                </a:solidFill>
                <a:tailEnd type="triangle"/>
              </a:ln>
            </p:spPr>
            <p:style>
              <a:lnRef idx="2">
                <a:schemeClr val="accent3"/>
              </a:lnRef>
              <a:fillRef idx="0">
                <a:schemeClr val="accent3"/>
              </a:fillRef>
              <a:effectRef idx="1">
                <a:schemeClr val="accent3"/>
              </a:effectRef>
              <a:fontRef idx="minor">
                <a:schemeClr val="tx1"/>
              </a:fontRef>
            </p:style>
          </p:cxnSp>
          <p:cxnSp>
            <p:nvCxnSpPr>
              <p:cNvPr id="12" name="Straight Arrow Connector 11">
                <a:extLst>
                  <a:ext uri="{FF2B5EF4-FFF2-40B4-BE49-F238E27FC236}">
                    <a16:creationId xmlns:a16="http://schemas.microsoft.com/office/drawing/2014/main" id="{50EEB1C2-7F83-0A86-8719-127ACA6C3DF3}"/>
                  </a:ext>
                </a:extLst>
              </p:cNvPr>
              <p:cNvCxnSpPr>
                <a:cxnSpLocks/>
              </p:cNvCxnSpPr>
              <p:nvPr/>
            </p:nvCxnSpPr>
            <p:spPr>
              <a:xfrm rot="14400000">
                <a:off x="9861767" y="2473195"/>
                <a:ext cx="360000" cy="6762"/>
              </a:xfrm>
              <a:prstGeom prst="straightConnector1">
                <a:avLst/>
              </a:prstGeom>
              <a:ln w="38100" cap="rnd">
                <a:solidFill>
                  <a:srgbClr val="0070C0"/>
                </a:solidFill>
                <a:tailEnd type="triangle"/>
              </a:ln>
            </p:spPr>
            <p:style>
              <a:lnRef idx="2">
                <a:schemeClr val="accent3"/>
              </a:lnRef>
              <a:fillRef idx="0">
                <a:schemeClr val="accent3"/>
              </a:fillRef>
              <a:effectRef idx="1">
                <a:schemeClr val="accent3"/>
              </a:effectRef>
              <a:fontRef idx="minor">
                <a:schemeClr val="tx1"/>
              </a:fontRef>
            </p:style>
          </p:cxnSp>
          <p:cxnSp>
            <p:nvCxnSpPr>
              <p:cNvPr id="13" name="Straight Arrow Connector 12">
                <a:extLst>
                  <a:ext uri="{FF2B5EF4-FFF2-40B4-BE49-F238E27FC236}">
                    <a16:creationId xmlns:a16="http://schemas.microsoft.com/office/drawing/2014/main" id="{259C5E10-B751-64EB-5310-E27E615FD4F4}"/>
                  </a:ext>
                </a:extLst>
              </p:cNvPr>
              <p:cNvCxnSpPr/>
              <p:nvPr/>
            </p:nvCxnSpPr>
            <p:spPr>
              <a:xfrm>
                <a:off x="10135820" y="2629924"/>
                <a:ext cx="360000" cy="6762"/>
              </a:xfrm>
              <a:prstGeom prst="straightConnector1">
                <a:avLst/>
              </a:prstGeom>
              <a:ln w="38100" cap="rnd">
                <a:solidFill>
                  <a:srgbClr val="FF0000"/>
                </a:solidFill>
                <a:tailEnd type="triangle"/>
              </a:ln>
            </p:spPr>
            <p:style>
              <a:lnRef idx="2">
                <a:schemeClr val="accent3"/>
              </a:lnRef>
              <a:fillRef idx="0">
                <a:schemeClr val="accent3"/>
              </a:fillRef>
              <a:effectRef idx="1">
                <a:schemeClr val="accent3"/>
              </a:effectRef>
              <a:fontRef idx="minor">
                <a:schemeClr val="tx1"/>
              </a:fontRef>
            </p:style>
          </p:cxnSp>
        </p:grpSp>
      </p:grpSp>
      <p:sp>
        <p:nvSpPr>
          <p:cNvPr id="14" name="Rectangle 13">
            <a:extLst>
              <a:ext uri="{FF2B5EF4-FFF2-40B4-BE49-F238E27FC236}">
                <a16:creationId xmlns:a16="http://schemas.microsoft.com/office/drawing/2014/main" id="{BF2CAE41-5221-1237-2FF0-7163AE062303}"/>
              </a:ext>
            </a:extLst>
          </p:cNvPr>
          <p:cNvSpPr/>
          <p:nvPr/>
        </p:nvSpPr>
        <p:spPr>
          <a:xfrm>
            <a:off x="11033567" y="-86686"/>
            <a:ext cx="513657" cy="405484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2000" b="0" cap="none" spc="0" dirty="0">
                <a:ln w="0"/>
                <a:solidFill>
                  <a:srgbClr val="92D050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120</a:t>
            </a:r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FE6666D4-7F00-B7E7-07A7-8A234AFAEA96}"/>
              </a:ext>
            </a:extLst>
          </p:cNvPr>
          <p:cNvSpPr/>
          <p:nvPr/>
        </p:nvSpPr>
        <p:spPr>
          <a:xfrm>
            <a:off x="11077769" y="566219"/>
            <a:ext cx="513657" cy="405484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2000" b="0" cap="none" spc="0" dirty="0">
                <a:ln w="0"/>
                <a:solidFill>
                  <a:srgbClr val="92D050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240</a:t>
            </a:r>
          </a:p>
        </p:txBody>
      </p:sp>
    </p:spTree>
    <p:extLst>
      <p:ext uri="{BB962C8B-B14F-4D97-AF65-F5344CB8AC3E}">
        <p14:creationId xmlns:p14="http://schemas.microsoft.com/office/powerpoint/2010/main" val="16429135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0">
        <p:cut/>
      </p:transition>
    </mc:Choice>
    <mc:Fallback xmlns="">
      <p:transition>
        <p:cut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8" presetClass="emph" presetSubtype="0" repeatCount="indefinite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Rot by="-21600000">
                                      <p:cBhvr>
                                        <p:cTn id="6" dur="20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/>
          <p:cNvSpPr>
            <a:spLocks noGrp="1"/>
          </p:cNvSpPr>
          <p:nvPr>
            <p:ph type="ctrTitle"/>
          </p:nvPr>
        </p:nvSpPr>
        <p:spPr>
          <a:xfrm>
            <a:off x="1402080" y="63718"/>
            <a:ext cx="9143990" cy="633120"/>
          </a:xfrm>
        </p:spPr>
        <p:txBody>
          <a:bodyPr>
            <a:normAutofit fontScale="90000"/>
          </a:bodyPr>
          <a:lstStyle/>
          <a:p>
            <a:pPr algn="ctr"/>
            <a:r>
              <a:rPr lang="en-IN" sz="4000" i="1" u="sng" dirty="0">
                <a:solidFill>
                  <a:srgbClr val="92D050"/>
                </a:solidFill>
              </a:rPr>
              <a:t>Power Transformer Protection - Electrical</a:t>
            </a:r>
            <a:endParaRPr lang="en-IN" sz="4000" i="1" u="sng" dirty="0"/>
          </a:p>
        </p:txBody>
      </p:sp>
      <p:pic>
        <p:nvPicPr>
          <p:cNvPr id="2052" name="Picture 4" descr="APTRANSCO ⚡️⚡️ - Electricity Transmission Company - APTRANSCO | LinkedIn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7541" y="17768"/>
            <a:ext cx="1057360" cy="97547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43812C30-A6AC-FFBE-349F-12B373FD3AEF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266950" y="696838"/>
            <a:ext cx="7658100" cy="5053085"/>
          </a:xfrm>
          <a:prstGeom prst="rect">
            <a:avLst/>
          </a:prstGeom>
        </p:spPr>
      </p:pic>
      <p:sp>
        <p:nvSpPr>
          <p:cNvPr id="6" name="Rectangle: Rounded Corners 5">
            <a:extLst>
              <a:ext uri="{FF2B5EF4-FFF2-40B4-BE49-F238E27FC236}">
                <a16:creationId xmlns:a16="http://schemas.microsoft.com/office/drawing/2014/main" id="{0B41C064-7150-E2DA-F1C4-02862F3044D2}"/>
              </a:ext>
            </a:extLst>
          </p:cNvPr>
          <p:cNvSpPr/>
          <p:nvPr/>
        </p:nvSpPr>
        <p:spPr>
          <a:xfrm>
            <a:off x="2092960" y="1724627"/>
            <a:ext cx="7934960" cy="1944547"/>
          </a:xfrm>
          <a:prstGeom prst="roundRect">
            <a:avLst/>
          </a:prstGeom>
          <a:noFill/>
          <a:ln w="38100">
            <a:solidFill>
              <a:srgbClr val="FF000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IN"/>
          </a:p>
        </p:txBody>
      </p:sp>
      <mc:AlternateContent xmlns:mc="http://schemas.openxmlformats.org/markup-compatibility/2006" xmlns:pslz="http://schemas.microsoft.com/office/powerpoint/2016/slidezoom">
        <mc:Choice Requires="pslz">
          <p:graphicFrame>
            <p:nvGraphicFramePr>
              <p:cNvPr id="4" name="Slide Zoom 3">
                <a:extLst>
                  <a:ext uri="{FF2B5EF4-FFF2-40B4-BE49-F238E27FC236}">
                    <a16:creationId xmlns:a16="http://schemas.microsoft.com/office/drawing/2014/main" id="{B7A633CF-E2AF-778C-418C-8B5B273338B9}"/>
                  </a:ext>
                </a:extLst>
              </p:cNvPr>
              <p:cNvGraphicFramePr>
                <a:graphicFrameLocks/>
              </p:cNvGraphicFramePr>
              <p:nvPr/>
            </p:nvGraphicFramePr>
            <p:xfrm>
              <a:off x="11832000" y="6498000"/>
              <a:ext cx="360000" cy="360000"/>
            </p:xfrm>
            <a:graphic>
              <a:graphicData uri="http://schemas.microsoft.com/office/powerpoint/2016/slidezoom">
                <pslz:sldZm>
                  <pslz:sldZmObj sldId="342" cId="2592058447">
                    <pslz:zmPr id="{BCBDB3B0-9F73-4945-B68B-52AAED3F1BB1}" returnToParent="0" transitionDur="1000">
                      <p166:blipFill xmlns:p166="http://schemas.microsoft.com/office/powerpoint/2016/6/main">
                        <a:blip r:embed="rId4"/>
                        <a:stretch>
                          <a:fillRect/>
                        </a:stretch>
                      </p166:blipFill>
                      <p166:spPr xmlns:p166="http://schemas.microsoft.com/office/powerpoint/2016/6/main">
                        <a:xfrm>
                          <a:off x="0" y="0"/>
                          <a:ext cx="360000" cy="360000"/>
                        </a:xfrm>
                        <a:prstGeom prst="rect">
                          <a:avLst/>
                        </a:prstGeom>
                        <a:ln w="3175">
                          <a:solidFill>
                            <a:prstClr val="ltGray"/>
                          </a:solidFill>
                        </a:ln>
                      </p166:spPr>
                    </pslz:zmPr>
                  </pslz:sldZmObj>
                </pslz:sldZm>
              </a:graphicData>
            </a:graphic>
          </p:graphicFrame>
        </mc:Choice>
        <mc:Fallback xmlns="">
          <p:pic>
            <p:nvPicPr>
              <p:cNvPr id="4" name="Slide Zoom 3">
                <a:hlinkClick r:id="rId5" action="ppaction://hlinksldjump"/>
                <a:extLst>
                  <a:ext uri="{FF2B5EF4-FFF2-40B4-BE49-F238E27FC236}">
                    <a16:creationId xmlns:a16="http://schemas.microsoft.com/office/drawing/2014/main" id="{B7A633CF-E2AF-778C-418C-8B5B273338B9}"/>
                  </a:ext>
                </a:extLst>
              </p:cNvPr>
              <p:cNvPicPr>
                <a:picLocks noGrp="1" noRot="1" noChangeAspect="1" noMove="1" noResize="1" noEditPoints="1" noAdjustHandles="1" noChangeArrowheads="1" noChangeShapeType="1"/>
              </p:cNvPicPr>
              <p:nvPr/>
            </p:nvPicPr>
            <p:blipFill>
              <a:blip r:embed="rId6"/>
              <a:stretch>
                <a:fillRect/>
              </a:stretch>
            </p:blipFill>
            <p:spPr>
              <a:xfrm>
                <a:off x="11832000" y="6498000"/>
                <a:ext cx="360000" cy="360000"/>
              </a:xfrm>
              <a:prstGeom prst="rect">
                <a:avLst/>
              </a:prstGeom>
              <a:ln w="3175">
                <a:solidFill>
                  <a:prstClr val="ltGray"/>
                </a:solidFill>
              </a:ln>
            </p:spPr>
          </p:pic>
        </mc:Fallback>
      </mc:AlternateContent>
      <p:pic>
        <p:nvPicPr>
          <p:cNvPr id="7" name="Picture 6">
            <a:extLst>
              <a:ext uri="{FF2B5EF4-FFF2-40B4-BE49-F238E27FC236}">
                <a16:creationId xmlns:a16="http://schemas.microsoft.com/office/drawing/2014/main" id="{FC7A1F8E-3C86-51D0-5CCA-3CE7EC94328E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2266950" y="5749924"/>
            <a:ext cx="7658100" cy="1077595"/>
          </a:xfrm>
          <a:prstGeom prst="rect">
            <a:avLst/>
          </a:prstGeom>
        </p:spPr>
      </p:pic>
      <p:sp>
        <p:nvSpPr>
          <p:cNvPr id="2" name="Slide Number Placeholder 1">
            <a:extLst>
              <a:ext uri="{FF2B5EF4-FFF2-40B4-BE49-F238E27FC236}">
                <a16:creationId xmlns:a16="http://schemas.microsoft.com/office/drawing/2014/main" id="{E6B31633-AFD0-046A-54BD-7CB8D824BDD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0733174" y="6378060"/>
            <a:ext cx="914400" cy="593725"/>
          </a:xfrm>
        </p:spPr>
        <p:txBody>
          <a:bodyPr>
            <a:normAutofit lnSpcReduction="10000"/>
          </a:bodyPr>
          <a:lstStyle/>
          <a:p>
            <a:fld id="{19C1AEB4-7037-4088-A46E-D96AF956DC0D}" type="slidenum">
              <a:rPr lang="en-IN" smtClean="0"/>
              <a:t>117</a:t>
            </a:fld>
            <a:endParaRPr lang="en-IN" dirty="0"/>
          </a:p>
        </p:txBody>
      </p:sp>
      <p:grpSp>
        <p:nvGrpSpPr>
          <p:cNvPr id="8" name="Group 7">
            <a:extLst>
              <a:ext uri="{FF2B5EF4-FFF2-40B4-BE49-F238E27FC236}">
                <a16:creationId xmlns:a16="http://schemas.microsoft.com/office/drawing/2014/main" id="{3554FCF9-2CF7-5A99-C7F6-72926E00DA07}"/>
              </a:ext>
            </a:extLst>
          </p:cNvPr>
          <p:cNvGrpSpPr/>
          <p:nvPr/>
        </p:nvGrpSpPr>
        <p:grpSpPr>
          <a:xfrm>
            <a:off x="11481757" y="74540"/>
            <a:ext cx="620304" cy="653010"/>
            <a:chOff x="8366841" y="1587144"/>
            <a:chExt cx="620304" cy="653010"/>
          </a:xfrm>
        </p:grpSpPr>
        <p:cxnSp>
          <p:nvCxnSpPr>
            <p:cNvPr id="9" name="Straight Connector 8">
              <a:extLst>
                <a:ext uri="{FF2B5EF4-FFF2-40B4-BE49-F238E27FC236}">
                  <a16:creationId xmlns:a16="http://schemas.microsoft.com/office/drawing/2014/main" id="{772E5B13-4163-6F2C-2DB1-BBF9286642B4}"/>
                </a:ext>
              </a:extLst>
            </p:cNvPr>
            <p:cNvCxnSpPr/>
            <p:nvPr/>
          </p:nvCxnSpPr>
          <p:spPr>
            <a:xfrm>
              <a:off x="8672017" y="1587144"/>
              <a:ext cx="0" cy="653010"/>
            </a:xfrm>
            <a:prstGeom prst="line">
              <a:avLst/>
            </a:prstGeom>
            <a:effectLst>
              <a:glow rad="63500">
                <a:schemeClr val="accent1">
                  <a:satMod val="175000"/>
                  <a:alpha val="40000"/>
                </a:schemeClr>
              </a:glow>
            </a:effectLst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0" name="Straight Connector 9">
              <a:extLst>
                <a:ext uri="{FF2B5EF4-FFF2-40B4-BE49-F238E27FC236}">
                  <a16:creationId xmlns:a16="http://schemas.microsoft.com/office/drawing/2014/main" id="{15BA5026-603F-A49E-7B01-4ED17F6137EA}"/>
                </a:ext>
              </a:extLst>
            </p:cNvPr>
            <p:cNvCxnSpPr/>
            <p:nvPr/>
          </p:nvCxnSpPr>
          <p:spPr>
            <a:xfrm>
              <a:off x="8366841" y="1917229"/>
              <a:ext cx="620304" cy="0"/>
            </a:xfrm>
            <a:prstGeom prst="line">
              <a:avLst/>
            </a:prstGeom>
            <a:effectLst>
              <a:glow rad="63500">
                <a:schemeClr val="accent1">
                  <a:satMod val="175000"/>
                  <a:alpha val="40000"/>
                </a:schemeClr>
              </a:glow>
            </a:effectLst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grpSp>
        <p:nvGrpSpPr>
          <p:cNvPr id="11" name="Group 10">
            <a:extLst>
              <a:ext uri="{FF2B5EF4-FFF2-40B4-BE49-F238E27FC236}">
                <a16:creationId xmlns:a16="http://schemas.microsoft.com/office/drawing/2014/main" id="{249C7D74-BBBF-FF81-C142-920463C7B47D}"/>
              </a:ext>
            </a:extLst>
          </p:cNvPr>
          <p:cNvGrpSpPr/>
          <p:nvPr/>
        </p:nvGrpSpPr>
        <p:grpSpPr>
          <a:xfrm>
            <a:off x="11157779" y="-216759"/>
            <a:ext cx="1260000" cy="1260000"/>
            <a:chOff x="7064043" y="3066250"/>
            <a:chExt cx="1260000" cy="1260000"/>
          </a:xfrm>
        </p:grpSpPr>
        <p:sp>
          <p:nvSpPr>
            <p:cNvPr id="12" name="Oval 11">
              <a:extLst>
                <a:ext uri="{FF2B5EF4-FFF2-40B4-BE49-F238E27FC236}">
                  <a16:creationId xmlns:a16="http://schemas.microsoft.com/office/drawing/2014/main" id="{14FC8676-ACF5-E693-30AA-2017CBD61774}"/>
                </a:ext>
              </a:extLst>
            </p:cNvPr>
            <p:cNvSpPr/>
            <p:nvPr/>
          </p:nvSpPr>
          <p:spPr>
            <a:xfrm>
              <a:off x="7064043" y="3066250"/>
              <a:ext cx="1260000" cy="1260000"/>
            </a:xfrm>
            <a:prstGeom prst="ellipse">
              <a:avLst/>
            </a:prstGeom>
            <a:noFill/>
            <a:ln>
              <a:solidFill>
                <a:schemeClr val="bg1"/>
              </a:solidFill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IN"/>
            </a:p>
          </p:txBody>
        </p:sp>
        <p:grpSp>
          <p:nvGrpSpPr>
            <p:cNvPr id="13" name="Group 12">
              <a:extLst>
                <a:ext uri="{FF2B5EF4-FFF2-40B4-BE49-F238E27FC236}">
                  <a16:creationId xmlns:a16="http://schemas.microsoft.com/office/drawing/2014/main" id="{2F2C5CFF-0056-5D4C-0E93-23999660E0AC}"/>
                </a:ext>
              </a:extLst>
            </p:cNvPr>
            <p:cNvGrpSpPr/>
            <p:nvPr/>
          </p:nvGrpSpPr>
          <p:grpSpPr>
            <a:xfrm>
              <a:off x="7330553" y="3336250"/>
              <a:ext cx="726980" cy="720000"/>
              <a:chOff x="9768840" y="2275840"/>
              <a:chExt cx="726980" cy="720000"/>
            </a:xfrm>
          </p:grpSpPr>
          <p:sp>
            <p:nvSpPr>
              <p:cNvPr id="14" name="Oval 13">
                <a:extLst>
                  <a:ext uri="{FF2B5EF4-FFF2-40B4-BE49-F238E27FC236}">
                    <a16:creationId xmlns:a16="http://schemas.microsoft.com/office/drawing/2014/main" id="{6CFA95C3-D1D9-96FA-4B11-2BA83A3152E0}"/>
                  </a:ext>
                </a:extLst>
              </p:cNvPr>
              <p:cNvSpPr/>
              <p:nvPr/>
            </p:nvSpPr>
            <p:spPr>
              <a:xfrm>
                <a:off x="9768840" y="2275840"/>
                <a:ext cx="720000" cy="720000"/>
              </a:xfrm>
              <a:prstGeom prst="ellipse">
                <a:avLst/>
              </a:prstGeom>
              <a:noFill/>
              <a:ln>
                <a:solidFill>
                  <a:schemeClr val="bg1"/>
                </a:solidFill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IN"/>
              </a:p>
            </p:txBody>
          </p:sp>
          <p:cxnSp>
            <p:nvCxnSpPr>
              <p:cNvPr id="15" name="Straight Arrow Connector 14">
                <a:extLst>
                  <a:ext uri="{FF2B5EF4-FFF2-40B4-BE49-F238E27FC236}">
                    <a16:creationId xmlns:a16="http://schemas.microsoft.com/office/drawing/2014/main" id="{A22772B0-3D8C-38D4-C64B-9A6F2FCBB81D}"/>
                  </a:ext>
                </a:extLst>
              </p:cNvPr>
              <p:cNvCxnSpPr>
                <a:cxnSpLocks/>
              </p:cNvCxnSpPr>
              <p:nvPr/>
            </p:nvCxnSpPr>
            <p:spPr>
              <a:xfrm rot="7200000">
                <a:off x="9860407" y="2786655"/>
                <a:ext cx="360000" cy="6762"/>
              </a:xfrm>
              <a:prstGeom prst="straightConnector1">
                <a:avLst/>
              </a:prstGeom>
              <a:ln w="38100" cap="rnd">
                <a:solidFill>
                  <a:srgbClr val="FFFF00"/>
                </a:solidFill>
                <a:tailEnd type="triangle"/>
              </a:ln>
            </p:spPr>
            <p:style>
              <a:lnRef idx="2">
                <a:schemeClr val="accent3"/>
              </a:lnRef>
              <a:fillRef idx="0">
                <a:schemeClr val="accent3"/>
              </a:fillRef>
              <a:effectRef idx="1">
                <a:schemeClr val="accent3"/>
              </a:effectRef>
              <a:fontRef idx="minor">
                <a:schemeClr val="tx1"/>
              </a:fontRef>
            </p:style>
          </p:cxnSp>
          <p:cxnSp>
            <p:nvCxnSpPr>
              <p:cNvPr id="16" name="Straight Arrow Connector 15">
                <a:extLst>
                  <a:ext uri="{FF2B5EF4-FFF2-40B4-BE49-F238E27FC236}">
                    <a16:creationId xmlns:a16="http://schemas.microsoft.com/office/drawing/2014/main" id="{5B47E69A-ED09-8B33-26A9-785B1C1551D6}"/>
                  </a:ext>
                </a:extLst>
              </p:cNvPr>
              <p:cNvCxnSpPr>
                <a:cxnSpLocks/>
              </p:cNvCxnSpPr>
              <p:nvPr/>
            </p:nvCxnSpPr>
            <p:spPr>
              <a:xfrm rot="14400000">
                <a:off x="9861767" y="2473195"/>
                <a:ext cx="360000" cy="6762"/>
              </a:xfrm>
              <a:prstGeom prst="straightConnector1">
                <a:avLst/>
              </a:prstGeom>
              <a:ln w="38100" cap="rnd">
                <a:solidFill>
                  <a:srgbClr val="0070C0"/>
                </a:solidFill>
                <a:tailEnd type="triangle"/>
              </a:ln>
            </p:spPr>
            <p:style>
              <a:lnRef idx="2">
                <a:schemeClr val="accent3"/>
              </a:lnRef>
              <a:fillRef idx="0">
                <a:schemeClr val="accent3"/>
              </a:fillRef>
              <a:effectRef idx="1">
                <a:schemeClr val="accent3"/>
              </a:effectRef>
              <a:fontRef idx="minor">
                <a:schemeClr val="tx1"/>
              </a:fontRef>
            </p:style>
          </p:cxnSp>
          <p:cxnSp>
            <p:nvCxnSpPr>
              <p:cNvPr id="17" name="Straight Arrow Connector 16">
                <a:extLst>
                  <a:ext uri="{FF2B5EF4-FFF2-40B4-BE49-F238E27FC236}">
                    <a16:creationId xmlns:a16="http://schemas.microsoft.com/office/drawing/2014/main" id="{A9A22C81-CC88-04E3-7F7B-17A0EE1D463E}"/>
                  </a:ext>
                </a:extLst>
              </p:cNvPr>
              <p:cNvCxnSpPr/>
              <p:nvPr/>
            </p:nvCxnSpPr>
            <p:spPr>
              <a:xfrm>
                <a:off x="10135820" y="2629924"/>
                <a:ext cx="360000" cy="6762"/>
              </a:xfrm>
              <a:prstGeom prst="straightConnector1">
                <a:avLst/>
              </a:prstGeom>
              <a:ln w="38100" cap="rnd">
                <a:solidFill>
                  <a:srgbClr val="FF0000"/>
                </a:solidFill>
                <a:tailEnd type="triangle"/>
              </a:ln>
            </p:spPr>
            <p:style>
              <a:lnRef idx="2">
                <a:schemeClr val="accent3"/>
              </a:lnRef>
              <a:fillRef idx="0">
                <a:schemeClr val="accent3"/>
              </a:fillRef>
              <a:effectRef idx="1">
                <a:schemeClr val="accent3"/>
              </a:effectRef>
              <a:fontRef idx="minor">
                <a:schemeClr val="tx1"/>
              </a:fontRef>
            </p:style>
          </p:cxnSp>
        </p:grpSp>
      </p:grpSp>
      <p:sp>
        <p:nvSpPr>
          <p:cNvPr id="18" name="Rectangle 17">
            <a:extLst>
              <a:ext uri="{FF2B5EF4-FFF2-40B4-BE49-F238E27FC236}">
                <a16:creationId xmlns:a16="http://schemas.microsoft.com/office/drawing/2014/main" id="{595521EB-1BC2-31CE-821B-C1848EEBD8AC}"/>
              </a:ext>
            </a:extLst>
          </p:cNvPr>
          <p:cNvSpPr/>
          <p:nvPr/>
        </p:nvSpPr>
        <p:spPr>
          <a:xfrm>
            <a:off x="11033567" y="-86686"/>
            <a:ext cx="513657" cy="405484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2000" b="0" cap="none" spc="0" dirty="0">
                <a:ln w="0"/>
                <a:solidFill>
                  <a:srgbClr val="92D050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120</a:t>
            </a:r>
          </a:p>
        </p:txBody>
      </p:sp>
      <p:sp>
        <p:nvSpPr>
          <p:cNvPr id="19" name="Rectangle 18">
            <a:extLst>
              <a:ext uri="{FF2B5EF4-FFF2-40B4-BE49-F238E27FC236}">
                <a16:creationId xmlns:a16="http://schemas.microsoft.com/office/drawing/2014/main" id="{47854FC1-9D98-02DE-A07A-9811A7FCF763}"/>
              </a:ext>
            </a:extLst>
          </p:cNvPr>
          <p:cNvSpPr/>
          <p:nvPr/>
        </p:nvSpPr>
        <p:spPr>
          <a:xfrm>
            <a:off x="11077769" y="566219"/>
            <a:ext cx="513657" cy="405484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2000" b="0" cap="none" spc="0" dirty="0">
                <a:ln w="0"/>
                <a:solidFill>
                  <a:srgbClr val="92D050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240</a:t>
            </a:r>
          </a:p>
        </p:txBody>
      </p:sp>
    </p:spTree>
    <p:extLst>
      <p:ext uri="{BB962C8B-B14F-4D97-AF65-F5344CB8AC3E}">
        <p14:creationId xmlns:p14="http://schemas.microsoft.com/office/powerpoint/2010/main" val="343779376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0">
        <p:cut/>
      </p:transition>
    </mc:Choice>
    <mc:Fallback xmlns="">
      <p:transition>
        <p:cut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8" presetClass="emph" presetSubtype="0" repeatCount="indefinite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Rot by="-21600000">
                                      <p:cBhvr>
                                        <p:cTn id="6" dur="20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/>
          <p:cNvSpPr>
            <a:spLocks noGrp="1"/>
          </p:cNvSpPr>
          <p:nvPr>
            <p:ph type="ctrTitle"/>
          </p:nvPr>
        </p:nvSpPr>
        <p:spPr>
          <a:xfrm>
            <a:off x="2779084" y="63718"/>
            <a:ext cx="6633832" cy="633120"/>
          </a:xfrm>
        </p:spPr>
        <p:txBody>
          <a:bodyPr>
            <a:normAutofit fontScale="90000"/>
          </a:bodyPr>
          <a:lstStyle/>
          <a:p>
            <a:pPr algn="ctr"/>
            <a:r>
              <a:rPr lang="en-IN" sz="4000" i="1" u="sng" dirty="0">
                <a:solidFill>
                  <a:srgbClr val="92D050"/>
                </a:solidFill>
              </a:rPr>
              <a:t>Diff. Relay Trip Characteristic</a:t>
            </a:r>
          </a:p>
        </p:txBody>
      </p:sp>
      <p:pic>
        <p:nvPicPr>
          <p:cNvPr id="2052" name="Picture 4" descr="APTRANSCO ⚡️⚡️ - Electricity Transmission Company - APTRANSCO | LinkedIn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7541" y="17768"/>
            <a:ext cx="1057360" cy="97547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" name="Picture 3">
            <a:extLst>
              <a:ext uri="{FF2B5EF4-FFF2-40B4-BE49-F238E27FC236}">
                <a16:creationId xmlns:a16="http://schemas.microsoft.com/office/drawing/2014/main" id="{5BE1DEFF-07D1-CA22-AB46-F5E28467F3B5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095625" y="652882"/>
            <a:ext cx="6000750" cy="6205118"/>
          </a:xfrm>
          <a:prstGeom prst="rect">
            <a:avLst/>
          </a:prstGeom>
        </p:spPr>
      </p:pic>
      <mc:AlternateContent xmlns:mc="http://schemas.openxmlformats.org/markup-compatibility/2006" xmlns:pslz="http://schemas.microsoft.com/office/powerpoint/2016/slidezoom">
        <mc:Choice Requires="pslz">
          <p:graphicFrame>
            <p:nvGraphicFramePr>
              <p:cNvPr id="6" name="Slide Zoom 5">
                <a:extLst>
                  <a:ext uri="{FF2B5EF4-FFF2-40B4-BE49-F238E27FC236}">
                    <a16:creationId xmlns:a16="http://schemas.microsoft.com/office/drawing/2014/main" id="{6A606583-F4CF-6672-0872-52D1038A32FC}"/>
                  </a:ext>
                </a:extLst>
              </p:cNvPr>
              <p:cNvGraphicFramePr>
                <a:graphicFrameLocks/>
              </p:cNvGraphicFramePr>
              <p:nvPr/>
            </p:nvGraphicFramePr>
            <p:xfrm>
              <a:off x="11832000" y="6498000"/>
              <a:ext cx="360000" cy="360000"/>
            </p:xfrm>
            <a:graphic>
              <a:graphicData uri="http://schemas.microsoft.com/office/powerpoint/2016/slidezoom">
                <pslz:sldZm>
                  <pslz:sldZmObj sldId="342" cId="2592058447">
                    <pslz:zmPr id="{0C1246D1-C8BD-4F73-86A6-F1DEE355A7C2}" returnToParent="0" transitionDur="1000">
                      <p166:blipFill xmlns:p166="http://schemas.microsoft.com/office/powerpoint/2016/6/main">
                        <a:blip r:embed="rId4"/>
                        <a:stretch>
                          <a:fillRect/>
                        </a:stretch>
                      </p166:blipFill>
                      <p166:spPr xmlns:p166="http://schemas.microsoft.com/office/powerpoint/2016/6/main">
                        <a:xfrm>
                          <a:off x="0" y="0"/>
                          <a:ext cx="360000" cy="360000"/>
                        </a:xfrm>
                        <a:prstGeom prst="rect">
                          <a:avLst/>
                        </a:prstGeom>
                        <a:ln w="3175">
                          <a:solidFill>
                            <a:prstClr val="ltGray"/>
                          </a:solidFill>
                        </a:ln>
                      </p166:spPr>
                    </pslz:zmPr>
                  </pslz:sldZmObj>
                </pslz:sldZm>
              </a:graphicData>
            </a:graphic>
          </p:graphicFrame>
        </mc:Choice>
        <mc:Fallback xmlns="">
          <p:pic>
            <p:nvPicPr>
              <p:cNvPr id="6" name="Slide Zoom 5">
                <a:hlinkClick r:id="rId5" action="ppaction://hlinksldjump"/>
                <a:extLst>
                  <a:ext uri="{FF2B5EF4-FFF2-40B4-BE49-F238E27FC236}">
                    <a16:creationId xmlns:a16="http://schemas.microsoft.com/office/drawing/2014/main" id="{6A606583-F4CF-6672-0872-52D1038A32FC}"/>
                  </a:ext>
                </a:extLst>
              </p:cNvPr>
              <p:cNvPicPr>
                <a:picLocks noGrp="1" noRot="1" noChangeAspect="1" noMove="1" noResize="1" noEditPoints="1" noAdjustHandles="1" noChangeArrowheads="1" noChangeShapeType="1"/>
              </p:cNvPicPr>
              <p:nvPr/>
            </p:nvPicPr>
            <p:blipFill>
              <a:blip r:embed="rId6"/>
              <a:stretch>
                <a:fillRect/>
              </a:stretch>
            </p:blipFill>
            <p:spPr>
              <a:xfrm>
                <a:off x="11832000" y="6498000"/>
                <a:ext cx="360000" cy="360000"/>
              </a:xfrm>
              <a:prstGeom prst="rect">
                <a:avLst/>
              </a:prstGeom>
              <a:ln w="3175">
                <a:solidFill>
                  <a:prstClr val="ltGray"/>
                </a:solidFill>
              </a:ln>
            </p:spPr>
          </p:pic>
        </mc:Fallback>
      </mc:AlternateContent>
      <p:sp>
        <p:nvSpPr>
          <p:cNvPr id="2" name="Slide Number Placeholder 1">
            <a:extLst>
              <a:ext uri="{FF2B5EF4-FFF2-40B4-BE49-F238E27FC236}">
                <a16:creationId xmlns:a16="http://schemas.microsoft.com/office/drawing/2014/main" id="{90F66F30-F74C-D1FE-5B60-1985089724A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0933545" y="6322594"/>
            <a:ext cx="914400" cy="593725"/>
          </a:xfrm>
        </p:spPr>
        <p:txBody>
          <a:bodyPr>
            <a:normAutofit lnSpcReduction="10000"/>
          </a:bodyPr>
          <a:lstStyle/>
          <a:p>
            <a:fld id="{19C1AEB4-7037-4088-A46E-D96AF956DC0D}" type="slidenum">
              <a:rPr lang="en-IN" smtClean="0"/>
              <a:t>118</a:t>
            </a:fld>
            <a:endParaRPr lang="en-IN" dirty="0"/>
          </a:p>
        </p:txBody>
      </p:sp>
      <p:grpSp>
        <p:nvGrpSpPr>
          <p:cNvPr id="5" name="Group 4">
            <a:extLst>
              <a:ext uri="{FF2B5EF4-FFF2-40B4-BE49-F238E27FC236}">
                <a16:creationId xmlns:a16="http://schemas.microsoft.com/office/drawing/2014/main" id="{C36474A7-FD17-4BC4-2FE5-8D1570F723E6}"/>
              </a:ext>
            </a:extLst>
          </p:cNvPr>
          <p:cNvGrpSpPr/>
          <p:nvPr/>
        </p:nvGrpSpPr>
        <p:grpSpPr>
          <a:xfrm>
            <a:off x="11481757" y="74540"/>
            <a:ext cx="620304" cy="653010"/>
            <a:chOff x="8366841" y="1587144"/>
            <a:chExt cx="620304" cy="653010"/>
          </a:xfrm>
        </p:grpSpPr>
        <p:cxnSp>
          <p:nvCxnSpPr>
            <p:cNvPr id="7" name="Straight Connector 6">
              <a:extLst>
                <a:ext uri="{FF2B5EF4-FFF2-40B4-BE49-F238E27FC236}">
                  <a16:creationId xmlns:a16="http://schemas.microsoft.com/office/drawing/2014/main" id="{54F12F17-64FF-D5EF-5E7E-F01A6CC77EB6}"/>
                </a:ext>
              </a:extLst>
            </p:cNvPr>
            <p:cNvCxnSpPr/>
            <p:nvPr/>
          </p:nvCxnSpPr>
          <p:spPr>
            <a:xfrm>
              <a:off x="8672017" y="1587144"/>
              <a:ext cx="0" cy="653010"/>
            </a:xfrm>
            <a:prstGeom prst="line">
              <a:avLst/>
            </a:prstGeom>
            <a:effectLst>
              <a:glow rad="63500">
                <a:schemeClr val="accent1">
                  <a:satMod val="175000"/>
                  <a:alpha val="40000"/>
                </a:schemeClr>
              </a:glow>
            </a:effectLst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" name="Straight Connector 7">
              <a:extLst>
                <a:ext uri="{FF2B5EF4-FFF2-40B4-BE49-F238E27FC236}">
                  <a16:creationId xmlns:a16="http://schemas.microsoft.com/office/drawing/2014/main" id="{92001827-7387-4C1D-B02C-E174191EC647}"/>
                </a:ext>
              </a:extLst>
            </p:cNvPr>
            <p:cNvCxnSpPr/>
            <p:nvPr/>
          </p:nvCxnSpPr>
          <p:spPr>
            <a:xfrm>
              <a:off x="8366841" y="1917229"/>
              <a:ext cx="620304" cy="0"/>
            </a:xfrm>
            <a:prstGeom prst="line">
              <a:avLst/>
            </a:prstGeom>
            <a:effectLst>
              <a:glow rad="63500">
                <a:schemeClr val="accent1">
                  <a:satMod val="175000"/>
                  <a:alpha val="40000"/>
                </a:schemeClr>
              </a:glow>
            </a:effectLst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grpSp>
        <p:nvGrpSpPr>
          <p:cNvPr id="9" name="Group 8">
            <a:extLst>
              <a:ext uri="{FF2B5EF4-FFF2-40B4-BE49-F238E27FC236}">
                <a16:creationId xmlns:a16="http://schemas.microsoft.com/office/drawing/2014/main" id="{E57D856B-75E1-A90A-5213-324306CE3B6E}"/>
              </a:ext>
            </a:extLst>
          </p:cNvPr>
          <p:cNvGrpSpPr/>
          <p:nvPr/>
        </p:nvGrpSpPr>
        <p:grpSpPr>
          <a:xfrm>
            <a:off x="11157779" y="-216759"/>
            <a:ext cx="1260000" cy="1260000"/>
            <a:chOff x="7064043" y="3066250"/>
            <a:chExt cx="1260000" cy="1260000"/>
          </a:xfrm>
        </p:grpSpPr>
        <p:sp>
          <p:nvSpPr>
            <p:cNvPr id="10" name="Oval 9">
              <a:extLst>
                <a:ext uri="{FF2B5EF4-FFF2-40B4-BE49-F238E27FC236}">
                  <a16:creationId xmlns:a16="http://schemas.microsoft.com/office/drawing/2014/main" id="{A6D205A0-FFDC-78BC-157C-E44BBAE76164}"/>
                </a:ext>
              </a:extLst>
            </p:cNvPr>
            <p:cNvSpPr/>
            <p:nvPr/>
          </p:nvSpPr>
          <p:spPr>
            <a:xfrm>
              <a:off x="7064043" y="3066250"/>
              <a:ext cx="1260000" cy="1260000"/>
            </a:xfrm>
            <a:prstGeom prst="ellipse">
              <a:avLst/>
            </a:prstGeom>
            <a:noFill/>
            <a:ln>
              <a:solidFill>
                <a:schemeClr val="bg1"/>
              </a:solidFill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IN"/>
            </a:p>
          </p:txBody>
        </p:sp>
        <p:grpSp>
          <p:nvGrpSpPr>
            <p:cNvPr id="11" name="Group 10">
              <a:extLst>
                <a:ext uri="{FF2B5EF4-FFF2-40B4-BE49-F238E27FC236}">
                  <a16:creationId xmlns:a16="http://schemas.microsoft.com/office/drawing/2014/main" id="{7A321C40-3D5A-D46C-8BC7-D0220916B9AA}"/>
                </a:ext>
              </a:extLst>
            </p:cNvPr>
            <p:cNvGrpSpPr/>
            <p:nvPr/>
          </p:nvGrpSpPr>
          <p:grpSpPr>
            <a:xfrm>
              <a:off x="7330553" y="3336250"/>
              <a:ext cx="726980" cy="720000"/>
              <a:chOff x="9768840" y="2275840"/>
              <a:chExt cx="726980" cy="720000"/>
            </a:xfrm>
          </p:grpSpPr>
          <p:sp>
            <p:nvSpPr>
              <p:cNvPr id="12" name="Oval 11">
                <a:extLst>
                  <a:ext uri="{FF2B5EF4-FFF2-40B4-BE49-F238E27FC236}">
                    <a16:creationId xmlns:a16="http://schemas.microsoft.com/office/drawing/2014/main" id="{6357B260-6248-F86D-328E-A82345C681EB}"/>
                  </a:ext>
                </a:extLst>
              </p:cNvPr>
              <p:cNvSpPr/>
              <p:nvPr/>
            </p:nvSpPr>
            <p:spPr>
              <a:xfrm>
                <a:off x="9768840" y="2275840"/>
                <a:ext cx="720000" cy="720000"/>
              </a:xfrm>
              <a:prstGeom prst="ellipse">
                <a:avLst/>
              </a:prstGeom>
              <a:noFill/>
              <a:ln>
                <a:solidFill>
                  <a:schemeClr val="bg1"/>
                </a:solidFill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IN"/>
              </a:p>
            </p:txBody>
          </p:sp>
          <p:cxnSp>
            <p:nvCxnSpPr>
              <p:cNvPr id="13" name="Straight Arrow Connector 12">
                <a:extLst>
                  <a:ext uri="{FF2B5EF4-FFF2-40B4-BE49-F238E27FC236}">
                    <a16:creationId xmlns:a16="http://schemas.microsoft.com/office/drawing/2014/main" id="{453D7397-172E-E2F3-3AF9-848A2C01B7E6}"/>
                  </a:ext>
                </a:extLst>
              </p:cNvPr>
              <p:cNvCxnSpPr>
                <a:cxnSpLocks/>
              </p:cNvCxnSpPr>
              <p:nvPr/>
            </p:nvCxnSpPr>
            <p:spPr>
              <a:xfrm rot="7200000">
                <a:off x="9860407" y="2786655"/>
                <a:ext cx="360000" cy="6762"/>
              </a:xfrm>
              <a:prstGeom prst="straightConnector1">
                <a:avLst/>
              </a:prstGeom>
              <a:ln w="38100" cap="rnd">
                <a:solidFill>
                  <a:srgbClr val="FFFF00"/>
                </a:solidFill>
                <a:tailEnd type="triangle"/>
              </a:ln>
            </p:spPr>
            <p:style>
              <a:lnRef idx="2">
                <a:schemeClr val="accent3"/>
              </a:lnRef>
              <a:fillRef idx="0">
                <a:schemeClr val="accent3"/>
              </a:fillRef>
              <a:effectRef idx="1">
                <a:schemeClr val="accent3"/>
              </a:effectRef>
              <a:fontRef idx="minor">
                <a:schemeClr val="tx1"/>
              </a:fontRef>
            </p:style>
          </p:cxnSp>
          <p:cxnSp>
            <p:nvCxnSpPr>
              <p:cNvPr id="14" name="Straight Arrow Connector 13">
                <a:extLst>
                  <a:ext uri="{FF2B5EF4-FFF2-40B4-BE49-F238E27FC236}">
                    <a16:creationId xmlns:a16="http://schemas.microsoft.com/office/drawing/2014/main" id="{2FB10F31-6A00-6617-A474-901596B9D75C}"/>
                  </a:ext>
                </a:extLst>
              </p:cNvPr>
              <p:cNvCxnSpPr>
                <a:cxnSpLocks/>
              </p:cNvCxnSpPr>
              <p:nvPr/>
            </p:nvCxnSpPr>
            <p:spPr>
              <a:xfrm rot="14400000">
                <a:off x="9861767" y="2473195"/>
                <a:ext cx="360000" cy="6762"/>
              </a:xfrm>
              <a:prstGeom prst="straightConnector1">
                <a:avLst/>
              </a:prstGeom>
              <a:ln w="38100" cap="rnd">
                <a:solidFill>
                  <a:srgbClr val="0070C0"/>
                </a:solidFill>
                <a:tailEnd type="triangle"/>
              </a:ln>
            </p:spPr>
            <p:style>
              <a:lnRef idx="2">
                <a:schemeClr val="accent3"/>
              </a:lnRef>
              <a:fillRef idx="0">
                <a:schemeClr val="accent3"/>
              </a:fillRef>
              <a:effectRef idx="1">
                <a:schemeClr val="accent3"/>
              </a:effectRef>
              <a:fontRef idx="minor">
                <a:schemeClr val="tx1"/>
              </a:fontRef>
            </p:style>
          </p:cxnSp>
          <p:cxnSp>
            <p:nvCxnSpPr>
              <p:cNvPr id="15" name="Straight Arrow Connector 14">
                <a:extLst>
                  <a:ext uri="{FF2B5EF4-FFF2-40B4-BE49-F238E27FC236}">
                    <a16:creationId xmlns:a16="http://schemas.microsoft.com/office/drawing/2014/main" id="{D03C18C8-E177-E50D-B691-3EDDDD192791}"/>
                  </a:ext>
                </a:extLst>
              </p:cNvPr>
              <p:cNvCxnSpPr/>
              <p:nvPr/>
            </p:nvCxnSpPr>
            <p:spPr>
              <a:xfrm>
                <a:off x="10135820" y="2629924"/>
                <a:ext cx="360000" cy="6762"/>
              </a:xfrm>
              <a:prstGeom prst="straightConnector1">
                <a:avLst/>
              </a:prstGeom>
              <a:ln w="38100" cap="rnd">
                <a:solidFill>
                  <a:srgbClr val="FF0000"/>
                </a:solidFill>
                <a:tailEnd type="triangle"/>
              </a:ln>
            </p:spPr>
            <p:style>
              <a:lnRef idx="2">
                <a:schemeClr val="accent3"/>
              </a:lnRef>
              <a:fillRef idx="0">
                <a:schemeClr val="accent3"/>
              </a:fillRef>
              <a:effectRef idx="1">
                <a:schemeClr val="accent3"/>
              </a:effectRef>
              <a:fontRef idx="minor">
                <a:schemeClr val="tx1"/>
              </a:fontRef>
            </p:style>
          </p:cxnSp>
        </p:grpSp>
      </p:grpSp>
      <p:sp>
        <p:nvSpPr>
          <p:cNvPr id="16" name="Rectangle 15">
            <a:extLst>
              <a:ext uri="{FF2B5EF4-FFF2-40B4-BE49-F238E27FC236}">
                <a16:creationId xmlns:a16="http://schemas.microsoft.com/office/drawing/2014/main" id="{B047FC91-E2A4-65FA-C30E-358C98A0A9E7}"/>
              </a:ext>
            </a:extLst>
          </p:cNvPr>
          <p:cNvSpPr/>
          <p:nvPr/>
        </p:nvSpPr>
        <p:spPr>
          <a:xfrm>
            <a:off x="11033567" y="-86686"/>
            <a:ext cx="513657" cy="405484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2000" b="0" cap="none" spc="0" dirty="0">
                <a:ln w="0"/>
                <a:solidFill>
                  <a:srgbClr val="92D050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120</a:t>
            </a:r>
          </a:p>
        </p:txBody>
      </p:sp>
      <p:sp>
        <p:nvSpPr>
          <p:cNvPr id="17" name="Rectangle 16">
            <a:extLst>
              <a:ext uri="{FF2B5EF4-FFF2-40B4-BE49-F238E27FC236}">
                <a16:creationId xmlns:a16="http://schemas.microsoft.com/office/drawing/2014/main" id="{69C133CA-D4CF-E7BF-CB86-C9BF1030EE3F}"/>
              </a:ext>
            </a:extLst>
          </p:cNvPr>
          <p:cNvSpPr/>
          <p:nvPr/>
        </p:nvSpPr>
        <p:spPr>
          <a:xfrm>
            <a:off x="11077769" y="566219"/>
            <a:ext cx="513657" cy="405484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2000" b="0" cap="none" spc="0" dirty="0">
                <a:ln w="0"/>
                <a:solidFill>
                  <a:srgbClr val="92D050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240</a:t>
            </a:r>
          </a:p>
        </p:txBody>
      </p:sp>
    </p:spTree>
    <p:extLst>
      <p:ext uri="{BB962C8B-B14F-4D97-AF65-F5344CB8AC3E}">
        <p14:creationId xmlns:p14="http://schemas.microsoft.com/office/powerpoint/2010/main" val="22887039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0">
        <p:cut/>
      </p:transition>
    </mc:Choice>
    <mc:Fallback xmlns="">
      <p:transition>
        <p:cut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8" presetClass="emph" presetSubtype="0" repeatCount="indefinite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Rot by="-21600000">
                                      <p:cBhvr>
                                        <p:cTn id="6" dur="20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/>
          <p:cNvSpPr>
            <a:spLocks noGrp="1"/>
          </p:cNvSpPr>
          <p:nvPr>
            <p:ph type="ctrTitle"/>
          </p:nvPr>
        </p:nvSpPr>
        <p:spPr>
          <a:xfrm>
            <a:off x="3677916" y="63718"/>
            <a:ext cx="4836168" cy="633120"/>
          </a:xfrm>
        </p:spPr>
        <p:txBody>
          <a:bodyPr>
            <a:normAutofit fontScale="90000"/>
          </a:bodyPr>
          <a:lstStyle/>
          <a:p>
            <a:pPr algn="ctr"/>
            <a:r>
              <a:rPr lang="en-IN" sz="4000" i="1" u="sng" dirty="0"/>
              <a:t>132 kV feeder settings</a:t>
            </a:r>
          </a:p>
        </p:txBody>
      </p:sp>
      <p:pic>
        <p:nvPicPr>
          <p:cNvPr id="2052" name="Picture 4" descr="APTRANSCO ⚡️⚡️ - Electricity Transmission Company - APTRANSCO | LinkedIn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7541" y="17768"/>
            <a:ext cx="1057360" cy="97547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graphicFrame>
        <p:nvGraphicFramePr>
          <p:cNvPr id="2" name="Object 1">
            <a:extLst>
              <a:ext uri="{FF2B5EF4-FFF2-40B4-BE49-F238E27FC236}">
                <a16:creationId xmlns:a16="http://schemas.microsoft.com/office/drawing/2014/main" id="{BE1105BB-4F5C-A321-89BD-40470725DF90}"/>
              </a:ext>
            </a:extLst>
          </p:cNvPr>
          <p:cNvGraphicFramePr>
            <a:graphicFrameLocks noChangeAspect="1"/>
          </p:cNvGraphicFramePr>
          <p:nvPr/>
        </p:nvGraphicFramePr>
        <p:xfrm>
          <a:off x="4179493" y="652881"/>
          <a:ext cx="3833014" cy="6205119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name="Document" r:id="rId3" imgW="6074706" imgH="9958638" progId="Word.Document.12">
                  <p:embed/>
                </p:oleObj>
              </mc:Choice>
              <mc:Fallback>
                <p:oleObj name="Document" r:id="rId3" imgW="6074706" imgH="9958638" progId="Word.Document.12">
                  <p:embed/>
                  <p:pic>
                    <p:nvPicPr>
                      <p:cNvPr id="2" name="Object 1">
                        <a:extLst>
                          <a:ext uri="{FF2B5EF4-FFF2-40B4-BE49-F238E27FC236}">
                            <a16:creationId xmlns:a16="http://schemas.microsoft.com/office/drawing/2014/main" id="{BE1105BB-4F5C-A321-89BD-40470725DF90}"/>
                          </a:ext>
                        </a:extLst>
                      </p:cNvPr>
                      <p:cNvPicPr/>
                      <p:nvPr/>
                    </p:nvPicPr>
                    <p:blipFill>
                      <a:blip r:embed="rId4"/>
                      <a:stretch>
                        <a:fillRect/>
                      </a:stretch>
                    </p:blipFill>
                    <p:spPr>
                      <a:xfrm>
                        <a:off x="4179493" y="652881"/>
                        <a:ext cx="3833014" cy="6205119"/>
                      </a:xfrm>
                      <a:prstGeom prst="rect">
                        <a:avLst/>
                      </a:prstGeom>
                      <a:solidFill>
                        <a:schemeClr val="tx1"/>
                      </a:solidFill>
                      <a:ln>
                        <a:solidFill>
                          <a:schemeClr val="bg1"/>
                        </a:solidFill>
                      </a:ln>
                    </p:spPr>
                  </p:pic>
                </p:oleObj>
              </mc:Fallback>
            </mc:AlternateContent>
          </a:graphicData>
        </a:graphic>
      </p:graphicFrame>
      <p:sp>
        <p:nvSpPr>
          <p:cNvPr id="4" name="Rectangle: Rounded Corners 3">
            <a:extLst>
              <a:ext uri="{FF2B5EF4-FFF2-40B4-BE49-F238E27FC236}">
                <a16:creationId xmlns:a16="http://schemas.microsoft.com/office/drawing/2014/main" id="{9C55F5A6-039F-6E1A-3FD9-13FB9599249E}"/>
              </a:ext>
            </a:extLst>
          </p:cNvPr>
          <p:cNvSpPr/>
          <p:nvPr/>
        </p:nvSpPr>
        <p:spPr>
          <a:xfrm>
            <a:off x="4007796" y="1799617"/>
            <a:ext cx="3317132" cy="389106"/>
          </a:xfrm>
          <a:prstGeom prst="roundRect">
            <a:avLst/>
          </a:prstGeom>
          <a:noFill/>
          <a:ln w="38100">
            <a:solidFill>
              <a:srgbClr val="FF000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IN">
              <a:noFill/>
            </a:endParaRPr>
          </a:p>
        </p:txBody>
      </p:sp>
      <p:sp>
        <p:nvSpPr>
          <p:cNvPr id="5" name="Rectangle: Rounded Corners 4">
            <a:extLst>
              <a:ext uri="{FF2B5EF4-FFF2-40B4-BE49-F238E27FC236}">
                <a16:creationId xmlns:a16="http://schemas.microsoft.com/office/drawing/2014/main" id="{D36E0E01-E6DB-0607-EA30-C96AEF520AB1}"/>
              </a:ext>
            </a:extLst>
          </p:cNvPr>
          <p:cNvSpPr/>
          <p:nvPr/>
        </p:nvSpPr>
        <p:spPr>
          <a:xfrm>
            <a:off x="4007795" y="5930630"/>
            <a:ext cx="3443591" cy="742544"/>
          </a:xfrm>
          <a:prstGeom prst="roundRect">
            <a:avLst/>
          </a:prstGeom>
          <a:noFill/>
          <a:ln w="38100">
            <a:solidFill>
              <a:srgbClr val="FF000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IN">
              <a:noFill/>
            </a:endParaRP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5C2887B-41C2-45AA-22E2-91C90365557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>
            <a:normAutofit lnSpcReduction="10000"/>
          </a:bodyPr>
          <a:lstStyle/>
          <a:p>
            <a:fld id="{19C1AEB4-7037-4088-A46E-D96AF956DC0D}" type="slidenum">
              <a:rPr lang="en-IN" smtClean="0"/>
              <a:t>119</a:t>
            </a:fld>
            <a:endParaRPr lang="en-IN"/>
          </a:p>
        </p:txBody>
      </p:sp>
      <p:grpSp>
        <p:nvGrpSpPr>
          <p:cNvPr id="7" name="Group 6">
            <a:extLst>
              <a:ext uri="{FF2B5EF4-FFF2-40B4-BE49-F238E27FC236}">
                <a16:creationId xmlns:a16="http://schemas.microsoft.com/office/drawing/2014/main" id="{90021318-7192-A160-F629-2A1D7C14AB29}"/>
              </a:ext>
            </a:extLst>
          </p:cNvPr>
          <p:cNvGrpSpPr/>
          <p:nvPr/>
        </p:nvGrpSpPr>
        <p:grpSpPr>
          <a:xfrm>
            <a:off x="11481757" y="74540"/>
            <a:ext cx="620304" cy="653010"/>
            <a:chOff x="8366841" y="1587144"/>
            <a:chExt cx="620304" cy="653010"/>
          </a:xfrm>
        </p:grpSpPr>
        <p:cxnSp>
          <p:nvCxnSpPr>
            <p:cNvPr id="8" name="Straight Connector 7">
              <a:extLst>
                <a:ext uri="{FF2B5EF4-FFF2-40B4-BE49-F238E27FC236}">
                  <a16:creationId xmlns:a16="http://schemas.microsoft.com/office/drawing/2014/main" id="{8BA92831-7880-8928-5390-C85E80DD3D32}"/>
                </a:ext>
              </a:extLst>
            </p:cNvPr>
            <p:cNvCxnSpPr/>
            <p:nvPr/>
          </p:nvCxnSpPr>
          <p:spPr>
            <a:xfrm>
              <a:off x="8672017" y="1587144"/>
              <a:ext cx="0" cy="653010"/>
            </a:xfrm>
            <a:prstGeom prst="line">
              <a:avLst/>
            </a:prstGeom>
            <a:effectLst>
              <a:glow rad="63500">
                <a:schemeClr val="accent1">
                  <a:satMod val="175000"/>
                  <a:alpha val="40000"/>
                </a:schemeClr>
              </a:glow>
            </a:effectLst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9" name="Straight Connector 8">
              <a:extLst>
                <a:ext uri="{FF2B5EF4-FFF2-40B4-BE49-F238E27FC236}">
                  <a16:creationId xmlns:a16="http://schemas.microsoft.com/office/drawing/2014/main" id="{861CD691-27F7-0A6A-F628-31FD00ECC7B5}"/>
                </a:ext>
              </a:extLst>
            </p:cNvPr>
            <p:cNvCxnSpPr/>
            <p:nvPr/>
          </p:nvCxnSpPr>
          <p:spPr>
            <a:xfrm>
              <a:off x="8366841" y="1917229"/>
              <a:ext cx="620304" cy="0"/>
            </a:xfrm>
            <a:prstGeom prst="line">
              <a:avLst/>
            </a:prstGeom>
            <a:effectLst>
              <a:glow rad="63500">
                <a:schemeClr val="accent1">
                  <a:satMod val="175000"/>
                  <a:alpha val="40000"/>
                </a:schemeClr>
              </a:glow>
            </a:effectLst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grpSp>
        <p:nvGrpSpPr>
          <p:cNvPr id="10" name="Group 9">
            <a:extLst>
              <a:ext uri="{FF2B5EF4-FFF2-40B4-BE49-F238E27FC236}">
                <a16:creationId xmlns:a16="http://schemas.microsoft.com/office/drawing/2014/main" id="{7B415640-1FC2-8423-9D42-81BD0E030149}"/>
              </a:ext>
            </a:extLst>
          </p:cNvPr>
          <p:cNvGrpSpPr/>
          <p:nvPr/>
        </p:nvGrpSpPr>
        <p:grpSpPr>
          <a:xfrm>
            <a:off x="11157779" y="-216759"/>
            <a:ext cx="1260000" cy="1260000"/>
            <a:chOff x="7064043" y="3066250"/>
            <a:chExt cx="1260000" cy="1260000"/>
          </a:xfrm>
        </p:grpSpPr>
        <p:sp>
          <p:nvSpPr>
            <p:cNvPr id="11" name="Oval 10">
              <a:extLst>
                <a:ext uri="{FF2B5EF4-FFF2-40B4-BE49-F238E27FC236}">
                  <a16:creationId xmlns:a16="http://schemas.microsoft.com/office/drawing/2014/main" id="{8BDAB109-B230-61FB-37A5-935A184D9E31}"/>
                </a:ext>
              </a:extLst>
            </p:cNvPr>
            <p:cNvSpPr/>
            <p:nvPr/>
          </p:nvSpPr>
          <p:spPr>
            <a:xfrm>
              <a:off x="7064043" y="3066250"/>
              <a:ext cx="1260000" cy="1260000"/>
            </a:xfrm>
            <a:prstGeom prst="ellipse">
              <a:avLst/>
            </a:prstGeom>
            <a:noFill/>
            <a:ln>
              <a:solidFill>
                <a:schemeClr val="bg1"/>
              </a:solidFill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IN"/>
            </a:p>
          </p:txBody>
        </p:sp>
        <p:grpSp>
          <p:nvGrpSpPr>
            <p:cNvPr id="12" name="Group 11">
              <a:extLst>
                <a:ext uri="{FF2B5EF4-FFF2-40B4-BE49-F238E27FC236}">
                  <a16:creationId xmlns:a16="http://schemas.microsoft.com/office/drawing/2014/main" id="{BDEDA23A-C49F-CF06-5776-459B81DA42EF}"/>
                </a:ext>
              </a:extLst>
            </p:cNvPr>
            <p:cNvGrpSpPr/>
            <p:nvPr/>
          </p:nvGrpSpPr>
          <p:grpSpPr>
            <a:xfrm>
              <a:off x="7330553" y="3336250"/>
              <a:ext cx="726980" cy="720000"/>
              <a:chOff x="9768840" y="2275840"/>
              <a:chExt cx="726980" cy="720000"/>
            </a:xfrm>
          </p:grpSpPr>
          <p:sp>
            <p:nvSpPr>
              <p:cNvPr id="13" name="Oval 12">
                <a:extLst>
                  <a:ext uri="{FF2B5EF4-FFF2-40B4-BE49-F238E27FC236}">
                    <a16:creationId xmlns:a16="http://schemas.microsoft.com/office/drawing/2014/main" id="{1422BC98-1DA0-D184-D06C-7FB5E52F7B33}"/>
                  </a:ext>
                </a:extLst>
              </p:cNvPr>
              <p:cNvSpPr/>
              <p:nvPr/>
            </p:nvSpPr>
            <p:spPr>
              <a:xfrm>
                <a:off x="9768840" y="2275840"/>
                <a:ext cx="720000" cy="720000"/>
              </a:xfrm>
              <a:prstGeom prst="ellipse">
                <a:avLst/>
              </a:prstGeom>
              <a:noFill/>
              <a:ln>
                <a:solidFill>
                  <a:schemeClr val="bg1"/>
                </a:solidFill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IN"/>
              </a:p>
            </p:txBody>
          </p:sp>
          <p:cxnSp>
            <p:nvCxnSpPr>
              <p:cNvPr id="14" name="Straight Arrow Connector 13">
                <a:extLst>
                  <a:ext uri="{FF2B5EF4-FFF2-40B4-BE49-F238E27FC236}">
                    <a16:creationId xmlns:a16="http://schemas.microsoft.com/office/drawing/2014/main" id="{FAC14496-489F-4344-ADC1-9DDD3A020305}"/>
                  </a:ext>
                </a:extLst>
              </p:cNvPr>
              <p:cNvCxnSpPr>
                <a:cxnSpLocks/>
              </p:cNvCxnSpPr>
              <p:nvPr/>
            </p:nvCxnSpPr>
            <p:spPr>
              <a:xfrm rot="7200000">
                <a:off x="9860407" y="2786655"/>
                <a:ext cx="360000" cy="6762"/>
              </a:xfrm>
              <a:prstGeom prst="straightConnector1">
                <a:avLst/>
              </a:prstGeom>
              <a:ln w="38100" cap="rnd">
                <a:solidFill>
                  <a:srgbClr val="FFFF00"/>
                </a:solidFill>
                <a:tailEnd type="triangle"/>
              </a:ln>
            </p:spPr>
            <p:style>
              <a:lnRef idx="2">
                <a:schemeClr val="accent3"/>
              </a:lnRef>
              <a:fillRef idx="0">
                <a:schemeClr val="accent3"/>
              </a:fillRef>
              <a:effectRef idx="1">
                <a:schemeClr val="accent3"/>
              </a:effectRef>
              <a:fontRef idx="minor">
                <a:schemeClr val="tx1"/>
              </a:fontRef>
            </p:style>
          </p:cxnSp>
          <p:cxnSp>
            <p:nvCxnSpPr>
              <p:cNvPr id="15" name="Straight Arrow Connector 14">
                <a:extLst>
                  <a:ext uri="{FF2B5EF4-FFF2-40B4-BE49-F238E27FC236}">
                    <a16:creationId xmlns:a16="http://schemas.microsoft.com/office/drawing/2014/main" id="{E07376E6-A0A0-1EDF-D817-474CDD729F22}"/>
                  </a:ext>
                </a:extLst>
              </p:cNvPr>
              <p:cNvCxnSpPr>
                <a:cxnSpLocks/>
              </p:cNvCxnSpPr>
              <p:nvPr/>
            </p:nvCxnSpPr>
            <p:spPr>
              <a:xfrm rot="14400000">
                <a:off x="9861767" y="2473195"/>
                <a:ext cx="360000" cy="6762"/>
              </a:xfrm>
              <a:prstGeom prst="straightConnector1">
                <a:avLst/>
              </a:prstGeom>
              <a:ln w="38100" cap="rnd">
                <a:solidFill>
                  <a:srgbClr val="0070C0"/>
                </a:solidFill>
                <a:tailEnd type="triangle"/>
              </a:ln>
            </p:spPr>
            <p:style>
              <a:lnRef idx="2">
                <a:schemeClr val="accent3"/>
              </a:lnRef>
              <a:fillRef idx="0">
                <a:schemeClr val="accent3"/>
              </a:fillRef>
              <a:effectRef idx="1">
                <a:schemeClr val="accent3"/>
              </a:effectRef>
              <a:fontRef idx="minor">
                <a:schemeClr val="tx1"/>
              </a:fontRef>
            </p:style>
          </p:cxnSp>
          <p:cxnSp>
            <p:nvCxnSpPr>
              <p:cNvPr id="16" name="Straight Arrow Connector 15">
                <a:extLst>
                  <a:ext uri="{FF2B5EF4-FFF2-40B4-BE49-F238E27FC236}">
                    <a16:creationId xmlns:a16="http://schemas.microsoft.com/office/drawing/2014/main" id="{16DA6D4E-3B7C-B254-B0C1-0768D48B5715}"/>
                  </a:ext>
                </a:extLst>
              </p:cNvPr>
              <p:cNvCxnSpPr/>
              <p:nvPr/>
            </p:nvCxnSpPr>
            <p:spPr>
              <a:xfrm>
                <a:off x="10135820" y="2629924"/>
                <a:ext cx="360000" cy="6762"/>
              </a:xfrm>
              <a:prstGeom prst="straightConnector1">
                <a:avLst/>
              </a:prstGeom>
              <a:ln w="38100" cap="rnd">
                <a:solidFill>
                  <a:srgbClr val="FF0000"/>
                </a:solidFill>
                <a:tailEnd type="triangle"/>
              </a:ln>
            </p:spPr>
            <p:style>
              <a:lnRef idx="2">
                <a:schemeClr val="accent3"/>
              </a:lnRef>
              <a:fillRef idx="0">
                <a:schemeClr val="accent3"/>
              </a:fillRef>
              <a:effectRef idx="1">
                <a:schemeClr val="accent3"/>
              </a:effectRef>
              <a:fontRef idx="minor">
                <a:schemeClr val="tx1"/>
              </a:fontRef>
            </p:style>
          </p:cxnSp>
        </p:grpSp>
      </p:grpSp>
      <p:sp>
        <p:nvSpPr>
          <p:cNvPr id="17" name="Rectangle 16">
            <a:extLst>
              <a:ext uri="{FF2B5EF4-FFF2-40B4-BE49-F238E27FC236}">
                <a16:creationId xmlns:a16="http://schemas.microsoft.com/office/drawing/2014/main" id="{EE4B26EB-82D5-3B9D-074C-BCFC7C37C82F}"/>
              </a:ext>
            </a:extLst>
          </p:cNvPr>
          <p:cNvSpPr/>
          <p:nvPr/>
        </p:nvSpPr>
        <p:spPr>
          <a:xfrm>
            <a:off x="11033567" y="-86686"/>
            <a:ext cx="513657" cy="405484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2000" b="0" cap="none" spc="0" dirty="0">
                <a:ln w="0"/>
                <a:solidFill>
                  <a:srgbClr val="92D050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120</a:t>
            </a:r>
          </a:p>
        </p:txBody>
      </p:sp>
      <p:sp>
        <p:nvSpPr>
          <p:cNvPr id="18" name="Rectangle 17">
            <a:extLst>
              <a:ext uri="{FF2B5EF4-FFF2-40B4-BE49-F238E27FC236}">
                <a16:creationId xmlns:a16="http://schemas.microsoft.com/office/drawing/2014/main" id="{F679F6F5-DCC5-A23F-D8DE-0B65D8FA28ED}"/>
              </a:ext>
            </a:extLst>
          </p:cNvPr>
          <p:cNvSpPr/>
          <p:nvPr/>
        </p:nvSpPr>
        <p:spPr>
          <a:xfrm>
            <a:off x="11077769" y="566219"/>
            <a:ext cx="513657" cy="405484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2000" b="0" cap="none" spc="0" dirty="0">
                <a:ln w="0"/>
                <a:solidFill>
                  <a:srgbClr val="92D050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240</a:t>
            </a:r>
          </a:p>
        </p:txBody>
      </p:sp>
    </p:spTree>
    <p:extLst>
      <p:ext uri="{BB962C8B-B14F-4D97-AF65-F5344CB8AC3E}">
        <p14:creationId xmlns:p14="http://schemas.microsoft.com/office/powerpoint/2010/main" val="74049997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0">
        <p:cut/>
      </p:transition>
    </mc:Choice>
    <mc:Fallback xmlns="">
      <p:transition>
        <p:cut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8" presetClass="emph" presetSubtype="0" repeatCount="indefinite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Rot by="-21600000">
                                      <p:cBhvr>
                                        <p:cTn id="6" dur="20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/>
          <p:cNvSpPr>
            <a:spLocks noGrp="1"/>
          </p:cNvSpPr>
          <p:nvPr>
            <p:ph type="ctrTitle"/>
          </p:nvPr>
        </p:nvSpPr>
        <p:spPr>
          <a:xfrm>
            <a:off x="2834416" y="63718"/>
            <a:ext cx="6523168" cy="633120"/>
          </a:xfrm>
        </p:spPr>
        <p:txBody>
          <a:bodyPr>
            <a:normAutofit fontScale="90000"/>
          </a:bodyPr>
          <a:lstStyle/>
          <a:p>
            <a:pPr algn="ctr"/>
            <a:r>
              <a:rPr lang="en-IN" sz="4000" i="1" u="sng" dirty="0"/>
              <a:t>P444 Dist. Prot. Relay  settings</a:t>
            </a:r>
          </a:p>
        </p:txBody>
      </p:sp>
      <p:pic>
        <p:nvPicPr>
          <p:cNvPr id="2052" name="Picture 4" descr="APTRANSCO ⚡️⚡️ - Electricity Transmission Company - APTRANSCO | LinkedIn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7541" y="17768"/>
            <a:ext cx="1057360" cy="97547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626BF688-9F35-84B4-1EA6-0A36EA377F05}"/>
              </a:ext>
            </a:extLst>
          </p:cNvPr>
          <p:cNvSpPr txBox="1">
            <a:spLocks/>
          </p:cNvSpPr>
          <p:nvPr/>
        </p:nvSpPr>
        <p:spPr>
          <a:xfrm>
            <a:off x="2834416" y="855623"/>
            <a:ext cx="6301725" cy="6017032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r>
              <a:rPr lang="en-IN" sz="1100" dirty="0">
                <a:effectLst/>
                <a:latin typeface="Courier New" panose="02070309020205020404" pitchFamily="49" charset="0"/>
                <a:ea typeface="Calibri" panose="020F0502020204030204" pitchFamily="34" charset="0"/>
                <a:cs typeface="Times New Roman" panose="02020603050405020304" pitchFamily="18" charset="0"/>
              </a:rPr>
              <a:t> 30 GROUP-1 DISTANCE ELEMENT:</a:t>
            </a:r>
            <a:endParaRPr lang="en-IN" sz="1100" dirty="0">
              <a:effectLst/>
              <a:latin typeface="Consolas" panose="020B0609020204030204" pitchFamily="49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r>
              <a:rPr lang="en-IN" sz="1100" dirty="0">
                <a:effectLst/>
                <a:latin typeface="Courier New" panose="02070309020205020404" pitchFamily="49" charset="0"/>
                <a:ea typeface="Calibri" panose="020F0502020204030204" pitchFamily="34" charset="0"/>
                <a:cs typeface="Times New Roman" panose="02020603050405020304" pitchFamily="18" charset="0"/>
              </a:rPr>
              <a:t>        3001	         Group-1 line settings</a:t>
            </a:r>
            <a:endParaRPr lang="en-IN" sz="1100" dirty="0">
              <a:effectLst/>
              <a:latin typeface="Consolas" panose="020B0609020204030204" pitchFamily="49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r>
              <a:rPr lang="en-IN" sz="1100" dirty="0">
                <a:effectLst/>
                <a:latin typeface="Courier New" panose="02070309020205020404" pitchFamily="49" charset="0"/>
                <a:ea typeface="Calibri" panose="020F0502020204030204" pitchFamily="34" charset="0"/>
                <a:cs typeface="Times New Roman" panose="02020603050405020304" pitchFamily="18" charset="0"/>
              </a:rPr>
              <a:t>        3002             Line Length                     167.0 Km</a:t>
            </a:r>
            <a:endParaRPr lang="en-IN" sz="1100" dirty="0">
              <a:effectLst/>
              <a:latin typeface="Consolas" panose="020B0609020204030204" pitchFamily="49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r>
              <a:rPr lang="en-IN" sz="1100" dirty="0">
                <a:effectLst/>
                <a:latin typeface="Courier New" panose="02070309020205020404" pitchFamily="49" charset="0"/>
                <a:ea typeface="Calibri" panose="020F0502020204030204" pitchFamily="34" charset="0"/>
                <a:cs typeface="Times New Roman" panose="02020603050405020304" pitchFamily="18" charset="0"/>
              </a:rPr>
              <a:t>        3004             Line Impedance                  26.57</a:t>
            </a:r>
            <a:endParaRPr lang="en-IN" sz="1100" dirty="0">
              <a:effectLst/>
              <a:latin typeface="Consolas" panose="020B0609020204030204" pitchFamily="49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r>
              <a:rPr lang="en-IN" sz="1100" dirty="0">
                <a:effectLst/>
                <a:latin typeface="Courier New" panose="02070309020205020404" pitchFamily="49" charset="0"/>
                <a:ea typeface="Calibri" panose="020F0502020204030204" pitchFamily="34" charset="0"/>
                <a:cs typeface="Times New Roman" panose="02020603050405020304" pitchFamily="18" charset="0"/>
              </a:rPr>
              <a:t>        3005             Line Angle                      81.16 </a:t>
            </a:r>
            <a:r>
              <a:rPr lang="en-IN" sz="1100" dirty="0" err="1">
                <a:effectLst/>
                <a:latin typeface="Courier New" panose="02070309020205020404" pitchFamily="49" charset="0"/>
                <a:ea typeface="Calibri" panose="020F0502020204030204" pitchFamily="34" charset="0"/>
                <a:cs typeface="Times New Roman" panose="02020603050405020304" pitchFamily="18" charset="0"/>
              </a:rPr>
              <a:t>Deg</a:t>
            </a:r>
            <a:endParaRPr lang="en-IN" sz="1100" dirty="0">
              <a:effectLst/>
              <a:latin typeface="Consolas" panose="020B0609020204030204" pitchFamily="49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r>
              <a:rPr lang="en-IN" sz="1100" dirty="0">
                <a:effectLst/>
                <a:latin typeface="Courier New" panose="02070309020205020404" pitchFamily="49" charset="0"/>
                <a:ea typeface="Calibri" panose="020F0502020204030204" pitchFamily="34" charset="0"/>
                <a:cs typeface="Times New Roman" panose="02020603050405020304" pitchFamily="18" charset="0"/>
              </a:rPr>
              <a:t>        3007             Zone Status                     110110</a:t>
            </a:r>
            <a:endParaRPr lang="en-IN" sz="1100" dirty="0">
              <a:effectLst/>
              <a:latin typeface="Consolas" panose="020B0609020204030204" pitchFamily="49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r>
              <a:rPr lang="en-IN" sz="1100" dirty="0">
                <a:effectLst/>
                <a:latin typeface="Courier New" panose="02070309020205020404" pitchFamily="49" charset="0"/>
                <a:ea typeface="Calibri" panose="020F0502020204030204" pitchFamily="34" charset="0"/>
                <a:cs typeface="Times New Roman" panose="02020603050405020304" pitchFamily="18" charset="0"/>
              </a:rPr>
              <a:t>        3008             kZ1 Res Comp                    0.81</a:t>
            </a:r>
            <a:endParaRPr lang="en-IN" sz="1100" dirty="0">
              <a:effectLst/>
              <a:latin typeface="Consolas" panose="020B0609020204030204" pitchFamily="49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r>
              <a:rPr lang="en-IN" sz="1100" dirty="0">
                <a:effectLst/>
                <a:latin typeface="Courier New" panose="02070309020205020404" pitchFamily="49" charset="0"/>
                <a:ea typeface="Calibri" panose="020F0502020204030204" pitchFamily="34" charset="0"/>
                <a:cs typeface="Times New Roman" panose="02020603050405020304" pitchFamily="18" charset="0"/>
              </a:rPr>
              <a:t>        3009             kZ1 Angle                      -2.28 </a:t>
            </a:r>
            <a:r>
              <a:rPr lang="en-IN" sz="1100" dirty="0" err="1">
                <a:effectLst/>
                <a:latin typeface="Courier New" panose="02070309020205020404" pitchFamily="49" charset="0"/>
                <a:ea typeface="Calibri" panose="020F0502020204030204" pitchFamily="34" charset="0"/>
                <a:cs typeface="Times New Roman" panose="02020603050405020304" pitchFamily="18" charset="0"/>
              </a:rPr>
              <a:t>Deg</a:t>
            </a:r>
            <a:endParaRPr lang="en-IN" sz="1100" dirty="0">
              <a:effectLst/>
              <a:latin typeface="Consolas" panose="020B0609020204030204" pitchFamily="49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r>
              <a:rPr lang="en-IN" sz="1100" dirty="0">
                <a:effectLst/>
                <a:latin typeface="Courier New" panose="02070309020205020404" pitchFamily="49" charset="0"/>
                <a:ea typeface="Calibri" panose="020F0502020204030204" pitchFamily="34" charset="0"/>
                <a:cs typeface="Times New Roman" panose="02020603050405020304" pitchFamily="18" charset="0"/>
              </a:rPr>
              <a:t>        300A             Z1                             21.25 Ohm</a:t>
            </a:r>
            <a:endParaRPr lang="en-IN" sz="1100" dirty="0">
              <a:effectLst/>
              <a:latin typeface="Consolas" panose="020B0609020204030204" pitchFamily="49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r>
              <a:rPr lang="en-IN" sz="1100" dirty="0">
                <a:effectLst/>
                <a:latin typeface="Courier New" panose="02070309020205020404" pitchFamily="49" charset="0"/>
                <a:ea typeface="Calibri" panose="020F0502020204030204" pitchFamily="34" charset="0"/>
                <a:cs typeface="Times New Roman" panose="02020603050405020304" pitchFamily="18" charset="0"/>
              </a:rPr>
              <a:t>        300C             R1G                            20.88 Ohm</a:t>
            </a:r>
            <a:endParaRPr lang="en-IN" sz="1100" dirty="0">
              <a:effectLst/>
              <a:latin typeface="Consolas" panose="020B0609020204030204" pitchFamily="49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r>
              <a:rPr lang="en-IN" sz="1100" dirty="0">
                <a:effectLst/>
                <a:latin typeface="Courier New" panose="02070309020205020404" pitchFamily="49" charset="0"/>
                <a:ea typeface="Calibri" panose="020F0502020204030204" pitchFamily="34" charset="0"/>
                <a:cs typeface="Times New Roman" panose="02020603050405020304" pitchFamily="18" charset="0"/>
              </a:rPr>
              <a:t>        300D             R1Ph                            8.88 Ohm</a:t>
            </a:r>
            <a:endParaRPr lang="en-IN" sz="1100" dirty="0">
              <a:effectLst/>
              <a:latin typeface="Consolas" panose="020B0609020204030204" pitchFamily="49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r>
              <a:rPr lang="en-IN" sz="1100" dirty="0">
                <a:effectLst/>
                <a:latin typeface="Courier New" panose="02070309020205020404" pitchFamily="49" charset="0"/>
                <a:ea typeface="Calibri" panose="020F0502020204030204" pitchFamily="34" charset="0"/>
                <a:cs typeface="Times New Roman" panose="02020603050405020304" pitchFamily="18" charset="0"/>
              </a:rPr>
              <a:t>        300E             tZ1                             0.00 Sec.</a:t>
            </a:r>
            <a:endParaRPr lang="en-IN" sz="1100" dirty="0">
              <a:effectLst/>
              <a:latin typeface="Consolas" panose="020B0609020204030204" pitchFamily="49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r>
              <a:rPr lang="en-IN" sz="1100" dirty="0">
                <a:effectLst/>
                <a:latin typeface="Courier New" panose="02070309020205020404" pitchFamily="49" charset="0"/>
                <a:ea typeface="Calibri" panose="020F0502020204030204" pitchFamily="34" charset="0"/>
                <a:cs typeface="Times New Roman" panose="02020603050405020304" pitchFamily="18" charset="0"/>
              </a:rPr>
              <a:t>        300F             kZ2 Res Com                     0.81</a:t>
            </a:r>
            <a:endParaRPr lang="en-IN" sz="1100" dirty="0">
              <a:effectLst/>
              <a:latin typeface="Consolas" panose="020B0609020204030204" pitchFamily="49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r>
              <a:rPr lang="en-IN" sz="1100" dirty="0">
                <a:effectLst/>
                <a:latin typeface="Courier New" panose="02070309020205020404" pitchFamily="49" charset="0"/>
                <a:ea typeface="Calibri" panose="020F0502020204030204" pitchFamily="34" charset="0"/>
                <a:cs typeface="Times New Roman" panose="02020603050405020304" pitchFamily="18" charset="0"/>
              </a:rPr>
              <a:t>        3010             kZ2 Angle                      -2.28 </a:t>
            </a:r>
            <a:r>
              <a:rPr lang="en-IN" sz="1100" dirty="0" err="1">
                <a:effectLst/>
                <a:latin typeface="Courier New" panose="02070309020205020404" pitchFamily="49" charset="0"/>
                <a:ea typeface="Calibri" panose="020F0502020204030204" pitchFamily="34" charset="0"/>
                <a:cs typeface="Times New Roman" panose="02020603050405020304" pitchFamily="18" charset="0"/>
              </a:rPr>
              <a:t>Deg</a:t>
            </a:r>
            <a:endParaRPr lang="en-IN" sz="1100" dirty="0">
              <a:effectLst/>
              <a:latin typeface="Consolas" panose="020B0609020204030204" pitchFamily="49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r>
              <a:rPr lang="en-IN" sz="1100" dirty="0">
                <a:effectLst/>
                <a:latin typeface="Courier New" panose="02070309020205020404" pitchFamily="49" charset="0"/>
                <a:ea typeface="Calibri" panose="020F0502020204030204" pitchFamily="34" charset="0"/>
                <a:cs typeface="Times New Roman" panose="02020603050405020304" pitchFamily="18" charset="0"/>
              </a:rPr>
              <a:t>        3011             Z2                             31.88 Ohm</a:t>
            </a:r>
            <a:endParaRPr lang="en-IN" sz="1100" dirty="0">
              <a:effectLst/>
              <a:latin typeface="Consolas" panose="020B0609020204030204" pitchFamily="49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r>
              <a:rPr lang="en-IN" sz="1100" dirty="0">
                <a:effectLst/>
                <a:latin typeface="Courier New" panose="02070309020205020404" pitchFamily="49" charset="0"/>
                <a:ea typeface="Calibri" panose="020F0502020204030204" pitchFamily="34" charset="0"/>
                <a:cs typeface="Times New Roman" panose="02020603050405020304" pitchFamily="18" charset="0"/>
              </a:rPr>
              <a:t>        3012             R2G                            25.06 Ohm</a:t>
            </a:r>
            <a:endParaRPr lang="en-IN" sz="1100" dirty="0">
              <a:effectLst/>
              <a:latin typeface="Consolas" panose="020B0609020204030204" pitchFamily="49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r>
              <a:rPr lang="en-IN" sz="1100" dirty="0">
                <a:effectLst/>
                <a:latin typeface="Courier New" panose="02070309020205020404" pitchFamily="49" charset="0"/>
                <a:ea typeface="Calibri" panose="020F0502020204030204" pitchFamily="34" charset="0"/>
                <a:cs typeface="Times New Roman" panose="02020603050405020304" pitchFamily="18" charset="0"/>
              </a:rPr>
              <a:t>        3013             R2Ph                           10.66 Ohm</a:t>
            </a:r>
            <a:endParaRPr lang="en-IN" sz="1100" dirty="0">
              <a:effectLst/>
              <a:latin typeface="Consolas" panose="020B0609020204030204" pitchFamily="49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r>
              <a:rPr lang="en-IN" sz="1100" dirty="0">
                <a:effectLst/>
                <a:latin typeface="Courier New" panose="02070309020205020404" pitchFamily="49" charset="0"/>
                <a:ea typeface="Calibri" panose="020F0502020204030204" pitchFamily="34" charset="0"/>
                <a:cs typeface="Times New Roman" panose="02020603050405020304" pitchFamily="18" charset="0"/>
              </a:rPr>
              <a:t>        3014             tZ2                             0.30 Sec.</a:t>
            </a:r>
            <a:endParaRPr lang="en-IN" sz="1100" dirty="0">
              <a:effectLst/>
              <a:latin typeface="Consolas" panose="020B0609020204030204" pitchFamily="49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r>
              <a:rPr lang="en-IN" sz="1100" dirty="0">
                <a:effectLst/>
                <a:latin typeface="Courier New" panose="02070309020205020404" pitchFamily="49" charset="0"/>
                <a:ea typeface="Calibri" panose="020F0502020204030204" pitchFamily="34" charset="0"/>
                <a:cs typeface="Times New Roman" panose="02020603050405020304" pitchFamily="18" charset="0"/>
              </a:rPr>
              <a:t>        3015             kZ3/4 Res Comp                  0.81</a:t>
            </a:r>
            <a:endParaRPr lang="en-IN" sz="1100" dirty="0">
              <a:effectLst/>
              <a:latin typeface="Consolas" panose="020B0609020204030204" pitchFamily="49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r>
              <a:rPr lang="en-IN" sz="1100" dirty="0">
                <a:effectLst/>
                <a:latin typeface="Courier New" panose="02070309020205020404" pitchFamily="49" charset="0"/>
                <a:ea typeface="Calibri" panose="020F0502020204030204" pitchFamily="34" charset="0"/>
                <a:cs typeface="Times New Roman" panose="02020603050405020304" pitchFamily="18" charset="0"/>
              </a:rPr>
              <a:t>        3016             kZ3/4 Angle                    -2.28 </a:t>
            </a:r>
            <a:r>
              <a:rPr lang="en-IN" sz="1100" dirty="0" err="1">
                <a:effectLst/>
                <a:latin typeface="Courier New" panose="02070309020205020404" pitchFamily="49" charset="0"/>
                <a:ea typeface="Calibri" panose="020F0502020204030204" pitchFamily="34" charset="0"/>
                <a:cs typeface="Times New Roman" panose="02020603050405020304" pitchFamily="18" charset="0"/>
              </a:rPr>
              <a:t>Deg</a:t>
            </a:r>
            <a:endParaRPr lang="en-IN" sz="1100" dirty="0">
              <a:effectLst/>
              <a:latin typeface="Consolas" panose="020B0609020204030204" pitchFamily="49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r>
              <a:rPr lang="en-IN" sz="1100" dirty="0">
                <a:effectLst/>
                <a:latin typeface="Courier New" panose="02070309020205020404" pitchFamily="49" charset="0"/>
                <a:ea typeface="Calibri" panose="020F0502020204030204" pitchFamily="34" charset="0"/>
                <a:cs typeface="Times New Roman" panose="02020603050405020304" pitchFamily="18" charset="0"/>
              </a:rPr>
              <a:t>        3017             Z3(used as zone-4)             54.63 Ohm</a:t>
            </a:r>
            <a:endParaRPr lang="en-IN" sz="1100" dirty="0">
              <a:effectLst/>
              <a:latin typeface="Consolas" panose="020B0609020204030204" pitchFamily="49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r>
              <a:rPr lang="en-IN" sz="1100" dirty="0">
                <a:effectLst/>
                <a:latin typeface="Courier New" panose="02070309020205020404" pitchFamily="49" charset="0"/>
                <a:ea typeface="Calibri" panose="020F0502020204030204" pitchFamily="34" charset="0"/>
                <a:cs typeface="Times New Roman" panose="02020603050405020304" pitchFamily="18" charset="0"/>
              </a:rPr>
              <a:t>        3018             R3G-R4G                        31.33 Ohm</a:t>
            </a:r>
            <a:endParaRPr lang="en-IN" sz="1100" dirty="0">
              <a:effectLst/>
              <a:latin typeface="Consolas" panose="020B0609020204030204" pitchFamily="49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r>
              <a:rPr lang="en-IN" sz="1100" dirty="0">
                <a:effectLst/>
                <a:latin typeface="Courier New" panose="02070309020205020404" pitchFamily="49" charset="0"/>
                <a:ea typeface="Calibri" panose="020F0502020204030204" pitchFamily="34" charset="0"/>
                <a:cs typeface="Times New Roman" panose="02020603050405020304" pitchFamily="18" charset="0"/>
              </a:rPr>
              <a:t>        3019             R3Ph-R4Ph                      13.33 Ohm</a:t>
            </a:r>
            <a:endParaRPr lang="en-IN" sz="1100" dirty="0">
              <a:effectLst/>
              <a:latin typeface="Consolas" panose="020B0609020204030204" pitchFamily="49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r>
              <a:rPr lang="en-IN" sz="1100" dirty="0">
                <a:effectLst/>
                <a:latin typeface="Courier New" panose="02070309020205020404" pitchFamily="49" charset="0"/>
                <a:ea typeface="Calibri" panose="020F0502020204030204" pitchFamily="34" charset="0"/>
                <a:cs typeface="Times New Roman" panose="02020603050405020304" pitchFamily="18" charset="0"/>
              </a:rPr>
              <a:t>        301A             tZ3                             1.20 Sec.</a:t>
            </a:r>
            <a:endParaRPr lang="en-IN" sz="1100" dirty="0">
              <a:effectLst/>
              <a:latin typeface="Consolas" panose="020B0609020204030204" pitchFamily="49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r>
              <a:rPr lang="en-IN" sz="1100" dirty="0">
                <a:effectLst/>
                <a:latin typeface="Courier New" panose="02070309020205020404" pitchFamily="49" charset="0"/>
                <a:ea typeface="Calibri" panose="020F0502020204030204" pitchFamily="34" charset="0"/>
                <a:cs typeface="Times New Roman" panose="02020603050405020304" pitchFamily="18" charset="0"/>
              </a:rPr>
              <a:t>        301B             Z4 (Reverse)                    5.31 Ohm</a:t>
            </a:r>
            <a:endParaRPr lang="en-IN" sz="1100" dirty="0">
              <a:effectLst/>
              <a:latin typeface="Consolas" panose="020B0609020204030204" pitchFamily="49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r>
              <a:rPr lang="en-IN" sz="1100" dirty="0">
                <a:effectLst/>
                <a:latin typeface="Courier New" panose="02070309020205020404" pitchFamily="49" charset="0"/>
                <a:ea typeface="Calibri" panose="020F0502020204030204" pitchFamily="34" charset="0"/>
                <a:cs typeface="Times New Roman" panose="02020603050405020304" pitchFamily="18" charset="0"/>
              </a:rPr>
              <a:t>        301C             tZ4                             0.50 Sec.</a:t>
            </a:r>
            <a:endParaRPr lang="en-IN" sz="1100" dirty="0">
              <a:effectLst/>
              <a:latin typeface="Consolas" panose="020B0609020204030204" pitchFamily="49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r>
              <a:rPr lang="en-IN" sz="1100" dirty="0">
                <a:effectLst/>
                <a:latin typeface="Courier New" panose="02070309020205020404" pitchFamily="49" charset="0"/>
                <a:ea typeface="Calibri" panose="020F0502020204030204" pitchFamily="34" charset="0"/>
                <a:cs typeface="Times New Roman" panose="02020603050405020304" pitchFamily="18" charset="0"/>
              </a:rPr>
              <a:t>        301D             Zone P-Direct(used as zone-3)   Directional FWD</a:t>
            </a:r>
            <a:endParaRPr lang="en-IN" sz="1100" dirty="0">
              <a:effectLst/>
              <a:latin typeface="Consolas" panose="020B0609020204030204" pitchFamily="49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r>
              <a:rPr lang="en-IN" sz="1100" dirty="0">
                <a:effectLst/>
                <a:latin typeface="Courier New" panose="02070309020205020404" pitchFamily="49" charset="0"/>
                <a:ea typeface="Calibri" panose="020F0502020204030204" pitchFamily="34" charset="0"/>
                <a:cs typeface="Times New Roman" panose="02020603050405020304" pitchFamily="18" charset="0"/>
              </a:rPr>
              <a:t>        301E             </a:t>
            </a:r>
            <a:r>
              <a:rPr lang="en-IN" sz="1100" dirty="0" err="1">
                <a:effectLst/>
                <a:latin typeface="Courier New" panose="02070309020205020404" pitchFamily="49" charset="0"/>
                <a:ea typeface="Calibri" panose="020F0502020204030204" pitchFamily="34" charset="0"/>
                <a:cs typeface="Times New Roman" panose="02020603050405020304" pitchFamily="18" charset="0"/>
              </a:rPr>
              <a:t>kZp</a:t>
            </a:r>
            <a:r>
              <a:rPr lang="en-IN" sz="1100" dirty="0">
                <a:effectLst/>
                <a:latin typeface="Courier New" panose="02070309020205020404" pitchFamily="49" charset="0"/>
                <a:ea typeface="Calibri" panose="020F0502020204030204" pitchFamily="34" charset="0"/>
                <a:cs typeface="Times New Roman" panose="02020603050405020304" pitchFamily="18" charset="0"/>
              </a:rPr>
              <a:t> Res Comp                    0.81</a:t>
            </a:r>
            <a:endParaRPr lang="en-IN" sz="1100" dirty="0">
              <a:effectLst/>
              <a:latin typeface="Consolas" panose="020B0609020204030204" pitchFamily="49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r>
              <a:rPr lang="en-IN" sz="1100" dirty="0">
                <a:effectLst/>
                <a:latin typeface="Courier New" panose="02070309020205020404" pitchFamily="49" charset="0"/>
                <a:ea typeface="Calibri" panose="020F0502020204030204" pitchFamily="34" charset="0"/>
                <a:cs typeface="Times New Roman" panose="02020603050405020304" pitchFamily="18" charset="0"/>
              </a:rPr>
              <a:t>        301F             </a:t>
            </a:r>
            <a:r>
              <a:rPr lang="en-IN" sz="1100" dirty="0" err="1">
                <a:effectLst/>
                <a:latin typeface="Courier New" panose="02070309020205020404" pitchFamily="49" charset="0"/>
                <a:ea typeface="Calibri" panose="020F0502020204030204" pitchFamily="34" charset="0"/>
                <a:cs typeface="Times New Roman" panose="02020603050405020304" pitchFamily="18" charset="0"/>
              </a:rPr>
              <a:t>kZp</a:t>
            </a:r>
            <a:r>
              <a:rPr lang="en-IN" sz="1100" dirty="0">
                <a:effectLst/>
                <a:latin typeface="Courier New" panose="02070309020205020404" pitchFamily="49" charset="0"/>
                <a:ea typeface="Calibri" panose="020F0502020204030204" pitchFamily="34" charset="0"/>
                <a:cs typeface="Times New Roman" panose="02020603050405020304" pitchFamily="18" charset="0"/>
              </a:rPr>
              <a:t> Angle                      -2.28 </a:t>
            </a:r>
            <a:r>
              <a:rPr lang="en-IN" sz="1100" dirty="0" err="1">
                <a:effectLst/>
                <a:latin typeface="Courier New" panose="02070309020205020404" pitchFamily="49" charset="0"/>
                <a:ea typeface="Calibri" panose="020F0502020204030204" pitchFamily="34" charset="0"/>
                <a:cs typeface="Times New Roman" panose="02020603050405020304" pitchFamily="18" charset="0"/>
              </a:rPr>
              <a:t>Deg</a:t>
            </a:r>
            <a:endParaRPr lang="en-IN" sz="1100" dirty="0">
              <a:effectLst/>
              <a:latin typeface="Consolas" panose="020B0609020204030204" pitchFamily="49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r>
              <a:rPr lang="en-IN" sz="1100" dirty="0">
                <a:effectLst/>
                <a:latin typeface="Courier New" panose="02070309020205020404" pitchFamily="49" charset="0"/>
                <a:ea typeface="Calibri" panose="020F0502020204030204" pitchFamily="34" charset="0"/>
                <a:cs typeface="Times New Roman" panose="02020603050405020304" pitchFamily="18" charset="0"/>
              </a:rPr>
              <a:t>        3020             </a:t>
            </a:r>
            <a:r>
              <a:rPr lang="en-IN" sz="1100" dirty="0" err="1">
                <a:effectLst/>
                <a:latin typeface="Courier New" panose="02070309020205020404" pitchFamily="49" charset="0"/>
                <a:ea typeface="Calibri" panose="020F0502020204030204" pitchFamily="34" charset="0"/>
                <a:cs typeface="Times New Roman" panose="02020603050405020304" pitchFamily="18" charset="0"/>
              </a:rPr>
              <a:t>Zp</a:t>
            </a:r>
            <a:r>
              <a:rPr lang="en-IN" sz="1100" dirty="0">
                <a:effectLst/>
                <a:latin typeface="Courier New" panose="02070309020205020404" pitchFamily="49" charset="0"/>
                <a:ea typeface="Calibri" panose="020F0502020204030204" pitchFamily="34" charset="0"/>
                <a:cs typeface="Times New Roman" panose="02020603050405020304" pitchFamily="18" charset="0"/>
              </a:rPr>
              <a:t>                             39.85 Ohm</a:t>
            </a:r>
            <a:endParaRPr lang="en-IN" sz="1100" dirty="0">
              <a:effectLst/>
              <a:latin typeface="Consolas" panose="020B0609020204030204" pitchFamily="49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r>
              <a:rPr lang="en-IN" sz="1100" dirty="0">
                <a:effectLst/>
                <a:latin typeface="Courier New" panose="02070309020205020404" pitchFamily="49" charset="0"/>
                <a:ea typeface="Calibri" panose="020F0502020204030204" pitchFamily="34" charset="0"/>
                <a:cs typeface="Times New Roman" panose="02020603050405020304" pitchFamily="18" charset="0"/>
              </a:rPr>
              <a:t>        3021             </a:t>
            </a:r>
            <a:r>
              <a:rPr lang="en-IN" sz="1100" dirty="0" err="1">
                <a:effectLst/>
                <a:latin typeface="Courier New" panose="02070309020205020404" pitchFamily="49" charset="0"/>
                <a:ea typeface="Calibri" panose="020F0502020204030204" pitchFamily="34" charset="0"/>
                <a:cs typeface="Times New Roman" panose="02020603050405020304" pitchFamily="18" charset="0"/>
              </a:rPr>
              <a:t>RpG</a:t>
            </a:r>
            <a:r>
              <a:rPr lang="en-IN" sz="1100" dirty="0">
                <a:effectLst/>
                <a:latin typeface="Courier New" panose="02070309020205020404" pitchFamily="49" charset="0"/>
                <a:ea typeface="Calibri" panose="020F0502020204030204" pitchFamily="34" charset="0"/>
                <a:cs typeface="Times New Roman" panose="02020603050405020304" pitchFamily="18" charset="0"/>
              </a:rPr>
              <a:t>                            28.19 Ohm</a:t>
            </a:r>
            <a:endParaRPr lang="en-IN" sz="1100" dirty="0">
              <a:effectLst/>
              <a:latin typeface="Consolas" panose="020B0609020204030204" pitchFamily="49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r>
              <a:rPr lang="en-IN" sz="1100" dirty="0">
                <a:effectLst/>
                <a:latin typeface="Courier New" panose="02070309020205020404" pitchFamily="49" charset="0"/>
                <a:ea typeface="Calibri" panose="020F0502020204030204" pitchFamily="34" charset="0"/>
                <a:cs typeface="Times New Roman" panose="02020603050405020304" pitchFamily="18" charset="0"/>
              </a:rPr>
              <a:t>        3022             </a:t>
            </a:r>
            <a:r>
              <a:rPr lang="en-IN" sz="1100" dirty="0" err="1">
                <a:effectLst/>
                <a:latin typeface="Courier New" panose="02070309020205020404" pitchFamily="49" charset="0"/>
                <a:ea typeface="Calibri" panose="020F0502020204030204" pitchFamily="34" charset="0"/>
                <a:cs typeface="Times New Roman" panose="02020603050405020304" pitchFamily="18" charset="0"/>
              </a:rPr>
              <a:t>RpPh</a:t>
            </a:r>
            <a:r>
              <a:rPr lang="en-IN" sz="1100" dirty="0">
                <a:effectLst/>
                <a:latin typeface="Courier New" panose="02070309020205020404" pitchFamily="49" charset="0"/>
                <a:ea typeface="Calibri" panose="020F0502020204030204" pitchFamily="34" charset="0"/>
                <a:cs typeface="Times New Roman" panose="02020603050405020304" pitchFamily="18" charset="0"/>
              </a:rPr>
              <a:t>                           11.99 Ohm</a:t>
            </a:r>
            <a:endParaRPr lang="en-IN" sz="1100" dirty="0">
              <a:effectLst/>
              <a:latin typeface="Consolas" panose="020B0609020204030204" pitchFamily="49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r>
              <a:rPr lang="en-IN" sz="1100" dirty="0">
                <a:effectLst/>
                <a:latin typeface="Courier New" panose="02070309020205020404" pitchFamily="49" charset="0"/>
                <a:ea typeface="Calibri" panose="020F0502020204030204" pitchFamily="34" charset="0"/>
                <a:cs typeface="Times New Roman" panose="02020603050405020304" pitchFamily="18" charset="0"/>
              </a:rPr>
              <a:t>        3023             </a:t>
            </a:r>
            <a:r>
              <a:rPr lang="en-IN" sz="1100" dirty="0" err="1">
                <a:effectLst/>
                <a:latin typeface="Courier New" panose="02070309020205020404" pitchFamily="49" charset="0"/>
                <a:ea typeface="Calibri" panose="020F0502020204030204" pitchFamily="34" charset="0"/>
                <a:cs typeface="Times New Roman" panose="02020603050405020304" pitchFamily="18" charset="0"/>
              </a:rPr>
              <a:t>tZp</a:t>
            </a:r>
            <a:r>
              <a:rPr lang="en-IN" sz="1100" dirty="0">
                <a:effectLst/>
                <a:latin typeface="Courier New" panose="02070309020205020404" pitchFamily="49" charset="0"/>
                <a:ea typeface="Calibri" panose="020F0502020204030204" pitchFamily="34" charset="0"/>
                <a:cs typeface="Times New Roman" panose="02020603050405020304" pitchFamily="18" charset="0"/>
              </a:rPr>
              <a:t>                             0.60 Sec.</a:t>
            </a:r>
            <a:endParaRPr lang="en-IN" sz="1100" dirty="0">
              <a:effectLst/>
              <a:latin typeface="Consolas" panose="020B0609020204030204" pitchFamily="49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r>
              <a:rPr lang="en-IN" sz="1100" dirty="0">
                <a:effectLst/>
                <a:latin typeface="Courier New" panose="02070309020205020404" pitchFamily="49" charset="0"/>
                <a:ea typeface="Calibri" panose="020F0502020204030204" pitchFamily="34" charset="0"/>
                <a:cs typeface="Times New Roman" panose="02020603050405020304" pitchFamily="18" charset="0"/>
              </a:rPr>
              <a:t>        3025             </a:t>
            </a:r>
            <a:r>
              <a:rPr lang="en-IN" sz="1100" dirty="0" err="1">
                <a:effectLst/>
                <a:latin typeface="Courier New" panose="02070309020205020404" pitchFamily="49" charset="0"/>
                <a:ea typeface="Calibri" panose="020F0502020204030204" pitchFamily="34" charset="0"/>
                <a:cs typeface="Times New Roman" panose="02020603050405020304" pitchFamily="18" charset="0"/>
              </a:rPr>
              <a:t>kZm</a:t>
            </a:r>
            <a:r>
              <a:rPr lang="en-IN" sz="1100" dirty="0">
                <a:effectLst/>
                <a:latin typeface="Courier New" panose="02070309020205020404" pitchFamily="49" charset="0"/>
                <a:ea typeface="Calibri" panose="020F0502020204030204" pitchFamily="34" charset="0"/>
                <a:cs typeface="Times New Roman" panose="02020603050405020304" pitchFamily="18" charset="0"/>
              </a:rPr>
              <a:t> Mutual Com                  0.72</a:t>
            </a:r>
            <a:endParaRPr lang="en-IN" sz="1100" dirty="0">
              <a:effectLst/>
              <a:latin typeface="Consolas" panose="020B0609020204030204" pitchFamily="49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r>
              <a:rPr lang="en-IN" sz="1100" dirty="0">
                <a:effectLst/>
                <a:latin typeface="Courier New" panose="02070309020205020404" pitchFamily="49" charset="0"/>
                <a:ea typeface="Calibri" panose="020F0502020204030204" pitchFamily="34" charset="0"/>
                <a:cs typeface="Times New Roman" panose="02020603050405020304" pitchFamily="18" charset="0"/>
              </a:rPr>
              <a:t>        3026             </a:t>
            </a:r>
            <a:r>
              <a:rPr lang="en-IN" sz="1100" dirty="0" err="1">
                <a:effectLst/>
                <a:latin typeface="Courier New" panose="02070309020205020404" pitchFamily="49" charset="0"/>
                <a:ea typeface="Calibri" panose="020F0502020204030204" pitchFamily="34" charset="0"/>
                <a:cs typeface="Times New Roman" panose="02020603050405020304" pitchFamily="18" charset="0"/>
              </a:rPr>
              <a:t>kZm</a:t>
            </a:r>
            <a:r>
              <a:rPr lang="en-IN" sz="1100" dirty="0">
                <a:effectLst/>
                <a:latin typeface="Courier New" panose="02070309020205020404" pitchFamily="49" charset="0"/>
                <a:ea typeface="Calibri" panose="020F0502020204030204" pitchFamily="34" charset="0"/>
                <a:cs typeface="Times New Roman" panose="02020603050405020304" pitchFamily="18" charset="0"/>
              </a:rPr>
              <a:t> Angle                      -1.09 Deg.</a:t>
            </a:r>
            <a:endParaRPr lang="en-IN" sz="1100" dirty="0"/>
          </a:p>
        </p:txBody>
      </p:sp>
      <p:sp>
        <p:nvSpPr>
          <p:cNvPr id="6" name="Rectangle: Rounded Corners 5">
            <a:extLst>
              <a:ext uri="{FF2B5EF4-FFF2-40B4-BE49-F238E27FC236}">
                <a16:creationId xmlns:a16="http://schemas.microsoft.com/office/drawing/2014/main" id="{4F57F59C-5D33-EEBB-F81B-8E4D1C1AEF54}"/>
              </a:ext>
            </a:extLst>
          </p:cNvPr>
          <p:cNvSpPr/>
          <p:nvPr/>
        </p:nvSpPr>
        <p:spPr>
          <a:xfrm>
            <a:off x="3443591" y="2178996"/>
            <a:ext cx="5214026" cy="311286"/>
          </a:xfrm>
          <a:prstGeom prst="roundRect">
            <a:avLst/>
          </a:prstGeom>
          <a:noFill/>
          <a:ln w="38100">
            <a:solidFill>
              <a:schemeClr val="tx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IN"/>
          </a:p>
        </p:txBody>
      </p:sp>
      <p:sp>
        <p:nvSpPr>
          <p:cNvPr id="7" name="Rectangle: Rounded Corners 6">
            <a:extLst>
              <a:ext uri="{FF2B5EF4-FFF2-40B4-BE49-F238E27FC236}">
                <a16:creationId xmlns:a16="http://schemas.microsoft.com/office/drawing/2014/main" id="{EEFE73DE-6A1B-3D93-C73D-29A557B92A42}"/>
              </a:ext>
            </a:extLst>
          </p:cNvPr>
          <p:cNvSpPr/>
          <p:nvPr/>
        </p:nvSpPr>
        <p:spPr>
          <a:xfrm>
            <a:off x="3443591" y="1361667"/>
            <a:ext cx="5214026" cy="311286"/>
          </a:xfrm>
          <a:prstGeom prst="roundRect">
            <a:avLst/>
          </a:prstGeom>
          <a:noFill/>
          <a:ln w="38100">
            <a:solidFill>
              <a:srgbClr val="FF505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IN"/>
          </a:p>
        </p:txBody>
      </p:sp>
      <p:sp>
        <p:nvSpPr>
          <p:cNvPr id="8" name="Rectangle: Rounded Corners 7">
            <a:extLst>
              <a:ext uri="{FF2B5EF4-FFF2-40B4-BE49-F238E27FC236}">
                <a16:creationId xmlns:a16="http://schemas.microsoft.com/office/drawing/2014/main" id="{E75243A5-3B3D-1BF5-391B-0BA086389C7A}"/>
              </a:ext>
            </a:extLst>
          </p:cNvPr>
          <p:cNvSpPr/>
          <p:nvPr/>
        </p:nvSpPr>
        <p:spPr>
          <a:xfrm>
            <a:off x="3443591" y="3197158"/>
            <a:ext cx="5214026" cy="311286"/>
          </a:xfrm>
          <a:prstGeom prst="roundRect">
            <a:avLst/>
          </a:prstGeom>
          <a:noFill/>
          <a:ln w="38100">
            <a:solidFill>
              <a:srgbClr val="00B0F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IN"/>
          </a:p>
        </p:txBody>
      </p:sp>
      <p:sp>
        <p:nvSpPr>
          <p:cNvPr id="9" name="Rectangle: Rounded Corners 8">
            <a:extLst>
              <a:ext uri="{FF2B5EF4-FFF2-40B4-BE49-F238E27FC236}">
                <a16:creationId xmlns:a16="http://schemas.microsoft.com/office/drawing/2014/main" id="{A1C55213-B8B8-44A9-86F3-FEBEEAE2394B}"/>
              </a:ext>
            </a:extLst>
          </p:cNvPr>
          <p:cNvSpPr/>
          <p:nvPr/>
        </p:nvSpPr>
        <p:spPr>
          <a:xfrm>
            <a:off x="3443591" y="5691091"/>
            <a:ext cx="5214026" cy="311286"/>
          </a:xfrm>
          <a:prstGeom prst="roundRect">
            <a:avLst/>
          </a:prstGeom>
          <a:noFill/>
          <a:ln w="38100">
            <a:solidFill>
              <a:srgbClr val="92D05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IN"/>
          </a:p>
        </p:txBody>
      </p:sp>
      <p:sp>
        <p:nvSpPr>
          <p:cNvPr id="10" name="Rectangle: Rounded Corners 9">
            <a:extLst>
              <a:ext uri="{FF2B5EF4-FFF2-40B4-BE49-F238E27FC236}">
                <a16:creationId xmlns:a16="http://schemas.microsoft.com/office/drawing/2014/main" id="{36448929-BA64-073E-8AED-8840B8AFCC1E}"/>
              </a:ext>
            </a:extLst>
          </p:cNvPr>
          <p:cNvSpPr/>
          <p:nvPr/>
        </p:nvSpPr>
        <p:spPr>
          <a:xfrm>
            <a:off x="3378265" y="4823956"/>
            <a:ext cx="5214026" cy="477617"/>
          </a:xfrm>
          <a:prstGeom prst="roundRect">
            <a:avLst/>
          </a:prstGeom>
          <a:noFill/>
          <a:ln w="38100">
            <a:solidFill>
              <a:srgbClr val="FF000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IN"/>
          </a:p>
        </p:txBody>
      </p:sp>
      <p:sp>
        <p:nvSpPr>
          <p:cNvPr id="2" name="Slide Number Placeholder 1">
            <a:extLst>
              <a:ext uri="{FF2B5EF4-FFF2-40B4-BE49-F238E27FC236}">
                <a16:creationId xmlns:a16="http://schemas.microsoft.com/office/drawing/2014/main" id="{B8578643-636A-408D-D855-12F8BBF356D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>
            <a:normAutofit lnSpcReduction="10000"/>
          </a:bodyPr>
          <a:lstStyle/>
          <a:p>
            <a:fld id="{19C1AEB4-7037-4088-A46E-D96AF956DC0D}" type="slidenum">
              <a:rPr lang="en-IN" smtClean="0"/>
              <a:t>120</a:t>
            </a:fld>
            <a:endParaRPr lang="en-IN"/>
          </a:p>
        </p:txBody>
      </p:sp>
      <p:grpSp>
        <p:nvGrpSpPr>
          <p:cNvPr id="4" name="Group 3">
            <a:extLst>
              <a:ext uri="{FF2B5EF4-FFF2-40B4-BE49-F238E27FC236}">
                <a16:creationId xmlns:a16="http://schemas.microsoft.com/office/drawing/2014/main" id="{C903A2CF-FAB7-BC90-DB81-EF83047E644E}"/>
              </a:ext>
            </a:extLst>
          </p:cNvPr>
          <p:cNvGrpSpPr/>
          <p:nvPr/>
        </p:nvGrpSpPr>
        <p:grpSpPr>
          <a:xfrm>
            <a:off x="11481757" y="74540"/>
            <a:ext cx="620304" cy="653010"/>
            <a:chOff x="8366841" y="1587144"/>
            <a:chExt cx="620304" cy="653010"/>
          </a:xfrm>
        </p:grpSpPr>
        <p:cxnSp>
          <p:nvCxnSpPr>
            <p:cNvPr id="11" name="Straight Connector 10">
              <a:extLst>
                <a:ext uri="{FF2B5EF4-FFF2-40B4-BE49-F238E27FC236}">
                  <a16:creationId xmlns:a16="http://schemas.microsoft.com/office/drawing/2014/main" id="{D410CE82-1945-3AC9-63B4-590B29C1A91A}"/>
                </a:ext>
              </a:extLst>
            </p:cNvPr>
            <p:cNvCxnSpPr/>
            <p:nvPr/>
          </p:nvCxnSpPr>
          <p:spPr>
            <a:xfrm>
              <a:off x="8672017" y="1587144"/>
              <a:ext cx="0" cy="653010"/>
            </a:xfrm>
            <a:prstGeom prst="line">
              <a:avLst/>
            </a:prstGeom>
            <a:effectLst>
              <a:glow rad="63500">
                <a:schemeClr val="accent1">
                  <a:satMod val="175000"/>
                  <a:alpha val="40000"/>
                </a:schemeClr>
              </a:glow>
            </a:effectLst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2" name="Straight Connector 11">
              <a:extLst>
                <a:ext uri="{FF2B5EF4-FFF2-40B4-BE49-F238E27FC236}">
                  <a16:creationId xmlns:a16="http://schemas.microsoft.com/office/drawing/2014/main" id="{4B06497B-1036-076D-5880-80DC7F49F4A8}"/>
                </a:ext>
              </a:extLst>
            </p:cNvPr>
            <p:cNvCxnSpPr/>
            <p:nvPr/>
          </p:nvCxnSpPr>
          <p:spPr>
            <a:xfrm>
              <a:off x="8366841" y="1917229"/>
              <a:ext cx="620304" cy="0"/>
            </a:xfrm>
            <a:prstGeom prst="line">
              <a:avLst/>
            </a:prstGeom>
            <a:effectLst>
              <a:glow rad="63500">
                <a:schemeClr val="accent1">
                  <a:satMod val="175000"/>
                  <a:alpha val="40000"/>
                </a:schemeClr>
              </a:glow>
            </a:effectLst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grpSp>
        <p:nvGrpSpPr>
          <p:cNvPr id="13" name="Group 12">
            <a:extLst>
              <a:ext uri="{FF2B5EF4-FFF2-40B4-BE49-F238E27FC236}">
                <a16:creationId xmlns:a16="http://schemas.microsoft.com/office/drawing/2014/main" id="{52AFD4B6-C125-1509-6F8D-70732A2D98DB}"/>
              </a:ext>
            </a:extLst>
          </p:cNvPr>
          <p:cNvGrpSpPr/>
          <p:nvPr/>
        </p:nvGrpSpPr>
        <p:grpSpPr>
          <a:xfrm>
            <a:off x="11157779" y="-216759"/>
            <a:ext cx="1260000" cy="1260000"/>
            <a:chOff x="7064043" y="3066250"/>
            <a:chExt cx="1260000" cy="1260000"/>
          </a:xfrm>
        </p:grpSpPr>
        <p:sp>
          <p:nvSpPr>
            <p:cNvPr id="14" name="Oval 13">
              <a:extLst>
                <a:ext uri="{FF2B5EF4-FFF2-40B4-BE49-F238E27FC236}">
                  <a16:creationId xmlns:a16="http://schemas.microsoft.com/office/drawing/2014/main" id="{99C10FDE-54CE-09BF-E9F6-B1804DC25485}"/>
                </a:ext>
              </a:extLst>
            </p:cNvPr>
            <p:cNvSpPr/>
            <p:nvPr/>
          </p:nvSpPr>
          <p:spPr>
            <a:xfrm>
              <a:off x="7064043" y="3066250"/>
              <a:ext cx="1260000" cy="1260000"/>
            </a:xfrm>
            <a:prstGeom prst="ellipse">
              <a:avLst/>
            </a:prstGeom>
            <a:noFill/>
            <a:ln>
              <a:solidFill>
                <a:schemeClr val="bg1"/>
              </a:solidFill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IN"/>
            </a:p>
          </p:txBody>
        </p:sp>
        <p:grpSp>
          <p:nvGrpSpPr>
            <p:cNvPr id="15" name="Group 14">
              <a:extLst>
                <a:ext uri="{FF2B5EF4-FFF2-40B4-BE49-F238E27FC236}">
                  <a16:creationId xmlns:a16="http://schemas.microsoft.com/office/drawing/2014/main" id="{D804A652-F370-A0B6-A2F6-12D5D29C7FEF}"/>
                </a:ext>
              </a:extLst>
            </p:cNvPr>
            <p:cNvGrpSpPr/>
            <p:nvPr/>
          </p:nvGrpSpPr>
          <p:grpSpPr>
            <a:xfrm>
              <a:off x="7330553" y="3336250"/>
              <a:ext cx="726980" cy="720000"/>
              <a:chOff x="9768840" y="2275840"/>
              <a:chExt cx="726980" cy="720000"/>
            </a:xfrm>
          </p:grpSpPr>
          <p:sp>
            <p:nvSpPr>
              <p:cNvPr id="16" name="Oval 15">
                <a:extLst>
                  <a:ext uri="{FF2B5EF4-FFF2-40B4-BE49-F238E27FC236}">
                    <a16:creationId xmlns:a16="http://schemas.microsoft.com/office/drawing/2014/main" id="{1C900952-4D45-50A0-A849-CF4E0DFC13FE}"/>
                  </a:ext>
                </a:extLst>
              </p:cNvPr>
              <p:cNvSpPr/>
              <p:nvPr/>
            </p:nvSpPr>
            <p:spPr>
              <a:xfrm>
                <a:off x="9768840" y="2275840"/>
                <a:ext cx="720000" cy="720000"/>
              </a:xfrm>
              <a:prstGeom prst="ellipse">
                <a:avLst/>
              </a:prstGeom>
              <a:noFill/>
              <a:ln>
                <a:solidFill>
                  <a:schemeClr val="bg1"/>
                </a:solidFill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IN"/>
              </a:p>
            </p:txBody>
          </p:sp>
          <p:cxnSp>
            <p:nvCxnSpPr>
              <p:cNvPr id="17" name="Straight Arrow Connector 16">
                <a:extLst>
                  <a:ext uri="{FF2B5EF4-FFF2-40B4-BE49-F238E27FC236}">
                    <a16:creationId xmlns:a16="http://schemas.microsoft.com/office/drawing/2014/main" id="{FA91FEE2-D01B-52C1-A106-59A492CE3C07}"/>
                  </a:ext>
                </a:extLst>
              </p:cNvPr>
              <p:cNvCxnSpPr>
                <a:cxnSpLocks/>
              </p:cNvCxnSpPr>
              <p:nvPr/>
            </p:nvCxnSpPr>
            <p:spPr>
              <a:xfrm rot="7200000">
                <a:off x="9860407" y="2786655"/>
                <a:ext cx="360000" cy="6762"/>
              </a:xfrm>
              <a:prstGeom prst="straightConnector1">
                <a:avLst/>
              </a:prstGeom>
              <a:ln w="38100" cap="rnd">
                <a:solidFill>
                  <a:srgbClr val="FFFF00"/>
                </a:solidFill>
                <a:tailEnd type="triangle"/>
              </a:ln>
            </p:spPr>
            <p:style>
              <a:lnRef idx="2">
                <a:schemeClr val="accent3"/>
              </a:lnRef>
              <a:fillRef idx="0">
                <a:schemeClr val="accent3"/>
              </a:fillRef>
              <a:effectRef idx="1">
                <a:schemeClr val="accent3"/>
              </a:effectRef>
              <a:fontRef idx="minor">
                <a:schemeClr val="tx1"/>
              </a:fontRef>
            </p:style>
          </p:cxnSp>
          <p:cxnSp>
            <p:nvCxnSpPr>
              <p:cNvPr id="18" name="Straight Arrow Connector 17">
                <a:extLst>
                  <a:ext uri="{FF2B5EF4-FFF2-40B4-BE49-F238E27FC236}">
                    <a16:creationId xmlns:a16="http://schemas.microsoft.com/office/drawing/2014/main" id="{E01D9CB3-6FF9-CAA9-ED8F-7E94E20A1A33}"/>
                  </a:ext>
                </a:extLst>
              </p:cNvPr>
              <p:cNvCxnSpPr>
                <a:cxnSpLocks/>
              </p:cNvCxnSpPr>
              <p:nvPr/>
            </p:nvCxnSpPr>
            <p:spPr>
              <a:xfrm rot="14400000">
                <a:off x="9861767" y="2473195"/>
                <a:ext cx="360000" cy="6762"/>
              </a:xfrm>
              <a:prstGeom prst="straightConnector1">
                <a:avLst/>
              </a:prstGeom>
              <a:ln w="38100" cap="rnd">
                <a:solidFill>
                  <a:srgbClr val="0070C0"/>
                </a:solidFill>
                <a:tailEnd type="triangle"/>
              </a:ln>
            </p:spPr>
            <p:style>
              <a:lnRef idx="2">
                <a:schemeClr val="accent3"/>
              </a:lnRef>
              <a:fillRef idx="0">
                <a:schemeClr val="accent3"/>
              </a:fillRef>
              <a:effectRef idx="1">
                <a:schemeClr val="accent3"/>
              </a:effectRef>
              <a:fontRef idx="minor">
                <a:schemeClr val="tx1"/>
              </a:fontRef>
            </p:style>
          </p:cxnSp>
          <p:cxnSp>
            <p:nvCxnSpPr>
              <p:cNvPr id="19" name="Straight Arrow Connector 18">
                <a:extLst>
                  <a:ext uri="{FF2B5EF4-FFF2-40B4-BE49-F238E27FC236}">
                    <a16:creationId xmlns:a16="http://schemas.microsoft.com/office/drawing/2014/main" id="{B48F6A52-4734-D6FD-42D9-D77087F6D30F}"/>
                  </a:ext>
                </a:extLst>
              </p:cNvPr>
              <p:cNvCxnSpPr/>
              <p:nvPr/>
            </p:nvCxnSpPr>
            <p:spPr>
              <a:xfrm>
                <a:off x="10135820" y="2629924"/>
                <a:ext cx="360000" cy="6762"/>
              </a:xfrm>
              <a:prstGeom prst="straightConnector1">
                <a:avLst/>
              </a:prstGeom>
              <a:ln w="38100" cap="rnd">
                <a:solidFill>
                  <a:srgbClr val="FF0000"/>
                </a:solidFill>
                <a:tailEnd type="triangle"/>
              </a:ln>
            </p:spPr>
            <p:style>
              <a:lnRef idx="2">
                <a:schemeClr val="accent3"/>
              </a:lnRef>
              <a:fillRef idx="0">
                <a:schemeClr val="accent3"/>
              </a:fillRef>
              <a:effectRef idx="1">
                <a:schemeClr val="accent3"/>
              </a:effectRef>
              <a:fontRef idx="minor">
                <a:schemeClr val="tx1"/>
              </a:fontRef>
            </p:style>
          </p:cxnSp>
        </p:grpSp>
      </p:grpSp>
      <p:sp>
        <p:nvSpPr>
          <p:cNvPr id="20" name="Rectangle 19">
            <a:extLst>
              <a:ext uri="{FF2B5EF4-FFF2-40B4-BE49-F238E27FC236}">
                <a16:creationId xmlns:a16="http://schemas.microsoft.com/office/drawing/2014/main" id="{9195E1EC-0F40-AFA6-1E6E-F9EA6C3524A1}"/>
              </a:ext>
            </a:extLst>
          </p:cNvPr>
          <p:cNvSpPr/>
          <p:nvPr/>
        </p:nvSpPr>
        <p:spPr>
          <a:xfrm>
            <a:off x="11033567" y="-86686"/>
            <a:ext cx="513657" cy="405484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2000" b="0" cap="none" spc="0" dirty="0">
                <a:ln w="0"/>
                <a:solidFill>
                  <a:srgbClr val="92D050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120</a:t>
            </a:r>
          </a:p>
        </p:txBody>
      </p:sp>
      <p:sp>
        <p:nvSpPr>
          <p:cNvPr id="21" name="Rectangle 20">
            <a:extLst>
              <a:ext uri="{FF2B5EF4-FFF2-40B4-BE49-F238E27FC236}">
                <a16:creationId xmlns:a16="http://schemas.microsoft.com/office/drawing/2014/main" id="{264EFB26-FF0A-A730-3762-D682876D4BF1}"/>
              </a:ext>
            </a:extLst>
          </p:cNvPr>
          <p:cNvSpPr/>
          <p:nvPr/>
        </p:nvSpPr>
        <p:spPr>
          <a:xfrm>
            <a:off x="11077769" y="566219"/>
            <a:ext cx="513657" cy="405484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2000" b="0" cap="none" spc="0" dirty="0">
                <a:ln w="0"/>
                <a:solidFill>
                  <a:srgbClr val="92D050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240</a:t>
            </a:r>
          </a:p>
        </p:txBody>
      </p:sp>
    </p:spTree>
    <p:extLst>
      <p:ext uri="{BB962C8B-B14F-4D97-AF65-F5344CB8AC3E}">
        <p14:creationId xmlns:p14="http://schemas.microsoft.com/office/powerpoint/2010/main" val="34426997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0">
        <p:cut/>
      </p:transition>
    </mc:Choice>
    <mc:Fallback xmlns="">
      <p:transition>
        <p:cut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8" presetClass="emph" presetSubtype="0" repeatCount="indefinite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Rot by="-21600000">
                                      <p:cBhvr>
                                        <p:cTn id="6" dur="20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/>
          <p:cNvSpPr>
            <a:spLocks noGrp="1"/>
          </p:cNvSpPr>
          <p:nvPr>
            <p:ph type="ctrTitle"/>
          </p:nvPr>
        </p:nvSpPr>
        <p:spPr>
          <a:xfrm>
            <a:off x="2815384" y="63718"/>
            <a:ext cx="6561233" cy="633120"/>
          </a:xfrm>
        </p:spPr>
        <p:txBody>
          <a:bodyPr>
            <a:normAutofit fontScale="90000"/>
          </a:bodyPr>
          <a:lstStyle/>
          <a:p>
            <a:pPr algn="ctr"/>
            <a:r>
              <a:rPr lang="en-US" sz="4000" i="1" u="sng" dirty="0"/>
              <a:t>P</a:t>
            </a:r>
            <a:r>
              <a:rPr lang="en-IN" sz="4000" i="1" u="sng" dirty="0"/>
              <a:t>643 Differential relay settings</a:t>
            </a:r>
          </a:p>
        </p:txBody>
      </p:sp>
      <p:pic>
        <p:nvPicPr>
          <p:cNvPr id="2052" name="Picture 4" descr="APTRANSCO ⚡️⚡️ - Electricity Transmission Company - APTRANSCO | LinkedIn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7541" y="17768"/>
            <a:ext cx="1057360" cy="97547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graphicFrame>
        <p:nvGraphicFramePr>
          <p:cNvPr id="5" name="Object 4">
            <a:extLst>
              <a:ext uri="{FF2B5EF4-FFF2-40B4-BE49-F238E27FC236}">
                <a16:creationId xmlns:a16="http://schemas.microsoft.com/office/drawing/2014/main" id="{4DD92BC1-CDF6-E7D9-3AE4-93A204643766}"/>
              </a:ext>
            </a:extLst>
          </p:cNvPr>
          <p:cNvGraphicFramePr>
            <a:graphicFrameLocks noChangeAspect="1"/>
          </p:cNvGraphicFramePr>
          <p:nvPr/>
        </p:nvGraphicFramePr>
        <p:xfrm>
          <a:off x="4619625" y="652881"/>
          <a:ext cx="2952750" cy="6205119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name="Document" r:id="rId3" imgW="5942288" imgH="10901857" progId="Word.Document.12">
                  <p:embed/>
                </p:oleObj>
              </mc:Choice>
              <mc:Fallback>
                <p:oleObj name="Document" r:id="rId3" imgW="5942288" imgH="10901857" progId="Word.Document.12">
                  <p:embed/>
                  <p:pic>
                    <p:nvPicPr>
                      <p:cNvPr id="5" name="Object 4">
                        <a:extLst>
                          <a:ext uri="{FF2B5EF4-FFF2-40B4-BE49-F238E27FC236}">
                            <a16:creationId xmlns:a16="http://schemas.microsoft.com/office/drawing/2014/main" id="{4DD92BC1-CDF6-E7D9-3AE4-93A204643766}"/>
                          </a:ext>
                        </a:extLst>
                      </p:cNvPr>
                      <p:cNvPicPr/>
                      <p:nvPr/>
                    </p:nvPicPr>
                    <p:blipFill>
                      <a:blip r:embed="rId4"/>
                      <a:stretch>
                        <a:fillRect/>
                      </a:stretch>
                    </p:blipFill>
                    <p:spPr>
                      <a:xfrm>
                        <a:off x="4619625" y="652881"/>
                        <a:ext cx="2952750" cy="6205119"/>
                      </a:xfrm>
                      <a:prstGeom prst="rect">
                        <a:avLst/>
                      </a:prstGeom>
                      <a:solidFill>
                        <a:schemeClr val="tx1"/>
                      </a:solidFill>
                    </p:spPr>
                  </p:pic>
                </p:oleObj>
              </mc:Fallback>
            </mc:AlternateContent>
          </a:graphicData>
        </a:graphic>
      </p:graphicFrame>
      <p:sp>
        <p:nvSpPr>
          <p:cNvPr id="6" name="Rectangle: Rounded Corners 5">
            <a:extLst>
              <a:ext uri="{FF2B5EF4-FFF2-40B4-BE49-F238E27FC236}">
                <a16:creationId xmlns:a16="http://schemas.microsoft.com/office/drawing/2014/main" id="{50A4501E-8356-39A0-EE52-EB5437D92BE6}"/>
              </a:ext>
            </a:extLst>
          </p:cNvPr>
          <p:cNvSpPr/>
          <p:nvPr/>
        </p:nvSpPr>
        <p:spPr>
          <a:xfrm>
            <a:off x="4619625" y="3230880"/>
            <a:ext cx="1351280" cy="518160"/>
          </a:xfrm>
          <a:prstGeom prst="roundRect">
            <a:avLst/>
          </a:prstGeom>
          <a:noFill/>
          <a:ln>
            <a:solidFill>
              <a:srgbClr val="0070C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IN"/>
          </a:p>
        </p:txBody>
      </p:sp>
      <p:sp>
        <p:nvSpPr>
          <p:cNvPr id="7" name="Rectangle: Rounded Corners 6">
            <a:extLst>
              <a:ext uri="{FF2B5EF4-FFF2-40B4-BE49-F238E27FC236}">
                <a16:creationId xmlns:a16="http://schemas.microsoft.com/office/drawing/2014/main" id="{1F6B1A6C-176D-BC91-D466-97D0CBE7A223}"/>
              </a:ext>
            </a:extLst>
          </p:cNvPr>
          <p:cNvSpPr/>
          <p:nvPr/>
        </p:nvSpPr>
        <p:spPr>
          <a:xfrm>
            <a:off x="4606290" y="4140200"/>
            <a:ext cx="1351280" cy="401320"/>
          </a:xfrm>
          <a:prstGeom prst="roundRect">
            <a:avLst/>
          </a:prstGeom>
          <a:noFill/>
          <a:ln>
            <a:solidFill>
              <a:srgbClr val="0070C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IN"/>
          </a:p>
        </p:txBody>
      </p:sp>
      <mc:AlternateContent xmlns:mc="http://schemas.openxmlformats.org/markup-compatibility/2006" xmlns:pslz="http://schemas.microsoft.com/office/powerpoint/2016/slidezoom">
        <mc:Choice Requires="pslz">
          <p:graphicFrame>
            <p:nvGraphicFramePr>
              <p:cNvPr id="9" name="Slide Zoom 8">
                <a:extLst>
                  <a:ext uri="{FF2B5EF4-FFF2-40B4-BE49-F238E27FC236}">
                    <a16:creationId xmlns:a16="http://schemas.microsoft.com/office/drawing/2014/main" id="{250DEB7C-0B60-72D7-265B-48047F5F44ED}"/>
                  </a:ext>
                </a:extLst>
              </p:cNvPr>
              <p:cNvGraphicFramePr>
                <a:graphicFrameLocks/>
              </p:cNvGraphicFramePr>
              <p:nvPr/>
            </p:nvGraphicFramePr>
            <p:xfrm>
              <a:off x="11832000" y="6498000"/>
              <a:ext cx="360000" cy="360000"/>
            </p:xfrm>
            <a:graphic>
              <a:graphicData uri="http://schemas.microsoft.com/office/powerpoint/2016/slidezoom">
                <pslz:sldZm>
                  <pslz:sldZmObj sldId="342" cId="2592058447">
                    <pslz:zmPr id="{A607C2FA-AE32-49C4-A788-66B0008F1597}" returnToParent="0" transitionDur="1000">
                      <p166:blipFill xmlns:p166="http://schemas.microsoft.com/office/powerpoint/2016/6/main">
                        <a:blip r:embed="rId5"/>
                        <a:stretch>
                          <a:fillRect/>
                        </a:stretch>
                      </p166:blipFill>
                      <p166:spPr xmlns:p166="http://schemas.microsoft.com/office/powerpoint/2016/6/main">
                        <a:xfrm>
                          <a:off x="0" y="0"/>
                          <a:ext cx="360000" cy="360000"/>
                        </a:xfrm>
                        <a:prstGeom prst="rect">
                          <a:avLst/>
                        </a:prstGeom>
                        <a:ln w="3175">
                          <a:solidFill>
                            <a:prstClr val="ltGray"/>
                          </a:solidFill>
                        </a:ln>
                      </p166:spPr>
                    </pslz:zmPr>
                  </pslz:sldZmObj>
                </pslz:sldZm>
              </a:graphicData>
            </a:graphic>
          </p:graphicFrame>
        </mc:Choice>
        <mc:Fallback xmlns="">
          <p:pic>
            <p:nvPicPr>
              <p:cNvPr id="9" name="Slide Zoom 8">
                <a:hlinkClick r:id="rId6" action="ppaction://hlinksldjump"/>
                <a:extLst>
                  <a:ext uri="{FF2B5EF4-FFF2-40B4-BE49-F238E27FC236}">
                    <a16:creationId xmlns:a16="http://schemas.microsoft.com/office/drawing/2014/main" id="{250DEB7C-0B60-72D7-265B-48047F5F44ED}"/>
                  </a:ext>
                </a:extLst>
              </p:cNvPr>
              <p:cNvPicPr>
                <a:picLocks noGrp="1" noRot="1" noChangeAspect="1" noMove="1" noResize="1" noEditPoints="1" noAdjustHandles="1" noChangeArrowheads="1" noChangeShapeType="1"/>
              </p:cNvPicPr>
              <p:nvPr/>
            </p:nvPicPr>
            <p:blipFill>
              <a:blip r:embed="rId7"/>
              <a:stretch>
                <a:fillRect/>
              </a:stretch>
            </p:blipFill>
            <p:spPr>
              <a:xfrm>
                <a:off x="11832000" y="6498000"/>
                <a:ext cx="360000" cy="360000"/>
              </a:xfrm>
              <a:prstGeom prst="rect">
                <a:avLst/>
              </a:prstGeom>
              <a:ln w="3175">
                <a:solidFill>
                  <a:prstClr val="ltGray"/>
                </a:solidFill>
              </a:ln>
            </p:spPr>
          </p:pic>
        </mc:Fallback>
      </mc:AlternateContent>
      <p:sp>
        <p:nvSpPr>
          <p:cNvPr id="2" name="Slide Number Placeholder 1">
            <a:extLst>
              <a:ext uri="{FF2B5EF4-FFF2-40B4-BE49-F238E27FC236}">
                <a16:creationId xmlns:a16="http://schemas.microsoft.com/office/drawing/2014/main" id="{3B92F6E0-A8B0-FEC1-199F-2B817D6FB34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0801323" y="6333744"/>
            <a:ext cx="914400" cy="593725"/>
          </a:xfrm>
        </p:spPr>
        <p:txBody>
          <a:bodyPr>
            <a:normAutofit lnSpcReduction="10000"/>
          </a:bodyPr>
          <a:lstStyle/>
          <a:p>
            <a:fld id="{19C1AEB4-7037-4088-A46E-D96AF956DC0D}" type="slidenum">
              <a:rPr lang="en-IN" smtClean="0"/>
              <a:t>121</a:t>
            </a:fld>
            <a:endParaRPr lang="en-IN" dirty="0"/>
          </a:p>
        </p:txBody>
      </p:sp>
      <p:grpSp>
        <p:nvGrpSpPr>
          <p:cNvPr id="4" name="Group 3">
            <a:extLst>
              <a:ext uri="{FF2B5EF4-FFF2-40B4-BE49-F238E27FC236}">
                <a16:creationId xmlns:a16="http://schemas.microsoft.com/office/drawing/2014/main" id="{725EED21-3193-F0E5-9B01-FC7BC8AEB102}"/>
              </a:ext>
            </a:extLst>
          </p:cNvPr>
          <p:cNvGrpSpPr/>
          <p:nvPr/>
        </p:nvGrpSpPr>
        <p:grpSpPr>
          <a:xfrm>
            <a:off x="11481757" y="74540"/>
            <a:ext cx="620304" cy="653010"/>
            <a:chOff x="8366841" y="1587144"/>
            <a:chExt cx="620304" cy="653010"/>
          </a:xfrm>
        </p:grpSpPr>
        <p:cxnSp>
          <p:nvCxnSpPr>
            <p:cNvPr id="8" name="Straight Connector 7">
              <a:extLst>
                <a:ext uri="{FF2B5EF4-FFF2-40B4-BE49-F238E27FC236}">
                  <a16:creationId xmlns:a16="http://schemas.microsoft.com/office/drawing/2014/main" id="{700658F1-0ABA-6C53-E8A8-4FDCA9D67D51}"/>
                </a:ext>
              </a:extLst>
            </p:cNvPr>
            <p:cNvCxnSpPr/>
            <p:nvPr/>
          </p:nvCxnSpPr>
          <p:spPr>
            <a:xfrm>
              <a:off x="8672017" y="1587144"/>
              <a:ext cx="0" cy="653010"/>
            </a:xfrm>
            <a:prstGeom prst="line">
              <a:avLst/>
            </a:prstGeom>
            <a:effectLst>
              <a:glow rad="63500">
                <a:schemeClr val="accent1">
                  <a:satMod val="175000"/>
                  <a:alpha val="40000"/>
                </a:schemeClr>
              </a:glow>
            </a:effectLst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0" name="Straight Connector 9">
              <a:extLst>
                <a:ext uri="{FF2B5EF4-FFF2-40B4-BE49-F238E27FC236}">
                  <a16:creationId xmlns:a16="http://schemas.microsoft.com/office/drawing/2014/main" id="{A28B6ED6-F36D-BE19-D7A1-F16CC0586171}"/>
                </a:ext>
              </a:extLst>
            </p:cNvPr>
            <p:cNvCxnSpPr/>
            <p:nvPr/>
          </p:nvCxnSpPr>
          <p:spPr>
            <a:xfrm>
              <a:off x="8366841" y="1917229"/>
              <a:ext cx="620304" cy="0"/>
            </a:xfrm>
            <a:prstGeom prst="line">
              <a:avLst/>
            </a:prstGeom>
            <a:effectLst>
              <a:glow rad="63500">
                <a:schemeClr val="accent1">
                  <a:satMod val="175000"/>
                  <a:alpha val="40000"/>
                </a:schemeClr>
              </a:glow>
            </a:effectLst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grpSp>
        <p:nvGrpSpPr>
          <p:cNvPr id="11" name="Group 10">
            <a:extLst>
              <a:ext uri="{FF2B5EF4-FFF2-40B4-BE49-F238E27FC236}">
                <a16:creationId xmlns:a16="http://schemas.microsoft.com/office/drawing/2014/main" id="{C398BF50-1978-B288-EDC4-687D34904F94}"/>
              </a:ext>
            </a:extLst>
          </p:cNvPr>
          <p:cNvGrpSpPr/>
          <p:nvPr/>
        </p:nvGrpSpPr>
        <p:grpSpPr>
          <a:xfrm>
            <a:off x="11157779" y="-216759"/>
            <a:ext cx="1260000" cy="1260000"/>
            <a:chOff x="7064043" y="3066250"/>
            <a:chExt cx="1260000" cy="1260000"/>
          </a:xfrm>
        </p:grpSpPr>
        <p:sp>
          <p:nvSpPr>
            <p:cNvPr id="12" name="Oval 11">
              <a:extLst>
                <a:ext uri="{FF2B5EF4-FFF2-40B4-BE49-F238E27FC236}">
                  <a16:creationId xmlns:a16="http://schemas.microsoft.com/office/drawing/2014/main" id="{969B6F67-AC02-2F6C-5638-70777DDAA601}"/>
                </a:ext>
              </a:extLst>
            </p:cNvPr>
            <p:cNvSpPr/>
            <p:nvPr/>
          </p:nvSpPr>
          <p:spPr>
            <a:xfrm>
              <a:off x="7064043" y="3066250"/>
              <a:ext cx="1260000" cy="1260000"/>
            </a:xfrm>
            <a:prstGeom prst="ellipse">
              <a:avLst/>
            </a:prstGeom>
            <a:noFill/>
            <a:ln>
              <a:solidFill>
                <a:schemeClr val="bg1"/>
              </a:solidFill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IN"/>
            </a:p>
          </p:txBody>
        </p:sp>
        <p:grpSp>
          <p:nvGrpSpPr>
            <p:cNvPr id="13" name="Group 12">
              <a:extLst>
                <a:ext uri="{FF2B5EF4-FFF2-40B4-BE49-F238E27FC236}">
                  <a16:creationId xmlns:a16="http://schemas.microsoft.com/office/drawing/2014/main" id="{8F9DBEDD-72D9-4DB1-35B6-AFF26492E145}"/>
                </a:ext>
              </a:extLst>
            </p:cNvPr>
            <p:cNvGrpSpPr/>
            <p:nvPr/>
          </p:nvGrpSpPr>
          <p:grpSpPr>
            <a:xfrm>
              <a:off x="7330553" y="3336250"/>
              <a:ext cx="726980" cy="720000"/>
              <a:chOff x="9768840" y="2275840"/>
              <a:chExt cx="726980" cy="720000"/>
            </a:xfrm>
          </p:grpSpPr>
          <p:sp>
            <p:nvSpPr>
              <p:cNvPr id="14" name="Oval 13">
                <a:extLst>
                  <a:ext uri="{FF2B5EF4-FFF2-40B4-BE49-F238E27FC236}">
                    <a16:creationId xmlns:a16="http://schemas.microsoft.com/office/drawing/2014/main" id="{57F19DF0-EF01-92F9-05A6-02F664E98C5C}"/>
                  </a:ext>
                </a:extLst>
              </p:cNvPr>
              <p:cNvSpPr/>
              <p:nvPr/>
            </p:nvSpPr>
            <p:spPr>
              <a:xfrm>
                <a:off x="9768840" y="2275840"/>
                <a:ext cx="720000" cy="720000"/>
              </a:xfrm>
              <a:prstGeom prst="ellipse">
                <a:avLst/>
              </a:prstGeom>
              <a:noFill/>
              <a:ln>
                <a:solidFill>
                  <a:schemeClr val="bg1"/>
                </a:solidFill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IN"/>
              </a:p>
            </p:txBody>
          </p:sp>
          <p:cxnSp>
            <p:nvCxnSpPr>
              <p:cNvPr id="15" name="Straight Arrow Connector 14">
                <a:extLst>
                  <a:ext uri="{FF2B5EF4-FFF2-40B4-BE49-F238E27FC236}">
                    <a16:creationId xmlns:a16="http://schemas.microsoft.com/office/drawing/2014/main" id="{F927FE30-D7A5-2B26-05A2-3F2B4CFEA93B}"/>
                  </a:ext>
                </a:extLst>
              </p:cNvPr>
              <p:cNvCxnSpPr>
                <a:cxnSpLocks/>
              </p:cNvCxnSpPr>
              <p:nvPr/>
            </p:nvCxnSpPr>
            <p:spPr>
              <a:xfrm rot="7200000">
                <a:off x="9860407" y="2786655"/>
                <a:ext cx="360000" cy="6762"/>
              </a:xfrm>
              <a:prstGeom prst="straightConnector1">
                <a:avLst/>
              </a:prstGeom>
              <a:ln w="38100" cap="rnd">
                <a:solidFill>
                  <a:srgbClr val="FFFF00"/>
                </a:solidFill>
                <a:tailEnd type="triangle"/>
              </a:ln>
            </p:spPr>
            <p:style>
              <a:lnRef idx="2">
                <a:schemeClr val="accent3"/>
              </a:lnRef>
              <a:fillRef idx="0">
                <a:schemeClr val="accent3"/>
              </a:fillRef>
              <a:effectRef idx="1">
                <a:schemeClr val="accent3"/>
              </a:effectRef>
              <a:fontRef idx="minor">
                <a:schemeClr val="tx1"/>
              </a:fontRef>
            </p:style>
          </p:cxnSp>
          <p:cxnSp>
            <p:nvCxnSpPr>
              <p:cNvPr id="16" name="Straight Arrow Connector 15">
                <a:extLst>
                  <a:ext uri="{FF2B5EF4-FFF2-40B4-BE49-F238E27FC236}">
                    <a16:creationId xmlns:a16="http://schemas.microsoft.com/office/drawing/2014/main" id="{12BCB32B-B017-C618-E8AE-652483A639E4}"/>
                  </a:ext>
                </a:extLst>
              </p:cNvPr>
              <p:cNvCxnSpPr>
                <a:cxnSpLocks/>
              </p:cNvCxnSpPr>
              <p:nvPr/>
            </p:nvCxnSpPr>
            <p:spPr>
              <a:xfrm rot="14400000">
                <a:off x="9861767" y="2473195"/>
                <a:ext cx="360000" cy="6762"/>
              </a:xfrm>
              <a:prstGeom prst="straightConnector1">
                <a:avLst/>
              </a:prstGeom>
              <a:ln w="38100" cap="rnd">
                <a:solidFill>
                  <a:srgbClr val="0070C0"/>
                </a:solidFill>
                <a:tailEnd type="triangle"/>
              </a:ln>
            </p:spPr>
            <p:style>
              <a:lnRef idx="2">
                <a:schemeClr val="accent3"/>
              </a:lnRef>
              <a:fillRef idx="0">
                <a:schemeClr val="accent3"/>
              </a:fillRef>
              <a:effectRef idx="1">
                <a:schemeClr val="accent3"/>
              </a:effectRef>
              <a:fontRef idx="minor">
                <a:schemeClr val="tx1"/>
              </a:fontRef>
            </p:style>
          </p:cxnSp>
          <p:cxnSp>
            <p:nvCxnSpPr>
              <p:cNvPr id="17" name="Straight Arrow Connector 16">
                <a:extLst>
                  <a:ext uri="{FF2B5EF4-FFF2-40B4-BE49-F238E27FC236}">
                    <a16:creationId xmlns:a16="http://schemas.microsoft.com/office/drawing/2014/main" id="{967BB2F8-6685-1EF1-C7CD-767DBBC83670}"/>
                  </a:ext>
                </a:extLst>
              </p:cNvPr>
              <p:cNvCxnSpPr/>
              <p:nvPr/>
            </p:nvCxnSpPr>
            <p:spPr>
              <a:xfrm>
                <a:off x="10135820" y="2629924"/>
                <a:ext cx="360000" cy="6762"/>
              </a:xfrm>
              <a:prstGeom prst="straightConnector1">
                <a:avLst/>
              </a:prstGeom>
              <a:ln w="38100" cap="rnd">
                <a:solidFill>
                  <a:srgbClr val="FF0000"/>
                </a:solidFill>
                <a:tailEnd type="triangle"/>
              </a:ln>
            </p:spPr>
            <p:style>
              <a:lnRef idx="2">
                <a:schemeClr val="accent3"/>
              </a:lnRef>
              <a:fillRef idx="0">
                <a:schemeClr val="accent3"/>
              </a:fillRef>
              <a:effectRef idx="1">
                <a:schemeClr val="accent3"/>
              </a:effectRef>
              <a:fontRef idx="minor">
                <a:schemeClr val="tx1"/>
              </a:fontRef>
            </p:style>
          </p:cxnSp>
        </p:grpSp>
      </p:grpSp>
      <p:sp>
        <p:nvSpPr>
          <p:cNvPr id="18" name="Rectangle 17">
            <a:extLst>
              <a:ext uri="{FF2B5EF4-FFF2-40B4-BE49-F238E27FC236}">
                <a16:creationId xmlns:a16="http://schemas.microsoft.com/office/drawing/2014/main" id="{87949334-5BEE-299C-EA15-C748115B14D9}"/>
              </a:ext>
            </a:extLst>
          </p:cNvPr>
          <p:cNvSpPr/>
          <p:nvPr/>
        </p:nvSpPr>
        <p:spPr>
          <a:xfrm>
            <a:off x="11033567" y="-86686"/>
            <a:ext cx="513657" cy="405484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2000" b="0" cap="none" spc="0" dirty="0">
                <a:ln w="0"/>
                <a:solidFill>
                  <a:srgbClr val="92D050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120</a:t>
            </a:r>
          </a:p>
        </p:txBody>
      </p:sp>
      <p:sp>
        <p:nvSpPr>
          <p:cNvPr id="19" name="Rectangle 18">
            <a:extLst>
              <a:ext uri="{FF2B5EF4-FFF2-40B4-BE49-F238E27FC236}">
                <a16:creationId xmlns:a16="http://schemas.microsoft.com/office/drawing/2014/main" id="{CE561C9A-0420-458E-3396-F064C99C9F2F}"/>
              </a:ext>
            </a:extLst>
          </p:cNvPr>
          <p:cNvSpPr/>
          <p:nvPr/>
        </p:nvSpPr>
        <p:spPr>
          <a:xfrm>
            <a:off x="11077769" y="566219"/>
            <a:ext cx="513657" cy="405484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2000" b="0" cap="none" spc="0" dirty="0">
                <a:ln w="0"/>
                <a:solidFill>
                  <a:srgbClr val="92D050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240</a:t>
            </a:r>
          </a:p>
        </p:txBody>
      </p:sp>
    </p:spTree>
    <p:extLst>
      <p:ext uri="{BB962C8B-B14F-4D97-AF65-F5344CB8AC3E}">
        <p14:creationId xmlns:p14="http://schemas.microsoft.com/office/powerpoint/2010/main" val="304261192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0">
        <p:cut/>
      </p:transition>
    </mc:Choice>
    <mc:Fallback xmlns="">
      <p:transition>
        <p:cut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8" presetClass="emph" presetSubtype="0" repeatCount="indefinite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Rot by="-21600000">
                                      <p:cBhvr>
                                        <p:cTn id="6" dur="20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/>
          <p:cNvSpPr>
            <a:spLocks noGrp="1"/>
          </p:cNvSpPr>
          <p:nvPr>
            <p:ph type="ctrTitle"/>
          </p:nvPr>
        </p:nvSpPr>
        <p:spPr>
          <a:xfrm>
            <a:off x="2624783" y="63718"/>
            <a:ext cx="6942435" cy="633120"/>
          </a:xfrm>
        </p:spPr>
        <p:txBody>
          <a:bodyPr>
            <a:normAutofit fontScale="90000"/>
          </a:bodyPr>
          <a:lstStyle/>
          <a:p>
            <a:pPr algn="ctr"/>
            <a:r>
              <a:rPr lang="en-IN" sz="4000" i="1" u="sng" dirty="0">
                <a:solidFill>
                  <a:srgbClr val="92D050"/>
                </a:solidFill>
              </a:rPr>
              <a:t>Protection protocol to be followed</a:t>
            </a:r>
          </a:p>
        </p:txBody>
      </p:sp>
      <p:pic>
        <p:nvPicPr>
          <p:cNvPr id="2052" name="Picture 4" descr="APTRANSCO ⚡️⚡️ - Electricity Transmission Company - APTRANSCO | LinkedIn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7541" y="17768"/>
            <a:ext cx="1057360" cy="97547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" name="Picture 3">
            <a:extLst>
              <a:ext uri="{FF2B5EF4-FFF2-40B4-BE49-F238E27FC236}">
                <a16:creationId xmlns:a16="http://schemas.microsoft.com/office/drawing/2014/main" id="{3E4DF136-C410-41AA-530C-49A89C8415D6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457450" y="652881"/>
            <a:ext cx="7277100" cy="6257925"/>
          </a:xfrm>
          <a:prstGeom prst="rect">
            <a:avLst/>
          </a:prstGeom>
        </p:spPr>
      </p:pic>
      <p:pic>
        <p:nvPicPr>
          <p:cNvPr id="6" name="Picture 5">
            <a:extLst>
              <a:ext uri="{FF2B5EF4-FFF2-40B4-BE49-F238E27FC236}">
                <a16:creationId xmlns:a16="http://schemas.microsoft.com/office/drawing/2014/main" id="{57F17455-DB1A-5E18-5DFF-4BF48FE2E2B5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011487" y="3324224"/>
            <a:ext cx="1495425" cy="262255"/>
          </a:xfrm>
          <a:prstGeom prst="rect">
            <a:avLst/>
          </a:prstGeom>
        </p:spPr>
      </p:pic>
      <p:sp>
        <p:nvSpPr>
          <p:cNvPr id="2" name="Slide Number Placeholder 1">
            <a:extLst>
              <a:ext uri="{FF2B5EF4-FFF2-40B4-BE49-F238E27FC236}">
                <a16:creationId xmlns:a16="http://schemas.microsoft.com/office/drawing/2014/main" id="{B728B73E-214C-9721-D2A0-06B385995DD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>
            <a:normAutofit lnSpcReduction="10000"/>
          </a:bodyPr>
          <a:lstStyle/>
          <a:p>
            <a:fld id="{19C1AEB4-7037-4088-A46E-D96AF956DC0D}" type="slidenum">
              <a:rPr lang="en-IN" smtClean="0"/>
              <a:t>122</a:t>
            </a:fld>
            <a:endParaRPr lang="en-IN"/>
          </a:p>
        </p:txBody>
      </p:sp>
      <p:grpSp>
        <p:nvGrpSpPr>
          <p:cNvPr id="5" name="Group 4">
            <a:extLst>
              <a:ext uri="{FF2B5EF4-FFF2-40B4-BE49-F238E27FC236}">
                <a16:creationId xmlns:a16="http://schemas.microsoft.com/office/drawing/2014/main" id="{A9098EE4-2FF9-5BED-FF86-8E1D1E6C9A5D}"/>
              </a:ext>
            </a:extLst>
          </p:cNvPr>
          <p:cNvGrpSpPr/>
          <p:nvPr/>
        </p:nvGrpSpPr>
        <p:grpSpPr>
          <a:xfrm>
            <a:off x="11481757" y="74540"/>
            <a:ext cx="620304" cy="653010"/>
            <a:chOff x="8366841" y="1587144"/>
            <a:chExt cx="620304" cy="653010"/>
          </a:xfrm>
        </p:grpSpPr>
        <p:cxnSp>
          <p:nvCxnSpPr>
            <p:cNvPr id="7" name="Straight Connector 6">
              <a:extLst>
                <a:ext uri="{FF2B5EF4-FFF2-40B4-BE49-F238E27FC236}">
                  <a16:creationId xmlns:a16="http://schemas.microsoft.com/office/drawing/2014/main" id="{EA14776D-A06A-9B17-F702-F204DD2948EE}"/>
                </a:ext>
              </a:extLst>
            </p:cNvPr>
            <p:cNvCxnSpPr/>
            <p:nvPr/>
          </p:nvCxnSpPr>
          <p:spPr>
            <a:xfrm>
              <a:off x="8672017" y="1587144"/>
              <a:ext cx="0" cy="653010"/>
            </a:xfrm>
            <a:prstGeom prst="line">
              <a:avLst/>
            </a:prstGeom>
            <a:effectLst>
              <a:glow rad="63500">
                <a:schemeClr val="accent1">
                  <a:satMod val="175000"/>
                  <a:alpha val="40000"/>
                </a:schemeClr>
              </a:glow>
            </a:effectLst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" name="Straight Connector 7">
              <a:extLst>
                <a:ext uri="{FF2B5EF4-FFF2-40B4-BE49-F238E27FC236}">
                  <a16:creationId xmlns:a16="http://schemas.microsoft.com/office/drawing/2014/main" id="{ABEED50F-E450-326C-A8D4-E36BD74A5DDA}"/>
                </a:ext>
              </a:extLst>
            </p:cNvPr>
            <p:cNvCxnSpPr/>
            <p:nvPr/>
          </p:nvCxnSpPr>
          <p:spPr>
            <a:xfrm>
              <a:off x="8366841" y="1917229"/>
              <a:ext cx="620304" cy="0"/>
            </a:xfrm>
            <a:prstGeom prst="line">
              <a:avLst/>
            </a:prstGeom>
            <a:effectLst>
              <a:glow rad="63500">
                <a:schemeClr val="accent1">
                  <a:satMod val="175000"/>
                  <a:alpha val="40000"/>
                </a:schemeClr>
              </a:glow>
            </a:effectLst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grpSp>
        <p:nvGrpSpPr>
          <p:cNvPr id="9" name="Group 8">
            <a:extLst>
              <a:ext uri="{FF2B5EF4-FFF2-40B4-BE49-F238E27FC236}">
                <a16:creationId xmlns:a16="http://schemas.microsoft.com/office/drawing/2014/main" id="{79B01398-1686-DAE0-75FB-00970EDAF8D7}"/>
              </a:ext>
            </a:extLst>
          </p:cNvPr>
          <p:cNvGrpSpPr/>
          <p:nvPr/>
        </p:nvGrpSpPr>
        <p:grpSpPr>
          <a:xfrm>
            <a:off x="11157779" y="-216759"/>
            <a:ext cx="1260000" cy="1260000"/>
            <a:chOff x="7064043" y="3066250"/>
            <a:chExt cx="1260000" cy="1260000"/>
          </a:xfrm>
        </p:grpSpPr>
        <p:sp>
          <p:nvSpPr>
            <p:cNvPr id="10" name="Oval 9">
              <a:extLst>
                <a:ext uri="{FF2B5EF4-FFF2-40B4-BE49-F238E27FC236}">
                  <a16:creationId xmlns:a16="http://schemas.microsoft.com/office/drawing/2014/main" id="{BE96B380-1A13-D92A-7A8A-3A4106A410EC}"/>
                </a:ext>
              </a:extLst>
            </p:cNvPr>
            <p:cNvSpPr/>
            <p:nvPr/>
          </p:nvSpPr>
          <p:spPr>
            <a:xfrm>
              <a:off x="7064043" y="3066250"/>
              <a:ext cx="1260000" cy="1260000"/>
            </a:xfrm>
            <a:prstGeom prst="ellipse">
              <a:avLst/>
            </a:prstGeom>
            <a:noFill/>
            <a:ln>
              <a:solidFill>
                <a:schemeClr val="bg1"/>
              </a:solidFill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IN"/>
            </a:p>
          </p:txBody>
        </p:sp>
        <p:grpSp>
          <p:nvGrpSpPr>
            <p:cNvPr id="11" name="Group 10">
              <a:extLst>
                <a:ext uri="{FF2B5EF4-FFF2-40B4-BE49-F238E27FC236}">
                  <a16:creationId xmlns:a16="http://schemas.microsoft.com/office/drawing/2014/main" id="{A9968B1D-6AD0-026E-84E7-2C27754D731E}"/>
                </a:ext>
              </a:extLst>
            </p:cNvPr>
            <p:cNvGrpSpPr/>
            <p:nvPr/>
          </p:nvGrpSpPr>
          <p:grpSpPr>
            <a:xfrm>
              <a:off x="7330553" y="3336250"/>
              <a:ext cx="726980" cy="720000"/>
              <a:chOff x="9768840" y="2275840"/>
              <a:chExt cx="726980" cy="720000"/>
            </a:xfrm>
          </p:grpSpPr>
          <p:sp>
            <p:nvSpPr>
              <p:cNvPr id="12" name="Oval 11">
                <a:extLst>
                  <a:ext uri="{FF2B5EF4-FFF2-40B4-BE49-F238E27FC236}">
                    <a16:creationId xmlns:a16="http://schemas.microsoft.com/office/drawing/2014/main" id="{86039981-E188-5465-8F0A-71B3A143775A}"/>
                  </a:ext>
                </a:extLst>
              </p:cNvPr>
              <p:cNvSpPr/>
              <p:nvPr/>
            </p:nvSpPr>
            <p:spPr>
              <a:xfrm>
                <a:off x="9768840" y="2275840"/>
                <a:ext cx="720000" cy="720000"/>
              </a:xfrm>
              <a:prstGeom prst="ellipse">
                <a:avLst/>
              </a:prstGeom>
              <a:noFill/>
              <a:ln>
                <a:solidFill>
                  <a:schemeClr val="bg1"/>
                </a:solidFill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IN"/>
              </a:p>
            </p:txBody>
          </p:sp>
          <p:cxnSp>
            <p:nvCxnSpPr>
              <p:cNvPr id="13" name="Straight Arrow Connector 12">
                <a:extLst>
                  <a:ext uri="{FF2B5EF4-FFF2-40B4-BE49-F238E27FC236}">
                    <a16:creationId xmlns:a16="http://schemas.microsoft.com/office/drawing/2014/main" id="{63B5E09A-1A98-A789-FB2E-A0F820672DE4}"/>
                  </a:ext>
                </a:extLst>
              </p:cNvPr>
              <p:cNvCxnSpPr>
                <a:cxnSpLocks/>
              </p:cNvCxnSpPr>
              <p:nvPr/>
            </p:nvCxnSpPr>
            <p:spPr>
              <a:xfrm rot="7200000">
                <a:off x="9860407" y="2786655"/>
                <a:ext cx="360000" cy="6762"/>
              </a:xfrm>
              <a:prstGeom prst="straightConnector1">
                <a:avLst/>
              </a:prstGeom>
              <a:ln w="38100" cap="rnd">
                <a:solidFill>
                  <a:srgbClr val="FFFF00"/>
                </a:solidFill>
                <a:tailEnd type="triangle"/>
              </a:ln>
            </p:spPr>
            <p:style>
              <a:lnRef idx="2">
                <a:schemeClr val="accent3"/>
              </a:lnRef>
              <a:fillRef idx="0">
                <a:schemeClr val="accent3"/>
              </a:fillRef>
              <a:effectRef idx="1">
                <a:schemeClr val="accent3"/>
              </a:effectRef>
              <a:fontRef idx="minor">
                <a:schemeClr val="tx1"/>
              </a:fontRef>
            </p:style>
          </p:cxnSp>
          <p:cxnSp>
            <p:nvCxnSpPr>
              <p:cNvPr id="14" name="Straight Arrow Connector 13">
                <a:extLst>
                  <a:ext uri="{FF2B5EF4-FFF2-40B4-BE49-F238E27FC236}">
                    <a16:creationId xmlns:a16="http://schemas.microsoft.com/office/drawing/2014/main" id="{79EECE0D-2932-3890-6424-3C6F5BCA1FC1}"/>
                  </a:ext>
                </a:extLst>
              </p:cNvPr>
              <p:cNvCxnSpPr>
                <a:cxnSpLocks/>
              </p:cNvCxnSpPr>
              <p:nvPr/>
            </p:nvCxnSpPr>
            <p:spPr>
              <a:xfrm rot="14400000">
                <a:off x="9861767" y="2473195"/>
                <a:ext cx="360000" cy="6762"/>
              </a:xfrm>
              <a:prstGeom prst="straightConnector1">
                <a:avLst/>
              </a:prstGeom>
              <a:ln w="38100" cap="rnd">
                <a:solidFill>
                  <a:srgbClr val="0070C0"/>
                </a:solidFill>
                <a:tailEnd type="triangle"/>
              </a:ln>
            </p:spPr>
            <p:style>
              <a:lnRef idx="2">
                <a:schemeClr val="accent3"/>
              </a:lnRef>
              <a:fillRef idx="0">
                <a:schemeClr val="accent3"/>
              </a:fillRef>
              <a:effectRef idx="1">
                <a:schemeClr val="accent3"/>
              </a:effectRef>
              <a:fontRef idx="minor">
                <a:schemeClr val="tx1"/>
              </a:fontRef>
            </p:style>
          </p:cxnSp>
          <p:cxnSp>
            <p:nvCxnSpPr>
              <p:cNvPr id="15" name="Straight Arrow Connector 14">
                <a:extLst>
                  <a:ext uri="{FF2B5EF4-FFF2-40B4-BE49-F238E27FC236}">
                    <a16:creationId xmlns:a16="http://schemas.microsoft.com/office/drawing/2014/main" id="{6F4222A0-40A4-5BD0-C86B-FBC3B188ED8B}"/>
                  </a:ext>
                </a:extLst>
              </p:cNvPr>
              <p:cNvCxnSpPr/>
              <p:nvPr/>
            </p:nvCxnSpPr>
            <p:spPr>
              <a:xfrm>
                <a:off x="10135820" y="2629924"/>
                <a:ext cx="360000" cy="6762"/>
              </a:xfrm>
              <a:prstGeom prst="straightConnector1">
                <a:avLst/>
              </a:prstGeom>
              <a:ln w="38100" cap="rnd">
                <a:solidFill>
                  <a:srgbClr val="FF0000"/>
                </a:solidFill>
                <a:tailEnd type="triangle"/>
              </a:ln>
            </p:spPr>
            <p:style>
              <a:lnRef idx="2">
                <a:schemeClr val="accent3"/>
              </a:lnRef>
              <a:fillRef idx="0">
                <a:schemeClr val="accent3"/>
              </a:fillRef>
              <a:effectRef idx="1">
                <a:schemeClr val="accent3"/>
              </a:effectRef>
              <a:fontRef idx="minor">
                <a:schemeClr val="tx1"/>
              </a:fontRef>
            </p:style>
          </p:cxnSp>
        </p:grpSp>
      </p:grpSp>
      <p:sp>
        <p:nvSpPr>
          <p:cNvPr id="16" name="Rectangle 15">
            <a:extLst>
              <a:ext uri="{FF2B5EF4-FFF2-40B4-BE49-F238E27FC236}">
                <a16:creationId xmlns:a16="http://schemas.microsoft.com/office/drawing/2014/main" id="{DFB727B6-05F9-B104-6D51-AF5A0AACA8C7}"/>
              </a:ext>
            </a:extLst>
          </p:cNvPr>
          <p:cNvSpPr/>
          <p:nvPr/>
        </p:nvSpPr>
        <p:spPr>
          <a:xfrm>
            <a:off x="11033567" y="-86686"/>
            <a:ext cx="513657" cy="405484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2000" b="0" cap="none" spc="0" dirty="0">
                <a:ln w="0"/>
                <a:solidFill>
                  <a:srgbClr val="92D050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120</a:t>
            </a:r>
          </a:p>
        </p:txBody>
      </p:sp>
      <p:sp>
        <p:nvSpPr>
          <p:cNvPr id="17" name="Rectangle 16">
            <a:extLst>
              <a:ext uri="{FF2B5EF4-FFF2-40B4-BE49-F238E27FC236}">
                <a16:creationId xmlns:a16="http://schemas.microsoft.com/office/drawing/2014/main" id="{DE23929F-5C68-FB51-9B76-4375DC439095}"/>
              </a:ext>
            </a:extLst>
          </p:cNvPr>
          <p:cNvSpPr/>
          <p:nvPr/>
        </p:nvSpPr>
        <p:spPr>
          <a:xfrm>
            <a:off x="11077769" y="566219"/>
            <a:ext cx="513657" cy="405484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2000" b="0" cap="none" spc="0" dirty="0">
                <a:ln w="0"/>
                <a:solidFill>
                  <a:srgbClr val="92D050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240</a:t>
            </a:r>
          </a:p>
        </p:txBody>
      </p:sp>
    </p:spTree>
    <p:extLst>
      <p:ext uri="{BB962C8B-B14F-4D97-AF65-F5344CB8AC3E}">
        <p14:creationId xmlns:p14="http://schemas.microsoft.com/office/powerpoint/2010/main" val="407644085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0">
        <p:cut/>
      </p:transition>
    </mc:Choice>
    <mc:Fallback xmlns="">
      <p:transition>
        <p:cut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8" presetClass="emph" presetSubtype="0" repeatCount="indefinite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Rot by="-21600000">
                                      <p:cBhvr>
                                        <p:cTn id="6" dur="20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/>
          <p:cNvSpPr>
            <a:spLocks noGrp="1"/>
          </p:cNvSpPr>
          <p:nvPr>
            <p:ph type="ctrTitle"/>
          </p:nvPr>
        </p:nvSpPr>
        <p:spPr>
          <a:xfrm>
            <a:off x="2602219" y="63718"/>
            <a:ext cx="6987563" cy="633120"/>
          </a:xfrm>
        </p:spPr>
        <p:txBody>
          <a:bodyPr>
            <a:normAutofit fontScale="90000"/>
          </a:bodyPr>
          <a:lstStyle/>
          <a:p>
            <a:pPr algn="ctr"/>
            <a:r>
              <a:rPr lang="en-IN" sz="4000" i="1" u="sng" dirty="0">
                <a:solidFill>
                  <a:srgbClr val="92D050"/>
                </a:solidFill>
              </a:rPr>
              <a:t>Protection protocol to be followed</a:t>
            </a:r>
            <a:endParaRPr lang="en-IN" sz="4000" i="1" u="sng" dirty="0"/>
          </a:p>
        </p:txBody>
      </p:sp>
      <p:pic>
        <p:nvPicPr>
          <p:cNvPr id="2052" name="Picture 4" descr="APTRANSCO ⚡️⚡️ - Electricity Transmission Company - APTRANSCO | LinkedIn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7541" y="17768"/>
            <a:ext cx="1057360" cy="97547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" name="Picture 3">
            <a:extLst>
              <a:ext uri="{FF2B5EF4-FFF2-40B4-BE49-F238E27FC236}">
                <a16:creationId xmlns:a16="http://schemas.microsoft.com/office/drawing/2014/main" id="{F73A7EE5-9584-B014-6CC2-07878D48C4FC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338513" y="676517"/>
            <a:ext cx="5514975" cy="6149097"/>
          </a:xfrm>
          <a:prstGeom prst="rect">
            <a:avLst/>
          </a:prstGeom>
        </p:spPr>
      </p:pic>
      <p:sp>
        <p:nvSpPr>
          <p:cNvPr id="2" name="Slide Number Placeholder 1">
            <a:extLst>
              <a:ext uri="{FF2B5EF4-FFF2-40B4-BE49-F238E27FC236}">
                <a16:creationId xmlns:a16="http://schemas.microsoft.com/office/drawing/2014/main" id="{E9D20470-2CED-5124-F25C-AEC4470C814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>
            <a:normAutofit lnSpcReduction="10000"/>
          </a:bodyPr>
          <a:lstStyle/>
          <a:p>
            <a:fld id="{19C1AEB4-7037-4088-A46E-D96AF956DC0D}" type="slidenum">
              <a:rPr lang="en-IN" smtClean="0"/>
              <a:t>123</a:t>
            </a:fld>
            <a:endParaRPr lang="en-IN"/>
          </a:p>
        </p:txBody>
      </p:sp>
      <p:grpSp>
        <p:nvGrpSpPr>
          <p:cNvPr id="5" name="Group 4">
            <a:extLst>
              <a:ext uri="{FF2B5EF4-FFF2-40B4-BE49-F238E27FC236}">
                <a16:creationId xmlns:a16="http://schemas.microsoft.com/office/drawing/2014/main" id="{CAF88919-B856-0DAB-3874-CE7EB21CAD62}"/>
              </a:ext>
            </a:extLst>
          </p:cNvPr>
          <p:cNvGrpSpPr/>
          <p:nvPr/>
        </p:nvGrpSpPr>
        <p:grpSpPr>
          <a:xfrm>
            <a:off x="11481757" y="74540"/>
            <a:ext cx="620304" cy="653010"/>
            <a:chOff x="8366841" y="1587144"/>
            <a:chExt cx="620304" cy="653010"/>
          </a:xfrm>
        </p:grpSpPr>
        <p:cxnSp>
          <p:nvCxnSpPr>
            <p:cNvPr id="6" name="Straight Connector 5">
              <a:extLst>
                <a:ext uri="{FF2B5EF4-FFF2-40B4-BE49-F238E27FC236}">
                  <a16:creationId xmlns:a16="http://schemas.microsoft.com/office/drawing/2014/main" id="{A15FB54D-1F96-4CC8-0E90-55E449BA678B}"/>
                </a:ext>
              </a:extLst>
            </p:cNvPr>
            <p:cNvCxnSpPr/>
            <p:nvPr/>
          </p:nvCxnSpPr>
          <p:spPr>
            <a:xfrm>
              <a:off x="8672017" y="1587144"/>
              <a:ext cx="0" cy="653010"/>
            </a:xfrm>
            <a:prstGeom prst="line">
              <a:avLst/>
            </a:prstGeom>
            <a:effectLst>
              <a:glow rad="63500">
                <a:schemeClr val="accent1">
                  <a:satMod val="175000"/>
                  <a:alpha val="40000"/>
                </a:schemeClr>
              </a:glow>
            </a:effectLst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" name="Straight Connector 6">
              <a:extLst>
                <a:ext uri="{FF2B5EF4-FFF2-40B4-BE49-F238E27FC236}">
                  <a16:creationId xmlns:a16="http://schemas.microsoft.com/office/drawing/2014/main" id="{FF79DE06-D88A-098A-A365-000C43ADE9C9}"/>
                </a:ext>
              </a:extLst>
            </p:cNvPr>
            <p:cNvCxnSpPr/>
            <p:nvPr/>
          </p:nvCxnSpPr>
          <p:spPr>
            <a:xfrm>
              <a:off x="8366841" y="1917229"/>
              <a:ext cx="620304" cy="0"/>
            </a:xfrm>
            <a:prstGeom prst="line">
              <a:avLst/>
            </a:prstGeom>
            <a:effectLst>
              <a:glow rad="63500">
                <a:schemeClr val="accent1">
                  <a:satMod val="175000"/>
                  <a:alpha val="40000"/>
                </a:schemeClr>
              </a:glow>
            </a:effectLst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grpSp>
        <p:nvGrpSpPr>
          <p:cNvPr id="8" name="Group 7">
            <a:extLst>
              <a:ext uri="{FF2B5EF4-FFF2-40B4-BE49-F238E27FC236}">
                <a16:creationId xmlns:a16="http://schemas.microsoft.com/office/drawing/2014/main" id="{486222A8-C840-6C74-3F0F-9080110BFD45}"/>
              </a:ext>
            </a:extLst>
          </p:cNvPr>
          <p:cNvGrpSpPr/>
          <p:nvPr/>
        </p:nvGrpSpPr>
        <p:grpSpPr>
          <a:xfrm>
            <a:off x="11157779" y="-216759"/>
            <a:ext cx="1260000" cy="1260000"/>
            <a:chOff x="7064043" y="3066250"/>
            <a:chExt cx="1260000" cy="1260000"/>
          </a:xfrm>
        </p:grpSpPr>
        <p:sp>
          <p:nvSpPr>
            <p:cNvPr id="9" name="Oval 8">
              <a:extLst>
                <a:ext uri="{FF2B5EF4-FFF2-40B4-BE49-F238E27FC236}">
                  <a16:creationId xmlns:a16="http://schemas.microsoft.com/office/drawing/2014/main" id="{8D84EB95-C85E-246A-54E5-DDB9641367DB}"/>
                </a:ext>
              </a:extLst>
            </p:cNvPr>
            <p:cNvSpPr/>
            <p:nvPr/>
          </p:nvSpPr>
          <p:spPr>
            <a:xfrm>
              <a:off x="7064043" y="3066250"/>
              <a:ext cx="1260000" cy="1260000"/>
            </a:xfrm>
            <a:prstGeom prst="ellipse">
              <a:avLst/>
            </a:prstGeom>
            <a:noFill/>
            <a:ln>
              <a:solidFill>
                <a:schemeClr val="bg1"/>
              </a:solidFill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IN"/>
            </a:p>
          </p:txBody>
        </p:sp>
        <p:grpSp>
          <p:nvGrpSpPr>
            <p:cNvPr id="10" name="Group 9">
              <a:extLst>
                <a:ext uri="{FF2B5EF4-FFF2-40B4-BE49-F238E27FC236}">
                  <a16:creationId xmlns:a16="http://schemas.microsoft.com/office/drawing/2014/main" id="{9E5E2545-D867-0296-E4FC-8D8CF47E432E}"/>
                </a:ext>
              </a:extLst>
            </p:cNvPr>
            <p:cNvGrpSpPr/>
            <p:nvPr/>
          </p:nvGrpSpPr>
          <p:grpSpPr>
            <a:xfrm>
              <a:off x="7330553" y="3336250"/>
              <a:ext cx="726980" cy="720000"/>
              <a:chOff x="9768840" y="2275840"/>
              <a:chExt cx="726980" cy="720000"/>
            </a:xfrm>
          </p:grpSpPr>
          <p:sp>
            <p:nvSpPr>
              <p:cNvPr id="11" name="Oval 10">
                <a:extLst>
                  <a:ext uri="{FF2B5EF4-FFF2-40B4-BE49-F238E27FC236}">
                    <a16:creationId xmlns:a16="http://schemas.microsoft.com/office/drawing/2014/main" id="{A6DCF5A1-E523-C300-0F76-652EB14A27FA}"/>
                  </a:ext>
                </a:extLst>
              </p:cNvPr>
              <p:cNvSpPr/>
              <p:nvPr/>
            </p:nvSpPr>
            <p:spPr>
              <a:xfrm>
                <a:off x="9768840" y="2275840"/>
                <a:ext cx="720000" cy="720000"/>
              </a:xfrm>
              <a:prstGeom prst="ellipse">
                <a:avLst/>
              </a:prstGeom>
              <a:noFill/>
              <a:ln>
                <a:solidFill>
                  <a:schemeClr val="bg1"/>
                </a:solidFill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IN"/>
              </a:p>
            </p:txBody>
          </p:sp>
          <p:cxnSp>
            <p:nvCxnSpPr>
              <p:cNvPr id="12" name="Straight Arrow Connector 11">
                <a:extLst>
                  <a:ext uri="{FF2B5EF4-FFF2-40B4-BE49-F238E27FC236}">
                    <a16:creationId xmlns:a16="http://schemas.microsoft.com/office/drawing/2014/main" id="{B8D2DF00-0A9B-31E3-0049-2091AA07AAB9}"/>
                  </a:ext>
                </a:extLst>
              </p:cNvPr>
              <p:cNvCxnSpPr>
                <a:cxnSpLocks/>
              </p:cNvCxnSpPr>
              <p:nvPr/>
            </p:nvCxnSpPr>
            <p:spPr>
              <a:xfrm rot="7200000">
                <a:off x="9860407" y="2786655"/>
                <a:ext cx="360000" cy="6762"/>
              </a:xfrm>
              <a:prstGeom prst="straightConnector1">
                <a:avLst/>
              </a:prstGeom>
              <a:ln w="38100" cap="rnd">
                <a:solidFill>
                  <a:srgbClr val="FFFF00"/>
                </a:solidFill>
                <a:tailEnd type="triangle"/>
              </a:ln>
            </p:spPr>
            <p:style>
              <a:lnRef idx="2">
                <a:schemeClr val="accent3"/>
              </a:lnRef>
              <a:fillRef idx="0">
                <a:schemeClr val="accent3"/>
              </a:fillRef>
              <a:effectRef idx="1">
                <a:schemeClr val="accent3"/>
              </a:effectRef>
              <a:fontRef idx="minor">
                <a:schemeClr val="tx1"/>
              </a:fontRef>
            </p:style>
          </p:cxnSp>
          <p:cxnSp>
            <p:nvCxnSpPr>
              <p:cNvPr id="13" name="Straight Arrow Connector 12">
                <a:extLst>
                  <a:ext uri="{FF2B5EF4-FFF2-40B4-BE49-F238E27FC236}">
                    <a16:creationId xmlns:a16="http://schemas.microsoft.com/office/drawing/2014/main" id="{D872C87C-F4A3-C483-4E1E-DC0EFBECB820}"/>
                  </a:ext>
                </a:extLst>
              </p:cNvPr>
              <p:cNvCxnSpPr>
                <a:cxnSpLocks/>
              </p:cNvCxnSpPr>
              <p:nvPr/>
            </p:nvCxnSpPr>
            <p:spPr>
              <a:xfrm rot="14400000">
                <a:off x="9861767" y="2473195"/>
                <a:ext cx="360000" cy="6762"/>
              </a:xfrm>
              <a:prstGeom prst="straightConnector1">
                <a:avLst/>
              </a:prstGeom>
              <a:ln w="38100" cap="rnd">
                <a:solidFill>
                  <a:srgbClr val="0070C0"/>
                </a:solidFill>
                <a:tailEnd type="triangle"/>
              </a:ln>
            </p:spPr>
            <p:style>
              <a:lnRef idx="2">
                <a:schemeClr val="accent3"/>
              </a:lnRef>
              <a:fillRef idx="0">
                <a:schemeClr val="accent3"/>
              </a:fillRef>
              <a:effectRef idx="1">
                <a:schemeClr val="accent3"/>
              </a:effectRef>
              <a:fontRef idx="minor">
                <a:schemeClr val="tx1"/>
              </a:fontRef>
            </p:style>
          </p:cxnSp>
          <p:cxnSp>
            <p:nvCxnSpPr>
              <p:cNvPr id="14" name="Straight Arrow Connector 13">
                <a:extLst>
                  <a:ext uri="{FF2B5EF4-FFF2-40B4-BE49-F238E27FC236}">
                    <a16:creationId xmlns:a16="http://schemas.microsoft.com/office/drawing/2014/main" id="{F3126288-66D3-C9C8-2063-1F4314FA5D97}"/>
                  </a:ext>
                </a:extLst>
              </p:cNvPr>
              <p:cNvCxnSpPr/>
              <p:nvPr/>
            </p:nvCxnSpPr>
            <p:spPr>
              <a:xfrm>
                <a:off x="10135820" y="2629924"/>
                <a:ext cx="360000" cy="6762"/>
              </a:xfrm>
              <a:prstGeom prst="straightConnector1">
                <a:avLst/>
              </a:prstGeom>
              <a:ln w="38100" cap="rnd">
                <a:solidFill>
                  <a:srgbClr val="FF0000"/>
                </a:solidFill>
                <a:tailEnd type="triangle"/>
              </a:ln>
            </p:spPr>
            <p:style>
              <a:lnRef idx="2">
                <a:schemeClr val="accent3"/>
              </a:lnRef>
              <a:fillRef idx="0">
                <a:schemeClr val="accent3"/>
              </a:fillRef>
              <a:effectRef idx="1">
                <a:schemeClr val="accent3"/>
              </a:effectRef>
              <a:fontRef idx="minor">
                <a:schemeClr val="tx1"/>
              </a:fontRef>
            </p:style>
          </p:cxnSp>
        </p:grpSp>
      </p:grpSp>
      <p:sp>
        <p:nvSpPr>
          <p:cNvPr id="15" name="Rectangle 14">
            <a:extLst>
              <a:ext uri="{FF2B5EF4-FFF2-40B4-BE49-F238E27FC236}">
                <a16:creationId xmlns:a16="http://schemas.microsoft.com/office/drawing/2014/main" id="{4D79CC5F-5860-8784-4915-496E95022943}"/>
              </a:ext>
            </a:extLst>
          </p:cNvPr>
          <p:cNvSpPr/>
          <p:nvPr/>
        </p:nvSpPr>
        <p:spPr>
          <a:xfrm>
            <a:off x="11033567" y="-86686"/>
            <a:ext cx="513657" cy="405484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2000" b="0" cap="none" spc="0" dirty="0">
                <a:ln w="0"/>
                <a:solidFill>
                  <a:srgbClr val="92D050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120</a:t>
            </a:r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5ACDB516-B259-806A-1112-FA4E99040F4F}"/>
              </a:ext>
            </a:extLst>
          </p:cNvPr>
          <p:cNvSpPr/>
          <p:nvPr/>
        </p:nvSpPr>
        <p:spPr>
          <a:xfrm>
            <a:off x="11077769" y="566219"/>
            <a:ext cx="513657" cy="405484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2000" b="0" cap="none" spc="0" dirty="0">
                <a:ln w="0"/>
                <a:solidFill>
                  <a:srgbClr val="92D050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240</a:t>
            </a:r>
          </a:p>
        </p:txBody>
      </p:sp>
    </p:spTree>
    <p:extLst>
      <p:ext uri="{BB962C8B-B14F-4D97-AF65-F5344CB8AC3E}">
        <p14:creationId xmlns:p14="http://schemas.microsoft.com/office/powerpoint/2010/main" val="345854105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0">
        <p:cut/>
      </p:transition>
    </mc:Choice>
    <mc:Fallback xmlns="">
      <p:transition>
        <p:cut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8" presetClass="emph" presetSubtype="0" repeatCount="indefinite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Rot by="-21600000">
                                      <p:cBhvr>
                                        <p:cTn id="6" dur="20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/>
          <p:cNvSpPr>
            <a:spLocks noGrp="1"/>
          </p:cNvSpPr>
          <p:nvPr>
            <p:ph type="ctrTitle"/>
          </p:nvPr>
        </p:nvSpPr>
        <p:spPr>
          <a:xfrm>
            <a:off x="2511639" y="63718"/>
            <a:ext cx="7168722" cy="633120"/>
          </a:xfrm>
        </p:spPr>
        <p:txBody>
          <a:bodyPr>
            <a:normAutofit fontScale="90000"/>
          </a:bodyPr>
          <a:lstStyle/>
          <a:p>
            <a:pPr algn="ctr"/>
            <a:r>
              <a:rPr lang="en-IN" sz="4000" i="1" u="sng" dirty="0">
                <a:solidFill>
                  <a:srgbClr val="92D050"/>
                </a:solidFill>
              </a:rPr>
              <a:t>Protection protocol to be followed</a:t>
            </a:r>
            <a:endParaRPr lang="en-IN" sz="4000" i="1" u="sng" dirty="0"/>
          </a:p>
        </p:txBody>
      </p:sp>
      <p:pic>
        <p:nvPicPr>
          <p:cNvPr id="2052" name="Picture 4" descr="APTRANSCO ⚡️⚡️ - Electricity Transmission Company - APTRANSCO | LinkedIn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7541" y="17768"/>
            <a:ext cx="1057360" cy="97547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" name="Picture 3">
            <a:extLst>
              <a:ext uri="{FF2B5EF4-FFF2-40B4-BE49-F238E27FC236}">
                <a16:creationId xmlns:a16="http://schemas.microsoft.com/office/drawing/2014/main" id="{1A720E2A-45C9-214F-0432-415C1864D58B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57541" y="1088072"/>
            <a:ext cx="5534025" cy="1400175"/>
          </a:xfrm>
          <a:prstGeom prst="rect">
            <a:avLst/>
          </a:prstGeom>
        </p:spPr>
      </p:pic>
      <p:pic>
        <p:nvPicPr>
          <p:cNvPr id="8" name="Picture 7">
            <a:extLst>
              <a:ext uri="{FF2B5EF4-FFF2-40B4-BE49-F238E27FC236}">
                <a16:creationId xmlns:a16="http://schemas.microsoft.com/office/drawing/2014/main" id="{E79F842A-6D10-7E31-AA4F-37F3387F2ACB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57541" y="2583077"/>
            <a:ext cx="5534025" cy="2457450"/>
          </a:xfrm>
          <a:prstGeom prst="rect">
            <a:avLst/>
          </a:prstGeom>
        </p:spPr>
      </p:pic>
      <p:pic>
        <p:nvPicPr>
          <p:cNvPr id="10" name="Picture 9">
            <a:extLst>
              <a:ext uri="{FF2B5EF4-FFF2-40B4-BE49-F238E27FC236}">
                <a16:creationId xmlns:a16="http://schemas.microsoft.com/office/drawing/2014/main" id="{A1D710F6-18B0-B444-111F-9967EE8AACE4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57541" y="5099685"/>
            <a:ext cx="5514975" cy="1666875"/>
          </a:xfrm>
          <a:prstGeom prst="rect">
            <a:avLst/>
          </a:prstGeom>
        </p:spPr>
      </p:pic>
      <p:pic>
        <p:nvPicPr>
          <p:cNvPr id="12" name="Picture 11">
            <a:extLst>
              <a:ext uri="{FF2B5EF4-FFF2-40B4-BE49-F238E27FC236}">
                <a16:creationId xmlns:a16="http://schemas.microsoft.com/office/drawing/2014/main" id="{74BA3F8B-AEE3-75BC-AC5F-D3BE6A638E0D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209961" y="1133792"/>
            <a:ext cx="5326633" cy="561975"/>
          </a:xfrm>
          <a:prstGeom prst="rect">
            <a:avLst/>
          </a:prstGeom>
        </p:spPr>
      </p:pic>
      <p:pic>
        <p:nvPicPr>
          <p:cNvPr id="14" name="Picture 13">
            <a:extLst>
              <a:ext uri="{FF2B5EF4-FFF2-40B4-BE49-F238E27FC236}">
                <a16:creationId xmlns:a16="http://schemas.microsoft.com/office/drawing/2014/main" id="{686AE06E-C766-1196-A6DD-726DE89ED9CB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209962" y="1852790"/>
            <a:ext cx="5362575" cy="1905000"/>
          </a:xfrm>
          <a:prstGeom prst="rect">
            <a:avLst/>
          </a:prstGeom>
        </p:spPr>
      </p:pic>
      <p:pic>
        <p:nvPicPr>
          <p:cNvPr id="16" name="Picture 15">
            <a:extLst>
              <a:ext uri="{FF2B5EF4-FFF2-40B4-BE49-F238E27FC236}">
                <a16:creationId xmlns:a16="http://schemas.microsoft.com/office/drawing/2014/main" id="{83F0F152-81E8-91D6-A2B5-AEB6E1260C94}"/>
              </a:ext>
            </a:extLst>
      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6209962" y="3819525"/>
            <a:ext cx="5362574" cy="1371600"/>
          </a:xfrm>
          <a:prstGeom prst="rect">
            <a:avLst/>
          </a:prstGeom>
        </p:spPr>
      </p:pic>
      <p:pic>
        <p:nvPicPr>
          <p:cNvPr id="18" name="Picture 17">
            <a:extLst>
              <a:ext uri="{FF2B5EF4-FFF2-40B4-BE49-F238E27FC236}">
                <a16:creationId xmlns:a16="http://schemas.microsoft.com/office/drawing/2014/main" id="{E9D08182-8351-87ED-F4B4-1E0DB10A2D2A}"/>
              </a:ext>
            </a:extLst>
      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6209962" y="5271213"/>
            <a:ext cx="5376386" cy="942975"/>
          </a:xfrm>
          <a:prstGeom prst="rect">
            <a:avLst/>
          </a:prstGeom>
        </p:spPr>
      </p:pic>
      <p:sp>
        <p:nvSpPr>
          <p:cNvPr id="2" name="Slide Number Placeholder 1">
            <a:extLst>
              <a:ext uri="{FF2B5EF4-FFF2-40B4-BE49-F238E27FC236}">
                <a16:creationId xmlns:a16="http://schemas.microsoft.com/office/drawing/2014/main" id="{94229305-AFA5-7737-CBF1-C057A651930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>
            <a:normAutofit lnSpcReduction="10000"/>
          </a:bodyPr>
          <a:lstStyle/>
          <a:p>
            <a:fld id="{19C1AEB4-7037-4088-A46E-D96AF956DC0D}" type="slidenum">
              <a:rPr lang="en-IN" smtClean="0"/>
              <a:t>124</a:t>
            </a:fld>
            <a:endParaRPr lang="en-IN"/>
          </a:p>
        </p:txBody>
      </p:sp>
      <p:grpSp>
        <p:nvGrpSpPr>
          <p:cNvPr id="5" name="Group 4">
            <a:extLst>
              <a:ext uri="{FF2B5EF4-FFF2-40B4-BE49-F238E27FC236}">
                <a16:creationId xmlns:a16="http://schemas.microsoft.com/office/drawing/2014/main" id="{BDB63E1C-5F03-7B7F-D23A-6B77CB7DC294}"/>
              </a:ext>
            </a:extLst>
          </p:cNvPr>
          <p:cNvGrpSpPr/>
          <p:nvPr/>
        </p:nvGrpSpPr>
        <p:grpSpPr>
          <a:xfrm>
            <a:off x="11481757" y="74540"/>
            <a:ext cx="620304" cy="653010"/>
            <a:chOff x="8366841" y="1587144"/>
            <a:chExt cx="620304" cy="653010"/>
          </a:xfrm>
        </p:grpSpPr>
        <p:cxnSp>
          <p:nvCxnSpPr>
            <p:cNvPr id="6" name="Straight Connector 5">
              <a:extLst>
                <a:ext uri="{FF2B5EF4-FFF2-40B4-BE49-F238E27FC236}">
                  <a16:creationId xmlns:a16="http://schemas.microsoft.com/office/drawing/2014/main" id="{92BD54B5-00DC-70DD-6D72-AE9FC27639BE}"/>
                </a:ext>
              </a:extLst>
            </p:cNvPr>
            <p:cNvCxnSpPr/>
            <p:nvPr/>
          </p:nvCxnSpPr>
          <p:spPr>
            <a:xfrm>
              <a:off x="8672017" y="1587144"/>
              <a:ext cx="0" cy="653010"/>
            </a:xfrm>
            <a:prstGeom prst="line">
              <a:avLst/>
            </a:prstGeom>
            <a:effectLst>
              <a:glow rad="63500">
                <a:schemeClr val="accent1">
                  <a:satMod val="175000"/>
                  <a:alpha val="40000"/>
                </a:schemeClr>
              </a:glow>
            </a:effectLst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" name="Straight Connector 6">
              <a:extLst>
                <a:ext uri="{FF2B5EF4-FFF2-40B4-BE49-F238E27FC236}">
                  <a16:creationId xmlns:a16="http://schemas.microsoft.com/office/drawing/2014/main" id="{24A40CD7-D9CC-B2C9-1E2E-BAC7FEE89FCA}"/>
                </a:ext>
              </a:extLst>
            </p:cNvPr>
            <p:cNvCxnSpPr/>
            <p:nvPr/>
          </p:nvCxnSpPr>
          <p:spPr>
            <a:xfrm>
              <a:off x="8366841" y="1917229"/>
              <a:ext cx="620304" cy="0"/>
            </a:xfrm>
            <a:prstGeom prst="line">
              <a:avLst/>
            </a:prstGeom>
            <a:effectLst>
              <a:glow rad="63500">
                <a:schemeClr val="accent1">
                  <a:satMod val="175000"/>
                  <a:alpha val="40000"/>
                </a:schemeClr>
              </a:glow>
            </a:effectLst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grpSp>
        <p:nvGrpSpPr>
          <p:cNvPr id="9" name="Group 8">
            <a:extLst>
              <a:ext uri="{FF2B5EF4-FFF2-40B4-BE49-F238E27FC236}">
                <a16:creationId xmlns:a16="http://schemas.microsoft.com/office/drawing/2014/main" id="{47CB159E-EF6E-3B33-9A03-5FCA58047239}"/>
              </a:ext>
            </a:extLst>
          </p:cNvPr>
          <p:cNvGrpSpPr/>
          <p:nvPr/>
        </p:nvGrpSpPr>
        <p:grpSpPr>
          <a:xfrm>
            <a:off x="11157779" y="-216759"/>
            <a:ext cx="1260000" cy="1260000"/>
            <a:chOff x="7064043" y="3066250"/>
            <a:chExt cx="1260000" cy="1260000"/>
          </a:xfrm>
        </p:grpSpPr>
        <p:sp>
          <p:nvSpPr>
            <p:cNvPr id="11" name="Oval 10">
              <a:extLst>
                <a:ext uri="{FF2B5EF4-FFF2-40B4-BE49-F238E27FC236}">
                  <a16:creationId xmlns:a16="http://schemas.microsoft.com/office/drawing/2014/main" id="{0A49A5E0-3277-B76E-6131-E08989AAE072}"/>
                </a:ext>
              </a:extLst>
            </p:cNvPr>
            <p:cNvSpPr/>
            <p:nvPr/>
          </p:nvSpPr>
          <p:spPr>
            <a:xfrm>
              <a:off x="7064043" y="3066250"/>
              <a:ext cx="1260000" cy="1260000"/>
            </a:xfrm>
            <a:prstGeom prst="ellipse">
              <a:avLst/>
            </a:prstGeom>
            <a:noFill/>
            <a:ln>
              <a:solidFill>
                <a:schemeClr val="bg1"/>
              </a:solidFill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IN"/>
            </a:p>
          </p:txBody>
        </p:sp>
        <p:grpSp>
          <p:nvGrpSpPr>
            <p:cNvPr id="13" name="Group 12">
              <a:extLst>
                <a:ext uri="{FF2B5EF4-FFF2-40B4-BE49-F238E27FC236}">
                  <a16:creationId xmlns:a16="http://schemas.microsoft.com/office/drawing/2014/main" id="{E6A8C589-BE92-EAD2-1EF1-2E820CE32CB0}"/>
                </a:ext>
              </a:extLst>
            </p:cNvPr>
            <p:cNvGrpSpPr/>
            <p:nvPr/>
          </p:nvGrpSpPr>
          <p:grpSpPr>
            <a:xfrm>
              <a:off x="7330553" y="3336250"/>
              <a:ext cx="726980" cy="720000"/>
              <a:chOff x="9768840" y="2275840"/>
              <a:chExt cx="726980" cy="720000"/>
            </a:xfrm>
          </p:grpSpPr>
          <p:sp>
            <p:nvSpPr>
              <p:cNvPr id="15" name="Oval 14">
                <a:extLst>
                  <a:ext uri="{FF2B5EF4-FFF2-40B4-BE49-F238E27FC236}">
                    <a16:creationId xmlns:a16="http://schemas.microsoft.com/office/drawing/2014/main" id="{9C3AD1AA-62AC-43FF-8983-02D5226CED00}"/>
                  </a:ext>
                </a:extLst>
              </p:cNvPr>
              <p:cNvSpPr/>
              <p:nvPr/>
            </p:nvSpPr>
            <p:spPr>
              <a:xfrm>
                <a:off x="9768840" y="2275840"/>
                <a:ext cx="720000" cy="720000"/>
              </a:xfrm>
              <a:prstGeom prst="ellipse">
                <a:avLst/>
              </a:prstGeom>
              <a:noFill/>
              <a:ln>
                <a:solidFill>
                  <a:schemeClr val="bg1"/>
                </a:solidFill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IN"/>
              </a:p>
            </p:txBody>
          </p:sp>
          <p:cxnSp>
            <p:nvCxnSpPr>
              <p:cNvPr id="17" name="Straight Arrow Connector 16">
                <a:extLst>
                  <a:ext uri="{FF2B5EF4-FFF2-40B4-BE49-F238E27FC236}">
                    <a16:creationId xmlns:a16="http://schemas.microsoft.com/office/drawing/2014/main" id="{3420B400-DDEF-0C59-AE2C-236CC4B37B53}"/>
                  </a:ext>
                </a:extLst>
              </p:cNvPr>
              <p:cNvCxnSpPr>
                <a:cxnSpLocks/>
              </p:cNvCxnSpPr>
              <p:nvPr/>
            </p:nvCxnSpPr>
            <p:spPr>
              <a:xfrm rot="7200000">
                <a:off x="9860407" y="2786655"/>
                <a:ext cx="360000" cy="6762"/>
              </a:xfrm>
              <a:prstGeom prst="straightConnector1">
                <a:avLst/>
              </a:prstGeom>
              <a:ln w="38100" cap="rnd">
                <a:solidFill>
                  <a:srgbClr val="FFFF00"/>
                </a:solidFill>
                <a:tailEnd type="triangle"/>
              </a:ln>
            </p:spPr>
            <p:style>
              <a:lnRef idx="2">
                <a:schemeClr val="accent3"/>
              </a:lnRef>
              <a:fillRef idx="0">
                <a:schemeClr val="accent3"/>
              </a:fillRef>
              <a:effectRef idx="1">
                <a:schemeClr val="accent3"/>
              </a:effectRef>
              <a:fontRef idx="minor">
                <a:schemeClr val="tx1"/>
              </a:fontRef>
            </p:style>
          </p:cxnSp>
          <p:cxnSp>
            <p:nvCxnSpPr>
              <p:cNvPr id="19" name="Straight Arrow Connector 18">
                <a:extLst>
                  <a:ext uri="{FF2B5EF4-FFF2-40B4-BE49-F238E27FC236}">
                    <a16:creationId xmlns:a16="http://schemas.microsoft.com/office/drawing/2014/main" id="{4AD509A5-C3A7-7B8B-7E72-8657CA520A92}"/>
                  </a:ext>
                </a:extLst>
              </p:cNvPr>
              <p:cNvCxnSpPr>
                <a:cxnSpLocks/>
              </p:cNvCxnSpPr>
              <p:nvPr/>
            </p:nvCxnSpPr>
            <p:spPr>
              <a:xfrm rot="14400000">
                <a:off x="9861767" y="2473195"/>
                <a:ext cx="360000" cy="6762"/>
              </a:xfrm>
              <a:prstGeom prst="straightConnector1">
                <a:avLst/>
              </a:prstGeom>
              <a:ln w="38100" cap="rnd">
                <a:solidFill>
                  <a:srgbClr val="0070C0"/>
                </a:solidFill>
                <a:tailEnd type="triangle"/>
              </a:ln>
            </p:spPr>
            <p:style>
              <a:lnRef idx="2">
                <a:schemeClr val="accent3"/>
              </a:lnRef>
              <a:fillRef idx="0">
                <a:schemeClr val="accent3"/>
              </a:fillRef>
              <a:effectRef idx="1">
                <a:schemeClr val="accent3"/>
              </a:effectRef>
              <a:fontRef idx="minor">
                <a:schemeClr val="tx1"/>
              </a:fontRef>
            </p:style>
          </p:cxnSp>
          <p:cxnSp>
            <p:nvCxnSpPr>
              <p:cNvPr id="20" name="Straight Arrow Connector 19">
                <a:extLst>
                  <a:ext uri="{FF2B5EF4-FFF2-40B4-BE49-F238E27FC236}">
                    <a16:creationId xmlns:a16="http://schemas.microsoft.com/office/drawing/2014/main" id="{76F6DB11-14C9-3CAF-1C95-A4689EC4B237}"/>
                  </a:ext>
                </a:extLst>
              </p:cNvPr>
              <p:cNvCxnSpPr/>
              <p:nvPr/>
            </p:nvCxnSpPr>
            <p:spPr>
              <a:xfrm>
                <a:off x="10135820" y="2629924"/>
                <a:ext cx="360000" cy="6762"/>
              </a:xfrm>
              <a:prstGeom prst="straightConnector1">
                <a:avLst/>
              </a:prstGeom>
              <a:ln w="38100" cap="rnd">
                <a:solidFill>
                  <a:srgbClr val="FF0000"/>
                </a:solidFill>
                <a:tailEnd type="triangle"/>
              </a:ln>
            </p:spPr>
            <p:style>
              <a:lnRef idx="2">
                <a:schemeClr val="accent3"/>
              </a:lnRef>
              <a:fillRef idx="0">
                <a:schemeClr val="accent3"/>
              </a:fillRef>
              <a:effectRef idx="1">
                <a:schemeClr val="accent3"/>
              </a:effectRef>
              <a:fontRef idx="minor">
                <a:schemeClr val="tx1"/>
              </a:fontRef>
            </p:style>
          </p:cxnSp>
        </p:grpSp>
      </p:grpSp>
      <p:sp>
        <p:nvSpPr>
          <p:cNvPr id="21" name="Rectangle 20">
            <a:extLst>
              <a:ext uri="{FF2B5EF4-FFF2-40B4-BE49-F238E27FC236}">
                <a16:creationId xmlns:a16="http://schemas.microsoft.com/office/drawing/2014/main" id="{A0860896-4927-0A50-8887-30D676378355}"/>
              </a:ext>
            </a:extLst>
          </p:cNvPr>
          <p:cNvSpPr/>
          <p:nvPr/>
        </p:nvSpPr>
        <p:spPr>
          <a:xfrm>
            <a:off x="11033567" y="-86686"/>
            <a:ext cx="513657" cy="405484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2000" b="0" cap="none" spc="0" dirty="0">
                <a:ln w="0"/>
                <a:solidFill>
                  <a:srgbClr val="92D050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120</a:t>
            </a:r>
          </a:p>
        </p:txBody>
      </p:sp>
      <p:sp>
        <p:nvSpPr>
          <p:cNvPr id="22" name="Rectangle 21">
            <a:extLst>
              <a:ext uri="{FF2B5EF4-FFF2-40B4-BE49-F238E27FC236}">
                <a16:creationId xmlns:a16="http://schemas.microsoft.com/office/drawing/2014/main" id="{171E50DC-D549-A138-C696-00C7F6E58ECA}"/>
              </a:ext>
            </a:extLst>
          </p:cNvPr>
          <p:cNvSpPr/>
          <p:nvPr/>
        </p:nvSpPr>
        <p:spPr>
          <a:xfrm>
            <a:off x="11077769" y="566219"/>
            <a:ext cx="513657" cy="405484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2000" b="0" cap="none" spc="0" dirty="0">
                <a:ln w="0"/>
                <a:solidFill>
                  <a:srgbClr val="92D050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240</a:t>
            </a:r>
          </a:p>
        </p:txBody>
      </p:sp>
    </p:spTree>
    <p:extLst>
      <p:ext uri="{BB962C8B-B14F-4D97-AF65-F5344CB8AC3E}">
        <p14:creationId xmlns:p14="http://schemas.microsoft.com/office/powerpoint/2010/main" val="336160216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0">
        <p:cut/>
      </p:transition>
    </mc:Choice>
    <mc:Fallback xmlns="">
      <p:transition>
        <p:cut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8" presetClass="emph" presetSubtype="0" repeatCount="indefinite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Rot by="-21600000">
                                      <p:cBhvr>
                                        <p:cTn id="6" dur="20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/>
          <p:cNvSpPr>
            <a:spLocks noGrp="1"/>
          </p:cNvSpPr>
          <p:nvPr>
            <p:ph type="ctrTitle"/>
          </p:nvPr>
        </p:nvSpPr>
        <p:spPr>
          <a:xfrm>
            <a:off x="2511639" y="63718"/>
            <a:ext cx="7168722" cy="633120"/>
          </a:xfrm>
        </p:spPr>
        <p:txBody>
          <a:bodyPr>
            <a:normAutofit fontScale="90000"/>
          </a:bodyPr>
          <a:lstStyle/>
          <a:p>
            <a:pPr algn="ctr"/>
            <a:r>
              <a:rPr lang="en-IN" sz="4000" i="1" u="sng" dirty="0">
                <a:solidFill>
                  <a:srgbClr val="92D050"/>
                </a:solidFill>
              </a:rPr>
              <a:t>Protection protocol to be followed</a:t>
            </a:r>
            <a:endParaRPr lang="en-IN" sz="4000" i="1" u="sng" dirty="0"/>
          </a:p>
        </p:txBody>
      </p:sp>
      <p:pic>
        <p:nvPicPr>
          <p:cNvPr id="2052" name="Picture 4" descr="APTRANSCO ⚡️⚡️ - Electricity Transmission Company - APTRANSCO | LinkedIn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7541" y="17768"/>
            <a:ext cx="1057360" cy="97547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3829C71F-34EC-5BB7-FF4B-D769A6A37EED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57541" y="1058365"/>
            <a:ext cx="4848225" cy="2209800"/>
          </a:xfrm>
          <a:prstGeom prst="rect">
            <a:avLst/>
          </a:prstGeom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7C87B25C-1FAB-1EEE-1C74-5A1D981DEE16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59786" y="3333288"/>
            <a:ext cx="4845979" cy="600075"/>
          </a:xfrm>
          <a:prstGeom prst="rect">
            <a:avLst/>
          </a:prstGeom>
        </p:spPr>
      </p:pic>
      <p:pic>
        <p:nvPicPr>
          <p:cNvPr id="11" name="Picture 10">
            <a:extLst>
              <a:ext uri="{FF2B5EF4-FFF2-40B4-BE49-F238E27FC236}">
                <a16:creationId xmlns:a16="http://schemas.microsoft.com/office/drawing/2014/main" id="{71F1DA77-1E7F-8FEE-BB9A-6433B7C81A51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57540" y="4029774"/>
            <a:ext cx="4845979" cy="419100"/>
          </a:xfrm>
          <a:prstGeom prst="rect">
            <a:avLst/>
          </a:prstGeom>
        </p:spPr>
      </p:pic>
      <p:pic>
        <p:nvPicPr>
          <p:cNvPr id="15" name="Picture 14">
            <a:extLst>
              <a:ext uri="{FF2B5EF4-FFF2-40B4-BE49-F238E27FC236}">
                <a16:creationId xmlns:a16="http://schemas.microsoft.com/office/drawing/2014/main" id="{4916FF75-96B6-6391-D76A-865803C9C74E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254394" y="1046999"/>
            <a:ext cx="4705350" cy="3333750"/>
          </a:xfrm>
          <a:prstGeom prst="rect">
            <a:avLst/>
          </a:prstGeom>
        </p:spPr>
      </p:pic>
      <p:pic>
        <p:nvPicPr>
          <p:cNvPr id="19" name="Picture 18">
            <a:extLst>
              <a:ext uri="{FF2B5EF4-FFF2-40B4-BE49-F238E27FC236}">
                <a16:creationId xmlns:a16="http://schemas.microsoft.com/office/drawing/2014/main" id="{27E3A29B-F053-95D6-B3ED-E0BC11E57338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271198" y="4384105"/>
            <a:ext cx="4688546" cy="952500"/>
          </a:xfrm>
          <a:prstGeom prst="rect">
            <a:avLst/>
          </a:prstGeom>
        </p:spPr>
      </p:pic>
      <p:pic>
        <p:nvPicPr>
          <p:cNvPr id="21" name="Picture 20">
            <a:extLst>
              <a:ext uri="{FF2B5EF4-FFF2-40B4-BE49-F238E27FC236}">
                <a16:creationId xmlns:a16="http://schemas.microsoft.com/office/drawing/2014/main" id="{1EED6255-9FC2-878D-2A5F-A97CF1E802C3}"/>
              </a:ext>
            </a:extLst>
      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457540" y="4545285"/>
            <a:ext cx="4845979" cy="1419225"/>
          </a:xfrm>
          <a:prstGeom prst="rect">
            <a:avLst/>
          </a:prstGeom>
        </p:spPr>
      </p:pic>
      <p:pic>
        <p:nvPicPr>
          <p:cNvPr id="23" name="Picture 22">
            <a:extLst>
              <a:ext uri="{FF2B5EF4-FFF2-40B4-BE49-F238E27FC236}">
                <a16:creationId xmlns:a16="http://schemas.microsoft.com/office/drawing/2014/main" id="{C38D9906-2D79-9D38-02A2-44FACEFFDF33}"/>
              </a:ext>
            </a:extLst>
      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6265069" y="5415713"/>
            <a:ext cx="4688547" cy="790575"/>
          </a:xfrm>
          <a:prstGeom prst="rect">
            <a:avLst/>
          </a:prstGeom>
        </p:spPr>
      </p:pic>
      <p:sp>
        <p:nvSpPr>
          <p:cNvPr id="2" name="Slide Number Placeholder 1">
            <a:extLst>
              <a:ext uri="{FF2B5EF4-FFF2-40B4-BE49-F238E27FC236}">
                <a16:creationId xmlns:a16="http://schemas.microsoft.com/office/drawing/2014/main" id="{754EEEA4-DCA5-8196-61E4-A98C54805CA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>
            <a:normAutofit lnSpcReduction="10000"/>
          </a:bodyPr>
          <a:lstStyle/>
          <a:p>
            <a:fld id="{19C1AEB4-7037-4088-A46E-D96AF956DC0D}" type="slidenum">
              <a:rPr lang="en-IN" smtClean="0"/>
              <a:t>125</a:t>
            </a:fld>
            <a:endParaRPr lang="en-IN"/>
          </a:p>
        </p:txBody>
      </p:sp>
      <p:grpSp>
        <p:nvGrpSpPr>
          <p:cNvPr id="4" name="Group 3">
            <a:extLst>
              <a:ext uri="{FF2B5EF4-FFF2-40B4-BE49-F238E27FC236}">
                <a16:creationId xmlns:a16="http://schemas.microsoft.com/office/drawing/2014/main" id="{228AED5C-DADF-B4A8-3826-E947646CA056}"/>
              </a:ext>
            </a:extLst>
          </p:cNvPr>
          <p:cNvGrpSpPr/>
          <p:nvPr/>
        </p:nvGrpSpPr>
        <p:grpSpPr>
          <a:xfrm>
            <a:off x="11481757" y="74540"/>
            <a:ext cx="620304" cy="653010"/>
            <a:chOff x="8366841" y="1587144"/>
            <a:chExt cx="620304" cy="653010"/>
          </a:xfrm>
        </p:grpSpPr>
        <p:cxnSp>
          <p:nvCxnSpPr>
            <p:cNvPr id="6" name="Straight Connector 5">
              <a:extLst>
                <a:ext uri="{FF2B5EF4-FFF2-40B4-BE49-F238E27FC236}">
                  <a16:creationId xmlns:a16="http://schemas.microsoft.com/office/drawing/2014/main" id="{A5792387-1049-F858-209C-0A6B310F33C1}"/>
                </a:ext>
              </a:extLst>
            </p:cNvPr>
            <p:cNvCxnSpPr/>
            <p:nvPr/>
          </p:nvCxnSpPr>
          <p:spPr>
            <a:xfrm>
              <a:off x="8672017" y="1587144"/>
              <a:ext cx="0" cy="653010"/>
            </a:xfrm>
            <a:prstGeom prst="line">
              <a:avLst/>
            </a:prstGeom>
            <a:effectLst>
              <a:glow rad="63500">
                <a:schemeClr val="accent1">
                  <a:satMod val="175000"/>
                  <a:alpha val="40000"/>
                </a:schemeClr>
              </a:glow>
            </a:effectLst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" name="Straight Connector 7">
              <a:extLst>
                <a:ext uri="{FF2B5EF4-FFF2-40B4-BE49-F238E27FC236}">
                  <a16:creationId xmlns:a16="http://schemas.microsoft.com/office/drawing/2014/main" id="{E826DDDF-5B0E-2CBC-1CF9-B40B1027678C}"/>
                </a:ext>
              </a:extLst>
            </p:cNvPr>
            <p:cNvCxnSpPr/>
            <p:nvPr/>
          </p:nvCxnSpPr>
          <p:spPr>
            <a:xfrm>
              <a:off x="8366841" y="1917229"/>
              <a:ext cx="620304" cy="0"/>
            </a:xfrm>
            <a:prstGeom prst="line">
              <a:avLst/>
            </a:prstGeom>
            <a:effectLst>
              <a:glow rad="63500">
                <a:schemeClr val="accent1">
                  <a:satMod val="175000"/>
                  <a:alpha val="40000"/>
                </a:schemeClr>
              </a:glow>
            </a:effectLst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grpSp>
        <p:nvGrpSpPr>
          <p:cNvPr id="9" name="Group 8">
            <a:extLst>
              <a:ext uri="{FF2B5EF4-FFF2-40B4-BE49-F238E27FC236}">
                <a16:creationId xmlns:a16="http://schemas.microsoft.com/office/drawing/2014/main" id="{208460B7-4C23-04F1-37F4-9DA7B0347C58}"/>
              </a:ext>
            </a:extLst>
          </p:cNvPr>
          <p:cNvGrpSpPr/>
          <p:nvPr/>
        </p:nvGrpSpPr>
        <p:grpSpPr>
          <a:xfrm>
            <a:off x="11157779" y="-216759"/>
            <a:ext cx="1260000" cy="1260000"/>
            <a:chOff x="7064043" y="3066250"/>
            <a:chExt cx="1260000" cy="1260000"/>
          </a:xfrm>
        </p:grpSpPr>
        <p:sp>
          <p:nvSpPr>
            <p:cNvPr id="10" name="Oval 9">
              <a:extLst>
                <a:ext uri="{FF2B5EF4-FFF2-40B4-BE49-F238E27FC236}">
                  <a16:creationId xmlns:a16="http://schemas.microsoft.com/office/drawing/2014/main" id="{2A317501-0640-BAC9-075E-5179EC03A57A}"/>
                </a:ext>
              </a:extLst>
            </p:cNvPr>
            <p:cNvSpPr/>
            <p:nvPr/>
          </p:nvSpPr>
          <p:spPr>
            <a:xfrm>
              <a:off x="7064043" y="3066250"/>
              <a:ext cx="1260000" cy="1260000"/>
            </a:xfrm>
            <a:prstGeom prst="ellipse">
              <a:avLst/>
            </a:prstGeom>
            <a:noFill/>
            <a:ln>
              <a:solidFill>
                <a:schemeClr val="bg1"/>
              </a:solidFill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IN"/>
            </a:p>
          </p:txBody>
        </p:sp>
        <p:grpSp>
          <p:nvGrpSpPr>
            <p:cNvPr id="12" name="Group 11">
              <a:extLst>
                <a:ext uri="{FF2B5EF4-FFF2-40B4-BE49-F238E27FC236}">
                  <a16:creationId xmlns:a16="http://schemas.microsoft.com/office/drawing/2014/main" id="{AAF48D0C-B2C0-3DBB-92FB-62C8D0F9B847}"/>
                </a:ext>
              </a:extLst>
            </p:cNvPr>
            <p:cNvGrpSpPr/>
            <p:nvPr/>
          </p:nvGrpSpPr>
          <p:grpSpPr>
            <a:xfrm>
              <a:off x="7330553" y="3336250"/>
              <a:ext cx="726980" cy="720000"/>
              <a:chOff x="9768840" y="2275840"/>
              <a:chExt cx="726980" cy="720000"/>
            </a:xfrm>
          </p:grpSpPr>
          <p:sp>
            <p:nvSpPr>
              <p:cNvPr id="13" name="Oval 12">
                <a:extLst>
                  <a:ext uri="{FF2B5EF4-FFF2-40B4-BE49-F238E27FC236}">
                    <a16:creationId xmlns:a16="http://schemas.microsoft.com/office/drawing/2014/main" id="{B61BD4EE-9F66-2127-2E76-01C966D2A5C8}"/>
                  </a:ext>
                </a:extLst>
              </p:cNvPr>
              <p:cNvSpPr/>
              <p:nvPr/>
            </p:nvSpPr>
            <p:spPr>
              <a:xfrm>
                <a:off x="9768840" y="2275840"/>
                <a:ext cx="720000" cy="720000"/>
              </a:xfrm>
              <a:prstGeom prst="ellipse">
                <a:avLst/>
              </a:prstGeom>
              <a:noFill/>
              <a:ln>
                <a:solidFill>
                  <a:schemeClr val="bg1"/>
                </a:solidFill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IN"/>
              </a:p>
            </p:txBody>
          </p:sp>
          <p:cxnSp>
            <p:nvCxnSpPr>
              <p:cNvPr id="14" name="Straight Arrow Connector 13">
                <a:extLst>
                  <a:ext uri="{FF2B5EF4-FFF2-40B4-BE49-F238E27FC236}">
                    <a16:creationId xmlns:a16="http://schemas.microsoft.com/office/drawing/2014/main" id="{891A45CA-C7F4-CEAE-4198-09AFD7E63C10}"/>
                  </a:ext>
                </a:extLst>
              </p:cNvPr>
              <p:cNvCxnSpPr>
                <a:cxnSpLocks/>
              </p:cNvCxnSpPr>
              <p:nvPr/>
            </p:nvCxnSpPr>
            <p:spPr>
              <a:xfrm rot="7200000">
                <a:off x="9860407" y="2786655"/>
                <a:ext cx="360000" cy="6762"/>
              </a:xfrm>
              <a:prstGeom prst="straightConnector1">
                <a:avLst/>
              </a:prstGeom>
              <a:ln w="38100" cap="rnd">
                <a:solidFill>
                  <a:srgbClr val="FFFF00"/>
                </a:solidFill>
                <a:tailEnd type="triangle"/>
              </a:ln>
            </p:spPr>
            <p:style>
              <a:lnRef idx="2">
                <a:schemeClr val="accent3"/>
              </a:lnRef>
              <a:fillRef idx="0">
                <a:schemeClr val="accent3"/>
              </a:fillRef>
              <a:effectRef idx="1">
                <a:schemeClr val="accent3"/>
              </a:effectRef>
              <a:fontRef idx="minor">
                <a:schemeClr val="tx1"/>
              </a:fontRef>
            </p:style>
          </p:cxnSp>
          <p:cxnSp>
            <p:nvCxnSpPr>
              <p:cNvPr id="16" name="Straight Arrow Connector 15">
                <a:extLst>
                  <a:ext uri="{FF2B5EF4-FFF2-40B4-BE49-F238E27FC236}">
                    <a16:creationId xmlns:a16="http://schemas.microsoft.com/office/drawing/2014/main" id="{F741AE70-E0E5-9085-466E-D5F7696206B0}"/>
                  </a:ext>
                </a:extLst>
              </p:cNvPr>
              <p:cNvCxnSpPr>
                <a:cxnSpLocks/>
              </p:cNvCxnSpPr>
              <p:nvPr/>
            </p:nvCxnSpPr>
            <p:spPr>
              <a:xfrm rot="14400000">
                <a:off x="9861767" y="2473195"/>
                <a:ext cx="360000" cy="6762"/>
              </a:xfrm>
              <a:prstGeom prst="straightConnector1">
                <a:avLst/>
              </a:prstGeom>
              <a:ln w="38100" cap="rnd">
                <a:solidFill>
                  <a:srgbClr val="0070C0"/>
                </a:solidFill>
                <a:tailEnd type="triangle"/>
              </a:ln>
            </p:spPr>
            <p:style>
              <a:lnRef idx="2">
                <a:schemeClr val="accent3"/>
              </a:lnRef>
              <a:fillRef idx="0">
                <a:schemeClr val="accent3"/>
              </a:fillRef>
              <a:effectRef idx="1">
                <a:schemeClr val="accent3"/>
              </a:effectRef>
              <a:fontRef idx="minor">
                <a:schemeClr val="tx1"/>
              </a:fontRef>
            </p:style>
          </p:cxnSp>
          <p:cxnSp>
            <p:nvCxnSpPr>
              <p:cNvPr id="17" name="Straight Arrow Connector 16">
                <a:extLst>
                  <a:ext uri="{FF2B5EF4-FFF2-40B4-BE49-F238E27FC236}">
                    <a16:creationId xmlns:a16="http://schemas.microsoft.com/office/drawing/2014/main" id="{905260FB-3527-B821-4CC8-61DA6C954123}"/>
                  </a:ext>
                </a:extLst>
              </p:cNvPr>
              <p:cNvCxnSpPr/>
              <p:nvPr/>
            </p:nvCxnSpPr>
            <p:spPr>
              <a:xfrm>
                <a:off x="10135820" y="2629924"/>
                <a:ext cx="360000" cy="6762"/>
              </a:xfrm>
              <a:prstGeom prst="straightConnector1">
                <a:avLst/>
              </a:prstGeom>
              <a:ln w="38100" cap="rnd">
                <a:solidFill>
                  <a:srgbClr val="FF0000"/>
                </a:solidFill>
                <a:tailEnd type="triangle"/>
              </a:ln>
            </p:spPr>
            <p:style>
              <a:lnRef idx="2">
                <a:schemeClr val="accent3"/>
              </a:lnRef>
              <a:fillRef idx="0">
                <a:schemeClr val="accent3"/>
              </a:fillRef>
              <a:effectRef idx="1">
                <a:schemeClr val="accent3"/>
              </a:effectRef>
              <a:fontRef idx="minor">
                <a:schemeClr val="tx1"/>
              </a:fontRef>
            </p:style>
          </p:cxnSp>
        </p:grpSp>
      </p:grpSp>
      <p:sp>
        <p:nvSpPr>
          <p:cNvPr id="18" name="Rectangle 17">
            <a:extLst>
              <a:ext uri="{FF2B5EF4-FFF2-40B4-BE49-F238E27FC236}">
                <a16:creationId xmlns:a16="http://schemas.microsoft.com/office/drawing/2014/main" id="{F8000B85-D082-D31D-42BB-5EC98DBF4673}"/>
              </a:ext>
            </a:extLst>
          </p:cNvPr>
          <p:cNvSpPr/>
          <p:nvPr/>
        </p:nvSpPr>
        <p:spPr>
          <a:xfrm>
            <a:off x="11033567" y="-86686"/>
            <a:ext cx="513657" cy="405484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2000" b="0" cap="none" spc="0" dirty="0">
                <a:ln w="0"/>
                <a:solidFill>
                  <a:srgbClr val="92D050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120</a:t>
            </a:r>
          </a:p>
        </p:txBody>
      </p:sp>
      <p:sp>
        <p:nvSpPr>
          <p:cNvPr id="20" name="Rectangle 19">
            <a:extLst>
              <a:ext uri="{FF2B5EF4-FFF2-40B4-BE49-F238E27FC236}">
                <a16:creationId xmlns:a16="http://schemas.microsoft.com/office/drawing/2014/main" id="{3FE0CD49-6D59-F4EB-C682-8B18B9BAF3AB}"/>
              </a:ext>
            </a:extLst>
          </p:cNvPr>
          <p:cNvSpPr/>
          <p:nvPr/>
        </p:nvSpPr>
        <p:spPr>
          <a:xfrm>
            <a:off x="11077769" y="566219"/>
            <a:ext cx="513657" cy="405484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2000" b="0" cap="none" spc="0" dirty="0">
                <a:ln w="0"/>
                <a:solidFill>
                  <a:srgbClr val="92D050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240</a:t>
            </a:r>
          </a:p>
        </p:txBody>
      </p:sp>
    </p:spTree>
    <p:extLst>
      <p:ext uri="{BB962C8B-B14F-4D97-AF65-F5344CB8AC3E}">
        <p14:creationId xmlns:p14="http://schemas.microsoft.com/office/powerpoint/2010/main" val="341344726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0">
        <p:cut/>
      </p:transition>
    </mc:Choice>
    <mc:Fallback xmlns="">
      <p:transition>
        <p:cut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8" presetClass="emph" presetSubtype="0" repeatCount="indefinite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Rot by="-21600000">
                                      <p:cBhvr>
                                        <p:cTn id="6" dur="20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/>
          <p:cNvSpPr>
            <a:spLocks noGrp="1"/>
          </p:cNvSpPr>
          <p:nvPr>
            <p:ph type="ctrTitle"/>
          </p:nvPr>
        </p:nvSpPr>
        <p:spPr>
          <a:xfrm>
            <a:off x="2511639" y="63718"/>
            <a:ext cx="7168722" cy="633120"/>
          </a:xfrm>
        </p:spPr>
        <p:txBody>
          <a:bodyPr>
            <a:normAutofit fontScale="90000"/>
          </a:bodyPr>
          <a:lstStyle/>
          <a:p>
            <a:pPr algn="ctr"/>
            <a:r>
              <a:rPr lang="en-IN" sz="4000" i="1" u="sng" dirty="0">
                <a:solidFill>
                  <a:srgbClr val="92D050"/>
                </a:solidFill>
              </a:rPr>
              <a:t>Protection protocol to be followed</a:t>
            </a:r>
            <a:endParaRPr lang="en-IN" sz="4000" i="1" u="sng" dirty="0"/>
          </a:p>
        </p:txBody>
      </p:sp>
      <p:pic>
        <p:nvPicPr>
          <p:cNvPr id="2052" name="Picture 4" descr="APTRANSCO ⚡️⚡️ - Electricity Transmission Company - APTRANSCO | LinkedIn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7541" y="17768"/>
            <a:ext cx="1057360" cy="97547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" name="Picture 3">
            <a:extLst>
              <a:ext uri="{FF2B5EF4-FFF2-40B4-BE49-F238E27FC236}">
                <a16:creationId xmlns:a16="http://schemas.microsoft.com/office/drawing/2014/main" id="{B8A697E7-5E09-6DC0-247C-BB2FA42218B8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57541" y="1058365"/>
            <a:ext cx="4752975" cy="942975"/>
          </a:xfrm>
          <a:prstGeom prst="rect">
            <a:avLst/>
          </a:prstGeom>
        </p:spPr>
      </p:pic>
      <p:pic>
        <p:nvPicPr>
          <p:cNvPr id="6" name="Picture 5">
            <a:extLst>
              <a:ext uri="{FF2B5EF4-FFF2-40B4-BE49-F238E27FC236}">
                <a16:creationId xmlns:a16="http://schemas.microsoft.com/office/drawing/2014/main" id="{FF0CED3B-697A-764E-3585-7AD8AE0499AE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57540" y="2066463"/>
            <a:ext cx="4752975" cy="981075"/>
          </a:xfrm>
          <a:prstGeom prst="rect">
            <a:avLst/>
          </a:prstGeom>
        </p:spPr>
      </p:pic>
      <p:pic>
        <p:nvPicPr>
          <p:cNvPr id="8" name="Picture 7">
            <a:extLst>
              <a:ext uri="{FF2B5EF4-FFF2-40B4-BE49-F238E27FC236}">
                <a16:creationId xmlns:a16="http://schemas.microsoft.com/office/drawing/2014/main" id="{EB7EAE3C-0D05-E813-4AC6-F148F19DAB94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57540" y="3203819"/>
            <a:ext cx="4752975" cy="800100"/>
          </a:xfrm>
          <a:prstGeom prst="rect">
            <a:avLst/>
          </a:prstGeom>
        </p:spPr>
      </p:pic>
      <p:pic>
        <p:nvPicPr>
          <p:cNvPr id="10" name="Picture 9">
            <a:extLst>
              <a:ext uri="{FF2B5EF4-FFF2-40B4-BE49-F238E27FC236}">
                <a16:creationId xmlns:a16="http://schemas.microsoft.com/office/drawing/2014/main" id="{90C3230F-8F90-AEE4-E2EA-F5DC500CFA32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57540" y="4120759"/>
            <a:ext cx="4752975" cy="885825"/>
          </a:xfrm>
          <a:prstGeom prst="rect">
            <a:avLst/>
          </a:prstGeom>
        </p:spPr>
      </p:pic>
      <p:pic>
        <p:nvPicPr>
          <p:cNvPr id="12" name="Picture 11">
            <a:extLst>
              <a:ext uri="{FF2B5EF4-FFF2-40B4-BE49-F238E27FC236}">
                <a16:creationId xmlns:a16="http://schemas.microsoft.com/office/drawing/2014/main" id="{AB8A3545-95B8-4005-B56B-3B174D9BA3D7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57540" y="5087864"/>
            <a:ext cx="4752975" cy="476250"/>
          </a:xfrm>
          <a:prstGeom prst="rect">
            <a:avLst/>
          </a:prstGeom>
        </p:spPr>
      </p:pic>
      <p:pic>
        <p:nvPicPr>
          <p:cNvPr id="14" name="Picture 13">
            <a:extLst>
              <a:ext uri="{FF2B5EF4-FFF2-40B4-BE49-F238E27FC236}">
                <a16:creationId xmlns:a16="http://schemas.microsoft.com/office/drawing/2014/main" id="{CA2083E7-5AC5-C8A5-72F6-33E0F894F4B8}"/>
              </a:ext>
            </a:extLst>
      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5402262" y="1063127"/>
            <a:ext cx="5857875" cy="1876425"/>
          </a:xfrm>
          <a:prstGeom prst="rect">
            <a:avLst/>
          </a:prstGeom>
        </p:spPr>
      </p:pic>
      <p:sp>
        <p:nvSpPr>
          <p:cNvPr id="2" name="Slide Number Placeholder 1">
            <a:extLst>
              <a:ext uri="{FF2B5EF4-FFF2-40B4-BE49-F238E27FC236}">
                <a16:creationId xmlns:a16="http://schemas.microsoft.com/office/drawing/2014/main" id="{F37301F2-5BE9-65B7-2880-361B9864BBD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>
            <a:normAutofit lnSpcReduction="10000"/>
          </a:bodyPr>
          <a:lstStyle/>
          <a:p>
            <a:fld id="{19C1AEB4-7037-4088-A46E-D96AF956DC0D}" type="slidenum">
              <a:rPr lang="en-IN" smtClean="0"/>
              <a:t>126</a:t>
            </a:fld>
            <a:endParaRPr lang="en-IN"/>
          </a:p>
        </p:txBody>
      </p:sp>
      <p:grpSp>
        <p:nvGrpSpPr>
          <p:cNvPr id="5" name="Group 4">
            <a:extLst>
              <a:ext uri="{FF2B5EF4-FFF2-40B4-BE49-F238E27FC236}">
                <a16:creationId xmlns:a16="http://schemas.microsoft.com/office/drawing/2014/main" id="{74FFDF42-2821-D0D8-7067-473940C48FA0}"/>
              </a:ext>
            </a:extLst>
          </p:cNvPr>
          <p:cNvGrpSpPr/>
          <p:nvPr/>
        </p:nvGrpSpPr>
        <p:grpSpPr>
          <a:xfrm>
            <a:off x="11481757" y="74540"/>
            <a:ext cx="620304" cy="653010"/>
            <a:chOff x="8366841" y="1587144"/>
            <a:chExt cx="620304" cy="653010"/>
          </a:xfrm>
        </p:grpSpPr>
        <p:cxnSp>
          <p:nvCxnSpPr>
            <p:cNvPr id="7" name="Straight Connector 6">
              <a:extLst>
                <a:ext uri="{FF2B5EF4-FFF2-40B4-BE49-F238E27FC236}">
                  <a16:creationId xmlns:a16="http://schemas.microsoft.com/office/drawing/2014/main" id="{AC616890-D8E0-64FD-2A85-B517902DF2BA}"/>
                </a:ext>
              </a:extLst>
            </p:cNvPr>
            <p:cNvCxnSpPr/>
            <p:nvPr/>
          </p:nvCxnSpPr>
          <p:spPr>
            <a:xfrm>
              <a:off x="8672017" y="1587144"/>
              <a:ext cx="0" cy="653010"/>
            </a:xfrm>
            <a:prstGeom prst="line">
              <a:avLst/>
            </a:prstGeom>
            <a:effectLst>
              <a:glow rad="63500">
                <a:schemeClr val="accent1">
                  <a:satMod val="175000"/>
                  <a:alpha val="40000"/>
                </a:schemeClr>
              </a:glow>
            </a:effectLst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9" name="Straight Connector 8">
              <a:extLst>
                <a:ext uri="{FF2B5EF4-FFF2-40B4-BE49-F238E27FC236}">
                  <a16:creationId xmlns:a16="http://schemas.microsoft.com/office/drawing/2014/main" id="{9DF8DB2D-CA9B-4933-5608-DA66E12A3BBC}"/>
                </a:ext>
              </a:extLst>
            </p:cNvPr>
            <p:cNvCxnSpPr/>
            <p:nvPr/>
          </p:nvCxnSpPr>
          <p:spPr>
            <a:xfrm>
              <a:off x="8366841" y="1917229"/>
              <a:ext cx="620304" cy="0"/>
            </a:xfrm>
            <a:prstGeom prst="line">
              <a:avLst/>
            </a:prstGeom>
            <a:effectLst>
              <a:glow rad="63500">
                <a:schemeClr val="accent1">
                  <a:satMod val="175000"/>
                  <a:alpha val="40000"/>
                </a:schemeClr>
              </a:glow>
            </a:effectLst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grpSp>
        <p:nvGrpSpPr>
          <p:cNvPr id="11" name="Group 10">
            <a:extLst>
              <a:ext uri="{FF2B5EF4-FFF2-40B4-BE49-F238E27FC236}">
                <a16:creationId xmlns:a16="http://schemas.microsoft.com/office/drawing/2014/main" id="{13358100-BBDE-8702-CAA1-47AFAFD83C4A}"/>
              </a:ext>
            </a:extLst>
          </p:cNvPr>
          <p:cNvGrpSpPr/>
          <p:nvPr/>
        </p:nvGrpSpPr>
        <p:grpSpPr>
          <a:xfrm>
            <a:off x="11157779" y="-216759"/>
            <a:ext cx="1260000" cy="1260000"/>
            <a:chOff x="7064043" y="3066250"/>
            <a:chExt cx="1260000" cy="1260000"/>
          </a:xfrm>
        </p:grpSpPr>
        <p:sp>
          <p:nvSpPr>
            <p:cNvPr id="13" name="Oval 12">
              <a:extLst>
                <a:ext uri="{FF2B5EF4-FFF2-40B4-BE49-F238E27FC236}">
                  <a16:creationId xmlns:a16="http://schemas.microsoft.com/office/drawing/2014/main" id="{26356287-E7D3-CE0A-818C-7948A62F63B7}"/>
                </a:ext>
              </a:extLst>
            </p:cNvPr>
            <p:cNvSpPr/>
            <p:nvPr/>
          </p:nvSpPr>
          <p:spPr>
            <a:xfrm>
              <a:off x="7064043" y="3066250"/>
              <a:ext cx="1260000" cy="1260000"/>
            </a:xfrm>
            <a:prstGeom prst="ellipse">
              <a:avLst/>
            </a:prstGeom>
            <a:noFill/>
            <a:ln>
              <a:solidFill>
                <a:schemeClr val="bg1"/>
              </a:solidFill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IN"/>
            </a:p>
          </p:txBody>
        </p:sp>
        <p:grpSp>
          <p:nvGrpSpPr>
            <p:cNvPr id="15" name="Group 14">
              <a:extLst>
                <a:ext uri="{FF2B5EF4-FFF2-40B4-BE49-F238E27FC236}">
                  <a16:creationId xmlns:a16="http://schemas.microsoft.com/office/drawing/2014/main" id="{347554C6-D5EF-CAD4-5E77-8BB4316DB4D2}"/>
                </a:ext>
              </a:extLst>
            </p:cNvPr>
            <p:cNvGrpSpPr/>
            <p:nvPr/>
          </p:nvGrpSpPr>
          <p:grpSpPr>
            <a:xfrm>
              <a:off x="7330553" y="3336250"/>
              <a:ext cx="726980" cy="720000"/>
              <a:chOff x="9768840" y="2275840"/>
              <a:chExt cx="726980" cy="720000"/>
            </a:xfrm>
          </p:grpSpPr>
          <p:sp>
            <p:nvSpPr>
              <p:cNvPr id="16" name="Oval 15">
                <a:extLst>
                  <a:ext uri="{FF2B5EF4-FFF2-40B4-BE49-F238E27FC236}">
                    <a16:creationId xmlns:a16="http://schemas.microsoft.com/office/drawing/2014/main" id="{33B16AA2-39E9-BA89-8948-393D0404BB8E}"/>
                  </a:ext>
                </a:extLst>
              </p:cNvPr>
              <p:cNvSpPr/>
              <p:nvPr/>
            </p:nvSpPr>
            <p:spPr>
              <a:xfrm>
                <a:off x="9768840" y="2275840"/>
                <a:ext cx="720000" cy="720000"/>
              </a:xfrm>
              <a:prstGeom prst="ellipse">
                <a:avLst/>
              </a:prstGeom>
              <a:noFill/>
              <a:ln>
                <a:solidFill>
                  <a:schemeClr val="bg1"/>
                </a:solidFill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IN"/>
              </a:p>
            </p:txBody>
          </p:sp>
          <p:cxnSp>
            <p:nvCxnSpPr>
              <p:cNvPr id="17" name="Straight Arrow Connector 16">
                <a:extLst>
                  <a:ext uri="{FF2B5EF4-FFF2-40B4-BE49-F238E27FC236}">
                    <a16:creationId xmlns:a16="http://schemas.microsoft.com/office/drawing/2014/main" id="{B558FFF8-3E65-7A7A-8B03-73705EBC7154}"/>
                  </a:ext>
                </a:extLst>
              </p:cNvPr>
              <p:cNvCxnSpPr>
                <a:cxnSpLocks/>
              </p:cNvCxnSpPr>
              <p:nvPr/>
            </p:nvCxnSpPr>
            <p:spPr>
              <a:xfrm rot="7200000">
                <a:off x="9860407" y="2786655"/>
                <a:ext cx="360000" cy="6762"/>
              </a:xfrm>
              <a:prstGeom prst="straightConnector1">
                <a:avLst/>
              </a:prstGeom>
              <a:ln w="38100" cap="rnd">
                <a:solidFill>
                  <a:srgbClr val="FFFF00"/>
                </a:solidFill>
                <a:tailEnd type="triangle"/>
              </a:ln>
            </p:spPr>
            <p:style>
              <a:lnRef idx="2">
                <a:schemeClr val="accent3"/>
              </a:lnRef>
              <a:fillRef idx="0">
                <a:schemeClr val="accent3"/>
              </a:fillRef>
              <a:effectRef idx="1">
                <a:schemeClr val="accent3"/>
              </a:effectRef>
              <a:fontRef idx="minor">
                <a:schemeClr val="tx1"/>
              </a:fontRef>
            </p:style>
          </p:cxnSp>
          <p:cxnSp>
            <p:nvCxnSpPr>
              <p:cNvPr id="18" name="Straight Arrow Connector 17">
                <a:extLst>
                  <a:ext uri="{FF2B5EF4-FFF2-40B4-BE49-F238E27FC236}">
                    <a16:creationId xmlns:a16="http://schemas.microsoft.com/office/drawing/2014/main" id="{A4AF8F9D-6C48-9230-4B09-C3E29E8EBD84}"/>
                  </a:ext>
                </a:extLst>
              </p:cNvPr>
              <p:cNvCxnSpPr>
                <a:cxnSpLocks/>
              </p:cNvCxnSpPr>
              <p:nvPr/>
            </p:nvCxnSpPr>
            <p:spPr>
              <a:xfrm rot="14400000">
                <a:off x="9861767" y="2473195"/>
                <a:ext cx="360000" cy="6762"/>
              </a:xfrm>
              <a:prstGeom prst="straightConnector1">
                <a:avLst/>
              </a:prstGeom>
              <a:ln w="38100" cap="rnd">
                <a:solidFill>
                  <a:srgbClr val="0070C0"/>
                </a:solidFill>
                <a:tailEnd type="triangle"/>
              </a:ln>
            </p:spPr>
            <p:style>
              <a:lnRef idx="2">
                <a:schemeClr val="accent3"/>
              </a:lnRef>
              <a:fillRef idx="0">
                <a:schemeClr val="accent3"/>
              </a:fillRef>
              <a:effectRef idx="1">
                <a:schemeClr val="accent3"/>
              </a:effectRef>
              <a:fontRef idx="minor">
                <a:schemeClr val="tx1"/>
              </a:fontRef>
            </p:style>
          </p:cxnSp>
          <p:cxnSp>
            <p:nvCxnSpPr>
              <p:cNvPr id="19" name="Straight Arrow Connector 18">
                <a:extLst>
                  <a:ext uri="{FF2B5EF4-FFF2-40B4-BE49-F238E27FC236}">
                    <a16:creationId xmlns:a16="http://schemas.microsoft.com/office/drawing/2014/main" id="{CD3C6F79-18E2-6434-7C9F-4E9C8A3291C1}"/>
                  </a:ext>
                </a:extLst>
              </p:cNvPr>
              <p:cNvCxnSpPr/>
              <p:nvPr/>
            </p:nvCxnSpPr>
            <p:spPr>
              <a:xfrm>
                <a:off x="10135820" y="2629924"/>
                <a:ext cx="360000" cy="6762"/>
              </a:xfrm>
              <a:prstGeom prst="straightConnector1">
                <a:avLst/>
              </a:prstGeom>
              <a:ln w="38100" cap="rnd">
                <a:solidFill>
                  <a:srgbClr val="FF0000"/>
                </a:solidFill>
                <a:tailEnd type="triangle"/>
              </a:ln>
            </p:spPr>
            <p:style>
              <a:lnRef idx="2">
                <a:schemeClr val="accent3"/>
              </a:lnRef>
              <a:fillRef idx="0">
                <a:schemeClr val="accent3"/>
              </a:fillRef>
              <a:effectRef idx="1">
                <a:schemeClr val="accent3"/>
              </a:effectRef>
              <a:fontRef idx="minor">
                <a:schemeClr val="tx1"/>
              </a:fontRef>
            </p:style>
          </p:cxnSp>
        </p:grpSp>
      </p:grpSp>
      <p:sp>
        <p:nvSpPr>
          <p:cNvPr id="20" name="Rectangle 19">
            <a:extLst>
              <a:ext uri="{FF2B5EF4-FFF2-40B4-BE49-F238E27FC236}">
                <a16:creationId xmlns:a16="http://schemas.microsoft.com/office/drawing/2014/main" id="{E90B02B1-59C7-2387-3F23-209AF3AA92A4}"/>
              </a:ext>
            </a:extLst>
          </p:cNvPr>
          <p:cNvSpPr/>
          <p:nvPr/>
        </p:nvSpPr>
        <p:spPr>
          <a:xfrm>
            <a:off x="11033567" y="-86686"/>
            <a:ext cx="513657" cy="405484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2000" b="0" cap="none" spc="0" dirty="0">
                <a:ln w="0"/>
                <a:solidFill>
                  <a:srgbClr val="92D050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120</a:t>
            </a:r>
          </a:p>
        </p:txBody>
      </p:sp>
      <p:sp>
        <p:nvSpPr>
          <p:cNvPr id="21" name="Rectangle 20">
            <a:extLst>
              <a:ext uri="{FF2B5EF4-FFF2-40B4-BE49-F238E27FC236}">
                <a16:creationId xmlns:a16="http://schemas.microsoft.com/office/drawing/2014/main" id="{906A1A98-165A-04E3-30D4-183712B1D472}"/>
              </a:ext>
            </a:extLst>
          </p:cNvPr>
          <p:cNvSpPr/>
          <p:nvPr/>
        </p:nvSpPr>
        <p:spPr>
          <a:xfrm>
            <a:off x="11077769" y="566219"/>
            <a:ext cx="513657" cy="405484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2000" b="0" cap="none" spc="0" dirty="0">
                <a:ln w="0"/>
                <a:solidFill>
                  <a:srgbClr val="92D050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240</a:t>
            </a:r>
          </a:p>
        </p:txBody>
      </p:sp>
    </p:spTree>
    <p:extLst>
      <p:ext uri="{BB962C8B-B14F-4D97-AF65-F5344CB8AC3E}">
        <p14:creationId xmlns:p14="http://schemas.microsoft.com/office/powerpoint/2010/main" val="341574436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0">
        <p:cut/>
      </p:transition>
    </mc:Choice>
    <mc:Fallback xmlns="">
      <p:transition>
        <p:cut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8" presetClass="emph" presetSubtype="0" repeatCount="indefinite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Rot by="-21600000">
                                      <p:cBhvr>
                                        <p:cTn id="6" dur="20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/>
          <p:cNvSpPr>
            <a:spLocks noGrp="1"/>
          </p:cNvSpPr>
          <p:nvPr>
            <p:ph type="ctrTitle"/>
          </p:nvPr>
        </p:nvSpPr>
        <p:spPr>
          <a:xfrm>
            <a:off x="4306266" y="0"/>
            <a:ext cx="3579469" cy="633120"/>
          </a:xfrm>
        </p:spPr>
        <p:txBody>
          <a:bodyPr>
            <a:normAutofit/>
          </a:bodyPr>
          <a:lstStyle/>
          <a:p>
            <a:pPr algn="ctr"/>
            <a:r>
              <a:rPr lang="en-IN" sz="4000" i="1" u="sng" dirty="0">
                <a:solidFill>
                  <a:srgbClr val="FFFF00"/>
                </a:solidFill>
              </a:rPr>
              <a:t>0</a:t>
            </a:r>
          </a:p>
        </p:txBody>
      </p:sp>
      <p:pic>
        <p:nvPicPr>
          <p:cNvPr id="2052" name="Picture 4" descr="APTRANSCO ⚡️⚡️ - Electricity Transmission Company - APTRANSCO | LinkedIn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7541" y="17768"/>
            <a:ext cx="1057360" cy="97547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Slide Number Placeholder 1">
            <a:extLst>
              <a:ext uri="{FF2B5EF4-FFF2-40B4-BE49-F238E27FC236}">
                <a16:creationId xmlns:a16="http://schemas.microsoft.com/office/drawing/2014/main" id="{BD68985C-DF68-99D8-D7EC-A14E874D42E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>
            <a:normAutofit lnSpcReduction="10000"/>
          </a:bodyPr>
          <a:lstStyle/>
          <a:p>
            <a:fld id="{19C1AEB4-7037-4088-A46E-D96AF956DC0D}" type="slidenum">
              <a:rPr lang="en-IN" smtClean="0"/>
              <a:t>127</a:t>
            </a:fld>
            <a:endParaRPr lang="en-IN"/>
          </a:p>
        </p:txBody>
      </p:sp>
      <p:grpSp>
        <p:nvGrpSpPr>
          <p:cNvPr id="4" name="Group 3">
            <a:extLst>
              <a:ext uri="{FF2B5EF4-FFF2-40B4-BE49-F238E27FC236}">
                <a16:creationId xmlns:a16="http://schemas.microsoft.com/office/drawing/2014/main" id="{29140F0E-5113-E038-3FC4-4441A65CFB78}"/>
              </a:ext>
            </a:extLst>
          </p:cNvPr>
          <p:cNvGrpSpPr/>
          <p:nvPr/>
        </p:nvGrpSpPr>
        <p:grpSpPr>
          <a:xfrm>
            <a:off x="11481757" y="74540"/>
            <a:ext cx="620304" cy="653010"/>
            <a:chOff x="8366841" y="1587144"/>
            <a:chExt cx="620304" cy="653010"/>
          </a:xfrm>
        </p:grpSpPr>
        <p:cxnSp>
          <p:nvCxnSpPr>
            <p:cNvPr id="5" name="Straight Connector 4">
              <a:extLst>
                <a:ext uri="{FF2B5EF4-FFF2-40B4-BE49-F238E27FC236}">
                  <a16:creationId xmlns:a16="http://schemas.microsoft.com/office/drawing/2014/main" id="{D84A57F8-B31B-D806-0ED7-49AED38A5BE8}"/>
                </a:ext>
              </a:extLst>
            </p:cNvPr>
            <p:cNvCxnSpPr/>
            <p:nvPr/>
          </p:nvCxnSpPr>
          <p:spPr>
            <a:xfrm>
              <a:off x="8672017" y="1587144"/>
              <a:ext cx="0" cy="653010"/>
            </a:xfrm>
            <a:prstGeom prst="line">
              <a:avLst/>
            </a:prstGeom>
            <a:effectLst>
              <a:glow rad="63500">
                <a:schemeClr val="accent1">
                  <a:satMod val="175000"/>
                  <a:alpha val="40000"/>
                </a:schemeClr>
              </a:glow>
            </a:effectLst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" name="Straight Connector 5">
              <a:extLst>
                <a:ext uri="{FF2B5EF4-FFF2-40B4-BE49-F238E27FC236}">
                  <a16:creationId xmlns:a16="http://schemas.microsoft.com/office/drawing/2014/main" id="{7330C5D6-DA00-A9D9-CC83-DCC0C2294D78}"/>
                </a:ext>
              </a:extLst>
            </p:cNvPr>
            <p:cNvCxnSpPr/>
            <p:nvPr/>
          </p:nvCxnSpPr>
          <p:spPr>
            <a:xfrm>
              <a:off x="8366841" y="1917229"/>
              <a:ext cx="620304" cy="0"/>
            </a:xfrm>
            <a:prstGeom prst="line">
              <a:avLst/>
            </a:prstGeom>
            <a:effectLst>
              <a:glow rad="63500">
                <a:schemeClr val="accent1">
                  <a:satMod val="175000"/>
                  <a:alpha val="40000"/>
                </a:schemeClr>
              </a:glow>
            </a:effectLst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grpSp>
        <p:nvGrpSpPr>
          <p:cNvPr id="7" name="Group 6">
            <a:extLst>
              <a:ext uri="{FF2B5EF4-FFF2-40B4-BE49-F238E27FC236}">
                <a16:creationId xmlns:a16="http://schemas.microsoft.com/office/drawing/2014/main" id="{BE5134F7-7A98-2678-22C2-C2B7E24D095C}"/>
              </a:ext>
            </a:extLst>
          </p:cNvPr>
          <p:cNvGrpSpPr/>
          <p:nvPr/>
        </p:nvGrpSpPr>
        <p:grpSpPr>
          <a:xfrm>
            <a:off x="11157779" y="-216759"/>
            <a:ext cx="1260000" cy="1260000"/>
            <a:chOff x="7064043" y="3066250"/>
            <a:chExt cx="1260000" cy="1260000"/>
          </a:xfrm>
        </p:grpSpPr>
        <p:sp>
          <p:nvSpPr>
            <p:cNvPr id="8" name="Oval 7">
              <a:extLst>
                <a:ext uri="{FF2B5EF4-FFF2-40B4-BE49-F238E27FC236}">
                  <a16:creationId xmlns:a16="http://schemas.microsoft.com/office/drawing/2014/main" id="{C6DC7398-1155-0DEE-C3D3-A31E690D6B24}"/>
                </a:ext>
              </a:extLst>
            </p:cNvPr>
            <p:cNvSpPr/>
            <p:nvPr/>
          </p:nvSpPr>
          <p:spPr>
            <a:xfrm>
              <a:off x="7064043" y="3066250"/>
              <a:ext cx="1260000" cy="1260000"/>
            </a:xfrm>
            <a:prstGeom prst="ellipse">
              <a:avLst/>
            </a:prstGeom>
            <a:noFill/>
            <a:ln>
              <a:solidFill>
                <a:schemeClr val="bg1"/>
              </a:solidFill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IN"/>
            </a:p>
          </p:txBody>
        </p:sp>
        <p:grpSp>
          <p:nvGrpSpPr>
            <p:cNvPr id="9" name="Group 8">
              <a:extLst>
                <a:ext uri="{FF2B5EF4-FFF2-40B4-BE49-F238E27FC236}">
                  <a16:creationId xmlns:a16="http://schemas.microsoft.com/office/drawing/2014/main" id="{1462FE6A-EC2F-978A-2308-46B0EE746EB3}"/>
                </a:ext>
              </a:extLst>
            </p:cNvPr>
            <p:cNvGrpSpPr/>
            <p:nvPr/>
          </p:nvGrpSpPr>
          <p:grpSpPr>
            <a:xfrm>
              <a:off x="7330553" y="3336250"/>
              <a:ext cx="726980" cy="720000"/>
              <a:chOff x="9768840" y="2275840"/>
              <a:chExt cx="726980" cy="720000"/>
            </a:xfrm>
          </p:grpSpPr>
          <p:sp>
            <p:nvSpPr>
              <p:cNvPr id="10" name="Oval 9">
                <a:extLst>
                  <a:ext uri="{FF2B5EF4-FFF2-40B4-BE49-F238E27FC236}">
                    <a16:creationId xmlns:a16="http://schemas.microsoft.com/office/drawing/2014/main" id="{CFCDEEA8-DE7C-4F87-9A1D-C1E2CD8988F1}"/>
                  </a:ext>
                </a:extLst>
              </p:cNvPr>
              <p:cNvSpPr/>
              <p:nvPr/>
            </p:nvSpPr>
            <p:spPr>
              <a:xfrm>
                <a:off x="9768840" y="2275840"/>
                <a:ext cx="720000" cy="720000"/>
              </a:xfrm>
              <a:prstGeom prst="ellipse">
                <a:avLst/>
              </a:prstGeom>
              <a:noFill/>
              <a:ln>
                <a:solidFill>
                  <a:schemeClr val="bg1"/>
                </a:solidFill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IN"/>
              </a:p>
            </p:txBody>
          </p:sp>
          <p:cxnSp>
            <p:nvCxnSpPr>
              <p:cNvPr id="11" name="Straight Arrow Connector 10">
                <a:extLst>
                  <a:ext uri="{FF2B5EF4-FFF2-40B4-BE49-F238E27FC236}">
                    <a16:creationId xmlns:a16="http://schemas.microsoft.com/office/drawing/2014/main" id="{193B7D2E-BB4B-84B7-B09E-CEA699E5354D}"/>
                  </a:ext>
                </a:extLst>
              </p:cNvPr>
              <p:cNvCxnSpPr>
                <a:cxnSpLocks/>
              </p:cNvCxnSpPr>
              <p:nvPr/>
            </p:nvCxnSpPr>
            <p:spPr>
              <a:xfrm rot="7200000">
                <a:off x="9860407" y="2786655"/>
                <a:ext cx="360000" cy="6762"/>
              </a:xfrm>
              <a:prstGeom prst="straightConnector1">
                <a:avLst/>
              </a:prstGeom>
              <a:ln w="38100" cap="rnd">
                <a:solidFill>
                  <a:srgbClr val="FFFF00"/>
                </a:solidFill>
                <a:tailEnd type="triangle"/>
              </a:ln>
            </p:spPr>
            <p:style>
              <a:lnRef idx="2">
                <a:schemeClr val="accent3"/>
              </a:lnRef>
              <a:fillRef idx="0">
                <a:schemeClr val="accent3"/>
              </a:fillRef>
              <a:effectRef idx="1">
                <a:schemeClr val="accent3"/>
              </a:effectRef>
              <a:fontRef idx="minor">
                <a:schemeClr val="tx1"/>
              </a:fontRef>
            </p:style>
          </p:cxnSp>
          <p:cxnSp>
            <p:nvCxnSpPr>
              <p:cNvPr id="12" name="Straight Arrow Connector 11">
                <a:extLst>
                  <a:ext uri="{FF2B5EF4-FFF2-40B4-BE49-F238E27FC236}">
                    <a16:creationId xmlns:a16="http://schemas.microsoft.com/office/drawing/2014/main" id="{42819857-39AB-20DE-BC6B-007755CDA31B}"/>
                  </a:ext>
                </a:extLst>
              </p:cNvPr>
              <p:cNvCxnSpPr>
                <a:cxnSpLocks/>
              </p:cNvCxnSpPr>
              <p:nvPr/>
            </p:nvCxnSpPr>
            <p:spPr>
              <a:xfrm rot="14400000">
                <a:off x="9861767" y="2473195"/>
                <a:ext cx="360000" cy="6762"/>
              </a:xfrm>
              <a:prstGeom prst="straightConnector1">
                <a:avLst/>
              </a:prstGeom>
              <a:ln w="38100" cap="rnd">
                <a:solidFill>
                  <a:srgbClr val="0070C0"/>
                </a:solidFill>
                <a:tailEnd type="triangle"/>
              </a:ln>
            </p:spPr>
            <p:style>
              <a:lnRef idx="2">
                <a:schemeClr val="accent3"/>
              </a:lnRef>
              <a:fillRef idx="0">
                <a:schemeClr val="accent3"/>
              </a:fillRef>
              <a:effectRef idx="1">
                <a:schemeClr val="accent3"/>
              </a:effectRef>
              <a:fontRef idx="minor">
                <a:schemeClr val="tx1"/>
              </a:fontRef>
            </p:style>
          </p:cxnSp>
          <p:cxnSp>
            <p:nvCxnSpPr>
              <p:cNvPr id="13" name="Straight Arrow Connector 12">
                <a:extLst>
                  <a:ext uri="{FF2B5EF4-FFF2-40B4-BE49-F238E27FC236}">
                    <a16:creationId xmlns:a16="http://schemas.microsoft.com/office/drawing/2014/main" id="{8879770B-D7A6-A39C-1866-B3F8453CB75F}"/>
                  </a:ext>
                </a:extLst>
              </p:cNvPr>
              <p:cNvCxnSpPr/>
              <p:nvPr/>
            </p:nvCxnSpPr>
            <p:spPr>
              <a:xfrm>
                <a:off x="10135820" y="2629924"/>
                <a:ext cx="360000" cy="6762"/>
              </a:xfrm>
              <a:prstGeom prst="straightConnector1">
                <a:avLst/>
              </a:prstGeom>
              <a:ln w="38100" cap="rnd">
                <a:solidFill>
                  <a:srgbClr val="FF0000"/>
                </a:solidFill>
                <a:tailEnd type="triangle"/>
              </a:ln>
            </p:spPr>
            <p:style>
              <a:lnRef idx="2">
                <a:schemeClr val="accent3"/>
              </a:lnRef>
              <a:fillRef idx="0">
                <a:schemeClr val="accent3"/>
              </a:fillRef>
              <a:effectRef idx="1">
                <a:schemeClr val="accent3"/>
              </a:effectRef>
              <a:fontRef idx="minor">
                <a:schemeClr val="tx1"/>
              </a:fontRef>
            </p:style>
          </p:cxnSp>
        </p:grpSp>
      </p:grpSp>
      <p:sp>
        <p:nvSpPr>
          <p:cNvPr id="14" name="Rectangle 13">
            <a:extLst>
              <a:ext uri="{FF2B5EF4-FFF2-40B4-BE49-F238E27FC236}">
                <a16:creationId xmlns:a16="http://schemas.microsoft.com/office/drawing/2014/main" id="{25BA2529-7AD1-99BD-23DB-5C97F19A38F2}"/>
              </a:ext>
            </a:extLst>
          </p:cNvPr>
          <p:cNvSpPr/>
          <p:nvPr/>
        </p:nvSpPr>
        <p:spPr>
          <a:xfrm>
            <a:off x="11033567" y="-86686"/>
            <a:ext cx="513657" cy="405484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2000" b="0" cap="none" spc="0" dirty="0">
                <a:ln w="0"/>
                <a:solidFill>
                  <a:srgbClr val="92D050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120</a:t>
            </a:r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CC9EB810-C31D-E5EE-08D6-7E3D002EF23F}"/>
              </a:ext>
            </a:extLst>
          </p:cNvPr>
          <p:cNvSpPr/>
          <p:nvPr/>
        </p:nvSpPr>
        <p:spPr>
          <a:xfrm>
            <a:off x="11077769" y="566219"/>
            <a:ext cx="513657" cy="405484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2000" b="0" cap="none" spc="0" dirty="0">
                <a:ln w="0"/>
                <a:solidFill>
                  <a:srgbClr val="92D050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240</a:t>
            </a:r>
          </a:p>
        </p:txBody>
      </p:sp>
    </p:spTree>
    <p:extLst>
      <p:ext uri="{BB962C8B-B14F-4D97-AF65-F5344CB8AC3E}">
        <p14:creationId xmlns:p14="http://schemas.microsoft.com/office/powerpoint/2010/main" val="110128343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0">
        <p:cut/>
      </p:transition>
    </mc:Choice>
    <mc:Fallback xmlns="">
      <p:transition>
        <p:cut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8" presetClass="emph" presetSubtype="0" repeatCount="indefinite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Rot by="-21600000">
                                      <p:cBhvr>
                                        <p:cTn id="6" dur="20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22" name="Elbow Connector 21"/>
          <p:cNvCxnSpPr/>
          <p:nvPr/>
        </p:nvCxnSpPr>
        <p:spPr>
          <a:xfrm rot="5400000" flipH="1">
            <a:off x="3244077" y="3435843"/>
            <a:ext cx="3911338" cy="1990271"/>
          </a:xfrm>
          <a:prstGeom prst="bentConnector3">
            <a:avLst>
              <a:gd name="adj1" fmla="val -5845"/>
            </a:avLst>
          </a:prstGeom>
          <a:ln w="38100">
            <a:solidFill>
              <a:srgbClr val="FFC000"/>
            </a:solidFill>
            <a:prstDash val="sys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5" name="Elbow Connector 24"/>
          <p:cNvCxnSpPr/>
          <p:nvPr/>
        </p:nvCxnSpPr>
        <p:spPr>
          <a:xfrm rot="5400000" flipH="1" flipV="1">
            <a:off x="4918892" y="3226107"/>
            <a:ext cx="4436529" cy="1884552"/>
          </a:xfrm>
          <a:prstGeom prst="bentConnector3">
            <a:avLst>
              <a:gd name="adj1" fmla="val -5153"/>
            </a:avLst>
          </a:prstGeom>
          <a:ln w="38100">
            <a:solidFill>
              <a:srgbClr val="FFC000"/>
            </a:solidFill>
            <a:prstDash val="sys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Title 2"/>
          <p:cNvSpPr>
            <a:spLocks noGrp="1"/>
          </p:cNvSpPr>
          <p:nvPr>
            <p:ph type="ctrTitle"/>
          </p:nvPr>
        </p:nvSpPr>
        <p:spPr>
          <a:xfrm>
            <a:off x="3456650" y="107119"/>
            <a:ext cx="5912433" cy="633120"/>
          </a:xfrm>
        </p:spPr>
        <p:txBody>
          <a:bodyPr>
            <a:normAutofit fontScale="90000"/>
          </a:bodyPr>
          <a:lstStyle/>
          <a:p>
            <a:pPr algn="ctr"/>
            <a:r>
              <a:rPr lang="en-IN" sz="4000" i="1" u="sng" dirty="0"/>
              <a:t>220 kV Bus bar protection</a:t>
            </a:r>
          </a:p>
        </p:txBody>
      </p:sp>
      <p:cxnSp>
        <p:nvCxnSpPr>
          <p:cNvPr id="77" name="Straight Connector 76"/>
          <p:cNvCxnSpPr/>
          <p:nvPr/>
        </p:nvCxnSpPr>
        <p:spPr>
          <a:xfrm flipV="1">
            <a:off x="6160509" y="1431951"/>
            <a:ext cx="8946" cy="2969653"/>
          </a:xfrm>
          <a:prstGeom prst="line">
            <a:avLst/>
          </a:prstGeom>
          <a:ln w="57150">
            <a:solidFill>
              <a:srgbClr val="FF0000">
                <a:alpha val="95000"/>
              </a:srgbClr>
            </a:solidFill>
          </a:ln>
          <a:effectLst>
            <a:glow rad="228600">
              <a:schemeClr val="accent2">
                <a:satMod val="175000"/>
                <a:alpha val="40000"/>
              </a:schemeClr>
            </a:glow>
            <a:outerShdw blurRad="50800" dist="15240" dir="5400000" algn="tl" rotWithShape="0">
              <a:srgbClr val="000000">
                <a:alpha val="75000"/>
              </a:srgbClr>
            </a:outerShdw>
          </a:effectLst>
        </p:spPr>
        <p:style>
          <a:lnRef idx="3">
            <a:schemeClr val="accent4"/>
          </a:lnRef>
          <a:fillRef idx="0">
            <a:schemeClr val="accent4"/>
          </a:fillRef>
          <a:effectRef idx="2">
            <a:schemeClr val="accent4"/>
          </a:effectRef>
          <a:fontRef idx="minor">
            <a:schemeClr val="tx1"/>
          </a:fontRef>
        </p:style>
      </p:cxnSp>
      <p:sp>
        <p:nvSpPr>
          <p:cNvPr id="88" name="Oval 87"/>
          <p:cNvSpPr/>
          <p:nvPr/>
        </p:nvSpPr>
        <p:spPr>
          <a:xfrm>
            <a:off x="8925606" y="1329146"/>
            <a:ext cx="777923" cy="627797"/>
          </a:xfrm>
          <a:prstGeom prst="ellipse">
            <a:avLst/>
          </a:prstGeom>
          <a:noFill/>
          <a:ln>
            <a:solidFill>
              <a:srgbClr val="FFC000"/>
            </a:solidFill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IN"/>
          </a:p>
        </p:txBody>
      </p:sp>
      <p:cxnSp>
        <p:nvCxnSpPr>
          <p:cNvPr id="99" name="Straight Connector 98"/>
          <p:cNvCxnSpPr/>
          <p:nvPr/>
        </p:nvCxnSpPr>
        <p:spPr>
          <a:xfrm flipH="1">
            <a:off x="6155109" y="1629397"/>
            <a:ext cx="272954" cy="0"/>
          </a:xfrm>
          <a:prstGeom prst="line">
            <a:avLst/>
          </a:prstGeom>
          <a:ln>
            <a:solidFill>
              <a:srgbClr val="FFC000"/>
            </a:solidFill>
          </a:ln>
          <a:effectLst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0" name="Straight Connector 99"/>
          <p:cNvCxnSpPr>
            <a:endCxn id="88" idx="2"/>
          </p:cNvCxnSpPr>
          <p:nvPr/>
        </p:nvCxnSpPr>
        <p:spPr>
          <a:xfrm>
            <a:off x="8413801" y="1636220"/>
            <a:ext cx="511805" cy="6825"/>
          </a:xfrm>
          <a:prstGeom prst="line">
            <a:avLst/>
          </a:prstGeom>
          <a:ln>
            <a:solidFill>
              <a:srgbClr val="FFC000"/>
            </a:solidFill>
          </a:ln>
          <a:effectLst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1" name="Straight Arrow Connector 100"/>
          <p:cNvCxnSpPr/>
          <p:nvPr/>
        </p:nvCxnSpPr>
        <p:spPr>
          <a:xfrm>
            <a:off x="10988221" y="1666466"/>
            <a:ext cx="1065563" cy="0"/>
          </a:xfrm>
          <a:prstGeom prst="straightConnector1">
            <a:avLst/>
          </a:prstGeom>
          <a:ln>
            <a:solidFill>
              <a:srgbClr val="FFC000"/>
            </a:solidFill>
            <a:tailEnd type="triangle"/>
          </a:ln>
          <a:effectLst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2" name="Right Arrow 101"/>
          <p:cNvSpPr/>
          <p:nvPr/>
        </p:nvSpPr>
        <p:spPr>
          <a:xfrm>
            <a:off x="11794477" y="1570933"/>
            <a:ext cx="259307" cy="184245"/>
          </a:xfrm>
          <a:prstGeom prst="rightArrow">
            <a:avLst/>
          </a:prstGeom>
          <a:solidFill>
            <a:srgbClr val="FF5050"/>
          </a:solidFill>
          <a:ln>
            <a:solidFill>
              <a:srgbClr val="FFC000"/>
            </a:solidFill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IN"/>
          </a:p>
        </p:txBody>
      </p:sp>
      <p:grpSp>
        <p:nvGrpSpPr>
          <p:cNvPr id="66" name="Group 65"/>
          <p:cNvGrpSpPr/>
          <p:nvPr/>
        </p:nvGrpSpPr>
        <p:grpSpPr>
          <a:xfrm>
            <a:off x="6428057" y="1629396"/>
            <a:ext cx="1309494" cy="13648"/>
            <a:chOff x="1285161" y="3455156"/>
            <a:chExt cx="1309494" cy="13648"/>
          </a:xfrm>
          <a:noFill/>
          <a:effectLst/>
        </p:grpSpPr>
        <p:cxnSp>
          <p:nvCxnSpPr>
            <p:cNvPr id="104" name="Straight Connector 103"/>
            <p:cNvCxnSpPr/>
            <p:nvPr/>
          </p:nvCxnSpPr>
          <p:spPr>
            <a:xfrm>
              <a:off x="1285161" y="3455156"/>
              <a:ext cx="529299" cy="0"/>
            </a:xfrm>
            <a:prstGeom prst="line">
              <a:avLst/>
            </a:prstGeom>
            <a:grpFill/>
            <a:ln>
              <a:solidFill>
                <a:srgbClr val="FFC00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05" name="Straight Connector 104"/>
            <p:cNvCxnSpPr/>
            <p:nvPr/>
          </p:nvCxnSpPr>
          <p:spPr>
            <a:xfrm flipH="1">
              <a:off x="1608512" y="3468804"/>
              <a:ext cx="578726" cy="0"/>
            </a:xfrm>
            <a:prstGeom prst="line">
              <a:avLst/>
            </a:prstGeom>
            <a:grpFill/>
            <a:ln w="38100">
              <a:solidFill>
                <a:srgbClr val="92D050"/>
              </a:solidFill>
            </a:ln>
            <a:effectLst>
              <a:glow rad="139700">
                <a:schemeClr val="accent4">
                  <a:satMod val="175000"/>
                  <a:alpha val="40000"/>
                </a:schemeClr>
              </a:glow>
            </a:effectLst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06" name="Straight Connector 105"/>
            <p:cNvCxnSpPr/>
            <p:nvPr/>
          </p:nvCxnSpPr>
          <p:spPr>
            <a:xfrm>
              <a:off x="2065356" y="3457431"/>
              <a:ext cx="529299" cy="0"/>
            </a:xfrm>
            <a:prstGeom prst="line">
              <a:avLst/>
            </a:prstGeom>
            <a:grpFill/>
            <a:ln>
              <a:solidFill>
                <a:srgbClr val="FFC00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grpSp>
        <p:nvGrpSpPr>
          <p:cNvPr id="107" name="Group 106"/>
          <p:cNvGrpSpPr/>
          <p:nvPr/>
        </p:nvGrpSpPr>
        <p:grpSpPr>
          <a:xfrm>
            <a:off x="9708646" y="1654224"/>
            <a:ext cx="1309494" cy="13648"/>
            <a:chOff x="1285161" y="3455156"/>
            <a:chExt cx="1309494" cy="13648"/>
          </a:xfrm>
          <a:noFill/>
          <a:effectLst/>
        </p:grpSpPr>
        <p:cxnSp>
          <p:nvCxnSpPr>
            <p:cNvPr id="108" name="Straight Connector 107"/>
            <p:cNvCxnSpPr/>
            <p:nvPr/>
          </p:nvCxnSpPr>
          <p:spPr>
            <a:xfrm>
              <a:off x="1285161" y="3455156"/>
              <a:ext cx="529299" cy="0"/>
            </a:xfrm>
            <a:prstGeom prst="line">
              <a:avLst/>
            </a:prstGeom>
            <a:grpFill/>
            <a:ln>
              <a:solidFill>
                <a:srgbClr val="FFC00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09" name="Straight Connector 108"/>
            <p:cNvCxnSpPr/>
            <p:nvPr/>
          </p:nvCxnSpPr>
          <p:spPr>
            <a:xfrm flipH="1">
              <a:off x="1608512" y="3468804"/>
              <a:ext cx="578726" cy="0"/>
            </a:xfrm>
            <a:prstGeom prst="line">
              <a:avLst/>
            </a:prstGeom>
            <a:grpFill/>
            <a:ln w="38100">
              <a:solidFill>
                <a:srgbClr val="92D050"/>
              </a:solidFill>
            </a:ln>
            <a:effectLst>
              <a:glow rad="139700">
                <a:schemeClr val="accent4">
                  <a:satMod val="175000"/>
                  <a:alpha val="40000"/>
                </a:schemeClr>
              </a:glow>
            </a:effectLst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10" name="Straight Connector 109"/>
            <p:cNvCxnSpPr/>
            <p:nvPr/>
          </p:nvCxnSpPr>
          <p:spPr>
            <a:xfrm>
              <a:off x="2065356" y="3457431"/>
              <a:ext cx="529299" cy="0"/>
            </a:xfrm>
            <a:prstGeom prst="line">
              <a:avLst/>
            </a:prstGeom>
            <a:grpFill/>
            <a:ln>
              <a:solidFill>
                <a:srgbClr val="FFC00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83" name="Rectangle 82"/>
          <p:cNvSpPr/>
          <p:nvPr/>
        </p:nvSpPr>
        <p:spPr>
          <a:xfrm flipV="1">
            <a:off x="9129797" y="2030511"/>
            <a:ext cx="405239" cy="106401"/>
          </a:xfrm>
          <a:prstGeom prst="rect">
            <a:avLst/>
          </a:prstGeom>
          <a:solidFill>
            <a:srgbClr val="92D050"/>
          </a:solidFill>
          <a:ln>
            <a:solidFill>
              <a:srgbClr val="FF0000"/>
            </a:solidFill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IN"/>
          </a:p>
        </p:txBody>
      </p:sp>
      <p:sp>
        <p:nvSpPr>
          <p:cNvPr id="87" name="Title 2"/>
          <p:cNvSpPr txBox="1">
            <a:spLocks/>
          </p:cNvSpPr>
          <p:nvPr/>
        </p:nvSpPr>
        <p:spPr>
          <a:xfrm>
            <a:off x="8443038" y="1633571"/>
            <a:ext cx="548062" cy="374928"/>
          </a:xfrm>
          <a:prstGeom prst="rect">
            <a:avLst/>
          </a:prstGeom>
          <a:noFill/>
          <a:effectLst/>
        </p:spPr>
        <p:txBody>
          <a:bodyPr vert="horz" lIns="91440" tIns="45720" rIns="91440" bIns="45720" rtlCol="0" anchor="b">
            <a:noAutofit/>
          </a:bodyPr>
          <a:lstStyle>
            <a:lvl1pPr algn="l" defTabSz="914400" rtl="0" eaLnBrk="1" latinLnBrk="0" hangingPunct="1">
              <a:lnSpc>
                <a:spcPct val="85000"/>
              </a:lnSpc>
              <a:spcBef>
                <a:spcPct val="0"/>
              </a:spcBef>
              <a:buNone/>
              <a:defRPr sz="7200" kern="1200" spc="-50" baseline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IN" sz="2000" i="1" dirty="0"/>
              <a:t>P1</a:t>
            </a:r>
          </a:p>
        </p:txBody>
      </p:sp>
      <p:sp>
        <p:nvSpPr>
          <p:cNvPr id="91" name="Title 2"/>
          <p:cNvSpPr txBox="1">
            <a:spLocks/>
          </p:cNvSpPr>
          <p:nvPr/>
        </p:nvSpPr>
        <p:spPr>
          <a:xfrm>
            <a:off x="8393427" y="1021427"/>
            <a:ext cx="2133513" cy="374928"/>
          </a:xfrm>
          <a:prstGeom prst="rect">
            <a:avLst/>
          </a:prstGeom>
          <a:noFill/>
          <a:effectLst/>
        </p:spPr>
        <p:txBody>
          <a:bodyPr vert="horz" lIns="91440" tIns="45720" rIns="91440" bIns="45720" rtlCol="0" anchor="b">
            <a:noAutofit/>
          </a:bodyPr>
          <a:lstStyle>
            <a:lvl1pPr algn="l" defTabSz="914400" rtl="0" eaLnBrk="1" latinLnBrk="0" hangingPunct="1">
              <a:lnSpc>
                <a:spcPct val="85000"/>
              </a:lnSpc>
              <a:spcBef>
                <a:spcPct val="0"/>
              </a:spcBef>
              <a:buNone/>
              <a:defRPr sz="7200" kern="1200" spc="-50" baseline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IN" sz="2000" i="1" dirty="0"/>
              <a:t>400 A</a:t>
            </a:r>
          </a:p>
        </p:txBody>
      </p:sp>
      <p:sp>
        <p:nvSpPr>
          <p:cNvPr id="93" name="Title 2"/>
          <p:cNvSpPr txBox="1">
            <a:spLocks/>
          </p:cNvSpPr>
          <p:nvPr/>
        </p:nvSpPr>
        <p:spPr>
          <a:xfrm>
            <a:off x="9591726" y="1649491"/>
            <a:ext cx="548062" cy="374928"/>
          </a:xfrm>
          <a:prstGeom prst="rect">
            <a:avLst/>
          </a:prstGeom>
          <a:noFill/>
          <a:effectLst/>
        </p:spPr>
        <p:txBody>
          <a:bodyPr vert="horz" lIns="91440" tIns="45720" rIns="91440" bIns="45720" rtlCol="0" anchor="b">
            <a:noAutofit/>
          </a:bodyPr>
          <a:lstStyle>
            <a:lvl1pPr algn="l" defTabSz="914400" rtl="0" eaLnBrk="1" latinLnBrk="0" hangingPunct="1">
              <a:lnSpc>
                <a:spcPct val="85000"/>
              </a:lnSpc>
              <a:spcBef>
                <a:spcPct val="0"/>
              </a:spcBef>
              <a:buNone/>
              <a:defRPr sz="7200" kern="1200" spc="-50" baseline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IN" sz="2000" i="1" dirty="0"/>
              <a:t>P2</a:t>
            </a:r>
          </a:p>
        </p:txBody>
      </p:sp>
      <p:sp>
        <p:nvSpPr>
          <p:cNvPr id="126" name="Oval 125"/>
          <p:cNvSpPr/>
          <p:nvPr/>
        </p:nvSpPr>
        <p:spPr>
          <a:xfrm>
            <a:off x="8937329" y="2522555"/>
            <a:ext cx="777923" cy="627797"/>
          </a:xfrm>
          <a:prstGeom prst="ellipse">
            <a:avLst/>
          </a:prstGeom>
          <a:noFill/>
          <a:ln>
            <a:solidFill>
              <a:srgbClr val="FFC000"/>
            </a:solidFill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IN"/>
          </a:p>
        </p:txBody>
      </p:sp>
      <p:sp>
        <p:nvSpPr>
          <p:cNvPr id="127" name="Rectangle 126"/>
          <p:cNvSpPr/>
          <p:nvPr/>
        </p:nvSpPr>
        <p:spPr>
          <a:xfrm>
            <a:off x="7756784" y="2515730"/>
            <a:ext cx="668740" cy="627797"/>
          </a:xfrm>
          <a:prstGeom prst="rect">
            <a:avLst/>
          </a:prstGeom>
          <a:noFill/>
          <a:ln>
            <a:solidFill>
              <a:srgbClr val="FFC000"/>
            </a:solidFill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IN"/>
          </a:p>
        </p:txBody>
      </p:sp>
      <p:cxnSp>
        <p:nvCxnSpPr>
          <p:cNvPr id="128" name="Straight Connector 127"/>
          <p:cNvCxnSpPr/>
          <p:nvPr/>
        </p:nvCxnSpPr>
        <p:spPr>
          <a:xfrm flipH="1">
            <a:off x="6166832" y="2822806"/>
            <a:ext cx="272954" cy="0"/>
          </a:xfrm>
          <a:prstGeom prst="line">
            <a:avLst/>
          </a:prstGeom>
          <a:ln>
            <a:solidFill>
              <a:srgbClr val="FFC000"/>
            </a:solidFill>
          </a:ln>
          <a:effectLst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9" name="Straight Connector 128"/>
          <p:cNvCxnSpPr>
            <a:stCxn id="127" idx="3"/>
            <a:endCxn id="126" idx="2"/>
          </p:cNvCxnSpPr>
          <p:nvPr/>
        </p:nvCxnSpPr>
        <p:spPr>
          <a:xfrm>
            <a:off x="8425524" y="2829629"/>
            <a:ext cx="511805" cy="6825"/>
          </a:xfrm>
          <a:prstGeom prst="line">
            <a:avLst/>
          </a:prstGeom>
          <a:ln>
            <a:solidFill>
              <a:srgbClr val="FFC000"/>
            </a:solidFill>
          </a:ln>
          <a:effectLst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0" name="Straight Arrow Connector 129"/>
          <p:cNvCxnSpPr/>
          <p:nvPr/>
        </p:nvCxnSpPr>
        <p:spPr>
          <a:xfrm>
            <a:off x="10999944" y="2859875"/>
            <a:ext cx="1065563" cy="0"/>
          </a:xfrm>
          <a:prstGeom prst="straightConnector1">
            <a:avLst/>
          </a:prstGeom>
          <a:ln>
            <a:solidFill>
              <a:srgbClr val="FFC000"/>
            </a:solidFill>
            <a:tailEnd type="triangle"/>
          </a:ln>
          <a:effectLst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31" name="Right Arrow 130"/>
          <p:cNvSpPr/>
          <p:nvPr/>
        </p:nvSpPr>
        <p:spPr>
          <a:xfrm>
            <a:off x="11806200" y="2764342"/>
            <a:ext cx="259307" cy="184245"/>
          </a:xfrm>
          <a:prstGeom prst="rightArrow">
            <a:avLst/>
          </a:prstGeom>
          <a:solidFill>
            <a:srgbClr val="FF5050"/>
          </a:solidFill>
          <a:ln>
            <a:solidFill>
              <a:srgbClr val="FFC000"/>
            </a:solidFill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IN"/>
          </a:p>
        </p:txBody>
      </p:sp>
      <p:grpSp>
        <p:nvGrpSpPr>
          <p:cNvPr id="132" name="Group 131"/>
          <p:cNvGrpSpPr/>
          <p:nvPr/>
        </p:nvGrpSpPr>
        <p:grpSpPr>
          <a:xfrm>
            <a:off x="6439780" y="2822805"/>
            <a:ext cx="1309494" cy="13648"/>
            <a:chOff x="1285161" y="3455156"/>
            <a:chExt cx="1309494" cy="13648"/>
          </a:xfrm>
          <a:noFill/>
          <a:effectLst/>
        </p:grpSpPr>
        <p:cxnSp>
          <p:nvCxnSpPr>
            <p:cNvPr id="133" name="Straight Connector 132"/>
            <p:cNvCxnSpPr/>
            <p:nvPr/>
          </p:nvCxnSpPr>
          <p:spPr>
            <a:xfrm>
              <a:off x="1285161" y="3455156"/>
              <a:ext cx="529299" cy="0"/>
            </a:xfrm>
            <a:prstGeom prst="line">
              <a:avLst/>
            </a:prstGeom>
            <a:grpFill/>
            <a:ln>
              <a:solidFill>
                <a:srgbClr val="FFC00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34" name="Straight Connector 133"/>
            <p:cNvCxnSpPr/>
            <p:nvPr/>
          </p:nvCxnSpPr>
          <p:spPr>
            <a:xfrm flipH="1">
              <a:off x="1608512" y="3468804"/>
              <a:ext cx="578726" cy="0"/>
            </a:xfrm>
            <a:prstGeom prst="line">
              <a:avLst/>
            </a:prstGeom>
            <a:grpFill/>
            <a:ln w="38100">
              <a:solidFill>
                <a:srgbClr val="92D050"/>
              </a:solidFill>
            </a:ln>
            <a:effectLst>
              <a:glow rad="139700">
                <a:schemeClr val="accent4">
                  <a:satMod val="175000"/>
                  <a:alpha val="40000"/>
                </a:schemeClr>
              </a:glow>
            </a:effectLst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35" name="Straight Connector 134"/>
            <p:cNvCxnSpPr/>
            <p:nvPr/>
          </p:nvCxnSpPr>
          <p:spPr>
            <a:xfrm>
              <a:off x="2065356" y="3457431"/>
              <a:ext cx="529299" cy="0"/>
            </a:xfrm>
            <a:prstGeom prst="line">
              <a:avLst/>
            </a:prstGeom>
            <a:grpFill/>
            <a:ln>
              <a:solidFill>
                <a:srgbClr val="FFC00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grpSp>
        <p:nvGrpSpPr>
          <p:cNvPr id="136" name="Group 135"/>
          <p:cNvGrpSpPr/>
          <p:nvPr/>
        </p:nvGrpSpPr>
        <p:grpSpPr>
          <a:xfrm>
            <a:off x="9720369" y="2847633"/>
            <a:ext cx="1309494" cy="13648"/>
            <a:chOff x="1285161" y="3455156"/>
            <a:chExt cx="1309494" cy="13648"/>
          </a:xfrm>
          <a:noFill/>
          <a:effectLst/>
        </p:grpSpPr>
        <p:cxnSp>
          <p:nvCxnSpPr>
            <p:cNvPr id="137" name="Straight Connector 136"/>
            <p:cNvCxnSpPr/>
            <p:nvPr/>
          </p:nvCxnSpPr>
          <p:spPr>
            <a:xfrm>
              <a:off x="1285161" y="3455156"/>
              <a:ext cx="529299" cy="0"/>
            </a:xfrm>
            <a:prstGeom prst="line">
              <a:avLst/>
            </a:prstGeom>
            <a:grpFill/>
            <a:ln>
              <a:solidFill>
                <a:srgbClr val="FFC00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38" name="Straight Connector 137"/>
            <p:cNvCxnSpPr/>
            <p:nvPr/>
          </p:nvCxnSpPr>
          <p:spPr>
            <a:xfrm flipH="1">
              <a:off x="1608512" y="3468804"/>
              <a:ext cx="578726" cy="0"/>
            </a:xfrm>
            <a:prstGeom prst="line">
              <a:avLst/>
            </a:prstGeom>
            <a:grpFill/>
            <a:ln w="38100">
              <a:solidFill>
                <a:srgbClr val="92D050"/>
              </a:solidFill>
            </a:ln>
            <a:effectLst>
              <a:glow rad="139700">
                <a:schemeClr val="accent4">
                  <a:satMod val="175000"/>
                  <a:alpha val="40000"/>
                </a:schemeClr>
              </a:glow>
            </a:effectLst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39" name="Straight Connector 138"/>
            <p:cNvCxnSpPr/>
            <p:nvPr/>
          </p:nvCxnSpPr>
          <p:spPr>
            <a:xfrm>
              <a:off x="2065356" y="3457431"/>
              <a:ext cx="529299" cy="0"/>
            </a:xfrm>
            <a:prstGeom prst="line">
              <a:avLst/>
            </a:prstGeom>
            <a:grpFill/>
            <a:ln>
              <a:solidFill>
                <a:srgbClr val="FFC00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140" name="Rectangle 139"/>
          <p:cNvSpPr/>
          <p:nvPr/>
        </p:nvSpPr>
        <p:spPr>
          <a:xfrm flipV="1">
            <a:off x="9141520" y="3223920"/>
            <a:ext cx="405239" cy="106401"/>
          </a:xfrm>
          <a:prstGeom prst="rect">
            <a:avLst/>
          </a:prstGeom>
          <a:solidFill>
            <a:srgbClr val="92D050"/>
          </a:solidFill>
          <a:ln>
            <a:solidFill>
              <a:srgbClr val="FF0000"/>
            </a:solidFill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IN"/>
          </a:p>
        </p:txBody>
      </p:sp>
      <p:sp>
        <p:nvSpPr>
          <p:cNvPr id="142" name="Title 2"/>
          <p:cNvSpPr txBox="1">
            <a:spLocks/>
          </p:cNvSpPr>
          <p:nvPr/>
        </p:nvSpPr>
        <p:spPr>
          <a:xfrm>
            <a:off x="8454761" y="2826980"/>
            <a:ext cx="548062" cy="374928"/>
          </a:xfrm>
          <a:prstGeom prst="rect">
            <a:avLst/>
          </a:prstGeom>
          <a:noFill/>
          <a:effectLst/>
        </p:spPr>
        <p:txBody>
          <a:bodyPr vert="horz" lIns="91440" tIns="45720" rIns="91440" bIns="45720" rtlCol="0" anchor="b">
            <a:noAutofit/>
          </a:bodyPr>
          <a:lstStyle>
            <a:lvl1pPr algn="l" defTabSz="914400" rtl="0" eaLnBrk="1" latinLnBrk="0" hangingPunct="1">
              <a:lnSpc>
                <a:spcPct val="85000"/>
              </a:lnSpc>
              <a:spcBef>
                <a:spcPct val="0"/>
              </a:spcBef>
              <a:buNone/>
              <a:defRPr sz="7200" kern="1200" spc="-50" baseline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IN" sz="2000" i="1" dirty="0"/>
              <a:t>P1</a:t>
            </a:r>
          </a:p>
        </p:txBody>
      </p:sp>
      <p:sp>
        <p:nvSpPr>
          <p:cNvPr id="143" name="Title 2"/>
          <p:cNvSpPr txBox="1">
            <a:spLocks/>
          </p:cNvSpPr>
          <p:nvPr/>
        </p:nvSpPr>
        <p:spPr>
          <a:xfrm>
            <a:off x="8405150" y="2214836"/>
            <a:ext cx="2133513" cy="374928"/>
          </a:xfrm>
          <a:prstGeom prst="rect">
            <a:avLst/>
          </a:prstGeom>
          <a:noFill/>
          <a:effectLst/>
        </p:spPr>
        <p:txBody>
          <a:bodyPr vert="horz" lIns="91440" tIns="45720" rIns="91440" bIns="45720" rtlCol="0" anchor="b">
            <a:noAutofit/>
          </a:bodyPr>
          <a:lstStyle>
            <a:lvl1pPr algn="l" defTabSz="914400" rtl="0" eaLnBrk="1" latinLnBrk="0" hangingPunct="1">
              <a:lnSpc>
                <a:spcPct val="85000"/>
              </a:lnSpc>
              <a:spcBef>
                <a:spcPct val="0"/>
              </a:spcBef>
              <a:buNone/>
              <a:defRPr sz="7200" kern="1200" spc="-50" baseline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IN" sz="2000" i="1" dirty="0"/>
              <a:t>400 A</a:t>
            </a:r>
          </a:p>
        </p:txBody>
      </p:sp>
      <p:sp>
        <p:nvSpPr>
          <p:cNvPr id="144" name="Title 2"/>
          <p:cNvSpPr txBox="1">
            <a:spLocks/>
          </p:cNvSpPr>
          <p:nvPr/>
        </p:nvSpPr>
        <p:spPr>
          <a:xfrm>
            <a:off x="9603449" y="2842900"/>
            <a:ext cx="548062" cy="374928"/>
          </a:xfrm>
          <a:prstGeom prst="rect">
            <a:avLst/>
          </a:prstGeom>
          <a:noFill/>
          <a:effectLst/>
        </p:spPr>
        <p:txBody>
          <a:bodyPr vert="horz" lIns="91440" tIns="45720" rIns="91440" bIns="45720" rtlCol="0" anchor="b">
            <a:noAutofit/>
          </a:bodyPr>
          <a:lstStyle>
            <a:lvl1pPr algn="l" defTabSz="914400" rtl="0" eaLnBrk="1" latinLnBrk="0" hangingPunct="1">
              <a:lnSpc>
                <a:spcPct val="85000"/>
              </a:lnSpc>
              <a:spcBef>
                <a:spcPct val="0"/>
              </a:spcBef>
              <a:buNone/>
              <a:defRPr sz="7200" kern="1200" spc="-50" baseline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IN" sz="2000" i="1" dirty="0"/>
              <a:t>P2</a:t>
            </a:r>
          </a:p>
        </p:txBody>
      </p:sp>
      <p:sp>
        <p:nvSpPr>
          <p:cNvPr id="146" name="Title 2"/>
          <p:cNvSpPr txBox="1">
            <a:spLocks/>
          </p:cNvSpPr>
          <p:nvPr/>
        </p:nvSpPr>
        <p:spPr>
          <a:xfrm>
            <a:off x="5900064" y="1012413"/>
            <a:ext cx="548062" cy="374928"/>
          </a:xfrm>
          <a:prstGeom prst="rect">
            <a:avLst/>
          </a:prstGeom>
          <a:noFill/>
          <a:effectLst/>
        </p:spPr>
        <p:txBody>
          <a:bodyPr vert="horz" lIns="91440" tIns="45720" rIns="91440" bIns="45720" rtlCol="0" anchor="b">
            <a:noAutofit/>
          </a:bodyPr>
          <a:lstStyle>
            <a:lvl1pPr algn="l" defTabSz="914400" rtl="0" eaLnBrk="1" latinLnBrk="0" hangingPunct="1">
              <a:lnSpc>
                <a:spcPct val="85000"/>
              </a:lnSpc>
              <a:spcBef>
                <a:spcPct val="0"/>
              </a:spcBef>
              <a:buNone/>
              <a:defRPr sz="7200" kern="1200" spc="-50" baseline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IN" sz="2000" i="1" dirty="0">
                <a:solidFill>
                  <a:srgbClr val="FF0000"/>
                </a:solidFill>
              </a:rPr>
              <a:t>R</a:t>
            </a:r>
          </a:p>
        </p:txBody>
      </p:sp>
      <p:sp>
        <p:nvSpPr>
          <p:cNvPr id="147" name="Oval 146"/>
          <p:cNvSpPr/>
          <p:nvPr/>
        </p:nvSpPr>
        <p:spPr>
          <a:xfrm>
            <a:off x="8920914" y="3884775"/>
            <a:ext cx="777923" cy="627797"/>
          </a:xfrm>
          <a:prstGeom prst="ellipse">
            <a:avLst/>
          </a:prstGeom>
          <a:noFill/>
          <a:ln>
            <a:solidFill>
              <a:srgbClr val="FFC000"/>
            </a:solidFill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IN"/>
          </a:p>
        </p:txBody>
      </p:sp>
      <p:sp>
        <p:nvSpPr>
          <p:cNvPr id="148" name="Rectangle 147"/>
          <p:cNvSpPr/>
          <p:nvPr/>
        </p:nvSpPr>
        <p:spPr>
          <a:xfrm>
            <a:off x="7740369" y="3877950"/>
            <a:ext cx="668740" cy="627797"/>
          </a:xfrm>
          <a:prstGeom prst="rect">
            <a:avLst/>
          </a:prstGeom>
          <a:noFill/>
          <a:ln>
            <a:solidFill>
              <a:srgbClr val="FFC000"/>
            </a:solidFill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IN"/>
          </a:p>
        </p:txBody>
      </p:sp>
      <p:cxnSp>
        <p:nvCxnSpPr>
          <p:cNvPr id="149" name="Straight Connector 148"/>
          <p:cNvCxnSpPr/>
          <p:nvPr/>
        </p:nvCxnSpPr>
        <p:spPr>
          <a:xfrm flipH="1">
            <a:off x="6150417" y="4185026"/>
            <a:ext cx="272954" cy="0"/>
          </a:xfrm>
          <a:prstGeom prst="line">
            <a:avLst/>
          </a:prstGeom>
          <a:ln>
            <a:solidFill>
              <a:srgbClr val="FFC000"/>
            </a:solidFill>
          </a:ln>
          <a:effectLst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50" name="Straight Connector 149"/>
          <p:cNvCxnSpPr>
            <a:stCxn id="148" idx="3"/>
            <a:endCxn id="147" idx="2"/>
          </p:cNvCxnSpPr>
          <p:nvPr/>
        </p:nvCxnSpPr>
        <p:spPr>
          <a:xfrm>
            <a:off x="8409109" y="4191849"/>
            <a:ext cx="511805" cy="6825"/>
          </a:xfrm>
          <a:prstGeom prst="line">
            <a:avLst/>
          </a:prstGeom>
          <a:ln>
            <a:solidFill>
              <a:srgbClr val="FFC000"/>
            </a:solidFill>
          </a:ln>
          <a:effectLst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51" name="Straight Arrow Connector 150"/>
          <p:cNvCxnSpPr/>
          <p:nvPr/>
        </p:nvCxnSpPr>
        <p:spPr>
          <a:xfrm>
            <a:off x="10983529" y="4222095"/>
            <a:ext cx="1065563" cy="0"/>
          </a:xfrm>
          <a:prstGeom prst="straightConnector1">
            <a:avLst/>
          </a:prstGeom>
          <a:ln>
            <a:solidFill>
              <a:srgbClr val="FFC000"/>
            </a:solidFill>
            <a:tailEnd type="triangle"/>
          </a:ln>
          <a:effectLst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2" name="Right Arrow 151"/>
          <p:cNvSpPr/>
          <p:nvPr/>
        </p:nvSpPr>
        <p:spPr>
          <a:xfrm>
            <a:off x="11789785" y="4126562"/>
            <a:ext cx="259307" cy="184245"/>
          </a:xfrm>
          <a:prstGeom prst="rightArrow">
            <a:avLst/>
          </a:prstGeom>
          <a:solidFill>
            <a:srgbClr val="FF5050"/>
          </a:solidFill>
          <a:ln>
            <a:solidFill>
              <a:srgbClr val="FFC000"/>
            </a:solidFill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IN"/>
          </a:p>
        </p:txBody>
      </p:sp>
      <p:grpSp>
        <p:nvGrpSpPr>
          <p:cNvPr id="153" name="Group 152"/>
          <p:cNvGrpSpPr/>
          <p:nvPr/>
        </p:nvGrpSpPr>
        <p:grpSpPr>
          <a:xfrm>
            <a:off x="6423365" y="4185025"/>
            <a:ext cx="1309494" cy="13648"/>
            <a:chOff x="1285161" y="3455156"/>
            <a:chExt cx="1309494" cy="13648"/>
          </a:xfrm>
          <a:noFill/>
          <a:effectLst/>
        </p:grpSpPr>
        <p:cxnSp>
          <p:nvCxnSpPr>
            <p:cNvPr id="154" name="Straight Connector 153"/>
            <p:cNvCxnSpPr/>
            <p:nvPr/>
          </p:nvCxnSpPr>
          <p:spPr>
            <a:xfrm>
              <a:off x="1285161" y="3455156"/>
              <a:ext cx="529299" cy="0"/>
            </a:xfrm>
            <a:prstGeom prst="line">
              <a:avLst/>
            </a:prstGeom>
            <a:grpFill/>
            <a:ln>
              <a:solidFill>
                <a:srgbClr val="FFC00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58" name="Straight Connector 157"/>
            <p:cNvCxnSpPr/>
            <p:nvPr/>
          </p:nvCxnSpPr>
          <p:spPr>
            <a:xfrm flipH="1">
              <a:off x="1608512" y="3468804"/>
              <a:ext cx="578726" cy="0"/>
            </a:xfrm>
            <a:prstGeom prst="line">
              <a:avLst/>
            </a:prstGeom>
            <a:grpFill/>
            <a:ln w="38100">
              <a:solidFill>
                <a:srgbClr val="92D050"/>
              </a:solidFill>
            </a:ln>
            <a:effectLst>
              <a:glow rad="139700">
                <a:schemeClr val="accent4">
                  <a:satMod val="175000"/>
                  <a:alpha val="40000"/>
                </a:schemeClr>
              </a:glow>
            </a:effectLst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59" name="Straight Connector 158"/>
            <p:cNvCxnSpPr/>
            <p:nvPr/>
          </p:nvCxnSpPr>
          <p:spPr>
            <a:xfrm>
              <a:off x="2065356" y="3457431"/>
              <a:ext cx="529299" cy="0"/>
            </a:xfrm>
            <a:prstGeom prst="line">
              <a:avLst/>
            </a:prstGeom>
            <a:grpFill/>
            <a:ln>
              <a:solidFill>
                <a:srgbClr val="FFC00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grpSp>
        <p:nvGrpSpPr>
          <p:cNvPr id="160" name="Group 159"/>
          <p:cNvGrpSpPr/>
          <p:nvPr/>
        </p:nvGrpSpPr>
        <p:grpSpPr>
          <a:xfrm>
            <a:off x="9703954" y="4209853"/>
            <a:ext cx="1309494" cy="13648"/>
            <a:chOff x="1285161" y="3455156"/>
            <a:chExt cx="1309494" cy="13648"/>
          </a:xfrm>
          <a:noFill/>
          <a:effectLst/>
        </p:grpSpPr>
        <p:cxnSp>
          <p:nvCxnSpPr>
            <p:cNvPr id="161" name="Straight Connector 160"/>
            <p:cNvCxnSpPr/>
            <p:nvPr/>
          </p:nvCxnSpPr>
          <p:spPr>
            <a:xfrm>
              <a:off x="1285161" y="3455156"/>
              <a:ext cx="529299" cy="0"/>
            </a:xfrm>
            <a:prstGeom prst="line">
              <a:avLst/>
            </a:prstGeom>
            <a:grpFill/>
            <a:ln>
              <a:solidFill>
                <a:srgbClr val="FFC00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62" name="Straight Connector 161"/>
            <p:cNvCxnSpPr/>
            <p:nvPr/>
          </p:nvCxnSpPr>
          <p:spPr>
            <a:xfrm flipH="1">
              <a:off x="1608512" y="3468804"/>
              <a:ext cx="578726" cy="0"/>
            </a:xfrm>
            <a:prstGeom prst="line">
              <a:avLst/>
            </a:prstGeom>
            <a:grpFill/>
            <a:ln w="38100">
              <a:solidFill>
                <a:srgbClr val="92D050"/>
              </a:solidFill>
            </a:ln>
            <a:effectLst>
              <a:glow rad="139700">
                <a:schemeClr val="accent4">
                  <a:satMod val="175000"/>
                  <a:alpha val="40000"/>
                </a:schemeClr>
              </a:glow>
            </a:effectLst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63" name="Straight Connector 162"/>
            <p:cNvCxnSpPr/>
            <p:nvPr/>
          </p:nvCxnSpPr>
          <p:spPr>
            <a:xfrm>
              <a:off x="2065356" y="3457431"/>
              <a:ext cx="529299" cy="0"/>
            </a:xfrm>
            <a:prstGeom prst="line">
              <a:avLst/>
            </a:prstGeom>
            <a:grpFill/>
            <a:ln>
              <a:solidFill>
                <a:srgbClr val="FFC00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164" name="Rectangle 163"/>
          <p:cNvSpPr/>
          <p:nvPr/>
        </p:nvSpPr>
        <p:spPr>
          <a:xfrm flipV="1">
            <a:off x="9125105" y="4586140"/>
            <a:ext cx="405239" cy="106401"/>
          </a:xfrm>
          <a:prstGeom prst="rect">
            <a:avLst/>
          </a:prstGeom>
          <a:solidFill>
            <a:srgbClr val="92D050"/>
          </a:solidFill>
          <a:ln>
            <a:solidFill>
              <a:srgbClr val="FF0000"/>
            </a:solidFill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IN"/>
          </a:p>
        </p:txBody>
      </p:sp>
      <p:sp>
        <p:nvSpPr>
          <p:cNvPr id="165" name="Title 2"/>
          <p:cNvSpPr txBox="1">
            <a:spLocks/>
          </p:cNvSpPr>
          <p:nvPr/>
        </p:nvSpPr>
        <p:spPr>
          <a:xfrm>
            <a:off x="8438346" y="4189200"/>
            <a:ext cx="548062" cy="374928"/>
          </a:xfrm>
          <a:prstGeom prst="rect">
            <a:avLst/>
          </a:prstGeom>
          <a:noFill/>
          <a:effectLst/>
        </p:spPr>
        <p:txBody>
          <a:bodyPr vert="horz" lIns="91440" tIns="45720" rIns="91440" bIns="45720" rtlCol="0" anchor="b">
            <a:noAutofit/>
          </a:bodyPr>
          <a:lstStyle>
            <a:lvl1pPr algn="l" defTabSz="914400" rtl="0" eaLnBrk="1" latinLnBrk="0" hangingPunct="1">
              <a:lnSpc>
                <a:spcPct val="85000"/>
              </a:lnSpc>
              <a:spcBef>
                <a:spcPct val="0"/>
              </a:spcBef>
              <a:buNone/>
              <a:defRPr sz="7200" kern="1200" spc="-50" baseline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IN" sz="2000" i="1" dirty="0"/>
              <a:t>P1</a:t>
            </a:r>
          </a:p>
        </p:txBody>
      </p:sp>
      <p:sp>
        <p:nvSpPr>
          <p:cNvPr id="166" name="Title 2"/>
          <p:cNvSpPr txBox="1">
            <a:spLocks/>
          </p:cNvSpPr>
          <p:nvPr/>
        </p:nvSpPr>
        <p:spPr>
          <a:xfrm>
            <a:off x="8388735" y="3577056"/>
            <a:ext cx="2133513" cy="374928"/>
          </a:xfrm>
          <a:prstGeom prst="rect">
            <a:avLst/>
          </a:prstGeom>
          <a:noFill/>
          <a:effectLst/>
        </p:spPr>
        <p:txBody>
          <a:bodyPr vert="horz" lIns="91440" tIns="45720" rIns="91440" bIns="45720" rtlCol="0" anchor="b">
            <a:noAutofit/>
          </a:bodyPr>
          <a:lstStyle>
            <a:lvl1pPr algn="l" defTabSz="914400" rtl="0" eaLnBrk="1" latinLnBrk="0" hangingPunct="1">
              <a:lnSpc>
                <a:spcPct val="85000"/>
              </a:lnSpc>
              <a:spcBef>
                <a:spcPct val="0"/>
              </a:spcBef>
              <a:buNone/>
              <a:defRPr sz="7200" kern="1200" spc="-50" baseline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IN" sz="2000" i="1" dirty="0"/>
              <a:t>400 A</a:t>
            </a:r>
          </a:p>
        </p:txBody>
      </p:sp>
      <p:sp>
        <p:nvSpPr>
          <p:cNvPr id="167" name="Title 2"/>
          <p:cNvSpPr txBox="1">
            <a:spLocks/>
          </p:cNvSpPr>
          <p:nvPr/>
        </p:nvSpPr>
        <p:spPr>
          <a:xfrm>
            <a:off x="9587034" y="4205120"/>
            <a:ext cx="548062" cy="374928"/>
          </a:xfrm>
          <a:prstGeom prst="rect">
            <a:avLst/>
          </a:prstGeom>
          <a:noFill/>
          <a:effectLst/>
        </p:spPr>
        <p:txBody>
          <a:bodyPr vert="horz" lIns="91440" tIns="45720" rIns="91440" bIns="45720" rtlCol="0" anchor="b">
            <a:noAutofit/>
          </a:bodyPr>
          <a:lstStyle>
            <a:lvl1pPr algn="l" defTabSz="914400" rtl="0" eaLnBrk="1" latinLnBrk="0" hangingPunct="1">
              <a:lnSpc>
                <a:spcPct val="85000"/>
              </a:lnSpc>
              <a:spcBef>
                <a:spcPct val="0"/>
              </a:spcBef>
              <a:buNone/>
              <a:defRPr sz="7200" kern="1200" spc="-50" baseline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IN" sz="2000" i="1" dirty="0"/>
              <a:t>P2</a:t>
            </a:r>
          </a:p>
        </p:txBody>
      </p:sp>
      <p:sp>
        <p:nvSpPr>
          <p:cNvPr id="170" name="Oval 169"/>
          <p:cNvSpPr/>
          <p:nvPr/>
        </p:nvSpPr>
        <p:spPr>
          <a:xfrm flipH="1">
            <a:off x="2582852" y="3911197"/>
            <a:ext cx="777923" cy="627797"/>
          </a:xfrm>
          <a:prstGeom prst="ellipse">
            <a:avLst/>
          </a:prstGeom>
          <a:noFill/>
          <a:ln>
            <a:solidFill>
              <a:srgbClr val="FFC000"/>
            </a:solidFill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IN"/>
          </a:p>
        </p:txBody>
      </p:sp>
      <p:cxnSp>
        <p:nvCxnSpPr>
          <p:cNvPr id="172" name="Straight Connector 171"/>
          <p:cNvCxnSpPr/>
          <p:nvPr/>
        </p:nvCxnSpPr>
        <p:spPr>
          <a:xfrm>
            <a:off x="5858318" y="4211448"/>
            <a:ext cx="272954" cy="0"/>
          </a:xfrm>
          <a:prstGeom prst="line">
            <a:avLst/>
          </a:prstGeom>
          <a:ln>
            <a:solidFill>
              <a:srgbClr val="FFC000"/>
            </a:solidFill>
          </a:ln>
          <a:effectLst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73" name="Straight Connector 172"/>
          <p:cNvCxnSpPr>
            <a:endCxn id="170" idx="2"/>
          </p:cNvCxnSpPr>
          <p:nvPr/>
        </p:nvCxnSpPr>
        <p:spPr>
          <a:xfrm flipH="1">
            <a:off x="3360775" y="4218271"/>
            <a:ext cx="511805" cy="6825"/>
          </a:xfrm>
          <a:prstGeom prst="line">
            <a:avLst/>
          </a:prstGeom>
          <a:ln>
            <a:solidFill>
              <a:srgbClr val="FFC000"/>
            </a:solidFill>
          </a:ln>
          <a:effectLst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176" name="Group 175"/>
          <p:cNvGrpSpPr/>
          <p:nvPr/>
        </p:nvGrpSpPr>
        <p:grpSpPr>
          <a:xfrm flipH="1">
            <a:off x="4548830" y="4211447"/>
            <a:ext cx="1309494" cy="13648"/>
            <a:chOff x="1285161" y="3455156"/>
            <a:chExt cx="1309494" cy="13648"/>
          </a:xfrm>
          <a:noFill/>
          <a:effectLst/>
        </p:grpSpPr>
        <p:cxnSp>
          <p:nvCxnSpPr>
            <p:cNvPr id="177" name="Straight Connector 176"/>
            <p:cNvCxnSpPr/>
            <p:nvPr/>
          </p:nvCxnSpPr>
          <p:spPr>
            <a:xfrm>
              <a:off x="1285161" y="3455156"/>
              <a:ext cx="529299" cy="0"/>
            </a:xfrm>
            <a:prstGeom prst="line">
              <a:avLst/>
            </a:prstGeom>
            <a:grpFill/>
            <a:ln>
              <a:solidFill>
                <a:srgbClr val="FFC00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78" name="Straight Connector 177"/>
            <p:cNvCxnSpPr/>
            <p:nvPr/>
          </p:nvCxnSpPr>
          <p:spPr>
            <a:xfrm flipH="1">
              <a:off x="1608512" y="3468804"/>
              <a:ext cx="578726" cy="0"/>
            </a:xfrm>
            <a:prstGeom prst="line">
              <a:avLst/>
            </a:prstGeom>
            <a:grpFill/>
            <a:ln w="38100">
              <a:solidFill>
                <a:srgbClr val="92D050"/>
              </a:solidFill>
            </a:ln>
            <a:effectLst>
              <a:glow rad="139700">
                <a:schemeClr val="accent4">
                  <a:satMod val="175000"/>
                  <a:alpha val="40000"/>
                </a:schemeClr>
              </a:glow>
            </a:effectLst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79" name="Straight Connector 178"/>
            <p:cNvCxnSpPr/>
            <p:nvPr/>
          </p:nvCxnSpPr>
          <p:spPr>
            <a:xfrm>
              <a:off x="2065356" y="3457431"/>
              <a:ext cx="529299" cy="0"/>
            </a:xfrm>
            <a:prstGeom prst="line">
              <a:avLst/>
            </a:prstGeom>
            <a:grpFill/>
            <a:ln>
              <a:solidFill>
                <a:srgbClr val="FFC00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grpSp>
        <p:nvGrpSpPr>
          <p:cNvPr id="180" name="Group 179"/>
          <p:cNvGrpSpPr/>
          <p:nvPr/>
        </p:nvGrpSpPr>
        <p:grpSpPr>
          <a:xfrm flipH="1">
            <a:off x="1268241" y="4210875"/>
            <a:ext cx="1309494" cy="13648"/>
            <a:chOff x="1285161" y="3455156"/>
            <a:chExt cx="1309494" cy="13648"/>
          </a:xfrm>
          <a:noFill/>
          <a:effectLst/>
        </p:grpSpPr>
        <p:cxnSp>
          <p:nvCxnSpPr>
            <p:cNvPr id="181" name="Straight Connector 180"/>
            <p:cNvCxnSpPr/>
            <p:nvPr/>
          </p:nvCxnSpPr>
          <p:spPr>
            <a:xfrm>
              <a:off x="1285161" y="3455156"/>
              <a:ext cx="529299" cy="0"/>
            </a:xfrm>
            <a:prstGeom prst="line">
              <a:avLst/>
            </a:prstGeom>
            <a:grpFill/>
            <a:ln>
              <a:solidFill>
                <a:srgbClr val="FFC00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2" name="Straight Connector 181"/>
            <p:cNvCxnSpPr/>
            <p:nvPr/>
          </p:nvCxnSpPr>
          <p:spPr>
            <a:xfrm flipH="1">
              <a:off x="1608512" y="3468804"/>
              <a:ext cx="578726" cy="0"/>
            </a:xfrm>
            <a:prstGeom prst="line">
              <a:avLst/>
            </a:prstGeom>
            <a:grpFill/>
            <a:ln w="38100">
              <a:solidFill>
                <a:srgbClr val="92D050"/>
              </a:solidFill>
            </a:ln>
            <a:effectLst>
              <a:glow rad="139700">
                <a:schemeClr val="accent4">
                  <a:satMod val="175000"/>
                  <a:alpha val="40000"/>
                </a:schemeClr>
              </a:glow>
            </a:effectLst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3" name="Straight Connector 182"/>
            <p:cNvCxnSpPr/>
            <p:nvPr/>
          </p:nvCxnSpPr>
          <p:spPr>
            <a:xfrm>
              <a:off x="2065356" y="3457431"/>
              <a:ext cx="529299" cy="0"/>
            </a:xfrm>
            <a:prstGeom prst="line">
              <a:avLst/>
            </a:prstGeom>
            <a:grpFill/>
            <a:ln>
              <a:solidFill>
                <a:srgbClr val="FFC00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184" name="Rectangle 183"/>
          <p:cNvSpPr/>
          <p:nvPr/>
        </p:nvSpPr>
        <p:spPr>
          <a:xfrm flipH="1" flipV="1">
            <a:off x="2751345" y="4612562"/>
            <a:ext cx="405239" cy="106401"/>
          </a:xfrm>
          <a:prstGeom prst="rect">
            <a:avLst/>
          </a:prstGeom>
          <a:solidFill>
            <a:srgbClr val="92D050"/>
          </a:solidFill>
          <a:ln>
            <a:solidFill>
              <a:srgbClr val="FF0000"/>
            </a:solidFill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IN"/>
          </a:p>
        </p:txBody>
      </p:sp>
      <p:sp>
        <p:nvSpPr>
          <p:cNvPr id="185" name="Title 2"/>
          <p:cNvSpPr txBox="1">
            <a:spLocks/>
          </p:cNvSpPr>
          <p:nvPr/>
        </p:nvSpPr>
        <p:spPr>
          <a:xfrm flipH="1">
            <a:off x="3295281" y="4215622"/>
            <a:ext cx="548062" cy="374928"/>
          </a:xfrm>
          <a:prstGeom prst="rect">
            <a:avLst/>
          </a:prstGeom>
          <a:noFill/>
          <a:effectLst/>
        </p:spPr>
        <p:txBody>
          <a:bodyPr vert="horz" lIns="91440" tIns="45720" rIns="91440" bIns="45720" rtlCol="0" anchor="b">
            <a:noAutofit/>
          </a:bodyPr>
          <a:lstStyle>
            <a:lvl1pPr algn="l" defTabSz="914400" rtl="0" eaLnBrk="1" latinLnBrk="0" hangingPunct="1">
              <a:lnSpc>
                <a:spcPct val="85000"/>
              </a:lnSpc>
              <a:spcBef>
                <a:spcPct val="0"/>
              </a:spcBef>
              <a:buNone/>
              <a:defRPr sz="7200" kern="1200" spc="-50" baseline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IN" sz="2000" i="1" dirty="0"/>
              <a:t>P1</a:t>
            </a:r>
          </a:p>
        </p:txBody>
      </p:sp>
      <p:sp>
        <p:nvSpPr>
          <p:cNvPr id="186" name="Title 2"/>
          <p:cNvSpPr txBox="1">
            <a:spLocks/>
          </p:cNvSpPr>
          <p:nvPr/>
        </p:nvSpPr>
        <p:spPr>
          <a:xfrm flipH="1">
            <a:off x="1759441" y="3603478"/>
            <a:ext cx="2133513" cy="374928"/>
          </a:xfrm>
          <a:prstGeom prst="rect">
            <a:avLst/>
          </a:prstGeom>
          <a:noFill/>
          <a:effectLst/>
        </p:spPr>
        <p:txBody>
          <a:bodyPr vert="horz" lIns="91440" tIns="45720" rIns="91440" bIns="45720" rtlCol="0" anchor="b">
            <a:noAutofit/>
          </a:bodyPr>
          <a:lstStyle>
            <a:lvl1pPr algn="l" defTabSz="914400" rtl="0" eaLnBrk="1" latinLnBrk="0" hangingPunct="1">
              <a:lnSpc>
                <a:spcPct val="85000"/>
              </a:lnSpc>
              <a:spcBef>
                <a:spcPct val="0"/>
              </a:spcBef>
              <a:buNone/>
              <a:defRPr sz="7200" kern="1200" spc="-50" baseline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IN" sz="2000" i="1" dirty="0"/>
              <a:t>400 A</a:t>
            </a:r>
          </a:p>
        </p:txBody>
      </p:sp>
      <p:sp>
        <p:nvSpPr>
          <p:cNvPr id="187" name="Title 2"/>
          <p:cNvSpPr txBox="1">
            <a:spLocks/>
          </p:cNvSpPr>
          <p:nvPr/>
        </p:nvSpPr>
        <p:spPr>
          <a:xfrm flipH="1">
            <a:off x="2146593" y="4231542"/>
            <a:ext cx="548062" cy="374928"/>
          </a:xfrm>
          <a:prstGeom prst="rect">
            <a:avLst/>
          </a:prstGeom>
          <a:noFill/>
          <a:effectLst/>
        </p:spPr>
        <p:txBody>
          <a:bodyPr vert="horz" lIns="91440" tIns="45720" rIns="91440" bIns="45720" rtlCol="0" anchor="b">
            <a:noAutofit/>
          </a:bodyPr>
          <a:lstStyle>
            <a:lvl1pPr algn="l" defTabSz="914400" rtl="0" eaLnBrk="1" latinLnBrk="0" hangingPunct="1">
              <a:lnSpc>
                <a:spcPct val="85000"/>
              </a:lnSpc>
              <a:spcBef>
                <a:spcPct val="0"/>
              </a:spcBef>
              <a:buNone/>
              <a:defRPr sz="7200" kern="1200" spc="-50" baseline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IN" sz="2000" i="1" dirty="0"/>
              <a:t>P2</a:t>
            </a:r>
          </a:p>
        </p:txBody>
      </p:sp>
      <p:sp>
        <p:nvSpPr>
          <p:cNvPr id="189" name="Oval 188"/>
          <p:cNvSpPr/>
          <p:nvPr/>
        </p:nvSpPr>
        <p:spPr>
          <a:xfrm flipH="1">
            <a:off x="2580510" y="1854337"/>
            <a:ext cx="777923" cy="627797"/>
          </a:xfrm>
          <a:prstGeom prst="ellipse">
            <a:avLst/>
          </a:prstGeom>
          <a:noFill/>
          <a:ln>
            <a:solidFill>
              <a:srgbClr val="FFC000"/>
            </a:solidFill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IN"/>
          </a:p>
        </p:txBody>
      </p:sp>
      <p:cxnSp>
        <p:nvCxnSpPr>
          <p:cNvPr id="191" name="Straight Connector 190"/>
          <p:cNvCxnSpPr/>
          <p:nvPr/>
        </p:nvCxnSpPr>
        <p:spPr>
          <a:xfrm>
            <a:off x="5855976" y="2154588"/>
            <a:ext cx="272954" cy="0"/>
          </a:xfrm>
          <a:prstGeom prst="line">
            <a:avLst/>
          </a:prstGeom>
          <a:ln>
            <a:solidFill>
              <a:srgbClr val="FFC000"/>
            </a:solidFill>
          </a:ln>
          <a:effectLst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92" name="Straight Connector 191"/>
          <p:cNvCxnSpPr>
            <a:endCxn id="189" idx="2"/>
          </p:cNvCxnSpPr>
          <p:nvPr/>
        </p:nvCxnSpPr>
        <p:spPr>
          <a:xfrm flipH="1">
            <a:off x="3358433" y="2161411"/>
            <a:ext cx="511805" cy="6825"/>
          </a:xfrm>
          <a:prstGeom prst="line">
            <a:avLst/>
          </a:prstGeom>
          <a:ln>
            <a:solidFill>
              <a:srgbClr val="FFC000"/>
            </a:solidFill>
          </a:ln>
          <a:effectLst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93" name="Straight Arrow Connector 192"/>
          <p:cNvCxnSpPr/>
          <p:nvPr/>
        </p:nvCxnSpPr>
        <p:spPr>
          <a:xfrm flipH="1">
            <a:off x="748874" y="2155602"/>
            <a:ext cx="552620" cy="12242"/>
          </a:xfrm>
          <a:prstGeom prst="straightConnector1">
            <a:avLst/>
          </a:prstGeom>
          <a:ln>
            <a:solidFill>
              <a:srgbClr val="FFC000"/>
            </a:solidFill>
            <a:tailEnd type="triangle"/>
          </a:ln>
          <a:effectLst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94" name="Right Arrow 193"/>
          <p:cNvSpPr/>
          <p:nvPr/>
        </p:nvSpPr>
        <p:spPr>
          <a:xfrm>
            <a:off x="748873" y="2072311"/>
            <a:ext cx="259307" cy="184245"/>
          </a:xfrm>
          <a:prstGeom prst="rightArrow">
            <a:avLst/>
          </a:prstGeom>
          <a:solidFill>
            <a:srgbClr val="FF0000"/>
          </a:solidFill>
          <a:ln>
            <a:solidFill>
              <a:srgbClr val="FFC000"/>
            </a:solidFill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IN"/>
          </a:p>
        </p:txBody>
      </p:sp>
      <p:grpSp>
        <p:nvGrpSpPr>
          <p:cNvPr id="195" name="Group 194"/>
          <p:cNvGrpSpPr/>
          <p:nvPr/>
        </p:nvGrpSpPr>
        <p:grpSpPr>
          <a:xfrm flipH="1">
            <a:off x="4546488" y="2154587"/>
            <a:ext cx="1309494" cy="13648"/>
            <a:chOff x="1285161" y="3455156"/>
            <a:chExt cx="1309494" cy="13648"/>
          </a:xfrm>
          <a:noFill/>
          <a:effectLst/>
        </p:grpSpPr>
        <p:cxnSp>
          <p:nvCxnSpPr>
            <p:cNvPr id="204" name="Straight Connector 203"/>
            <p:cNvCxnSpPr/>
            <p:nvPr/>
          </p:nvCxnSpPr>
          <p:spPr>
            <a:xfrm>
              <a:off x="1285161" y="3455156"/>
              <a:ext cx="529299" cy="0"/>
            </a:xfrm>
            <a:prstGeom prst="line">
              <a:avLst/>
            </a:prstGeom>
            <a:grpFill/>
            <a:ln>
              <a:solidFill>
                <a:srgbClr val="FFC00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05" name="Straight Connector 204"/>
            <p:cNvCxnSpPr/>
            <p:nvPr/>
          </p:nvCxnSpPr>
          <p:spPr>
            <a:xfrm flipH="1">
              <a:off x="1608512" y="3468804"/>
              <a:ext cx="578726" cy="0"/>
            </a:xfrm>
            <a:prstGeom prst="line">
              <a:avLst/>
            </a:prstGeom>
            <a:grpFill/>
            <a:ln w="38100">
              <a:solidFill>
                <a:srgbClr val="92D050"/>
              </a:solidFill>
            </a:ln>
            <a:effectLst>
              <a:glow rad="139700">
                <a:schemeClr val="accent4">
                  <a:satMod val="175000"/>
                  <a:alpha val="40000"/>
                </a:schemeClr>
              </a:glow>
            </a:effectLst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06" name="Straight Connector 205"/>
            <p:cNvCxnSpPr/>
            <p:nvPr/>
          </p:nvCxnSpPr>
          <p:spPr>
            <a:xfrm>
              <a:off x="2065356" y="3457431"/>
              <a:ext cx="529299" cy="0"/>
            </a:xfrm>
            <a:prstGeom prst="line">
              <a:avLst/>
            </a:prstGeom>
            <a:grpFill/>
            <a:ln>
              <a:solidFill>
                <a:srgbClr val="FFC00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grpSp>
        <p:nvGrpSpPr>
          <p:cNvPr id="196" name="Group 195"/>
          <p:cNvGrpSpPr/>
          <p:nvPr/>
        </p:nvGrpSpPr>
        <p:grpSpPr>
          <a:xfrm flipH="1">
            <a:off x="1265899" y="2154015"/>
            <a:ext cx="1309494" cy="13648"/>
            <a:chOff x="1285161" y="3455156"/>
            <a:chExt cx="1309494" cy="13648"/>
          </a:xfrm>
          <a:noFill/>
          <a:effectLst/>
        </p:grpSpPr>
        <p:cxnSp>
          <p:nvCxnSpPr>
            <p:cNvPr id="201" name="Straight Connector 200"/>
            <p:cNvCxnSpPr/>
            <p:nvPr/>
          </p:nvCxnSpPr>
          <p:spPr>
            <a:xfrm>
              <a:off x="1285161" y="3455156"/>
              <a:ext cx="529299" cy="0"/>
            </a:xfrm>
            <a:prstGeom prst="line">
              <a:avLst/>
            </a:prstGeom>
            <a:grpFill/>
            <a:ln>
              <a:solidFill>
                <a:srgbClr val="FFC00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02" name="Straight Connector 201"/>
            <p:cNvCxnSpPr/>
            <p:nvPr/>
          </p:nvCxnSpPr>
          <p:spPr>
            <a:xfrm flipH="1">
              <a:off x="1608512" y="3468804"/>
              <a:ext cx="578726" cy="0"/>
            </a:xfrm>
            <a:prstGeom prst="line">
              <a:avLst/>
            </a:prstGeom>
            <a:grpFill/>
            <a:ln w="38100">
              <a:solidFill>
                <a:srgbClr val="92D050"/>
              </a:solidFill>
            </a:ln>
            <a:effectLst>
              <a:glow rad="139700">
                <a:schemeClr val="accent4">
                  <a:satMod val="175000"/>
                  <a:alpha val="40000"/>
                </a:schemeClr>
              </a:glow>
            </a:effectLst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03" name="Straight Connector 202"/>
            <p:cNvCxnSpPr/>
            <p:nvPr/>
          </p:nvCxnSpPr>
          <p:spPr>
            <a:xfrm>
              <a:off x="2065356" y="3457431"/>
              <a:ext cx="529299" cy="0"/>
            </a:xfrm>
            <a:prstGeom prst="line">
              <a:avLst/>
            </a:prstGeom>
            <a:grpFill/>
            <a:ln>
              <a:solidFill>
                <a:srgbClr val="FFC00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197" name="Rectangle 196"/>
          <p:cNvSpPr/>
          <p:nvPr/>
        </p:nvSpPr>
        <p:spPr>
          <a:xfrm flipH="1" flipV="1">
            <a:off x="2749003" y="2555702"/>
            <a:ext cx="405239" cy="106401"/>
          </a:xfrm>
          <a:prstGeom prst="rect">
            <a:avLst/>
          </a:prstGeom>
          <a:solidFill>
            <a:srgbClr val="92D050"/>
          </a:solidFill>
          <a:ln>
            <a:solidFill>
              <a:srgbClr val="FF0000"/>
            </a:solidFill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IN"/>
          </a:p>
        </p:txBody>
      </p:sp>
      <p:sp>
        <p:nvSpPr>
          <p:cNvPr id="198" name="Title 2"/>
          <p:cNvSpPr txBox="1">
            <a:spLocks/>
          </p:cNvSpPr>
          <p:nvPr/>
        </p:nvSpPr>
        <p:spPr>
          <a:xfrm flipH="1">
            <a:off x="3292939" y="2158762"/>
            <a:ext cx="548062" cy="374928"/>
          </a:xfrm>
          <a:prstGeom prst="rect">
            <a:avLst/>
          </a:prstGeom>
          <a:noFill/>
          <a:effectLst/>
        </p:spPr>
        <p:txBody>
          <a:bodyPr vert="horz" lIns="91440" tIns="45720" rIns="91440" bIns="45720" rtlCol="0" anchor="b">
            <a:noAutofit/>
          </a:bodyPr>
          <a:lstStyle>
            <a:lvl1pPr algn="l" defTabSz="914400" rtl="0" eaLnBrk="1" latinLnBrk="0" hangingPunct="1">
              <a:lnSpc>
                <a:spcPct val="85000"/>
              </a:lnSpc>
              <a:spcBef>
                <a:spcPct val="0"/>
              </a:spcBef>
              <a:buNone/>
              <a:defRPr sz="7200" kern="1200" spc="-50" baseline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IN" sz="2000" i="1" dirty="0"/>
              <a:t>P1</a:t>
            </a:r>
          </a:p>
        </p:txBody>
      </p:sp>
      <p:sp>
        <p:nvSpPr>
          <p:cNvPr id="199" name="Title 2"/>
          <p:cNvSpPr txBox="1">
            <a:spLocks/>
          </p:cNvSpPr>
          <p:nvPr/>
        </p:nvSpPr>
        <p:spPr>
          <a:xfrm flipH="1">
            <a:off x="1757099" y="1546618"/>
            <a:ext cx="2133513" cy="374928"/>
          </a:xfrm>
          <a:prstGeom prst="rect">
            <a:avLst/>
          </a:prstGeom>
          <a:noFill/>
          <a:effectLst/>
        </p:spPr>
        <p:txBody>
          <a:bodyPr vert="horz" lIns="91440" tIns="45720" rIns="91440" bIns="45720" rtlCol="0" anchor="b">
            <a:noAutofit/>
          </a:bodyPr>
          <a:lstStyle>
            <a:lvl1pPr algn="l" defTabSz="914400" rtl="0" eaLnBrk="1" latinLnBrk="0" hangingPunct="1">
              <a:lnSpc>
                <a:spcPct val="85000"/>
              </a:lnSpc>
              <a:spcBef>
                <a:spcPct val="0"/>
              </a:spcBef>
              <a:buNone/>
              <a:defRPr sz="7200" kern="1200" spc="-50" baseline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IN" sz="2000" i="1" dirty="0"/>
              <a:t>800 A</a:t>
            </a:r>
          </a:p>
        </p:txBody>
      </p:sp>
      <p:sp>
        <p:nvSpPr>
          <p:cNvPr id="200" name="Title 2"/>
          <p:cNvSpPr txBox="1">
            <a:spLocks/>
          </p:cNvSpPr>
          <p:nvPr/>
        </p:nvSpPr>
        <p:spPr>
          <a:xfrm flipH="1">
            <a:off x="2144251" y="2174682"/>
            <a:ext cx="548062" cy="374928"/>
          </a:xfrm>
          <a:prstGeom prst="rect">
            <a:avLst/>
          </a:prstGeom>
          <a:noFill/>
          <a:effectLst/>
        </p:spPr>
        <p:txBody>
          <a:bodyPr vert="horz" lIns="91440" tIns="45720" rIns="91440" bIns="45720" rtlCol="0" anchor="b">
            <a:noAutofit/>
          </a:bodyPr>
          <a:lstStyle>
            <a:lvl1pPr algn="l" defTabSz="914400" rtl="0" eaLnBrk="1" latinLnBrk="0" hangingPunct="1">
              <a:lnSpc>
                <a:spcPct val="85000"/>
              </a:lnSpc>
              <a:spcBef>
                <a:spcPct val="0"/>
              </a:spcBef>
              <a:buNone/>
              <a:defRPr sz="7200" kern="1200" spc="-50" baseline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IN" sz="2000" i="1" dirty="0"/>
              <a:t>P2</a:t>
            </a:r>
          </a:p>
        </p:txBody>
      </p:sp>
      <p:sp>
        <p:nvSpPr>
          <p:cNvPr id="207" name="Rectangle 206"/>
          <p:cNvSpPr/>
          <p:nvPr/>
        </p:nvSpPr>
        <p:spPr>
          <a:xfrm>
            <a:off x="9958749" y="940824"/>
            <a:ext cx="1542410" cy="707886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4000" b="0" cap="none" spc="0" dirty="0">
                <a:ln w="0"/>
                <a:solidFill>
                  <a:srgbClr val="FF0000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0.5 </a:t>
            </a:r>
            <a:r>
              <a:rPr lang="en-US" sz="4000" b="0" i="1" cap="none" spc="0" dirty="0">
                <a:ln w="0"/>
                <a:solidFill>
                  <a:schemeClr val="accent2">
                    <a:lumMod val="20000"/>
                    <a:lumOff val="80000"/>
                  </a:schemeClr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Calibri" panose="020F0502020204030204" pitchFamily="34" charset="0"/>
                <a:cs typeface="Calibri" panose="020F0502020204030204" pitchFamily="34" charset="0"/>
              </a:rPr>
              <a:t>Ļ</a:t>
            </a:r>
            <a:r>
              <a:rPr lang="en-US" sz="4000" b="0" cap="none" spc="0" dirty="0">
                <a:ln w="0"/>
                <a:solidFill>
                  <a:srgbClr val="FF0000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0</a:t>
            </a:r>
          </a:p>
        </p:txBody>
      </p:sp>
      <p:sp>
        <p:nvSpPr>
          <p:cNvPr id="208" name="Rectangle 207"/>
          <p:cNvSpPr/>
          <p:nvPr/>
        </p:nvSpPr>
        <p:spPr>
          <a:xfrm>
            <a:off x="9970472" y="2189698"/>
            <a:ext cx="1542410" cy="707886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4000" b="0" cap="none" spc="0" dirty="0">
                <a:ln w="0"/>
                <a:solidFill>
                  <a:srgbClr val="FF0000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0.5 </a:t>
            </a:r>
            <a:r>
              <a:rPr lang="en-US" sz="4000" b="0" i="1" cap="none" spc="0" dirty="0">
                <a:ln w="0"/>
                <a:solidFill>
                  <a:schemeClr val="accent2">
                    <a:lumMod val="20000"/>
                    <a:lumOff val="80000"/>
                  </a:schemeClr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Calibri" panose="020F0502020204030204" pitchFamily="34" charset="0"/>
                <a:cs typeface="Calibri" panose="020F0502020204030204" pitchFamily="34" charset="0"/>
              </a:rPr>
              <a:t>Ļ</a:t>
            </a:r>
            <a:r>
              <a:rPr lang="en-US" sz="4000" b="0" cap="none" spc="0" dirty="0">
                <a:ln w="0"/>
                <a:solidFill>
                  <a:srgbClr val="FF0000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0</a:t>
            </a:r>
          </a:p>
        </p:txBody>
      </p:sp>
      <p:sp>
        <p:nvSpPr>
          <p:cNvPr id="209" name="Rectangle 208"/>
          <p:cNvSpPr/>
          <p:nvPr/>
        </p:nvSpPr>
        <p:spPr>
          <a:xfrm>
            <a:off x="9970470" y="3569140"/>
            <a:ext cx="1542410" cy="707886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4000" b="0" cap="none" spc="0" dirty="0">
                <a:ln w="0"/>
                <a:solidFill>
                  <a:srgbClr val="FF0000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0.5 </a:t>
            </a:r>
            <a:r>
              <a:rPr lang="en-US" sz="4000" b="0" i="1" cap="none" spc="0" dirty="0">
                <a:ln w="0"/>
                <a:solidFill>
                  <a:schemeClr val="accent2">
                    <a:lumMod val="20000"/>
                    <a:lumOff val="80000"/>
                  </a:schemeClr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Calibri" panose="020F0502020204030204" pitchFamily="34" charset="0"/>
                <a:cs typeface="Calibri" panose="020F0502020204030204" pitchFamily="34" charset="0"/>
              </a:rPr>
              <a:t>Ļ</a:t>
            </a:r>
            <a:r>
              <a:rPr lang="en-US" sz="4000" b="0" cap="none" spc="0" dirty="0">
                <a:ln w="0"/>
                <a:solidFill>
                  <a:srgbClr val="FF0000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0</a:t>
            </a:r>
          </a:p>
        </p:txBody>
      </p:sp>
      <p:sp>
        <p:nvSpPr>
          <p:cNvPr id="210" name="Rectangle 209"/>
          <p:cNvSpPr/>
          <p:nvPr/>
        </p:nvSpPr>
        <p:spPr>
          <a:xfrm>
            <a:off x="2211583" y="931249"/>
            <a:ext cx="1633782" cy="707886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4000" b="0" cap="none" spc="0" dirty="0">
                <a:ln w="0"/>
                <a:solidFill>
                  <a:srgbClr val="FF0000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1 </a:t>
            </a:r>
            <a:r>
              <a:rPr lang="en-US" sz="4000" b="0" i="1" cap="none" spc="0" dirty="0">
                <a:ln w="0"/>
                <a:solidFill>
                  <a:schemeClr val="accent2">
                    <a:lumMod val="20000"/>
                    <a:lumOff val="80000"/>
                  </a:schemeClr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Calibri" panose="020F0502020204030204" pitchFamily="34" charset="0"/>
                <a:cs typeface="Calibri" panose="020F0502020204030204" pitchFamily="34" charset="0"/>
              </a:rPr>
              <a:t>Ļ</a:t>
            </a:r>
            <a:r>
              <a:rPr lang="en-US" sz="4000" b="0" cap="none" spc="0" dirty="0">
                <a:ln w="0"/>
                <a:solidFill>
                  <a:srgbClr val="FF0000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Calibri" panose="020F0502020204030204" pitchFamily="34" charset="0"/>
                <a:cs typeface="Calibri" panose="020F0502020204030204" pitchFamily="34" charset="0"/>
              </a:rPr>
              <a:t>18</a:t>
            </a:r>
            <a:r>
              <a:rPr lang="en-US" sz="4000" b="0" cap="none" spc="0" dirty="0">
                <a:ln w="0"/>
                <a:solidFill>
                  <a:srgbClr val="FF0000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0</a:t>
            </a:r>
          </a:p>
        </p:txBody>
      </p:sp>
      <p:sp>
        <p:nvSpPr>
          <p:cNvPr id="211" name="Rectangle 210"/>
          <p:cNvSpPr/>
          <p:nvPr/>
        </p:nvSpPr>
        <p:spPr>
          <a:xfrm>
            <a:off x="1940644" y="3064403"/>
            <a:ext cx="2061783" cy="707886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4000" b="0" cap="none" spc="0" dirty="0">
                <a:ln w="0"/>
                <a:solidFill>
                  <a:srgbClr val="FF0000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0.5 </a:t>
            </a:r>
            <a:r>
              <a:rPr lang="en-US" sz="4000" b="0" i="1" cap="none" spc="0" dirty="0">
                <a:ln w="0"/>
                <a:solidFill>
                  <a:schemeClr val="accent2">
                    <a:lumMod val="20000"/>
                    <a:lumOff val="80000"/>
                  </a:schemeClr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Calibri" panose="020F0502020204030204" pitchFamily="34" charset="0"/>
                <a:cs typeface="Calibri" panose="020F0502020204030204" pitchFamily="34" charset="0"/>
              </a:rPr>
              <a:t>Ļ</a:t>
            </a:r>
            <a:r>
              <a:rPr lang="en-US" sz="4000" b="0" cap="none" spc="0" dirty="0">
                <a:ln w="0"/>
                <a:solidFill>
                  <a:srgbClr val="FF0000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Calibri" panose="020F0502020204030204" pitchFamily="34" charset="0"/>
                <a:cs typeface="Calibri" panose="020F0502020204030204" pitchFamily="34" charset="0"/>
              </a:rPr>
              <a:t>18</a:t>
            </a:r>
            <a:r>
              <a:rPr lang="en-US" sz="4000" b="0" cap="none" spc="0" dirty="0">
                <a:ln w="0"/>
                <a:solidFill>
                  <a:srgbClr val="FF0000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0</a:t>
            </a:r>
          </a:p>
        </p:txBody>
      </p:sp>
      <p:sp>
        <p:nvSpPr>
          <p:cNvPr id="212" name="Rectangle 211"/>
          <p:cNvSpPr/>
          <p:nvPr/>
        </p:nvSpPr>
        <p:spPr>
          <a:xfrm>
            <a:off x="7756205" y="2522555"/>
            <a:ext cx="668740" cy="627797"/>
          </a:xfrm>
          <a:prstGeom prst="rect">
            <a:avLst/>
          </a:prstGeom>
          <a:solidFill>
            <a:srgbClr val="92D050"/>
          </a:solidFill>
          <a:ln>
            <a:solidFill>
              <a:srgbClr val="FFC000"/>
            </a:solidFill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IN"/>
          </a:p>
        </p:txBody>
      </p:sp>
      <p:sp>
        <p:nvSpPr>
          <p:cNvPr id="213" name="Rectangle 212"/>
          <p:cNvSpPr/>
          <p:nvPr/>
        </p:nvSpPr>
        <p:spPr>
          <a:xfrm>
            <a:off x="7739790" y="3871328"/>
            <a:ext cx="668740" cy="627797"/>
          </a:xfrm>
          <a:prstGeom prst="rect">
            <a:avLst/>
          </a:prstGeom>
          <a:solidFill>
            <a:srgbClr val="92D050"/>
          </a:solidFill>
          <a:ln>
            <a:solidFill>
              <a:srgbClr val="FFC000"/>
            </a:solidFill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IN"/>
          </a:p>
        </p:txBody>
      </p:sp>
      <p:sp>
        <p:nvSpPr>
          <p:cNvPr id="214" name="Title 2"/>
          <p:cNvSpPr txBox="1">
            <a:spLocks/>
          </p:cNvSpPr>
          <p:nvPr/>
        </p:nvSpPr>
        <p:spPr>
          <a:xfrm flipH="1">
            <a:off x="790839" y="1714180"/>
            <a:ext cx="548062" cy="374928"/>
          </a:xfrm>
          <a:prstGeom prst="rect">
            <a:avLst/>
          </a:prstGeom>
          <a:noFill/>
          <a:effectLst/>
        </p:spPr>
        <p:txBody>
          <a:bodyPr vert="horz" lIns="91440" tIns="45720" rIns="91440" bIns="45720" rtlCol="0" anchor="b">
            <a:noAutofit/>
          </a:bodyPr>
          <a:lstStyle>
            <a:lvl1pPr algn="l" defTabSz="914400" rtl="0" eaLnBrk="1" latinLnBrk="0" hangingPunct="1">
              <a:lnSpc>
                <a:spcPct val="85000"/>
              </a:lnSpc>
              <a:spcBef>
                <a:spcPct val="0"/>
              </a:spcBef>
              <a:buNone/>
              <a:defRPr sz="7200" kern="1200" spc="-50" baseline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IN" sz="2000" i="1" dirty="0"/>
              <a:t>F1</a:t>
            </a:r>
          </a:p>
        </p:txBody>
      </p:sp>
      <p:sp>
        <p:nvSpPr>
          <p:cNvPr id="215" name="Title 2"/>
          <p:cNvSpPr txBox="1">
            <a:spLocks/>
          </p:cNvSpPr>
          <p:nvPr/>
        </p:nvSpPr>
        <p:spPr>
          <a:xfrm flipH="1">
            <a:off x="782876" y="3826849"/>
            <a:ext cx="548062" cy="374928"/>
          </a:xfrm>
          <a:prstGeom prst="rect">
            <a:avLst/>
          </a:prstGeom>
          <a:noFill/>
          <a:effectLst/>
        </p:spPr>
        <p:txBody>
          <a:bodyPr vert="horz" lIns="91440" tIns="45720" rIns="91440" bIns="45720" rtlCol="0" anchor="b">
            <a:noAutofit/>
          </a:bodyPr>
          <a:lstStyle>
            <a:lvl1pPr algn="l" defTabSz="914400" rtl="0" eaLnBrk="1" latinLnBrk="0" hangingPunct="1">
              <a:lnSpc>
                <a:spcPct val="85000"/>
              </a:lnSpc>
              <a:spcBef>
                <a:spcPct val="0"/>
              </a:spcBef>
              <a:buNone/>
              <a:defRPr sz="7200" kern="1200" spc="-50" baseline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IN" sz="2000" i="1" dirty="0"/>
              <a:t>F2</a:t>
            </a:r>
          </a:p>
        </p:txBody>
      </p:sp>
      <p:sp>
        <p:nvSpPr>
          <p:cNvPr id="216" name="Title 2"/>
          <p:cNvSpPr txBox="1">
            <a:spLocks/>
          </p:cNvSpPr>
          <p:nvPr/>
        </p:nvSpPr>
        <p:spPr>
          <a:xfrm flipH="1">
            <a:off x="11612495" y="1303370"/>
            <a:ext cx="548062" cy="374928"/>
          </a:xfrm>
          <a:prstGeom prst="rect">
            <a:avLst/>
          </a:prstGeom>
          <a:noFill/>
          <a:effectLst/>
        </p:spPr>
        <p:txBody>
          <a:bodyPr vert="horz" lIns="91440" tIns="45720" rIns="91440" bIns="45720" rtlCol="0" anchor="b">
            <a:noAutofit/>
          </a:bodyPr>
          <a:lstStyle>
            <a:lvl1pPr algn="l" defTabSz="914400" rtl="0" eaLnBrk="1" latinLnBrk="0" hangingPunct="1">
              <a:lnSpc>
                <a:spcPct val="85000"/>
              </a:lnSpc>
              <a:spcBef>
                <a:spcPct val="0"/>
              </a:spcBef>
              <a:buNone/>
              <a:defRPr sz="7200" kern="1200" spc="-50" baseline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IN" sz="2000" i="1" dirty="0"/>
              <a:t>F3</a:t>
            </a:r>
          </a:p>
        </p:txBody>
      </p:sp>
      <p:cxnSp>
        <p:nvCxnSpPr>
          <p:cNvPr id="218" name="Straight Arrow Connector 217"/>
          <p:cNvCxnSpPr/>
          <p:nvPr/>
        </p:nvCxnSpPr>
        <p:spPr>
          <a:xfrm flipH="1">
            <a:off x="737501" y="4210750"/>
            <a:ext cx="552620" cy="12242"/>
          </a:xfrm>
          <a:prstGeom prst="straightConnector1">
            <a:avLst/>
          </a:prstGeom>
          <a:ln>
            <a:solidFill>
              <a:srgbClr val="FFC000"/>
            </a:solidFill>
            <a:tailEnd type="triangle"/>
          </a:ln>
          <a:effectLst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19" name="Right Arrow 218"/>
          <p:cNvSpPr/>
          <p:nvPr/>
        </p:nvSpPr>
        <p:spPr>
          <a:xfrm>
            <a:off x="737500" y="4127459"/>
            <a:ext cx="259307" cy="184245"/>
          </a:xfrm>
          <a:prstGeom prst="rightArrow">
            <a:avLst/>
          </a:prstGeom>
          <a:solidFill>
            <a:srgbClr val="FF0000"/>
          </a:solidFill>
          <a:ln>
            <a:solidFill>
              <a:srgbClr val="FFC000"/>
            </a:solidFill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IN"/>
          </a:p>
        </p:txBody>
      </p:sp>
      <p:sp>
        <p:nvSpPr>
          <p:cNvPr id="220" name="Title 2"/>
          <p:cNvSpPr txBox="1">
            <a:spLocks/>
          </p:cNvSpPr>
          <p:nvPr/>
        </p:nvSpPr>
        <p:spPr>
          <a:xfrm>
            <a:off x="9271818" y="2173629"/>
            <a:ext cx="391376" cy="191295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>
            <a:lvl1pPr algn="l" defTabSz="914400" rtl="0" eaLnBrk="1" latinLnBrk="0" hangingPunct="1">
              <a:lnSpc>
                <a:spcPct val="85000"/>
              </a:lnSpc>
              <a:spcBef>
                <a:spcPct val="0"/>
              </a:spcBef>
              <a:buNone/>
              <a:defRPr sz="7200" kern="1200" spc="-50" baseline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IN" sz="1000" i="1" dirty="0"/>
              <a:t>S2</a:t>
            </a:r>
          </a:p>
        </p:txBody>
      </p:sp>
      <p:sp>
        <p:nvSpPr>
          <p:cNvPr id="221" name="Title 2"/>
          <p:cNvSpPr txBox="1">
            <a:spLocks/>
          </p:cNvSpPr>
          <p:nvPr/>
        </p:nvSpPr>
        <p:spPr>
          <a:xfrm>
            <a:off x="9005994" y="2166087"/>
            <a:ext cx="391376" cy="191295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>
            <a:lvl1pPr algn="l" defTabSz="914400" rtl="0" eaLnBrk="1" latinLnBrk="0" hangingPunct="1">
              <a:lnSpc>
                <a:spcPct val="85000"/>
              </a:lnSpc>
              <a:spcBef>
                <a:spcPct val="0"/>
              </a:spcBef>
              <a:buNone/>
              <a:defRPr sz="7200" kern="1200" spc="-50" baseline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IN" sz="1000" i="1" dirty="0"/>
              <a:t>S1</a:t>
            </a:r>
          </a:p>
        </p:txBody>
      </p:sp>
      <p:sp>
        <p:nvSpPr>
          <p:cNvPr id="222" name="Title 2"/>
          <p:cNvSpPr txBox="1">
            <a:spLocks/>
          </p:cNvSpPr>
          <p:nvPr/>
        </p:nvSpPr>
        <p:spPr>
          <a:xfrm>
            <a:off x="2567335" y="2676139"/>
            <a:ext cx="391376" cy="191295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>
            <a:lvl1pPr algn="l" defTabSz="914400" rtl="0" eaLnBrk="1" latinLnBrk="0" hangingPunct="1">
              <a:lnSpc>
                <a:spcPct val="85000"/>
              </a:lnSpc>
              <a:spcBef>
                <a:spcPct val="0"/>
              </a:spcBef>
              <a:buNone/>
              <a:defRPr sz="7200" kern="1200" spc="-50" baseline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IN" sz="1000" i="1" dirty="0"/>
              <a:t>S2</a:t>
            </a:r>
          </a:p>
        </p:txBody>
      </p:sp>
      <p:sp>
        <p:nvSpPr>
          <p:cNvPr id="223" name="Title 2"/>
          <p:cNvSpPr txBox="1">
            <a:spLocks/>
          </p:cNvSpPr>
          <p:nvPr/>
        </p:nvSpPr>
        <p:spPr>
          <a:xfrm>
            <a:off x="2863138" y="2696912"/>
            <a:ext cx="391376" cy="191295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>
            <a:lvl1pPr algn="l" defTabSz="914400" rtl="0" eaLnBrk="1" latinLnBrk="0" hangingPunct="1">
              <a:lnSpc>
                <a:spcPct val="85000"/>
              </a:lnSpc>
              <a:spcBef>
                <a:spcPct val="0"/>
              </a:spcBef>
              <a:buNone/>
              <a:defRPr sz="7200" kern="1200" spc="-50" baseline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IN" sz="1000" i="1" dirty="0"/>
              <a:t>S1</a:t>
            </a:r>
          </a:p>
        </p:txBody>
      </p:sp>
      <p:pic>
        <p:nvPicPr>
          <p:cNvPr id="117" name="Picture 4" descr="APTRANSCO ⚡️⚡️ - Electricity Transmission Company - APTRANSCO | LinkedIn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7541" y="17768"/>
            <a:ext cx="1057360" cy="97547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18" name="Title 2"/>
          <p:cNvSpPr txBox="1">
            <a:spLocks/>
          </p:cNvSpPr>
          <p:nvPr/>
        </p:nvSpPr>
        <p:spPr>
          <a:xfrm flipH="1">
            <a:off x="11488954" y="2462395"/>
            <a:ext cx="548062" cy="374928"/>
          </a:xfrm>
          <a:prstGeom prst="rect">
            <a:avLst/>
          </a:prstGeom>
          <a:noFill/>
          <a:effectLst/>
        </p:spPr>
        <p:txBody>
          <a:bodyPr vert="horz" lIns="91440" tIns="45720" rIns="91440" bIns="45720" rtlCol="0" anchor="b">
            <a:noAutofit/>
          </a:bodyPr>
          <a:lstStyle>
            <a:lvl1pPr algn="l" defTabSz="914400" rtl="0" eaLnBrk="1" latinLnBrk="0" hangingPunct="1">
              <a:lnSpc>
                <a:spcPct val="85000"/>
              </a:lnSpc>
              <a:spcBef>
                <a:spcPct val="0"/>
              </a:spcBef>
              <a:buNone/>
              <a:defRPr sz="7200" kern="1200" spc="-50" baseline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IN" sz="2000" i="1" dirty="0"/>
              <a:t>F4</a:t>
            </a:r>
          </a:p>
        </p:txBody>
      </p:sp>
      <p:sp>
        <p:nvSpPr>
          <p:cNvPr id="119" name="Title 2"/>
          <p:cNvSpPr txBox="1">
            <a:spLocks/>
          </p:cNvSpPr>
          <p:nvPr/>
        </p:nvSpPr>
        <p:spPr>
          <a:xfrm flipH="1">
            <a:off x="11460206" y="3837200"/>
            <a:ext cx="548062" cy="374928"/>
          </a:xfrm>
          <a:prstGeom prst="rect">
            <a:avLst/>
          </a:prstGeom>
          <a:noFill/>
          <a:effectLst/>
        </p:spPr>
        <p:txBody>
          <a:bodyPr vert="horz" lIns="91440" tIns="45720" rIns="91440" bIns="45720" rtlCol="0" anchor="b">
            <a:noAutofit/>
          </a:bodyPr>
          <a:lstStyle>
            <a:lvl1pPr algn="l" defTabSz="914400" rtl="0" eaLnBrk="1" latinLnBrk="0" hangingPunct="1">
              <a:lnSpc>
                <a:spcPct val="85000"/>
              </a:lnSpc>
              <a:spcBef>
                <a:spcPct val="0"/>
              </a:spcBef>
              <a:buNone/>
              <a:defRPr sz="7200" kern="1200" spc="-50" baseline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IN" sz="2000" i="1" dirty="0"/>
              <a:t>F5</a:t>
            </a:r>
          </a:p>
        </p:txBody>
      </p:sp>
      <p:sp>
        <p:nvSpPr>
          <p:cNvPr id="120" name="Title 2"/>
          <p:cNvSpPr txBox="1">
            <a:spLocks/>
          </p:cNvSpPr>
          <p:nvPr/>
        </p:nvSpPr>
        <p:spPr>
          <a:xfrm flipH="1">
            <a:off x="923857" y="4771031"/>
            <a:ext cx="1122236" cy="374928"/>
          </a:xfrm>
          <a:prstGeom prst="rect">
            <a:avLst/>
          </a:prstGeom>
          <a:noFill/>
          <a:effectLst/>
        </p:spPr>
        <p:txBody>
          <a:bodyPr vert="horz" lIns="91440" tIns="45720" rIns="91440" bIns="45720" rtlCol="0" anchor="b">
            <a:noAutofit/>
          </a:bodyPr>
          <a:lstStyle>
            <a:lvl1pPr algn="l" defTabSz="914400" rtl="0" eaLnBrk="1" latinLnBrk="0" hangingPunct="1">
              <a:lnSpc>
                <a:spcPct val="85000"/>
              </a:lnSpc>
              <a:spcBef>
                <a:spcPct val="0"/>
              </a:spcBef>
              <a:buNone/>
              <a:defRPr sz="7200" kern="1200" spc="-50" baseline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IN" sz="2000" i="1" dirty="0"/>
              <a:t>F1 = +1</a:t>
            </a:r>
          </a:p>
        </p:txBody>
      </p:sp>
      <p:sp>
        <p:nvSpPr>
          <p:cNvPr id="121" name="Title 2"/>
          <p:cNvSpPr txBox="1">
            <a:spLocks/>
          </p:cNvSpPr>
          <p:nvPr/>
        </p:nvSpPr>
        <p:spPr>
          <a:xfrm flipH="1">
            <a:off x="887983" y="5158544"/>
            <a:ext cx="1323598" cy="374928"/>
          </a:xfrm>
          <a:prstGeom prst="rect">
            <a:avLst/>
          </a:prstGeom>
          <a:noFill/>
          <a:effectLst/>
        </p:spPr>
        <p:txBody>
          <a:bodyPr vert="horz" lIns="91440" tIns="45720" rIns="91440" bIns="45720" rtlCol="0" anchor="b">
            <a:noAutofit/>
          </a:bodyPr>
          <a:lstStyle>
            <a:lvl1pPr algn="l" defTabSz="914400" rtl="0" eaLnBrk="1" latinLnBrk="0" hangingPunct="1">
              <a:lnSpc>
                <a:spcPct val="85000"/>
              </a:lnSpc>
              <a:spcBef>
                <a:spcPct val="0"/>
              </a:spcBef>
              <a:buNone/>
              <a:defRPr sz="7200" kern="1200" spc="-50" baseline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IN" sz="2000" i="1" dirty="0"/>
              <a:t>F2 = +0.5</a:t>
            </a:r>
          </a:p>
        </p:txBody>
      </p:sp>
      <p:sp>
        <p:nvSpPr>
          <p:cNvPr id="122" name="Title 2"/>
          <p:cNvSpPr txBox="1">
            <a:spLocks/>
          </p:cNvSpPr>
          <p:nvPr/>
        </p:nvSpPr>
        <p:spPr>
          <a:xfrm flipH="1">
            <a:off x="887983" y="5533472"/>
            <a:ext cx="1256267" cy="374928"/>
          </a:xfrm>
          <a:prstGeom prst="rect">
            <a:avLst/>
          </a:prstGeom>
          <a:noFill/>
          <a:effectLst/>
        </p:spPr>
        <p:txBody>
          <a:bodyPr vert="horz" lIns="91440" tIns="45720" rIns="91440" bIns="45720" rtlCol="0" anchor="b">
            <a:noAutofit/>
          </a:bodyPr>
          <a:lstStyle>
            <a:lvl1pPr algn="l" defTabSz="914400" rtl="0" eaLnBrk="1" latinLnBrk="0" hangingPunct="1">
              <a:lnSpc>
                <a:spcPct val="85000"/>
              </a:lnSpc>
              <a:spcBef>
                <a:spcPct val="0"/>
              </a:spcBef>
              <a:buNone/>
              <a:defRPr sz="7200" kern="1200" spc="-50" baseline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IN" sz="2000" i="1" dirty="0"/>
              <a:t>F3 = -0.5</a:t>
            </a:r>
          </a:p>
        </p:txBody>
      </p:sp>
      <p:sp>
        <p:nvSpPr>
          <p:cNvPr id="141" name="Title 2"/>
          <p:cNvSpPr txBox="1">
            <a:spLocks/>
          </p:cNvSpPr>
          <p:nvPr/>
        </p:nvSpPr>
        <p:spPr>
          <a:xfrm flipH="1">
            <a:off x="891033" y="5850099"/>
            <a:ext cx="1257080" cy="376529"/>
          </a:xfrm>
          <a:prstGeom prst="rect">
            <a:avLst/>
          </a:prstGeom>
          <a:noFill/>
          <a:effectLst/>
        </p:spPr>
        <p:txBody>
          <a:bodyPr vert="horz" lIns="91440" tIns="45720" rIns="91440" bIns="45720" rtlCol="0" anchor="b">
            <a:noAutofit/>
          </a:bodyPr>
          <a:lstStyle>
            <a:lvl1pPr algn="l" defTabSz="914400" rtl="0" eaLnBrk="1" latinLnBrk="0" hangingPunct="1">
              <a:lnSpc>
                <a:spcPct val="85000"/>
              </a:lnSpc>
              <a:spcBef>
                <a:spcPct val="0"/>
              </a:spcBef>
              <a:buNone/>
              <a:defRPr sz="7200" kern="1200" spc="-50" baseline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IN" sz="2000" i="1" dirty="0"/>
              <a:t>F4 = -0.5</a:t>
            </a:r>
          </a:p>
        </p:txBody>
      </p:sp>
      <p:sp>
        <p:nvSpPr>
          <p:cNvPr id="145" name="Title 2"/>
          <p:cNvSpPr txBox="1">
            <a:spLocks/>
          </p:cNvSpPr>
          <p:nvPr/>
        </p:nvSpPr>
        <p:spPr>
          <a:xfrm flipH="1">
            <a:off x="790838" y="6225028"/>
            <a:ext cx="1420743" cy="374928"/>
          </a:xfrm>
          <a:prstGeom prst="rect">
            <a:avLst/>
          </a:prstGeom>
          <a:noFill/>
          <a:effectLst/>
        </p:spPr>
        <p:txBody>
          <a:bodyPr vert="horz" lIns="91440" tIns="45720" rIns="91440" bIns="45720" rtlCol="0" anchor="b">
            <a:noAutofit/>
          </a:bodyPr>
          <a:lstStyle>
            <a:lvl1pPr algn="l" defTabSz="914400" rtl="0" eaLnBrk="1" latinLnBrk="0" hangingPunct="1">
              <a:lnSpc>
                <a:spcPct val="85000"/>
              </a:lnSpc>
              <a:spcBef>
                <a:spcPct val="0"/>
              </a:spcBef>
              <a:buNone/>
              <a:defRPr sz="7200" kern="1200" spc="-50" baseline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IN" sz="2000" i="1" dirty="0"/>
              <a:t>F5 = -0.5</a:t>
            </a:r>
          </a:p>
        </p:txBody>
      </p:sp>
      <p:sp>
        <p:nvSpPr>
          <p:cNvPr id="155" name="Title 2"/>
          <p:cNvSpPr txBox="1">
            <a:spLocks/>
          </p:cNvSpPr>
          <p:nvPr/>
        </p:nvSpPr>
        <p:spPr>
          <a:xfrm flipH="1">
            <a:off x="2392120" y="5284509"/>
            <a:ext cx="1962838" cy="633411"/>
          </a:xfrm>
          <a:prstGeom prst="rect">
            <a:avLst/>
          </a:prstGeom>
          <a:noFill/>
          <a:effectLst/>
        </p:spPr>
        <p:txBody>
          <a:bodyPr vert="horz" lIns="91440" tIns="45720" rIns="91440" bIns="45720" rtlCol="0" anchor="b">
            <a:noAutofit/>
          </a:bodyPr>
          <a:lstStyle>
            <a:lvl1pPr algn="l" defTabSz="914400" rtl="0" eaLnBrk="1" latinLnBrk="0" hangingPunct="1">
              <a:lnSpc>
                <a:spcPct val="85000"/>
              </a:lnSpc>
              <a:spcBef>
                <a:spcPct val="0"/>
              </a:spcBef>
              <a:buNone/>
              <a:defRPr sz="7200" kern="1200" spc="-50" baseline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IN" sz="4000" i="1" dirty="0">
                <a:solidFill>
                  <a:srgbClr val="FFC000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∑ </a:t>
            </a:r>
            <a:r>
              <a:rPr lang="en-IN" sz="5000" i="1" dirty="0">
                <a:solidFill>
                  <a:srgbClr val="FFC000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I</a:t>
            </a:r>
            <a:r>
              <a:rPr lang="en-IN" sz="4000" i="1" dirty="0">
                <a:solidFill>
                  <a:srgbClr val="FFC000"/>
                </a:solidFill>
              </a:rPr>
              <a:t> = 0</a:t>
            </a:r>
          </a:p>
        </p:txBody>
      </p:sp>
      <p:sp>
        <p:nvSpPr>
          <p:cNvPr id="156" name="Rectangle 155"/>
          <p:cNvSpPr/>
          <p:nvPr/>
        </p:nvSpPr>
        <p:spPr>
          <a:xfrm flipH="1" flipV="1">
            <a:off x="6026923" y="4528723"/>
            <a:ext cx="405239" cy="106401"/>
          </a:xfrm>
          <a:prstGeom prst="rect">
            <a:avLst/>
          </a:prstGeom>
          <a:solidFill>
            <a:srgbClr val="92D050"/>
          </a:solidFill>
          <a:ln>
            <a:solidFill>
              <a:srgbClr val="FF0000"/>
            </a:solidFill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IN"/>
          </a:p>
        </p:txBody>
      </p:sp>
      <p:sp>
        <p:nvSpPr>
          <p:cNvPr id="157" name="Title 2"/>
          <p:cNvSpPr txBox="1">
            <a:spLocks/>
          </p:cNvSpPr>
          <p:nvPr/>
        </p:nvSpPr>
        <p:spPr>
          <a:xfrm>
            <a:off x="5845255" y="4649160"/>
            <a:ext cx="391376" cy="191295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>
            <a:lvl1pPr algn="l" defTabSz="914400" rtl="0" eaLnBrk="1" latinLnBrk="0" hangingPunct="1">
              <a:lnSpc>
                <a:spcPct val="85000"/>
              </a:lnSpc>
              <a:spcBef>
                <a:spcPct val="0"/>
              </a:spcBef>
              <a:buNone/>
              <a:defRPr sz="7200" kern="1200" spc="-50" baseline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IN" sz="1000" i="1" dirty="0"/>
              <a:t>S2</a:t>
            </a:r>
          </a:p>
        </p:txBody>
      </p:sp>
      <p:sp>
        <p:nvSpPr>
          <p:cNvPr id="168" name="Title 2"/>
          <p:cNvSpPr txBox="1">
            <a:spLocks/>
          </p:cNvSpPr>
          <p:nvPr/>
        </p:nvSpPr>
        <p:spPr>
          <a:xfrm>
            <a:off x="6141058" y="4669933"/>
            <a:ext cx="391376" cy="191295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>
            <a:lvl1pPr algn="l" defTabSz="914400" rtl="0" eaLnBrk="1" latinLnBrk="0" hangingPunct="1">
              <a:lnSpc>
                <a:spcPct val="85000"/>
              </a:lnSpc>
              <a:spcBef>
                <a:spcPct val="0"/>
              </a:spcBef>
              <a:buNone/>
              <a:defRPr sz="7200" kern="1200" spc="-50" baseline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IN" sz="1000" i="1" dirty="0"/>
              <a:t>S1</a:t>
            </a:r>
          </a:p>
        </p:txBody>
      </p:sp>
      <p:sp>
        <p:nvSpPr>
          <p:cNvPr id="169" name="Rectangle 168"/>
          <p:cNvSpPr/>
          <p:nvPr/>
        </p:nvSpPr>
        <p:spPr>
          <a:xfrm flipH="1" flipV="1">
            <a:off x="6017393" y="4828760"/>
            <a:ext cx="405239" cy="106401"/>
          </a:xfrm>
          <a:prstGeom prst="rect">
            <a:avLst/>
          </a:prstGeom>
          <a:solidFill>
            <a:srgbClr val="92D050"/>
          </a:solidFill>
          <a:ln>
            <a:solidFill>
              <a:srgbClr val="FF0000"/>
            </a:solidFill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IN"/>
          </a:p>
        </p:txBody>
      </p:sp>
      <p:sp>
        <p:nvSpPr>
          <p:cNvPr id="174" name="Title 2"/>
          <p:cNvSpPr txBox="1">
            <a:spLocks/>
          </p:cNvSpPr>
          <p:nvPr/>
        </p:nvSpPr>
        <p:spPr>
          <a:xfrm>
            <a:off x="5835725" y="4949197"/>
            <a:ext cx="391376" cy="191295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>
            <a:lvl1pPr algn="l" defTabSz="914400" rtl="0" eaLnBrk="1" latinLnBrk="0" hangingPunct="1">
              <a:lnSpc>
                <a:spcPct val="85000"/>
              </a:lnSpc>
              <a:spcBef>
                <a:spcPct val="0"/>
              </a:spcBef>
              <a:buNone/>
              <a:defRPr sz="7200" kern="1200" spc="-50" baseline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IN" sz="1000" i="1" dirty="0"/>
              <a:t>S2</a:t>
            </a:r>
          </a:p>
        </p:txBody>
      </p:sp>
      <p:sp>
        <p:nvSpPr>
          <p:cNvPr id="175" name="Title 2"/>
          <p:cNvSpPr txBox="1">
            <a:spLocks/>
          </p:cNvSpPr>
          <p:nvPr/>
        </p:nvSpPr>
        <p:spPr>
          <a:xfrm>
            <a:off x="6131528" y="4965211"/>
            <a:ext cx="391376" cy="191295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>
            <a:lvl1pPr algn="l" defTabSz="914400" rtl="0" eaLnBrk="1" latinLnBrk="0" hangingPunct="1">
              <a:lnSpc>
                <a:spcPct val="85000"/>
              </a:lnSpc>
              <a:spcBef>
                <a:spcPct val="0"/>
              </a:spcBef>
              <a:buNone/>
              <a:defRPr sz="7200" kern="1200" spc="-50" baseline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IN" sz="1000" i="1" dirty="0"/>
              <a:t>S1</a:t>
            </a:r>
          </a:p>
        </p:txBody>
      </p:sp>
      <p:sp>
        <p:nvSpPr>
          <p:cNvPr id="188" name="Rectangle 187"/>
          <p:cNvSpPr/>
          <p:nvPr/>
        </p:nvSpPr>
        <p:spPr>
          <a:xfrm flipH="1" flipV="1">
            <a:off x="6026912" y="5104998"/>
            <a:ext cx="405239" cy="106401"/>
          </a:xfrm>
          <a:prstGeom prst="rect">
            <a:avLst/>
          </a:prstGeom>
          <a:solidFill>
            <a:srgbClr val="92D050"/>
          </a:solidFill>
          <a:ln>
            <a:solidFill>
              <a:srgbClr val="FF0000"/>
            </a:solidFill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IN"/>
          </a:p>
        </p:txBody>
      </p:sp>
      <p:sp>
        <p:nvSpPr>
          <p:cNvPr id="217" name="Title 2"/>
          <p:cNvSpPr txBox="1">
            <a:spLocks/>
          </p:cNvSpPr>
          <p:nvPr/>
        </p:nvSpPr>
        <p:spPr>
          <a:xfrm>
            <a:off x="5845244" y="5225435"/>
            <a:ext cx="391376" cy="191295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>
            <a:lvl1pPr algn="l" defTabSz="914400" rtl="0" eaLnBrk="1" latinLnBrk="0" hangingPunct="1">
              <a:lnSpc>
                <a:spcPct val="85000"/>
              </a:lnSpc>
              <a:spcBef>
                <a:spcPct val="0"/>
              </a:spcBef>
              <a:buNone/>
              <a:defRPr sz="7200" kern="1200" spc="-50" baseline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IN" sz="1000" i="1" dirty="0"/>
              <a:t>S2</a:t>
            </a:r>
          </a:p>
        </p:txBody>
      </p:sp>
      <p:sp>
        <p:nvSpPr>
          <p:cNvPr id="224" name="Title 2"/>
          <p:cNvSpPr txBox="1">
            <a:spLocks/>
          </p:cNvSpPr>
          <p:nvPr/>
        </p:nvSpPr>
        <p:spPr>
          <a:xfrm>
            <a:off x="6141047" y="5246208"/>
            <a:ext cx="391376" cy="191295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>
            <a:lvl1pPr algn="l" defTabSz="914400" rtl="0" eaLnBrk="1" latinLnBrk="0" hangingPunct="1">
              <a:lnSpc>
                <a:spcPct val="85000"/>
              </a:lnSpc>
              <a:spcBef>
                <a:spcPct val="0"/>
              </a:spcBef>
              <a:buNone/>
              <a:defRPr sz="7200" kern="1200" spc="-50" baseline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IN" sz="1000" i="1" dirty="0"/>
              <a:t>S1</a:t>
            </a:r>
          </a:p>
        </p:txBody>
      </p:sp>
      <p:sp>
        <p:nvSpPr>
          <p:cNvPr id="225" name="Rectangle 224"/>
          <p:cNvSpPr/>
          <p:nvPr/>
        </p:nvSpPr>
        <p:spPr>
          <a:xfrm flipH="1" flipV="1">
            <a:off x="6026919" y="5362178"/>
            <a:ext cx="405239" cy="106401"/>
          </a:xfrm>
          <a:prstGeom prst="rect">
            <a:avLst/>
          </a:prstGeom>
          <a:solidFill>
            <a:srgbClr val="92D050"/>
          </a:solidFill>
          <a:ln>
            <a:solidFill>
              <a:srgbClr val="FF0000"/>
            </a:solidFill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IN"/>
          </a:p>
        </p:txBody>
      </p:sp>
      <p:sp>
        <p:nvSpPr>
          <p:cNvPr id="226" name="Title 2"/>
          <p:cNvSpPr txBox="1">
            <a:spLocks/>
          </p:cNvSpPr>
          <p:nvPr/>
        </p:nvSpPr>
        <p:spPr>
          <a:xfrm>
            <a:off x="5845251" y="5482615"/>
            <a:ext cx="391376" cy="191295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>
            <a:lvl1pPr algn="l" defTabSz="914400" rtl="0" eaLnBrk="1" latinLnBrk="0" hangingPunct="1">
              <a:lnSpc>
                <a:spcPct val="85000"/>
              </a:lnSpc>
              <a:spcBef>
                <a:spcPct val="0"/>
              </a:spcBef>
              <a:buNone/>
              <a:defRPr sz="7200" kern="1200" spc="-50" baseline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IN" sz="1000" i="1" dirty="0"/>
              <a:t>S2</a:t>
            </a:r>
          </a:p>
        </p:txBody>
      </p:sp>
      <p:sp>
        <p:nvSpPr>
          <p:cNvPr id="227" name="Title 2"/>
          <p:cNvSpPr txBox="1">
            <a:spLocks/>
          </p:cNvSpPr>
          <p:nvPr/>
        </p:nvSpPr>
        <p:spPr>
          <a:xfrm>
            <a:off x="6141054" y="5503388"/>
            <a:ext cx="391376" cy="191295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>
            <a:lvl1pPr algn="l" defTabSz="914400" rtl="0" eaLnBrk="1" latinLnBrk="0" hangingPunct="1">
              <a:lnSpc>
                <a:spcPct val="85000"/>
              </a:lnSpc>
              <a:spcBef>
                <a:spcPct val="0"/>
              </a:spcBef>
              <a:buNone/>
              <a:defRPr sz="7200" kern="1200" spc="-50" baseline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IN" sz="1000" i="1" dirty="0"/>
              <a:t>S1</a:t>
            </a:r>
          </a:p>
        </p:txBody>
      </p:sp>
      <p:sp>
        <p:nvSpPr>
          <p:cNvPr id="228" name="Rectangle 227"/>
          <p:cNvSpPr/>
          <p:nvPr/>
        </p:nvSpPr>
        <p:spPr>
          <a:xfrm flipH="1" flipV="1">
            <a:off x="6022148" y="5638401"/>
            <a:ext cx="405239" cy="106401"/>
          </a:xfrm>
          <a:prstGeom prst="rect">
            <a:avLst/>
          </a:prstGeom>
          <a:solidFill>
            <a:srgbClr val="92D050"/>
          </a:solidFill>
          <a:ln>
            <a:solidFill>
              <a:srgbClr val="FF0000"/>
            </a:solidFill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IN"/>
          </a:p>
        </p:txBody>
      </p:sp>
      <p:sp>
        <p:nvSpPr>
          <p:cNvPr id="229" name="Title 2"/>
          <p:cNvSpPr txBox="1">
            <a:spLocks/>
          </p:cNvSpPr>
          <p:nvPr/>
        </p:nvSpPr>
        <p:spPr>
          <a:xfrm>
            <a:off x="5840480" y="5758838"/>
            <a:ext cx="391376" cy="191295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>
            <a:lvl1pPr algn="l" defTabSz="914400" rtl="0" eaLnBrk="1" latinLnBrk="0" hangingPunct="1">
              <a:lnSpc>
                <a:spcPct val="85000"/>
              </a:lnSpc>
              <a:spcBef>
                <a:spcPct val="0"/>
              </a:spcBef>
              <a:buNone/>
              <a:defRPr sz="7200" kern="1200" spc="-50" baseline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IN" sz="1000" i="1" dirty="0"/>
              <a:t>S2</a:t>
            </a:r>
          </a:p>
        </p:txBody>
      </p:sp>
      <p:sp>
        <p:nvSpPr>
          <p:cNvPr id="230" name="Title 2"/>
          <p:cNvSpPr txBox="1">
            <a:spLocks/>
          </p:cNvSpPr>
          <p:nvPr/>
        </p:nvSpPr>
        <p:spPr>
          <a:xfrm>
            <a:off x="6136283" y="5779611"/>
            <a:ext cx="391376" cy="191295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>
            <a:lvl1pPr algn="l" defTabSz="914400" rtl="0" eaLnBrk="1" latinLnBrk="0" hangingPunct="1">
              <a:lnSpc>
                <a:spcPct val="85000"/>
              </a:lnSpc>
              <a:spcBef>
                <a:spcPct val="0"/>
              </a:spcBef>
              <a:buNone/>
              <a:defRPr sz="7200" kern="1200" spc="-50" baseline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IN" sz="1000" i="1" dirty="0"/>
              <a:t>S1</a:t>
            </a:r>
          </a:p>
        </p:txBody>
      </p:sp>
      <p:sp>
        <p:nvSpPr>
          <p:cNvPr id="5" name="Oval 4"/>
          <p:cNvSpPr/>
          <p:nvPr/>
        </p:nvSpPr>
        <p:spPr>
          <a:xfrm>
            <a:off x="5849872" y="6011719"/>
            <a:ext cx="690013" cy="374928"/>
          </a:xfrm>
          <a:prstGeom prst="ellipse">
            <a:avLst/>
          </a:prstGeom>
          <a:solidFill>
            <a:srgbClr val="92D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IN"/>
          </a:p>
        </p:txBody>
      </p:sp>
      <p:cxnSp>
        <p:nvCxnSpPr>
          <p:cNvPr id="7" name="Elbow Connector 6"/>
          <p:cNvCxnSpPr>
            <a:stCxn id="156" idx="3"/>
            <a:endCxn id="5" idx="2"/>
          </p:cNvCxnSpPr>
          <p:nvPr/>
        </p:nvCxnSpPr>
        <p:spPr>
          <a:xfrm rot="10800000" flipV="1">
            <a:off x="5849873" y="4581923"/>
            <a:ext cx="177051" cy="1617260"/>
          </a:xfrm>
          <a:prstGeom prst="bentConnector3">
            <a:avLst>
              <a:gd name="adj1" fmla="val 229115"/>
            </a:avLst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" name="Elbow Connector 8"/>
          <p:cNvCxnSpPr>
            <a:stCxn id="156" idx="1"/>
            <a:endCxn id="5" idx="6"/>
          </p:cNvCxnSpPr>
          <p:nvPr/>
        </p:nvCxnSpPr>
        <p:spPr>
          <a:xfrm>
            <a:off x="6432162" y="4581923"/>
            <a:ext cx="107723" cy="1617260"/>
          </a:xfrm>
          <a:prstGeom prst="bentConnector3">
            <a:avLst>
              <a:gd name="adj1" fmla="val 312211"/>
            </a:avLst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" name="Straight Connector 10"/>
          <p:cNvCxnSpPr>
            <a:stCxn id="169" idx="3"/>
          </p:cNvCxnSpPr>
          <p:nvPr/>
        </p:nvCxnSpPr>
        <p:spPr>
          <a:xfrm flipH="1">
            <a:off x="5624447" y="4881960"/>
            <a:ext cx="392946" cy="4013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" name="Straight Connector 12"/>
          <p:cNvCxnSpPr>
            <a:stCxn id="169" idx="1"/>
          </p:cNvCxnSpPr>
          <p:nvPr/>
        </p:nvCxnSpPr>
        <p:spPr>
          <a:xfrm>
            <a:off x="6422632" y="4881960"/>
            <a:ext cx="342678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31" name="Straight Connector 230"/>
          <p:cNvCxnSpPr/>
          <p:nvPr/>
        </p:nvCxnSpPr>
        <p:spPr>
          <a:xfrm flipH="1">
            <a:off x="5624447" y="5150958"/>
            <a:ext cx="392946" cy="4013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32" name="Straight Connector 231"/>
          <p:cNvCxnSpPr/>
          <p:nvPr/>
        </p:nvCxnSpPr>
        <p:spPr>
          <a:xfrm>
            <a:off x="6422632" y="5150958"/>
            <a:ext cx="342678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33" name="Straight Connector 232"/>
          <p:cNvCxnSpPr/>
          <p:nvPr/>
        </p:nvCxnSpPr>
        <p:spPr>
          <a:xfrm flipH="1">
            <a:off x="5629202" y="5419956"/>
            <a:ext cx="392946" cy="4013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34" name="Straight Connector 233"/>
          <p:cNvCxnSpPr/>
          <p:nvPr/>
        </p:nvCxnSpPr>
        <p:spPr>
          <a:xfrm>
            <a:off x="6427387" y="5419956"/>
            <a:ext cx="342678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35" name="Straight Connector 234"/>
          <p:cNvCxnSpPr/>
          <p:nvPr/>
        </p:nvCxnSpPr>
        <p:spPr>
          <a:xfrm flipH="1">
            <a:off x="5624447" y="5681715"/>
            <a:ext cx="392946" cy="4013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36" name="Straight Connector 235"/>
          <p:cNvCxnSpPr/>
          <p:nvPr/>
        </p:nvCxnSpPr>
        <p:spPr>
          <a:xfrm>
            <a:off x="6422632" y="5681715"/>
            <a:ext cx="342678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37" name="Title 2"/>
          <p:cNvSpPr txBox="1">
            <a:spLocks/>
          </p:cNvSpPr>
          <p:nvPr/>
        </p:nvSpPr>
        <p:spPr>
          <a:xfrm>
            <a:off x="5927980" y="6090527"/>
            <a:ext cx="523714" cy="258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 algn="l" defTabSz="914400" rtl="0" eaLnBrk="1" latinLnBrk="0" hangingPunct="1">
              <a:lnSpc>
                <a:spcPct val="85000"/>
              </a:lnSpc>
              <a:spcBef>
                <a:spcPct val="0"/>
              </a:spcBef>
              <a:buNone/>
              <a:defRPr sz="7200" kern="1200" spc="-50" baseline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IN" sz="2000" i="1" dirty="0">
                <a:solidFill>
                  <a:schemeClr val="bg1"/>
                </a:solidFill>
              </a:rPr>
              <a:t>87</a:t>
            </a:r>
          </a:p>
        </p:txBody>
      </p:sp>
      <p:sp>
        <p:nvSpPr>
          <p:cNvPr id="238" name="Rectangle 237"/>
          <p:cNvSpPr/>
          <p:nvPr/>
        </p:nvSpPr>
        <p:spPr>
          <a:xfrm>
            <a:off x="3871451" y="3917643"/>
            <a:ext cx="668740" cy="627797"/>
          </a:xfrm>
          <a:prstGeom prst="rect">
            <a:avLst/>
          </a:prstGeom>
          <a:solidFill>
            <a:srgbClr val="92D050"/>
          </a:solidFill>
          <a:ln>
            <a:solidFill>
              <a:srgbClr val="FFC000"/>
            </a:solidFill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IN"/>
          </a:p>
        </p:txBody>
      </p:sp>
      <p:sp>
        <p:nvSpPr>
          <p:cNvPr id="239" name="Rectangle 238"/>
          <p:cNvSpPr/>
          <p:nvPr/>
        </p:nvSpPr>
        <p:spPr>
          <a:xfrm>
            <a:off x="3898540" y="1831573"/>
            <a:ext cx="668740" cy="627797"/>
          </a:xfrm>
          <a:prstGeom prst="rect">
            <a:avLst/>
          </a:prstGeom>
          <a:solidFill>
            <a:srgbClr val="92D050"/>
          </a:solidFill>
          <a:ln>
            <a:solidFill>
              <a:srgbClr val="FFC000"/>
            </a:solidFill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IN"/>
          </a:p>
        </p:txBody>
      </p:sp>
      <p:sp>
        <p:nvSpPr>
          <p:cNvPr id="240" name="Rectangle 239"/>
          <p:cNvSpPr/>
          <p:nvPr/>
        </p:nvSpPr>
        <p:spPr>
          <a:xfrm>
            <a:off x="7757030" y="1321173"/>
            <a:ext cx="668740" cy="627797"/>
          </a:xfrm>
          <a:prstGeom prst="rect">
            <a:avLst/>
          </a:prstGeom>
          <a:solidFill>
            <a:srgbClr val="92D050"/>
          </a:solidFill>
          <a:ln>
            <a:solidFill>
              <a:srgbClr val="FFC000"/>
            </a:solidFill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IN"/>
          </a:p>
        </p:txBody>
      </p:sp>
      <p:sp>
        <p:nvSpPr>
          <p:cNvPr id="241" name="Rectangle 240"/>
          <p:cNvSpPr/>
          <p:nvPr/>
        </p:nvSpPr>
        <p:spPr>
          <a:xfrm>
            <a:off x="7758597" y="1327857"/>
            <a:ext cx="668740" cy="627797"/>
          </a:xfrm>
          <a:prstGeom prst="rect">
            <a:avLst/>
          </a:prstGeom>
          <a:noFill/>
          <a:ln>
            <a:solidFill>
              <a:srgbClr val="FFC000"/>
            </a:solidFill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IN"/>
          </a:p>
        </p:txBody>
      </p:sp>
      <p:sp>
        <p:nvSpPr>
          <p:cNvPr id="242" name="Rectangle 241"/>
          <p:cNvSpPr/>
          <p:nvPr/>
        </p:nvSpPr>
        <p:spPr>
          <a:xfrm>
            <a:off x="3885939" y="1839542"/>
            <a:ext cx="668740" cy="627797"/>
          </a:xfrm>
          <a:prstGeom prst="rect">
            <a:avLst/>
          </a:prstGeom>
          <a:noFill/>
          <a:ln>
            <a:solidFill>
              <a:srgbClr val="FFC000"/>
            </a:solidFill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IN"/>
          </a:p>
        </p:txBody>
      </p:sp>
      <p:sp>
        <p:nvSpPr>
          <p:cNvPr id="243" name="Rectangle 242"/>
          <p:cNvSpPr/>
          <p:nvPr/>
        </p:nvSpPr>
        <p:spPr>
          <a:xfrm>
            <a:off x="3885432" y="3895310"/>
            <a:ext cx="668740" cy="627797"/>
          </a:xfrm>
          <a:prstGeom prst="rect">
            <a:avLst/>
          </a:prstGeom>
          <a:noFill/>
          <a:ln>
            <a:solidFill>
              <a:srgbClr val="FFC000"/>
            </a:solidFill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IN"/>
          </a:p>
        </p:txBody>
      </p:sp>
      <p:grpSp>
        <p:nvGrpSpPr>
          <p:cNvPr id="4" name="Group 3">
            <a:extLst>
              <a:ext uri="{FF2B5EF4-FFF2-40B4-BE49-F238E27FC236}">
                <a16:creationId xmlns:a16="http://schemas.microsoft.com/office/drawing/2014/main" id="{655F695F-F978-7FEF-B73C-0931EF272259}"/>
              </a:ext>
            </a:extLst>
          </p:cNvPr>
          <p:cNvGrpSpPr/>
          <p:nvPr/>
        </p:nvGrpSpPr>
        <p:grpSpPr>
          <a:xfrm>
            <a:off x="6760556" y="5681715"/>
            <a:ext cx="767390" cy="584790"/>
            <a:chOff x="6760556" y="5681715"/>
            <a:chExt cx="767390" cy="584790"/>
          </a:xfrm>
        </p:grpSpPr>
        <p:cxnSp>
          <p:nvCxnSpPr>
            <p:cNvPr id="244" name="Straight Connector 243"/>
            <p:cNvCxnSpPr/>
            <p:nvPr/>
          </p:nvCxnSpPr>
          <p:spPr>
            <a:xfrm flipH="1" flipV="1">
              <a:off x="6760556" y="5681715"/>
              <a:ext cx="502257" cy="226685"/>
            </a:xfrm>
            <a:prstGeom prst="line">
              <a:avLst/>
            </a:prstGeom>
            <a:ln w="19050">
              <a:solidFill>
                <a:schemeClr val="tx1"/>
              </a:solidFill>
            </a:ln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6" name="Straight Connector 245"/>
            <p:cNvCxnSpPr/>
            <p:nvPr/>
          </p:nvCxnSpPr>
          <p:spPr>
            <a:xfrm>
              <a:off x="7119643" y="6190126"/>
              <a:ext cx="273790" cy="0"/>
            </a:xfrm>
            <a:prstGeom prst="line">
              <a:avLst/>
            </a:prstGeom>
            <a:ln w="19050">
              <a:solidFill>
                <a:schemeClr val="tx1"/>
              </a:solidFill>
            </a:ln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7" name="Straight Connector 246"/>
            <p:cNvCxnSpPr/>
            <p:nvPr/>
          </p:nvCxnSpPr>
          <p:spPr>
            <a:xfrm>
              <a:off x="6982748" y="6032605"/>
              <a:ext cx="545198" cy="0"/>
            </a:xfrm>
            <a:prstGeom prst="line">
              <a:avLst/>
            </a:prstGeom>
            <a:ln w="19050">
              <a:solidFill>
                <a:schemeClr val="tx1"/>
              </a:solidFill>
            </a:ln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8" name="Straight Connector 247"/>
            <p:cNvCxnSpPr/>
            <p:nvPr/>
          </p:nvCxnSpPr>
          <p:spPr>
            <a:xfrm>
              <a:off x="7037409" y="6108984"/>
              <a:ext cx="435769" cy="4763"/>
            </a:xfrm>
            <a:prstGeom prst="line">
              <a:avLst/>
            </a:prstGeom>
            <a:ln w="19050">
              <a:solidFill>
                <a:schemeClr val="tx1"/>
              </a:solidFill>
            </a:ln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9" name="Straight Connector 248"/>
            <p:cNvCxnSpPr/>
            <p:nvPr/>
          </p:nvCxnSpPr>
          <p:spPr>
            <a:xfrm>
              <a:off x="7188090" y="6266505"/>
              <a:ext cx="142213" cy="0"/>
            </a:xfrm>
            <a:prstGeom prst="line">
              <a:avLst/>
            </a:prstGeom>
            <a:ln w="19050">
              <a:solidFill>
                <a:schemeClr val="tx1"/>
              </a:solidFill>
            </a:ln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0" name="Straight Connector 249"/>
            <p:cNvCxnSpPr/>
            <p:nvPr/>
          </p:nvCxnSpPr>
          <p:spPr>
            <a:xfrm flipV="1">
              <a:off x="7255293" y="5899878"/>
              <a:ext cx="1191" cy="365698"/>
            </a:xfrm>
            <a:prstGeom prst="line">
              <a:avLst/>
            </a:prstGeom>
            <a:ln w="19050">
              <a:solidFill>
                <a:schemeClr val="tx1"/>
              </a:solidFill>
            </a:ln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2" name="Slide Number Placeholder 1">
            <a:extLst>
              <a:ext uri="{FF2B5EF4-FFF2-40B4-BE49-F238E27FC236}">
                <a16:creationId xmlns:a16="http://schemas.microsoft.com/office/drawing/2014/main" id="{B76AB721-9A7C-DEBE-26C1-E460D10E0F2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>
            <a:normAutofit lnSpcReduction="10000"/>
          </a:bodyPr>
          <a:lstStyle/>
          <a:p>
            <a:fld id="{19C1AEB4-7037-4088-A46E-D96AF956DC0D}" type="slidenum">
              <a:rPr lang="en-IN" smtClean="0"/>
              <a:t>128</a:t>
            </a:fld>
            <a:endParaRPr lang="en-IN"/>
          </a:p>
        </p:txBody>
      </p:sp>
      <p:grpSp>
        <p:nvGrpSpPr>
          <p:cNvPr id="6" name="Group 5">
            <a:extLst>
              <a:ext uri="{FF2B5EF4-FFF2-40B4-BE49-F238E27FC236}">
                <a16:creationId xmlns:a16="http://schemas.microsoft.com/office/drawing/2014/main" id="{5A3427A9-EBC0-4D54-0166-EACCC5915997}"/>
              </a:ext>
            </a:extLst>
          </p:cNvPr>
          <p:cNvGrpSpPr/>
          <p:nvPr/>
        </p:nvGrpSpPr>
        <p:grpSpPr>
          <a:xfrm>
            <a:off x="11481757" y="74540"/>
            <a:ext cx="620304" cy="653010"/>
            <a:chOff x="8366841" y="1587144"/>
            <a:chExt cx="620304" cy="653010"/>
          </a:xfrm>
        </p:grpSpPr>
        <p:cxnSp>
          <p:nvCxnSpPr>
            <p:cNvPr id="8" name="Straight Connector 7">
              <a:extLst>
                <a:ext uri="{FF2B5EF4-FFF2-40B4-BE49-F238E27FC236}">
                  <a16:creationId xmlns:a16="http://schemas.microsoft.com/office/drawing/2014/main" id="{C1C37F70-4CA4-0DB5-DC92-3F725283AFB3}"/>
                </a:ext>
              </a:extLst>
            </p:cNvPr>
            <p:cNvCxnSpPr/>
            <p:nvPr/>
          </p:nvCxnSpPr>
          <p:spPr>
            <a:xfrm>
              <a:off x="8672017" y="1587144"/>
              <a:ext cx="0" cy="653010"/>
            </a:xfrm>
            <a:prstGeom prst="line">
              <a:avLst/>
            </a:prstGeom>
            <a:effectLst>
              <a:glow rad="63500">
                <a:schemeClr val="accent1">
                  <a:satMod val="175000"/>
                  <a:alpha val="40000"/>
                </a:schemeClr>
              </a:glow>
            </a:effectLst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0" name="Straight Connector 9">
              <a:extLst>
                <a:ext uri="{FF2B5EF4-FFF2-40B4-BE49-F238E27FC236}">
                  <a16:creationId xmlns:a16="http://schemas.microsoft.com/office/drawing/2014/main" id="{4AD04F7D-2749-AAA8-D61B-548ECD01F362}"/>
                </a:ext>
              </a:extLst>
            </p:cNvPr>
            <p:cNvCxnSpPr/>
            <p:nvPr/>
          </p:nvCxnSpPr>
          <p:spPr>
            <a:xfrm>
              <a:off x="8366841" y="1917229"/>
              <a:ext cx="620304" cy="0"/>
            </a:xfrm>
            <a:prstGeom prst="line">
              <a:avLst/>
            </a:prstGeom>
            <a:effectLst>
              <a:glow rad="63500">
                <a:schemeClr val="accent1">
                  <a:satMod val="175000"/>
                  <a:alpha val="40000"/>
                </a:schemeClr>
              </a:glow>
            </a:effectLst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grpSp>
        <p:nvGrpSpPr>
          <p:cNvPr id="12" name="Group 11">
            <a:extLst>
              <a:ext uri="{FF2B5EF4-FFF2-40B4-BE49-F238E27FC236}">
                <a16:creationId xmlns:a16="http://schemas.microsoft.com/office/drawing/2014/main" id="{C81FBB79-16D2-7632-1D8E-5F3361891214}"/>
              </a:ext>
            </a:extLst>
          </p:cNvPr>
          <p:cNvGrpSpPr/>
          <p:nvPr/>
        </p:nvGrpSpPr>
        <p:grpSpPr>
          <a:xfrm>
            <a:off x="11157779" y="-216759"/>
            <a:ext cx="1260000" cy="1260000"/>
            <a:chOff x="7064043" y="3066250"/>
            <a:chExt cx="1260000" cy="1260000"/>
          </a:xfrm>
        </p:grpSpPr>
        <p:sp>
          <p:nvSpPr>
            <p:cNvPr id="14" name="Oval 13">
              <a:extLst>
                <a:ext uri="{FF2B5EF4-FFF2-40B4-BE49-F238E27FC236}">
                  <a16:creationId xmlns:a16="http://schemas.microsoft.com/office/drawing/2014/main" id="{04C473DA-3769-2CEA-1AB6-3140A6B1A750}"/>
                </a:ext>
              </a:extLst>
            </p:cNvPr>
            <p:cNvSpPr/>
            <p:nvPr/>
          </p:nvSpPr>
          <p:spPr>
            <a:xfrm>
              <a:off x="7064043" y="3066250"/>
              <a:ext cx="1260000" cy="1260000"/>
            </a:xfrm>
            <a:prstGeom prst="ellipse">
              <a:avLst/>
            </a:prstGeom>
            <a:noFill/>
            <a:ln>
              <a:solidFill>
                <a:schemeClr val="bg1"/>
              </a:solidFill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IN"/>
            </a:p>
          </p:txBody>
        </p:sp>
        <p:grpSp>
          <p:nvGrpSpPr>
            <p:cNvPr id="15" name="Group 14">
              <a:extLst>
                <a:ext uri="{FF2B5EF4-FFF2-40B4-BE49-F238E27FC236}">
                  <a16:creationId xmlns:a16="http://schemas.microsoft.com/office/drawing/2014/main" id="{3AC86ABB-80EB-9DFE-B7B6-474EACF6019A}"/>
                </a:ext>
              </a:extLst>
            </p:cNvPr>
            <p:cNvGrpSpPr/>
            <p:nvPr/>
          </p:nvGrpSpPr>
          <p:grpSpPr>
            <a:xfrm>
              <a:off x="7330553" y="3336250"/>
              <a:ext cx="726980" cy="720000"/>
              <a:chOff x="9768840" y="2275840"/>
              <a:chExt cx="726980" cy="720000"/>
            </a:xfrm>
          </p:grpSpPr>
          <p:sp>
            <p:nvSpPr>
              <p:cNvPr id="16" name="Oval 15">
                <a:extLst>
                  <a:ext uri="{FF2B5EF4-FFF2-40B4-BE49-F238E27FC236}">
                    <a16:creationId xmlns:a16="http://schemas.microsoft.com/office/drawing/2014/main" id="{8955CAC8-4353-58E8-DFBE-6AA1E99A1E04}"/>
                  </a:ext>
                </a:extLst>
              </p:cNvPr>
              <p:cNvSpPr/>
              <p:nvPr/>
            </p:nvSpPr>
            <p:spPr>
              <a:xfrm>
                <a:off x="9768840" y="2275840"/>
                <a:ext cx="720000" cy="720000"/>
              </a:xfrm>
              <a:prstGeom prst="ellipse">
                <a:avLst/>
              </a:prstGeom>
              <a:noFill/>
              <a:ln>
                <a:solidFill>
                  <a:schemeClr val="bg1"/>
                </a:solidFill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IN"/>
              </a:p>
            </p:txBody>
          </p:sp>
          <p:cxnSp>
            <p:nvCxnSpPr>
              <p:cNvPr id="17" name="Straight Arrow Connector 16">
                <a:extLst>
                  <a:ext uri="{FF2B5EF4-FFF2-40B4-BE49-F238E27FC236}">
                    <a16:creationId xmlns:a16="http://schemas.microsoft.com/office/drawing/2014/main" id="{B47C9D33-7689-D219-6170-44E06FB86984}"/>
                  </a:ext>
                </a:extLst>
              </p:cNvPr>
              <p:cNvCxnSpPr>
                <a:cxnSpLocks/>
              </p:cNvCxnSpPr>
              <p:nvPr/>
            </p:nvCxnSpPr>
            <p:spPr>
              <a:xfrm rot="7200000">
                <a:off x="9860407" y="2786655"/>
                <a:ext cx="360000" cy="6762"/>
              </a:xfrm>
              <a:prstGeom prst="straightConnector1">
                <a:avLst/>
              </a:prstGeom>
              <a:ln w="38100" cap="rnd">
                <a:solidFill>
                  <a:srgbClr val="FFFF00"/>
                </a:solidFill>
                <a:tailEnd type="triangle"/>
              </a:ln>
            </p:spPr>
            <p:style>
              <a:lnRef idx="2">
                <a:schemeClr val="accent3"/>
              </a:lnRef>
              <a:fillRef idx="0">
                <a:schemeClr val="accent3"/>
              </a:fillRef>
              <a:effectRef idx="1">
                <a:schemeClr val="accent3"/>
              </a:effectRef>
              <a:fontRef idx="minor">
                <a:schemeClr val="tx1"/>
              </a:fontRef>
            </p:style>
          </p:cxnSp>
          <p:cxnSp>
            <p:nvCxnSpPr>
              <p:cNvPr id="18" name="Straight Arrow Connector 17">
                <a:extLst>
                  <a:ext uri="{FF2B5EF4-FFF2-40B4-BE49-F238E27FC236}">
                    <a16:creationId xmlns:a16="http://schemas.microsoft.com/office/drawing/2014/main" id="{DE9F5FFC-B434-8E0A-2FD2-6C4687741FDD}"/>
                  </a:ext>
                </a:extLst>
              </p:cNvPr>
              <p:cNvCxnSpPr>
                <a:cxnSpLocks/>
              </p:cNvCxnSpPr>
              <p:nvPr/>
            </p:nvCxnSpPr>
            <p:spPr>
              <a:xfrm rot="14400000">
                <a:off x="9861767" y="2473195"/>
                <a:ext cx="360000" cy="6762"/>
              </a:xfrm>
              <a:prstGeom prst="straightConnector1">
                <a:avLst/>
              </a:prstGeom>
              <a:ln w="38100" cap="rnd">
                <a:solidFill>
                  <a:srgbClr val="0070C0"/>
                </a:solidFill>
                <a:tailEnd type="triangle"/>
              </a:ln>
            </p:spPr>
            <p:style>
              <a:lnRef idx="2">
                <a:schemeClr val="accent3"/>
              </a:lnRef>
              <a:fillRef idx="0">
                <a:schemeClr val="accent3"/>
              </a:fillRef>
              <a:effectRef idx="1">
                <a:schemeClr val="accent3"/>
              </a:effectRef>
              <a:fontRef idx="minor">
                <a:schemeClr val="tx1"/>
              </a:fontRef>
            </p:style>
          </p:cxnSp>
          <p:cxnSp>
            <p:nvCxnSpPr>
              <p:cNvPr id="19" name="Straight Arrow Connector 18">
                <a:extLst>
                  <a:ext uri="{FF2B5EF4-FFF2-40B4-BE49-F238E27FC236}">
                    <a16:creationId xmlns:a16="http://schemas.microsoft.com/office/drawing/2014/main" id="{A38F50AC-4F05-B2D2-A1B3-0DA33DC25B4B}"/>
                  </a:ext>
                </a:extLst>
              </p:cNvPr>
              <p:cNvCxnSpPr/>
              <p:nvPr/>
            </p:nvCxnSpPr>
            <p:spPr>
              <a:xfrm>
                <a:off x="10135820" y="2629924"/>
                <a:ext cx="360000" cy="6762"/>
              </a:xfrm>
              <a:prstGeom prst="straightConnector1">
                <a:avLst/>
              </a:prstGeom>
              <a:ln w="38100" cap="rnd">
                <a:solidFill>
                  <a:srgbClr val="FF0000"/>
                </a:solidFill>
                <a:tailEnd type="triangle"/>
              </a:ln>
            </p:spPr>
            <p:style>
              <a:lnRef idx="2">
                <a:schemeClr val="accent3"/>
              </a:lnRef>
              <a:fillRef idx="0">
                <a:schemeClr val="accent3"/>
              </a:fillRef>
              <a:effectRef idx="1">
                <a:schemeClr val="accent3"/>
              </a:effectRef>
              <a:fontRef idx="minor">
                <a:schemeClr val="tx1"/>
              </a:fontRef>
            </p:style>
          </p:cxnSp>
        </p:grpSp>
      </p:grpSp>
      <p:sp>
        <p:nvSpPr>
          <p:cNvPr id="20" name="Rectangle 19">
            <a:extLst>
              <a:ext uri="{FF2B5EF4-FFF2-40B4-BE49-F238E27FC236}">
                <a16:creationId xmlns:a16="http://schemas.microsoft.com/office/drawing/2014/main" id="{E1D7109D-64B5-5A92-25BA-6D1E27A1DB78}"/>
              </a:ext>
            </a:extLst>
          </p:cNvPr>
          <p:cNvSpPr/>
          <p:nvPr/>
        </p:nvSpPr>
        <p:spPr>
          <a:xfrm>
            <a:off x="11033567" y="-86686"/>
            <a:ext cx="513657" cy="405484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2000" b="0" cap="none" spc="0" dirty="0">
                <a:ln w="0"/>
                <a:solidFill>
                  <a:srgbClr val="92D050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120</a:t>
            </a:r>
          </a:p>
        </p:txBody>
      </p:sp>
      <p:sp>
        <p:nvSpPr>
          <p:cNvPr id="21" name="Rectangle 20">
            <a:extLst>
              <a:ext uri="{FF2B5EF4-FFF2-40B4-BE49-F238E27FC236}">
                <a16:creationId xmlns:a16="http://schemas.microsoft.com/office/drawing/2014/main" id="{3DE36AE1-BE08-B03C-F049-3B5769765B69}"/>
              </a:ext>
            </a:extLst>
          </p:cNvPr>
          <p:cNvSpPr/>
          <p:nvPr/>
        </p:nvSpPr>
        <p:spPr>
          <a:xfrm>
            <a:off x="11077769" y="566219"/>
            <a:ext cx="513657" cy="405484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2000" b="0" cap="none" spc="0" dirty="0">
                <a:ln w="0"/>
                <a:solidFill>
                  <a:srgbClr val="92D050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240</a:t>
            </a:r>
          </a:p>
        </p:txBody>
      </p:sp>
    </p:spTree>
    <p:extLst>
      <p:ext uri="{BB962C8B-B14F-4D97-AF65-F5344CB8AC3E}">
        <p14:creationId xmlns:p14="http://schemas.microsoft.com/office/powerpoint/2010/main" val="116085076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0">
        <p:cut/>
      </p:transition>
    </mc:Choice>
    <mc:Fallback xmlns="">
      <p:transition>
        <p:cut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8" presetClass="emph" presetSubtype="0" repeatCount="indefinite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Rot by="-21600000">
                                      <p:cBhvr>
                                        <p:cTn id="6" dur="20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12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1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12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1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12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1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2" presetClass="entr" presetSubtype="1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14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14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14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14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14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42" dur="500"/>
                                        <p:tgtEl>
                                          <p:spTgt spid="15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7" dur="500" fill="hold"/>
                                        <p:tgtEl>
                                          <p:spTgt spid="15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8" dur="500" fill="hold"/>
                                        <p:tgtEl>
                                          <p:spTgt spid="15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1" dur="500" fill="hold"/>
                                        <p:tgtEl>
                                          <p:spTgt spid="15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2" dur="500" fill="hold"/>
                                        <p:tgtEl>
                                          <p:spTgt spid="15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3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16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16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7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9" dur="1000"/>
                                        <p:tgtEl>
                                          <p:spTgt spid="16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0" dur="1000" fill="hold"/>
                                        <p:tgtEl>
                                          <p:spTgt spid="16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1" dur="1000" fill="hold"/>
                                        <p:tgtEl>
                                          <p:spTgt spid="16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62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4" dur="1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5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6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67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9" dur="1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0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1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72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4" dur="1000"/>
                                        <p:tgtEl>
                                          <p:spTgt spid="17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5" dur="1000" fill="hold"/>
                                        <p:tgtEl>
                                          <p:spTgt spid="17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6" dur="1000" fill="hold"/>
                                        <p:tgtEl>
                                          <p:spTgt spid="17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77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9" dur="1000"/>
                                        <p:tgtEl>
                                          <p:spTgt spid="17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0" dur="1000" fill="hold"/>
                                        <p:tgtEl>
                                          <p:spTgt spid="17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1" dur="1000" fill="hold"/>
                                        <p:tgtEl>
                                          <p:spTgt spid="17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82" presetID="16" presetClass="entr" presetSubtype="2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84" dur="500"/>
                                        <p:tgtEl>
                                          <p:spTgt spid="18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5" presetID="16" presetClass="entr" presetSubtype="2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87" dur="500"/>
                                        <p:tgtEl>
                                          <p:spTgt spid="2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8" presetID="16" presetClass="entr" presetSubtype="2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90" dur="500"/>
                                        <p:tgtEl>
                                          <p:spTgt spid="2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91" presetID="16" presetClass="entr" presetSubtype="2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93" dur="500"/>
                                        <p:tgtEl>
                                          <p:spTgt spid="23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94" presetID="16" presetClass="entr" presetSubtype="2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96" dur="500"/>
                                        <p:tgtEl>
                                          <p:spTgt spid="23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97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99" dur="500"/>
                                        <p:tgtEl>
                                          <p:spTgt spid="23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00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02" dur="500"/>
                                        <p:tgtEl>
                                          <p:spTgt spid="23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03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05" dur="500"/>
                                        <p:tgtEl>
                                          <p:spTgt spid="2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06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08" dur="500"/>
                                        <p:tgtEl>
                                          <p:spTgt spid="2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09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11" dur="500"/>
                                        <p:tgtEl>
                                          <p:spTgt spid="2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2" fill="hold">
                            <p:stCondLst>
                              <p:cond delay="1000"/>
                            </p:stCondLst>
                            <p:childTnLst>
                              <p:par>
                                <p:cTn id="113" presetID="6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15" dur="2000"/>
                                        <p:tgtEl>
                                          <p:spTgt spid="2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6" presetID="6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18" dur="2000"/>
                                        <p:tgtEl>
                                          <p:spTgt spid="2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9" presetID="6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21" dur="2000"/>
                                        <p:tgtEl>
                                          <p:spTgt spid="2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22" presetID="6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24" dur="2000"/>
                                        <p:tgtEl>
                                          <p:spTgt spid="23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25" presetID="6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27" dur="2000"/>
                                        <p:tgtEl>
                                          <p:spTgt spid="23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8" fill="hold">
                            <p:stCondLst>
                              <p:cond delay="3000"/>
                            </p:stCondLst>
                            <p:childTnLst>
                              <p:par>
                                <p:cTn id="129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1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2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3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5" dur="500" fill="hold"/>
                                        <p:tgtEl>
                                          <p:spTgt spid="23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6" dur="500" fill="hold"/>
                                        <p:tgtEl>
                                          <p:spTgt spid="23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7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9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0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41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43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4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5" fill="hold">
                      <p:stCondLst>
                        <p:cond delay="indefinite"/>
                      </p:stCondLst>
                      <p:childTnLst>
                        <p:par>
                          <p:cTn id="146" fill="hold">
                            <p:stCondLst>
                              <p:cond delay="0"/>
                            </p:stCondLst>
                            <p:childTnLst>
                              <p:par>
                                <p:cTn id="147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49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0" fill="hold">
                      <p:stCondLst>
                        <p:cond delay="indefinite"/>
                      </p:stCondLst>
                      <p:childTnLst>
                        <p:par>
                          <p:cTn id="151" fill="hold">
                            <p:stCondLst>
                              <p:cond delay="0"/>
                            </p:stCondLst>
                            <p:childTnLst>
                              <p:par>
                                <p:cTn id="152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4" dur="5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55" dur="5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56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8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59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0" fill="hold">
                      <p:stCondLst>
                        <p:cond delay="indefinite"/>
                      </p:stCondLst>
                      <p:childTnLst>
                        <p:par>
                          <p:cTn id="161" fill="hold">
                            <p:stCondLst>
                              <p:cond delay="0"/>
                            </p:stCondLst>
                            <p:childTnLst>
                              <p:par>
                                <p:cTn id="162" presetID="1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63" dur="500"/>
                                        <p:tgtEl>
                                          <p:spTgt spid="2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#ppt_h*1.125000"/>
                                          </p:val>
                                        </p:tav>
                                      </p:tavLst>
                                    </p:anim>
                                    <p:animEffect transition="out" filter="wipe(down)">
                                      <p:cBhvr>
                                        <p:cTn id="164" dur="500"/>
                                        <p:tgtEl>
                                          <p:spTgt spid="21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6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66" presetID="12" presetClass="exit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67" dur="500"/>
                                        <p:tgtEl>
                                          <p:spTgt spid="2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#ppt_h*1.125000"/>
                                          </p:val>
                                        </p:tav>
                                      </p:tavLst>
                                    </p:anim>
                                    <p:animEffect transition="out" filter="wipe(down)">
                                      <p:cBhvr>
                                        <p:cTn id="168" dur="500"/>
                                        <p:tgtEl>
                                          <p:spTgt spid="21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6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0" presetID="12" presetClass="exit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71" dur="500"/>
                                        <p:tgtEl>
                                          <p:spTgt spid="23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#ppt_h*1.125000"/>
                                          </p:val>
                                        </p:tav>
                                      </p:tavLst>
                                    </p:anim>
                                    <p:animEffect transition="out" filter="wipe(down)">
                                      <p:cBhvr>
                                        <p:cTn id="172" dur="500"/>
                                        <p:tgtEl>
                                          <p:spTgt spid="23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7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4" presetID="12" presetClass="exit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75" dur="500"/>
                                        <p:tgtEl>
                                          <p:spTgt spid="23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#ppt_h*1.125000"/>
                                          </p:val>
                                        </p:tav>
                                      </p:tavLst>
                                    </p:anim>
                                    <p:animEffect transition="out" filter="wipe(down)">
                                      <p:cBhvr>
                                        <p:cTn id="176" dur="500"/>
                                        <p:tgtEl>
                                          <p:spTgt spid="23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7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8" presetID="12" presetClass="exit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79" dur="500"/>
                                        <p:tgtEl>
                                          <p:spTgt spid="24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#ppt_h*1.125000"/>
                                          </p:val>
                                        </p:tav>
                                      </p:tavLst>
                                    </p:anim>
                                    <p:animEffect transition="out" filter="wipe(down)">
                                      <p:cBhvr>
                                        <p:cTn id="180" dur="500"/>
                                        <p:tgtEl>
                                          <p:spTgt spid="24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8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2" fill="hold">
                      <p:stCondLst>
                        <p:cond delay="indefinite"/>
                      </p:stCondLst>
                      <p:childTnLst>
                        <p:par>
                          <p:cTn id="183" fill="hold">
                            <p:stCondLst>
                              <p:cond delay="0"/>
                            </p:stCondLst>
                            <p:childTnLst>
                              <p:par>
                                <p:cTn id="184" presetID="35" presetClass="emph" presetSubtype="0" repeatCount="4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discrete" valueType="str">
                                      <p:cBhvr>
                                        <p:cTn id="185" dur="10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hidden"/>
                                          </p:val>
                                        </p:tav>
                                        <p:tav tm="50000">
                                          <p:val>
                                            <p:strVal val="visible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86" presetID="35" presetClass="emph" presetSubtype="0" repeatCount="4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discrete" valueType="str">
                                      <p:cBhvr>
                                        <p:cTn id="187" dur="10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hidden"/>
                                          </p:val>
                                        </p:tav>
                                        <p:tav tm="50000">
                                          <p:val>
                                            <p:strVal val="visible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12" grpId="0" animBg="1"/>
      <p:bldP spid="213" grpId="0" animBg="1"/>
      <p:bldP spid="120" grpId="0"/>
      <p:bldP spid="121" grpId="0"/>
      <p:bldP spid="122" grpId="0"/>
      <p:bldP spid="141" grpId="0"/>
      <p:bldP spid="145" grpId="0"/>
      <p:bldP spid="155" grpId="0"/>
      <p:bldP spid="156" grpId="0" animBg="1"/>
      <p:bldP spid="157" grpId="0"/>
      <p:bldP spid="168" grpId="0"/>
      <p:bldP spid="169" grpId="0" animBg="1"/>
      <p:bldP spid="174" grpId="0"/>
      <p:bldP spid="175" grpId="0"/>
      <p:bldP spid="188" grpId="0" animBg="1"/>
      <p:bldP spid="217" grpId="0"/>
      <p:bldP spid="224" grpId="0"/>
      <p:bldP spid="225" grpId="0" animBg="1"/>
      <p:bldP spid="226" grpId="0"/>
      <p:bldP spid="227" grpId="0"/>
      <p:bldP spid="228" grpId="0" animBg="1"/>
      <p:bldP spid="229" grpId="0"/>
      <p:bldP spid="230" grpId="0"/>
      <p:bldP spid="5" grpId="0" animBg="1"/>
      <p:bldP spid="237" grpId="0"/>
      <p:bldP spid="238" grpId="0" animBg="1"/>
      <p:bldP spid="239" grpId="0" animBg="1"/>
      <p:bldP spid="240" grpId="0" animBg="1"/>
    </p:bldLst>
  </p:timing>
</p:sld>
</file>

<file path=ppt/slides/slide1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/>
          <p:cNvSpPr>
            <a:spLocks noGrp="1"/>
          </p:cNvSpPr>
          <p:nvPr>
            <p:ph type="ctrTitle"/>
          </p:nvPr>
        </p:nvSpPr>
        <p:spPr>
          <a:xfrm>
            <a:off x="3456650" y="107119"/>
            <a:ext cx="5912433" cy="633120"/>
          </a:xfrm>
        </p:spPr>
        <p:txBody>
          <a:bodyPr>
            <a:normAutofit fontScale="90000"/>
          </a:bodyPr>
          <a:lstStyle/>
          <a:p>
            <a:pPr algn="ctr"/>
            <a:r>
              <a:rPr lang="en-IN" sz="4000" i="1" u="sng" dirty="0"/>
              <a:t>220 kV Bus bar protection</a:t>
            </a:r>
          </a:p>
        </p:txBody>
      </p:sp>
      <p:cxnSp>
        <p:nvCxnSpPr>
          <p:cNvPr id="77" name="Straight Connector 76"/>
          <p:cNvCxnSpPr/>
          <p:nvPr/>
        </p:nvCxnSpPr>
        <p:spPr>
          <a:xfrm flipV="1">
            <a:off x="6154368" y="1341277"/>
            <a:ext cx="741" cy="3501259"/>
          </a:xfrm>
          <a:prstGeom prst="line">
            <a:avLst/>
          </a:prstGeom>
          <a:ln w="57150">
            <a:solidFill>
              <a:srgbClr val="FF0000">
                <a:alpha val="95000"/>
              </a:srgbClr>
            </a:solidFill>
          </a:ln>
          <a:effectLst>
            <a:glow rad="228600">
              <a:schemeClr val="accent2">
                <a:satMod val="175000"/>
                <a:alpha val="40000"/>
              </a:schemeClr>
            </a:glow>
            <a:outerShdw blurRad="50800" dist="15240" dir="5400000" algn="tl" rotWithShape="0">
              <a:srgbClr val="000000">
                <a:alpha val="75000"/>
              </a:srgbClr>
            </a:outerShdw>
          </a:effectLst>
        </p:spPr>
        <p:style>
          <a:lnRef idx="3">
            <a:schemeClr val="accent4"/>
          </a:lnRef>
          <a:fillRef idx="0">
            <a:schemeClr val="accent4"/>
          </a:fillRef>
          <a:effectRef idx="2">
            <a:schemeClr val="accent4"/>
          </a:effectRef>
          <a:fontRef idx="minor">
            <a:schemeClr val="tx1"/>
          </a:fontRef>
        </p:style>
      </p:cxnSp>
      <p:sp>
        <p:nvSpPr>
          <p:cNvPr id="88" name="Oval 87"/>
          <p:cNvSpPr/>
          <p:nvPr/>
        </p:nvSpPr>
        <p:spPr>
          <a:xfrm>
            <a:off x="8925606" y="1532342"/>
            <a:ext cx="777923" cy="627797"/>
          </a:xfrm>
          <a:prstGeom prst="ellipse">
            <a:avLst/>
          </a:prstGeom>
          <a:noFill/>
          <a:ln>
            <a:solidFill>
              <a:srgbClr val="FFC000"/>
            </a:solidFill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IN"/>
          </a:p>
        </p:txBody>
      </p:sp>
      <p:sp>
        <p:nvSpPr>
          <p:cNvPr id="90" name="Rectangle 89"/>
          <p:cNvSpPr/>
          <p:nvPr/>
        </p:nvSpPr>
        <p:spPr>
          <a:xfrm>
            <a:off x="7745061" y="1525517"/>
            <a:ext cx="668740" cy="627797"/>
          </a:xfrm>
          <a:prstGeom prst="rect">
            <a:avLst/>
          </a:prstGeom>
          <a:solidFill>
            <a:srgbClr val="92D050"/>
          </a:solidFill>
          <a:ln>
            <a:solidFill>
              <a:srgbClr val="FFC000"/>
            </a:solidFill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IN"/>
          </a:p>
        </p:txBody>
      </p:sp>
      <p:cxnSp>
        <p:nvCxnSpPr>
          <p:cNvPr id="99" name="Straight Connector 98"/>
          <p:cNvCxnSpPr/>
          <p:nvPr/>
        </p:nvCxnSpPr>
        <p:spPr>
          <a:xfrm flipH="1">
            <a:off x="6155109" y="1832593"/>
            <a:ext cx="272954" cy="0"/>
          </a:xfrm>
          <a:prstGeom prst="line">
            <a:avLst/>
          </a:prstGeom>
          <a:ln>
            <a:solidFill>
              <a:srgbClr val="FFC000"/>
            </a:solidFill>
          </a:ln>
          <a:effectLst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0" name="Straight Connector 99"/>
          <p:cNvCxnSpPr>
            <a:stCxn id="90" idx="3"/>
            <a:endCxn id="88" idx="2"/>
          </p:cNvCxnSpPr>
          <p:nvPr/>
        </p:nvCxnSpPr>
        <p:spPr>
          <a:xfrm>
            <a:off x="8413801" y="1839416"/>
            <a:ext cx="511805" cy="6825"/>
          </a:xfrm>
          <a:prstGeom prst="line">
            <a:avLst/>
          </a:prstGeom>
          <a:ln>
            <a:solidFill>
              <a:srgbClr val="FFC000"/>
            </a:solidFill>
          </a:ln>
          <a:effectLst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1" name="Straight Arrow Connector 100"/>
          <p:cNvCxnSpPr/>
          <p:nvPr/>
        </p:nvCxnSpPr>
        <p:spPr>
          <a:xfrm>
            <a:off x="10988221" y="1869662"/>
            <a:ext cx="1065563" cy="0"/>
          </a:xfrm>
          <a:prstGeom prst="straightConnector1">
            <a:avLst/>
          </a:prstGeom>
          <a:ln>
            <a:solidFill>
              <a:srgbClr val="FFC000"/>
            </a:solidFill>
            <a:tailEnd type="triangle"/>
          </a:ln>
          <a:effectLst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2" name="Right Arrow 101"/>
          <p:cNvSpPr/>
          <p:nvPr/>
        </p:nvSpPr>
        <p:spPr>
          <a:xfrm>
            <a:off x="11794477" y="1774129"/>
            <a:ext cx="259307" cy="184245"/>
          </a:xfrm>
          <a:prstGeom prst="rightArrow">
            <a:avLst/>
          </a:prstGeom>
          <a:solidFill>
            <a:srgbClr val="FF5050"/>
          </a:solidFill>
          <a:ln>
            <a:solidFill>
              <a:srgbClr val="FFC000"/>
            </a:solidFill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IN"/>
          </a:p>
        </p:txBody>
      </p:sp>
      <p:grpSp>
        <p:nvGrpSpPr>
          <p:cNvPr id="66" name="Group 65"/>
          <p:cNvGrpSpPr/>
          <p:nvPr/>
        </p:nvGrpSpPr>
        <p:grpSpPr>
          <a:xfrm>
            <a:off x="6428057" y="1832592"/>
            <a:ext cx="1309494" cy="13648"/>
            <a:chOff x="1285161" y="3455156"/>
            <a:chExt cx="1309494" cy="13648"/>
          </a:xfrm>
          <a:noFill/>
          <a:effectLst/>
        </p:grpSpPr>
        <p:cxnSp>
          <p:nvCxnSpPr>
            <p:cNvPr id="104" name="Straight Connector 103"/>
            <p:cNvCxnSpPr/>
            <p:nvPr/>
          </p:nvCxnSpPr>
          <p:spPr>
            <a:xfrm>
              <a:off x="1285161" y="3455156"/>
              <a:ext cx="529299" cy="0"/>
            </a:xfrm>
            <a:prstGeom prst="line">
              <a:avLst/>
            </a:prstGeom>
            <a:grpFill/>
            <a:ln>
              <a:solidFill>
                <a:srgbClr val="FFC00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05" name="Straight Connector 104"/>
            <p:cNvCxnSpPr/>
            <p:nvPr/>
          </p:nvCxnSpPr>
          <p:spPr>
            <a:xfrm flipH="1">
              <a:off x="1608512" y="3468804"/>
              <a:ext cx="578726" cy="0"/>
            </a:xfrm>
            <a:prstGeom prst="line">
              <a:avLst/>
            </a:prstGeom>
            <a:grpFill/>
            <a:ln w="38100">
              <a:solidFill>
                <a:srgbClr val="92D050"/>
              </a:solidFill>
            </a:ln>
            <a:effectLst>
              <a:glow rad="139700">
                <a:schemeClr val="accent4">
                  <a:satMod val="175000"/>
                  <a:alpha val="40000"/>
                </a:schemeClr>
              </a:glow>
            </a:effectLst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06" name="Straight Connector 105"/>
            <p:cNvCxnSpPr/>
            <p:nvPr/>
          </p:nvCxnSpPr>
          <p:spPr>
            <a:xfrm>
              <a:off x="2065356" y="3457431"/>
              <a:ext cx="529299" cy="0"/>
            </a:xfrm>
            <a:prstGeom prst="line">
              <a:avLst/>
            </a:prstGeom>
            <a:grpFill/>
            <a:ln>
              <a:solidFill>
                <a:srgbClr val="FFC00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grpSp>
        <p:nvGrpSpPr>
          <p:cNvPr id="107" name="Group 106"/>
          <p:cNvGrpSpPr/>
          <p:nvPr/>
        </p:nvGrpSpPr>
        <p:grpSpPr>
          <a:xfrm>
            <a:off x="9708646" y="1857420"/>
            <a:ext cx="1309494" cy="13648"/>
            <a:chOff x="1285161" y="3455156"/>
            <a:chExt cx="1309494" cy="13648"/>
          </a:xfrm>
          <a:noFill/>
          <a:effectLst/>
        </p:grpSpPr>
        <p:cxnSp>
          <p:nvCxnSpPr>
            <p:cNvPr id="108" name="Straight Connector 107"/>
            <p:cNvCxnSpPr/>
            <p:nvPr/>
          </p:nvCxnSpPr>
          <p:spPr>
            <a:xfrm>
              <a:off x="1285161" y="3455156"/>
              <a:ext cx="529299" cy="0"/>
            </a:xfrm>
            <a:prstGeom prst="line">
              <a:avLst/>
            </a:prstGeom>
            <a:grpFill/>
            <a:ln>
              <a:solidFill>
                <a:srgbClr val="FFC00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09" name="Straight Connector 108"/>
            <p:cNvCxnSpPr/>
            <p:nvPr/>
          </p:nvCxnSpPr>
          <p:spPr>
            <a:xfrm flipH="1">
              <a:off x="1608512" y="3468804"/>
              <a:ext cx="578726" cy="0"/>
            </a:xfrm>
            <a:prstGeom prst="line">
              <a:avLst/>
            </a:prstGeom>
            <a:grpFill/>
            <a:ln w="38100">
              <a:solidFill>
                <a:srgbClr val="92D050"/>
              </a:solidFill>
            </a:ln>
            <a:effectLst>
              <a:glow rad="139700">
                <a:schemeClr val="accent4">
                  <a:satMod val="175000"/>
                  <a:alpha val="40000"/>
                </a:schemeClr>
              </a:glow>
            </a:effectLst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10" name="Straight Connector 109"/>
            <p:cNvCxnSpPr/>
            <p:nvPr/>
          </p:nvCxnSpPr>
          <p:spPr>
            <a:xfrm>
              <a:off x="2065356" y="3457431"/>
              <a:ext cx="529299" cy="0"/>
            </a:xfrm>
            <a:prstGeom prst="line">
              <a:avLst/>
            </a:prstGeom>
            <a:grpFill/>
            <a:ln>
              <a:solidFill>
                <a:srgbClr val="FFC00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83" name="Rectangle 82"/>
          <p:cNvSpPr/>
          <p:nvPr/>
        </p:nvSpPr>
        <p:spPr>
          <a:xfrm flipV="1">
            <a:off x="9129797" y="2233707"/>
            <a:ext cx="405239" cy="106401"/>
          </a:xfrm>
          <a:prstGeom prst="rect">
            <a:avLst/>
          </a:prstGeom>
          <a:solidFill>
            <a:srgbClr val="92D050"/>
          </a:solidFill>
          <a:ln>
            <a:solidFill>
              <a:srgbClr val="FF0000"/>
            </a:solidFill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IN"/>
          </a:p>
        </p:txBody>
      </p:sp>
      <p:sp>
        <p:nvSpPr>
          <p:cNvPr id="87" name="Title 2"/>
          <p:cNvSpPr txBox="1">
            <a:spLocks/>
          </p:cNvSpPr>
          <p:nvPr/>
        </p:nvSpPr>
        <p:spPr>
          <a:xfrm>
            <a:off x="8443038" y="1836767"/>
            <a:ext cx="548062" cy="374928"/>
          </a:xfrm>
          <a:prstGeom prst="rect">
            <a:avLst/>
          </a:prstGeom>
          <a:noFill/>
          <a:effectLst/>
        </p:spPr>
        <p:txBody>
          <a:bodyPr vert="horz" lIns="91440" tIns="45720" rIns="91440" bIns="45720" rtlCol="0" anchor="b">
            <a:noAutofit/>
          </a:bodyPr>
          <a:lstStyle>
            <a:lvl1pPr algn="l" defTabSz="914400" rtl="0" eaLnBrk="1" latinLnBrk="0" hangingPunct="1">
              <a:lnSpc>
                <a:spcPct val="85000"/>
              </a:lnSpc>
              <a:spcBef>
                <a:spcPct val="0"/>
              </a:spcBef>
              <a:buNone/>
              <a:defRPr sz="7200" kern="1200" spc="-50" baseline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IN" sz="2000" i="1" dirty="0"/>
              <a:t>P1</a:t>
            </a:r>
          </a:p>
        </p:txBody>
      </p:sp>
      <p:sp>
        <p:nvSpPr>
          <p:cNvPr id="91" name="Title 2"/>
          <p:cNvSpPr txBox="1">
            <a:spLocks/>
          </p:cNvSpPr>
          <p:nvPr/>
        </p:nvSpPr>
        <p:spPr>
          <a:xfrm>
            <a:off x="8393427" y="1224623"/>
            <a:ext cx="2133513" cy="374928"/>
          </a:xfrm>
          <a:prstGeom prst="rect">
            <a:avLst/>
          </a:prstGeom>
          <a:noFill/>
          <a:effectLst/>
        </p:spPr>
        <p:txBody>
          <a:bodyPr vert="horz" lIns="91440" tIns="45720" rIns="91440" bIns="45720" rtlCol="0" anchor="b">
            <a:noAutofit/>
          </a:bodyPr>
          <a:lstStyle>
            <a:lvl1pPr algn="l" defTabSz="914400" rtl="0" eaLnBrk="1" latinLnBrk="0" hangingPunct="1">
              <a:lnSpc>
                <a:spcPct val="85000"/>
              </a:lnSpc>
              <a:spcBef>
                <a:spcPct val="0"/>
              </a:spcBef>
              <a:buNone/>
              <a:defRPr sz="7200" kern="1200" spc="-50" baseline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IN" sz="2000" i="1" dirty="0"/>
              <a:t>400 A</a:t>
            </a:r>
          </a:p>
        </p:txBody>
      </p:sp>
      <p:sp>
        <p:nvSpPr>
          <p:cNvPr id="93" name="Title 2"/>
          <p:cNvSpPr txBox="1">
            <a:spLocks/>
          </p:cNvSpPr>
          <p:nvPr/>
        </p:nvSpPr>
        <p:spPr>
          <a:xfrm>
            <a:off x="9591726" y="1852687"/>
            <a:ext cx="548062" cy="374928"/>
          </a:xfrm>
          <a:prstGeom prst="rect">
            <a:avLst/>
          </a:prstGeom>
          <a:noFill/>
          <a:effectLst/>
        </p:spPr>
        <p:txBody>
          <a:bodyPr vert="horz" lIns="91440" tIns="45720" rIns="91440" bIns="45720" rtlCol="0" anchor="b">
            <a:noAutofit/>
          </a:bodyPr>
          <a:lstStyle>
            <a:lvl1pPr algn="l" defTabSz="914400" rtl="0" eaLnBrk="1" latinLnBrk="0" hangingPunct="1">
              <a:lnSpc>
                <a:spcPct val="85000"/>
              </a:lnSpc>
              <a:spcBef>
                <a:spcPct val="0"/>
              </a:spcBef>
              <a:buNone/>
              <a:defRPr sz="7200" kern="1200" spc="-50" baseline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IN" sz="2000" i="1" dirty="0"/>
              <a:t>P2</a:t>
            </a:r>
          </a:p>
        </p:txBody>
      </p:sp>
      <p:sp>
        <p:nvSpPr>
          <p:cNvPr id="126" name="Oval 125"/>
          <p:cNvSpPr/>
          <p:nvPr/>
        </p:nvSpPr>
        <p:spPr>
          <a:xfrm>
            <a:off x="8937329" y="2725751"/>
            <a:ext cx="777923" cy="627797"/>
          </a:xfrm>
          <a:prstGeom prst="ellipse">
            <a:avLst/>
          </a:prstGeom>
          <a:noFill/>
          <a:ln>
            <a:solidFill>
              <a:srgbClr val="FFC000"/>
            </a:solidFill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IN"/>
          </a:p>
        </p:txBody>
      </p:sp>
      <p:sp>
        <p:nvSpPr>
          <p:cNvPr id="127" name="Rectangle 126"/>
          <p:cNvSpPr/>
          <p:nvPr/>
        </p:nvSpPr>
        <p:spPr>
          <a:xfrm>
            <a:off x="7756784" y="2718926"/>
            <a:ext cx="668740" cy="627797"/>
          </a:xfrm>
          <a:prstGeom prst="rect">
            <a:avLst/>
          </a:prstGeom>
          <a:noFill/>
          <a:ln>
            <a:solidFill>
              <a:srgbClr val="FFC000"/>
            </a:solidFill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IN"/>
          </a:p>
        </p:txBody>
      </p:sp>
      <p:cxnSp>
        <p:nvCxnSpPr>
          <p:cNvPr id="128" name="Straight Connector 127"/>
          <p:cNvCxnSpPr/>
          <p:nvPr/>
        </p:nvCxnSpPr>
        <p:spPr>
          <a:xfrm flipH="1">
            <a:off x="6166832" y="3026002"/>
            <a:ext cx="272954" cy="0"/>
          </a:xfrm>
          <a:prstGeom prst="line">
            <a:avLst/>
          </a:prstGeom>
          <a:ln>
            <a:solidFill>
              <a:srgbClr val="FFC000"/>
            </a:solidFill>
          </a:ln>
          <a:effectLst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9" name="Straight Connector 128"/>
          <p:cNvCxnSpPr>
            <a:stCxn id="127" idx="3"/>
            <a:endCxn id="126" idx="2"/>
          </p:cNvCxnSpPr>
          <p:nvPr/>
        </p:nvCxnSpPr>
        <p:spPr>
          <a:xfrm>
            <a:off x="8425524" y="3032825"/>
            <a:ext cx="511805" cy="6825"/>
          </a:xfrm>
          <a:prstGeom prst="line">
            <a:avLst/>
          </a:prstGeom>
          <a:ln>
            <a:solidFill>
              <a:srgbClr val="FFC000"/>
            </a:solidFill>
          </a:ln>
          <a:effectLst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0" name="Straight Arrow Connector 129"/>
          <p:cNvCxnSpPr/>
          <p:nvPr/>
        </p:nvCxnSpPr>
        <p:spPr>
          <a:xfrm>
            <a:off x="10999944" y="3063071"/>
            <a:ext cx="1065563" cy="0"/>
          </a:xfrm>
          <a:prstGeom prst="straightConnector1">
            <a:avLst/>
          </a:prstGeom>
          <a:ln>
            <a:solidFill>
              <a:srgbClr val="FFC000"/>
            </a:solidFill>
            <a:tailEnd type="triangle"/>
          </a:ln>
          <a:effectLst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31" name="Right Arrow 130"/>
          <p:cNvSpPr/>
          <p:nvPr/>
        </p:nvSpPr>
        <p:spPr>
          <a:xfrm>
            <a:off x="11806200" y="2967538"/>
            <a:ext cx="259307" cy="184245"/>
          </a:xfrm>
          <a:prstGeom prst="rightArrow">
            <a:avLst/>
          </a:prstGeom>
          <a:solidFill>
            <a:srgbClr val="FF5050"/>
          </a:solidFill>
          <a:ln>
            <a:solidFill>
              <a:srgbClr val="FFC000"/>
            </a:solidFill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IN"/>
          </a:p>
        </p:txBody>
      </p:sp>
      <p:grpSp>
        <p:nvGrpSpPr>
          <p:cNvPr id="132" name="Group 131"/>
          <p:cNvGrpSpPr/>
          <p:nvPr/>
        </p:nvGrpSpPr>
        <p:grpSpPr>
          <a:xfrm>
            <a:off x="6439780" y="3026001"/>
            <a:ext cx="1309494" cy="13648"/>
            <a:chOff x="1285161" y="3455156"/>
            <a:chExt cx="1309494" cy="13648"/>
          </a:xfrm>
          <a:noFill/>
          <a:effectLst/>
        </p:grpSpPr>
        <p:cxnSp>
          <p:nvCxnSpPr>
            <p:cNvPr id="133" name="Straight Connector 132"/>
            <p:cNvCxnSpPr/>
            <p:nvPr/>
          </p:nvCxnSpPr>
          <p:spPr>
            <a:xfrm>
              <a:off x="1285161" y="3455156"/>
              <a:ext cx="529299" cy="0"/>
            </a:xfrm>
            <a:prstGeom prst="line">
              <a:avLst/>
            </a:prstGeom>
            <a:grpFill/>
            <a:ln>
              <a:solidFill>
                <a:srgbClr val="FFC00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34" name="Straight Connector 133"/>
            <p:cNvCxnSpPr/>
            <p:nvPr/>
          </p:nvCxnSpPr>
          <p:spPr>
            <a:xfrm flipH="1">
              <a:off x="1608512" y="3468804"/>
              <a:ext cx="578726" cy="0"/>
            </a:xfrm>
            <a:prstGeom prst="line">
              <a:avLst/>
            </a:prstGeom>
            <a:grpFill/>
            <a:ln w="38100">
              <a:solidFill>
                <a:srgbClr val="92D050"/>
              </a:solidFill>
            </a:ln>
            <a:effectLst>
              <a:glow rad="139700">
                <a:schemeClr val="accent4">
                  <a:satMod val="175000"/>
                  <a:alpha val="40000"/>
                </a:schemeClr>
              </a:glow>
            </a:effectLst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35" name="Straight Connector 134"/>
            <p:cNvCxnSpPr/>
            <p:nvPr/>
          </p:nvCxnSpPr>
          <p:spPr>
            <a:xfrm>
              <a:off x="2065356" y="3457431"/>
              <a:ext cx="529299" cy="0"/>
            </a:xfrm>
            <a:prstGeom prst="line">
              <a:avLst/>
            </a:prstGeom>
            <a:grpFill/>
            <a:ln>
              <a:solidFill>
                <a:srgbClr val="FFC00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grpSp>
        <p:nvGrpSpPr>
          <p:cNvPr id="136" name="Group 135"/>
          <p:cNvGrpSpPr/>
          <p:nvPr/>
        </p:nvGrpSpPr>
        <p:grpSpPr>
          <a:xfrm>
            <a:off x="9720369" y="3050829"/>
            <a:ext cx="1309494" cy="13648"/>
            <a:chOff x="1285161" y="3455156"/>
            <a:chExt cx="1309494" cy="13648"/>
          </a:xfrm>
          <a:noFill/>
          <a:effectLst/>
        </p:grpSpPr>
        <p:cxnSp>
          <p:nvCxnSpPr>
            <p:cNvPr id="137" name="Straight Connector 136"/>
            <p:cNvCxnSpPr/>
            <p:nvPr/>
          </p:nvCxnSpPr>
          <p:spPr>
            <a:xfrm>
              <a:off x="1285161" y="3455156"/>
              <a:ext cx="529299" cy="0"/>
            </a:xfrm>
            <a:prstGeom prst="line">
              <a:avLst/>
            </a:prstGeom>
            <a:grpFill/>
            <a:ln>
              <a:solidFill>
                <a:srgbClr val="FFC00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38" name="Straight Connector 137"/>
            <p:cNvCxnSpPr/>
            <p:nvPr/>
          </p:nvCxnSpPr>
          <p:spPr>
            <a:xfrm flipH="1">
              <a:off x="1608512" y="3468804"/>
              <a:ext cx="578726" cy="0"/>
            </a:xfrm>
            <a:prstGeom prst="line">
              <a:avLst/>
            </a:prstGeom>
            <a:grpFill/>
            <a:ln w="38100">
              <a:solidFill>
                <a:srgbClr val="92D050"/>
              </a:solidFill>
            </a:ln>
            <a:effectLst>
              <a:glow rad="139700">
                <a:schemeClr val="accent4">
                  <a:satMod val="175000"/>
                  <a:alpha val="40000"/>
                </a:schemeClr>
              </a:glow>
            </a:effectLst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39" name="Straight Connector 138"/>
            <p:cNvCxnSpPr/>
            <p:nvPr/>
          </p:nvCxnSpPr>
          <p:spPr>
            <a:xfrm>
              <a:off x="2065356" y="3457431"/>
              <a:ext cx="529299" cy="0"/>
            </a:xfrm>
            <a:prstGeom prst="line">
              <a:avLst/>
            </a:prstGeom>
            <a:grpFill/>
            <a:ln>
              <a:solidFill>
                <a:srgbClr val="FFC00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140" name="Rectangle 139"/>
          <p:cNvSpPr/>
          <p:nvPr/>
        </p:nvSpPr>
        <p:spPr>
          <a:xfrm flipV="1">
            <a:off x="9141520" y="3427116"/>
            <a:ext cx="405239" cy="106401"/>
          </a:xfrm>
          <a:prstGeom prst="rect">
            <a:avLst/>
          </a:prstGeom>
          <a:solidFill>
            <a:srgbClr val="92D050"/>
          </a:solidFill>
          <a:ln>
            <a:solidFill>
              <a:srgbClr val="FF0000"/>
            </a:solidFill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IN"/>
          </a:p>
        </p:txBody>
      </p:sp>
      <p:sp>
        <p:nvSpPr>
          <p:cNvPr id="142" name="Title 2"/>
          <p:cNvSpPr txBox="1">
            <a:spLocks/>
          </p:cNvSpPr>
          <p:nvPr/>
        </p:nvSpPr>
        <p:spPr>
          <a:xfrm>
            <a:off x="8454761" y="3030176"/>
            <a:ext cx="548062" cy="374928"/>
          </a:xfrm>
          <a:prstGeom prst="rect">
            <a:avLst/>
          </a:prstGeom>
          <a:noFill/>
          <a:effectLst/>
        </p:spPr>
        <p:txBody>
          <a:bodyPr vert="horz" lIns="91440" tIns="45720" rIns="91440" bIns="45720" rtlCol="0" anchor="b">
            <a:noAutofit/>
          </a:bodyPr>
          <a:lstStyle>
            <a:lvl1pPr algn="l" defTabSz="914400" rtl="0" eaLnBrk="1" latinLnBrk="0" hangingPunct="1">
              <a:lnSpc>
                <a:spcPct val="85000"/>
              </a:lnSpc>
              <a:spcBef>
                <a:spcPct val="0"/>
              </a:spcBef>
              <a:buNone/>
              <a:defRPr sz="7200" kern="1200" spc="-50" baseline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IN" sz="2000" i="1" dirty="0"/>
              <a:t>P1</a:t>
            </a:r>
          </a:p>
        </p:txBody>
      </p:sp>
      <p:sp>
        <p:nvSpPr>
          <p:cNvPr id="143" name="Title 2"/>
          <p:cNvSpPr txBox="1">
            <a:spLocks/>
          </p:cNvSpPr>
          <p:nvPr/>
        </p:nvSpPr>
        <p:spPr>
          <a:xfrm>
            <a:off x="8405150" y="2418032"/>
            <a:ext cx="2133513" cy="374928"/>
          </a:xfrm>
          <a:prstGeom prst="rect">
            <a:avLst/>
          </a:prstGeom>
          <a:noFill/>
          <a:effectLst/>
        </p:spPr>
        <p:txBody>
          <a:bodyPr vert="horz" lIns="91440" tIns="45720" rIns="91440" bIns="45720" rtlCol="0" anchor="b">
            <a:noAutofit/>
          </a:bodyPr>
          <a:lstStyle>
            <a:lvl1pPr algn="l" defTabSz="914400" rtl="0" eaLnBrk="1" latinLnBrk="0" hangingPunct="1">
              <a:lnSpc>
                <a:spcPct val="85000"/>
              </a:lnSpc>
              <a:spcBef>
                <a:spcPct val="0"/>
              </a:spcBef>
              <a:buNone/>
              <a:defRPr sz="7200" kern="1200" spc="-50" baseline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IN" sz="2000" i="1" dirty="0"/>
              <a:t>400 A</a:t>
            </a:r>
          </a:p>
        </p:txBody>
      </p:sp>
      <p:sp>
        <p:nvSpPr>
          <p:cNvPr id="144" name="Title 2"/>
          <p:cNvSpPr txBox="1">
            <a:spLocks/>
          </p:cNvSpPr>
          <p:nvPr/>
        </p:nvSpPr>
        <p:spPr>
          <a:xfrm>
            <a:off x="9603449" y="3046096"/>
            <a:ext cx="548062" cy="374928"/>
          </a:xfrm>
          <a:prstGeom prst="rect">
            <a:avLst/>
          </a:prstGeom>
          <a:noFill/>
          <a:effectLst/>
        </p:spPr>
        <p:txBody>
          <a:bodyPr vert="horz" lIns="91440" tIns="45720" rIns="91440" bIns="45720" rtlCol="0" anchor="b">
            <a:noAutofit/>
          </a:bodyPr>
          <a:lstStyle>
            <a:lvl1pPr algn="l" defTabSz="914400" rtl="0" eaLnBrk="1" latinLnBrk="0" hangingPunct="1">
              <a:lnSpc>
                <a:spcPct val="85000"/>
              </a:lnSpc>
              <a:spcBef>
                <a:spcPct val="0"/>
              </a:spcBef>
              <a:buNone/>
              <a:defRPr sz="7200" kern="1200" spc="-50" baseline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IN" sz="2000" i="1" dirty="0"/>
              <a:t>P2</a:t>
            </a:r>
          </a:p>
        </p:txBody>
      </p:sp>
      <p:sp>
        <p:nvSpPr>
          <p:cNvPr id="146" name="Title 2"/>
          <p:cNvSpPr txBox="1">
            <a:spLocks/>
          </p:cNvSpPr>
          <p:nvPr/>
        </p:nvSpPr>
        <p:spPr>
          <a:xfrm>
            <a:off x="5937962" y="949627"/>
            <a:ext cx="548062" cy="374928"/>
          </a:xfrm>
          <a:prstGeom prst="rect">
            <a:avLst/>
          </a:prstGeom>
          <a:noFill/>
          <a:effectLst/>
        </p:spPr>
        <p:txBody>
          <a:bodyPr vert="horz" lIns="91440" tIns="45720" rIns="91440" bIns="45720" rtlCol="0" anchor="b">
            <a:noAutofit/>
          </a:bodyPr>
          <a:lstStyle>
            <a:lvl1pPr algn="l" defTabSz="914400" rtl="0" eaLnBrk="1" latinLnBrk="0" hangingPunct="1">
              <a:lnSpc>
                <a:spcPct val="85000"/>
              </a:lnSpc>
              <a:spcBef>
                <a:spcPct val="0"/>
              </a:spcBef>
              <a:buNone/>
              <a:defRPr sz="7200" kern="1200" spc="-50" baseline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IN" sz="2000" i="1" dirty="0">
                <a:solidFill>
                  <a:srgbClr val="FF0000"/>
                </a:solidFill>
              </a:rPr>
              <a:t>R</a:t>
            </a:r>
          </a:p>
        </p:txBody>
      </p:sp>
      <p:sp>
        <p:nvSpPr>
          <p:cNvPr id="147" name="Oval 146"/>
          <p:cNvSpPr/>
          <p:nvPr/>
        </p:nvSpPr>
        <p:spPr>
          <a:xfrm>
            <a:off x="8920914" y="4087971"/>
            <a:ext cx="777923" cy="627797"/>
          </a:xfrm>
          <a:prstGeom prst="ellipse">
            <a:avLst/>
          </a:prstGeom>
          <a:noFill/>
          <a:ln>
            <a:solidFill>
              <a:srgbClr val="FFC000"/>
            </a:solidFill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IN"/>
          </a:p>
        </p:txBody>
      </p:sp>
      <p:sp>
        <p:nvSpPr>
          <p:cNvPr id="148" name="Rectangle 147"/>
          <p:cNvSpPr/>
          <p:nvPr/>
        </p:nvSpPr>
        <p:spPr>
          <a:xfrm>
            <a:off x="7740369" y="4081146"/>
            <a:ext cx="668740" cy="627797"/>
          </a:xfrm>
          <a:prstGeom prst="rect">
            <a:avLst/>
          </a:prstGeom>
          <a:noFill/>
          <a:ln>
            <a:solidFill>
              <a:srgbClr val="FFC000"/>
            </a:solidFill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IN"/>
          </a:p>
        </p:txBody>
      </p:sp>
      <p:cxnSp>
        <p:nvCxnSpPr>
          <p:cNvPr id="149" name="Straight Connector 148"/>
          <p:cNvCxnSpPr/>
          <p:nvPr/>
        </p:nvCxnSpPr>
        <p:spPr>
          <a:xfrm flipH="1">
            <a:off x="6150417" y="4388222"/>
            <a:ext cx="272954" cy="0"/>
          </a:xfrm>
          <a:prstGeom prst="line">
            <a:avLst/>
          </a:prstGeom>
          <a:ln>
            <a:solidFill>
              <a:srgbClr val="FFC000"/>
            </a:solidFill>
          </a:ln>
          <a:effectLst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50" name="Straight Connector 149"/>
          <p:cNvCxnSpPr>
            <a:stCxn id="148" idx="3"/>
            <a:endCxn id="147" idx="2"/>
          </p:cNvCxnSpPr>
          <p:nvPr/>
        </p:nvCxnSpPr>
        <p:spPr>
          <a:xfrm>
            <a:off x="8409109" y="4395045"/>
            <a:ext cx="511805" cy="6825"/>
          </a:xfrm>
          <a:prstGeom prst="line">
            <a:avLst/>
          </a:prstGeom>
          <a:ln>
            <a:solidFill>
              <a:srgbClr val="FFC000"/>
            </a:solidFill>
          </a:ln>
          <a:effectLst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51" name="Straight Arrow Connector 150"/>
          <p:cNvCxnSpPr/>
          <p:nvPr/>
        </p:nvCxnSpPr>
        <p:spPr>
          <a:xfrm>
            <a:off x="10983529" y="4425291"/>
            <a:ext cx="1065563" cy="0"/>
          </a:xfrm>
          <a:prstGeom prst="straightConnector1">
            <a:avLst/>
          </a:prstGeom>
          <a:ln>
            <a:solidFill>
              <a:srgbClr val="FFC000"/>
            </a:solidFill>
            <a:tailEnd type="triangle"/>
          </a:ln>
          <a:effectLst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2" name="Right Arrow 151"/>
          <p:cNvSpPr/>
          <p:nvPr/>
        </p:nvSpPr>
        <p:spPr>
          <a:xfrm>
            <a:off x="11789785" y="4329758"/>
            <a:ext cx="259307" cy="184245"/>
          </a:xfrm>
          <a:prstGeom prst="rightArrow">
            <a:avLst/>
          </a:prstGeom>
          <a:solidFill>
            <a:srgbClr val="FF5050"/>
          </a:solidFill>
          <a:ln>
            <a:solidFill>
              <a:srgbClr val="FFC000"/>
            </a:solidFill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IN"/>
          </a:p>
        </p:txBody>
      </p:sp>
      <p:grpSp>
        <p:nvGrpSpPr>
          <p:cNvPr id="153" name="Group 152"/>
          <p:cNvGrpSpPr/>
          <p:nvPr/>
        </p:nvGrpSpPr>
        <p:grpSpPr>
          <a:xfrm>
            <a:off x="6423365" y="4388221"/>
            <a:ext cx="1309494" cy="13648"/>
            <a:chOff x="1285161" y="3455156"/>
            <a:chExt cx="1309494" cy="13648"/>
          </a:xfrm>
          <a:noFill/>
          <a:effectLst/>
        </p:grpSpPr>
        <p:cxnSp>
          <p:nvCxnSpPr>
            <p:cNvPr id="154" name="Straight Connector 153"/>
            <p:cNvCxnSpPr/>
            <p:nvPr/>
          </p:nvCxnSpPr>
          <p:spPr>
            <a:xfrm>
              <a:off x="1285161" y="3455156"/>
              <a:ext cx="529299" cy="0"/>
            </a:xfrm>
            <a:prstGeom prst="line">
              <a:avLst/>
            </a:prstGeom>
            <a:grpFill/>
            <a:ln>
              <a:solidFill>
                <a:srgbClr val="FFC00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58" name="Straight Connector 157"/>
            <p:cNvCxnSpPr/>
            <p:nvPr/>
          </p:nvCxnSpPr>
          <p:spPr>
            <a:xfrm flipH="1">
              <a:off x="1608512" y="3468804"/>
              <a:ext cx="578726" cy="0"/>
            </a:xfrm>
            <a:prstGeom prst="line">
              <a:avLst/>
            </a:prstGeom>
            <a:grpFill/>
            <a:ln w="38100">
              <a:solidFill>
                <a:srgbClr val="92D050"/>
              </a:solidFill>
            </a:ln>
            <a:effectLst>
              <a:glow rad="139700">
                <a:schemeClr val="accent4">
                  <a:satMod val="175000"/>
                  <a:alpha val="40000"/>
                </a:schemeClr>
              </a:glow>
            </a:effectLst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59" name="Straight Connector 158"/>
            <p:cNvCxnSpPr/>
            <p:nvPr/>
          </p:nvCxnSpPr>
          <p:spPr>
            <a:xfrm>
              <a:off x="2065356" y="3457431"/>
              <a:ext cx="529299" cy="0"/>
            </a:xfrm>
            <a:prstGeom prst="line">
              <a:avLst/>
            </a:prstGeom>
            <a:grpFill/>
            <a:ln>
              <a:solidFill>
                <a:srgbClr val="FFC00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grpSp>
        <p:nvGrpSpPr>
          <p:cNvPr id="160" name="Group 159"/>
          <p:cNvGrpSpPr/>
          <p:nvPr/>
        </p:nvGrpSpPr>
        <p:grpSpPr>
          <a:xfrm>
            <a:off x="9703954" y="4413049"/>
            <a:ext cx="1309494" cy="13648"/>
            <a:chOff x="1285161" y="3455156"/>
            <a:chExt cx="1309494" cy="13648"/>
          </a:xfrm>
          <a:noFill/>
          <a:effectLst/>
        </p:grpSpPr>
        <p:cxnSp>
          <p:nvCxnSpPr>
            <p:cNvPr id="161" name="Straight Connector 160"/>
            <p:cNvCxnSpPr/>
            <p:nvPr/>
          </p:nvCxnSpPr>
          <p:spPr>
            <a:xfrm>
              <a:off x="1285161" y="3455156"/>
              <a:ext cx="529299" cy="0"/>
            </a:xfrm>
            <a:prstGeom prst="line">
              <a:avLst/>
            </a:prstGeom>
            <a:grpFill/>
            <a:ln>
              <a:solidFill>
                <a:srgbClr val="FFC00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62" name="Straight Connector 161"/>
            <p:cNvCxnSpPr/>
            <p:nvPr/>
          </p:nvCxnSpPr>
          <p:spPr>
            <a:xfrm flipH="1">
              <a:off x="1608512" y="3468804"/>
              <a:ext cx="578726" cy="0"/>
            </a:xfrm>
            <a:prstGeom prst="line">
              <a:avLst/>
            </a:prstGeom>
            <a:grpFill/>
            <a:ln w="38100">
              <a:solidFill>
                <a:srgbClr val="92D050"/>
              </a:solidFill>
            </a:ln>
            <a:effectLst>
              <a:glow rad="139700">
                <a:schemeClr val="accent4">
                  <a:satMod val="175000"/>
                  <a:alpha val="40000"/>
                </a:schemeClr>
              </a:glow>
            </a:effectLst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63" name="Straight Connector 162"/>
            <p:cNvCxnSpPr/>
            <p:nvPr/>
          </p:nvCxnSpPr>
          <p:spPr>
            <a:xfrm>
              <a:off x="2065356" y="3457431"/>
              <a:ext cx="529299" cy="0"/>
            </a:xfrm>
            <a:prstGeom prst="line">
              <a:avLst/>
            </a:prstGeom>
            <a:grpFill/>
            <a:ln>
              <a:solidFill>
                <a:srgbClr val="FFC00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164" name="Rectangle 163"/>
          <p:cNvSpPr/>
          <p:nvPr/>
        </p:nvSpPr>
        <p:spPr>
          <a:xfrm flipV="1">
            <a:off x="9125105" y="4789336"/>
            <a:ext cx="405239" cy="106401"/>
          </a:xfrm>
          <a:prstGeom prst="rect">
            <a:avLst/>
          </a:prstGeom>
          <a:solidFill>
            <a:srgbClr val="92D050"/>
          </a:solidFill>
          <a:ln>
            <a:solidFill>
              <a:srgbClr val="FF0000"/>
            </a:solidFill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IN"/>
          </a:p>
        </p:txBody>
      </p:sp>
      <p:sp>
        <p:nvSpPr>
          <p:cNvPr id="165" name="Title 2"/>
          <p:cNvSpPr txBox="1">
            <a:spLocks/>
          </p:cNvSpPr>
          <p:nvPr/>
        </p:nvSpPr>
        <p:spPr>
          <a:xfrm>
            <a:off x="8438346" y="4392396"/>
            <a:ext cx="548062" cy="374928"/>
          </a:xfrm>
          <a:prstGeom prst="rect">
            <a:avLst/>
          </a:prstGeom>
          <a:noFill/>
          <a:effectLst/>
        </p:spPr>
        <p:txBody>
          <a:bodyPr vert="horz" lIns="91440" tIns="45720" rIns="91440" bIns="45720" rtlCol="0" anchor="b">
            <a:noAutofit/>
          </a:bodyPr>
          <a:lstStyle>
            <a:lvl1pPr algn="l" defTabSz="914400" rtl="0" eaLnBrk="1" latinLnBrk="0" hangingPunct="1">
              <a:lnSpc>
                <a:spcPct val="85000"/>
              </a:lnSpc>
              <a:spcBef>
                <a:spcPct val="0"/>
              </a:spcBef>
              <a:buNone/>
              <a:defRPr sz="7200" kern="1200" spc="-50" baseline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IN" sz="2000" i="1" dirty="0"/>
              <a:t>P1</a:t>
            </a:r>
          </a:p>
        </p:txBody>
      </p:sp>
      <p:sp>
        <p:nvSpPr>
          <p:cNvPr id="166" name="Title 2"/>
          <p:cNvSpPr txBox="1">
            <a:spLocks/>
          </p:cNvSpPr>
          <p:nvPr/>
        </p:nvSpPr>
        <p:spPr>
          <a:xfrm>
            <a:off x="8388735" y="3780252"/>
            <a:ext cx="2133513" cy="374928"/>
          </a:xfrm>
          <a:prstGeom prst="rect">
            <a:avLst/>
          </a:prstGeom>
          <a:noFill/>
          <a:effectLst/>
        </p:spPr>
        <p:txBody>
          <a:bodyPr vert="horz" lIns="91440" tIns="45720" rIns="91440" bIns="45720" rtlCol="0" anchor="b">
            <a:noAutofit/>
          </a:bodyPr>
          <a:lstStyle>
            <a:lvl1pPr algn="l" defTabSz="914400" rtl="0" eaLnBrk="1" latinLnBrk="0" hangingPunct="1">
              <a:lnSpc>
                <a:spcPct val="85000"/>
              </a:lnSpc>
              <a:spcBef>
                <a:spcPct val="0"/>
              </a:spcBef>
              <a:buNone/>
              <a:defRPr sz="7200" kern="1200" spc="-50" baseline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IN" sz="2000" i="1" dirty="0"/>
              <a:t>400 A</a:t>
            </a:r>
          </a:p>
        </p:txBody>
      </p:sp>
      <p:sp>
        <p:nvSpPr>
          <p:cNvPr id="167" name="Title 2"/>
          <p:cNvSpPr txBox="1">
            <a:spLocks/>
          </p:cNvSpPr>
          <p:nvPr/>
        </p:nvSpPr>
        <p:spPr>
          <a:xfrm>
            <a:off x="9587034" y="4408316"/>
            <a:ext cx="548062" cy="374928"/>
          </a:xfrm>
          <a:prstGeom prst="rect">
            <a:avLst/>
          </a:prstGeom>
          <a:noFill/>
          <a:effectLst/>
        </p:spPr>
        <p:txBody>
          <a:bodyPr vert="horz" lIns="91440" tIns="45720" rIns="91440" bIns="45720" rtlCol="0" anchor="b">
            <a:noAutofit/>
          </a:bodyPr>
          <a:lstStyle>
            <a:lvl1pPr algn="l" defTabSz="914400" rtl="0" eaLnBrk="1" latinLnBrk="0" hangingPunct="1">
              <a:lnSpc>
                <a:spcPct val="85000"/>
              </a:lnSpc>
              <a:spcBef>
                <a:spcPct val="0"/>
              </a:spcBef>
              <a:buNone/>
              <a:defRPr sz="7200" kern="1200" spc="-50" baseline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IN" sz="2000" i="1" dirty="0"/>
              <a:t>P2</a:t>
            </a:r>
          </a:p>
        </p:txBody>
      </p:sp>
      <p:sp>
        <p:nvSpPr>
          <p:cNvPr id="170" name="Oval 169"/>
          <p:cNvSpPr/>
          <p:nvPr/>
        </p:nvSpPr>
        <p:spPr>
          <a:xfrm flipH="1">
            <a:off x="2582852" y="4114393"/>
            <a:ext cx="777923" cy="627797"/>
          </a:xfrm>
          <a:prstGeom prst="ellipse">
            <a:avLst/>
          </a:prstGeom>
          <a:noFill/>
          <a:ln>
            <a:solidFill>
              <a:srgbClr val="FFC000"/>
            </a:solidFill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IN"/>
          </a:p>
        </p:txBody>
      </p:sp>
      <p:sp>
        <p:nvSpPr>
          <p:cNvPr id="171" name="Rectangle 170"/>
          <p:cNvSpPr/>
          <p:nvPr/>
        </p:nvSpPr>
        <p:spPr>
          <a:xfrm flipH="1">
            <a:off x="3872580" y="4107568"/>
            <a:ext cx="668740" cy="627797"/>
          </a:xfrm>
          <a:prstGeom prst="rect">
            <a:avLst/>
          </a:prstGeom>
          <a:solidFill>
            <a:srgbClr val="92D050"/>
          </a:solidFill>
          <a:ln>
            <a:solidFill>
              <a:srgbClr val="FFC000"/>
            </a:solidFill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IN"/>
          </a:p>
        </p:txBody>
      </p:sp>
      <p:cxnSp>
        <p:nvCxnSpPr>
          <p:cNvPr id="172" name="Straight Connector 171"/>
          <p:cNvCxnSpPr/>
          <p:nvPr/>
        </p:nvCxnSpPr>
        <p:spPr>
          <a:xfrm>
            <a:off x="5858318" y="4414644"/>
            <a:ext cx="272954" cy="0"/>
          </a:xfrm>
          <a:prstGeom prst="line">
            <a:avLst/>
          </a:prstGeom>
          <a:ln>
            <a:solidFill>
              <a:srgbClr val="FFC000"/>
            </a:solidFill>
          </a:ln>
          <a:effectLst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73" name="Straight Connector 172"/>
          <p:cNvCxnSpPr>
            <a:stCxn id="171" idx="3"/>
            <a:endCxn id="170" idx="2"/>
          </p:cNvCxnSpPr>
          <p:nvPr/>
        </p:nvCxnSpPr>
        <p:spPr>
          <a:xfrm flipH="1">
            <a:off x="3360775" y="4421467"/>
            <a:ext cx="511805" cy="6825"/>
          </a:xfrm>
          <a:prstGeom prst="line">
            <a:avLst/>
          </a:prstGeom>
          <a:ln>
            <a:solidFill>
              <a:srgbClr val="FFC000"/>
            </a:solidFill>
          </a:ln>
          <a:effectLst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176" name="Group 175"/>
          <p:cNvGrpSpPr/>
          <p:nvPr/>
        </p:nvGrpSpPr>
        <p:grpSpPr>
          <a:xfrm flipH="1">
            <a:off x="4548830" y="4414643"/>
            <a:ext cx="1309494" cy="13648"/>
            <a:chOff x="1285161" y="3455156"/>
            <a:chExt cx="1309494" cy="13648"/>
          </a:xfrm>
          <a:noFill/>
          <a:effectLst/>
        </p:grpSpPr>
        <p:cxnSp>
          <p:nvCxnSpPr>
            <p:cNvPr id="177" name="Straight Connector 176"/>
            <p:cNvCxnSpPr/>
            <p:nvPr/>
          </p:nvCxnSpPr>
          <p:spPr>
            <a:xfrm>
              <a:off x="1285161" y="3455156"/>
              <a:ext cx="529299" cy="0"/>
            </a:xfrm>
            <a:prstGeom prst="line">
              <a:avLst/>
            </a:prstGeom>
            <a:grpFill/>
            <a:ln>
              <a:solidFill>
                <a:srgbClr val="FFC00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78" name="Straight Connector 177"/>
            <p:cNvCxnSpPr/>
            <p:nvPr/>
          </p:nvCxnSpPr>
          <p:spPr>
            <a:xfrm flipH="1">
              <a:off x="1608512" y="3468804"/>
              <a:ext cx="578726" cy="0"/>
            </a:xfrm>
            <a:prstGeom prst="line">
              <a:avLst/>
            </a:prstGeom>
            <a:grpFill/>
            <a:ln w="38100">
              <a:solidFill>
                <a:srgbClr val="92D050"/>
              </a:solidFill>
            </a:ln>
            <a:effectLst>
              <a:glow rad="139700">
                <a:schemeClr val="accent4">
                  <a:satMod val="175000"/>
                  <a:alpha val="40000"/>
                </a:schemeClr>
              </a:glow>
            </a:effectLst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79" name="Straight Connector 178"/>
            <p:cNvCxnSpPr/>
            <p:nvPr/>
          </p:nvCxnSpPr>
          <p:spPr>
            <a:xfrm>
              <a:off x="2065356" y="3457431"/>
              <a:ext cx="529299" cy="0"/>
            </a:xfrm>
            <a:prstGeom prst="line">
              <a:avLst/>
            </a:prstGeom>
            <a:grpFill/>
            <a:ln>
              <a:solidFill>
                <a:srgbClr val="FFC00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grpSp>
        <p:nvGrpSpPr>
          <p:cNvPr id="180" name="Group 179"/>
          <p:cNvGrpSpPr/>
          <p:nvPr/>
        </p:nvGrpSpPr>
        <p:grpSpPr>
          <a:xfrm flipH="1">
            <a:off x="1268241" y="4414071"/>
            <a:ext cx="1309494" cy="13648"/>
            <a:chOff x="1285161" y="3455156"/>
            <a:chExt cx="1309494" cy="13648"/>
          </a:xfrm>
          <a:noFill/>
          <a:effectLst/>
        </p:grpSpPr>
        <p:cxnSp>
          <p:nvCxnSpPr>
            <p:cNvPr id="181" name="Straight Connector 180"/>
            <p:cNvCxnSpPr/>
            <p:nvPr/>
          </p:nvCxnSpPr>
          <p:spPr>
            <a:xfrm>
              <a:off x="1285161" y="3455156"/>
              <a:ext cx="529299" cy="0"/>
            </a:xfrm>
            <a:prstGeom prst="line">
              <a:avLst/>
            </a:prstGeom>
            <a:grpFill/>
            <a:ln>
              <a:solidFill>
                <a:srgbClr val="FFC00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2" name="Straight Connector 181"/>
            <p:cNvCxnSpPr/>
            <p:nvPr/>
          </p:nvCxnSpPr>
          <p:spPr>
            <a:xfrm flipH="1">
              <a:off x="1608512" y="3468804"/>
              <a:ext cx="578726" cy="0"/>
            </a:xfrm>
            <a:prstGeom prst="line">
              <a:avLst/>
            </a:prstGeom>
            <a:grpFill/>
            <a:ln w="38100">
              <a:solidFill>
                <a:srgbClr val="92D050"/>
              </a:solidFill>
            </a:ln>
            <a:effectLst>
              <a:glow rad="139700">
                <a:schemeClr val="accent4">
                  <a:satMod val="175000"/>
                  <a:alpha val="40000"/>
                </a:schemeClr>
              </a:glow>
            </a:effectLst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3" name="Straight Connector 182"/>
            <p:cNvCxnSpPr/>
            <p:nvPr/>
          </p:nvCxnSpPr>
          <p:spPr>
            <a:xfrm>
              <a:off x="2065356" y="3457431"/>
              <a:ext cx="529299" cy="0"/>
            </a:xfrm>
            <a:prstGeom prst="line">
              <a:avLst/>
            </a:prstGeom>
            <a:grpFill/>
            <a:ln>
              <a:solidFill>
                <a:srgbClr val="FFC00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184" name="Rectangle 183"/>
          <p:cNvSpPr/>
          <p:nvPr/>
        </p:nvSpPr>
        <p:spPr>
          <a:xfrm flipH="1" flipV="1">
            <a:off x="2751345" y="4815758"/>
            <a:ext cx="405239" cy="106401"/>
          </a:xfrm>
          <a:prstGeom prst="rect">
            <a:avLst/>
          </a:prstGeom>
          <a:solidFill>
            <a:srgbClr val="92D050"/>
          </a:solidFill>
          <a:ln>
            <a:solidFill>
              <a:srgbClr val="FF0000"/>
            </a:solidFill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IN"/>
          </a:p>
        </p:txBody>
      </p:sp>
      <p:sp>
        <p:nvSpPr>
          <p:cNvPr id="185" name="Title 2"/>
          <p:cNvSpPr txBox="1">
            <a:spLocks/>
          </p:cNvSpPr>
          <p:nvPr/>
        </p:nvSpPr>
        <p:spPr>
          <a:xfrm flipH="1">
            <a:off x="3295281" y="4418818"/>
            <a:ext cx="548062" cy="374928"/>
          </a:xfrm>
          <a:prstGeom prst="rect">
            <a:avLst/>
          </a:prstGeom>
          <a:noFill/>
          <a:effectLst/>
        </p:spPr>
        <p:txBody>
          <a:bodyPr vert="horz" lIns="91440" tIns="45720" rIns="91440" bIns="45720" rtlCol="0" anchor="b">
            <a:noAutofit/>
          </a:bodyPr>
          <a:lstStyle>
            <a:lvl1pPr algn="l" defTabSz="914400" rtl="0" eaLnBrk="1" latinLnBrk="0" hangingPunct="1">
              <a:lnSpc>
                <a:spcPct val="85000"/>
              </a:lnSpc>
              <a:spcBef>
                <a:spcPct val="0"/>
              </a:spcBef>
              <a:buNone/>
              <a:defRPr sz="7200" kern="1200" spc="-50" baseline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IN" sz="2000" i="1" dirty="0"/>
              <a:t>P1</a:t>
            </a:r>
          </a:p>
        </p:txBody>
      </p:sp>
      <p:sp>
        <p:nvSpPr>
          <p:cNvPr id="186" name="Title 2"/>
          <p:cNvSpPr txBox="1">
            <a:spLocks/>
          </p:cNvSpPr>
          <p:nvPr/>
        </p:nvSpPr>
        <p:spPr>
          <a:xfrm flipH="1">
            <a:off x="1759441" y="3806674"/>
            <a:ext cx="2133513" cy="374928"/>
          </a:xfrm>
          <a:prstGeom prst="rect">
            <a:avLst/>
          </a:prstGeom>
          <a:noFill/>
          <a:effectLst/>
        </p:spPr>
        <p:txBody>
          <a:bodyPr vert="horz" lIns="91440" tIns="45720" rIns="91440" bIns="45720" rtlCol="0" anchor="b">
            <a:noAutofit/>
          </a:bodyPr>
          <a:lstStyle>
            <a:lvl1pPr algn="l" defTabSz="914400" rtl="0" eaLnBrk="1" latinLnBrk="0" hangingPunct="1">
              <a:lnSpc>
                <a:spcPct val="85000"/>
              </a:lnSpc>
              <a:spcBef>
                <a:spcPct val="0"/>
              </a:spcBef>
              <a:buNone/>
              <a:defRPr sz="7200" kern="1200" spc="-50" baseline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IN" sz="2000" i="1" dirty="0"/>
              <a:t>400 A</a:t>
            </a:r>
          </a:p>
        </p:txBody>
      </p:sp>
      <p:sp>
        <p:nvSpPr>
          <p:cNvPr id="187" name="Title 2"/>
          <p:cNvSpPr txBox="1">
            <a:spLocks/>
          </p:cNvSpPr>
          <p:nvPr/>
        </p:nvSpPr>
        <p:spPr>
          <a:xfrm flipH="1">
            <a:off x="2146593" y="4434738"/>
            <a:ext cx="548062" cy="374928"/>
          </a:xfrm>
          <a:prstGeom prst="rect">
            <a:avLst/>
          </a:prstGeom>
          <a:noFill/>
          <a:effectLst/>
        </p:spPr>
        <p:txBody>
          <a:bodyPr vert="horz" lIns="91440" tIns="45720" rIns="91440" bIns="45720" rtlCol="0" anchor="b">
            <a:noAutofit/>
          </a:bodyPr>
          <a:lstStyle>
            <a:lvl1pPr algn="l" defTabSz="914400" rtl="0" eaLnBrk="1" latinLnBrk="0" hangingPunct="1">
              <a:lnSpc>
                <a:spcPct val="85000"/>
              </a:lnSpc>
              <a:spcBef>
                <a:spcPct val="0"/>
              </a:spcBef>
              <a:buNone/>
              <a:defRPr sz="7200" kern="1200" spc="-50" baseline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IN" sz="2000" i="1" dirty="0"/>
              <a:t>P2</a:t>
            </a:r>
          </a:p>
        </p:txBody>
      </p:sp>
      <p:sp>
        <p:nvSpPr>
          <p:cNvPr id="189" name="Oval 188"/>
          <p:cNvSpPr/>
          <p:nvPr/>
        </p:nvSpPr>
        <p:spPr>
          <a:xfrm flipH="1">
            <a:off x="2580510" y="2057533"/>
            <a:ext cx="777923" cy="627797"/>
          </a:xfrm>
          <a:prstGeom prst="ellipse">
            <a:avLst/>
          </a:prstGeom>
          <a:noFill/>
          <a:ln>
            <a:solidFill>
              <a:srgbClr val="FFC000"/>
            </a:solidFill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IN"/>
          </a:p>
        </p:txBody>
      </p:sp>
      <p:sp>
        <p:nvSpPr>
          <p:cNvPr id="190" name="Rectangle 189"/>
          <p:cNvSpPr/>
          <p:nvPr/>
        </p:nvSpPr>
        <p:spPr>
          <a:xfrm flipH="1">
            <a:off x="3870238" y="2050708"/>
            <a:ext cx="668740" cy="627797"/>
          </a:xfrm>
          <a:prstGeom prst="rect">
            <a:avLst/>
          </a:prstGeom>
          <a:solidFill>
            <a:srgbClr val="92D050"/>
          </a:solidFill>
          <a:ln>
            <a:solidFill>
              <a:srgbClr val="FFC000"/>
            </a:solidFill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IN"/>
          </a:p>
        </p:txBody>
      </p:sp>
      <p:cxnSp>
        <p:nvCxnSpPr>
          <p:cNvPr id="191" name="Straight Connector 190"/>
          <p:cNvCxnSpPr/>
          <p:nvPr/>
        </p:nvCxnSpPr>
        <p:spPr>
          <a:xfrm>
            <a:off x="5855976" y="2357784"/>
            <a:ext cx="272954" cy="0"/>
          </a:xfrm>
          <a:prstGeom prst="line">
            <a:avLst/>
          </a:prstGeom>
          <a:ln>
            <a:solidFill>
              <a:srgbClr val="FFC000"/>
            </a:solidFill>
          </a:ln>
          <a:effectLst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92" name="Straight Connector 191"/>
          <p:cNvCxnSpPr>
            <a:stCxn id="190" idx="3"/>
            <a:endCxn id="189" idx="2"/>
          </p:cNvCxnSpPr>
          <p:nvPr/>
        </p:nvCxnSpPr>
        <p:spPr>
          <a:xfrm flipH="1">
            <a:off x="3358433" y="2364607"/>
            <a:ext cx="511805" cy="6825"/>
          </a:xfrm>
          <a:prstGeom prst="line">
            <a:avLst/>
          </a:prstGeom>
          <a:ln>
            <a:solidFill>
              <a:srgbClr val="FFC000"/>
            </a:solidFill>
          </a:ln>
          <a:effectLst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93" name="Straight Arrow Connector 192"/>
          <p:cNvCxnSpPr/>
          <p:nvPr/>
        </p:nvCxnSpPr>
        <p:spPr>
          <a:xfrm flipH="1">
            <a:off x="748874" y="2363561"/>
            <a:ext cx="552620" cy="12242"/>
          </a:xfrm>
          <a:prstGeom prst="straightConnector1">
            <a:avLst/>
          </a:prstGeom>
          <a:ln>
            <a:solidFill>
              <a:srgbClr val="FFC000"/>
            </a:solidFill>
            <a:tailEnd type="triangle"/>
          </a:ln>
          <a:effectLst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94" name="Right Arrow 193"/>
          <p:cNvSpPr/>
          <p:nvPr/>
        </p:nvSpPr>
        <p:spPr>
          <a:xfrm>
            <a:off x="748873" y="2280270"/>
            <a:ext cx="259307" cy="184245"/>
          </a:xfrm>
          <a:prstGeom prst="rightArrow">
            <a:avLst/>
          </a:prstGeom>
          <a:solidFill>
            <a:srgbClr val="FF0000"/>
          </a:solidFill>
          <a:ln>
            <a:solidFill>
              <a:srgbClr val="FFC000"/>
            </a:solidFill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IN"/>
          </a:p>
        </p:txBody>
      </p:sp>
      <p:grpSp>
        <p:nvGrpSpPr>
          <p:cNvPr id="195" name="Group 194"/>
          <p:cNvGrpSpPr/>
          <p:nvPr/>
        </p:nvGrpSpPr>
        <p:grpSpPr>
          <a:xfrm flipH="1">
            <a:off x="4546488" y="2357783"/>
            <a:ext cx="1309494" cy="13648"/>
            <a:chOff x="1285161" y="3455156"/>
            <a:chExt cx="1309494" cy="13648"/>
          </a:xfrm>
          <a:noFill/>
          <a:effectLst/>
        </p:grpSpPr>
        <p:cxnSp>
          <p:nvCxnSpPr>
            <p:cNvPr id="204" name="Straight Connector 203"/>
            <p:cNvCxnSpPr/>
            <p:nvPr/>
          </p:nvCxnSpPr>
          <p:spPr>
            <a:xfrm>
              <a:off x="1285161" y="3455156"/>
              <a:ext cx="529299" cy="0"/>
            </a:xfrm>
            <a:prstGeom prst="line">
              <a:avLst/>
            </a:prstGeom>
            <a:grpFill/>
            <a:ln>
              <a:solidFill>
                <a:srgbClr val="FFC00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05" name="Straight Connector 204"/>
            <p:cNvCxnSpPr/>
            <p:nvPr/>
          </p:nvCxnSpPr>
          <p:spPr>
            <a:xfrm flipH="1">
              <a:off x="1608512" y="3468804"/>
              <a:ext cx="578726" cy="0"/>
            </a:xfrm>
            <a:prstGeom prst="line">
              <a:avLst/>
            </a:prstGeom>
            <a:grpFill/>
            <a:ln w="38100">
              <a:solidFill>
                <a:srgbClr val="92D050"/>
              </a:solidFill>
            </a:ln>
            <a:effectLst>
              <a:glow rad="139700">
                <a:schemeClr val="accent4">
                  <a:satMod val="175000"/>
                  <a:alpha val="40000"/>
                </a:schemeClr>
              </a:glow>
            </a:effectLst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06" name="Straight Connector 205"/>
            <p:cNvCxnSpPr/>
            <p:nvPr/>
          </p:nvCxnSpPr>
          <p:spPr>
            <a:xfrm>
              <a:off x="2065356" y="3457431"/>
              <a:ext cx="529299" cy="0"/>
            </a:xfrm>
            <a:prstGeom prst="line">
              <a:avLst/>
            </a:prstGeom>
            <a:grpFill/>
            <a:ln>
              <a:solidFill>
                <a:srgbClr val="FFC00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grpSp>
        <p:nvGrpSpPr>
          <p:cNvPr id="196" name="Group 195"/>
          <p:cNvGrpSpPr/>
          <p:nvPr/>
        </p:nvGrpSpPr>
        <p:grpSpPr>
          <a:xfrm flipH="1">
            <a:off x="1265899" y="2357211"/>
            <a:ext cx="1309494" cy="13648"/>
            <a:chOff x="1285161" y="3455156"/>
            <a:chExt cx="1309494" cy="13648"/>
          </a:xfrm>
          <a:noFill/>
          <a:effectLst/>
        </p:grpSpPr>
        <p:cxnSp>
          <p:nvCxnSpPr>
            <p:cNvPr id="201" name="Straight Connector 200"/>
            <p:cNvCxnSpPr/>
            <p:nvPr/>
          </p:nvCxnSpPr>
          <p:spPr>
            <a:xfrm>
              <a:off x="1285161" y="3455156"/>
              <a:ext cx="529299" cy="0"/>
            </a:xfrm>
            <a:prstGeom prst="line">
              <a:avLst/>
            </a:prstGeom>
            <a:grpFill/>
            <a:ln>
              <a:solidFill>
                <a:srgbClr val="FFC00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02" name="Straight Connector 201"/>
            <p:cNvCxnSpPr/>
            <p:nvPr/>
          </p:nvCxnSpPr>
          <p:spPr>
            <a:xfrm flipH="1">
              <a:off x="1608512" y="3468804"/>
              <a:ext cx="578726" cy="0"/>
            </a:xfrm>
            <a:prstGeom prst="line">
              <a:avLst/>
            </a:prstGeom>
            <a:grpFill/>
            <a:ln w="38100">
              <a:solidFill>
                <a:srgbClr val="92D050"/>
              </a:solidFill>
            </a:ln>
            <a:effectLst>
              <a:glow rad="139700">
                <a:schemeClr val="accent4">
                  <a:satMod val="175000"/>
                  <a:alpha val="40000"/>
                </a:schemeClr>
              </a:glow>
            </a:effectLst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03" name="Straight Connector 202"/>
            <p:cNvCxnSpPr/>
            <p:nvPr/>
          </p:nvCxnSpPr>
          <p:spPr>
            <a:xfrm>
              <a:off x="2065356" y="3457431"/>
              <a:ext cx="529299" cy="0"/>
            </a:xfrm>
            <a:prstGeom prst="line">
              <a:avLst/>
            </a:prstGeom>
            <a:grpFill/>
            <a:ln>
              <a:solidFill>
                <a:srgbClr val="FFC00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197" name="Rectangle 196"/>
          <p:cNvSpPr/>
          <p:nvPr/>
        </p:nvSpPr>
        <p:spPr>
          <a:xfrm flipH="1" flipV="1">
            <a:off x="2749003" y="2758898"/>
            <a:ext cx="405239" cy="106401"/>
          </a:xfrm>
          <a:prstGeom prst="rect">
            <a:avLst/>
          </a:prstGeom>
          <a:solidFill>
            <a:srgbClr val="92D050"/>
          </a:solidFill>
          <a:ln>
            <a:solidFill>
              <a:srgbClr val="FF0000"/>
            </a:solidFill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IN"/>
          </a:p>
        </p:txBody>
      </p:sp>
      <p:sp>
        <p:nvSpPr>
          <p:cNvPr id="198" name="Title 2"/>
          <p:cNvSpPr txBox="1">
            <a:spLocks/>
          </p:cNvSpPr>
          <p:nvPr/>
        </p:nvSpPr>
        <p:spPr>
          <a:xfrm flipH="1">
            <a:off x="3292939" y="2361958"/>
            <a:ext cx="548062" cy="374928"/>
          </a:xfrm>
          <a:prstGeom prst="rect">
            <a:avLst/>
          </a:prstGeom>
          <a:noFill/>
          <a:effectLst/>
        </p:spPr>
        <p:txBody>
          <a:bodyPr vert="horz" lIns="91440" tIns="45720" rIns="91440" bIns="45720" rtlCol="0" anchor="b">
            <a:noAutofit/>
          </a:bodyPr>
          <a:lstStyle>
            <a:lvl1pPr algn="l" defTabSz="914400" rtl="0" eaLnBrk="1" latinLnBrk="0" hangingPunct="1">
              <a:lnSpc>
                <a:spcPct val="85000"/>
              </a:lnSpc>
              <a:spcBef>
                <a:spcPct val="0"/>
              </a:spcBef>
              <a:buNone/>
              <a:defRPr sz="7200" kern="1200" spc="-50" baseline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IN" sz="2000" i="1" dirty="0"/>
              <a:t>P1</a:t>
            </a:r>
          </a:p>
        </p:txBody>
      </p:sp>
      <p:sp>
        <p:nvSpPr>
          <p:cNvPr id="199" name="Title 2"/>
          <p:cNvSpPr txBox="1">
            <a:spLocks/>
          </p:cNvSpPr>
          <p:nvPr/>
        </p:nvSpPr>
        <p:spPr>
          <a:xfrm flipH="1">
            <a:off x="1757099" y="1749814"/>
            <a:ext cx="2133513" cy="374928"/>
          </a:xfrm>
          <a:prstGeom prst="rect">
            <a:avLst/>
          </a:prstGeom>
          <a:noFill/>
          <a:effectLst/>
        </p:spPr>
        <p:txBody>
          <a:bodyPr vert="horz" lIns="91440" tIns="45720" rIns="91440" bIns="45720" rtlCol="0" anchor="b">
            <a:noAutofit/>
          </a:bodyPr>
          <a:lstStyle>
            <a:lvl1pPr algn="l" defTabSz="914400" rtl="0" eaLnBrk="1" latinLnBrk="0" hangingPunct="1">
              <a:lnSpc>
                <a:spcPct val="85000"/>
              </a:lnSpc>
              <a:spcBef>
                <a:spcPct val="0"/>
              </a:spcBef>
              <a:buNone/>
              <a:defRPr sz="7200" kern="1200" spc="-50" baseline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IN" sz="2000" i="1" dirty="0"/>
              <a:t>800 A</a:t>
            </a:r>
          </a:p>
        </p:txBody>
      </p:sp>
      <p:sp>
        <p:nvSpPr>
          <p:cNvPr id="200" name="Title 2"/>
          <p:cNvSpPr txBox="1">
            <a:spLocks/>
          </p:cNvSpPr>
          <p:nvPr/>
        </p:nvSpPr>
        <p:spPr>
          <a:xfrm flipH="1">
            <a:off x="2144251" y="2377878"/>
            <a:ext cx="548062" cy="374928"/>
          </a:xfrm>
          <a:prstGeom prst="rect">
            <a:avLst/>
          </a:prstGeom>
          <a:noFill/>
          <a:effectLst/>
        </p:spPr>
        <p:txBody>
          <a:bodyPr vert="horz" lIns="91440" tIns="45720" rIns="91440" bIns="45720" rtlCol="0" anchor="b">
            <a:noAutofit/>
          </a:bodyPr>
          <a:lstStyle>
            <a:lvl1pPr algn="l" defTabSz="914400" rtl="0" eaLnBrk="1" latinLnBrk="0" hangingPunct="1">
              <a:lnSpc>
                <a:spcPct val="85000"/>
              </a:lnSpc>
              <a:spcBef>
                <a:spcPct val="0"/>
              </a:spcBef>
              <a:buNone/>
              <a:defRPr sz="7200" kern="1200" spc="-50" baseline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IN" sz="2000" i="1" dirty="0"/>
              <a:t>P2</a:t>
            </a:r>
          </a:p>
        </p:txBody>
      </p:sp>
      <p:sp>
        <p:nvSpPr>
          <p:cNvPr id="207" name="Rectangle 206"/>
          <p:cNvSpPr/>
          <p:nvPr/>
        </p:nvSpPr>
        <p:spPr>
          <a:xfrm>
            <a:off x="9938711" y="1144020"/>
            <a:ext cx="1582486" cy="707886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4000" b="0" cap="none" spc="0" dirty="0">
                <a:ln w="0"/>
                <a:solidFill>
                  <a:srgbClr val="FF0000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-0.5 A</a:t>
            </a:r>
          </a:p>
        </p:txBody>
      </p:sp>
      <p:sp>
        <p:nvSpPr>
          <p:cNvPr id="208" name="Rectangle 207"/>
          <p:cNvSpPr/>
          <p:nvPr/>
        </p:nvSpPr>
        <p:spPr>
          <a:xfrm>
            <a:off x="9950434" y="2392894"/>
            <a:ext cx="1582486" cy="707886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4000" b="0" cap="none" spc="0" dirty="0">
                <a:ln w="0"/>
                <a:solidFill>
                  <a:srgbClr val="FF0000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-0.5 A</a:t>
            </a:r>
          </a:p>
        </p:txBody>
      </p:sp>
      <p:sp>
        <p:nvSpPr>
          <p:cNvPr id="209" name="Rectangle 208"/>
          <p:cNvSpPr/>
          <p:nvPr/>
        </p:nvSpPr>
        <p:spPr>
          <a:xfrm>
            <a:off x="9950433" y="3772336"/>
            <a:ext cx="1582484" cy="707886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4000" b="0" cap="none" spc="0" dirty="0">
                <a:ln w="0"/>
                <a:solidFill>
                  <a:srgbClr val="FF0000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-0.5 A</a:t>
            </a:r>
          </a:p>
        </p:txBody>
      </p:sp>
      <p:sp>
        <p:nvSpPr>
          <p:cNvPr id="210" name="Rectangle 209"/>
          <p:cNvSpPr/>
          <p:nvPr/>
        </p:nvSpPr>
        <p:spPr>
          <a:xfrm>
            <a:off x="2381502" y="1134445"/>
            <a:ext cx="1293944" cy="707886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4000" b="0" cap="none" spc="0" dirty="0">
                <a:ln w="0"/>
                <a:solidFill>
                  <a:srgbClr val="FF0000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+1 A</a:t>
            </a:r>
          </a:p>
        </p:txBody>
      </p:sp>
      <p:sp>
        <p:nvSpPr>
          <p:cNvPr id="211" name="Rectangle 210"/>
          <p:cNvSpPr/>
          <p:nvPr/>
        </p:nvSpPr>
        <p:spPr>
          <a:xfrm>
            <a:off x="2110562" y="3267599"/>
            <a:ext cx="1721946" cy="707886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4000" b="0" cap="none" spc="0" dirty="0">
                <a:ln w="0"/>
                <a:solidFill>
                  <a:srgbClr val="FF0000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+0.5 A</a:t>
            </a:r>
          </a:p>
        </p:txBody>
      </p:sp>
      <p:sp>
        <p:nvSpPr>
          <p:cNvPr id="212" name="Rectangle 211"/>
          <p:cNvSpPr/>
          <p:nvPr/>
        </p:nvSpPr>
        <p:spPr>
          <a:xfrm>
            <a:off x="7756205" y="2725751"/>
            <a:ext cx="668740" cy="627797"/>
          </a:xfrm>
          <a:prstGeom prst="rect">
            <a:avLst/>
          </a:prstGeom>
          <a:solidFill>
            <a:srgbClr val="92D050"/>
          </a:solidFill>
          <a:ln>
            <a:solidFill>
              <a:srgbClr val="FFC000"/>
            </a:solidFill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IN"/>
          </a:p>
        </p:txBody>
      </p:sp>
      <p:sp>
        <p:nvSpPr>
          <p:cNvPr id="213" name="Rectangle 212"/>
          <p:cNvSpPr/>
          <p:nvPr/>
        </p:nvSpPr>
        <p:spPr>
          <a:xfrm>
            <a:off x="7739790" y="4087971"/>
            <a:ext cx="668740" cy="627797"/>
          </a:xfrm>
          <a:prstGeom prst="rect">
            <a:avLst/>
          </a:prstGeom>
          <a:solidFill>
            <a:srgbClr val="92D050"/>
          </a:solidFill>
          <a:ln>
            <a:solidFill>
              <a:srgbClr val="FFC000"/>
            </a:solidFill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IN"/>
          </a:p>
        </p:txBody>
      </p:sp>
      <p:sp>
        <p:nvSpPr>
          <p:cNvPr id="214" name="Title 2"/>
          <p:cNvSpPr txBox="1">
            <a:spLocks/>
          </p:cNvSpPr>
          <p:nvPr/>
        </p:nvSpPr>
        <p:spPr>
          <a:xfrm flipH="1">
            <a:off x="761570" y="1870069"/>
            <a:ext cx="548062" cy="374928"/>
          </a:xfrm>
          <a:prstGeom prst="rect">
            <a:avLst/>
          </a:prstGeom>
          <a:noFill/>
          <a:effectLst/>
        </p:spPr>
        <p:txBody>
          <a:bodyPr vert="horz" lIns="91440" tIns="45720" rIns="91440" bIns="45720" rtlCol="0" anchor="b">
            <a:noAutofit/>
          </a:bodyPr>
          <a:lstStyle>
            <a:lvl1pPr algn="l" defTabSz="914400" rtl="0" eaLnBrk="1" latinLnBrk="0" hangingPunct="1">
              <a:lnSpc>
                <a:spcPct val="85000"/>
              </a:lnSpc>
              <a:spcBef>
                <a:spcPct val="0"/>
              </a:spcBef>
              <a:buNone/>
              <a:defRPr sz="7200" kern="1200" spc="-50" baseline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IN" sz="2000" i="1" dirty="0"/>
              <a:t>F1</a:t>
            </a:r>
          </a:p>
        </p:txBody>
      </p:sp>
      <p:sp>
        <p:nvSpPr>
          <p:cNvPr id="215" name="Title 2"/>
          <p:cNvSpPr txBox="1">
            <a:spLocks/>
          </p:cNvSpPr>
          <p:nvPr/>
        </p:nvSpPr>
        <p:spPr>
          <a:xfrm flipH="1">
            <a:off x="782876" y="4043693"/>
            <a:ext cx="548062" cy="374928"/>
          </a:xfrm>
          <a:prstGeom prst="rect">
            <a:avLst/>
          </a:prstGeom>
          <a:noFill/>
          <a:effectLst/>
        </p:spPr>
        <p:txBody>
          <a:bodyPr vert="horz" lIns="91440" tIns="45720" rIns="91440" bIns="45720" rtlCol="0" anchor="b">
            <a:noAutofit/>
          </a:bodyPr>
          <a:lstStyle>
            <a:lvl1pPr algn="l" defTabSz="914400" rtl="0" eaLnBrk="1" latinLnBrk="0" hangingPunct="1">
              <a:lnSpc>
                <a:spcPct val="85000"/>
              </a:lnSpc>
              <a:spcBef>
                <a:spcPct val="0"/>
              </a:spcBef>
              <a:buNone/>
              <a:defRPr sz="7200" kern="1200" spc="-50" baseline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IN" sz="2000" i="1" dirty="0"/>
              <a:t>F2</a:t>
            </a:r>
          </a:p>
        </p:txBody>
      </p:sp>
      <p:sp>
        <p:nvSpPr>
          <p:cNvPr id="216" name="Title 2"/>
          <p:cNvSpPr txBox="1">
            <a:spLocks/>
          </p:cNvSpPr>
          <p:nvPr/>
        </p:nvSpPr>
        <p:spPr>
          <a:xfrm flipH="1">
            <a:off x="11612495" y="1506566"/>
            <a:ext cx="548062" cy="374928"/>
          </a:xfrm>
          <a:prstGeom prst="rect">
            <a:avLst/>
          </a:prstGeom>
          <a:noFill/>
          <a:effectLst/>
        </p:spPr>
        <p:txBody>
          <a:bodyPr vert="horz" lIns="91440" tIns="45720" rIns="91440" bIns="45720" rtlCol="0" anchor="b">
            <a:noAutofit/>
          </a:bodyPr>
          <a:lstStyle>
            <a:lvl1pPr algn="l" defTabSz="914400" rtl="0" eaLnBrk="1" latinLnBrk="0" hangingPunct="1">
              <a:lnSpc>
                <a:spcPct val="85000"/>
              </a:lnSpc>
              <a:spcBef>
                <a:spcPct val="0"/>
              </a:spcBef>
              <a:buNone/>
              <a:defRPr sz="7200" kern="1200" spc="-50" baseline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IN" sz="2000" i="1" dirty="0"/>
              <a:t>F3</a:t>
            </a:r>
          </a:p>
        </p:txBody>
      </p:sp>
      <p:cxnSp>
        <p:nvCxnSpPr>
          <p:cNvPr id="218" name="Straight Arrow Connector 217"/>
          <p:cNvCxnSpPr/>
          <p:nvPr/>
        </p:nvCxnSpPr>
        <p:spPr>
          <a:xfrm flipH="1">
            <a:off x="737501" y="4427594"/>
            <a:ext cx="552620" cy="12242"/>
          </a:xfrm>
          <a:prstGeom prst="straightConnector1">
            <a:avLst/>
          </a:prstGeom>
          <a:ln>
            <a:solidFill>
              <a:srgbClr val="FFC000"/>
            </a:solidFill>
            <a:tailEnd type="triangle"/>
          </a:ln>
          <a:effectLst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19" name="Right Arrow 218"/>
          <p:cNvSpPr/>
          <p:nvPr/>
        </p:nvSpPr>
        <p:spPr>
          <a:xfrm>
            <a:off x="737500" y="4344303"/>
            <a:ext cx="259307" cy="184245"/>
          </a:xfrm>
          <a:prstGeom prst="rightArrow">
            <a:avLst/>
          </a:prstGeom>
          <a:solidFill>
            <a:srgbClr val="FF0000"/>
          </a:solidFill>
          <a:ln>
            <a:solidFill>
              <a:srgbClr val="FFC000"/>
            </a:solidFill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IN"/>
          </a:p>
        </p:txBody>
      </p:sp>
      <p:sp>
        <p:nvSpPr>
          <p:cNvPr id="220" name="Title 2"/>
          <p:cNvSpPr txBox="1">
            <a:spLocks/>
          </p:cNvSpPr>
          <p:nvPr/>
        </p:nvSpPr>
        <p:spPr>
          <a:xfrm>
            <a:off x="9271818" y="2376825"/>
            <a:ext cx="391376" cy="191295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>
            <a:lvl1pPr algn="l" defTabSz="914400" rtl="0" eaLnBrk="1" latinLnBrk="0" hangingPunct="1">
              <a:lnSpc>
                <a:spcPct val="85000"/>
              </a:lnSpc>
              <a:spcBef>
                <a:spcPct val="0"/>
              </a:spcBef>
              <a:buNone/>
              <a:defRPr sz="7200" kern="1200" spc="-50" baseline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IN" sz="1000" i="1" dirty="0"/>
              <a:t>S2</a:t>
            </a:r>
          </a:p>
        </p:txBody>
      </p:sp>
      <p:sp>
        <p:nvSpPr>
          <p:cNvPr id="221" name="Title 2"/>
          <p:cNvSpPr txBox="1">
            <a:spLocks/>
          </p:cNvSpPr>
          <p:nvPr/>
        </p:nvSpPr>
        <p:spPr>
          <a:xfrm>
            <a:off x="9005994" y="2369283"/>
            <a:ext cx="391376" cy="191295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>
            <a:lvl1pPr algn="l" defTabSz="914400" rtl="0" eaLnBrk="1" latinLnBrk="0" hangingPunct="1">
              <a:lnSpc>
                <a:spcPct val="85000"/>
              </a:lnSpc>
              <a:spcBef>
                <a:spcPct val="0"/>
              </a:spcBef>
              <a:buNone/>
              <a:defRPr sz="7200" kern="1200" spc="-50" baseline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IN" sz="1000" i="1" dirty="0"/>
              <a:t>S1</a:t>
            </a:r>
          </a:p>
        </p:txBody>
      </p:sp>
      <p:sp>
        <p:nvSpPr>
          <p:cNvPr id="222" name="Title 2"/>
          <p:cNvSpPr txBox="1">
            <a:spLocks/>
          </p:cNvSpPr>
          <p:nvPr/>
        </p:nvSpPr>
        <p:spPr>
          <a:xfrm>
            <a:off x="2567335" y="2879335"/>
            <a:ext cx="391376" cy="191295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>
            <a:lvl1pPr algn="l" defTabSz="914400" rtl="0" eaLnBrk="1" latinLnBrk="0" hangingPunct="1">
              <a:lnSpc>
                <a:spcPct val="85000"/>
              </a:lnSpc>
              <a:spcBef>
                <a:spcPct val="0"/>
              </a:spcBef>
              <a:buNone/>
              <a:defRPr sz="7200" kern="1200" spc="-50" baseline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IN" sz="1000" i="1" dirty="0"/>
              <a:t>S2</a:t>
            </a:r>
          </a:p>
        </p:txBody>
      </p:sp>
      <p:sp>
        <p:nvSpPr>
          <p:cNvPr id="223" name="Title 2"/>
          <p:cNvSpPr txBox="1">
            <a:spLocks/>
          </p:cNvSpPr>
          <p:nvPr/>
        </p:nvSpPr>
        <p:spPr>
          <a:xfrm>
            <a:off x="2863138" y="2900108"/>
            <a:ext cx="391376" cy="191295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>
            <a:lvl1pPr algn="l" defTabSz="914400" rtl="0" eaLnBrk="1" latinLnBrk="0" hangingPunct="1">
              <a:lnSpc>
                <a:spcPct val="85000"/>
              </a:lnSpc>
              <a:spcBef>
                <a:spcPct val="0"/>
              </a:spcBef>
              <a:buNone/>
              <a:defRPr sz="7200" kern="1200" spc="-50" baseline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IN" sz="1000" i="1" dirty="0"/>
              <a:t>S1</a:t>
            </a:r>
          </a:p>
        </p:txBody>
      </p:sp>
      <p:pic>
        <p:nvPicPr>
          <p:cNvPr id="117" name="Picture 4" descr="APTRANSCO ⚡️⚡️ - Electricity Transmission Company - APTRANSCO | LinkedIn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7541" y="17768"/>
            <a:ext cx="1057360" cy="97547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18" name="Title 2"/>
          <p:cNvSpPr txBox="1">
            <a:spLocks/>
          </p:cNvSpPr>
          <p:nvPr/>
        </p:nvSpPr>
        <p:spPr>
          <a:xfrm flipH="1">
            <a:off x="11488954" y="2665591"/>
            <a:ext cx="548062" cy="374928"/>
          </a:xfrm>
          <a:prstGeom prst="rect">
            <a:avLst/>
          </a:prstGeom>
          <a:noFill/>
          <a:effectLst/>
        </p:spPr>
        <p:txBody>
          <a:bodyPr vert="horz" lIns="91440" tIns="45720" rIns="91440" bIns="45720" rtlCol="0" anchor="b">
            <a:noAutofit/>
          </a:bodyPr>
          <a:lstStyle>
            <a:lvl1pPr algn="l" defTabSz="914400" rtl="0" eaLnBrk="1" latinLnBrk="0" hangingPunct="1">
              <a:lnSpc>
                <a:spcPct val="85000"/>
              </a:lnSpc>
              <a:spcBef>
                <a:spcPct val="0"/>
              </a:spcBef>
              <a:buNone/>
              <a:defRPr sz="7200" kern="1200" spc="-50" baseline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IN" sz="2000" i="1" dirty="0"/>
              <a:t>F4</a:t>
            </a:r>
          </a:p>
        </p:txBody>
      </p:sp>
      <p:sp>
        <p:nvSpPr>
          <p:cNvPr id="119" name="Title 2"/>
          <p:cNvSpPr txBox="1">
            <a:spLocks/>
          </p:cNvSpPr>
          <p:nvPr/>
        </p:nvSpPr>
        <p:spPr>
          <a:xfrm flipH="1">
            <a:off x="11460206" y="4040396"/>
            <a:ext cx="548062" cy="374928"/>
          </a:xfrm>
          <a:prstGeom prst="rect">
            <a:avLst/>
          </a:prstGeom>
          <a:noFill/>
          <a:effectLst/>
        </p:spPr>
        <p:txBody>
          <a:bodyPr vert="horz" lIns="91440" tIns="45720" rIns="91440" bIns="45720" rtlCol="0" anchor="b">
            <a:noAutofit/>
          </a:bodyPr>
          <a:lstStyle>
            <a:lvl1pPr algn="l" defTabSz="914400" rtl="0" eaLnBrk="1" latinLnBrk="0" hangingPunct="1">
              <a:lnSpc>
                <a:spcPct val="85000"/>
              </a:lnSpc>
              <a:spcBef>
                <a:spcPct val="0"/>
              </a:spcBef>
              <a:buNone/>
              <a:defRPr sz="7200" kern="1200" spc="-50" baseline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IN" sz="2000" i="1" dirty="0"/>
              <a:t>F5</a:t>
            </a:r>
          </a:p>
        </p:txBody>
      </p:sp>
      <p:sp>
        <p:nvSpPr>
          <p:cNvPr id="2" name="Slide Number Placeholder 1">
            <a:extLst>
              <a:ext uri="{FF2B5EF4-FFF2-40B4-BE49-F238E27FC236}">
                <a16:creationId xmlns:a16="http://schemas.microsoft.com/office/drawing/2014/main" id="{2D75A934-517F-BABD-222A-D9541759197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>
            <a:normAutofit lnSpcReduction="10000"/>
          </a:bodyPr>
          <a:lstStyle/>
          <a:p>
            <a:fld id="{19C1AEB4-7037-4088-A46E-D96AF956DC0D}" type="slidenum">
              <a:rPr lang="en-IN" smtClean="0"/>
              <a:t>129</a:t>
            </a:fld>
            <a:endParaRPr lang="en-IN"/>
          </a:p>
        </p:txBody>
      </p:sp>
      <p:grpSp>
        <p:nvGrpSpPr>
          <p:cNvPr id="4" name="Group 3">
            <a:extLst>
              <a:ext uri="{FF2B5EF4-FFF2-40B4-BE49-F238E27FC236}">
                <a16:creationId xmlns:a16="http://schemas.microsoft.com/office/drawing/2014/main" id="{60F94685-21AC-8D2C-7921-350B8E1771E3}"/>
              </a:ext>
            </a:extLst>
          </p:cNvPr>
          <p:cNvGrpSpPr/>
          <p:nvPr/>
        </p:nvGrpSpPr>
        <p:grpSpPr>
          <a:xfrm>
            <a:off x="11481757" y="74540"/>
            <a:ext cx="620304" cy="653010"/>
            <a:chOff x="8366841" y="1587144"/>
            <a:chExt cx="620304" cy="653010"/>
          </a:xfrm>
        </p:grpSpPr>
        <p:cxnSp>
          <p:nvCxnSpPr>
            <p:cNvPr id="5" name="Straight Connector 4">
              <a:extLst>
                <a:ext uri="{FF2B5EF4-FFF2-40B4-BE49-F238E27FC236}">
                  <a16:creationId xmlns:a16="http://schemas.microsoft.com/office/drawing/2014/main" id="{740338B0-221B-87D0-63EC-BD79F99F8520}"/>
                </a:ext>
              </a:extLst>
            </p:cNvPr>
            <p:cNvCxnSpPr/>
            <p:nvPr/>
          </p:nvCxnSpPr>
          <p:spPr>
            <a:xfrm>
              <a:off x="8672017" y="1587144"/>
              <a:ext cx="0" cy="653010"/>
            </a:xfrm>
            <a:prstGeom prst="line">
              <a:avLst/>
            </a:prstGeom>
            <a:effectLst>
              <a:glow rad="63500">
                <a:schemeClr val="accent1">
                  <a:satMod val="175000"/>
                  <a:alpha val="40000"/>
                </a:schemeClr>
              </a:glow>
            </a:effectLst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" name="Straight Connector 5">
              <a:extLst>
                <a:ext uri="{FF2B5EF4-FFF2-40B4-BE49-F238E27FC236}">
                  <a16:creationId xmlns:a16="http://schemas.microsoft.com/office/drawing/2014/main" id="{2AFA28F2-E51E-629C-5C65-7DF204EB7D41}"/>
                </a:ext>
              </a:extLst>
            </p:cNvPr>
            <p:cNvCxnSpPr/>
            <p:nvPr/>
          </p:nvCxnSpPr>
          <p:spPr>
            <a:xfrm>
              <a:off x="8366841" y="1917229"/>
              <a:ext cx="620304" cy="0"/>
            </a:xfrm>
            <a:prstGeom prst="line">
              <a:avLst/>
            </a:prstGeom>
            <a:effectLst>
              <a:glow rad="63500">
                <a:schemeClr val="accent1">
                  <a:satMod val="175000"/>
                  <a:alpha val="40000"/>
                </a:schemeClr>
              </a:glow>
            </a:effectLst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grpSp>
        <p:nvGrpSpPr>
          <p:cNvPr id="7" name="Group 6">
            <a:extLst>
              <a:ext uri="{FF2B5EF4-FFF2-40B4-BE49-F238E27FC236}">
                <a16:creationId xmlns:a16="http://schemas.microsoft.com/office/drawing/2014/main" id="{D7E1851C-5BF7-6DB8-3A69-1E5ABBF4E9BB}"/>
              </a:ext>
            </a:extLst>
          </p:cNvPr>
          <p:cNvGrpSpPr/>
          <p:nvPr/>
        </p:nvGrpSpPr>
        <p:grpSpPr>
          <a:xfrm>
            <a:off x="11157779" y="-216759"/>
            <a:ext cx="1260000" cy="1260000"/>
            <a:chOff x="7064043" y="3066250"/>
            <a:chExt cx="1260000" cy="1260000"/>
          </a:xfrm>
        </p:grpSpPr>
        <p:sp>
          <p:nvSpPr>
            <p:cNvPr id="8" name="Oval 7">
              <a:extLst>
                <a:ext uri="{FF2B5EF4-FFF2-40B4-BE49-F238E27FC236}">
                  <a16:creationId xmlns:a16="http://schemas.microsoft.com/office/drawing/2014/main" id="{B7B77709-D757-34A0-336B-935398455BA3}"/>
                </a:ext>
              </a:extLst>
            </p:cNvPr>
            <p:cNvSpPr/>
            <p:nvPr/>
          </p:nvSpPr>
          <p:spPr>
            <a:xfrm>
              <a:off x="7064043" y="3066250"/>
              <a:ext cx="1260000" cy="1260000"/>
            </a:xfrm>
            <a:prstGeom prst="ellipse">
              <a:avLst/>
            </a:prstGeom>
            <a:noFill/>
            <a:ln>
              <a:solidFill>
                <a:schemeClr val="bg1"/>
              </a:solidFill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IN"/>
            </a:p>
          </p:txBody>
        </p:sp>
        <p:grpSp>
          <p:nvGrpSpPr>
            <p:cNvPr id="9" name="Group 8">
              <a:extLst>
                <a:ext uri="{FF2B5EF4-FFF2-40B4-BE49-F238E27FC236}">
                  <a16:creationId xmlns:a16="http://schemas.microsoft.com/office/drawing/2014/main" id="{0AAC16D1-A9E4-3F4D-863C-78DAE30FEA16}"/>
                </a:ext>
              </a:extLst>
            </p:cNvPr>
            <p:cNvGrpSpPr/>
            <p:nvPr/>
          </p:nvGrpSpPr>
          <p:grpSpPr>
            <a:xfrm>
              <a:off x="7330553" y="3336250"/>
              <a:ext cx="726980" cy="720000"/>
              <a:chOff x="9768840" y="2275840"/>
              <a:chExt cx="726980" cy="720000"/>
            </a:xfrm>
          </p:grpSpPr>
          <p:sp>
            <p:nvSpPr>
              <p:cNvPr id="10" name="Oval 9">
                <a:extLst>
                  <a:ext uri="{FF2B5EF4-FFF2-40B4-BE49-F238E27FC236}">
                    <a16:creationId xmlns:a16="http://schemas.microsoft.com/office/drawing/2014/main" id="{A73F9A15-2B0B-32E3-B041-81158D13BF0F}"/>
                  </a:ext>
                </a:extLst>
              </p:cNvPr>
              <p:cNvSpPr/>
              <p:nvPr/>
            </p:nvSpPr>
            <p:spPr>
              <a:xfrm>
                <a:off x="9768840" y="2275840"/>
                <a:ext cx="720000" cy="720000"/>
              </a:xfrm>
              <a:prstGeom prst="ellipse">
                <a:avLst/>
              </a:prstGeom>
              <a:noFill/>
              <a:ln>
                <a:solidFill>
                  <a:schemeClr val="bg1"/>
                </a:solidFill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IN"/>
              </a:p>
            </p:txBody>
          </p:sp>
          <p:cxnSp>
            <p:nvCxnSpPr>
              <p:cNvPr id="11" name="Straight Arrow Connector 10">
                <a:extLst>
                  <a:ext uri="{FF2B5EF4-FFF2-40B4-BE49-F238E27FC236}">
                    <a16:creationId xmlns:a16="http://schemas.microsoft.com/office/drawing/2014/main" id="{7EB6E4C2-A295-F235-FF6C-3A44403695BC}"/>
                  </a:ext>
                </a:extLst>
              </p:cNvPr>
              <p:cNvCxnSpPr>
                <a:cxnSpLocks/>
              </p:cNvCxnSpPr>
              <p:nvPr/>
            </p:nvCxnSpPr>
            <p:spPr>
              <a:xfrm rot="7200000">
                <a:off x="9860407" y="2786655"/>
                <a:ext cx="360000" cy="6762"/>
              </a:xfrm>
              <a:prstGeom prst="straightConnector1">
                <a:avLst/>
              </a:prstGeom>
              <a:ln w="38100" cap="rnd">
                <a:solidFill>
                  <a:srgbClr val="FFFF00"/>
                </a:solidFill>
                <a:tailEnd type="triangle"/>
              </a:ln>
            </p:spPr>
            <p:style>
              <a:lnRef idx="2">
                <a:schemeClr val="accent3"/>
              </a:lnRef>
              <a:fillRef idx="0">
                <a:schemeClr val="accent3"/>
              </a:fillRef>
              <a:effectRef idx="1">
                <a:schemeClr val="accent3"/>
              </a:effectRef>
              <a:fontRef idx="minor">
                <a:schemeClr val="tx1"/>
              </a:fontRef>
            </p:style>
          </p:cxnSp>
          <p:cxnSp>
            <p:nvCxnSpPr>
              <p:cNvPr id="12" name="Straight Arrow Connector 11">
                <a:extLst>
                  <a:ext uri="{FF2B5EF4-FFF2-40B4-BE49-F238E27FC236}">
                    <a16:creationId xmlns:a16="http://schemas.microsoft.com/office/drawing/2014/main" id="{485411FF-D295-517F-D348-8E54F4775A59}"/>
                  </a:ext>
                </a:extLst>
              </p:cNvPr>
              <p:cNvCxnSpPr>
                <a:cxnSpLocks/>
              </p:cNvCxnSpPr>
              <p:nvPr/>
            </p:nvCxnSpPr>
            <p:spPr>
              <a:xfrm rot="14400000">
                <a:off x="9861767" y="2473195"/>
                <a:ext cx="360000" cy="6762"/>
              </a:xfrm>
              <a:prstGeom prst="straightConnector1">
                <a:avLst/>
              </a:prstGeom>
              <a:ln w="38100" cap="rnd">
                <a:solidFill>
                  <a:srgbClr val="0070C0"/>
                </a:solidFill>
                <a:tailEnd type="triangle"/>
              </a:ln>
            </p:spPr>
            <p:style>
              <a:lnRef idx="2">
                <a:schemeClr val="accent3"/>
              </a:lnRef>
              <a:fillRef idx="0">
                <a:schemeClr val="accent3"/>
              </a:fillRef>
              <a:effectRef idx="1">
                <a:schemeClr val="accent3"/>
              </a:effectRef>
              <a:fontRef idx="minor">
                <a:schemeClr val="tx1"/>
              </a:fontRef>
            </p:style>
          </p:cxnSp>
          <p:cxnSp>
            <p:nvCxnSpPr>
              <p:cNvPr id="13" name="Straight Arrow Connector 12">
                <a:extLst>
                  <a:ext uri="{FF2B5EF4-FFF2-40B4-BE49-F238E27FC236}">
                    <a16:creationId xmlns:a16="http://schemas.microsoft.com/office/drawing/2014/main" id="{7FDA07FF-2D65-0F94-8E33-1966FEE81342}"/>
                  </a:ext>
                </a:extLst>
              </p:cNvPr>
              <p:cNvCxnSpPr/>
              <p:nvPr/>
            </p:nvCxnSpPr>
            <p:spPr>
              <a:xfrm>
                <a:off x="10135820" y="2629924"/>
                <a:ext cx="360000" cy="6762"/>
              </a:xfrm>
              <a:prstGeom prst="straightConnector1">
                <a:avLst/>
              </a:prstGeom>
              <a:ln w="38100" cap="rnd">
                <a:solidFill>
                  <a:srgbClr val="FF0000"/>
                </a:solidFill>
                <a:tailEnd type="triangle"/>
              </a:ln>
            </p:spPr>
            <p:style>
              <a:lnRef idx="2">
                <a:schemeClr val="accent3"/>
              </a:lnRef>
              <a:fillRef idx="0">
                <a:schemeClr val="accent3"/>
              </a:fillRef>
              <a:effectRef idx="1">
                <a:schemeClr val="accent3"/>
              </a:effectRef>
              <a:fontRef idx="minor">
                <a:schemeClr val="tx1"/>
              </a:fontRef>
            </p:style>
          </p:cxnSp>
        </p:grpSp>
      </p:grpSp>
      <p:sp>
        <p:nvSpPr>
          <p:cNvPr id="14" name="Rectangle 13">
            <a:extLst>
              <a:ext uri="{FF2B5EF4-FFF2-40B4-BE49-F238E27FC236}">
                <a16:creationId xmlns:a16="http://schemas.microsoft.com/office/drawing/2014/main" id="{6CCDC17D-D029-C963-B3C7-0028B98B02B3}"/>
              </a:ext>
            </a:extLst>
          </p:cNvPr>
          <p:cNvSpPr/>
          <p:nvPr/>
        </p:nvSpPr>
        <p:spPr>
          <a:xfrm>
            <a:off x="11033567" y="-86686"/>
            <a:ext cx="513657" cy="405484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2000" b="0" cap="none" spc="0" dirty="0">
                <a:ln w="0"/>
                <a:solidFill>
                  <a:srgbClr val="92D050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120</a:t>
            </a:r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D1F91F77-299A-CFC1-FEE5-59DF07826B36}"/>
              </a:ext>
            </a:extLst>
          </p:cNvPr>
          <p:cNvSpPr/>
          <p:nvPr/>
        </p:nvSpPr>
        <p:spPr>
          <a:xfrm>
            <a:off x="11077769" y="566219"/>
            <a:ext cx="513657" cy="405484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2000" b="0" cap="none" spc="0" dirty="0">
                <a:ln w="0"/>
                <a:solidFill>
                  <a:srgbClr val="92D050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240</a:t>
            </a:r>
          </a:p>
        </p:txBody>
      </p:sp>
    </p:spTree>
    <p:extLst>
      <p:ext uri="{BB962C8B-B14F-4D97-AF65-F5344CB8AC3E}">
        <p14:creationId xmlns:p14="http://schemas.microsoft.com/office/powerpoint/2010/main" val="55932513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0">
        <p:cut/>
      </p:transition>
    </mc:Choice>
    <mc:Fallback xmlns="">
      <p:transition>
        <p:cut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8" presetClass="emph" presetSubtype="0" repeatCount="indefinite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Rot by="-21600000">
                                      <p:cBhvr>
                                        <p:cTn id="6" dur="20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/>
          <p:cNvSpPr>
            <a:spLocks noGrp="1"/>
          </p:cNvSpPr>
          <p:nvPr>
            <p:ph type="ctrTitle"/>
          </p:nvPr>
        </p:nvSpPr>
        <p:spPr>
          <a:xfrm>
            <a:off x="3456650" y="107119"/>
            <a:ext cx="5912433" cy="633120"/>
          </a:xfrm>
        </p:spPr>
        <p:txBody>
          <a:bodyPr>
            <a:normAutofit fontScale="90000"/>
          </a:bodyPr>
          <a:lstStyle/>
          <a:p>
            <a:pPr algn="ctr"/>
            <a:r>
              <a:rPr lang="en-IN" sz="4000" i="1" u="sng" dirty="0"/>
              <a:t>220 kV Bus bar protection</a:t>
            </a:r>
          </a:p>
        </p:txBody>
      </p:sp>
      <p:sp>
        <p:nvSpPr>
          <p:cNvPr id="118" name="Rectangle 117"/>
          <p:cNvSpPr/>
          <p:nvPr/>
        </p:nvSpPr>
        <p:spPr>
          <a:xfrm flipH="1" flipV="1">
            <a:off x="2148501" y="900752"/>
            <a:ext cx="758471" cy="264014"/>
          </a:xfrm>
          <a:prstGeom prst="rect">
            <a:avLst/>
          </a:prstGeom>
          <a:solidFill>
            <a:srgbClr val="92D050"/>
          </a:solidFill>
          <a:ln>
            <a:solidFill>
              <a:srgbClr val="FF0000"/>
            </a:solidFill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IN"/>
          </a:p>
        </p:txBody>
      </p:sp>
      <p:sp>
        <p:nvSpPr>
          <p:cNvPr id="121" name="Title 2"/>
          <p:cNvSpPr txBox="1">
            <a:spLocks/>
          </p:cNvSpPr>
          <p:nvPr/>
        </p:nvSpPr>
        <p:spPr>
          <a:xfrm>
            <a:off x="2248731" y="1000376"/>
            <a:ext cx="552212" cy="205333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>
            <a:lvl1pPr algn="l" defTabSz="914400" rtl="0" eaLnBrk="1" latinLnBrk="0" hangingPunct="1">
              <a:lnSpc>
                <a:spcPct val="85000"/>
              </a:lnSpc>
              <a:spcBef>
                <a:spcPct val="0"/>
              </a:spcBef>
              <a:buNone/>
              <a:defRPr sz="7200" kern="1200" spc="-50" baseline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IN" sz="1600" i="1" dirty="0">
                <a:solidFill>
                  <a:schemeClr val="bg1"/>
                </a:solidFill>
              </a:rPr>
              <a:t>F 1</a:t>
            </a:r>
          </a:p>
        </p:txBody>
      </p:sp>
      <p:sp>
        <p:nvSpPr>
          <p:cNvPr id="122" name="Rectangle 121"/>
          <p:cNvSpPr/>
          <p:nvPr/>
        </p:nvSpPr>
        <p:spPr>
          <a:xfrm flipH="1" flipV="1">
            <a:off x="2147592" y="1680952"/>
            <a:ext cx="758471" cy="264014"/>
          </a:xfrm>
          <a:prstGeom prst="rect">
            <a:avLst/>
          </a:prstGeom>
          <a:solidFill>
            <a:srgbClr val="92D050"/>
          </a:solidFill>
          <a:ln>
            <a:solidFill>
              <a:srgbClr val="FF0000"/>
            </a:solidFill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IN"/>
          </a:p>
        </p:txBody>
      </p:sp>
      <p:sp>
        <p:nvSpPr>
          <p:cNvPr id="155" name="Title 2"/>
          <p:cNvSpPr txBox="1">
            <a:spLocks/>
          </p:cNvSpPr>
          <p:nvPr/>
        </p:nvSpPr>
        <p:spPr>
          <a:xfrm>
            <a:off x="2247822" y="1780576"/>
            <a:ext cx="552212" cy="205333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>
            <a:lvl1pPr algn="l" defTabSz="914400" rtl="0" eaLnBrk="1" latinLnBrk="0" hangingPunct="1">
              <a:lnSpc>
                <a:spcPct val="85000"/>
              </a:lnSpc>
              <a:spcBef>
                <a:spcPct val="0"/>
              </a:spcBef>
              <a:buNone/>
              <a:defRPr sz="7200" kern="1200" spc="-50" baseline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IN" sz="1600" i="1" dirty="0">
                <a:solidFill>
                  <a:schemeClr val="bg1"/>
                </a:solidFill>
              </a:rPr>
              <a:t>F 2</a:t>
            </a:r>
          </a:p>
        </p:txBody>
      </p:sp>
      <p:sp>
        <p:nvSpPr>
          <p:cNvPr id="156" name="Rectangle 155"/>
          <p:cNvSpPr/>
          <p:nvPr/>
        </p:nvSpPr>
        <p:spPr>
          <a:xfrm flipH="1" flipV="1">
            <a:off x="2155212" y="2549632"/>
            <a:ext cx="758471" cy="264014"/>
          </a:xfrm>
          <a:prstGeom prst="rect">
            <a:avLst/>
          </a:prstGeom>
          <a:solidFill>
            <a:srgbClr val="92D050"/>
          </a:solidFill>
          <a:ln>
            <a:solidFill>
              <a:srgbClr val="FF0000"/>
            </a:solidFill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IN"/>
          </a:p>
        </p:txBody>
      </p:sp>
      <p:sp>
        <p:nvSpPr>
          <p:cNvPr id="157" name="Title 2"/>
          <p:cNvSpPr txBox="1">
            <a:spLocks/>
          </p:cNvSpPr>
          <p:nvPr/>
        </p:nvSpPr>
        <p:spPr>
          <a:xfrm>
            <a:off x="1973545" y="2895534"/>
            <a:ext cx="476115" cy="205332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>
            <a:lvl1pPr algn="l" defTabSz="914400" rtl="0" eaLnBrk="1" latinLnBrk="0" hangingPunct="1">
              <a:lnSpc>
                <a:spcPct val="85000"/>
              </a:lnSpc>
              <a:spcBef>
                <a:spcPct val="0"/>
              </a:spcBef>
              <a:buNone/>
              <a:defRPr sz="7200" kern="1200" spc="-50" baseline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IN" sz="1600" i="1" dirty="0"/>
              <a:t>S1</a:t>
            </a:r>
          </a:p>
        </p:txBody>
      </p:sp>
      <p:sp>
        <p:nvSpPr>
          <p:cNvPr id="168" name="Title 2"/>
          <p:cNvSpPr txBox="1">
            <a:spLocks/>
          </p:cNvSpPr>
          <p:nvPr/>
        </p:nvSpPr>
        <p:spPr>
          <a:xfrm>
            <a:off x="2531548" y="2895533"/>
            <a:ext cx="552212" cy="205333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>
            <a:lvl1pPr algn="l" defTabSz="914400" rtl="0" eaLnBrk="1" latinLnBrk="0" hangingPunct="1">
              <a:lnSpc>
                <a:spcPct val="85000"/>
              </a:lnSpc>
              <a:spcBef>
                <a:spcPct val="0"/>
              </a:spcBef>
              <a:buNone/>
              <a:defRPr sz="7200" kern="1200" spc="-50" baseline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IN" sz="1600" i="1" dirty="0"/>
              <a:t>S2</a:t>
            </a:r>
          </a:p>
        </p:txBody>
      </p:sp>
      <p:sp>
        <p:nvSpPr>
          <p:cNvPr id="169" name="Title 2"/>
          <p:cNvSpPr txBox="1">
            <a:spLocks/>
          </p:cNvSpPr>
          <p:nvPr/>
        </p:nvSpPr>
        <p:spPr>
          <a:xfrm>
            <a:off x="2255442" y="2649256"/>
            <a:ext cx="552212" cy="205333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>
            <a:lvl1pPr algn="l" defTabSz="914400" rtl="0" eaLnBrk="1" latinLnBrk="0" hangingPunct="1">
              <a:lnSpc>
                <a:spcPct val="85000"/>
              </a:lnSpc>
              <a:spcBef>
                <a:spcPct val="0"/>
              </a:spcBef>
              <a:buNone/>
              <a:defRPr sz="7200" kern="1200" spc="-50" baseline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IN" sz="1600" i="1" dirty="0">
                <a:solidFill>
                  <a:schemeClr val="bg1"/>
                </a:solidFill>
              </a:rPr>
              <a:t>F 3</a:t>
            </a:r>
          </a:p>
        </p:txBody>
      </p:sp>
      <p:sp>
        <p:nvSpPr>
          <p:cNvPr id="174" name="Rectangle 173"/>
          <p:cNvSpPr/>
          <p:nvPr/>
        </p:nvSpPr>
        <p:spPr>
          <a:xfrm flipH="1" flipV="1">
            <a:off x="2139972" y="3151612"/>
            <a:ext cx="758471" cy="264014"/>
          </a:xfrm>
          <a:prstGeom prst="rect">
            <a:avLst/>
          </a:prstGeom>
          <a:solidFill>
            <a:srgbClr val="92D050"/>
          </a:solidFill>
          <a:ln>
            <a:solidFill>
              <a:srgbClr val="FF0000"/>
            </a:solidFill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IN"/>
          </a:p>
        </p:txBody>
      </p:sp>
      <p:sp>
        <p:nvSpPr>
          <p:cNvPr id="175" name="Title 2"/>
          <p:cNvSpPr txBox="1">
            <a:spLocks/>
          </p:cNvSpPr>
          <p:nvPr/>
        </p:nvSpPr>
        <p:spPr>
          <a:xfrm>
            <a:off x="1958305" y="3497514"/>
            <a:ext cx="476115" cy="205332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>
            <a:lvl1pPr algn="l" defTabSz="914400" rtl="0" eaLnBrk="1" latinLnBrk="0" hangingPunct="1">
              <a:lnSpc>
                <a:spcPct val="85000"/>
              </a:lnSpc>
              <a:spcBef>
                <a:spcPct val="0"/>
              </a:spcBef>
              <a:buNone/>
              <a:defRPr sz="7200" kern="1200" spc="-50" baseline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IN" sz="1600" i="1" dirty="0"/>
              <a:t>S1</a:t>
            </a:r>
          </a:p>
        </p:txBody>
      </p:sp>
      <p:sp>
        <p:nvSpPr>
          <p:cNvPr id="188" name="Title 2"/>
          <p:cNvSpPr txBox="1">
            <a:spLocks/>
          </p:cNvSpPr>
          <p:nvPr/>
        </p:nvSpPr>
        <p:spPr>
          <a:xfrm>
            <a:off x="2516308" y="3497513"/>
            <a:ext cx="552212" cy="205333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>
            <a:lvl1pPr algn="l" defTabSz="914400" rtl="0" eaLnBrk="1" latinLnBrk="0" hangingPunct="1">
              <a:lnSpc>
                <a:spcPct val="85000"/>
              </a:lnSpc>
              <a:spcBef>
                <a:spcPct val="0"/>
              </a:spcBef>
              <a:buNone/>
              <a:defRPr sz="7200" kern="1200" spc="-50" baseline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IN" sz="1600" i="1" dirty="0"/>
              <a:t>S2</a:t>
            </a:r>
          </a:p>
        </p:txBody>
      </p:sp>
      <p:sp>
        <p:nvSpPr>
          <p:cNvPr id="217" name="Title 2"/>
          <p:cNvSpPr txBox="1">
            <a:spLocks/>
          </p:cNvSpPr>
          <p:nvPr/>
        </p:nvSpPr>
        <p:spPr>
          <a:xfrm>
            <a:off x="2240202" y="3251236"/>
            <a:ext cx="552212" cy="205333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>
            <a:lvl1pPr algn="l" defTabSz="914400" rtl="0" eaLnBrk="1" latinLnBrk="0" hangingPunct="1">
              <a:lnSpc>
                <a:spcPct val="85000"/>
              </a:lnSpc>
              <a:spcBef>
                <a:spcPct val="0"/>
              </a:spcBef>
              <a:buNone/>
              <a:defRPr sz="7200" kern="1200" spc="-50" baseline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IN" sz="1600" i="1" dirty="0">
                <a:solidFill>
                  <a:schemeClr val="bg1"/>
                </a:solidFill>
              </a:rPr>
              <a:t>F 4</a:t>
            </a:r>
          </a:p>
        </p:txBody>
      </p:sp>
      <p:sp>
        <p:nvSpPr>
          <p:cNvPr id="224" name="Rectangle 223"/>
          <p:cNvSpPr/>
          <p:nvPr/>
        </p:nvSpPr>
        <p:spPr>
          <a:xfrm flipH="1" flipV="1">
            <a:off x="2155212" y="3745972"/>
            <a:ext cx="758471" cy="264014"/>
          </a:xfrm>
          <a:prstGeom prst="rect">
            <a:avLst/>
          </a:prstGeom>
          <a:solidFill>
            <a:srgbClr val="92D050"/>
          </a:solidFill>
          <a:ln>
            <a:solidFill>
              <a:srgbClr val="FF0000"/>
            </a:solidFill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IN"/>
          </a:p>
        </p:txBody>
      </p:sp>
      <p:sp>
        <p:nvSpPr>
          <p:cNvPr id="225" name="Title 2"/>
          <p:cNvSpPr txBox="1">
            <a:spLocks/>
          </p:cNvSpPr>
          <p:nvPr/>
        </p:nvSpPr>
        <p:spPr>
          <a:xfrm>
            <a:off x="1973545" y="4091874"/>
            <a:ext cx="476115" cy="205332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>
            <a:lvl1pPr algn="l" defTabSz="914400" rtl="0" eaLnBrk="1" latinLnBrk="0" hangingPunct="1">
              <a:lnSpc>
                <a:spcPct val="85000"/>
              </a:lnSpc>
              <a:spcBef>
                <a:spcPct val="0"/>
              </a:spcBef>
              <a:buNone/>
              <a:defRPr sz="7200" kern="1200" spc="-50" baseline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IN" sz="1600" i="1" dirty="0"/>
              <a:t>S1</a:t>
            </a:r>
          </a:p>
        </p:txBody>
      </p:sp>
      <p:sp>
        <p:nvSpPr>
          <p:cNvPr id="226" name="Title 2"/>
          <p:cNvSpPr txBox="1">
            <a:spLocks/>
          </p:cNvSpPr>
          <p:nvPr/>
        </p:nvSpPr>
        <p:spPr>
          <a:xfrm>
            <a:off x="2531548" y="4091873"/>
            <a:ext cx="552212" cy="205333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>
            <a:lvl1pPr algn="l" defTabSz="914400" rtl="0" eaLnBrk="1" latinLnBrk="0" hangingPunct="1">
              <a:lnSpc>
                <a:spcPct val="85000"/>
              </a:lnSpc>
              <a:spcBef>
                <a:spcPct val="0"/>
              </a:spcBef>
              <a:buNone/>
              <a:defRPr sz="7200" kern="1200" spc="-50" baseline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IN" sz="1600" i="1" dirty="0"/>
              <a:t>S2</a:t>
            </a:r>
          </a:p>
        </p:txBody>
      </p:sp>
      <p:sp>
        <p:nvSpPr>
          <p:cNvPr id="227" name="Title 2"/>
          <p:cNvSpPr txBox="1">
            <a:spLocks/>
          </p:cNvSpPr>
          <p:nvPr/>
        </p:nvSpPr>
        <p:spPr>
          <a:xfrm>
            <a:off x="2255442" y="3845596"/>
            <a:ext cx="552212" cy="205333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>
            <a:lvl1pPr algn="l" defTabSz="914400" rtl="0" eaLnBrk="1" latinLnBrk="0" hangingPunct="1">
              <a:lnSpc>
                <a:spcPct val="85000"/>
              </a:lnSpc>
              <a:spcBef>
                <a:spcPct val="0"/>
              </a:spcBef>
              <a:buNone/>
              <a:defRPr sz="7200" kern="1200" spc="-50" baseline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IN" sz="1600" i="1" dirty="0">
                <a:solidFill>
                  <a:schemeClr val="bg1"/>
                </a:solidFill>
              </a:rPr>
              <a:t>F 5</a:t>
            </a:r>
          </a:p>
        </p:txBody>
      </p:sp>
      <p:sp>
        <p:nvSpPr>
          <p:cNvPr id="6" name="Oval 5"/>
          <p:cNvSpPr/>
          <p:nvPr/>
        </p:nvSpPr>
        <p:spPr>
          <a:xfrm>
            <a:off x="2129714" y="4653885"/>
            <a:ext cx="872158" cy="764275"/>
          </a:xfrm>
          <a:prstGeom prst="ellipse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IN"/>
          </a:p>
        </p:txBody>
      </p:sp>
      <p:sp>
        <p:nvSpPr>
          <p:cNvPr id="228" name="Title 2"/>
          <p:cNvSpPr txBox="1">
            <a:spLocks/>
          </p:cNvSpPr>
          <p:nvPr/>
        </p:nvSpPr>
        <p:spPr>
          <a:xfrm>
            <a:off x="2206704" y="4851467"/>
            <a:ext cx="698040" cy="309433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>
            <a:lvl1pPr algn="l" defTabSz="914400" rtl="0" eaLnBrk="1" latinLnBrk="0" hangingPunct="1">
              <a:lnSpc>
                <a:spcPct val="85000"/>
              </a:lnSpc>
              <a:spcBef>
                <a:spcPct val="0"/>
              </a:spcBef>
              <a:buNone/>
              <a:defRPr sz="7200" kern="1200" spc="-50" baseline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IN" sz="1600" i="1" dirty="0">
                <a:solidFill>
                  <a:srgbClr val="FFFF00"/>
                </a:solidFill>
              </a:rPr>
              <a:t>87 R</a:t>
            </a:r>
          </a:p>
        </p:txBody>
      </p:sp>
      <p:cxnSp>
        <p:nvCxnSpPr>
          <p:cNvPr id="12" name="Elbow Connector 11"/>
          <p:cNvCxnSpPr>
            <a:stCxn id="118" idx="3"/>
            <a:endCxn id="6" idx="2"/>
          </p:cNvCxnSpPr>
          <p:nvPr/>
        </p:nvCxnSpPr>
        <p:spPr>
          <a:xfrm rot="10800000" flipV="1">
            <a:off x="2129715" y="1032759"/>
            <a:ext cx="18787" cy="4003264"/>
          </a:xfrm>
          <a:prstGeom prst="bentConnector3">
            <a:avLst>
              <a:gd name="adj1" fmla="val 5239612"/>
            </a:avLst>
          </a:prstGeom>
          <a:ln>
            <a:solidFill>
              <a:srgbClr val="FFFF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5" name="Elbow Connector 14"/>
          <p:cNvCxnSpPr>
            <a:stCxn id="118" idx="1"/>
            <a:endCxn id="6" idx="6"/>
          </p:cNvCxnSpPr>
          <p:nvPr/>
        </p:nvCxnSpPr>
        <p:spPr>
          <a:xfrm>
            <a:off x="2906972" y="1032759"/>
            <a:ext cx="94900" cy="4003264"/>
          </a:xfrm>
          <a:prstGeom prst="bentConnector3">
            <a:avLst>
              <a:gd name="adj1" fmla="val 1031183"/>
            </a:avLst>
          </a:prstGeom>
          <a:ln>
            <a:solidFill>
              <a:srgbClr val="FFFF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8" name="Straight Connector 17"/>
          <p:cNvCxnSpPr>
            <a:stCxn id="122" idx="3"/>
          </p:cNvCxnSpPr>
          <p:nvPr/>
        </p:nvCxnSpPr>
        <p:spPr>
          <a:xfrm flipH="1">
            <a:off x="1149350" y="1812959"/>
            <a:ext cx="998242" cy="15155"/>
          </a:xfrm>
          <a:prstGeom prst="line">
            <a:avLst/>
          </a:prstGeom>
          <a:ln>
            <a:solidFill>
              <a:srgbClr val="FFFF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29" name="Straight Connector 228"/>
          <p:cNvCxnSpPr>
            <a:endCxn id="122" idx="1"/>
          </p:cNvCxnSpPr>
          <p:nvPr/>
        </p:nvCxnSpPr>
        <p:spPr>
          <a:xfrm flipH="1">
            <a:off x="2906063" y="1808665"/>
            <a:ext cx="980137" cy="4294"/>
          </a:xfrm>
          <a:prstGeom prst="line">
            <a:avLst/>
          </a:prstGeom>
          <a:ln>
            <a:solidFill>
              <a:srgbClr val="FFFF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32" name="Straight Connector 231"/>
          <p:cNvCxnSpPr/>
          <p:nvPr/>
        </p:nvCxnSpPr>
        <p:spPr>
          <a:xfrm flipH="1">
            <a:off x="1149350" y="2717314"/>
            <a:ext cx="998242" cy="15155"/>
          </a:xfrm>
          <a:prstGeom prst="line">
            <a:avLst/>
          </a:prstGeom>
          <a:ln>
            <a:solidFill>
              <a:srgbClr val="FFFF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33" name="Straight Connector 232"/>
          <p:cNvCxnSpPr/>
          <p:nvPr/>
        </p:nvCxnSpPr>
        <p:spPr>
          <a:xfrm flipH="1">
            <a:off x="2906063" y="2713020"/>
            <a:ext cx="980137" cy="4294"/>
          </a:xfrm>
          <a:prstGeom prst="line">
            <a:avLst/>
          </a:prstGeom>
          <a:ln>
            <a:solidFill>
              <a:srgbClr val="FFFF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34" name="Straight Connector 233"/>
          <p:cNvCxnSpPr/>
          <p:nvPr/>
        </p:nvCxnSpPr>
        <p:spPr>
          <a:xfrm flipH="1">
            <a:off x="1149350" y="3319389"/>
            <a:ext cx="998242" cy="15155"/>
          </a:xfrm>
          <a:prstGeom prst="line">
            <a:avLst/>
          </a:prstGeom>
          <a:ln>
            <a:solidFill>
              <a:srgbClr val="FFFF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35" name="Straight Connector 234"/>
          <p:cNvCxnSpPr/>
          <p:nvPr/>
        </p:nvCxnSpPr>
        <p:spPr>
          <a:xfrm flipH="1">
            <a:off x="2906063" y="3315095"/>
            <a:ext cx="980137" cy="4294"/>
          </a:xfrm>
          <a:prstGeom prst="line">
            <a:avLst/>
          </a:prstGeom>
          <a:ln>
            <a:solidFill>
              <a:srgbClr val="FFFF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36" name="Straight Connector 235"/>
          <p:cNvCxnSpPr/>
          <p:nvPr/>
        </p:nvCxnSpPr>
        <p:spPr>
          <a:xfrm flipH="1">
            <a:off x="1156970" y="3889782"/>
            <a:ext cx="998242" cy="15155"/>
          </a:xfrm>
          <a:prstGeom prst="line">
            <a:avLst/>
          </a:prstGeom>
          <a:ln>
            <a:solidFill>
              <a:srgbClr val="FFFF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37" name="Straight Connector 236"/>
          <p:cNvCxnSpPr/>
          <p:nvPr/>
        </p:nvCxnSpPr>
        <p:spPr>
          <a:xfrm flipH="1">
            <a:off x="2913683" y="3885488"/>
            <a:ext cx="980137" cy="4294"/>
          </a:xfrm>
          <a:prstGeom prst="line">
            <a:avLst/>
          </a:prstGeom>
          <a:ln>
            <a:solidFill>
              <a:srgbClr val="FFFF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6" name="Left Arrow 25"/>
          <p:cNvSpPr/>
          <p:nvPr/>
        </p:nvSpPr>
        <p:spPr>
          <a:xfrm>
            <a:off x="1390650" y="3227637"/>
            <a:ext cx="485775" cy="205333"/>
          </a:xfrm>
          <a:prstGeom prst="leftArrow">
            <a:avLst/>
          </a:prstGeom>
          <a:solidFill>
            <a:srgbClr val="FF5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IN"/>
          </a:p>
        </p:txBody>
      </p:sp>
      <p:sp>
        <p:nvSpPr>
          <p:cNvPr id="238" name="Left Arrow 237"/>
          <p:cNvSpPr/>
          <p:nvPr/>
        </p:nvSpPr>
        <p:spPr>
          <a:xfrm>
            <a:off x="1397846" y="3796849"/>
            <a:ext cx="485775" cy="205333"/>
          </a:xfrm>
          <a:prstGeom prst="leftArrow">
            <a:avLst/>
          </a:prstGeom>
          <a:solidFill>
            <a:srgbClr val="FF5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IN"/>
          </a:p>
        </p:txBody>
      </p:sp>
      <p:sp>
        <p:nvSpPr>
          <p:cNvPr id="239" name="Left Arrow 238"/>
          <p:cNvSpPr/>
          <p:nvPr/>
        </p:nvSpPr>
        <p:spPr>
          <a:xfrm flipH="1">
            <a:off x="3200699" y="930113"/>
            <a:ext cx="485775" cy="205333"/>
          </a:xfrm>
          <a:prstGeom prst="leftArrow">
            <a:avLst/>
          </a:prstGeom>
          <a:solidFill>
            <a:srgbClr val="FF5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IN"/>
          </a:p>
        </p:txBody>
      </p:sp>
      <p:sp>
        <p:nvSpPr>
          <p:cNvPr id="240" name="Left Arrow 239"/>
          <p:cNvSpPr/>
          <p:nvPr/>
        </p:nvSpPr>
        <p:spPr>
          <a:xfrm flipH="1">
            <a:off x="3195766" y="1707827"/>
            <a:ext cx="485775" cy="205333"/>
          </a:xfrm>
          <a:prstGeom prst="leftArrow">
            <a:avLst/>
          </a:prstGeom>
          <a:solidFill>
            <a:srgbClr val="FF5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IN"/>
          </a:p>
        </p:txBody>
      </p:sp>
      <p:sp>
        <p:nvSpPr>
          <p:cNvPr id="243" name="Rectangle 242"/>
          <p:cNvSpPr/>
          <p:nvPr/>
        </p:nvSpPr>
        <p:spPr>
          <a:xfrm>
            <a:off x="2998886" y="1071039"/>
            <a:ext cx="764953" cy="338554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1600" b="0" cap="none" spc="0" dirty="0">
                <a:ln w="0"/>
                <a:solidFill>
                  <a:srgbClr val="FF0000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1 </a:t>
            </a:r>
            <a:r>
              <a:rPr lang="en-US" sz="1600" b="0" cap="none" spc="0" dirty="0">
                <a:ln w="0"/>
                <a:solidFill>
                  <a:schemeClr val="accent2">
                    <a:lumMod val="20000"/>
                    <a:lumOff val="80000"/>
                  </a:schemeClr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Calibri" panose="020F0502020204030204" pitchFamily="34" charset="0"/>
                <a:cs typeface="Calibri" panose="020F0502020204030204" pitchFamily="34" charset="0"/>
              </a:rPr>
              <a:t>Ļ</a:t>
            </a:r>
            <a:r>
              <a:rPr lang="en-US" sz="1600" b="0" cap="none" spc="0" dirty="0">
                <a:ln w="0"/>
                <a:solidFill>
                  <a:srgbClr val="FF0000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Calibri" panose="020F0502020204030204" pitchFamily="34" charset="0"/>
                <a:cs typeface="Calibri" panose="020F0502020204030204" pitchFamily="34" charset="0"/>
              </a:rPr>
              <a:t>18</a:t>
            </a:r>
            <a:r>
              <a:rPr lang="en-US" sz="1600" b="0" cap="none" spc="0" dirty="0">
                <a:ln w="0"/>
                <a:solidFill>
                  <a:srgbClr val="FF0000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0</a:t>
            </a:r>
          </a:p>
        </p:txBody>
      </p:sp>
      <p:sp>
        <p:nvSpPr>
          <p:cNvPr id="244" name="Rectangle 243"/>
          <p:cNvSpPr/>
          <p:nvPr/>
        </p:nvSpPr>
        <p:spPr>
          <a:xfrm>
            <a:off x="2881195" y="1879071"/>
            <a:ext cx="936475" cy="338554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1600" b="0" cap="none" spc="0" dirty="0">
                <a:ln w="0"/>
                <a:solidFill>
                  <a:srgbClr val="FF0000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0.5 </a:t>
            </a:r>
            <a:r>
              <a:rPr lang="en-US" sz="1600" b="0" cap="none" spc="0" dirty="0">
                <a:ln w="0"/>
                <a:solidFill>
                  <a:schemeClr val="accent2">
                    <a:lumMod val="20000"/>
                    <a:lumOff val="80000"/>
                  </a:schemeClr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Calibri" panose="020F0502020204030204" pitchFamily="34" charset="0"/>
                <a:cs typeface="Calibri" panose="020F0502020204030204" pitchFamily="34" charset="0"/>
              </a:rPr>
              <a:t>Ļ</a:t>
            </a:r>
            <a:r>
              <a:rPr lang="en-US" sz="1600" b="0" cap="none" spc="0" dirty="0">
                <a:ln w="0"/>
                <a:solidFill>
                  <a:srgbClr val="FF0000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Calibri" panose="020F0502020204030204" pitchFamily="34" charset="0"/>
                <a:cs typeface="Calibri" panose="020F0502020204030204" pitchFamily="34" charset="0"/>
              </a:rPr>
              <a:t>18</a:t>
            </a:r>
            <a:r>
              <a:rPr lang="en-US" sz="1600" b="0" cap="none" spc="0" dirty="0">
                <a:ln w="0"/>
                <a:solidFill>
                  <a:srgbClr val="FF0000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0</a:t>
            </a:r>
          </a:p>
        </p:txBody>
      </p:sp>
      <p:sp>
        <p:nvSpPr>
          <p:cNvPr id="245" name="Rectangle 244"/>
          <p:cNvSpPr/>
          <p:nvPr/>
        </p:nvSpPr>
        <p:spPr>
          <a:xfrm>
            <a:off x="1227831" y="2764831"/>
            <a:ext cx="728083" cy="338554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1600" b="0" cap="none" spc="0" dirty="0">
                <a:ln w="0"/>
                <a:solidFill>
                  <a:srgbClr val="FF0000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0.5 </a:t>
            </a:r>
            <a:r>
              <a:rPr lang="en-US" sz="1600" b="0" cap="none" spc="0" dirty="0">
                <a:ln w="0"/>
                <a:solidFill>
                  <a:schemeClr val="accent2">
                    <a:lumMod val="20000"/>
                    <a:lumOff val="80000"/>
                  </a:schemeClr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Calibri" panose="020F0502020204030204" pitchFamily="34" charset="0"/>
                <a:cs typeface="Calibri" panose="020F0502020204030204" pitchFamily="34" charset="0"/>
              </a:rPr>
              <a:t>Ļ</a:t>
            </a:r>
            <a:r>
              <a:rPr lang="en-US" sz="1600" b="0" cap="none" spc="0" dirty="0">
                <a:ln w="0"/>
                <a:solidFill>
                  <a:srgbClr val="FF0000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0</a:t>
            </a:r>
          </a:p>
        </p:txBody>
      </p:sp>
      <p:sp>
        <p:nvSpPr>
          <p:cNvPr id="246" name="Rectangle 245"/>
          <p:cNvSpPr/>
          <p:nvPr/>
        </p:nvSpPr>
        <p:spPr>
          <a:xfrm>
            <a:off x="1217322" y="3345813"/>
            <a:ext cx="728083" cy="338554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1600" b="0" cap="none" spc="0" dirty="0">
                <a:ln w="0"/>
                <a:solidFill>
                  <a:srgbClr val="FF0000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0.5 </a:t>
            </a:r>
            <a:r>
              <a:rPr lang="en-US" sz="1600" b="0" cap="none" spc="0" dirty="0">
                <a:ln w="0"/>
                <a:solidFill>
                  <a:schemeClr val="accent2">
                    <a:lumMod val="20000"/>
                    <a:lumOff val="80000"/>
                  </a:schemeClr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Calibri" panose="020F0502020204030204" pitchFamily="34" charset="0"/>
                <a:cs typeface="Calibri" panose="020F0502020204030204" pitchFamily="34" charset="0"/>
              </a:rPr>
              <a:t>Ļ</a:t>
            </a:r>
            <a:r>
              <a:rPr lang="en-US" sz="1600" b="0" cap="none" spc="0" dirty="0">
                <a:ln w="0"/>
                <a:solidFill>
                  <a:srgbClr val="FF0000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0</a:t>
            </a:r>
          </a:p>
        </p:txBody>
      </p:sp>
      <p:sp>
        <p:nvSpPr>
          <p:cNvPr id="247" name="Rectangle 246"/>
          <p:cNvSpPr/>
          <p:nvPr/>
        </p:nvSpPr>
        <p:spPr>
          <a:xfrm>
            <a:off x="1217322" y="3978603"/>
            <a:ext cx="728083" cy="338554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1600" b="0" cap="none" spc="0" dirty="0">
                <a:ln w="0"/>
                <a:solidFill>
                  <a:srgbClr val="FF0000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0.5 </a:t>
            </a:r>
            <a:r>
              <a:rPr lang="en-US" sz="1600" b="0" cap="none" spc="0" dirty="0">
                <a:ln w="0"/>
                <a:solidFill>
                  <a:schemeClr val="accent2">
                    <a:lumMod val="20000"/>
                    <a:lumOff val="80000"/>
                  </a:schemeClr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Calibri" panose="020F0502020204030204" pitchFamily="34" charset="0"/>
                <a:cs typeface="Calibri" panose="020F0502020204030204" pitchFamily="34" charset="0"/>
              </a:rPr>
              <a:t>Ļ</a:t>
            </a:r>
            <a:r>
              <a:rPr lang="en-US" sz="1600" b="0" cap="none" spc="0" dirty="0">
                <a:ln w="0"/>
                <a:solidFill>
                  <a:srgbClr val="FF0000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0</a:t>
            </a:r>
          </a:p>
        </p:txBody>
      </p:sp>
      <p:sp>
        <p:nvSpPr>
          <p:cNvPr id="248" name="Rectangle 247"/>
          <p:cNvSpPr/>
          <p:nvPr/>
        </p:nvSpPr>
        <p:spPr>
          <a:xfrm>
            <a:off x="1354301" y="4704861"/>
            <a:ext cx="622286" cy="338554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1600" b="0" cap="none" spc="0" dirty="0">
                <a:ln w="0"/>
                <a:solidFill>
                  <a:srgbClr val="FF0000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I = 0</a:t>
            </a:r>
          </a:p>
        </p:txBody>
      </p:sp>
      <p:sp>
        <p:nvSpPr>
          <p:cNvPr id="249" name="Rectangle 248"/>
          <p:cNvSpPr/>
          <p:nvPr/>
        </p:nvSpPr>
        <p:spPr>
          <a:xfrm flipH="1" flipV="1">
            <a:off x="5685557" y="903024"/>
            <a:ext cx="758471" cy="264014"/>
          </a:xfrm>
          <a:prstGeom prst="rect">
            <a:avLst/>
          </a:prstGeom>
          <a:solidFill>
            <a:srgbClr val="92D050"/>
          </a:solidFill>
          <a:ln>
            <a:solidFill>
              <a:srgbClr val="FF0000"/>
            </a:solidFill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IN"/>
          </a:p>
        </p:txBody>
      </p:sp>
      <p:sp>
        <p:nvSpPr>
          <p:cNvPr id="252" name="Title 2"/>
          <p:cNvSpPr txBox="1">
            <a:spLocks/>
          </p:cNvSpPr>
          <p:nvPr/>
        </p:nvSpPr>
        <p:spPr>
          <a:xfrm>
            <a:off x="5785787" y="1002648"/>
            <a:ext cx="552212" cy="205333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>
            <a:lvl1pPr algn="l" defTabSz="914400" rtl="0" eaLnBrk="1" latinLnBrk="0" hangingPunct="1">
              <a:lnSpc>
                <a:spcPct val="85000"/>
              </a:lnSpc>
              <a:spcBef>
                <a:spcPct val="0"/>
              </a:spcBef>
              <a:buNone/>
              <a:defRPr sz="7200" kern="1200" spc="-50" baseline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IN" sz="1600" i="1" dirty="0">
                <a:solidFill>
                  <a:schemeClr val="bg1"/>
                </a:solidFill>
              </a:rPr>
              <a:t>F 1</a:t>
            </a:r>
          </a:p>
        </p:txBody>
      </p:sp>
      <p:sp>
        <p:nvSpPr>
          <p:cNvPr id="253" name="Rectangle 252"/>
          <p:cNvSpPr/>
          <p:nvPr/>
        </p:nvSpPr>
        <p:spPr>
          <a:xfrm flipH="1" flipV="1">
            <a:off x="5684648" y="1683224"/>
            <a:ext cx="758471" cy="264014"/>
          </a:xfrm>
          <a:prstGeom prst="rect">
            <a:avLst/>
          </a:prstGeom>
          <a:solidFill>
            <a:srgbClr val="92D050"/>
          </a:solidFill>
          <a:ln>
            <a:solidFill>
              <a:srgbClr val="FF0000"/>
            </a:solidFill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IN"/>
          </a:p>
        </p:txBody>
      </p:sp>
      <p:sp>
        <p:nvSpPr>
          <p:cNvPr id="256" name="Title 2"/>
          <p:cNvSpPr txBox="1">
            <a:spLocks/>
          </p:cNvSpPr>
          <p:nvPr/>
        </p:nvSpPr>
        <p:spPr>
          <a:xfrm>
            <a:off x="5784878" y="1782848"/>
            <a:ext cx="552212" cy="205333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>
            <a:lvl1pPr algn="l" defTabSz="914400" rtl="0" eaLnBrk="1" latinLnBrk="0" hangingPunct="1">
              <a:lnSpc>
                <a:spcPct val="85000"/>
              </a:lnSpc>
              <a:spcBef>
                <a:spcPct val="0"/>
              </a:spcBef>
              <a:buNone/>
              <a:defRPr sz="7200" kern="1200" spc="-50" baseline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IN" sz="1600" i="1" dirty="0">
                <a:solidFill>
                  <a:schemeClr val="bg1"/>
                </a:solidFill>
              </a:rPr>
              <a:t>F 2</a:t>
            </a:r>
          </a:p>
        </p:txBody>
      </p:sp>
      <p:sp>
        <p:nvSpPr>
          <p:cNvPr id="257" name="Rectangle 256"/>
          <p:cNvSpPr/>
          <p:nvPr/>
        </p:nvSpPr>
        <p:spPr>
          <a:xfrm flipH="1" flipV="1">
            <a:off x="5692268" y="2551904"/>
            <a:ext cx="758471" cy="264014"/>
          </a:xfrm>
          <a:prstGeom prst="rect">
            <a:avLst/>
          </a:prstGeom>
          <a:solidFill>
            <a:srgbClr val="92D050"/>
          </a:solidFill>
          <a:ln>
            <a:solidFill>
              <a:srgbClr val="FF0000"/>
            </a:solidFill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IN"/>
          </a:p>
        </p:txBody>
      </p:sp>
      <p:sp>
        <p:nvSpPr>
          <p:cNvPr id="258" name="Title 2"/>
          <p:cNvSpPr txBox="1">
            <a:spLocks/>
          </p:cNvSpPr>
          <p:nvPr/>
        </p:nvSpPr>
        <p:spPr>
          <a:xfrm>
            <a:off x="5510601" y="2897806"/>
            <a:ext cx="476115" cy="205332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>
            <a:lvl1pPr algn="l" defTabSz="914400" rtl="0" eaLnBrk="1" latinLnBrk="0" hangingPunct="1">
              <a:lnSpc>
                <a:spcPct val="85000"/>
              </a:lnSpc>
              <a:spcBef>
                <a:spcPct val="0"/>
              </a:spcBef>
              <a:buNone/>
              <a:defRPr sz="7200" kern="1200" spc="-50" baseline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IN" sz="1600" i="1" dirty="0"/>
              <a:t>S1</a:t>
            </a:r>
          </a:p>
        </p:txBody>
      </p:sp>
      <p:sp>
        <p:nvSpPr>
          <p:cNvPr id="259" name="Title 2"/>
          <p:cNvSpPr txBox="1">
            <a:spLocks/>
          </p:cNvSpPr>
          <p:nvPr/>
        </p:nvSpPr>
        <p:spPr>
          <a:xfrm>
            <a:off x="6068604" y="2897805"/>
            <a:ext cx="552212" cy="205333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>
            <a:lvl1pPr algn="l" defTabSz="914400" rtl="0" eaLnBrk="1" latinLnBrk="0" hangingPunct="1">
              <a:lnSpc>
                <a:spcPct val="85000"/>
              </a:lnSpc>
              <a:spcBef>
                <a:spcPct val="0"/>
              </a:spcBef>
              <a:buNone/>
              <a:defRPr sz="7200" kern="1200" spc="-50" baseline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IN" sz="1600" i="1" dirty="0"/>
              <a:t>S2</a:t>
            </a:r>
          </a:p>
        </p:txBody>
      </p:sp>
      <p:sp>
        <p:nvSpPr>
          <p:cNvPr id="260" name="Title 2"/>
          <p:cNvSpPr txBox="1">
            <a:spLocks/>
          </p:cNvSpPr>
          <p:nvPr/>
        </p:nvSpPr>
        <p:spPr>
          <a:xfrm>
            <a:off x="5792498" y="2651528"/>
            <a:ext cx="552212" cy="205333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>
            <a:lvl1pPr algn="l" defTabSz="914400" rtl="0" eaLnBrk="1" latinLnBrk="0" hangingPunct="1">
              <a:lnSpc>
                <a:spcPct val="85000"/>
              </a:lnSpc>
              <a:spcBef>
                <a:spcPct val="0"/>
              </a:spcBef>
              <a:buNone/>
              <a:defRPr sz="7200" kern="1200" spc="-50" baseline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IN" sz="1600" i="1" dirty="0">
                <a:solidFill>
                  <a:schemeClr val="bg1"/>
                </a:solidFill>
              </a:rPr>
              <a:t>F 3</a:t>
            </a:r>
          </a:p>
        </p:txBody>
      </p:sp>
      <p:sp>
        <p:nvSpPr>
          <p:cNvPr id="261" name="Rectangle 260"/>
          <p:cNvSpPr/>
          <p:nvPr/>
        </p:nvSpPr>
        <p:spPr>
          <a:xfrm flipH="1" flipV="1">
            <a:off x="5677028" y="3153884"/>
            <a:ext cx="758471" cy="264014"/>
          </a:xfrm>
          <a:prstGeom prst="rect">
            <a:avLst/>
          </a:prstGeom>
          <a:solidFill>
            <a:srgbClr val="92D050"/>
          </a:solidFill>
          <a:ln>
            <a:solidFill>
              <a:srgbClr val="FF0000"/>
            </a:solidFill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IN"/>
          </a:p>
        </p:txBody>
      </p:sp>
      <p:sp>
        <p:nvSpPr>
          <p:cNvPr id="262" name="Title 2"/>
          <p:cNvSpPr txBox="1">
            <a:spLocks/>
          </p:cNvSpPr>
          <p:nvPr/>
        </p:nvSpPr>
        <p:spPr>
          <a:xfrm>
            <a:off x="5495361" y="3499786"/>
            <a:ext cx="476115" cy="205332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>
            <a:lvl1pPr algn="l" defTabSz="914400" rtl="0" eaLnBrk="1" latinLnBrk="0" hangingPunct="1">
              <a:lnSpc>
                <a:spcPct val="85000"/>
              </a:lnSpc>
              <a:spcBef>
                <a:spcPct val="0"/>
              </a:spcBef>
              <a:buNone/>
              <a:defRPr sz="7200" kern="1200" spc="-50" baseline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IN" sz="1600" i="1" dirty="0"/>
              <a:t>S1</a:t>
            </a:r>
          </a:p>
        </p:txBody>
      </p:sp>
      <p:sp>
        <p:nvSpPr>
          <p:cNvPr id="263" name="Title 2"/>
          <p:cNvSpPr txBox="1">
            <a:spLocks/>
          </p:cNvSpPr>
          <p:nvPr/>
        </p:nvSpPr>
        <p:spPr>
          <a:xfrm>
            <a:off x="6053364" y="3499785"/>
            <a:ext cx="552212" cy="205333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>
            <a:lvl1pPr algn="l" defTabSz="914400" rtl="0" eaLnBrk="1" latinLnBrk="0" hangingPunct="1">
              <a:lnSpc>
                <a:spcPct val="85000"/>
              </a:lnSpc>
              <a:spcBef>
                <a:spcPct val="0"/>
              </a:spcBef>
              <a:buNone/>
              <a:defRPr sz="7200" kern="1200" spc="-50" baseline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IN" sz="1600" i="1" dirty="0"/>
              <a:t>S2</a:t>
            </a:r>
          </a:p>
        </p:txBody>
      </p:sp>
      <p:sp>
        <p:nvSpPr>
          <p:cNvPr id="264" name="Title 2"/>
          <p:cNvSpPr txBox="1">
            <a:spLocks/>
          </p:cNvSpPr>
          <p:nvPr/>
        </p:nvSpPr>
        <p:spPr>
          <a:xfrm>
            <a:off x="5777258" y="3253508"/>
            <a:ext cx="552212" cy="205333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>
            <a:lvl1pPr algn="l" defTabSz="914400" rtl="0" eaLnBrk="1" latinLnBrk="0" hangingPunct="1">
              <a:lnSpc>
                <a:spcPct val="85000"/>
              </a:lnSpc>
              <a:spcBef>
                <a:spcPct val="0"/>
              </a:spcBef>
              <a:buNone/>
              <a:defRPr sz="7200" kern="1200" spc="-50" baseline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IN" sz="1600" i="1" dirty="0">
                <a:solidFill>
                  <a:schemeClr val="bg1"/>
                </a:solidFill>
              </a:rPr>
              <a:t>F 4</a:t>
            </a:r>
          </a:p>
        </p:txBody>
      </p:sp>
      <p:sp>
        <p:nvSpPr>
          <p:cNvPr id="265" name="Rectangle 264"/>
          <p:cNvSpPr/>
          <p:nvPr/>
        </p:nvSpPr>
        <p:spPr>
          <a:xfrm flipH="1" flipV="1">
            <a:off x="5692268" y="3748244"/>
            <a:ext cx="758471" cy="264014"/>
          </a:xfrm>
          <a:prstGeom prst="rect">
            <a:avLst/>
          </a:prstGeom>
          <a:solidFill>
            <a:srgbClr val="92D050"/>
          </a:solidFill>
          <a:ln>
            <a:solidFill>
              <a:srgbClr val="FF0000"/>
            </a:solidFill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IN"/>
          </a:p>
        </p:txBody>
      </p:sp>
      <p:sp>
        <p:nvSpPr>
          <p:cNvPr id="266" name="Title 2"/>
          <p:cNvSpPr txBox="1">
            <a:spLocks/>
          </p:cNvSpPr>
          <p:nvPr/>
        </p:nvSpPr>
        <p:spPr>
          <a:xfrm>
            <a:off x="5510601" y="4094146"/>
            <a:ext cx="476115" cy="205332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>
            <a:lvl1pPr algn="l" defTabSz="914400" rtl="0" eaLnBrk="1" latinLnBrk="0" hangingPunct="1">
              <a:lnSpc>
                <a:spcPct val="85000"/>
              </a:lnSpc>
              <a:spcBef>
                <a:spcPct val="0"/>
              </a:spcBef>
              <a:buNone/>
              <a:defRPr sz="7200" kern="1200" spc="-50" baseline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IN" sz="1600" i="1" dirty="0"/>
              <a:t>S1</a:t>
            </a:r>
          </a:p>
        </p:txBody>
      </p:sp>
      <p:sp>
        <p:nvSpPr>
          <p:cNvPr id="267" name="Title 2"/>
          <p:cNvSpPr txBox="1">
            <a:spLocks/>
          </p:cNvSpPr>
          <p:nvPr/>
        </p:nvSpPr>
        <p:spPr>
          <a:xfrm>
            <a:off x="6068604" y="4094145"/>
            <a:ext cx="552212" cy="205333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>
            <a:lvl1pPr algn="l" defTabSz="914400" rtl="0" eaLnBrk="1" latinLnBrk="0" hangingPunct="1">
              <a:lnSpc>
                <a:spcPct val="85000"/>
              </a:lnSpc>
              <a:spcBef>
                <a:spcPct val="0"/>
              </a:spcBef>
              <a:buNone/>
              <a:defRPr sz="7200" kern="1200" spc="-50" baseline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IN" sz="1600" i="1" dirty="0"/>
              <a:t>S2</a:t>
            </a:r>
          </a:p>
        </p:txBody>
      </p:sp>
      <p:sp>
        <p:nvSpPr>
          <p:cNvPr id="268" name="Title 2"/>
          <p:cNvSpPr txBox="1">
            <a:spLocks/>
          </p:cNvSpPr>
          <p:nvPr/>
        </p:nvSpPr>
        <p:spPr>
          <a:xfrm>
            <a:off x="5792498" y="3847868"/>
            <a:ext cx="552212" cy="205333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>
            <a:lvl1pPr algn="l" defTabSz="914400" rtl="0" eaLnBrk="1" latinLnBrk="0" hangingPunct="1">
              <a:lnSpc>
                <a:spcPct val="85000"/>
              </a:lnSpc>
              <a:spcBef>
                <a:spcPct val="0"/>
              </a:spcBef>
              <a:buNone/>
              <a:defRPr sz="7200" kern="1200" spc="-50" baseline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IN" sz="1600" i="1" dirty="0">
                <a:solidFill>
                  <a:schemeClr val="bg1"/>
                </a:solidFill>
              </a:rPr>
              <a:t>F 5</a:t>
            </a:r>
          </a:p>
        </p:txBody>
      </p:sp>
      <p:sp>
        <p:nvSpPr>
          <p:cNvPr id="269" name="Oval 268"/>
          <p:cNvSpPr/>
          <p:nvPr/>
        </p:nvSpPr>
        <p:spPr>
          <a:xfrm>
            <a:off x="5666770" y="4656157"/>
            <a:ext cx="872158" cy="764275"/>
          </a:xfrm>
          <a:prstGeom prst="ellipse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IN"/>
          </a:p>
        </p:txBody>
      </p:sp>
      <p:sp>
        <p:nvSpPr>
          <p:cNvPr id="270" name="Title 2"/>
          <p:cNvSpPr txBox="1">
            <a:spLocks/>
          </p:cNvSpPr>
          <p:nvPr/>
        </p:nvSpPr>
        <p:spPr>
          <a:xfrm>
            <a:off x="5743760" y="4853739"/>
            <a:ext cx="698040" cy="309433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>
            <a:lvl1pPr algn="l" defTabSz="914400" rtl="0" eaLnBrk="1" latinLnBrk="0" hangingPunct="1">
              <a:lnSpc>
                <a:spcPct val="85000"/>
              </a:lnSpc>
              <a:spcBef>
                <a:spcPct val="0"/>
              </a:spcBef>
              <a:buNone/>
              <a:defRPr sz="7200" kern="1200" spc="-50" baseline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IN" sz="1600" i="1" dirty="0">
                <a:solidFill>
                  <a:schemeClr val="bg1"/>
                </a:solidFill>
              </a:rPr>
              <a:t>87 Y</a:t>
            </a:r>
          </a:p>
        </p:txBody>
      </p:sp>
      <p:cxnSp>
        <p:nvCxnSpPr>
          <p:cNvPr id="271" name="Elbow Connector 270"/>
          <p:cNvCxnSpPr>
            <a:stCxn id="249" idx="3"/>
            <a:endCxn id="269" idx="2"/>
          </p:cNvCxnSpPr>
          <p:nvPr/>
        </p:nvCxnSpPr>
        <p:spPr>
          <a:xfrm rot="10800000" flipV="1">
            <a:off x="5666771" y="1035031"/>
            <a:ext cx="18787" cy="4003264"/>
          </a:xfrm>
          <a:prstGeom prst="bentConnector3">
            <a:avLst>
              <a:gd name="adj1" fmla="val 5239612"/>
            </a:avLst>
          </a:prstGeom>
          <a:ln>
            <a:solidFill>
              <a:srgbClr val="FFFF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72" name="Elbow Connector 271"/>
          <p:cNvCxnSpPr>
            <a:stCxn id="249" idx="1"/>
            <a:endCxn id="269" idx="6"/>
          </p:cNvCxnSpPr>
          <p:nvPr/>
        </p:nvCxnSpPr>
        <p:spPr>
          <a:xfrm>
            <a:off x="6444028" y="1035031"/>
            <a:ext cx="94900" cy="4003264"/>
          </a:xfrm>
          <a:prstGeom prst="bentConnector3">
            <a:avLst>
              <a:gd name="adj1" fmla="val 1031183"/>
            </a:avLst>
          </a:prstGeom>
          <a:ln>
            <a:solidFill>
              <a:srgbClr val="FFFF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73" name="Straight Connector 272"/>
          <p:cNvCxnSpPr>
            <a:stCxn id="253" idx="3"/>
          </p:cNvCxnSpPr>
          <p:nvPr/>
        </p:nvCxnSpPr>
        <p:spPr>
          <a:xfrm flipH="1">
            <a:off x="4686406" y="1815231"/>
            <a:ext cx="998242" cy="15155"/>
          </a:xfrm>
          <a:prstGeom prst="line">
            <a:avLst/>
          </a:prstGeom>
          <a:ln>
            <a:solidFill>
              <a:srgbClr val="FFFF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74" name="Straight Connector 273"/>
          <p:cNvCxnSpPr>
            <a:endCxn id="253" idx="1"/>
          </p:cNvCxnSpPr>
          <p:nvPr/>
        </p:nvCxnSpPr>
        <p:spPr>
          <a:xfrm flipH="1">
            <a:off x="6443119" y="1810937"/>
            <a:ext cx="980137" cy="4294"/>
          </a:xfrm>
          <a:prstGeom prst="line">
            <a:avLst/>
          </a:prstGeom>
          <a:ln>
            <a:solidFill>
              <a:srgbClr val="FFFF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75" name="Straight Connector 274"/>
          <p:cNvCxnSpPr/>
          <p:nvPr/>
        </p:nvCxnSpPr>
        <p:spPr>
          <a:xfrm flipH="1">
            <a:off x="4686406" y="2719586"/>
            <a:ext cx="998242" cy="15155"/>
          </a:xfrm>
          <a:prstGeom prst="line">
            <a:avLst/>
          </a:prstGeom>
          <a:ln>
            <a:solidFill>
              <a:srgbClr val="FFFF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76" name="Straight Connector 275"/>
          <p:cNvCxnSpPr/>
          <p:nvPr/>
        </p:nvCxnSpPr>
        <p:spPr>
          <a:xfrm flipH="1">
            <a:off x="6443119" y="2715292"/>
            <a:ext cx="980137" cy="4294"/>
          </a:xfrm>
          <a:prstGeom prst="line">
            <a:avLst/>
          </a:prstGeom>
          <a:ln>
            <a:solidFill>
              <a:srgbClr val="FFFF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77" name="Straight Connector 276"/>
          <p:cNvCxnSpPr/>
          <p:nvPr/>
        </p:nvCxnSpPr>
        <p:spPr>
          <a:xfrm flipH="1">
            <a:off x="4686406" y="3321661"/>
            <a:ext cx="998242" cy="15155"/>
          </a:xfrm>
          <a:prstGeom prst="line">
            <a:avLst/>
          </a:prstGeom>
          <a:ln>
            <a:solidFill>
              <a:srgbClr val="FFFF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78" name="Straight Connector 277"/>
          <p:cNvCxnSpPr/>
          <p:nvPr/>
        </p:nvCxnSpPr>
        <p:spPr>
          <a:xfrm flipH="1">
            <a:off x="6443119" y="3317367"/>
            <a:ext cx="980137" cy="4294"/>
          </a:xfrm>
          <a:prstGeom prst="line">
            <a:avLst/>
          </a:prstGeom>
          <a:ln>
            <a:solidFill>
              <a:srgbClr val="FFFF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79" name="Straight Connector 278"/>
          <p:cNvCxnSpPr/>
          <p:nvPr/>
        </p:nvCxnSpPr>
        <p:spPr>
          <a:xfrm flipH="1">
            <a:off x="4694026" y="3892054"/>
            <a:ext cx="998242" cy="15155"/>
          </a:xfrm>
          <a:prstGeom prst="line">
            <a:avLst/>
          </a:prstGeom>
          <a:ln>
            <a:solidFill>
              <a:srgbClr val="FFFF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80" name="Straight Connector 279"/>
          <p:cNvCxnSpPr/>
          <p:nvPr/>
        </p:nvCxnSpPr>
        <p:spPr>
          <a:xfrm flipH="1">
            <a:off x="6450739" y="3887760"/>
            <a:ext cx="980137" cy="4294"/>
          </a:xfrm>
          <a:prstGeom prst="line">
            <a:avLst/>
          </a:prstGeom>
          <a:ln>
            <a:solidFill>
              <a:srgbClr val="FFFF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86" name="Rectangle 285"/>
          <p:cNvSpPr/>
          <p:nvPr/>
        </p:nvSpPr>
        <p:spPr>
          <a:xfrm>
            <a:off x="6535942" y="1073311"/>
            <a:ext cx="764953" cy="338554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1600" b="0" cap="none" spc="0" dirty="0">
                <a:ln w="0"/>
                <a:solidFill>
                  <a:srgbClr val="FF0000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1 </a:t>
            </a:r>
            <a:r>
              <a:rPr lang="en-US" sz="1600" b="0" cap="none" spc="0" dirty="0">
                <a:ln w="0"/>
                <a:solidFill>
                  <a:schemeClr val="accent2">
                    <a:lumMod val="20000"/>
                    <a:lumOff val="80000"/>
                  </a:schemeClr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Calibri" panose="020F0502020204030204" pitchFamily="34" charset="0"/>
                <a:cs typeface="Calibri" panose="020F0502020204030204" pitchFamily="34" charset="0"/>
              </a:rPr>
              <a:t>Ļ</a:t>
            </a:r>
            <a:r>
              <a:rPr lang="en-US" sz="1600" b="0" cap="none" spc="0" dirty="0">
                <a:ln w="0"/>
                <a:solidFill>
                  <a:srgbClr val="FF0000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Calibri" panose="020F0502020204030204" pitchFamily="34" charset="0"/>
                <a:cs typeface="Calibri" panose="020F0502020204030204" pitchFamily="34" charset="0"/>
              </a:rPr>
              <a:t>18</a:t>
            </a:r>
            <a:r>
              <a:rPr lang="en-US" sz="1600" b="0" cap="none" spc="0" dirty="0">
                <a:ln w="0"/>
                <a:solidFill>
                  <a:srgbClr val="FF0000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0</a:t>
            </a:r>
          </a:p>
        </p:txBody>
      </p:sp>
      <p:sp>
        <p:nvSpPr>
          <p:cNvPr id="287" name="Rectangle 286"/>
          <p:cNvSpPr/>
          <p:nvPr/>
        </p:nvSpPr>
        <p:spPr>
          <a:xfrm>
            <a:off x="6418251" y="1881343"/>
            <a:ext cx="936475" cy="338554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1600" b="0" cap="none" spc="0" dirty="0">
                <a:ln w="0"/>
                <a:solidFill>
                  <a:srgbClr val="FF0000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0.5 </a:t>
            </a:r>
            <a:r>
              <a:rPr lang="en-US" sz="1600" b="0" cap="none" spc="0" dirty="0">
                <a:ln w="0"/>
                <a:solidFill>
                  <a:schemeClr val="accent2">
                    <a:lumMod val="20000"/>
                    <a:lumOff val="80000"/>
                  </a:schemeClr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Calibri" panose="020F0502020204030204" pitchFamily="34" charset="0"/>
                <a:cs typeface="Calibri" panose="020F0502020204030204" pitchFamily="34" charset="0"/>
              </a:rPr>
              <a:t>Ļ</a:t>
            </a:r>
            <a:r>
              <a:rPr lang="en-US" sz="1600" b="0" cap="none" spc="0" dirty="0">
                <a:ln w="0"/>
                <a:solidFill>
                  <a:srgbClr val="FF0000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Calibri" panose="020F0502020204030204" pitchFamily="34" charset="0"/>
                <a:cs typeface="Calibri" panose="020F0502020204030204" pitchFamily="34" charset="0"/>
              </a:rPr>
              <a:t>18</a:t>
            </a:r>
            <a:r>
              <a:rPr lang="en-US" sz="1600" b="0" cap="none" spc="0" dirty="0">
                <a:ln w="0"/>
                <a:solidFill>
                  <a:srgbClr val="FF0000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0</a:t>
            </a:r>
          </a:p>
        </p:txBody>
      </p:sp>
      <p:sp>
        <p:nvSpPr>
          <p:cNvPr id="288" name="Rectangle 287"/>
          <p:cNvSpPr/>
          <p:nvPr/>
        </p:nvSpPr>
        <p:spPr>
          <a:xfrm>
            <a:off x="4764887" y="2767103"/>
            <a:ext cx="728083" cy="338554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1600" b="0" cap="none" spc="0" dirty="0">
                <a:ln w="0"/>
                <a:solidFill>
                  <a:srgbClr val="FF0000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0.5 </a:t>
            </a:r>
            <a:r>
              <a:rPr lang="en-US" sz="1600" b="0" cap="none" spc="0" dirty="0">
                <a:ln w="0"/>
                <a:solidFill>
                  <a:schemeClr val="accent2">
                    <a:lumMod val="20000"/>
                    <a:lumOff val="80000"/>
                  </a:schemeClr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Calibri" panose="020F0502020204030204" pitchFamily="34" charset="0"/>
                <a:cs typeface="Calibri" panose="020F0502020204030204" pitchFamily="34" charset="0"/>
              </a:rPr>
              <a:t>Ļ</a:t>
            </a:r>
            <a:r>
              <a:rPr lang="en-US" sz="1600" b="0" cap="none" spc="0" dirty="0">
                <a:ln w="0"/>
                <a:solidFill>
                  <a:srgbClr val="FF0000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0</a:t>
            </a:r>
          </a:p>
        </p:txBody>
      </p:sp>
      <p:sp>
        <p:nvSpPr>
          <p:cNvPr id="289" name="Rectangle 288"/>
          <p:cNvSpPr/>
          <p:nvPr/>
        </p:nvSpPr>
        <p:spPr>
          <a:xfrm>
            <a:off x="4754378" y="3348085"/>
            <a:ext cx="728083" cy="338554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1600" b="0" cap="none" spc="0" dirty="0">
                <a:ln w="0"/>
                <a:solidFill>
                  <a:srgbClr val="FF0000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0.5 </a:t>
            </a:r>
            <a:r>
              <a:rPr lang="en-US" sz="1600" b="0" cap="none" spc="0" dirty="0">
                <a:ln w="0"/>
                <a:solidFill>
                  <a:schemeClr val="accent2">
                    <a:lumMod val="20000"/>
                    <a:lumOff val="80000"/>
                  </a:schemeClr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Calibri" panose="020F0502020204030204" pitchFamily="34" charset="0"/>
                <a:cs typeface="Calibri" panose="020F0502020204030204" pitchFamily="34" charset="0"/>
              </a:rPr>
              <a:t>Ļ</a:t>
            </a:r>
            <a:r>
              <a:rPr lang="en-US" sz="1600" b="0" cap="none" spc="0" dirty="0">
                <a:ln w="0"/>
                <a:solidFill>
                  <a:srgbClr val="FF0000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0</a:t>
            </a:r>
          </a:p>
        </p:txBody>
      </p:sp>
      <p:sp>
        <p:nvSpPr>
          <p:cNvPr id="290" name="Rectangle 289"/>
          <p:cNvSpPr/>
          <p:nvPr/>
        </p:nvSpPr>
        <p:spPr>
          <a:xfrm>
            <a:off x="4754378" y="3980875"/>
            <a:ext cx="728083" cy="338554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1600" b="0" cap="none" spc="0" dirty="0">
                <a:ln w="0"/>
                <a:solidFill>
                  <a:srgbClr val="FF0000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0.5 </a:t>
            </a:r>
            <a:r>
              <a:rPr lang="en-US" sz="1600" b="0" cap="none" spc="0" dirty="0">
                <a:ln w="0"/>
                <a:solidFill>
                  <a:schemeClr val="accent2">
                    <a:lumMod val="20000"/>
                    <a:lumOff val="80000"/>
                  </a:schemeClr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Calibri" panose="020F0502020204030204" pitchFamily="34" charset="0"/>
                <a:cs typeface="Calibri" panose="020F0502020204030204" pitchFamily="34" charset="0"/>
              </a:rPr>
              <a:t>Ļ</a:t>
            </a:r>
            <a:r>
              <a:rPr lang="en-US" sz="1600" b="0" cap="none" spc="0" dirty="0">
                <a:ln w="0"/>
                <a:solidFill>
                  <a:srgbClr val="FF0000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0</a:t>
            </a:r>
          </a:p>
        </p:txBody>
      </p:sp>
      <p:sp>
        <p:nvSpPr>
          <p:cNvPr id="291" name="Rectangle 290"/>
          <p:cNvSpPr/>
          <p:nvPr/>
        </p:nvSpPr>
        <p:spPr>
          <a:xfrm>
            <a:off x="4891357" y="4707133"/>
            <a:ext cx="622286" cy="338554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1600" b="0" cap="none" spc="0" dirty="0">
                <a:ln w="0"/>
                <a:solidFill>
                  <a:srgbClr val="FFFF00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I = 0</a:t>
            </a:r>
          </a:p>
        </p:txBody>
      </p:sp>
      <p:sp>
        <p:nvSpPr>
          <p:cNvPr id="292" name="Rectangle 291"/>
          <p:cNvSpPr/>
          <p:nvPr/>
        </p:nvSpPr>
        <p:spPr>
          <a:xfrm flipH="1" flipV="1">
            <a:off x="9372733" y="905296"/>
            <a:ext cx="758471" cy="264014"/>
          </a:xfrm>
          <a:prstGeom prst="rect">
            <a:avLst/>
          </a:prstGeom>
          <a:solidFill>
            <a:srgbClr val="92D050"/>
          </a:solidFill>
          <a:ln>
            <a:solidFill>
              <a:srgbClr val="FF0000"/>
            </a:solidFill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IN"/>
          </a:p>
        </p:txBody>
      </p:sp>
      <p:sp>
        <p:nvSpPr>
          <p:cNvPr id="295" name="Title 2"/>
          <p:cNvSpPr txBox="1">
            <a:spLocks/>
          </p:cNvSpPr>
          <p:nvPr/>
        </p:nvSpPr>
        <p:spPr>
          <a:xfrm>
            <a:off x="9472963" y="1004920"/>
            <a:ext cx="552212" cy="205333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>
            <a:lvl1pPr algn="l" defTabSz="914400" rtl="0" eaLnBrk="1" latinLnBrk="0" hangingPunct="1">
              <a:lnSpc>
                <a:spcPct val="85000"/>
              </a:lnSpc>
              <a:spcBef>
                <a:spcPct val="0"/>
              </a:spcBef>
              <a:buNone/>
              <a:defRPr sz="7200" kern="1200" spc="-50" baseline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IN" sz="1600" i="1" dirty="0">
                <a:solidFill>
                  <a:schemeClr val="bg1"/>
                </a:solidFill>
              </a:rPr>
              <a:t>F 1</a:t>
            </a:r>
          </a:p>
        </p:txBody>
      </p:sp>
      <p:sp>
        <p:nvSpPr>
          <p:cNvPr id="296" name="Rectangle 295"/>
          <p:cNvSpPr/>
          <p:nvPr/>
        </p:nvSpPr>
        <p:spPr>
          <a:xfrm flipH="1" flipV="1">
            <a:off x="9371824" y="1685496"/>
            <a:ext cx="758471" cy="264014"/>
          </a:xfrm>
          <a:prstGeom prst="rect">
            <a:avLst/>
          </a:prstGeom>
          <a:solidFill>
            <a:srgbClr val="92D050"/>
          </a:solidFill>
          <a:ln>
            <a:solidFill>
              <a:srgbClr val="FF0000"/>
            </a:solidFill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IN"/>
          </a:p>
        </p:txBody>
      </p:sp>
      <p:sp>
        <p:nvSpPr>
          <p:cNvPr id="299" name="Title 2"/>
          <p:cNvSpPr txBox="1">
            <a:spLocks/>
          </p:cNvSpPr>
          <p:nvPr/>
        </p:nvSpPr>
        <p:spPr>
          <a:xfrm>
            <a:off x="9472054" y="1785120"/>
            <a:ext cx="552212" cy="205333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>
            <a:lvl1pPr algn="l" defTabSz="914400" rtl="0" eaLnBrk="1" latinLnBrk="0" hangingPunct="1">
              <a:lnSpc>
                <a:spcPct val="85000"/>
              </a:lnSpc>
              <a:spcBef>
                <a:spcPct val="0"/>
              </a:spcBef>
              <a:buNone/>
              <a:defRPr sz="7200" kern="1200" spc="-50" baseline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IN" sz="1600" i="1" dirty="0">
                <a:solidFill>
                  <a:schemeClr val="bg1"/>
                </a:solidFill>
              </a:rPr>
              <a:t>F 2</a:t>
            </a:r>
          </a:p>
        </p:txBody>
      </p:sp>
      <p:sp>
        <p:nvSpPr>
          <p:cNvPr id="300" name="Rectangle 299"/>
          <p:cNvSpPr/>
          <p:nvPr/>
        </p:nvSpPr>
        <p:spPr>
          <a:xfrm flipH="1" flipV="1">
            <a:off x="9379444" y="2554176"/>
            <a:ext cx="758471" cy="264014"/>
          </a:xfrm>
          <a:prstGeom prst="rect">
            <a:avLst/>
          </a:prstGeom>
          <a:solidFill>
            <a:srgbClr val="92D050"/>
          </a:solidFill>
          <a:ln>
            <a:solidFill>
              <a:srgbClr val="FF0000"/>
            </a:solidFill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IN"/>
          </a:p>
        </p:txBody>
      </p:sp>
      <p:sp>
        <p:nvSpPr>
          <p:cNvPr id="301" name="Title 2"/>
          <p:cNvSpPr txBox="1">
            <a:spLocks/>
          </p:cNvSpPr>
          <p:nvPr/>
        </p:nvSpPr>
        <p:spPr>
          <a:xfrm>
            <a:off x="9197777" y="2900078"/>
            <a:ext cx="476115" cy="205332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>
            <a:lvl1pPr algn="l" defTabSz="914400" rtl="0" eaLnBrk="1" latinLnBrk="0" hangingPunct="1">
              <a:lnSpc>
                <a:spcPct val="85000"/>
              </a:lnSpc>
              <a:spcBef>
                <a:spcPct val="0"/>
              </a:spcBef>
              <a:buNone/>
              <a:defRPr sz="7200" kern="1200" spc="-50" baseline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IN" sz="1600" i="1" dirty="0"/>
              <a:t>S1</a:t>
            </a:r>
          </a:p>
        </p:txBody>
      </p:sp>
      <p:sp>
        <p:nvSpPr>
          <p:cNvPr id="302" name="Title 2"/>
          <p:cNvSpPr txBox="1">
            <a:spLocks/>
          </p:cNvSpPr>
          <p:nvPr/>
        </p:nvSpPr>
        <p:spPr>
          <a:xfrm>
            <a:off x="9755780" y="2900077"/>
            <a:ext cx="552212" cy="205333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>
            <a:lvl1pPr algn="l" defTabSz="914400" rtl="0" eaLnBrk="1" latinLnBrk="0" hangingPunct="1">
              <a:lnSpc>
                <a:spcPct val="85000"/>
              </a:lnSpc>
              <a:spcBef>
                <a:spcPct val="0"/>
              </a:spcBef>
              <a:buNone/>
              <a:defRPr sz="7200" kern="1200" spc="-50" baseline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IN" sz="1600" i="1" dirty="0"/>
              <a:t>S2</a:t>
            </a:r>
          </a:p>
        </p:txBody>
      </p:sp>
      <p:sp>
        <p:nvSpPr>
          <p:cNvPr id="303" name="Title 2"/>
          <p:cNvSpPr txBox="1">
            <a:spLocks/>
          </p:cNvSpPr>
          <p:nvPr/>
        </p:nvSpPr>
        <p:spPr>
          <a:xfrm>
            <a:off x="9479674" y="2653800"/>
            <a:ext cx="552212" cy="205333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>
            <a:lvl1pPr algn="l" defTabSz="914400" rtl="0" eaLnBrk="1" latinLnBrk="0" hangingPunct="1">
              <a:lnSpc>
                <a:spcPct val="85000"/>
              </a:lnSpc>
              <a:spcBef>
                <a:spcPct val="0"/>
              </a:spcBef>
              <a:buNone/>
              <a:defRPr sz="7200" kern="1200" spc="-50" baseline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IN" sz="1600" i="1" dirty="0">
                <a:solidFill>
                  <a:schemeClr val="bg1"/>
                </a:solidFill>
              </a:rPr>
              <a:t>F 3</a:t>
            </a:r>
          </a:p>
        </p:txBody>
      </p:sp>
      <p:sp>
        <p:nvSpPr>
          <p:cNvPr id="304" name="Rectangle 303"/>
          <p:cNvSpPr/>
          <p:nvPr/>
        </p:nvSpPr>
        <p:spPr>
          <a:xfrm flipH="1" flipV="1">
            <a:off x="9364204" y="3156156"/>
            <a:ext cx="758471" cy="264014"/>
          </a:xfrm>
          <a:prstGeom prst="rect">
            <a:avLst/>
          </a:prstGeom>
          <a:solidFill>
            <a:srgbClr val="92D050"/>
          </a:solidFill>
          <a:ln>
            <a:solidFill>
              <a:srgbClr val="FF0000"/>
            </a:solidFill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IN"/>
          </a:p>
        </p:txBody>
      </p:sp>
      <p:sp>
        <p:nvSpPr>
          <p:cNvPr id="305" name="Title 2"/>
          <p:cNvSpPr txBox="1">
            <a:spLocks/>
          </p:cNvSpPr>
          <p:nvPr/>
        </p:nvSpPr>
        <p:spPr>
          <a:xfrm>
            <a:off x="9182537" y="3502058"/>
            <a:ext cx="476115" cy="205332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>
            <a:lvl1pPr algn="l" defTabSz="914400" rtl="0" eaLnBrk="1" latinLnBrk="0" hangingPunct="1">
              <a:lnSpc>
                <a:spcPct val="85000"/>
              </a:lnSpc>
              <a:spcBef>
                <a:spcPct val="0"/>
              </a:spcBef>
              <a:buNone/>
              <a:defRPr sz="7200" kern="1200" spc="-50" baseline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IN" sz="1600" i="1" dirty="0"/>
              <a:t>S1</a:t>
            </a:r>
          </a:p>
        </p:txBody>
      </p:sp>
      <p:sp>
        <p:nvSpPr>
          <p:cNvPr id="306" name="Title 2"/>
          <p:cNvSpPr txBox="1">
            <a:spLocks/>
          </p:cNvSpPr>
          <p:nvPr/>
        </p:nvSpPr>
        <p:spPr>
          <a:xfrm>
            <a:off x="9740540" y="3502057"/>
            <a:ext cx="552212" cy="205333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>
            <a:lvl1pPr algn="l" defTabSz="914400" rtl="0" eaLnBrk="1" latinLnBrk="0" hangingPunct="1">
              <a:lnSpc>
                <a:spcPct val="85000"/>
              </a:lnSpc>
              <a:spcBef>
                <a:spcPct val="0"/>
              </a:spcBef>
              <a:buNone/>
              <a:defRPr sz="7200" kern="1200" spc="-50" baseline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IN" sz="1600" i="1" dirty="0"/>
              <a:t>S2</a:t>
            </a:r>
          </a:p>
        </p:txBody>
      </p:sp>
      <p:sp>
        <p:nvSpPr>
          <p:cNvPr id="307" name="Title 2"/>
          <p:cNvSpPr txBox="1">
            <a:spLocks/>
          </p:cNvSpPr>
          <p:nvPr/>
        </p:nvSpPr>
        <p:spPr>
          <a:xfrm>
            <a:off x="9464434" y="3255780"/>
            <a:ext cx="552212" cy="205333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>
            <a:lvl1pPr algn="l" defTabSz="914400" rtl="0" eaLnBrk="1" latinLnBrk="0" hangingPunct="1">
              <a:lnSpc>
                <a:spcPct val="85000"/>
              </a:lnSpc>
              <a:spcBef>
                <a:spcPct val="0"/>
              </a:spcBef>
              <a:buNone/>
              <a:defRPr sz="7200" kern="1200" spc="-50" baseline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IN" sz="1600" i="1" dirty="0">
                <a:solidFill>
                  <a:schemeClr val="bg1"/>
                </a:solidFill>
              </a:rPr>
              <a:t>F 4</a:t>
            </a:r>
          </a:p>
        </p:txBody>
      </p:sp>
      <p:sp>
        <p:nvSpPr>
          <p:cNvPr id="308" name="Rectangle 307"/>
          <p:cNvSpPr/>
          <p:nvPr/>
        </p:nvSpPr>
        <p:spPr>
          <a:xfrm flipH="1" flipV="1">
            <a:off x="9379444" y="3750516"/>
            <a:ext cx="758471" cy="264014"/>
          </a:xfrm>
          <a:prstGeom prst="rect">
            <a:avLst/>
          </a:prstGeom>
          <a:solidFill>
            <a:srgbClr val="92D050"/>
          </a:solidFill>
          <a:ln>
            <a:solidFill>
              <a:srgbClr val="FF0000"/>
            </a:solidFill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IN"/>
          </a:p>
        </p:txBody>
      </p:sp>
      <p:sp>
        <p:nvSpPr>
          <p:cNvPr id="309" name="Title 2"/>
          <p:cNvSpPr txBox="1">
            <a:spLocks/>
          </p:cNvSpPr>
          <p:nvPr/>
        </p:nvSpPr>
        <p:spPr>
          <a:xfrm>
            <a:off x="9197777" y="4096418"/>
            <a:ext cx="476115" cy="205332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>
            <a:lvl1pPr algn="l" defTabSz="914400" rtl="0" eaLnBrk="1" latinLnBrk="0" hangingPunct="1">
              <a:lnSpc>
                <a:spcPct val="85000"/>
              </a:lnSpc>
              <a:spcBef>
                <a:spcPct val="0"/>
              </a:spcBef>
              <a:buNone/>
              <a:defRPr sz="7200" kern="1200" spc="-50" baseline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IN" sz="1600" i="1" dirty="0"/>
              <a:t>S1</a:t>
            </a:r>
          </a:p>
        </p:txBody>
      </p:sp>
      <p:sp>
        <p:nvSpPr>
          <p:cNvPr id="310" name="Title 2"/>
          <p:cNvSpPr txBox="1">
            <a:spLocks/>
          </p:cNvSpPr>
          <p:nvPr/>
        </p:nvSpPr>
        <p:spPr>
          <a:xfrm>
            <a:off x="9755780" y="4096417"/>
            <a:ext cx="552212" cy="205333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>
            <a:lvl1pPr algn="l" defTabSz="914400" rtl="0" eaLnBrk="1" latinLnBrk="0" hangingPunct="1">
              <a:lnSpc>
                <a:spcPct val="85000"/>
              </a:lnSpc>
              <a:spcBef>
                <a:spcPct val="0"/>
              </a:spcBef>
              <a:buNone/>
              <a:defRPr sz="7200" kern="1200" spc="-50" baseline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IN" sz="1600" i="1" dirty="0"/>
              <a:t>S2</a:t>
            </a:r>
          </a:p>
        </p:txBody>
      </p:sp>
      <p:sp>
        <p:nvSpPr>
          <p:cNvPr id="311" name="Title 2"/>
          <p:cNvSpPr txBox="1">
            <a:spLocks/>
          </p:cNvSpPr>
          <p:nvPr/>
        </p:nvSpPr>
        <p:spPr>
          <a:xfrm>
            <a:off x="9479674" y="3850140"/>
            <a:ext cx="552212" cy="205333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>
            <a:lvl1pPr algn="l" defTabSz="914400" rtl="0" eaLnBrk="1" latinLnBrk="0" hangingPunct="1">
              <a:lnSpc>
                <a:spcPct val="85000"/>
              </a:lnSpc>
              <a:spcBef>
                <a:spcPct val="0"/>
              </a:spcBef>
              <a:buNone/>
              <a:defRPr sz="7200" kern="1200" spc="-50" baseline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IN" sz="1600" i="1" dirty="0">
                <a:solidFill>
                  <a:schemeClr val="bg1"/>
                </a:solidFill>
              </a:rPr>
              <a:t>F 5</a:t>
            </a:r>
          </a:p>
        </p:txBody>
      </p:sp>
      <p:sp>
        <p:nvSpPr>
          <p:cNvPr id="312" name="Oval 311"/>
          <p:cNvSpPr/>
          <p:nvPr/>
        </p:nvSpPr>
        <p:spPr>
          <a:xfrm>
            <a:off x="9353946" y="4658429"/>
            <a:ext cx="872158" cy="764275"/>
          </a:xfrm>
          <a:prstGeom prst="ellipse">
            <a:avLst/>
          </a:prstGeom>
          <a:solidFill>
            <a:srgbClr val="00B0F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IN"/>
          </a:p>
        </p:txBody>
      </p:sp>
      <p:sp>
        <p:nvSpPr>
          <p:cNvPr id="313" name="Title 2"/>
          <p:cNvSpPr txBox="1">
            <a:spLocks/>
          </p:cNvSpPr>
          <p:nvPr/>
        </p:nvSpPr>
        <p:spPr>
          <a:xfrm>
            <a:off x="9430936" y="4856011"/>
            <a:ext cx="698040" cy="309433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>
            <a:lvl1pPr algn="l" defTabSz="914400" rtl="0" eaLnBrk="1" latinLnBrk="0" hangingPunct="1">
              <a:lnSpc>
                <a:spcPct val="85000"/>
              </a:lnSpc>
              <a:spcBef>
                <a:spcPct val="0"/>
              </a:spcBef>
              <a:buNone/>
              <a:defRPr sz="7200" kern="1200" spc="-50" baseline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IN" sz="1600" i="1" dirty="0">
                <a:solidFill>
                  <a:schemeClr val="bg1"/>
                </a:solidFill>
              </a:rPr>
              <a:t>87 B</a:t>
            </a:r>
          </a:p>
        </p:txBody>
      </p:sp>
      <p:cxnSp>
        <p:nvCxnSpPr>
          <p:cNvPr id="314" name="Elbow Connector 313"/>
          <p:cNvCxnSpPr>
            <a:stCxn id="292" idx="3"/>
            <a:endCxn id="312" idx="2"/>
          </p:cNvCxnSpPr>
          <p:nvPr/>
        </p:nvCxnSpPr>
        <p:spPr>
          <a:xfrm rot="10800000" flipV="1">
            <a:off x="9353947" y="1037303"/>
            <a:ext cx="18787" cy="4003264"/>
          </a:xfrm>
          <a:prstGeom prst="bentConnector3">
            <a:avLst>
              <a:gd name="adj1" fmla="val 5239612"/>
            </a:avLst>
          </a:prstGeom>
          <a:ln>
            <a:solidFill>
              <a:srgbClr val="FFFF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5" name="Elbow Connector 314"/>
          <p:cNvCxnSpPr>
            <a:stCxn id="292" idx="1"/>
            <a:endCxn id="312" idx="6"/>
          </p:cNvCxnSpPr>
          <p:nvPr/>
        </p:nvCxnSpPr>
        <p:spPr>
          <a:xfrm>
            <a:off x="10131204" y="1037303"/>
            <a:ext cx="94900" cy="4003264"/>
          </a:xfrm>
          <a:prstGeom prst="bentConnector3">
            <a:avLst>
              <a:gd name="adj1" fmla="val 1031183"/>
            </a:avLst>
          </a:prstGeom>
          <a:ln>
            <a:solidFill>
              <a:srgbClr val="FFFF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6" name="Straight Connector 315"/>
          <p:cNvCxnSpPr>
            <a:stCxn id="296" idx="3"/>
          </p:cNvCxnSpPr>
          <p:nvPr/>
        </p:nvCxnSpPr>
        <p:spPr>
          <a:xfrm flipH="1">
            <a:off x="8373582" y="1817503"/>
            <a:ext cx="998242" cy="15155"/>
          </a:xfrm>
          <a:prstGeom prst="line">
            <a:avLst/>
          </a:prstGeom>
          <a:ln>
            <a:solidFill>
              <a:srgbClr val="FFFF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7" name="Straight Connector 316"/>
          <p:cNvCxnSpPr>
            <a:endCxn id="296" idx="1"/>
          </p:cNvCxnSpPr>
          <p:nvPr/>
        </p:nvCxnSpPr>
        <p:spPr>
          <a:xfrm flipH="1">
            <a:off x="10130295" y="1813209"/>
            <a:ext cx="980137" cy="4294"/>
          </a:xfrm>
          <a:prstGeom prst="line">
            <a:avLst/>
          </a:prstGeom>
          <a:ln>
            <a:solidFill>
              <a:srgbClr val="FFFF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8" name="Straight Connector 317"/>
          <p:cNvCxnSpPr/>
          <p:nvPr/>
        </p:nvCxnSpPr>
        <p:spPr>
          <a:xfrm flipH="1">
            <a:off x="8373582" y="2721858"/>
            <a:ext cx="998242" cy="15155"/>
          </a:xfrm>
          <a:prstGeom prst="line">
            <a:avLst/>
          </a:prstGeom>
          <a:ln>
            <a:solidFill>
              <a:srgbClr val="FFFF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9" name="Straight Connector 318"/>
          <p:cNvCxnSpPr/>
          <p:nvPr/>
        </p:nvCxnSpPr>
        <p:spPr>
          <a:xfrm flipH="1">
            <a:off x="10130295" y="2717564"/>
            <a:ext cx="980137" cy="4294"/>
          </a:xfrm>
          <a:prstGeom prst="line">
            <a:avLst/>
          </a:prstGeom>
          <a:ln>
            <a:solidFill>
              <a:srgbClr val="FFFF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20" name="Straight Connector 319"/>
          <p:cNvCxnSpPr/>
          <p:nvPr/>
        </p:nvCxnSpPr>
        <p:spPr>
          <a:xfrm flipH="1">
            <a:off x="8373582" y="3323933"/>
            <a:ext cx="998242" cy="15155"/>
          </a:xfrm>
          <a:prstGeom prst="line">
            <a:avLst/>
          </a:prstGeom>
          <a:ln>
            <a:solidFill>
              <a:srgbClr val="FFFF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21" name="Straight Connector 320"/>
          <p:cNvCxnSpPr/>
          <p:nvPr/>
        </p:nvCxnSpPr>
        <p:spPr>
          <a:xfrm flipH="1">
            <a:off x="10130295" y="3319639"/>
            <a:ext cx="980137" cy="4294"/>
          </a:xfrm>
          <a:prstGeom prst="line">
            <a:avLst/>
          </a:prstGeom>
          <a:ln>
            <a:solidFill>
              <a:srgbClr val="FFFF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22" name="Straight Connector 321"/>
          <p:cNvCxnSpPr/>
          <p:nvPr/>
        </p:nvCxnSpPr>
        <p:spPr>
          <a:xfrm flipH="1">
            <a:off x="8381202" y="3894326"/>
            <a:ext cx="998242" cy="15155"/>
          </a:xfrm>
          <a:prstGeom prst="line">
            <a:avLst/>
          </a:prstGeom>
          <a:ln>
            <a:solidFill>
              <a:srgbClr val="FFFF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23" name="Straight Connector 322"/>
          <p:cNvCxnSpPr/>
          <p:nvPr/>
        </p:nvCxnSpPr>
        <p:spPr>
          <a:xfrm flipH="1">
            <a:off x="10137915" y="3890032"/>
            <a:ext cx="980137" cy="4294"/>
          </a:xfrm>
          <a:prstGeom prst="line">
            <a:avLst/>
          </a:prstGeom>
          <a:ln>
            <a:solidFill>
              <a:srgbClr val="FFFF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29" name="Rectangle 328"/>
          <p:cNvSpPr/>
          <p:nvPr/>
        </p:nvSpPr>
        <p:spPr>
          <a:xfrm>
            <a:off x="10223118" y="1075583"/>
            <a:ext cx="764953" cy="338554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1600" b="0" cap="none" spc="0" dirty="0">
                <a:ln w="0"/>
                <a:solidFill>
                  <a:srgbClr val="FF0000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1 </a:t>
            </a:r>
            <a:r>
              <a:rPr lang="en-US" sz="1600" b="0" cap="none" spc="0" dirty="0">
                <a:ln w="0"/>
                <a:solidFill>
                  <a:schemeClr val="accent2">
                    <a:lumMod val="20000"/>
                    <a:lumOff val="80000"/>
                  </a:schemeClr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Calibri" panose="020F0502020204030204" pitchFamily="34" charset="0"/>
                <a:cs typeface="Calibri" panose="020F0502020204030204" pitchFamily="34" charset="0"/>
              </a:rPr>
              <a:t>Ļ</a:t>
            </a:r>
            <a:r>
              <a:rPr lang="en-US" sz="1600" b="0" cap="none" spc="0" dirty="0">
                <a:ln w="0"/>
                <a:solidFill>
                  <a:srgbClr val="FF0000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Calibri" panose="020F0502020204030204" pitchFamily="34" charset="0"/>
                <a:cs typeface="Calibri" panose="020F0502020204030204" pitchFamily="34" charset="0"/>
              </a:rPr>
              <a:t>18</a:t>
            </a:r>
            <a:r>
              <a:rPr lang="en-US" sz="1600" b="0" cap="none" spc="0" dirty="0">
                <a:ln w="0"/>
                <a:solidFill>
                  <a:srgbClr val="FF0000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0</a:t>
            </a:r>
          </a:p>
        </p:txBody>
      </p:sp>
      <p:sp>
        <p:nvSpPr>
          <p:cNvPr id="330" name="Rectangle 329"/>
          <p:cNvSpPr/>
          <p:nvPr/>
        </p:nvSpPr>
        <p:spPr>
          <a:xfrm>
            <a:off x="10105427" y="1883615"/>
            <a:ext cx="936475" cy="338554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1600" b="0" cap="none" spc="0" dirty="0">
                <a:ln w="0"/>
                <a:solidFill>
                  <a:srgbClr val="FF0000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0.5 </a:t>
            </a:r>
            <a:r>
              <a:rPr lang="en-US" sz="1600" b="0" cap="none" spc="0" dirty="0">
                <a:ln w="0"/>
                <a:solidFill>
                  <a:schemeClr val="accent2">
                    <a:lumMod val="20000"/>
                    <a:lumOff val="80000"/>
                  </a:schemeClr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Calibri" panose="020F0502020204030204" pitchFamily="34" charset="0"/>
                <a:cs typeface="Calibri" panose="020F0502020204030204" pitchFamily="34" charset="0"/>
              </a:rPr>
              <a:t>Ļ</a:t>
            </a:r>
            <a:r>
              <a:rPr lang="en-US" sz="1600" b="0" cap="none" spc="0" dirty="0">
                <a:ln w="0"/>
                <a:solidFill>
                  <a:srgbClr val="FF0000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Calibri" panose="020F0502020204030204" pitchFamily="34" charset="0"/>
                <a:cs typeface="Calibri" panose="020F0502020204030204" pitchFamily="34" charset="0"/>
              </a:rPr>
              <a:t>18</a:t>
            </a:r>
            <a:r>
              <a:rPr lang="en-US" sz="1600" b="0" cap="none" spc="0" dirty="0">
                <a:ln w="0"/>
                <a:solidFill>
                  <a:srgbClr val="FF0000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0</a:t>
            </a:r>
          </a:p>
        </p:txBody>
      </p:sp>
      <p:sp>
        <p:nvSpPr>
          <p:cNvPr id="331" name="Rectangle 330"/>
          <p:cNvSpPr/>
          <p:nvPr/>
        </p:nvSpPr>
        <p:spPr>
          <a:xfrm>
            <a:off x="8452063" y="2769375"/>
            <a:ext cx="728083" cy="338554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1600" b="0" cap="none" spc="0" dirty="0">
                <a:ln w="0"/>
                <a:solidFill>
                  <a:srgbClr val="FF0000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0.5 </a:t>
            </a:r>
            <a:r>
              <a:rPr lang="en-US" sz="1600" b="0" cap="none" spc="0" dirty="0">
                <a:ln w="0"/>
                <a:solidFill>
                  <a:schemeClr val="accent2">
                    <a:lumMod val="20000"/>
                    <a:lumOff val="80000"/>
                  </a:schemeClr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Calibri" panose="020F0502020204030204" pitchFamily="34" charset="0"/>
                <a:cs typeface="Calibri" panose="020F0502020204030204" pitchFamily="34" charset="0"/>
              </a:rPr>
              <a:t>Ļ</a:t>
            </a:r>
            <a:r>
              <a:rPr lang="en-US" sz="1600" b="0" cap="none" spc="0" dirty="0">
                <a:ln w="0"/>
                <a:solidFill>
                  <a:srgbClr val="FF0000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0</a:t>
            </a:r>
          </a:p>
        </p:txBody>
      </p:sp>
      <p:sp>
        <p:nvSpPr>
          <p:cNvPr id="332" name="Rectangle 331"/>
          <p:cNvSpPr/>
          <p:nvPr/>
        </p:nvSpPr>
        <p:spPr>
          <a:xfrm>
            <a:off x="8441554" y="3350357"/>
            <a:ext cx="728083" cy="338554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1600" b="0" cap="none" spc="0" dirty="0">
                <a:ln w="0"/>
                <a:solidFill>
                  <a:srgbClr val="FF0000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0.5 </a:t>
            </a:r>
            <a:r>
              <a:rPr lang="en-US" sz="1600" b="0" cap="none" spc="0" dirty="0">
                <a:ln w="0"/>
                <a:solidFill>
                  <a:schemeClr val="accent2">
                    <a:lumMod val="20000"/>
                    <a:lumOff val="80000"/>
                  </a:schemeClr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Calibri" panose="020F0502020204030204" pitchFamily="34" charset="0"/>
                <a:cs typeface="Calibri" panose="020F0502020204030204" pitchFamily="34" charset="0"/>
              </a:rPr>
              <a:t>Ļ</a:t>
            </a:r>
            <a:r>
              <a:rPr lang="en-US" sz="1600" b="0" cap="none" spc="0" dirty="0">
                <a:ln w="0"/>
                <a:solidFill>
                  <a:srgbClr val="FF0000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0</a:t>
            </a:r>
          </a:p>
        </p:txBody>
      </p:sp>
      <p:sp>
        <p:nvSpPr>
          <p:cNvPr id="333" name="Rectangle 332"/>
          <p:cNvSpPr/>
          <p:nvPr/>
        </p:nvSpPr>
        <p:spPr>
          <a:xfrm>
            <a:off x="8441554" y="3983147"/>
            <a:ext cx="728083" cy="338554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1600" b="0" cap="none" spc="0" dirty="0">
                <a:ln w="0"/>
                <a:solidFill>
                  <a:srgbClr val="FF0000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0.5 </a:t>
            </a:r>
            <a:r>
              <a:rPr lang="en-US" sz="1600" b="0" cap="none" spc="0" dirty="0">
                <a:ln w="0"/>
                <a:solidFill>
                  <a:schemeClr val="accent2">
                    <a:lumMod val="20000"/>
                    <a:lumOff val="80000"/>
                  </a:schemeClr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Calibri" panose="020F0502020204030204" pitchFamily="34" charset="0"/>
                <a:cs typeface="Calibri" panose="020F0502020204030204" pitchFamily="34" charset="0"/>
              </a:rPr>
              <a:t>Ļ</a:t>
            </a:r>
            <a:r>
              <a:rPr lang="en-US" sz="1600" b="0" cap="none" spc="0" dirty="0">
                <a:ln w="0"/>
                <a:solidFill>
                  <a:srgbClr val="FF0000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0</a:t>
            </a:r>
          </a:p>
        </p:txBody>
      </p:sp>
      <p:sp>
        <p:nvSpPr>
          <p:cNvPr id="334" name="Rectangle 333"/>
          <p:cNvSpPr/>
          <p:nvPr/>
        </p:nvSpPr>
        <p:spPr>
          <a:xfrm>
            <a:off x="8578533" y="4709405"/>
            <a:ext cx="622286" cy="338554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1600" b="0" cap="none" spc="0" dirty="0">
                <a:ln w="0"/>
                <a:solidFill>
                  <a:srgbClr val="00B0F0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I = 0</a:t>
            </a:r>
          </a:p>
        </p:txBody>
      </p:sp>
      <p:sp>
        <p:nvSpPr>
          <p:cNvPr id="140" name="Title 2"/>
          <p:cNvSpPr txBox="1">
            <a:spLocks/>
          </p:cNvSpPr>
          <p:nvPr/>
        </p:nvSpPr>
        <p:spPr>
          <a:xfrm>
            <a:off x="2004259" y="2033856"/>
            <a:ext cx="476115" cy="205332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>
            <a:lvl1pPr algn="l" defTabSz="914400" rtl="0" eaLnBrk="1" latinLnBrk="0" hangingPunct="1">
              <a:lnSpc>
                <a:spcPct val="85000"/>
              </a:lnSpc>
              <a:spcBef>
                <a:spcPct val="0"/>
              </a:spcBef>
              <a:buNone/>
              <a:defRPr sz="7200" kern="1200" spc="-50" baseline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IN" sz="1600" i="1" dirty="0"/>
              <a:t>S1</a:t>
            </a:r>
          </a:p>
        </p:txBody>
      </p:sp>
      <p:sp>
        <p:nvSpPr>
          <p:cNvPr id="142" name="Title 2"/>
          <p:cNvSpPr txBox="1">
            <a:spLocks/>
          </p:cNvSpPr>
          <p:nvPr/>
        </p:nvSpPr>
        <p:spPr>
          <a:xfrm>
            <a:off x="2562262" y="2033855"/>
            <a:ext cx="552212" cy="205333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>
            <a:lvl1pPr algn="l" defTabSz="914400" rtl="0" eaLnBrk="1" latinLnBrk="0" hangingPunct="1">
              <a:lnSpc>
                <a:spcPct val="85000"/>
              </a:lnSpc>
              <a:spcBef>
                <a:spcPct val="0"/>
              </a:spcBef>
              <a:buNone/>
              <a:defRPr sz="7200" kern="1200" spc="-50" baseline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IN" sz="1600" i="1" dirty="0"/>
              <a:t>S2</a:t>
            </a:r>
          </a:p>
        </p:txBody>
      </p:sp>
      <p:sp>
        <p:nvSpPr>
          <p:cNvPr id="143" name="Title 2"/>
          <p:cNvSpPr txBox="1">
            <a:spLocks/>
          </p:cNvSpPr>
          <p:nvPr/>
        </p:nvSpPr>
        <p:spPr>
          <a:xfrm>
            <a:off x="1986061" y="1270820"/>
            <a:ext cx="476115" cy="205332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>
            <a:lvl1pPr algn="l" defTabSz="914400" rtl="0" eaLnBrk="1" latinLnBrk="0" hangingPunct="1">
              <a:lnSpc>
                <a:spcPct val="85000"/>
              </a:lnSpc>
              <a:spcBef>
                <a:spcPct val="0"/>
              </a:spcBef>
              <a:buNone/>
              <a:defRPr sz="7200" kern="1200" spc="-50" baseline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IN" sz="1600" i="1" dirty="0"/>
              <a:t>S1</a:t>
            </a:r>
          </a:p>
        </p:txBody>
      </p:sp>
      <p:sp>
        <p:nvSpPr>
          <p:cNvPr id="144" name="Title 2"/>
          <p:cNvSpPr txBox="1">
            <a:spLocks/>
          </p:cNvSpPr>
          <p:nvPr/>
        </p:nvSpPr>
        <p:spPr>
          <a:xfrm>
            <a:off x="2544064" y="1270819"/>
            <a:ext cx="552212" cy="205333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>
            <a:lvl1pPr algn="l" defTabSz="914400" rtl="0" eaLnBrk="1" latinLnBrk="0" hangingPunct="1">
              <a:lnSpc>
                <a:spcPct val="85000"/>
              </a:lnSpc>
              <a:spcBef>
                <a:spcPct val="0"/>
              </a:spcBef>
              <a:buNone/>
              <a:defRPr sz="7200" kern="1200" spc="-50" baseline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IN" sz="1600" i="1" dirty="0"/>
              <a:t>S2</a:t>
            </a:r>
          </a:p>
        </p:txBody>
      </p:sp>
      <p:sp>
        <p:nvSpPr>
          <p:cNvPr id="146" name="Left Arrow 145"/>
          <p:cNvSpPr/>
          <p:nvPr/>
        </p:nvSpPr>
        <p:spPr>
          <a:xfrm>
            <a:off x="1390650" y="2630737"/>
            <a:ext cx="485775" cy="205333"/>
          </a:xfrm>
          <a:prstGeom prst="leftArrow">
            <a:avLst/>
          </a:prstGeom>
          <a:solidFill>
            <a:srgbClr val="FF5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IN"/>
          </a:p>
        </p:txBody>
      </p:sp>
      <p:sp>
        <p:nvSpPr>
          <p:cNvPr id="147" name="Left Arrow 146"/>
          <p:cNvSpPr/>
          <p:nvPr/>
        </p:nvSpPr>
        <p:spPr>
          <a:xfrm>
            <a:off x="4845812" y="3229910"/>
            <a:ext cx="485775" cy="205333"/>
          </a:xfrm>
          <a:prstGeom prst="leftArrow">
            <a:avLst/>
          </a:prstGeom>
          <a:solidFill>
            <a:srgbClr val="FF5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IN"/>
          </a:p>
        </p:txBody>
      </p:sp>
      <p:sp>
        <p:nvSpPr>
          <p:cNvPr id="148" name="Left Arrow 147"/>
          <p:cNvSpPr/>
          <p:nvPr/>
        </p:nvSpPr>
        <p:spPr>
          <a:xfrm>
            <a:off x="4853008" y="3799122"/>
            <a:ext cx="485775" cy="205333"/>
          </a:xfrm>
          <a:prstGeom prst="leftArrow">
            <a:avLst/>
          </a:prstGeom>
          <a:solidFill>
            <a:srgbClr val="FF5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IN"/>
          </a:p>
        </p:txBody>
      </p:sp>
      <p:sp>
        <p:nvSpPr>
          <p:cNvPr id="149" name="Left Arrow 148"/>
          <p:cNvSpPr/>
          <p:nvPr/>
        </p:nvSpPr>
        <p:spPr>
          <a:xfrm flipH="1">
            <a:off x="6655861" y="932386"/>
            <a:ext cx="485775" cy="205333"/>
          </a:xfrm>
          <a:prstGeom prst="leftArrow">
            <a:avLst/>
          </a:prstGeom>
          <a:solidFill>
            <a:srgbClr val="FF5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IN"/>
          </a:p>
        </p:txBody>
      </p:sp>
      <p:sp>
        <p:nvSpPr>
          <p:cNvPr id="150" name="Left Arrow 149"/>
          <p:cNvSpPr/>
          <p:nvPr/>
        </p:nvSpPr>
        <p:spPr>
          <a:xfrm flipH="1">
            <a:off x="6650928" y="1710100"/>
            <a:ext cx="485775" cy="205333"/>
          </a:xfrm>
          <a:prstGeom prst="leftArrow">
            <a:avLst/>
          </a:prstGeom>
          <a:solidFill>
            <a:srgbClr val="FF5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IN"/>
          </a:p>
        </p:txBody>
      </p:sp>
      <p:sp>
        <p:nvSpPr>
          <p:cNvPr id="151" name="Left Arrow 150"/>
          <p:cNvSpPr/>
          <p:nvPr/>
        </p:nvSpPr>
        <p:spPr>
          <a:xfrm>
            <a:off x="4845812" y="2633010"/>
            <a:ext cx="485775" cy="205333"/>
          </a:xfrm>
          <a:prstGeom prst="leftArrow">
            <a:avLst/>
          </a:prstGeom>
          <a:solidFill>
            <a:srgbClr val="FF5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IN"/>
          </a:p>
        </p:txBody>
      </p:sp>
      <p:sp>
        <p:nvSpPr>
          <p:cNvPr id="152" name="Left Arrow 151"/>
          <p:cNvSpPr/>
          <p:nvPr/>
        </p:nvSpPr>
        <p:spPr>
          <a:xfrm>
            <a:off x="8591550" y="3230812"/>
            <a:ext cx="485775" cy="205333"/>
          </a:xfrm>
          <a:prstGeom prst="leftArrow">
            <a:avLst/>
          </a:prstGeom>
          <a:solidFill>
            <a:srgbClr val="FF5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IN"/>
          </a:p>
        </p:txBody>
      </p:sp>
      <p:sp>
        <p:nvSpPr>
          <p:cNvPr id="153" name="Left Arrow 152"/>
          <p:cNvSpPr/>
          <p:nvPr/>
        </p:nvSpPr>
        <p:spPr>
          <a:xfrm>
            <a:off x="8598746" y="3800024"/>
            <a:ext cx="485775" cy="205333"/>
          </a:xfrm>
          <a:prstGeom prst="leftArrow">
            <a:avLst/>
          </a:prstGeom>
          <a:solidFill>
            <a:srgbClr val="FF5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IN"/>
          </a:p>
        </p:txBody>
      </p:sp>
      <p:sp>
        <p:nvSpPr>
          <p:cNvPr id="154" name="Left Arrow 153"/>
          <p:cNvSpPr/>
          <p:nvPr/>
        </p:nvSpPr>
        <p:spPr>
          <a:xfrm flipH="1">
            <a:off x="10401599" y="933288"/>
            <a:ext cx="485775" cy="205333"/>
          </a:xfrm>
          <a:prstGeom prst="leftArrow">
            <a:avLst/>
          </a:prstGeom>
          <a:solidFill>
            <a:srgbClr val="FF5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IN"/>
          </a:p>
        </p:txBody>
      </p:sp>
      <p:sp>
        <p:nvSpPr>
          <p:cNvPr id="158" name="Left Arrow 157"/>
          <p:cNvSpPr/>
          <p:nvPr/>
        </p:nvSpPr>
        <p:spPr>
          <a:xfrm flipH="1">
            <a:off x="10396666" y="1711002"/>
            <a:ext cx="485775" cy="205333"/>
          </a:xfrm>
          <a:prstGeom prst="leftArrow">
            <a:avLst/>
          </a:prstGeom>
          <a:solidFill>
            <a:srgbClr val="FF5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IN"/>
          </a:p>
        </p:txBody>
      </p:sp>
      <p:sp>
        <p:nvSpPr>
          <p:cNvPr id="159" name="Left Arrow 158"/>
          <p:cNvSpPr/>
          <p:nvPr/>
        </p:nvSpPr>
        <p:spPr>
          <a:xfrm>
            <a:off x="8591550" y="2633912"/>
            <a:ext cx="485775" cy="205333"/>
          </a:xfrm>
          <a:prstGeom prst="leftArrow">
            <a:avLst/>
          </a:prstGeom>
          <a:solidFill>
            <a:srgbClr val="FF5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IN"/>
          </a:p>
        </p:txBody>
      </p:sp>
      <p:cxnSp>
        <p:nvCxnSpPr>
          <p:cNvPr id="141" name="Straight Connector 140"/>
          <p:cNvCxnSpPr/>
          <p:nvPr/>
        </p:nvCxnSpPr>
        <p:spPr>
          <a:xfrm flipV="1">
            <a:off x="1143437" y="5036023"/>
            <a:ext cx="5913" cy="373595"/>
          </a:xfrm>
          <a:prstGeom prst="line">
            <a:avLst/>
          </a:prstGeom>
          <a:ln w="38100">
            <a:solidFill>
              <a:srgbClr val="92D050"/>
            </a:solidFill>
          </a:ln>
          <a:effectLst>
            <a:glow rad="101600">
              <a:schemeClr val="accent1">
                <a:satMod val="175000"/>
                <a:alpha val="40000"/>
              </a:schemeClr>
            </a:glow>
          </a:effectLst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45" name="Straight Connector 144"/>
          <p:cNvCxnSpPr/>
          <p:nvPr/>
        </p:nvCxnSpPr>
        <p:spPr>
          <a:xfrm>
            <a:off x="1017494" y="5715693"/>
            <a:ext cx="273790" cy="0"/>
          </a:xfrm>
          <a:prstGeom prst="line">
            <a:avLst/>
          </a:prstGeom>
          <a:ln w="38100">
            <a:solidFill>
              <a:srgbClr val="92D050"/>
            </a:solidFill>
          </a:ln>
          <a:effectLst>
            <a:glow rad="101600">
              <a:schemeClr val="accent1">
                <a:satMod val="175000"/>
                <a:alpha val="40000"/>
              </a:schemeClr>
            </a:glow>
          </a:effectLst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60" name="Straight Connector 159"/>
          <p:cNvCxnSpPr/>
          <p:nvPr/>
        </p:nvCxnSpPr>
        <p:spPr>
          <a:xfrm>
            <a:off x="1017494" y="5715693"/>
            <a:ext cx="273790" cy="0"/>
          </a:xfrm>
          <a:prstGeom prst="line">
            <a:avLst/>
          </a:prstGeom>
          <a:ln w="38100">
            <a:solidFill>
              <a:srgbClr val="92D050"/>
            </a:solidFill>
          </a:ln>
          <a:effectLst>
            <a:glow rad="101600">
              <a:schemeClr val="accent1">
                <a:satMod val="175000"/>
                <a:alpha val="40000"/>
              </a:schemeClr>
            </a:glow>
          </a:effectLst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61" name="Straight Connector 160"/>
          <p:cNvCxnSpPr/>
          <p:nvPr/>
        </p:nvCxnSpPr>
        <p:spPr>
          <a:xfrm>
            <a:off x="880599" y="5563686"/>
            <a:ext cx="545198" cy="0"/>
          </a:xfrm>
          <a:prstGeom prst="line">
            <a:avLst/>
          </a:prstGeom>
          <a:ln w="38100">
            <a:solidFill>
              <a:srgbClr val="92D050"/>
            </a:solidFill>
          </a:ln>
          <a:effectLst>
            <a:glow rad="101600">
              <a:schemeClr val="accent1">
                <a:satMod val="175000"/>
                <a:alpha val="40000"/>
              </a:schemeClr>
            </a:glow>
          </a:effectLst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62" name="Straight Connector 161"/>
          <p:cNvCxnSpPr/>
          <p:nvPr/>
        </p:nvCxnSpPr>
        <p:spPr>
          <a:xfrm>
            <a:off x="935260" y="5628602"/>
            <a:ext cx="435769" cy="4763"/>
          </a:xfrm>
          <a:prstGeom prst="line">
            <a:avLst/>
          </a:prstGeom>
          <a:ln w="38100">
            <a:solidFill>
              <a:srgbClr val="92D050"/>
            </a:solidFill>
          </a:ln>
          <a:effectLst>
            <a:glow rad="101600">
              <a:schemeClr val="accent1">
                <a:satMod val="175000"/>
                <a:alpha val="40000"/>
              </a:schemeClr>
            </a:glow>
          </a:effectLst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63" name="Straight Connector 162"/>
          <p:cNvCxnSpPr/>
          <p:nvPr/>
        </p:nvCxnSpPr>
        <p:spPr>
          <a:xfrm>
            <a:off x="1085941" y="5797586"/>
            <a:ext cx="142213" cy="0"/>
          </a:xfrm>
          <a:prstGeom prst="line">
            <a:avLst/>
          </a:prstGeom>
          <a:ln w="38100">
            <a:solidFill>
              <a:srgbClr val="92D050"/>
            </a:solidFill>
          </a:ln>
          <a:effectLst>
            <a:glow rad="101600">
              <a:schemeClr val="accent1">
                <a:satMod val="175000"/>
                <a:alpha val="40000"/>
              </a:schemeClr>
            </a:glow>
          </a:effectLst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64" name="Straight Connector 163"/>
          <p:cNvCxnSpPr/>
          <p:nvPr/>
        </p:nvCxnSpPr>
        <p:spPr>
          <a:xfrm flipV="1">
            <a:off x="1153144" y="5430959"/>
            <a:ext cx="1191" cy="365698"/>
          </a:xfrm>
          <a:prstGeom prst="line">
            <a:avLst/>
          </a:prstGeom>
          <a:ln w="38100">
            <a:solidFill>
              <a:srgbClr val="92D050"/>
            </a:solidFill>
          </a:ln>
          <a:effectLst>
            <a:glow rad="101600">
              <a:schemeClr val="accent1">
                <a:satMod val="175000"/>
                <a:alpha val="40000"/>
              </a:schemeClr>
            </a:glow>
          </a:effectLst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65" name="Straight Connector 164"/>
          <p:cNvCxnSpPr/>
          <p:nvPr/>
        </p:nvCxnSpPr>
        <p:spPr>
          <a:xfrm flipV="1">
            <a:off x="4691069" y="5032158"/>
            <a:ext cx="5913" cy="373595"/>
          </a:xfrm>
          <a:prstGeom prst="line">
            <a:avLst/>
          </a:prstGeom>
          <a:ln w="38100">
            <a:solidFill>
              <a:srgbClr val="92D050"/>
            </a:solidFill>
          </a:ln>
          <a:effectLst>
            <a:glow rad="101600">
              <a:schemeClr val="accent1">
                <a:satMod val="175000"/>
                <a:alpha val="40000"/>
              </a:schemeClr>
            </a:glow>
          </a:effectLst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66" name="Straight Connector 165"/>
          <p:cNvCxnSpPr/>
          <p:nvPr/>
        </p:nvCxnSpPr>
        <p:spPr>
          <a:xfrm>
            <a:off x="4565126" y="5711828"/>
            <a:ext cx="273790" cy="0"/>
          </a:xfrm>
          <a:prstGeom prst="line">
            <a:avLst/>
          </a:prstGeom>
          <a:ln w="38100">
            <a:solidFill>
              <a:srgbClr val="92D050"/>
            </a:solidFill>
          </a:ln>
          <a:effectLst>
            <a:glow rad="101600">
              <a:schemeClr val="accent1">
                <a:satMod val="175000"/>
                <a:alpha val="40000"/>
              </a:schemeClr>
            </a:glow>
          </a:effectLst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67" name="Straight Connector 166"/>
          <p:cNvCxnSpPr/>
          <p:nvPr/>
        </p:nvCxnSpPr>
        <p:spPr>
          <a:xfrm>
            <a:off x="4565126" y="5711828"/>
            <a:ext cx="273790" cy="0"/>
          </a:xfrm>
          <a:prstGeom prst="line">
            <a:avLst/>
          </a:prstGeom>
          <a:ln w="38100">
            <a:solidFill>
              <a:srgbClr val="92D050"/>
            </a:solidFill>
          </a:ln>
          <a:effectLst>
            <a:glow rad="101600">
              <a:schemeClr val="accent1">
                <a:satMod val="175000"/>
                <a:alpha val="40000"/>
              </a:schemeClr>
            </a:glow>
          </a:effectLst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70" name="Straight Connector 169"/>
          <p:cNvCxnSpPr/>
          <p:nvPr/>
        </p:nvCxnSpPr>
        <p:spPr>
          <a:xfrm>
            <a:off x="4428231" y="5559821"/>
            <a:ext cx="545198" cy="0"/>
          </a:xfrm>
          <a:prstGeom prst="line">
            <a:avLst/>
          </a:prstGeom>
          <a:ln w="38100">
            <a:solidFill>
              <a:srgbClr val="92D050"/>
            </a:solidFill>
          </a:ln>
          <a:effectLst>
            <a:glow rad="101600">
              <a:schemeClr val="accent1">
                <a:satMod val="175000"/>
                <a:alpha val="40000"/>
              </a:schemeClr>
            </a:glow>
          </a:effectLst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71" name="Straight Connector 170"/>
          <p:cNvCxnSpPr/>
          <p:nvPr/>
        </p:nvCxnSpPr>
        <p:spPr>
          <a:xfrm>
            <a:off x="4482892" y="5624737"/>
            <a:ext cx="435769" cy="4763"/>
          </a:xfrm>
          <a:prstGeom prst="line">
            <a:avLst/>
          </a:prstGeom>
          <a:ln w="38100">
            <a:solidFill>
              <a:srgbClr val="92D050"/>
            </a:solidFill>
          </a:ln>
          <a:effectLst>
            <a:glow rad="101600">
              <a:schemeClr val="accent1">
                <a:satMod val="175000"/>
                <a:alpha val="40000"/>
              </a:schemeClr>
            </a:glow>
          </a:effectLst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72" name="Straight Connector 171"/>
          <p:cNvCxnSpPr/>
          <p:nvPr/>
        </p:nvCxnSpPr>
        <p:spPr>
          <a:xfrm>
            <a:off x="4633573" y="5793721"/>
            <a:ext cx="142213" cy="0"/>
          </a:xfrm>
          <a:prstGeom prst="line">
            <a:avLst/>
          </a:prstGeom>
          <a:ln w="38100">
            <a:solidFill>
              <a:srgbClr val="92D050"/>
            </a:solidFill>
          </a:ln>
          <a:effectLst>
            <a:glow rad="101600">
              <a:schemeClr val="accent1">
                <a:satMod val="175000"/>
                <a:alpha val="40000"/>
              </a:schemeClr>
            </a:glow>
          </a:effectLst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73" name="Straight Connector 172"/>
          <p:cNvCxnSpPr/>
          <p:nvPr/>
        </p:nvCxnSpPr>
        <p:spPr>
          <a:xfrm flipV="1">
            <a:off x="4700776" y="5427094"/>
            <a:ext cx="1191" cy="365698"/>
          </a:xfrm>
          <a:prstGeom prst="line">
            <a:avLst/>
          </a:prstGeom>
          <a:ln w="38100">
            <a:solidFill>
              <a:srgbClr val="92D050"/>
            </a:solidFill>
          </a:ln>
          <a:effectLst>
            <a:glow rad="101600">
              <a:schemeClr val="accent1">
                <a:satMod val="175000"/>
                <a:alpha val="40000"/>
              </a:schemeClr>
            </a:glow>
          </a:effectLst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76" name="Straight Connector 175"/>
          <p:cNvCxnSpPr/>
          <p:nvPr/>
        </p:nvCxnSpPr>
        <p:spPr>
          <a:xfrm flipV="1">
            <a:off x="8378901" y="5036023"/>
            <a:ext cx="5913" cy="373595"/>
          </a:xfrm>
          <a:prstGeom prst="line">
            <a:avLst/>
          </a:prstGeom>
          <a:ln w="38100">
            <a:solidFill>
              <a:srgbClr val="92D050"/>
            </a:solidFill>
          </a:ln>
          <a:effectLst>
            <a:glow rad="101600">
              <a:schemeClr val="accent1">
                <a:satMod val="175000"/>
                <a:alpha val="40000"/>
              </a:schemeClr>
            </a:glow>
          </a:effectLst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77" name="Straight Connector 176"/>
          <p:cNvCxnSpPr/>
          <p:nvPr/>
        </p:nvCxnSpPr>
        <p:spPr>
          <a:xfrm>
            <a:off x="8252958" y="5715693"/>
            <a:ext cx="273790" cy="0"/>
          </a:xfrm>
          <a:prstGeom prst="line">
            <a:avLst/>
          </a:prstGeom>
          <a:ln w="38100">
            <a:solidFill>
              <a:srgbClr val="92D050"/>
            </a:solidFill>
          </a:ln>
          <a:effectLst>
            <a:glow rad="101600">
              <a:schemeClr val="accent1">
                <a:satMod val="175000"/>
                <a:alpha val="40000"/>
              </a:schemeClr>
            </a:glow>
          </a:effectLst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78" name="Straight Connector 177"/>
          <p:cNvCxnSpPr/>
          <p:nvPr/>
        </p:nvCxnSpPr>
        <p:spPr>
          <a:xfrm>
            <a:off x="8252958" y="5715693"/>
            <a:ext cx="273790" cy="0"/>
          </a:xfrm>
          <a:prstGeom prst="line">
            <a:avLst/>
          </a:prstGeom>
          <a:ln w="38100">
            <a:solidFill>
              <a:srgbClr val="92D050"/>
            </a:solidFill>
          </a:ln>
          <a:effectLst>
            <a:glow rad="101600">
              <a:schemeClr val="accent1">
                <a:satMod val="175000"/>
                <a:alpha val="40000"/>
              </a:schemeClr>
            </a:glow>
          </a:effectLst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79" name="Straight Connector 178"/>
          <p:cNvCxnSpPr/>
          <p:nvPr/>
        </p:nvCxnSpPr>
        <p:spPr>
          <a:xfrm>
            <a:off x="8116063" y="5563686"/>
            <a:ext cx="545198" cy="0"/>
          </a:xfrm>
          <a:prstGeom prst="line">
            <a:avLst/>
          </a:prstGeom>
          <a:ln w="38100">
            <a:solidFill>
              <a:srgbClr val="92D050"/>
            </a:solidFill>
          </a:ln>
          <a:effectLst>
            <a:glow rad="101600">
              <a:schemeClr val="accent1">
                <a:satMod val="175000"/>
                <a:alpha val="40000"/>
              </a:schemeClr>
            </a:glow>
          </a:effectLst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80" name="Straight Connector 179"/>
          <p:cNvCxnSpPr/>
          <p:nvPr/>
        </p:nvCxnSpPr>
        <p:spPr>
          <a:xfrm>
            <a:off x="8170724" y="5628602"/>
            <a:ext cx="435769" cy="4763"/>
          </a:xfrm>
          <a:prstGeom prst="line">
            <a:avLst/>
          </a:prstGeom>
          <a:ln w="38100">
            <a:solidFill>
              <a:srgbClr val="92D050"/>
            </a:solidFill>
          </a:ln>
          <a:effectLst>
            <a:glow rad="101600">
              <a:schemeClr val="accent1">
                <a:satMod val="175000"/>
                <a:alpha val="40000"/>
              </a:schemeClr>
            </a:glow>
          </a:effectLst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81" name="Straight Connector 180"/>
          <p:cNvCxnSpPr/>
          <p:nvPr/>
        </p:nvCxnSpPr>
        <p:spPr>
          <a:xfrm>
            <a:off x="8321405" y="5797586"/>
            <a:ext cx="142213" cy="0"/>
          </a:xfrm>
          <a:prstGeom prst="line">
            <a:avLst/>
          </a:prstGeom>
          <a:ln w="38100">
            <a:solidFill>
              <a:srgbClr val="92D050"/>
            </a:solidFill>
          </a:ln>
          <a:effectLst>
            <a:glow rad="101600">
              <a:schemeClr val="accent1">
                <a:satMod val="175000"/>
                <a:alpha val="40000"/>
              </a:schemeClr>
            </a:glow>
          </a:effectLst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82" name="Straight Connector 181"/>
          <p:cNvCxnSpPr/>
          <p:nvPr/>
        </p:nvCxnSpPr>
        <p:spPr>
          <a:xfrm flipV="1">
            <a:off x="8388608" y="5430959"/>
            <a:ext cx="1191" cy="365698"/>
          </a:xfrm>
          <a:prstGeom prst="line">
            <a:avLst/>
          </a:prstGeom>
          <a:ln w="38100">
            <a:solidFill>
              <a:srgbClr val="92D050"/>
            </a:solidFill>
          </a:ln>
          <a:effectLst>
            <a:glow rad="101600">
              <a:schemeClr val="accent1">
                <a:satMod val="175000"/>
                <a:alpha val="40000"/>
              </a:schemeClr>
            </a:glow>
          </a:effectLst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83" name="Title 2"/>
          <p:cNvSpPr txBox="1">
            <a:spLocks/>
          </p:cNvSpPr>
          <p:nvPr/>
        </p:nvSpPr>
        <p:spPr>
          <a:xfrm>
            <a:off x="5520292" y="1249047"/>
            <a:ext cx="476115" cy="205332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>
            <a:lvl1pPr algn="l" defTabSz="914400" rtl="0" eaLnBrk="1" latinLnBrk="0" hangingPunct="1">
              <a:lnSpc>
                <a:spcPct val="85000"/>
              </a:lnSpc>
              <a:spcBef>
                <a:spcPct val="0"/>
              </a:spcBef>
              <a:buNone/>
              <a:defRPr sz="7200" kern="1200" spc="-50" baseline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IN" sz="1600" i="1" dirty="0"/>
              <a:t>S1</a:t>
            </a:r>
          </a:p>
        </p:txBody>
      </p:sp>
      <p:sp>
        <p:nvSpPr>
          <p:cNvPr id="184" name="Title 2"/>
          <p:cNvSpPr txBox="1">
            <a:spLocks/>
          </p:cNvSpPr>
          <p:nvPr/>
        </p:nvSpPr>
        <p:spPr>
          <a:xfrm>
            <a:off x="6078295" y="1249046"/>
            <a:ext cx="552212" cy="205333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>
            <a:lvl1pPr algn="l" defTabSz="914400" rtl="0" eaLnBrk="1" latinLnBrk="0" hangingPunct="1">
              <a:lnSpc>
                <a:spcPct val="85000"/>
              </a:lnSpc>
              <a:spcBef>
                <a:spcPct val="0"/>
              </a:spcBef>
              <a:buNone/>
              <a:defRPr sz="7200" kern="1200" spc="-50" baseline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IN" sz="1600" i="1" dirty="0"/>
              <a:t>S2</a:t>
            </a:r>
          </a:p>
        </p:txBody>
      </p:sp>
      <p:sp>
        <p:nvSpPr>
          <p:cNvPr id="185" name="Title 2"/>
          <p:cNvSpPr txBox="1">
            <a:spLocks/>
          </p:cNvSpPr>
          <p:nvPr/>
        </p:nvSpPr>
        <p:spPr>
          <a:xfrm>
            <a:off x="5532368" y="2074847"/>
            <a:ext cx="476115" cy="205332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>
            <a:lvl1pPr algn="l" defTabSz="914400" rtl="0" eaLnBrk="1" latinLnBrk="0" hangingPunct="1">
              <a:lnSpc>
                <a:spcPct val="85000"/>
              </a:lnSpc>
              <a:spcBef>
                <a:spcPct val="0"/>
              </a:spcBef>
              <a:buNone/>
              <a:defRPr sz="7200" kern="1200" spc="-50" baseline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IN" sz="1600" i="1" dirty="0"/>
              <a:t>S1</a:t>
            </a:r>
          </a:p>
        </p:txBody>
      </p:sp>
      <p:sp>
        <p:nvSpPr>
          <p:cNvPr id="186" name="Title 2"/>
          <p:cNvSpPr txBox="1">
            <a:spLocks/>
          </p:cNvSpPr>
          <p:nvPr/>
        </p:nvSpPr>
        <p:spPr>
          <a:xfrm>
            <a:off x="6090371" y="2074846"/>
            <a:ext cx="552212" cy="205333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>
            <a:lvl1pPr algn="l" defTabSz="914400" rtl="0" eaLnBrk="1" latinLnBrk="0" hangingPunct="1">
              <a:lnSpc>
                <a:spcPct val="85000"/>
              </a:lnSpc>
              <a:spcBef>
                <a:spcPct val="0"/>
              </a:spcBef>
              <a:buNone/>
              <a:defRPr sz="7200" kern="1200" spc="-50" baseline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IN" sz="1600" i="1" dirty="0"/>
              <a:t>S2</a:t>
            </a:r>
          </a:p>
        </p:txBody>
      </p:sp>
      <p:sp>
        <p:nvSpPr>
          <p:cNvPr id="187" name="Title 2"/>
          <p:cNvSpPr txBox="1">
            <a:spLocks/>
          </p:cNvSpPr>
          <p:nvPr/>
        </p:nvSpPr>
        <p:spPr>
          <a:xfrm>
            <a:off x="9197777" y="1270820"/>
            <a:ext cx="476115" cy="205332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>
            <a:lvl1pPr algn="l" defTabSz="914400" rtl="0" eaLnBrk="1" latinLnBrk="0" hangingPunct="1">
              <a:lnSpc>
                <a:spcPct val="85000"/>
              </a:lnSpc>
              <a:spcBef>
                <a:spcPct val="0"/>
              </a:spcBef>
              <a:buNone/>
              <a:defRPr sz="7200" kern="1200" spc="-50" baseline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IN" sz="1600" i="1" dirty="0"/>
              <a:t>S1</a:t>
            </a:r>
          </a:p>
        </p:txBody>
      </p:sp>
      <p:sp>
        <p:nvSpPr>
          <p:cNvPr id="189" name="Title 2"/>
          <p:cNvSpPr txBox="1">
            <a:spLocks/>
          </p:cNvSpPr>
          <p:nvPr/>
        </p:nvSpPr>
        <p:spPr>
          <a:xfrm>
            <a:off x="9755780" y="1270819"/>
            <a:ext cx="552212" cy="205333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>
            <a:lvl1pPr algn="l" defTabSz="914400" rtl="0" eaLnBrk="1" latinLnBrk="0" hangingPunct="1">
              <a:lnSpc>
                <a:spcPct val="85000"/>
              </a:lnSpc>
              <a:spcBef>
                <a:spcPct val="0"/>
              </a:spcBef>
              <a:buNone/>
              <a:defRPr sz="7200" kern="1200" spc="-50" baseline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IN" sz="1600" i="1" dirty="0"/>
              <a:t>S2</a:t>
            </a:r>
          </a:p>
        </p:txBody>
      </p:sp>
      <p:sp>
        <p:nvSpPr>
          <p:cNvPr id="190" name="Title 2"/>
          <p:cNvSpPr txBox="1">
            <a:spLocks/>
          </p:cNvSpPr>
          <p:nvPr/>
        </p:nvSpPr>
        <p:spPr>
          <a:xfrm>
            <a:off x="9209853" y="2096620"/>
            <a:ext cx="476115" cy="205332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>
            <a:lvl1pPr algn="l" defTabSz="914400" rtl="0" eaLnBrk="1" latinLnBrk="0" hangingPunct="1">
              <a:lnSpc>
                <a:spcPct val="85000"/>
              </a:lnSpc>
              <a:spcBef>
                <a:spcPct val="0"/>
              </a:spcBef>
              <a:buNone/>
              <a:defRPr sz="7200" kern="1200" spc="-50" baseline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IN" sz="1600" i="1" dirty="0"/>
              <a:t>S1</a:t>
            </a:r>
          </a:p>
        </p:txBody>
      </p:sp>
      <p:sp>
        <p:nvSpPr>
          <p:cNvPr id="191" name="Title 2"/>
          <p:cNvSpPr txBox="1">
            <a:spLocks/>
          </p:cNvSpPr>
          <p:nvPr/>
        </p:nvSpPr>
        <p:spPr>
          <a:xfrm>
            <a:off x="9767856" y="2096619"/>
            <a:ext cx="552212" cy="205333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>
            <a:lvl1pPr algn="l" defTabSz="914400" rtl="0" eaLnBrk="1" latinLnBrk="0" hangingPunct="1">
              <a:lnSpc>
                <a:spcPct val="85000"/>
              </a:lnSpc>
              <a:spcBef>
                <a:spcPct val="0"/>
              </a:spcBef>
              <a:buNone/>
              <a:defRPr sz="7200" kern="1200" spc="-50" baseline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IN" sz="1600" i="1" dirty="0"/>
              <a:t>S2</a:t>
            </a:r>
          </a:p>
        </p:txBody>
      </p:sp>
      <p:pic>
        <p:nvPicPr>
          <p:cNvPr id="192" name="Picture 4" descr="APTRANSCO ⚡️⚡️ - Electricity Transmission Company - APTRANSCO | LinkedIn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7541" y="17768"/>
            <a:ext cx="1057360" cy="97547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Slide Number Placeholder 1">
            <a:extLst>
              <a:ext uri="{FF2B5EF4-FFF2-40B4-BE49-F238E27FC236}">
                <a16:creationId xmlns:a16="http://schemas.microsoft.com/office/drawing/2014/main" id="{269E62C2-6AB8-E4DC-8FC0-85AC95705CB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>
            <a:normAutofit lnSpcReduction="10000"/>
          </a:bodyPr>
          <a:lstStyle/>
          <a:p>
            <a:fld id="{19C1AEB4-7037-4088-A46E-D96AF956DC0D}" type="slidenum">
              <a:rPr lang="en-IN" smtClean="0"/>
              <a:t>130</a:t>
            </a:fld>
            <a:endParaRPr lang="en-IN"/>
          </a:p>
        </p:txBody>
      </p:sp>
      <p:grpSp>
        <p:nvGrpSpPr>
          <p:cNvPr id="4" name="Group 3">
            <a:extLst>
              <a:ext uri="{FF2B5EF4-FFF2-40B4-BE49-F238E27FC236}">
                <a16:creationId xmlns:a16="http://schemas.microsoft.com/office/drawing/2014/main" id="{3BC652EE-2FAC-B75A-1E75-BA219228FA73}"/>
              </a:ext>
            </a:extLst>
          </p:cNvPr>
          <p:cNvGrpSpPr/>
          <p:nvPr/>
        </p:nvGrpSpPr>
        <p:grpSpPr>
          <a:xfrm>
            <a:off x="11481757" y="74540"/>
            <a:ext cx="620304" cy="653010"/>
            <a:chOff x="8366841" y="1587144"/>
            <a:chExt cx="620304" cy="653010"/>
          </a:xfrm>
        </p:grpSpPr>
        <p:cxnSp>
          <p:nvCxnSpPr>
            <p:cNvPr id="5" name="Straight Connector 4">
              <a:extLst>
                <a:ext uri="{FF2B5EF4-FFF2-40B4-BE49-F238E27FC236}">
                  <a16:creationId xmlns:a16="http://schemas.microsoft.com/office/drawing/2014/main" id="{8D660C00-27D9-A7A4-10E4-B63DD89BFD39}"/>
                </a:ext>
              </a:extLst>
            </p:cNvPr>
            <p:cNvCxnSpPr/>
            <p:nvPr/>
          </p:nvCxnSpPr>
          <p:spPr>
            <a:xfrm>
              <a:off x="8672017" y="1587144"/>
              <a:ext cx="0" cy="653010"/>
            </a:xfrm>
            <a:prstGeom prst="line">
              <a:avLst/>
            </a:prstGeom>
            <a:effectLst>
              <a:glow rad="63500">
                <a:schemeClr val="accent1">
                  <a:satMod val="175000"/>
                  <a:alpha val="40000"/>
                </a:schemeClr>
              </a:glow>
            </a:effectLst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" name="Straight Connector 6">
              <a:extLst>
                <a:ext uri="{FF2B5EF4-FFF2-40B4-BE49-F238E27FC236}">
                  <a16:creationId xmlns:a16="http://schemas.microsoft.com/office/drawing/2014/main" id="{FECD38BE-B187-BE44-4FC6-39641F6EE4F3}"/>
                </a:ext>
              </a:extLst>
            </p:cNvPr>
            <p:cNvCxnSpPr/>
            <p:nvPr/>
          </p:nvCxnSpPr>
          <p:spPr>
            <a:xfrm>
              <a:off x="8366841" y="1917229"/>
              <a:ext cx="620304" cy="0"/>
            </a:xfrm>
            <a:prstGeom prst="line">
              <a:avLst/>
            </a:prstGeom>
            <a:effectLst>
              <a:glow rad="63500">
                <a:schemeClr val="accent1">
                  <a:satMod val="175000"/>
                  <a:alpha val="40000"/>
                </a:schemeClr>
              </a:glow>
            </a:effectLst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grpSp>
        <p:nvGrpSpPr>
          <p:cNvPr id="8" name="Group 7">
            <a:extLst>
              <a:ext uri="{FF2B5EF4-FFF2-40B4-BE49-F238E27FC236}">
                <a16:creationId xmlns:a16="http://schemas.microsoft.com/office/drawing/2014/main" id="{87F1C2DE-8FB8-3126-842F-A8AC9310635B}"/>
              </a:ext>
            </a:extLst>
          </p:cNvPr>
          <p:cNvGrpSpPr/>
          <p:nvPr/>
        </p:nvGrpSpPr>
        <p:grpSpPr>
          <a:xfrm>
            <a:off x="11157779" y="-216759"/>
            <a:ext cx="1260000" cy="1260000"/>
            <a:chOff x="7064043" y="3066250"/>
            <a:chExt cx="1260000" cy="1260000"/>
          </a:xfrm>
        </p:grpSpPr>
        <p:sp>
          <p:nvSpPr>
            <p:cNvPr id="9" name="Oval 8">
              <a:extLst>
                <a:ext uri="{FF2B5EF4-FFF2-40B4-BE49-F238E27FC236}">
                  <a16:creationId xmlns:a16="http://schemas.microsoft.com/office/drawing/2014/main" id="{77493C3A-9FAA-7711-F188-0475AB640974}"/>
                </a:ext>
              </a:extLst>
            </p:cNvPr>
            <p:cNvSpPr/>
            <p:nvPr/>
          </p:nvSpPr>
          <p:spPr>
            <a:xfrm>
              <a:off x="7064043" y="3066250"/>
              <a:ext cx="1260000" cy="1260000"/>
            </a:xfrm>
            <a:prstGeom prst="ellipse">
              <a:avLst/>
            </a:prstGeom>
            <a:noFill/>
            <a:ln>
              <a:solidFill>
                <a:schemeClr val="bg1"/>
              </a:solidFill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IN"/>
            </a:p>
          </p:txBody>
        </p:sp>
        <p:grpSp>
          <p:nvGrpSpPr>
            <p:cNvPr id="10" name="Group 9">
              <a:extLst>
                <a:ext uri="{FF2B5EF4-FFF2-40B4-BE49-F238E27FC236}">
                  <a16:creationId xmlns:a16="http://schemas.microsoft.com/office/drawing/2014/main" id="{592A20C0-3E1C-2D08-724F-8AA05E46FA7F}"/>
                </a:ext>
              </a:extLst>
            </p:cNvPr>
            <p:cNvGrpSpPr/>
            <p:nvPr/>
          </p:nvGrpSpPr>
          <p:grpSpPr>
            <a:xfrm>
              <a:off x="7330553" y="3336250"/>
              <a:ext cx="726980" cy="720000"/>
              <a:chOff x="9768840" y="2275840"/>
              <a:chExt cx="726980" cy="720000"/>
            </a:xfrm>
          </p:grpSpPr>
          <p:sp>
            <p:nvSpPr>
              <p:cNvPr id="11" name="Oval 10">
                <a:extLst>
                  <a:ext uri="{FF2B5EF4-FFF2-40B4-BE49-F238E27FC236}">
                    <a16:creationId xmlns:a16="http://schemas.microsoft.com/office/drawing/2014/main" id="{41ECB83C-E91B-1C30-8C4D-AA15D213D830}"/>
                  </a:ext>
                </a:extLst>
              </p:cNvPr>
              <p:cNvSpPr/>
              <p:nvPr/>
            </p:nvSpPr>
            <p:spPr>
              <a:xfrm>
                <a:off x="9768840" y="2275840"/>
                <a:ext cx="720000" cy="720000"/>
              </a:xfrm>
              <a:prstGeom prst="ellipse">
                <a:avLst/>
              </a:prstGeom>
              <a:noFill/>
              <a:ln>
                <a:solidFill>
                  <a:schemeClr val="bg1"/>
                </a:solidFill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IN"/>
              </a:p>
            </p:txBody>
          </p:sp>
          <p:cxnSp>
            <p:nvCxnSpPr>
              <p:cNvPr id="13" name="Straight Arrow Connector 12">
                <a:extLst>
                  <a:ext uri="{FF2B5EF4-FFF2-40B4-BE49-F238E27FC236}">
                    <a16:creationId xmlns:a16="http://schemas.microsoft.com/office/drawing/2014/main" id="{5B0990A2-1114-26B0-0ABE-87E32E0989F1}"/>
                  </a:ext>
                </a:extLst>
              </p:cNvPr>
              <p:cNvCxnSpPr>
                <a:cxnSpLocks/>
              </p:cNvCxnSpPr>
              <p:nvPr/>
            </p:nvCxnSpPr>
            <p:spPr>
              <a:xfrm rot="7200000">
                <a:off x="9860407" y="2786655"/>
                <a:ext cx="360000" cy="6762"/>
              </a:xfrm>
              <a:prstGeom prst="straightConnector1">
                <a:avLst/>
              </a:prstGeom>
              <a:ln w="38100" cap="rnd">
                <a:solidFill>
                  <a:srgbClr val="FFFF00"/>
                </a:solidFill>
                <a:tailEnd type="triangle"/>
              </a:ln>
            </p:spPr>
            <p:style>
              <a:lnRef idx="2">
                <a:schemeClr val="accent3"/>
              </a:lnRef>
              <a:fillRef idx="0">
                <a:schemeClr val="accent3"/>
              </a:fillRef>
              <a:effectRef idx="1">
                <a:schemeClr val="accent3"/>
              </a:effectRef>
              <a:fontRef idx="minor">
                <a:schemeClr val="tx1"/>
              </a:fontRef>
            </p:style>
          </p:cxnSp>
          <p:cxnSp>
            <p:nvCxnSpPr>
              <p:cNvPr id="14" name="Straight Arrow Connector 13">
                <a:extLst>
                  <a:ext uri="{FF2B5EF4-FFF2-40B4-BE49-F238E27FC236}">
                    <a16:creationId xmlns:a16="http://schemas.microsoft.com/office/drawing/2014/main" id="{7F734E11-5C9B-D64A-A26D-67B357057FDF}"/>
                  </a:ext>
                </a:extLst>
              </p:cNvPr>
              <p:cNvCxnSpPr>
                <a:cxnSpLocks/>
              </p:cNvCxnSpPr>
              <p:nvPr/>
            </p:nvCxnSpPr>
            <p:spPr>
              <a:xfrm rot="14400000">
                <a:off x="9861767" y="2473195"/>
                <a:ext cx="360000" cy="6762"/>
              </a:xfrm>
              <a:prstGeom prst="straightConnector1">
                <a:avLst/>
              </a:prstGeom>
              <a:ln w="38100" cap="rnd">
                <a:solidFill>
                  <a:srgbClr val="0070C0"/>
                </a:solidFill>
                <a:tailEnd type="triangle"/>
              </a:ln>
            </p:spPr>
            <p:style>
              <a:lnRef idx="2">
                <a:schemeClr val="accent3"/>
              </a:lnRef>
              <a:fillRef idx="0">
                <a:schemeClr val="accent3"/>
              </a:fillRef>
              <a:effectRef idx="1">
                <a:schemeClr val="accent3"/>
              </a:effectRef>
              <a:fontRef idx="minor">
                <a:schemeClr val="tx1"/>
              </a:fontRef>
            </p:style>
          </p:cxnSp>
          <p:cxnSp>
            <p:nvCxnSpPr>
              <p:cNvPr id="16" name="Straight Arrow Connector 15">
                <a:extLst>
                  <a:ext uri="{FF2B5EF4-FFF2-40B4-BE49-F238E27FC236}">
                    <a16:creationId xmlns:a16="http://schemas.microsoft.com/office/drawing/2014/main" id="{000D0E22-3AA5-BAEE-1225-77A6C1D98AB4}"/>
                  </a:ext>
                </a:extLst>
              </p:cNvPr>
              <p:cNvCxnSpPr/>
              <p:nvPr/>
            </p:nvCxnSpPr>
            <p:spPr>
              <a:xfrm>
                <a:off x="10135820" y="2629924"/>
                <a:ext cx="360000" cy="6762"/>
              </a:xfrm>
              <a:prstGeom prst="straightConnector1">
                <a:avLst/>
              </a:prstGeom>
              <a:ln w="38100" cap="rnd">
                <a:solidFill>
                  <a:srgbClr val="FF0000"/>
                </a:solidFill>
                <a:tailEnd type="triangle"/>
              </a:ln>
            </p:spPr>
            <p:style>
              <a:lnRef idx="2">
                <a:schemeClr val="accent3"/>
              </a:lnRef>
              <a:fillRef idx="0">
                <a:schemeClr val="accent3"/>
              </a:fillRef>
              <a:effectRef idx="1">
                <a:schemeClr val="accent3"/>
              </a:effectRef>
              <a:fontRef idx="minor">
                <a:schemeClr val="tx1"/>
              </a:fontRef>
            </p:style>
          </p:cxnSp>
        </p:grpSp>
      </p:grpSp>
      <p:sp>
        <p:nvSpPr>
          <p:cNvPr id="17" name="Rectangle 16">
            <a:extLst>
              <a:ext uri="{FF2B5EF4-FFF2-40B4-BE49-F238E27FC236}">
                <a16:creationId xmlns:a16="http://schemas.microsoft.com/office/drawing/2014/main" id="{F4873FE7-D5FB-57D2-B6A8-F92C47D4D6F9}"/>
              </a:ext>
            </a:extLst>
          </p:cNvPr>
          <p:cNvSpPr/>
          <p:nvPr/>
        </p:nvSpPr>
        <p:spPr>
          <a:xfrm>
            <a:off x="11033567" y="-86686"/>
            <a:ext cx="513657" cy="405484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2000" b="0" cap="none" spc="0" dirty="0">
                <a:ln w="0"/>
                <a:solidFill>
                  <a:srgbClr val="92D050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120</a:t>
            </a:r>
          </a:p>
        </p:txBody>
      </p:sp>
      <p:sp>
        <p:nvSpPr>
          <p:cNvPr id="19" name="Rectangle 18">
            <a:extLst>
              <a:ext uri="{FF2B5EF4-FFF2-40B4-BE49-F238E27FC236}">
                <a16:creationId xmlns:a16="http://schemas.microsoft.com/office/drawing/2014/main" id="{4CDB2883-A0BF-37CB-43CB-59ACBD9A4817}"/>
              </a:ext>
            </a:extLst>
          </p:cNvPr>
          <p:cNvSpPr/>
          <p:nvPr/>
        </p:nvSpPr>
        <p:spPr>
          <a:xfrm>
            <a:off x="11077769" y="566219"/>
            <a:ext cx="513657" cy="405484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2000" b="0" cap="none" spc="0" dirty="0">
                <a:ln w="0"/>
                <a:solidFill>
                  <a:srgbClr val="92D050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240</a:t>
            </a:r>
          </a:p>
        </p:txBody>
      </p:sp>
    </p:spTree>
    <p:extLst>
      <p:ext uri="{BB962C8B-B14F-4D97-AF65-F5344CB8AC3E}">
        <p14:creationId xmlns:p14="http://schemas.microsoft.com/office/powerpoint/2010/main" val="6490822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0">
        <p:cut/>
      </p:transition>
    </mc:Choice>
    <mc:Fallback xmlns="">
      <p:transition>
        <p:cut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8" presetClass="emph" presetSubtype="0" repeatCount="indefinite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Rot by="-21600000">
                                      <p:cBhvr>
                                        <p:cTn id="6" dur="20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1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1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12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1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2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1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15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15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5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15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15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15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15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3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5" dur="500" fill="hold"/>
                                        <p:tgtEl>
                                          <p:spTgt spid="16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6" dur="500" fill="hold"/>
                                        <p:tgtEl>
                                          <p:spTgt spid="16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7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9" dur="500" fill="hold"/>
                                        <p:tgtEl>
                                          <p:spTgt spid="16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0" dur="500" fill="hold"/>
                                        <p:tgtEl>
                                          <p:spTgt spid="16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1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17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17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5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7" dur="500" fill="hold"/>
                                        <p:tgtEl>
                                          <p:spTgt spid="17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8" dur="500" fill="hold"/>
                                        <p:tgtEl>
                                          <p:spTgt spid="17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1" dur="500" fill="hold"/>
                                        <p:tgtEl>
                                          <p:spTgt spid="18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2" dur="500" fill="hold"/>
                                        <p:tgtEl>
                                          <p:spTgt spid="18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3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2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2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7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9" dur="500" fill="hold"/>
                                        <p:tgtEl>
                                          <p:spTgt spid="22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0" dur="500" fill="hold"/>
                                        <p:tgtEl>
                                          <p:spTgt spid="22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61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3" dur="500" fill="hold"/>
                                        <p:tgtEl>
                                          <p:spTgt spid="22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4" dur="500" fill="hold"/>
                                        <p:tgtEl>
                                          <p:spTgt spid="22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65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7" dur="500" fill="hold"/>
                                        <p:tgtEl>
                                          <p:spTgt spid="2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8" dur="500" fill="hold"/>
                                        <p:tgtEl>
                                          <p:spTgt spid="2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6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1" dur="500" fill="hold"/>
                                        <p:tgtEl>
                                          <p:spTgt spid="22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2" dur="500" fill="hold"/>
                                        <p:tgtEl>
                                          <p:spTgt spid="2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73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5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6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77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9" dur="500" fill="hold"/>
                                        <p:tgtEl>
                                          <p:spTgt spid="22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0" dur="500" fill="hold"/>
                                        <p:tgtEl>
                                          <p:spTgt spid="22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81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3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4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85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7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8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8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91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2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3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95" dur="500" fill="hold"/>
                                        <p:tgtEl>
                                          <p:spTgt spid="22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6" dur="500" fill="hold"/>
                                        <p:tgtEl>
                                          <p:spTgt spid="22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7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99" dur="500" fill="hold"/>
                                        <p:tgtEl>
                                          <p:spTgt spid="23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00" dur="500" fill="hold"/>
                                        <p:tgtEl>
                                          <p:spTgt spid="23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1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03" dur="500" fill="hold"/>
                                        <p:tgtEl>
                                          <p:spTgt spid="23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04" dur="500" fill="hold"/>
                                        <p:tgtEl>
                                          <p:spTgt spid="23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5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07" dur="500" fill="hold"/>
                                        <p:tgtEl>
                                          <p:spTgt spid="23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08" dur="500" fill="hold"/>
                                        <p:tgtEl>
                                          <p:spTgt spid="23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1" dur="500" fill="hold"/>
                                        <p:tgtEl>
                                          <p:spTgt spid="23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12" dur="500" fill="hold"/>
                                        <p:tgtEl>
                                          <p:spTgt spid="23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13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5" dur="500" fill="hold"/>
                                        <p:tgtEl>
                                          <p:spTgt spid="23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16" dur="500" fill="hold"/>
                                        <p:tgtEl>
                                          <p:spTgt spid="23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17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9" dur="500" fill="hold"/>
                                        <p:tgtEl>
                                          <p:spTgt spid="23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0" dur="500" fill="hold"/>
                                        <p:tgtEl>
                                          <p:spTgt spid="23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21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3" dur="5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4" dur="5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25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7" dur="500" fill="hold"/>
                                        <p:tgtEl>
                                          <p:spTgt spid="23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8" dur="500" fill="hold"/>
                                        <p:tgtEl>
                                          <p:spTgt spid="23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2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1" dur="500" fill="hold"/>
                                        <p:tgtEl>
                                          <p:spTgt spid="23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2" dur="500" fill="hold"/>
                                        <p:tgtEl>
                                          <p:spTgt spid="23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3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5" dur="500" fill="hold"/>
                                        <p:tgtEl>
                                          <p:spTgt spid="24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6" dur="500" fill="hold"/>
                                        <p:tgtEl>
                                          <p:spTgt spid="24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7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9" dur="500" fill="hold"/>
                                        <p:tgtEl>
                                          <p:spTgt spid="24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0" dur="500" fill="hold"/>
                                        <p:tgtEl>
                                          <p:spTgt spid="24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41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43" dur="500" fill="hold"/>
                                        <p:tgtEl>
                                          <p:spTgt spid="24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4" dur="500" fill="hold"/>
                                        <p:tgtEl>
                                          <p:spTgt spid="24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45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47" dur="500" fill="hold"/>
                                        <p:tgtEl>
                                          <p:spTgt spid="24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8" dur="500" fill="hold"/>
                                        <p:tgtEl>
                                          <p:spTgt spid="24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4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1" dur="500" fill="hold"/>
                                        <p:tgtEl>
                                          <p:spTgt spid="24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52" dur="500" fill="hold"/>
                                        <p:tgtEl>
                                          <p:spTgt spid="24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53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5" dur="500" fill="hold"/>
                                        <p:tgtEl>
                                          <p:spTgt spid="24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56" dur="500" fill="hold"/>
                                        <p:tgtEl>
                                          <p:spTgt spid="24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57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9" dur="500" fill="hold"/>
                                        <p:tgtEl>
                                          <p:spTgt spid="24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0" dur="500" fill="hold"/>
                                        <p:tgtEl>
                                          <p:spTgt spid="24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61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63" dur="500" fill="hold"/>
                                        <p:tgtEl>
                                          <p:spTgt spid="14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4" dur="500" fill="hold"/>
                                        <p:tgtEl>
                                          <p:spTgt spid="14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65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67" dur="500" fill="hold"/>
                                        <p:tgtEl>
                                          <p:spTgt spid="14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8" dur="500" fill="hold"/>
                                        <p:tgtEl>
                                          <p:spTgt spid="14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6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1" dur="500" fill="hold"/>
                                        <p:tgtEl>
                                          <p:spTgt spid="14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72" dur="500" fill="hold"/>
                                        <p:tgtEl>
                                          <p:spTgt spid="14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3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5" dur="500" fill="hold"/>
                                        <p:tgtEl>
                                          <p:spTgt spid="14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76" dur="500" fill="hold"/>
                                        <p:tgtEl>
                                          <p:spTgt spid="14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7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9" dur="500" fill="hold"/>
                                        <p:tgtEl>
                                          <p:spTgt spid="14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0" dur="500" fill="hold"/>
                                        <p:tgtEl>
                                          <p:spTgt spid="14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81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83" dur="500" fill="hold"/>
                                        <p:tgtEl>
                                          <p:spTgt spid="14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4" dur="500" fill="hold"/>
                                        <p:tgtEl>
                                          <p:spTgt spid="14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85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87" dur="500" fill="hold"/>
                                        <p:tgtEl>
                                          <p:spTgt spid="14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8" dur="500" fill="hold"/>
                                        <p:tgtEl>
                                          <p:spTgt spid="14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8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1" dur="500" fill="hold"/>
                                        <p:tgtEl>
                                          <p:spTgt spid="16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92" dur="500" fill="hold"/>
                                        <p:tgtEl>
                                          <p:spTgt spid="16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93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5" dur="500" fill="hold"/>
                                        <p:tgtEl>
                                          <p:spTgt spid="16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96" dur="500" fill="hold"/>
                                        <p:tgtEl>
                                          <p:spTgt spid="16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97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9" dur="500" fill="hold"/>
                                        <p:tgtEl>
                                          <p:spTgt spid="16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0" dur="500" fill="hold"/>
                                        <p:tgtEl>
                                          <p:spTgt spid="16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01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03" dur="500" fill="hold"/>
                                        <p:tgtEl>
                                          <p:spTgt spid="16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4" dur="500" fill="hold"/>
                                        <p:tgtEl>
                                          <p:spTgt spid="16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05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07" dur="500" fill="hold"/>
                                        <p:tgtEl>
                                          <p:spTgt spid="16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8" dur="500" fill="hold"/>
                                        <p:tgtEl>
                                          <p:spTgt spid="16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9" fill="hold">
                      <p:stCondLst>
                        <p:cond delay="indefinite"/>
                      </p:stCondLst>
                      <p:childTnLst>
                        <p:par>
                          <p:cTn id="210" fill="hold">
                            <p:stCondLst>
                              <p:cond delay="0"/>
                            </p:stCondLst>
                            <p:childTnLst>
                              <p:par>
                                <p:cTn id="211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3" dur="1000"/>
                                        <p:tgtEl>
                                          <p:spTgt spid="24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14" dur="1000" fill="hold"/>
                                        <p:tgtEl>
                                          <p:spTgt spid="24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5" dur="1000" fill="hold"/>
                                        <p:tgtEl>
                                          <p:spTgt spid="24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16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8" dur="1000"/>
                                        <p:tgtEl>
                                          <p:spTgt spid="25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19" dur="1000" fill="hold"/>
                                        <p:tgtEl>
                                          <p:spTgt spid="25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0" dur="1000" fill="hold"/>
                                        <p:tgtEl>
                                          <p:spTgt spid="25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21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3" dur="1000"/>
                                        <p:tgtEl>
                                          <p:spTgt spid="25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4" dur="1000" fill="hold"/>
                                        <p:tgtEl>
                                          <p:spTgt spid="25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5" dur="1000" fill="hold"/>
                                        <p:tgtEl>
                                          <p:spTgt spid="25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26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8" dur="1000"/>
                                        <p:tgtEl>
                                          <p:spTgt spid="25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9" dur="1000" fill="hold"/>
                                        <p:tgtEl>
                                          <p:spTgt spid="25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0" dur="1000" fill="hold"/>
                                        <p:tgtEl>
                                          <p:spTgt spid="25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31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3" dur="1000"/>
                                        <p:tgtEl>
                                          <p:spTgt spid="25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34" dur="1000" fill="hold"/>
                                        <p:tgtEl>
                                          <p:spTgt spid="25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5" dur="1000" fill="hold"/>
                                        <p:tgtEl>
                                          <p:spTgt spid="25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36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8" dur="1000"/>
                                        <p:tgtEl>
                                          <p:spTgt spid="25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39" dur="1000" fill="hold"/>
                                        <p:tgtEl>
                                          <p:spTgt spid="25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0" dur="1000" fill="hold"/>
                                        <p:tgtEl>
                                          <p:spTgt spid="25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41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3" dur="1000"/>
                                        <p:tgtEl>
                                          <p:spTgt spid="25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44" dur="1000" fill="hold"/>
                                        <p:tgtEl>
                                          <p:spTgt spid="25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5" dur="1000" fill="hold"/>
                                        <p:tgtEl>
                                          <p:spTgt spid="25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46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8" dur="1000"/>
                                        <p:tgtEl>
                                          <p:spTgt spid="26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49" dur="1000" fill="hold"/>
                                        <p:tgtEl>
                                          <p:spTgt spid="26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0" dur="1000" fill="hold"/>
                                        <p:tgtEl>
                                          <p:spTgt spid="26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51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3" dur="1000"/>
                                        <p:tgtEl>
                                          <p:spTgt spid="26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54" dur="1000" fill="hold"/>
                                        <p:tgtEl>
                                          <p:spTgt spid="26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5" dur="1000" fill="hold"/>
                                        <p:tgtEl>
                                          <p:spTgt spid="26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56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8" dur="1000"/>
                                        <p:tgtEl>
                                          <p:spTgt spid="26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59" dur="1000" fill="hold"/>
                                        <p:tgtEl>
                                          <p:spTgt spid="26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0" dur="1000" fill="hold"/>
                                        <p:tgtEl>
                                          <p:spTgt spid="26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61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3" dur="1000"/>
                                        <p:tgtEl>
                                          <p:spTgt spid="26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64" dur="1000" fill="hold"/>
                                        <p:tgtEl>
                                          <p:spTgt spid="26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5" dur="1000" fill="hold"/>
                                        <p:tgtEl>
                                          <p:spTgt spid="26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66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8" dur="1000"/>
                                        <p:tgtEl>
                                          <p:spTgt spid="26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69" dur="1000" fill="hold"/>
                                        <p:tgtEl>
                                          <p:spTgt spid="26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0" dur="1000" fill="hold"/>
                                        <p:tgtEl>
                                          <p:spTgt spid="26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71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3" dur="1000"/>
                                        <p:tgtEl>
                                          <p:spTgt spid="26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74" dur="1000" fill="hold"/>
                                        <p:tgtEl>
                                          <p:spTgt spid="26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5" dur="1000" fill="hold"/>
                                        <p:tgtEl>
                                          <p:spTgt spid="26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76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8" dur="1000"/>
                                        <p:tgtEl>
                                          <p:spTgt spid="26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79" dur="1000" fill="hold"/>
                                        <p:tgtEl>
                                          <p:spTgt spid="26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0" dur="1000" fill="hold"/>
                                        <p:tgtEl>
                                          <p:spTgt spid="26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81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3" dur="1000"/>
                                        <p:tgtEl>
                                          <p:spTgt spid="26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84" dur="1000" fill="hold"/>
                                        <p:tgtEl>
                                          <p:spTgt spid="26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5" dur="1000" fill="hold"/>
                                        <p:tgtEl>
                                          <p:spTgt spid="26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86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8" dur="1000"/>
                                        <p:tgtEl>
                                          <p:spTgt spid="26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89" dur="1000" fill="hold"/>
                                        <p:tgtEl>
                                          <p:spTgt spid="26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0" dur="1000" fill="hold"/>
                                        <p:tgtEl>
                                          <p:spTgt spid="26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91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93" dur="1000"/>
                                        <p:tgtEl>
                                          <p:spTgt spid="26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4" dur="1000" fill="hold"/>
                                        <p:tgtEl>
                                          <p:spTgt spid="26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5" dur="1000" fill="hold"/>
                                        <p:tgtEl>
                                          <p:spTgt spid="26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96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98" dur="1000"/>
                                        <p:tgtEl>
                                          <p:spTgt spid="27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9" dur="1000" fill="hold"/>
                                        <p:tgtEl>
                                          <p:spTgt spid="27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0" dur="1000" fill="hold"/>
                                        <p:tgtEl>
                                          <p:spTgt spid="27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01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03" dur="1000"/>
                                        <p:tgtEl>
                                          <p:spTgt spid="27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04" dur="1000" fill="hold"/>
                                        <p:tgtEl>
                                          <p:spTgt spid="27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5" dur="1000" fill="hold"/>
                                        <p:tgtEl>
                                          <p:spTgt spid="27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06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08" dur="1000"/>
                                        <p:tgtEl>
                                          <p:spTgt spid="27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09" dur="1000" fill="hold"/>
                                        <p:tgtEl>
                                          <p:spTgt spid="27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0" dur="1000" fill="hold"/>
                                        <p:tgtEl>
                                          <p:spTgt spid="27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11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13" dur="1000"/>
                                        <p:tgtEl>
                                          <p:spTgt spid="27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14" dur="1000" fill="hold"/>
                                        <p:tgtEl>
                                          <p:spTgt spid="27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5" dur="1000" fill="hold"/>
                                        <p:tgtEl>
                                          <p:spTgt spid="27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16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18" dur="1000"/>
                                        <p:tgtEl>
                                          <p:spTgt spid="27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19" dur="1000" fill="hold"/>
                                        <p:tgtEl>
                                          <p:spTgt spid="27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0" dur="1000" fill="hold"/>
                                        <p:tgtEl>
                                          <p:spTgt spid="27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21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3" dur="1000"/>
                                        <p:tgtEl>
                                          <p:spTgt spid="27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24" dur="1000" fill="hold"/>
                                        <p:tgtEl>
                                          <p:spTgt spid="27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5" dur="1000" fill="hold"/>
                                        <p:tgtEl>
                                          <p:spTgt spid="27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26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8" dur="1000"/>
                                        <p:tgtEl>
                                          <p:spTgt spid="27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29" dur="1000" fill="hold"/>
                                        <p:tgtEl>
                                          <p:spTgt spid="27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0" dur="1000" fill="hold"/>
                                        <p:tgtEl>
                                          <p:spTgt spid="27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31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33" dur="1000"/>
                                        <p:tgtEl>
                                          <p:spTgt spid="27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34" dur="1000" fill="hold"/>
                                        <p:tgtEl>
                                          <p:spTgt spid="27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5" dur="1000" fill="hold"/>
                                        <p:tgtEl>
                                          <p:spTgt spid="27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36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38" dur="1000"/>
                                        <p:tgtEl>
                                          <p:spTgt spid="27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39" dur="1000" fill="hold"/>
                                        <p:tgtEl>
                                          <p:spTgt spid="27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0" dur="1000" fill="hold"/>
                                        <p:tgtEl>
                                          <p:spTgt spid="27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41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43" dur="1000"/>
                                        <p:tgtEl>
                                          <p:spTgt spid="27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44" dur="1000" fill="hold"/>
                                        <p:tgtEl>
                                          <p:spTgt spid="27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5" dur="1000" fill="hold"/>
                                        <p:tgtEl>
                                          <p:spTgt spid="27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46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48" dur="1000"/>
                                        <p:tgtEl>
                                          <p:spTgt spid="28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49" dur="1000" fill="hold"/>
                                        <p:tgtEl>
                                          <p:spTgt spid="28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0" dur="1000" fill="hold"/>
                                        <p:tgtEl>
                                          <p:spTgt spid="28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51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3" dur="1000"/>
                                        <p:tgtEl>
                                          <p:spTgt spid="28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54" dur="1000" fill="hold"/>
                                        <p:tgtEl>
                                          <p:spTgt spid="28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5" dur="1000" fill="hold"/>
                                        <p:tgtEl>
                                          <p:spTgt spid="28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56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8" dur="1000"/>
                                        <p:tgtEl>
                                          <p:spTgt spid="28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59" dur="1000" fill="hold"/>
                                        <p:tgtEl>
                                          <p:spTgt spid="28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0" dur="1000" fill="hold"/>
                                        <p:tgtEl>
                                          <p:spTgt spid="28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61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63" dur="1000"/>
                                        <p:tgtEl>
                                          <p:spTgt spid="28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4" dur="1000" fill="hold"/>
                                        <p:tgtEl>
                                          <p:spTgt spid="28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5" dur="1000" fill="hold"/>
                                        <p:tgtEl>
                                          <p:spTgt spid="28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66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68" dur="1000"/>
                                        <p:tgtEl>
                                          <p:spTgt spid="28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9" dur="1000" fill="hold"/>
                                        <p:tgtEl>
                                          <p:spTgt spid="28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0" dur="1000" fill="hold"/>
                                        <p:tgtEl>
                                          <p:spTgt spid="28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71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3" dur="1000"/>
                                        <p:tgtEl>
                                          <p:spTgt spid="29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74" dur="1000" fill="hold"/>
                                        <p:tgtEl>
                                          <p:spTgt spid="29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5" dur="1000" fill="hold"/>
                                        <p:tgtEl>
                                          <p:spTgt spid="29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76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8" dur="1000"/>
                                        <p:tgtEl>
                                          <p:spTgt spid="29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79" dur="1000" fill="hold"/>
                                        <p:tgtEl>
                                          <p:spTgt spid="29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0" dur="1000" fill="hold"/>
                                        <p:tgtEl>
                                          <p:spTgt spid="29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81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83" dur="1000"/>
                                        <p:tgtEl>
                                          <p:spTgt spid="14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84" dur="1000" fill="hold"/>
                                        <p:tgtEl>
                                          <p:spTgt spid="14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5" dur="1000" fill="hold"/>
                                        <p:tgtEl>
                                          <p:spTgt spid="14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86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88" dur="1000"/>
                                        <p:tgtEl>
                                          <p:spTgt spid="14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89" dur="1000" fill="hold"/>
                                        <p:tgtEl>
                                          <p:spTgt spid="14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0" dur="1000" fill="hold"/>
                                        <p:tgtEl>
                                          <p:spTgt spid="14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91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93" dur="1000"/>
                                        <p:tgtEl>
                                          <p:spTgt spid="14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94" dur="1000" fill="hold"/>
                                        <p:tgtEl>
                                          <p:spTgt spid="14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5" dur="1000" fill="hold"/>
                                        <p:tgtEl>
                                          <p:spTgt spid="14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96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98" dur="1000"/>
                                        <p:tgtEl>
                                          <p:spTgt spid="15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99" dur="1000" fill="hold"/>
                                        <p:tgtEl>
                                          <p:spTgt spid="15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0" dur="1000" fill="hold"/>
                                        <p:tgtEl>
                                          <p:spTgt spid="15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01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03" dur="1000"/>
                                        <p:tgtEl>
                                          <p:spTgt spid="15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04" dur="1000" fill="hold"/>
                                        <p:tgtEl>
                                          <p:spTgt spid="15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5" dur="1000" fill="hold"/>
                                        <p:tgtEl>
                                          <p:spTgt spid="15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06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08" dur="1000"/>
                                        <p:tgtEl>
                                          <p:spTgt spid="16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09" dur="1000" fill="hold"/>
                                        <p:tgtEl>
                                          <p:spTgt spid="16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10" dur="1000" fill="hold"/>
                                        <p:tgtEl>
                                          <p:spTgt spid="16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11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13" dur="1000"/>
                                        <p:tgtEl>
                                          <p:spTgt spid="16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14" dur="1000" fill="hold"/>
                                        <p:tgtEl>
                                          <p:spTgt spid="16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15" dur="1000" fill="hold"/>
                                        <p:tgtEl>
                                          <p:spTgt spid="16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16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18" dur="1000"/>
                                        <p:tgtEl>
                                          <p:spTgt spid="16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19" dur="1000" fill="hold"/>
                                        <p:tgtEl>
                                          <p:spTgt spid="16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20" dur="1000" fill="hold"/>
                                        <p:tgtEl>
                                          <p:spTgt spid="16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21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3" dur="1000"/>
                                        <p:tgtEl>
                                          <p:spTgt spid="17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24" dur="1000" fill="hold"/>
                                        <p:tgtEl>
                                          <p:spTgt spid="17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25" dur="1000" fill="hold"/>
                                        <p:tgtEl>
                                          <p:spTgt spid="17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26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8" dur="1000"/>
                                        <p:tgtEl>
                                          <p:spTgt spid="17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29" dur="1000" fill="hold"/>
                                        <p:tgtEl>
                                          <p:spTgt spid="17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0" dur="1000" fill="hold"/>
                                        <p:tgtEl>
                                          <p:spTgt spid="17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31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33" dur="1000"/>
                                        <p:tgtEl>
                                          <p:spTgt spid="17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4" dur="1000" fill="hold"/>
                                        <p:tgtEl>
                                          <p:spTgt spid="17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5" dur="1000" fill="hold"/>
                                        <p:tgtEl>
                                          <p:spTgt spid="17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36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38" dur="1000"/>
                                        <p:tgtEl>
                                          <p:spTgt spid="17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9" dur="1000" fill="hold"/>
                                        <p:tgtEl>
                                          <p:spTgt spid="17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0" dur="1000" fill="hold"/>
                                        <p:tgtEl>
                                          <p:spTgt spid="17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41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43" dur="500" fill="hold"/>
                                        <p:tgtEl>
                                          <p:spTgt spid="18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4" dur="500" fill="hold"/>
                                        <p:tgtEl>
                                          <p:spTgt spid="18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45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47" dur="500" fill="hold"/>
                                        <p:tgtEl>
                                          <p:spTgt spid="18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8" dur="500" fill="hold"/>
                                        <p:tgtEl>
                                          <p:spTgt spid="18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4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51" dur="500" fill="hold"/>
                                        <p:tgtEl>
                                          <p:spTgt spid="18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52" dur="500" fill="hold"/>
                                        <p:tgtEl>
                                          <p:spTgt spid="18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53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55" dur="500" fill="hold"/>
                                        <p:tgtEl>
                                          <p:spTgt spid="18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56" dur="500" fill="hold"/>
                                        <p:tgtEl>
                                          <p:spTgt spid="18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7" fill="hold">
                      <p:stCondLst>
                        <p:cond delay="indefinite"/>
                      </p:stCondLst>
                      <p:childTnLst>
                        <p:par>
                          <p:cTn id="458" fill="hold">
                            <p:stCondLst>
                              <p:cond delay="0"/>
                            </p:stCondLst>
                            <p:childTnLst>
                              <p:par>
                                <p:cTn id="459" presetID="1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61" dur="500"/>
                                        <p:tgtEl>
                                          <p:spTgt spid="29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up)">
                                      <p:cBhvr>
                                        <p:cTn id="462" dur="500"/>
                                        <p:tgtEl>
                                          <p:spTgt spid="29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63" presetID="1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65" dur="500"/>
                                        <p:tgtEl>
                                          <p:spTgt spid="29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up)">
                                      <p:cBhvr>
                                        <p:cTn id="466" dur="500"/>
                                        <p:tgtEl>
                                          <p:spTgt spid="29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67" presetID="1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69" dur="500"/>
                                        <p:tgtEl>
                                          <p:spTgt spid="29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up)">
                                      <p:cBhvr>
                                        <p:cTn id="470" dur="500"/>
                                        <p:tgtEl>
                                          <p:spTgt spid="29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71" presetID="1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73" dur="500"/>
                                        <p:tgtEl>
                                          <p:spTgt spid="29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up)">
                                      <p:cBhvr>
                                        <p:cTn id="474" dur="500"/>
                                        <p:tgtEl>
                                          <p:spTgt spid="29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75" presetID="1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77" dur="500"/>
                                        <p:tgtEl>
                                          <p:spTgt spid="30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up)">
                                      <p:cBhvr>
                                        <p:cTn id="478" dur="500"/>
                                        <p:tgtEl>
                                          <p:spTgt spid="30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79" presetID="1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81" dur="500"/>
                                        <p:tgtEl>
                                          <p:spTgt spid="30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up)">
                                      <p:cBhvr>
                                        <p:cTn id="482" dur="500"/>
                                        <p:tgtEl>
                                          <p:spTgt spid="30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83" presetID="1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85" dur="500"/>
                                        <p:tgtEl>
                                          <p:spTgt spid="30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up)">
                                      <p:cBhvr>
                                        <p:cTn id="486" dur="500"/>
                                        <p:tgtEl>
                                          <p:spTgt spid="30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87" presetID="1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89" dur="500"/>
                                        <p:tgtEl>
                                          <p:spTgt spid="30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up)">
                                      <p:cBhvr>
                                        <p:cTn id="490" dur="500"/>
                                        <p:tgtEl>
                                          <p:spTgt spid="30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91" presetID="1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3" dur="500"/>
                                        <p:tgtEl>
                                          <p:spTgt spid="30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up)">
                                      <p:cBhvr>
                                        <p:cTn id="494" dur="500"/>
                                        <p:tgtEl>
                                          <p:spTgt spid="30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95" presetID="1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7" dur="500"/>
                                        <p:tgtEl>
                                          <p:spTgt spid="30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up)">
                                      <p:cBhvr>
                                        <p:cTn id="498" dur="500"/>
                                        <p:tgtEl>
                                          <p:spTgt spid="30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99" presetID="1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01" dur="500"/>
                                        <p:tgtEl>
                                          <p:spTgt spid="30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up)">
                                      <p:cBhvr>
                                        <p:cTn id="502" dur="500"/>
                                        <p:tgtEl>
                                          <p:spTgt spid="30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03" presetID="1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05" dur="500"/>
                                        <p:tgtEl>
                                          <p:spTgt spid="30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up)">
                                      <p:cBhvr>
                                        <p:cTn id="506" dur="500"/>
                                        <p:tgtEl>
                                          <p:spTgt spid="30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07" presetID="1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09" dur="500"/>
                                        <p:tgtEl>
                                          <p:spTgt spid="30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up)">
                                      <p:cBhvr>
                                        <p:cTn id="510" dur="500"/>
                                        <p:tgtEl>
                                          <p:spTgt spid="30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11" presetID="1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13" dur="500"/>
                                        <p:tgtEl>
                                          <p:spTgt spid="30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up)">
                                      <p:cBhvr>
                                        <p:cTn id="514" dur="500"/>
                                        <p:tgtEl>
                                          <p:spTgt spid="30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15" presetID="1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17" dur="500"/>
                                        <p:tgtEl>
                                          <p:spTgt spid="3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up)">
                                      <p:cBhvr>
                                        <p:cTn id="518" dur="500"/>
                                        <p:tgtEl>
                                          <p:spTgt spid="3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19" presetID="1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21" dur="500"/>
                                        <p:tgtEl>
                                          <p:spTgt spid="3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up)">
                                      <p:cBhvr>
                                        <p:cTn id="522" dur="500"/>
                                        <p:tgtEl>
                                          <p:spTgt spid="3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23" presetID="1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25" dur="500"/>
                                        <p:tgtEl>
                                          <p:spTgt spid="3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up)">
                                      <p:cBhvr>
                                        <p:cTn id="526" dur="500"/>
                                        <p:tgtEl>
                                          <p:spTgt spid="3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27" presetID="1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29" dur="500"/>
                                        <p:tgtEl>
                                          <p:spTgt spid="3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up)">
                                      <p:cBhvr>
                                        <p:cTn id="530" dur="500"/>
                                        <p:tgtEl>
                                          <p:spTgt spid="3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31" presetID="1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33" dur="500"/>
                                        <p:tgtEl>
                                          <p:spTgt spid="3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up)">
                                      <p:cBhvr>
                                        <p:cTn id="534" dur="500"/>
                                        <p:tgtEl>
                                          <p:spTgt spid="3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35" presetID="1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37" dur="500"/>
                                        <p:tgtEl>
                                          <p:spTgt spid="3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up)">
                                      <p:cBhvr>
                                        <p:cTn id="538" dur="500"/>
                                        <p:tgtEl>
                                          <p:spTgt spid="3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39" presetID="1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41" dur="500"/>
                                        <p:tgtEl>
                                          <p:spTgt spid="3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up)">
                                      <p:cBhvr>
                                        <p:cTn id="542" dur="500"/>
                                        <p:tgtEl>
                                          <p:spTgt spid="3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43" presetID="1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45" dur="500"/>
                                        <p:tgtEl>
                                          <p:spTgt spid="3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up)">
                                      <p:cBhvr>
                                        <p:cTn id="546" dur="500"/>
                                        <p:tgtEl>
                                          <p:spTgt spid="3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47" presetID="1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49" dur="500"/>
                                        <p:tgtEl>
                                          <p:spTgt spid="3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up)">
                                      <p:cBhvr>
                                        <p:cTn id="550" dur="500"/>
                                        <p:tgtEl>
                                          <p:spTgt spid="3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51" presetID="1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3" dur="500"/>
                                        <p:tgtEl>
                                          <p:spTgt spid="3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up)">
                                      <p:cBhvr>
                                        <p:cTn id="554" dur="500"/>
                                        <p:tgtEl>
                                          <p:spTgt spid="3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55" presetID="1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7" dur="500"/>
                                        <p:tgtEl>
                                          <p:spTgt spid="3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up)">
                                      <p:cBhvr>
                                        <p:cTn id="558" dur="500"/>
                                        <p:tgtEl>
                                          <p:spTgt spid="3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59" presetID="1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61" dur="500"/>
                                        <p:tgtEl>
                                          <p:spTgt spid="3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up)">
                                      <p:cBhvr>
                                        <p:cTn id="562" dur="500"/>
                                        <p:tgtEl>
                                          <p:spTgt spid="3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63" presetID="1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65" dur="500"/>
                                        <p:tgtEl>
                                          <p:spTgt spid="3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up)">
                                      <p:cBhvr>
                                        <p:cTn id="566" dur="500"/>
                                        <p:tgtEl>
                                          <p:spTgt spid="3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67" presetID="1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69" dur="500"/>
                                        <p:tgtEl>
                                          <p:spTgt spid="3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up)">
                                      <p:cBhvr>
                                        <p:cTn id="570" dur="500"/>
                                        <p:tgtEl>
                                          <p:spTgt spid="3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71" presetID="1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73" dur="500"/>
                                        <p:tgtEl>
                                          <p:spTgt spid="32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up)">
                                      <p:cBhvr>
                                        <p:cTn id="574" dur="500"/>
                                        <p:tgtEl>
                                          <p:spTgt spid="3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75" presetID="1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77" dur="500"/>
                                        <p:tgtEl>
                                          <p:spTgt spid="33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up)">
                                      <p:cBhvr>
                                        <p:cTn id="578" dur="500"/>
                                        <p:tgtEl>
                                          <p:spTgt spid="3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79" presetID="1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81" dur="500"/>
                                        <p:tgtEl>
                                          <p:spTgt spid="33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up)">
                                      <p:cBhvr>
                                        <p:cTn id="582" dur="500"/>
                                        <p:tgtEl>
                                          <p:spTgt spid="33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83" presetID="1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85" dur="500"/>
                                        <p:tgtEl>
                                          <p:spTgt spid="33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up)">
                                      <p:cBhvr>
                                        <p:cTn id="586" dur="500"/>
                                        <p:tgtEl>
                                          <p:spTgt spid="33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87" presetID="1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89" dur="500"/>
                                        <p:tgtEl>
                                          <p:spTgt spid="33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up)">
                                      <p:cBhvr>
                                        <p:cTn id="590" dur="500"/>
                                        <p:tgtEl>
                                          <p:spTgt spid="33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91" presetID="1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9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93" dur="500"/>
                                        <p:tgtEl>
                                          <p:spTgt spid="33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up)">
                                      <p:cBhvr>
                                        <p:cTn id="594" dur="500"/>
                                        <p:tgtEl>
                                          <p:spTgt spid="33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95" presetID="1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9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97" dur="500"/>
                                        <p:tgtEl>
                                          <p:spTgt spid="15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up)">
                                      <p:cBhvr>
                                        <p:cTn id="598" dur="500"/>
                                        <p:tgtEl>
                                          <p:spTgt spid="15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99" presetID="1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01" dur="500"/>
                                        <p:tgtEl>
                                          <p:spTgt spid="15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up)">
                                      <p:cBhvr>
                                        <p:cTn id="602" dur="500"/>
                                        <p:tgtEl>
                                          <p:spTgt spid="15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03" presetID="1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05" dur="500"/>
                                        <p:tgtEl>
                                          <p:spTgt spid="15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up)">
                                      <p:cBhvr>
                                        <p:cTn id="606" dur="500"/>
                                        <p:tgtEl>
                                          <p:spTgt spid="15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07" presetID="1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09" dur="500"/>
                                        <p:tgtEl>
                                          <p:spTgt spid="15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up)">
                                      <p:cBhvr>
                                        <p:cTn id="610" dur="500"/>
                                        <p:tgtEl>
                                          <p:spTgt spid="15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11" presetID="1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13" dur="500"/>
                                        <p:tgtEl>
                                          <p:spTgt spid="15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up)">
                                      <p:cBhvr>
                                        <p:cTn id="614" dur="500"/>
                                        <p:tgtEl>
                                          <p:spTgt spid="15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15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17" dur="500" fill="hold"/>
                                        <p:tgtEl>
                                          <p:spTgt spid="18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18" dur="500" fill="hold"/>
                                        <p:tgtEl>
                                          <p:spTgt spid="18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61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21" dur="500" fill="hold"/>
                                        <p:tgtEl>
                                          <p:spTgt spid="18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22" dur="500" fill="hold"/>
                                        <p:tgtEl>
                                          <p:spTgt spid="18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623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25" dur="500" fill="hold"/>
                                        <p:tgtEl>
                                          <p:spTgt spid="19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26" dur="500" fill="hold"/>
                                        <p:tgtEl>
                                          <p:spTgt spid="19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627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29" dur="500" fill="hold"/>
                                        <p:tgtEl>
                                          <p:spTgt spid="19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30" dur="500" fill="hold"/>
                                        <p:tgtEl>
                                          <p:spTgt spid="19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631" presetID="16" presetClass="entr" presetSubtype="2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633" dur="500"/>
                                        <p:tgtEl>
                                          <p:spTgt spid="17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34" presetID="16" presetClass="entr" presetSubtype="2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636" dur="500"/>
                                        <p:tgtEl>
                                          <p:spTgt spid="17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37" presetID="16" presetClass="entr" presetSubtype="2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639" dur="500"/>
                                        <p:tgtEl>
                                          <p:spTgt spid="17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40" presetID="16" presetClass="entr" presetSubtype="2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642" dur="500"/>
                                        <p:tgtEl>
                                          <p:spTgt spid="18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43" presetID="16" presetClass="entr" presetSubtype="2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645" dur="500"/>
                                        <p:tgtEl>
                                          <p:spTgt spid="18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46" presetID="16" presetClass="entr" presetSubtype="2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648" dur="500"/>
                                        <p:tgtEl>
                                          <p:spTgt spid="18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49" presetID="16" presetClass="entr" presetSubtype="2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651" dur="500"/>
                                        <p:tgtEl>
                                          <p:spTgt spid="17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18" grpId="0" animBg="1"/>
      <p:bldP spid="121" grpId="0"/>
      <p:bldP spid="122" grpId="0" animBg="1"/>
      <p:bldP spid="155" grpId="0"/>
      <p:bldP spid="156" grpId="0" animBg="1"/>
      <p:bldP spid="157" grpId="0"/>
      <p:bldP spid="168" grpId="0"/>
      <p:bldP spid="169" grpId="0"/>
      <p:bldP spid="174" grpId="0" animBg="1"/>
      <p:bldP spid="175" grpId="0"/>
      <p:bldP spid="188" grpId="0"/>
      <p:bldP spid="217" grpId="0"/>
      <p:bldP spid="224" grpId="0" animBg="1"/>
      <p:bldP spid="225" grpId="0"/>
      <p:bldP spid="226" grpId="0"/>
      <p:bldP spid="227" grpId="0"/>
      <p:bldP spid="6" grpId="0" animBg="1"/>
      <p:bldP spid="228" grpId="0"/>
      <p:bldP spid="26" grpId="0" animBg="1"/>
      <p:bldP spid="238" grpId="0" animBg="1"/>
      <p:bldP spid="239" grpId="0" animBg="1"/>
      <p:bldP spid="240" grpId="0" animBg="1"/>
      <p:bldP spid="243" grpId="0"/>
      <p:bldP spid="244" grpId="0"/>
      <p:bldP spid="245" grpId="0"/>
      <p:bldP spid="246" grpId="0"/>
      <p:bldP spid="247" grpId="0"/>
      <p:bldP spid="248" grpId="0"/>
      <p:bldP spid="249" grpId="0" animBg="1"/>
      <p:bldP spid="252" grpId="0"/>
      <p:bldP spid="253" grpId="0" animBg="1"/>
      <p:bldP spid="256" grpId="0"/>
      <p:bldP spid="257" grpId="0" animBg="1"/>
      <p:bldP spid="258" grpId="0"/>
      <p:bldP spid="259" grpId="0"/>
      <p:bldP spid="260" grpId="0"/>
      <p:bldP spid="261" grpId="0" animBg="1"/>
      <p:bldP spid="262" grpId="0"/>
      <p:bldP spid="263" grpId="0"/>
      <p:bldP spid="264" grpId="0"/>
      <p:bldP spid="265" grpId="0" animBg="1"/>
      <p:bldP spid="266" grpId="0"/>
      <p:bldP spid="267" grpId="0"/>
      <p:bldP spid="268" grpId="0"/>
      <p:bldP spid="269" grpId="0" animBg="1"/>
      <p:bldP spid="270" grpId="0"/>
      <p:bldP spid="286" grpId="0"/>
      <p:bldP spid="287" grpId="0"/>
      <p:bldP spid="288" grpId="0"/>
      <p:bldP spid="289" grpId="0"/>
      <p:bldP spid="290" grpId="0"/>
      <p:bldP spid="291" grpId="0"/>
      <p:bldP spid="292" grpId="0" animBg="1"/>
      <p:bldP spid="295" grpId="0"/>
      <p:bldP spid="296" grpId="0" animBg="1"/>
      <p:bldP spid="299" grpId="0"/>
      <p:bldP spid="300" grpId="0" animBg="1"/>
      <p:bldP spid="301" grpId="0"/>
      <p:bldP spid="302" grpId="0"/>
      <p:bldP spid="303" grpId="0"/>
      <p:bldP spid="304" grpId="0" animBg="1"/>
      <p:bldP spid="305" grpId="0"/>
      <p:bldP spid="306" grpId="0"/>
      <p:bldP spid="307" grpId="0"/>
      <p:bldP spid="308" grpId="0" animBg="1"/>
      <p:bldP spid="309" grpId="0"/>
      <p:bldP spid="310" grpId="0"/>
      <p:bldP spid="311" grpId="0"/>
      <p:bldP spid="312" grpId="0" animBg="1"/>
      <p:bldP spid="313" grpId="0"/>
      <p:bldP spid="329" grpId="0"/>
      <p:bldP spid="330" grpId="0"/>
      <p:bldP spid="331" grpId="0"/>
      <p:bldP spid="332" grpId="0"/>
      <p:bldP spid="333" grpId="0"/>
      <p:bldP spid="334" grpId="0"/>
      <p:bldP spid="140" grpId="0"/>
      <p:bldP spid="142" grpId="0"/>
      <p:bldP spid="143" grpId="0"/>
      <p:bldP spid="144" grpId="0"/>
      <p:bldP spid="146" grpId="0" animBg="1"/>
      <p:bldP spid="147" grpId="0" animBg="1"/>
      <p:bldP spid="148" grpId="0" animBg="1"/>
      <p:bldP spid="149" grpId="0" animBg="1"/>
      <p:bldP spid="150" grpId="0" animBg="1"/>
      <p:bldP spid="151" grpId="0" animBg="1"/>
      <p:bldP spid="152" grpId="0" animBg="1"/>
      <p:bldP spid="153" grpId="0" animBg="1"/>
      <p:bldP spid="154" grpId="0" animBg="1"/>
      <p:bldP spid="158" grpId="0" animBg="1"/>
      <p:bldP spid="159" grpId="0" animBg="1"/>
      <p:bldP spid="183" grpId="0"/>
      <p:bldP spid="184" grpId="0"/>
      <p:bldP spid="185" grpId="0"/>
      <p:bldP spid="186" grpId="0"/>
      <p:bldP spid="187" grpId="0"/>
      <p:bldP spid="189" grpId="0"/>
      <p:bldP spid="190" grpId="0"/>
      <p:bldP spid="191" grpId="0"/>
    </p:bldLst>
  </p:timing>
</p:sld>
</file>

<file path=ppt/slides/slide1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/>
          <p:cNvSpPr>
            <a:spLocks noGrp="1"/>
          </p:cNvSpPr>
          <p:nvPr>
            <p:ph type="ctrTitle"/>
          </p:nvPr>
        </p:nvSpPr>
        <p:spPr>
          <a:xfrm>
            <a:off x="3456650" y="107119"/>
            <a:ext cx="5912433" cy="633120"/>
          </a:xfrm>
        </p:spPr>
        <p:txBody>
          <a:bodyPr>
            <a:normAutofit fontScale="90000"/>
          </a:bodyPr>
          <a:lstStyle/>
          <a:p>
            <a:pPr algn="ctr"/>
            <a:r>
              <a:rPr lang="en-IN" sz="4000" i="1" u="sng" dirty="0"/>
              <a:t>220 kV Bus bar protection</a:t>
            </a:r>
          </a:p>
        </p:txBody>
      </p:sp>
      <p:cxnSp>
        <p:nvCxnSpPr>
          <p:cNvPr id="77" name="Straight Connector 76"/>
          <p:cNvCxnSpPr/>
          <p:nvPr/>
        </p:nvCxnSpPr>
        <p:spPr>
          <a:xfrm flipV="1">
            <a:off x="6154368" y="1341277"/>
            <a:ext cx="741" cy="3501259"/>
          </a:xfrm>
          <a:prstGeom prst="line">
            <a:avLst/>
          </a:prstGeom>
          <a:ln>
            <a:solidFill>
              <a:srgbClr val="FF0000">
                <a:alpha val="95000"/>
              </a:srgbClr>
            </a:solidFill>
          </a:ln>
          <a:effectLst>
            <a:glow rad="63500">
              <a:schemeClr val="accent1">
                <a:satMod val="175000"/>
                <a:alpha val="40000"/>
              </a:schemeClr>
            </a:glow>
            <a:outerShdw blurRad="50800" dist="15240" dir="5400000" algn="tl" rotWithShape="0">
              <a:srgbClr val="000000">
                <a:alpha val="75000"/>
              </a:srgbClr>
            </a:outerShdw>
          </a:effectLst>
        </p:spPr>
        <p:style>
          <a:lnRef idx="3">
            <a:schemeClr val="accent4"/>
          </a:lnRef>
          <a:fillRef idx="0">
            <a:schemeClr val="accent4"/>
          </a:fillRef>
          <a:effectRef idx="2">
            <a:schemeClr val="accent4"/>
          </a:effectRef>
          <a:fontRef idx="minor">
            <a:schemeClr val="tx1"/>
          </a:fontRef>
        </p:style>
      </p:cxnSp>
      <p:sp>
        <p:nvSpPr>
          <p:cNvPr id="88" name="Oval 87"/>
          <p:cNvSpPr/>
          <p:nvPr/>
        </p:nvSpPr>
        <p:spPr>
          <a:xfrm>
            <a:off x="8925606" y="1532342"/>
            <a:ext cx="777923" cy="627797"/>
          </a:xfrm>
          <a:prstGeom prst="ellipse">
            <a:avLst/>
          </a:prstGeom>
          <a:noFill/>
          <a:ln>
            <a:solidFill>
              <a:srgbClr val="FFC000"/>
            </a:solidFill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IN"/>
          </a:p>
        </p:txBody>
      </p:sp>
      <p:sp>
        <p:nvSpPr>
          <p:cNvPr id="90" name="Rectangle 89"/>
          <p:cNvSpPr/>
          <p:nvPr/>
        </p:nvSpPr>
        <p:spPr>
          <a:xfrm>
            <a:off x="7745061" y="1525517"/>
            <a:ext cx="668740" cy="627797"/>
          </a:xfrm>
          <a:prstGeom prst="rect">
            <a:avLst/>
          </a:prstGeom>
          <a:solidFill>
            <a:srgbClr val="92D050"/>
          </a:solidFill>
          <a:ln>
            <a:solidFill>
              <a:srgbClr val="FFC000"/>
            </a:solidFill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IN"/>
          </a:p>
        </p:txBody>
      </p:sp>
      <p:cxnSp>
        <p:nvCxnSpPr>
          <p:cNvPr id="99" name="Straight Connector 98"/>
          <p:cNvCxnSpPr/>
          <p:nvPr/>
        </p:nvCxnSpPr>
        <p:spPr>
          <a:xfrm flipH="1">
            <a:off x="6155109" y="1832593"/>
            <a:ext cx="272954" cy="0"/>
          </a:xfrm>
          <a:prstGeom prst="line">
            <a:avLst/>
          </a:prstGeom>
          <a:ln>
            <a:solidFill>
              <a:srgbClr val="FFC000"/>
            </a:solidFill>
          </a:ln>
          <a:effectLst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0" name="Straight Connector 99"/>
          <p:cNvCxnSpPr>
            <a:stCxn id="90" idx="3"/>
            <a:endCxn id="88" idx="2"/>
          </p:cNvCxnSpPr>
          <p:nvPr/>
        </p:nvCxnSpPr>
        <p:spPr>
          <a:xfrm>
            <a:off x="8413801" y="1839416"/>
            <a:ext cx="511805" cy="6825"/>
          </a:xfrm>
          <a:prstGeom prst="line">
            <a:avLst/>
          </a:prstGeom>
          <a:ln>
            <a:solidFill>
              <a:srgbClr val="FFC000"/>
            </a:solidFill>
          </a:ln>
          <a:effectLst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1" name="Straight Arrow Connector 100"/>
          <p:cNvCxnSpPr/>
          <p:nvPr/>
        </p:nvCxnSpPr>
        <p:spPr>
          <a:xfrm>
            <a:off x="11026321" y="1806162"/>
            <a:ext cx="1065563" cy="0"/>
          </a:xfrm>
          <a:prstGeom prst="straightConnector1">
            <a:avLst/>
          </a:prstGeom>
          <a:ln>
            <a:solidFill>
              <a:srgbClr val="FFC000"/>
            </a:solidFill>
            <a:tailEnd type="triangle"/>
          </a:ln>
          <a:effectLst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2" name="Right Arrow 101"/>
          <p:cNvSpPr/>
          <p:nvPr/>
        </p:nvSpPr>
        <p:spPr>
          <a:xfrm>
            <a:off x="11832577" y="1710629"/>
            <a:ext cx="259307" cy="184245"/>
          </a:xfrm>
          <a:prstGeom prst="rightArrow">
            <a:avLst/>
          </a:prstGeom>
          <a:solidFill>
            <a:srgbClr val="FF5050"/>
          </a:solidFill>
          <a:ln>
            <a:solidFill>
              <a:srgbClr val="FFC000"/>
            </a:solidFill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IN"/>
          </a:p>
        </p:txBody>
      </p:sp>
      <p:grpSp>
        <p:nvGrpSpPr>
          <p:cNvPr id="66" name="Group 65"/>
          <p:cNvGrpSpPr/>
          <p:nvPr/>
        </p:nvGrpSpPr>
        <p:grpSpPr>
          <a:xfrm>
            <a:off x="6428057" y="1832592"/>
            <a:ext cx="1309494" cy="13648"/>
            <a:chOff x="1285161" y="3455156"/>
            <a:chExt cx="1309494" cy="13648"/>
          </a:xfrm>
          <a:noFill/>
          <a:effectLst/>
        </p:grpSpPr>
        <p:cxnSp>
          <p:nvCxnSpPr>
            <p:cNvPr id="104" name="Straight Connector 103"/>
            <p:cNvCxnSpPr/>
            <p:nvPr/>
          </p:nvCxnSpPr>
          <p:spPr>
            <a:xfrm>
              <a:off x="1285161" y="3455156"/>
              <a:ext cx="529299" cy="0"/>
            </a:xfrm>
            <a:prstGeom prst="line">
              <a:avLst/>
            </a:prstGeom>
            <a:grpFill/>
            <a:ln>
              <a:solidFill>
                <a:srgbClr val="FFC00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05" name="Straight Connector 104"/>
            <p:cNvCxnSpPr/>
            <p:nvPr/>
          </p:nvCxnSpPr>
          <p:spPr>
            <a:xfrm flipH="1">
              <a:off x="1608512" y="3468804"/>
              <a:ext cx="578726" cy="0"/>
            </a:xfrm>
            <a:prstGeom prst="line">
              <a:avLst/>
            </a:prstGeom>
            <a:grpFill/>
            <a:ln w="38100">
              <a:solidFill>
                <a:srgbClr val="92D050"/>
              </a:solidFill>
            </a:ln>
            <a:effectLst>
              <a:glow rad="139700">
                <a:schemeClr val="accent4">
                  <a:satMod val="175000"/>
                  <a:alpha val="40000"/>
                </a:schemeClr>
              </a:glow>
            </a:effectLst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06" name="Straight Connector 105"/>
            <p:cNvCxnSpPr/>
            <p:nvPr/>
          </p:nvCxnSpPr>
          <p:spPr>
            <a:xfrm>
              <a:off x="2065356" y="3457431"/>
              <a:ext cx="529299" cy="0"/>
            </a:xfrm>
            <a:prstGeom prst="line">
              <a:avLst/>
            </a:prstGeom>
            <a:grpFill/>
            <a:ln>
              <a:solidFill>
                <a:srgbClr val="FFC00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grpSp>
        <p:nvGrpSpPr>
          <p:cNvPr id="107" name="Group 106"/>
          <p:cNvGrpSpPr/>
          <p:nvPr/>
        </p:nvGrpSpPr>
        <p:grpSpPr>
          <a:xfrm>
            <a:off x="9746746" y="1793920"/>
            <a:ext cx="1309494" cy="13648"/>
            <a:chOff x="1285161" y="3455156"/>
            <a:chExt cx="1309494" cy="13648"/>
          </a:xfrm>
          <a:noFill/>
          <a:effectLst/>
        </p:grpSpPr>
        <p:cxnSp>
          <p:nvCxnSpPr>
            <p:cNvPr id="108" name="Straight Connector 107"/>
            <p:cNvCxnSpPr/>
            <p:nvPr/>
          </p:nvCxnSpPr>
          <p:spPr>
            <a:xfrm>
              <a:off x="1285161" y="3455156"/>
              <a:ext cx="529299" cy="0"/>
            </a:xfrm>
            <a:prstGeom prst="line">
              <a:avLst/>
            </a:prstGeom>
            <a:grpFill/>
            <a:ln>
              <a:solidFill>
                <a:srgbClr val="FFC00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09" name="Straight Connector 108"/>
            <p:cNvCxnSpPr/>
            <p:nvPr/>
          </p:nvCxnSpPr>
          <p:spPr>
            <a:xfrm flipH="1">
              <a:off x="1608512" y="3468804"/>
              <a:ext cx="578726" cy="0"/>
            </a:xfrm>
            <a:prstGeom prst="line">
              <a:avLst/>
            </a:prstGeom>
            <a:grpFill/>
            <a:ln w="38100">
              <a:solidFill>
                <a:srgbClr val="92D050"/>
              </a:solidFill>
            </a:ln>
            <a:effectLst>
              <a:glow rad="139700">
                <a:schemeClr val="accent4">
                  <a:satMod val="175000"/>
                  <a:alpha val="40000"/>
                </a:schemeClr>
              </a:glow>
            </a:effectLst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10" name="Straight Connector 109"/>
            <p:cNvCxnSpPr/>
            <p:nvPr/>
          </p:nvCxnSpPr>
          <p:spPr>
            <a:xfrm>
              <a:off x="2065356" y="3457431"/>
              <a:ext cx="529299" cy="0"/>
            </a:xfrm>
            <a:prstGeom prst="line">
              <a:avLst/>
            </a:prstGeom>
            <a:grpFill/>
            <a:ln>
              <a:solidFill>
                <a:srgbClr val="FFC00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83" name="Rectangle 82"/>
          <p:cNvSpPr/>
          <p:nvPr/>
        </p:nvSpPr>
        <p:spPr>
          <a:xfrm flipV="1">
            <a:off x="9129797" y="2233707"/>
            <a:ext cx="405239" cy="106401"/>
          </a:xfrm>
          <a:prstGeom prst="rect">
            <a:avLst/>
          </a:prstGeom>
          <a:solidFill>
            <a:srgbClr val="92D050"/>
          </a:solidFill>
          <a:ln>
            <a:solidFill>
              <a:srgbClr val="FF0000"/>
            </a:solidFill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IN"/>
          </a:p>
        </p:txBody>
      </p:sp>
      <p:sp>
        <p:nvSpPr>
          <p:cNvPr id="87" name="Title 2"/>
          <p:cNvSpPr txBox="1">
            <a:spLocks/>
          </p:cNvSpPr>
          <p:nvPr/>
        </p:nvSpPr>
        <p:spPr>
          <a:xfrm>
            <a:off x="8443038" y="1836767"/>
            <a:ext cx="548062" cy="374928"/>
          </a:xfrm>
          <a:prstGeom prst="rect">
            <a:avLst/>
          </a:prstGeom>
          <a:noFill/>
          <a:effectLst/>
        </p:spPr>
        <p:txBody>
          <a:bodyPr vert="horz" lIns="91440" tIns="45720" rIns="91440" bIns="45720" rtlCol="0" anchor="b">
            <a:noAutofit/>
          </a:bodyPr>
          <a:lstStyle>
            <a:lvl1pPr algn="l" defTabSz="914400" rtl="0" eaLnBrk="1" latinLnBrk="0" hangingPunct="1">
              <a:lnSpc>
                <a:spcPct val="85000"/>
              </a:lnSpc>
              <a:spcBef>
                <a:spcPct val="0"/>
              </a:spcBef>
              <a:buNone/>
              <a:defRPr sz="7200" kern="1200" spc="-50" baseline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IN" sz="2000" i="1" dirty="0"/>
              <a:t>P1</a:t>
            </a:r>
          </a:p>
        </p:txBody>
      </p:sp>
      <p:sp>
        <p:nvSpPr>
          <p:cNvPr id="91" name="Title 2"/>
          <p:cNvSpPr txBox="1">
            <a:spLocks/>
          </p:cNvSpPr>
          <p:nvPr/>
        </p:nvSpPr>
        <p:spPr>
          <a:xfrm>
            <a:off x="8393427" y="1224623"/>
            <a:ext cx="2133513" cy="374928"/>
          </a:xfrm>
          <a:prstGeom prst="rect">
            <a:avLst/>
          </a:prstGeom>
          <a:noFill/>
          <a:effectLst/>
        </p:spPr>
        <p:txBody>
          <a:bodyPr vert="horz" lIns="91440" tIns="45720" rIns="91440" bIns="45720" rtlCol="0" anchor="b">
            <a:noAutofit/>
          </a:bodyPr>
          <a:lstStyle>
            <a:lvl1pPr algn="l" defTabSz="914400" rtl="0" eaLnBrk="1" latinLnBrk="0" hangingPunct="1">
              <a:lnSpc>
                <a:spcPct val="85000"/>
              </a:lnSpc>
              <a:spcBef>
                <a:spcPct val="0"/>
              </a:spcBef>
              <a:buNone/>
              <a:defRPr sz="7200" kern="1200" spc="-50" baseline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IN" sz="2000" i="1" dirty="0"/>
              <a:t>400 A</a:t>
            </a:r>
          </a:p>
        </p:txBody>
      </p:sp>
      <p:sp>
        <p:nvSpPr>
          <p:cNvPr id="93" name="Title 2"/>
          <p:cNvSpPr txBox="1">
            <a:spLocks/>
          </p:cNvSpPr>
          <p:nvPr/>
        </p:nvSpPr>
        <p:spPr>
          <a:xfrm>
            <a:off x="9591726" y="1852687"/>
            <a:ext cx="548062" cy="374928"/>
          </a:xfrm>
          <a:prstGeom prst="rect">
            <a:avLst/>
          </a:prstGeom>
          <a:noFill/>
          <a:effectLst/>
        </p:spPr>
        <p:txBody>
          <a:bodyPr vert="horz" lIns="91440" tIns="45720" rIns="91440" bIns="45720" rtlCol="0" anchor="b">
            <a:noAutofit/>
          </a:bodyPr>
          <a:lstStyle>
            <a:lvl1pPr algn="l" defTabSz="914400" rtl="0" eaLnBrk="1" latinLnBrk="0" hangingPunct="1">
              <a:lnSpc>
                <a:spcPct val="85000"/>
              </a:lnSpc>
              <a:spcBef>
                <a:spcPct val="0"/>
              </a:spcBef>
              <a:buNone/>
              <a:defRPr sz="7200" kern="1200" spc="-50" baseline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IN" sz="2000" i="1" dirty="0"/>
              <a:t>P2</a:t>
            </a:r>
          </a:p>
        </p:txBody>
      </p:sp>
      <p:sp>
        <p:nvSpPr>
          <p:cNvPr id="126" name="Oval 125"/>
          <p:cNvSpPr/>
          <p:nvPr/>
        </p:nvSpPr>
        <p:spPr>
          <a:xfrm>
            <a:off x="8937329" y="2725751"/>
            <a:ext cx="777923" cy="627797"/>
          </a:xfrm>
          <a:prstGeom prst="ellipse">
            <a:avLst/>
          </a:prstGeom>
          <a:noFill/>
          <a:ln>
            <a:solidFill>
              <a:srgbClr val="FFC000"/>
            </a:solidFill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IN"/>
          </a:p>
        </p:txBody>
      </p:sp>
      <p:sp>
        <p:nvSpPr>
          <p:cNvPr id="127" name="Rectangle 126"/>
          <p:cNvSpPr/>
          <p:nvPr/>
        </p:nvSpPr>
        <p:spPr>
          <a:xfrm>
            <a:off x="7756784" y="2718926"/>
            <a:ext cx="668740" cy="627797"/>
          </a:xfrm>
          <a:prstGeom prst="rect">
            <a:avLst/>
          </a:prstGeom>
          <a:noFill/>
          <a:ln>
            <a:solidFill>
              <a:srgbClr val="FFC000"/>
            </a:solidFill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IN"/>
          </a:p>
        </p:txBody>
      </p:sp>
      <p:cxnSp>
        <p:nvCxnSpPr>
          <p:cNvPr id="128" name="Straight Connector 127"/>
          <p:cNvCxnSpPr/>
          <p:nvPr/>
        </p:nvCxnSpPr>
        <p:spPr>
          <a:xfrm flipH="1">
            <a:off x="6166832" y="3026002"/>
            <a:ext cx="272954" cy="0"/>
          </a:xfrm>
          <a:prstGeom prst="line">
            <a:avLst/>
          </a:prstGeom>
          <a:ln>
            <a:solidFill>
              <a:srgbClr val="FFC000"/>
            </a:solidFill>
          </a:ln>
          <a:effectLst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9" name="Straight Connector 128"/>
          <p:cNvCxnSpPr>
            <a:stCxn id="127" idx="3"/>
            <a:endCxn id="126" idx="2"/>
          </p:cNvCxnSpPr>
          <p:nvPr/>
        </p:nvCxnSpPr>
        <p:spPr>
          <a:xfrm>
            <a:off x="8425524" y="3032825"/>
            <a:ext cx="511805" cy="6825"/>
          </a:xfrm>
          <a:prstGeom prst="line">
            <a:avLst/>
          </a:prstGeom>
          <a:ln>
            <a:solidFill>
              <a:srgbClr val="FFC000"/>
            </a:solidFill>
          </a:ln>
          <a:effectLst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0" name="Straight Arrow Connector 129"/>
          <p:cNvCxnSpPr/>
          <p:nvPr/>
        </p:nvCxnSpPr>
        <p:spPr>
          <a:xfrm>
            <a:off x="11038044" y="2993221"/>
            <a:ext cx="1065563" cy="0"/>
          </a:xfrm>
          <a:prstGeom prst="straightConnector1">
            <a:avLst/>
          </a:prstGeom>
          <a:ln>
            <a:solidFill>
              <a:srgbClr val="FFC000"/>
            </a:solidFill>
            <a:tailEnd type="triangle"/>
          </a:ln>
          <a:effectLst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31" name="Right Arrow 130"/>
          <p:cNvSpPr/>
          <p:nvPr/>
        </p:nvSpPr>
        <p:spPr>
          <a:xfrm>
            <a:off x="11844300" y="2897688"/>
            <a:ext cx="259307" cy="184245"/>
          </a:xfrm>
          <a:prstGeom prst="rightArrow">
            <a:avLst/>
          </a:prstGeom>
          <a:solidFill>
            <a:srgbClr val="FF5050"/>
          </a:solidFill>
          <a:ln>
            <a:solidFill>
              <a:srgbClr val="FFC000"/>
            </a:solidFill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IN"/>
          </a:p>
        </p:txBody>
      </p:sp>
      <p:grpSp>
        <p:nvGrpSpPr>
          <p:cNvPr id="132" name="Group 131"/>
          <p:cNvGrpSpPr/>
          <p:nvPr/>
        </p:nvGrpSpPr>
        <p:grpSpPr>
          <a:xfrm>
            <a:off x="6439780" y="3026001"/>
            <a:ext cx="1309494" cy="13648"/>
            <a:chOff x="1285161" y="3455156"/>
            <a:chExt cx="1309494" cy="13648"/>
          </a:xfrm>
          <a:noFill/>
          <a:effectLst/>
        </p:grpSpPr>
        <p:cxnSp>
          <p:nvCxnSpPr>
            <p:cNvPr id="133" name="Straight Connector 132"/>
            <p:cNvCxnSpPr/>
            <p:nvPr/>
          </p:nvCxnSpPr>
          <p:spPr>
            <a:xfrm>
              <a:off x="1285161" y="3455156"/>
              <a:ext cx="529299" cy="0"/>
            </a:xfrm>
            <a:prstGeom prst="line">
              <a:avLst/>
            </a:prstGeom>
            <a:grpFill/>
            <a:ln>
              <a:solidFill>
                <a:srgbClr val="FFC00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34" name="Straight Connector 133"/>
            <p:cNvCxnSpPr/>
            <p:nvPr/>
          </p:nvCxnSpPr>
          <p:spPr>
            <a:xfrm flipH="1">
              <a:off x="1608512" y="3468804"/>
              <a:ext cx="578726" cy="0"/>
            </a:xfrm>
            <a:prstGeom prst="line">
              <a:avLst/>
            </a:prstGeom>
            <a:grpFill/>
            <a:ln w="38100">
              <a:solidFill>
                <a:srgbClr val="92D050"/>
              </a:solidFill>
            </a:ln>
            <a:effectLst>
              <a:glow rad="139700">
                <a:schemeClr val="accent4">
                  <a:satMod val="175000"/>
                  <a:alpha val="40000"/>
                </a:schemeClr>
              </a:glow>
            </a:effectLst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35" name="Straight Connector 134"/>
            <p:cNvCxnSpPr/>
            <p:nvPr/>
          </p:nvCxnSpPr>
          <p:spPr>
            <a:xfrm>
              <a:off x="2065356" y="3457431"/>
              <a:ext cx="529299" cy="0"/>
            </a:xfrm>
            <a:prstGeom prst="line">
              <a:avLst/>
            </a:prstGeom>
            <a:grpFill/>
            <a:ln>
              <a:solidFill>
                <a:srgbClr val="FFC00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grpSp>
        <p:nvGrpSpPr>
          <p:cNvPr id="136" name="Group 135"/>
          <p:cNvGrpSpPr/>
          <p:nvPr/>
        </p:nvGrpSpPr>
        <p:grpSpPr>
          <a:xfrm>
            <a:off x="9758469" y="2987329"/>
            <a:ext cx="1309494" cy="13648"/>
            <a:chOff x="1285161" y="3455156"/>
            <a:chExt cx="1309494" cy="13648"/>
          </a:xfrm>
          <a:noFill/>
          <a:effectLst/>
        </p:grpSpPr>
        <p:cxnSp>
          <p:nvCxnSpPr>
            <p:cNvPr id="137" name="Straight Connector 136"/>
            <p:cNvCxnSpPr/>
            <p:nvPr/>
          </p:nvCxnSpPr>
          <p:spPr>
            <a:xfrm>
              <a:off x="1285161" y="3455156"/>
              <a:ext cx="529299" cy="0"/>
            </a:xfrm>
            <a:prstGeom prst="line">
              <a:avLst/>
            </a:prstGeom>
            <a:grpFill/>
            <a:ln>
              <a:solidFill>
                <a:srgbClr val="FFC00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38" name="Straight Connector 137"/>
            <p:cNvCxnSpPr/>
            <p:nvPr/>
          </p:nvCxnSpPr>
          <p:spPr>
            <a:xfrm flipH="1">
              <a:off x="1608512" y="3468804"/>
              <a:ext cx="578726" cy="0"/>
            </a:xfrm>
            <a:prstGeom prst="line">
              <a:avLst/>
            </a:prstGeom>
            <a:grpFill/>
            <a:ln w="38100">
              <a:solidFill>
                <a:srgbClr val="92D050"/>
              </a:solidFill>
            </a:ln>
            <a:effectLst>
              <a:glow rad="139700">
                <a:schemeClr val="accent4">
                  <a:satMod val="175000"/>
                  <a:alpha val="40000"/>
                </a:schemeClr>
              </a:glow>
            </a:effectLst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39" name="Straight Connector 138"/>
            <p:cNvCxnSpPr/>
            <p:nvPr/>
          </p:nvCxnSpPr>
          <p:spPr>
            <a:xfrm>
              <a:off x="2065356" y="3457431"/>
              <a:ext cx="529299" cy="0"/>
            </a:xfrm>
            <a:prstGeom prst="line">
              <a:avLst/>
            </a:prstGeom>
            <a:grpFill/>
            <a:ln>
              <a:solidFill>
                <a:srgbClr val="FFC00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140" name="Rectangle 139"/>
          <p:cNvSpPr/>
          <p:nvPr/>
        </p:nvSpPr>
        <p:spPr>
          <a:xfrm flipV="1">
            <a:off x="9141520" y="3427116"/>
            <a:ext cx="405239" cy="106401"/>
          </a:xfrm>
          <a:prstGeom prst="rect">
            <a:avLst/>
          </a:prstGeom>
          <a:solidFill>
            <a:srgbClr val="92D050"/>
          </a:solidFill>
          <a:ln>
            <a:solidFill>
              <a:srgbClr val="FF0000"/>
            </a:solidFill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IN"/>
          </a:p>
        </p:txBody>
      </p:sp>
      <p:sp>
        <p:nvSpPr>
          <p:cNvPr id="142" name="Title 2"/>
          <p:cNvSpPr txBox="1">
            <a:spLocks/>
          </p:cNvSpPr>
          <p:nvPr/>
        </p:nvSpPr>
        <p:spPr>
          <a:xfrm>
            <a:off x="8454761" y="3030176"/>
            <a:ext cx="548062" cy="374928"/>
          </a:xfrm>
          <a:prstGeom prst="rect">
            <a:avLst/>
          </a:prstGeom>
          <a:noFill/>
          <a:effectLst/>
        </p:spPr>
        <p:txBody>
          <a:bodyPr vert="horz" lIns="91440" tIns="45720" rIns="91440" bIns="45720" rtlCol="0" anchor="b">
            <a:noAutofit/>
          </a:bodyPr>
          <a:lstStyle>
            <a:lvl1pPr algn="l" defTabSz="914400" rtl="0" eaLnBrk="1" latinLnBrk="0" hangingPunct="1">
              <a:lnSpc>
                <a:spcPct val="85000"/>
              </a:lnSpc>
              <a:spcBef>
                <a:spcPct val="0"/>
              </a:spcBef>
              <a:buNone/>
              <a:defRPr sz="7200" kern="1200" spc="-50" baseline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IN" sz="2000" i="1" dirty="0"/>
              <a:t>P1</a:t>
            </a:r>
          </a:p>
        </p:txBody>
      </p:sp>
      <p:sp>
        <p:nvSpPr>
          <p:cNvPr id="143" name="Title 2"/>
          <p:cNvSpPr txBox="1">
            <a:spLocks/>
          </p:cNvSpPr>
          <p:nvPr/>
        </p:nvSpPr>
        <p:spPr>
          <a:xfrm>
            <a:off x="8405150" y="2418032"/>
            <a:ext cx="2133513" cy="374928"/>
          </a:xfrm>
          <a:prstGeom prst="rect">
            <a:avLst/>
          </a:prstGeom>
          <a:noFill/>
          <a:effectLst/>
        </p:spPr>
        <p:txBody>
          <a:bodyPr vert="horz" lIns="91440" tIns="45720" rIns="91440" bIns="45720" rtlCol="0" anchor="b">
            <a:noAutofit/>
          </a:bodyPr>
          <a:lstStyle>
            <a:lvl1pPr algn="l" defTabSz="914400" rtl="0" eaLnBrk="1" latinLnBrk="0" hangingPunct="1">
              <a:lnSpc>
                <a:spcPct val="85000"/>
              </a:lnSpc>
              <a:spcBef>
                <a:spcPct val="0"/>
              </a:spcBef>
              <a:buNone/>
              <a:defRPr sz="7200" kern="1200" spc="-50" baseline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IN" sz="2000" i="1" dirty="0"/>
              <a:t>400 A</a:t>
            </a:r>
          </a:p>
        </p:txBody>
      </p:sp>
      <p:sp>
        <p:nvSpPr>
          <p:cNvPr id="144" name="Title 2"/>
          <p:cNvSpPr txBox="1">
            <a:spLocks/>
          </p:cNvSpPr>
          <p:nvPr/>
        </p:nvSpPr>
        <p:spPr>
          <a:xfrm>
            <a:off x="9603449" y="3046096"/>
            <a:ext cx="548062" cy="374928"/>
          </a:xfrm>
          <a:prstGeom prst="rect">
            <a:avLst/>
          </a:prstGeom>
          <a:noFill/>
          <a:effectLst/>
        </p:spPr>
        <p:txBody>
          <a:bodyPr vert="horz" lIns="91440" tIns="45720" rIns="91440" bIns="45720" rtlCol="0" anchor="b">
            <a:noAutofit/>
          </a:bodyPr>
          <a:lstStyle>
            <a:lvl1pPr algn="l" defTabSz="914400" rtl="0" eaLnBrk="1" latinLnBrk="0" hangingPunct="1">
              <a:lnSpc>
                <a:spcPct val="85000"/>
              </a:lnSpc>
              <a:spcBef>
                <a:spcPct val="0"/>
              </a:spcBef>
              <a:buNone/>
              <a:defRPr sz="7200" kern="1200" spc="-50" baseline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IN" sz="2000" i="1" dirty="0"/>
              <a:t>P2</a:t>
            </a:r>
          </a:p>
        </p:txBody>
      </p:sp>
      <p:sp>
        <p:nvSpPr>
          <p:cNvPr id="146" name="Title 2"/>
          <p:cNvSpPr txBox="1">
            <a:spLocks/>
          </p:cNvSpPr>
          <p:nvPr/>
        </p:nvSpPr>
        <p:spPr>
          <a:xfrm>
            <a:off x="5937962" y="949627"/>
            <a:ext cx="548062" cy="374928"/>
          </a:xfrm>
          <a:prstGeom prst="rect">
            <a:avLst/>
          </a:prstGeom>
          <a:noFill/>
          <a:effectLst/>
        </p:spPr>
        <p:txBody>
          <a:bodyPr vert="horz" lIns="91440" tIns="45720" rIns="91440" bIns="45720" rtlCol="0" anchor="b">
            <a:noAutofit/>
          </a:bodyPr>
          <a:lstStyle>
            <a:lvl1pPr algn="l" defTabSz="914400" rtl="0" eaLnBrk="1" latinLnBrk="0" hangingPunct="1">
              <a:lnSpc>
                <a:spcPct val="85000"/>
              </a:lnSpc>
              <a:spcBef>
                <a:spcPct val="0"/>
              </a:spcBef>
              <a:buNone/>
              <a:defRPr sz="7200" kern="1200" spc="-50" baseline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IN" sz="2000" i="1" dirty="0">
                <a:solidFill>
                  <a:srgbClr val="FF0000"/>
                </a:solidFill>
              </a:rPr>
              <a:t>R</a:t>
            </a:r>
          </a:p>
        </p:txBody>
      </p:sp>
      <p:sp>
        <p:nvSpPr>
          <p:cNvPr id="147" name="Oval 146"/>
          <p:cNvSpPr/>
          <p:nvPr/>
        </p:nvSpPr>
        <p:spPr>
          <a:xfrm>
            <a:off x="8920914" y="4087971"/>
            <a:ext cx="777923" cy="627797"/>
          </a:xfrm>
          <a:prstGeom prst="ellipse">
            <a:avLst/>
          </a:prstGeom>
          <a:noFill/>
          <a:ln>
            <a:solidFill>
              <a:srgbClr val="FFC000"/>
            </a:solidFill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IN"/>
          </a:p>
        </p:txBody>
      </p:sp>
      <p:sp>
        <p:nvSpPr>
          <p:cNvPr id="148" name="Rectangle 147"/>
          <p:cNvSpPr/>
          <p:nvPr/>
        </p:nvSpPr>
        <p:spPr>
          <a:xfrm>
            <a:off x="7740369" y="4081146"/>
            <a:ext cx="668740" cy="627797"/>
          </a:xfrm>
          <a:prstGeom prst="rect">
            <a:avLst/>
          </a:prstGeom>
          <a:noFill/>
          <a:ln>
            <a:solidFill>
              <a:srgbClr val="FFC000"/>
            </a:solidFill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IN"/>
          </a:p>
        </p:txBody>
      </p:sp>
      <p:cxnSp>
        <p:nvCxnSpPr>
          <p:cNvPr id="149" name="Straight Connector 148"/>
          <p:cNvCxnSpPr/>
          <p:nvPr/>
        </p:nvCxnSpPr>
        <p:spPr>
          <a:xfrm flipH="1">
            <a:off x="6150417" y="4388222"/>
            <a:ext cx="272954" cy="0"/>
          </a:xfrm>
          <a:prstGeom prst="line">
            <a:avLst/>
          </a:prstGeom>
          <a:ln>
            <a:solidFill>
              <a:srgbClr val="FFC000"/>
            </a:solidFill>
          </a:ln>
          <a:effectLst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50" name="Straight Connector 149"/>
          <p:cNvCxnSpPr>
            <a:stCxn id="148" idx="3"/>
            <a:endCxn id="147" idx="2"/>
          </p:cNvCxnSpPr>
          <p:nvPr/>
        </p:nvCxnSpPr>
        <p:spPr>
          <a:xfrm>
            <a:off x="8409109" y="4395045"/>
            <a:ext cx="511805" cy="6825"/>
          </a:xfrm>
          <a:prstGeom prst="line">
            <a:avLst/>
          </a:prstGeom>
          <a:ln>
            <a:solidFill>
              <a:srgbClr val="FFC000"/>
            </a:solidFill>
          </a:ln>
          <a:effectLst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51" name="Straight Arrow Connector 150"/>
          <p:cNvCxnSpPr/>
          <p:nvPr/>
        </p:nvCxnSpPr>
        <p:spPr>
          <a:xfrm>
            <a:off x="11021629" y="4349091"/>
            <a:ext cx="1065563" cy="0"/>
          </a:xfrm>
          <a:prstGeom prst="straightConnector1">
            <a:avLst/>
          </a:prstGeom>
          <a:ln>
            <a:solidFill>
              <a:srgbClr val="FFC000"/>
            </a:solidFill>
            <a:tailEnd type="triangle"/>
          </a:ln>
          <a:effectLst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2" name="Right Arrow 151"/>
          <p:cNvSpPr/>
          <p:nvPr/>
        </p:nvSpPr>
        <p:spPr>
          <a:xfrm>
            <a:off x="11827885" y="4253558"/>
            <a:ext cx="259307" cy="184245"/>
          </a:xfrm>
          <a:prstGeom prst="rightArrow">
            <a:avLst/>
          </a:prstGeom>
          <a:solidFill>
            <a:srgbClr val="FF5050"/>
          </a:solidFill>
          <a:ln>
            <a:solidFill>
              <a:srgbClr val="FFC000"/>
            </a:solidFill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IN"/>
          </a:p>
        </p:txBody>
      </p:sp>
      <p:grpSp>
        <p:nvGrpSpPr>
          <p:cNvPr id="153" name="Group 152"/>
          <p:cNvGrpSpPr/>
          <p:nvPr/>
        </p:nvGrpSpPr>
        <p:grpSpPr>
          <a:xfrm>
            <a:off x="6423365" y="4388221"/>
            <a:ext cx="1309494" cy="13648"/>
            <a:chOff x="1285161" y="3455156"/>
            <a:chExt cx="1309494" cy="13648"/>
          </a:xfrm>
          <a:noFill/>
          <a:effectLst/>
        </p:grpSpPr>
        <p:cxnSp>
          <p:nvCxnSpPr>
            <p:cNvPr id="154" name="Straight Connector 153"/>
            <p:cNvCxnSpPr/>
            <p:nvPr/>
          </p:nvCxnSpPr>
          <p:spPr>
            <a:xfrm>
              <a:off x="1285161" y="3455156"/>
              <a:ext cx="529299" cy="0"/>
            </a:xfrm>
            <a:prstGeom prst="line">
              <a:avLst/>
            </a:prstGeom>
            <a:grpFill/>
            <a:ln>
              <a:solidFill>
                <a:srgbClr val="FFC00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58" name="Straight Connector 157"/>
            <p:cNvCxnSpPr/>
            <p:nvPr/>
          </p:nvCxnSpPr>
          <p:spPr>
            <a:xfrm flipH="1">
              <a:off x="1608512" y="3468804"/>
              <a:ext cx="578726" cy="0"/>
            </a:xfrm>
            <a:prstGeom prst="line">
              <a:avLst/>
            </a:prstGeom>
            <a:grpFill/>
            <a:ln w="38100">
              <a:solidFill>
                <a:srgbClr val="92D050"/>
              </a:solidFill>
            </a:ln>
            <a:effectLst>
              <a:glow rad="139700">
                <a:schemeClr val="accent4">
                  <a:satMod val="175000"/>
                  <a:alpha val="40000"/>
                </a:schemeClr>
              </a:glow>
            </a:effectLst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59" name="Straight Connector 158"/>
            <p:cNvCxnSpPr/>
            <p:nvPr/>
          </p:nvCxnSpPr>
          <p:spPr>
            <a:xfrm>
              <a:off x="2065356" y="3457431"/>
              <a:ext cx="529299" cy="0"/>
            </a:xfrm>
            <a:prstGeom prst="line">
              <a:avLst/>
            </a:prstGeom>
            <a:grpFill/>
            <a:ln>
              <a:solidFill>
                <a:srgbClr val="FFC00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grpSp>
        <p:nvGrpSpPr>
          <p:cNvPr id="160" name="Group 159"/>
          <p:cNvGrpSpPr/>
          <p:nvPr/>
        </p:nvGrpSpPr>
        <p:grpSpPr>
          <a:xfrm>
            <a:off x="9742054" y="4349549"/>
            <a:ext cx="1309494" cy="13648"/>
            <a:chOff x="1285161" y="3455156"/>
            <a:chExt cx="1309494" cy="13648"/>
          </a:xfrm>
          <a:noFill/>
          <a:effectLst/>
        </p:grpSpPr>
        <p:cxnSp>
          <p:nvCxnSpPr>
            <p:cNvPr id="161" name="Straight Connector 160"/>
            <p:cNvCxnSpPr/>
            <p:nvPr/>
          </p:nvCxnSpPr>
          <p:spPr>
            <a:xfrm>
              <a:off x="1285161" y="3455156"/>
              <a:ext cx="529299" cy="0"/>
            </a:xfrm>
            <a:prstGeom prst="line">
              <a:avLst/>
            </a:prstGeom>
            <a:grpFill/>
            <a:ln>
              <a:solidFill>
                <a:srgbClr val="FFC00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62" name="Straight Connector 161"/>
            <p:cNvCxnSpPr/>
            <p:nvPr/>
          </p:nvCxnSpPr>
          <p:spPr>
            <a:xfrm flipH="1">
              <a:off x="1608512" y="3468804"/>
              <a:ext cx="578726" cy="0"/>
            </a:xfrm>
            <a:prstGeom prst="line">
              <a:avLst/>
            </a:prstGeom>
            <a:grpFill/>
            <a:ln w="38100">
              <a:solidFill>
                <a:srgbClr val="92D050"/>
              </a:solidFill>
            </a:ln>
            <a:effectLst>
              <a:glow rad="139700">
                <a:schemeClr val="accent4">
                  <a:satMod val="175000"/>
                  <a:alpha val="40000"/>
                </a:schemeClr>
              </a:glow>
            </a:effectLst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63" name="Straight Connector 162"/>
            <p:cNvCxnSpPr/>
            <p:nvPr/>
          </p:nvCxnSpPr>
          <p:spPr>
            <a:xfrm>
              <a:off x="2065356" y="3457431"/>
              <a:ext cx="529299" cy="0"/>
            </a:xfrm>
            <a:prstGeom prst="line">
              <a:avLst/>
            </a:prstGeom>
            <a:grpFill/>
            <a:ln>
              <a:solidFill>
                <a:srgbClr val="FFC00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164" name="Rectangle 163"/>
          <p:cNvSpPr/>
          <p:nvPr/>
        </p:nvSpPr>
        <p:spPr>
          <a:xfrm flipV="1">
            <a:off x="9125105" y="4789336"/>
            <a:ext cx="405239" cy="106401"/>
          </a:xfrm>
          <a:prstGeom prst="rect">
            <a:avLst/>
          </a:prstGeom>
          <a:solidFill>
            <a:srgbClr val="92D050"/>
          </a:solidFill>
          <a:ln>
            <a:solidFill>
              <a:srgbClr val="FF0000"/>
            </a:solidFill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IN"/>
          </a:p>
        </p:txBody>
      </p:sp>
      <p:sp>
        <p:nvSpPr>
          <p:cNvPr id="165" name="Title 2"/>
          <p:cNvSpPr txBox="1">
            <a:spLocks/>
          </p:cNvSpPr>
          <p:nvPr/>
        </p:nvSpPr>
        <p:spPr>
          <a:xfrm>
            <a:off x="8438346" y="4392396"/>
            <a:ext cx="548062" cy="374928"/>
          </a:xfrm>
          <a:prstGeom prst="rect">
            <a:avLst/>
          </a:prstGeom>
          <a:noFill/>
          <a:effectLst/>
        </p:spPr>
        <p:txBody>
          <a:bodyPr vert="horz" lIns="91440" tIns="45720" rIns="91440" bIns="45720" rtlCol="0" anchor="b">
            <a:noAutofit/>
          </a:bodyPr>
          <a:lstStyle>
            <a:lvl1pPr algn="l" defTabSz="914400" rtl="0" eaLnBrk="1" latinLnBrk="0" hangingPunct="1">
              <a:lnSpc>
                <a:spcPct val="85000"/>
              </a:lnSpc>
              <a:spcBef>
                <a:spcPct val="0"/>
              </a:spcBef>
              <a:buNone/>
              <a:defRPr sz="7200" kern="1200" spc="-50" baseline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IN" sz="2000" i="1" dirty="0"/>
              <a:t>P1</a:t>
            </a:r>
          </a:p>
        </p:txBody>
      </p:sp>
      <p:sp>
        <p:nvSpPr>
          <p:cNvPr id="166" name="Title 2"/>
          <p:cNvSpPr txBox="1">
            <a:spLocks/>
          </p:cNvSpPr>
          <p:nvPr/>
        </p:nvSpPr>
        <p:spPr>
          <a:xfrm>
            <a:off x="8388735" y="3780252"/>
            <a:ext cx="2133513" cy="374928"/>
          </a:xfrm>
          <a:prstGeom prst="rect">
            <a:avLst/>
          </a:prstGeom>
          <a:noFill/>
          <a:effectLst/>
        </p:spPr>
        <p:txBody>
          <a:bodyPr vert="horz" lIns="91440" tIns="45720" rIns="91440" bIns="45720" rtlCol="0" anchor="b">
            <a:noAutofit/>
          </a:bodyPr>
          <a:lstStyle>
            <a:lvl1pPr algn="l" defTabSz="914400" rtl="0" eaLnBrk="1" latinLnBrk="0" hangingPunct="1">
              <a:lnSpc>
                <a:spcPct val="85000"/>
              </a:lnSpc>
              <a:spcBef>
                <a:spcPct val="0"/>
              </a:spcBef>
              <a:buNone/>
              <a:defRPr sz="7200" kern="1200" spc="-50" baseline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IN" sz="2000" i="1" dirty="0"/>
              <a:t>400 A</a:t>
            </a:r>
          </a:p>
        </p:txBody>
      </p:sp>
      <p:sp>
        <p:nvSpPr>
          <p:cNvPr id="167" name="Title 2"/>
          <p:cNvSpPr txBox="1">
            <a:spLocks/>
          </p:cNvSpPr>
          <p:nvPr/>
        </p:nvSpPr>
        <p:spPr>
          <a:xfrm>
            <a:off x="9587034" y="4408316"/>
            <a:ext cx="548062" cy="374928"/>
          </a:xfrm>
          <a:prstGeom prst="rect">
            <a:avLst/>
          </a:prstGeom>
          <a:noFill/>
          <a:effectLst/>
        </p:spPr>
        <p:txBody>
          <a:bodyPr vert="horz" lIns="91440" tIns="45720" rIns="91440" bIns="45720" rtlCol="0" anchor="b">
            <a:noAutofit/>
          </a:bodyPr>
          <a:lstStyle>
            <a:lvl1pPr algn="l" defTabSz="914400" rtl="0" eaLnBrk="1" latinLnBrk="0" hangingPunct="1">
              <a:lnSpc>
                <a:spcPct val="85000"/>
              </a:lnSpc>
              <a:spcBef>
                <a:spcPct val="0"/>
              </a:spcBef>
              <a:buNone/>
              <a:defRPr sz="7200" kern="1200" spc="-50" baseline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IN" sz="2000" i="1" dirty="0"/>
              <a:t>P2</a:t>
            </a:r>
          </a:p>
        </p:txBody>
      </p:sp>
      <p:sp>
        <p:nvSpPr>
          <p:cNvPr id="170" name="Oval 169"/>
          <p:cNvSpPr/>
          <p:nvPr/>
        </p:nvSpPr>
        <p:spPr>
          <a:xfrm flipH="1">
            <a:off x="2582852" y="4114393"/>
            <a:ext cx="777923" cy="627797"/>
          </a:xfrm>
          <a:prstGeom prst="ellipse">
            <a:avLst/>
          </a:prstGeom>
          <a:noFill/>
          <a:ln>
            <a:solidFill>
              <a:srgbClr val="FFC000"/>
            </a:solidFill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IN"/>
          </a:p>
        </p:txBody>
      </p:sp>
      <p:sp>
        <p:nvSpPr>
          <p:cNvPr id="171" name="Rectangle 170"/>
          <p:cNvSpPr/>
          <p:nvPr/>
        </p:nvSpPr>
        <p:spPr>
          <a:xfrm flipH="1">
            <a:off x="3872580" y="4107568"/>
            <a:ext cx="668740" cy="627797"/>
          </a:xfrm>
          <a:prstGeom prst="rect">
            <a:avLst/>
          </a:prstGeom>
          <a:solidFill>
            <a:srgbClr val="92D050"/>
          </a:solidFill>
          <a:ln>
            <a:solidFill>
              <a:srgbClr val="FFC000"/>
            </a:solidFill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IN"/>
          </a:p>
        </p:txBody>
      </p:sp>
      <p:cxnSp>
        <p:nvCxnSpPr>
          <p:cNvPr id="172" name="Straight Connector 171"/>
          <p:cNvCxnSpPr/>
          <p:nvPr/>
        </p:nvCxnSpPr>
        <p:spPr>
          <a:xfrm>
            <a:off x="5858318" y="4414644"/>
            <a:ext cx="272954" cy="0"/>
          </a:xfrm>
          <a:prstGeom prst="line">
            <a:avLst/>
          </a:prstGeom>
          <a:ln>
            <a:solidFill>
              <a:srgbClr val="FFC000"/>
            </a:solidFill>
          </a:ln>
          <a:effectLst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73" name="Straight Connector 172"/>
          <p:cNvCxnSpPr>
            <a:stCxn id="171" idx="3"/>
            <a:endCxn id="170" idx="2"/>
          </p:cNvCxnSpPr>
          <p:nvPr/>
        </p:nvCxnSpPr>
        <p:spPr>
          <a:xfrm flipH="1">
            <a:off x="3360775" y="4421467"/>
            <a:ext cx="511805" cy="6825"/>
          </a:xfrm>
          <a:prstGeom prst="line">
            <a:avLst/>
          </a:prstGeom>
          <a:ln>
            <a:solidFill>
              <a:srgbClr val="FFC000"/>
            </a:solidFill>
          </a:ln>
          <a:effectLst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176" name="Group 175"/>
          <p:cNvGrpSpPr/>
          <p:nvPr/>
        </p:nvGrpSpPr>
        <p:grpSpPr>
          <a:xfrm flipH="1">
            <a:off x="4548830" y="4414643"/>
            <a:ext cx="1309494" cy="13648"/>
            <a:chOff x="1285161" y="3455156"/>
            <a:chExt cx="1309494" cy="13648"/>
          </a:xfrm>
          <a:noFill/>
          <a:effectLst/>
        </p:grpSpPr>
        <p:cxnSp>
          <p:nvCxnSpPr>
            <p:cNvPr id="177" name="Straight Connector 176"/>
            <p:cNvCxnSpPr/>
            <p:nvPr/>
          </p:nvCxnSpPr>
          <p:spPr>
            <a:xfrm>
              <a:off x="1285161" y="3455156"/>
              <a:ext cx="529299" cy="0"/>
            </a:xfrm>
            <a:prstGeom prst="line">
              <a:avLst/>
            </a:prstGeom>
            <a:grpFill/>
            <a:ln>
              <a:solidFill>
                <a:srgbClr val="FFC00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78" name="Straight Connector 177"/>
            <p:cNvCxnSpPr/>
            <p:nvPr/>
          </p:nvCxnSpPr>
          <p:spPr>
            <a:xfrm flipH="1">
              <a:off x="1608512" y="3468804"/>
              <a:ext cx="578726" cy="0"/>
            </a:xfrm>
            <a:prstGeom prst="line">
              <a:avLst/>
            </a:prstGeom>
            <a:grpFill/>
            <a:ln w="38100">
              <a:solidFill>
                <a:srgbClr val="92D050"/>
              </a:solidFill>
            </a:ln>
            <a:effectLst>
              <a:glow rad="139700">
                <a:schemeClr val="accent4">
                  <a:satMod val="175000"/>
                  <a:alpha val="40000"/>
                </a:schemeClr>
              </a:glow>
            </a:effectLst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79" name="Straight Connector 178"/>
            <p:cNvCxnSpPr/>
            <p:nvPr/>
          </p:nvCxnSpPr>
          <p:spPr>
            <a:xfrm>
              <a:off x="2065356" y="3457431"/>
              <a:ext cx="529299" cy="0"/>
            </a:xfrm>
            <a:prstGeom prst="line">
              <a:avLst/>
            </a:prstGeom>
            <a:grpFill/>
            <a:ln>
              <a:solidFill>
                <a:srgbClr val="FFC00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grpSp>
        <p:nvGrpSpPr>
          <p:cNvPr id="180" name="Group 179"/>
          <p:cNvGrpSpPr/>
          <p:nvPr/>
        </p:nvGrpSpPr>
        <p:grpSpPr>
          <a:xfrm flipH="1">
            <a:off x="1230141" y="4375971"/>
            <a:ext cx="1309494" cy="13648"/>
            <a:chOff x="1285161" y="3455156"/>
            <a:chExt cx="1309494" cy="13648"/>
          </a:xfrm>
          <a:noFill/>
          <a:effectLst/>
        </p:grpSpPr>
        <p:cxnSp>
          <p:nvCxnSpPr>
            <p:cNvPr id="181" name="Straight Connector 180"/>
            <p:cNvCxnSpPr/>
            <p:nvPr/>
          </p:nvCxnSpPr>
          <p:spPr>
            <a:xfrm>
              <a:off x="1285161" y="3455156"/>
              <a:ext cx="529299" cy="0"/>
            </a:xfrm>
            <a:prstGeom prst="line">
              <a:avLst/>
            </a:prstGeom>
            <a:grpFill/>
            <a:ln>
              <a:solidFill>
                <a:srgbClr val="FFC00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2" name="Straight Connector 181"/>
            <p:cNvCxnSpPr/>
            <p:nvPr/>
          </p:nvCxnSpPr>
          <p:spPr>
            <a:xfrm flipH="1">
              <a:off x="1608512" y="3468804"/>
              <a:ext cx="578726" cy="0"/>
            </a:xfrm>
            <a:prstGeom prst="line">
              <a:avLst/>
            </a:prstGeom>
            <a:grpFill/>
            <a:ln w="38100">
              <a:solidFill>
                <a:srgbClr val="92D050"/>
              </a:solidFill>
            </a:ln>
            <a:effectLst>
              <a:glow rad="139700">
                <a:schemeClr val="accent4">
                  <a:satMod val="175000"/>
                  <a:alpha val="40000"/>
                </a:schemeClr>
              </a:glow>
            </a:effectLst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3" name="Straight Connector 182"/>
            <p:cNvCxnSpPr/>
            <p:nvPr/>
          </p:nvCxnSpPr>
          <p:spPr>
            <a:xfrm>
              <a:off x="2065356" y="3457431"/>
              <a:ext cx="529299" cy="0"/>
            </a:xfrm>
            <a:prstGeom prst="line">
              <a:avLst/>
            </a:prstGeom>
            <a:grpFill/>
            <a:ln>
              <a:solidFill>
                <a:srgbClr val="FFC00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184" name="Rectangle 183"/>
          <p:cNvSpPr/>
          <p:nvPr/>
        </p:nvSpPr>
        <p:spPr>
          <a:xfrm flipH="1" flipV="1">
            <a:off x="2751345" y="4815758"/>
            <a:ext cx="405239" cy="106401"/>
          </a:xfrm>
          <a:prstGeom prst="rect">
            <a:avLst/>
          </a:prstGeom>
          <a:solidFill>
            <a:srgbClr val="92D050"/>
          </a:solidFill>
          <a:ln>
            <a:solidFill>
              <a:srgbClr val="FF0000"/>
            </a:solidFill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IN"/>
          </a:p>
        </p:txBody>
      </p:sp>
      <p:sp>
        <p:nvSpPr>
          <p:cNvPr id="185" name="Title 2"/>
          <p:cNvSpPr txBox="1">
            <a:spLocks/>
          </p:cNvSpPr>
          <p:nvPr/>
        </p:nvSpPr>
        <p:spPr>
          <a:xfrm flipH="1">
            <a:off x="3295281" y="4418818"/>
            <a:ext cx="548062" cy="374928"/>
          </a:xfrm>
          <a:prstGeom prst="rect">
            <a:avLst/>
          </a:prstGeom>
          <a:noFill/>
          <a:effectLst/>
        </p:spPr>
        <p:txBody>
          <a:bodyPr vert="horz" lIns="91440" tIns="45720" rIns="91440" bIns="45720" rtlCol="0" anchor="b">
            <a:noAutofit/>
          </a:bodyPr>
          <a:lstStyle>
            <a:lvl1pPr algn="l" defTabSz="914400" rtl="0" eaLnBrk="1" latinLnBrk="0" hangingPunct="1">
              <a:lnSpc>
                <a:spcPct val="85000"/>
              </a:lnSpc>
              <a:spcBef>
                <a:spcPct val="0"/>
              </a:spcBef>
              <a:buNone/>
              <a:defRPr sz="7200" kern="1200" spc="-50" baseline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IN" sz="2000" i="1" dirty="0"/>
              <a:t>P1</a:t>
            </a:r>
          </a:p>
        </p:txBody>
      </p:sp>
      <p:sp>
        <p:nvSpPr>
          <p:cNvPr id="186" name="Title 2"/>
          <p:cNvSpPr txBox="1">
            <a:spLocks/>
          </p:cNvSpPr>
          <p:nvPr/>
        </p:nvSpPr>
        <p:spPr>
          <a:xfrm flipH="1">
            <a:off x="1759441" y="3806674"/>
            <a:ext cx="2133513" cy="374928"/>
          </a:xfrm>
          <a:prstGeom prst="rect">
            <a:avLst/>
          </a:prstGeom>
          <a:noFill/>
          <a:effectLst/>
        </p:spPr>
        <p:txBody>
          <a:bodyPr vert="horz" lIns="91440" tIns="45720" rIns="91440" bIns="45720" rtlCol="0" anchor="b">
            <a:noAutofit/>
          </a:bodyPr>
          <a:lstStyle>
            <a:lvl1pPr algn="l" defTabSz="914400" rtl="0" eaLnBrk="1" latinLnBrk="0" hangingPunct="1">
              <a:lnSpc>
                <a:spcPct val="85000"/>
              </a:lnSpc>
              <a:spcBef>
                <a:spcPct val="0"/>
              </a:spcBef>
              <a:buNone/>
              <a:defRPr sz="7200" kern="1200" spc="-50" baseline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IN" sz="2000" i="1" dirty="0"/>
              <a:t>400 A</a:t>
            </a:r>
          </a:p>
        </p:txBody>
      </p:sp>
      <p:sp>
        <p:nvSpPr>
          <p:cNvPr id="187" name="Title 2"/>
          <p:cNvSpPr txBox="1">
            <a:spLocks/>
          </p:cNvSpPr>
          <p:nvPr/>
        </p:nvSpPr>
        <p:spPr>
          <a:xfrm flipH="1">
            <a:off x="2146593" y="4434738"/>
            <a:ext cx="548062" cy="374928"/>
          </a:xfrm>
          <a:prstGeom prst="rect">
            <a:avLst/>
          </a:prstGeom>
          <a:noFill/>
          <a:effectLst/>
        </p:spPr>
        <p:txBody>
          <a:bodyPr vert="horz" lIns="91440" tIns="45720" rIns="91440" bIns="45720" rtlCol="0" anchor="b">
            <a:noAutofit/>
          </a:bodyPr>
          <a:lstStyle>
            <a:lvl1pPr algn="l" defTabSz="914400" rtl="0" eaLnBrk="1" latinLnBrk="0" hangingPunct="1">
              <a:lnSpc>
                <a:spcPct val="85000"/>
              </a:lnSpc>
              <a:spcBef>
                <a:spcPct val="0"/>
              </a:spcBef>
              <a:buNone/>
              <a:defRPr sz="7200" kern="1200" spc="-50" baseline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IN" sz="2000" i="1" dirty="0"/>
              <a:t>P2</a:t>
            </a:r>
          </a:p>
        </p:txBody>
      </p:sp>
      <p:sp>
        <p:nvSpPr>
          <p:cNvPr id="189" name="Oval 188"/>
          <p:cNvSpPr/>
          <p:nvPr/>
        </p:nvSpPr>
        <p:spPr>
          <a:xfrm flipH="1">
            <a:off x="2580510" y="2057533"/>
            <a:ext cx="777923" cy="627797"/>
          </a:xfrm>
          <a:prstGeom prst="ellipse">
            <a:avLst/>
          </a:prstGeom>
          <a:noFill/>
          <a:ln>
            <a:solidFill>
              <a:srgbClr val="FFC000"/>
            </a:solidFill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IN"/>
          </a:p>
        </p:txBody>
      </p:sp>
      <p:sp>
        <p:nvSpPr>
          <p:cNvPr id="190" name="Rectangle 189"/>
          <p:cNvSpPr/>
          <p:nvPr/>
        </p:nvSpPr>
        <p:spPr>
          <a:xfrm flipH="1">
            <a:off x="3870238" y="2050708"/>
            <a:ext cx="668740" cy="627797"/>
          </a:xfrm>
          <a:prstGeom prst="rect">
            <a:avLst/>
          </a:prstGeom>
          <a:solidFill>
            <a:srgbClr val="92D050"/>
          </a:solidFill>
          <a:ln>
            <a:solidFill>
              <a:srgbClr val="FFC000"/>
            </a:solidFill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IN"/>
          </a:p>
        </p:txBody>
      </p:sp>
      <p:cxnSp>
        <p:nvCxnSpPr>
          <p:cNvPr id="191" name="Straight Connector 190"/>
          <p:cNvCxnSpPr/>
          <p:nvPr/>
        </p:nvCxnSpPr>
        <p:spPr>
          <a:xfrm>
            <a:off x="5855976" y="2357784"/>
            <a:ext cx="272954" cy="0"/>
          </a:xfrm>
          <a:prstGeom prst="line">
            <a:avLst/>
          </a:prstGeom>
          <a:ln>
            <a:solidFill>
              <a:srgbClr val="FFC000"/>
            </a:solidFill>
          </a:ln>
          <a:effectLst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92" name="Straight Connector 191"/>
          <p:cNvCxnSpPr>
            <a:stCxn id="190" idx="3"/>
            <a:endCxn id="189" idx="2"/>
          </p:cNvCxnSpPr>
          <p:nvPr/>
        </p:nvCxnSpPr>
        <p:spPr>
          <a:xfrm flipH="1">
            <a:off x="3358433" y="2364607"/>
            <a:ext cx="511805" cy="6825"/>
          </a:xfrm>
          <a:prstGeom prst="line">
            <a:avLst/>
          </a:prstGeom>
          <a:ln>
            <a:solidFill>
              <a:srgbClr val="FFC000"/>
            </a:solidFill>
          </a:ln>
          <a:effectLst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93" name="Straight Arrow Connector 192"/>
          <p:cNvCxnSpPr/>
          <p:nvPr/>
        </p:nvCxnSpPr>
        <p:spPr>
          <a:xfrm flipH="1">
            <a:off x="710774" y="2325461"/>
            <a:ext cx="552620" cy="12242"/>
          </a:xfrm>
          <a:prstGeom prst="straightConnector1">
            <a:avLst/>
          </a:prstGeom>
          <a:ln>
            <a:solidFill>
              <a:srgbClr val="FFC000"/>
            </a:solidFill>
            <a:tailEnd type="triangle"/>
          </a:ln>
          <a:effectLst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94" name="Right Arrow 193"/>
          <p:cNvSpPr/>
          <p:nvPr/>
        </p:nvSpPr>
        <p:spPr>
          <a:xfrm>
            <a:off x="710773" y="2242170"/>
            <a:ext cx="259307" cy="184245"/>
          </a:xfrm>
          <a:prstGeom prst="rightArrow">
            <a:avLst/>
          </a:prstGeom>
          <a:solidFill>
            <a:srgbClr val="FF0000"/>
          </a:solidFill>
          <a:ln>
            <a:solidFill>
              <a:srgbClr val="FFC000"/>
            </a:solidFill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IN"/>
          </a:p>
        </p:txBody>
      </p:sp>
      <p:grpSp>
        <p:nvGrpSpPr>
          <p:cNvPr id="195" name="Group 194"/>
          <p:cNvGrpSpPr/>
          <p:nvPr/>
        </p:nvGrpSpPr>
        <p:grpSpPr>
          <a:xfrm flipH="1">
            <a:off x="4546488" y="2357783"/>
            <a:ext cx="1309494" cy="13648"/>
            <a:chOff x="1285161" y="3455156"/>
            <a:chExt cx="1309494" cy="13648"/>
          </a:xfrm>
          <a:noFill/>
          <a:effectLst/>
        </p:grpSpPr>
        <p:cxnSp>
          <p:nvCxnSpPr>
            <p:cNvPr id="204" name="Straight Connector 203"/>
            <p:cNvCxnSpPr/>
            <p:nvPr/>
          </p:nvCxnSpPr>
          <p:spPr>
            <a:xfrm>
              <a:off x="1285161" y="3455156"/>
              <a:ext cx="529299" cy="0"/>
            </a:xfrm>
            <a:prstGeom prst="line">
              <a:avLst/>
            </a:prstGeom>
            <a:grpFill/>
            <a:ln>
              <a:solidFill>
                <a:srgbClr val="FFC00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05" name="Straight Connector 204"/>
            <p:cNvCxnSpPr/>
            <p:nvPr/>
          </p:nvCxnSpPr>
          <p:spPr>
            <a:xfrm flipH="1">
              <a:off x="1608512" y="3468804"/>
              <a:ext cx="578726" cy="0"/>
            </a:xfrm>
            <a:prstGeom prst="line">
              <a:avLst/>
            </a:prstGeom>
            <a:grpFill/>
            <a:ln w="38100">
              <a:solidFill>
                <a:srgbClr val="92D050"/>
              </a:solidFill>
            </a:ln>
            <a:effectLst>
              <a:glow rad="139700">
                <a:schemeClr val="accent4">
                  <a:satMod val="175000"/>
                  <a:alpha val="40000"/>
                </a:schemeClr>
              </a:glow>
            </a:effectLst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06" name="Straight Connector 205"/>
            <p:cNvCxnSpPr/>
            <p:nvPr/>
          </p:nvCxnSpPr>
          <p:spPr>
            <a:xfrm>
              <a:off x="2065356" y="3457431"/>
              <a:ext cx="529299" cy="0"/>
            </a:xfrm>
            <a:prstGeom prst="line">
              <a:avLst/>
            </a:prstGeom>
            <a:grpFill/>
            <a:ln>
              <a:solidFill>
                <a:srgbClr val="FFC00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grpSp>
        <p:nvGrpSpPr>
          <p:cNvPr id="196" name="Group 195"/>
          <p:cNvGrpSpPr/>
          <p:nvPr/>
        </p:nvGrpSpPr>
        <p:grpSpPr>
          <a:xfrm flipH="1">
            <a:off x="1227799" y="2319111"/>
            <a:ext cx="1309494" cy="13648"/>
            <a:chOff x="1285161" y="3455156"/>
            <a:chExt cx="1309494" cy="13648"/>
          </a:xfrm>
          <a:noFill/>
          <a:effectLst/>
        </p:grpSpPr>
        <p:cxnSp>
          <p:nvCxnSpPr>
            <p:cNvPr id="201" name="Straight Connector 200"/>
            <p:cNvCxnSpPr/>
            <p:nvPr/>
          </p:nvCxnSpPr>
          <p:spPr>
            <a:xfrm>
              <a:off x="1285161" y="3455156"/>
              <a:ext cx="529299" cy="0"/>
            </a:xfrm>
            <a:prstGeom prst="line">
              <a:avLst/>
            </a:prstGeom>
            <a:grpFill/>
            <a:ln>
              <a:solidFill>
                <a:srgbClr val="FFC00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02" name="Straight Connector 201"/>
            <p:cNvCxnSpPr/>
            <p:nvPr/>
          </p:nvCxnSpPr>
          <p:spPr>
            <a:xfrm flipH="1">
              <a:off x="1608512" y="3468804"/>
              <a:ext cx="578726" cy="0"/>
            </a:xfrm>
            <a:prstGeom prst="line">
              <a:avLst/>
            </a:prstGeom>
            <a:grpFill/>
            <a:ln w="38100">
              <a:solidFill>
                <a:srgbClr val="92D050"/>
              </a:solidFill>
            </a:ln>
            <a:effectLst>
              <a:glow rad="139700">
                <a:schemeClr val="accent4">
                  <a:satMod val="175000"/>
                  <a:alpha val="40000"/>
                </a:schemeClr>
              </a:glow>
            </a:effectLst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03" name="Straight Connector 202"/>
            <p:cNvCxnSpPr/>
            <p:nvPr/>
          </p:nvCxnSpPr>
          <p:spPr>
            <a:xfrm>
              <a:off x="2065356" y="3457431"/>
              <a:ext cx="529299" cy="0"/>
            </a:xfrm>
            <a:prstGeom prst="line">
              <a:avLst/>
            </a:prstGeom>
            <a:grpFill/>
            <a:ln>
              <a:solidFill>
                <a:srgbClr val="FFC00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197" name="Rectangle 196"/>
          <p:cNvSpPr/>
          <p:nvPr/>
        </p:nvSpPr>
        <p:spPr>
          <a:xfrm flipH="1" flipV="1">
            <a:off x="2749003" y="2758898"/>
            <a:ext cx="405239" cy="106401"/>
          </a:xfrm>
          <a:prstGeom prst="rect">
            <a:avLst/>
          </a:prstGeom>
          <a:solidFill>
            <a:srgbClr val="92D050"/>
          </a:solidFill>
          <a:ln>
            <a:solidFill>
              <a:srgbClr val="FF0000"/>
            </a:solidFill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IN"/>
          </a:p>
        </p:txBody>
      </p:sp>
      <p:sp>
        <p:nvSpPr>
          <p:cNvPr id="198" name="Title 2"/>
          <p:cNvSpPr txBox="1">
            <a:spLocks/>
          </p:cNvSpPr>
          <p:nvPr/>
        </p:nvSpPr>
        <p:spPr>
          <a:xfrm flipH="1">
            <a:off x="3292939" y="2361958"/>
            <a:ext cx="548062" cy="374928"/>
          </a:xfrm>
          <a:prstGeom prst="rect">
            <a:avLst/>
          </a:prstGeom>
          <a:noFill/>
          <a:effectLst/>
        </p:spPr>
        <p:txBody>
          <a:bodyPr vert="horz" lIns="91440" tIns="45720" rIns="91440" bIns="45720" rtlCol="0" anchor="b">
            <a:noAutofit/>
          </a:bodyPr>
          <a:lstStyle>
            <a:lvl1pPr algn="l" defTabSz="914400" rtl="0" eaLnBrk="1" latinLnBrk="0" hangingPunct="1">
              <a:lnSpc>
                <a:spcPct val="85000"/>
              </a:lnSpc>
              <a:spcBef>
                <a:spcPct val="0"/>
              </a:spcBef>
              <a:buNone/>
              <a:defRPr sz="7200" kern="1200" spc="-50" baseline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IN" sz="2000" i="1" dirty="0"/>
              <a:t>P1</a:t>
            </a:r>
          </a:p>
        </p:txBody>
      </p:sp>
      <p:sp>
        <p:nvSpPr>
          <p:cNvPr id="199" name="Title 2"/>
          <p:cNvSpPr txBox="1">
            <a:spLocks/>
          </p:cNvSpPr>
          <p:nvPr/>
        </p:nvSpPr>
        <p:spPr>
          <a:xfrm flipH="1">
            <a:off x="1757099" y="1749814"/>
            <a:ext cx="2133513" cy="374928"/>
          </a:xfrm>
          <a:prstGeom prst="rect">
            <a:avLst/>
          </a:prstGeom>
          <a:noFill/>
          <a:effectLst/>
        </p:spPr>
        <p:txBody>
          <a:bodyPr vert="horz" lIns="91440" tIns="45720" rIns="91440" bIns="45720" rtlCol="0" anchor="b">
            <a:noAutofit/>
          </a:bodyPr>
          <a:lstStyle>
            <a:lvl1pPr algn="l" defTabSz="914400" rtl="0" eaLnBrk="1" latinLnBrk="0" hangingPunct="1">
              <a:lnSpc>
                <a:spcPct val="85000"/>
              </a:lnSpc>
              <a:spcBef>
                <a:spcPct val="0"/>
              </a:spcBef>
              <a:buNone/>
              <a:defRPr sz="7200" kern="1200" spc="-50" baseline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IN" sz="2000" i="1" dirty="0"/>
              <a:t>800 A</a:t>
            </a:r>
          </a:p>
        </p:txBody>
      </p:sp>
      <p:sp>
        <p:nvSpPr>
          <p:cNvPr id="200" name="Title 2"/>
          <p:cNvSpPr txBox="1">
            <a:spLocks/>
          </p:cNvSpPr>
          <p:nvPr/>
        </p:nvSpPr>
        <p:spPr>
          <a:xfrm flipH="1">
            <a:off x="2144251" y="2377878"/>
            <a:ext cx="548062" cy="374928"/>
          </a:xfrm>
          <a:prstGeom prst="rect">
            <a:avLst/>
          </a:prstGeom>
          <a:noFill/>
          <a:effectLst/>
        </p:spPr>
        <p:txBody>
          <a:bodyPr vert="horz" lIns="91440" tIns="45720" rIns="91440" bIns="45720" rtlCol="0" anchor="b">
            <a:noAutofit/>
          </a:bodyPr>
          <a:lstStyle>
            <a:lvl1pPr algn="l" defTabSz="914400" rtl="0" eaLnBrk="1" latinLnBrk="0" hangingPunct="1">
              <a:lnSpc>
                <a:spcPct val="85000"/>
              </a:lnSpc>
              <a:spcBef>
                <a:spcPct val="0"/>
              </a:spcBef>
              <a:buNone/>
              <a:defRPr sz="7200" kern="1200" spc="-50" baseline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IN" sz="2000" i="1" dirty="0"/>
              <a:t>P2</a:t>
            </a:r>
          </a:p>
        </p:txBody>
      </p:sp>
      <p:sp>
        <p:nvSpPr>
          <p:cNvPr id="207" name="Rectangle 206"/>
          <p:cNvSpPr/>
          <p:nvPr/>
        </p:nvSpPr>
        <p:spPr>
          <a:xfrm>
            <a:off x="9996849" y="1080520"/>
            <a:ext cx="1542410" cy="707886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4000" b="0" cap="none" spc="0" dirty="0">
                <a:ln w="0"/>
                <a:solidFill>
                  <a:srgbClr val="FF0000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0.5 </a:t>
            </a:r>
            <a:r>
              <a:rPr lang="en-US" sz="4000" b="0" i="1" cap="none" spc="0" dirty="0">
                <a:ln w="0"/>
                <a:solidFill>
                  <a:schemeClr val="accent2">
                    <a:lumMod val="20000"/>
                    <a:lumOff val="80000"/>
                  </a:schemeClr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Calibri" panose="020F0502020204030204" pitchFamily="34" charset="0"/>
                <a:cs typeface="Calibri" panose="020F0502020204030204" pitchFamily="34" charset="0"/>
              </a:rPr>
              <a:t>Ļ</a:t>
            </a:r>
            <a:r>
              <a:rPr lang="en-US" sz="4000" b="0" cap="none" spc="0" dirty="0">
                <a:ln w="0"/>
                <a:solidFill>
                  <a:srgbClr val="FF0000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0</a:t>
            </a:r>
          </a:p>
        </p:txBody>
      </p:sp>
      <p:sp>
        <p:nvSpPr>
          <p:cNvPr id="208" name="Rectangle 207"/>
          <p:cNvSpPr/>
          <p:nvPr/>
        </p:nvSpPr>
        <p:spPr>
          <a:xfrm>
            <a:off x="10008572" y="2329394"/>
            <a:ext cx="1542410" cy="707886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4000" b="0" cap="none" spc="0" dirty="0">
                <a:ln w="0"/>
                <a:solidFill>
                  <a:srgbClr val="FF0000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0.5 </a:t>
            </a:r>
            <a:r>
              <a:rPr lang="en-US" sz="4000" b="0" i="1" cap="none" spc="0" dirty="0">
                <a:ln w="0"/>
                <a:solidFill>
                  <a:schemeClr val="accent2">
                    <a:lumMod val="20000"/>
                    <a:lumOff val="80000"/>
                  </a:schemeClr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Calibri" panose="020F0502020204030204" pitchFamily="34" charset="0"/>
                <a:cs typeface="Calibri" panose="020F0502020204030204" pitchFamily="34" charset="0"/>
              </a:rPr>
              <a:t>Ļ</a:t>
            </a:r>
            <a:r>
              <a:rPr lang="en-US" sz="4000" b="0" cap="none" spc="0" dirty="0">
                <a:ln w="0"/>
                <a:solidFill>
                  <a:srgbClr val="FF0000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0</a:t>
            </a:r>
          </a:p>
        </p:txBody>
      </p:sp>
      <p:sp>
        <p:nvSpPr>
          <p:cNvPr id="209" name="Rectangle 208"/>
          <p:cNvSpPr/>
          <p:nvPr/>
        </p:nvSpPr>
        <p:spPr>
          <a:xfrm>
            <a:off x="10008570" y="3708836"/>
            <a:ext cx="1542410" cy="707886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4000" b="0" cap="none" spc="0" dirty="0">
                <a:ln w="0"/>
                <a:solidFill>
                  <a:srgbClr val="FF0000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0.5 </a:t>
            </a:r>
            <a:r>
              <a:rPr lang="en-US" sz="4000" b="0" i="1" cap="none" spc="0" dirty="0">
                <a:ln w="0"/>
                <a:solidFill>
                  <a:schemeClr val="accent2">
                    <a:lumMod val="20000"/>
                    <a:lumOff val="80000"/>
                  </a:schemeClr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Calibri" panose="020F0502020204030204" pitchFamily="34" charset="0"/>
                <a:cs typeface="Calibri" panose="020F0502020204030204" pitchFamily="34" charset="0"/>
              </a:rPr>
              <a:t>Ļ</a:t>
            </a:r>
            <a:r>
              <a:rPr lang="en-US" sz="4000" b="0" cap="none" spc="0" dirty="0">
                <a:ln w="0"/>
                <a:solidFill>
                  <a:srgbClr val="FF0000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0</a:t>
            </a:r>
          </a:p>
        </p:txBody>
      </p:sp>
      <p:sp>
        <p:nvSpPr>
          <p:cNvPr id="210" name="Rectangle 209"/>
          <p:cNvSpPr/>
          <p:nvPr/>
        </p:nvSpPr>
        <p:spPr>
          <a:xfrm>
            <a:off x="2211583" y="1134445"/>
            <a:ext cx="1633782" cy="707886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4000" b="0" cap="none" spc="0" dirty="0">
                <a:ln w="0"/>
                <a:solidFill>
                  <a:srgbClr val="FF0000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3 </a:t>
            </a:r>
            <a:r>
              <a:rPr lang="en-US" sz="4000" b="0" i="1" cap="none" spc="0" dirty="0">
                <a:ln w="0"/>
                <a:solidFill>
                  <a:schemeClr val="accent2">
                    <a:lumMod val="20000"/>
                    <a:lumOff val="80000"/>
                  </a:schemeClr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Calibri" panose="020F0502020204030204" pitchFamily="34" charset="0"/>
                <a:cs typeface="Calibri" panose="020F0502020204030204" pitchFamily="34" charset="0"/>
              </a:rPr>
              <a:t>Ļ</a:t>
            </a:r>
            <a:r>
              <a:rPr lang="en-US" sz="4000" b="0" cap="none" spc="0" dirty="0">
                <a:ln w="0"/>
                <a:solidFill>
                  <a:srgbClr val="FF0000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Calibri" panose="020F0502020204030204" pitchFamily="34" charset="0"/>
                <a:cs typeface="Calibri" panose="020F0502020204030204" pitchFamily="34" charset="0"/>
              </a:rPr>
              <a:t>18</a:t>
            </a:r>
            <a:r>
              <a:rPr lang="en-US" sz="4000" b="0" cap="none" spc="0" dirty="0">
                <a:ln w="0"/>
                <a:solidFill>
                  <a:srgbClr val="FF0000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0</a:t>
            </a:r>
          </a:p>
        </p:txBody>
      </p:sp>
      <p:sp>
        <p:nvSpPr>
          <p:cNvPr id="211" name="Rectangle 210"/>
          <p:cNvSpPr/>
          <p:nvPr/>
        </p:nvSpPr>
        <p:spPr>
          <a:xfrm>
            <a:off x="2154645" y="3267599"/>
            <a:ext cx="1633781" cy="707886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4000" b="0" cap="none" spc="0" dirty="0">
                <a:ln w="0"/>
                <a:solidFill>
                  <a:srgbClr val="FF0000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3 </a:t>
            </a:r>
            <a:r>
              <a:rPr lang="en-US" sz="4000" b="0" i="1" cap="none" spc="0" dirty="0">
                <a:ln w="0"/>
                <a:solidFill>
                  <a:schemeClr val="accent2">
                    <a:lumMod val="20000"/>
                    <a:lumOff val="80000"/>
                  </a:schemeClr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Calibri" panose="020F0502020204030204" pitchFamily="34" charset="0"/>
                <a:cs typeface="Calibri" panose="020F0502020204030204" pitchFamily="34" charset="0"/>
              </a:rPr>
              <a:t>Ļ</a:t>
            </a:r>
            <a:r>
              <a:rPr lang="en-US" sz="4000" b="0" cap="none" spc="0" dirty="0">
                <a:ln w="0"/>
                <a:solidFill>
                  <a:srgbClr val="FF0000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Calibri" panose="020F0502020204030204" pitchFamily="34" charset="0"/>
                <a:cs typeface="Calibri" panose="020F0502020204030204" pitchFamily="34" charset="0"/>
              </a:rPr>
              <a:t>18</a:t>
            </a:r>
            <a:r>
              <a:rPr lang="en-US" sz="4000" b="0" cap="none" spc="0" dirty="0">
                <a:ln w="0"/>
                <a:solidFill>
                  <a:srgbClr val="FF0000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0</a:t>
            </a:r>
          </a:p>
        </p:txBody>
      </p:sp>
      <p:sp>
        <p:nvSpPr>
          <p:cNvPr id="212" name="Rectangle 211"/>
          <p:cNvSpPr/>
          <p:nvPr/>
        </p:nvSpPr>
        <p:spPr>
          <a:xfrm>
            <a:off x="7756205" y="2725751"/>
            <a:ext cx="668740" cy="627797"/>
          </a:xfrm>
          <a:prstGeom prst="rect">
            <a:avLst/>
          </a:prstGeom>
          <a:solidFill>
            <a:srgbClr val="92D050"/>
          </a:solidFill>
          <a:ln>
            <a:solidFill>
              <a:srgbClr val="FFC000"/>
            </a:solidFill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IN"/>
          </a:p>
        </p:txBody>
      </p:sp>
      <p:sp>
        <p:nvSpPr>
          <p:cNvPr id="213" name="Rectangle 212"/>
          <p:cNvSpPr/>
          <p:nvPr/>
        </p:nvSpPr>
        <p:spPr>
          <a:xfrm>
            <a:off x="7739790" y="4087971"/>
            <a:ext cx="668740" cy="627797"/>
          </a:xfrm>
          <a:prstGeom prst="rect">
            <a:avLst/>
          </a:prstGeom>
          <a:solidFill>
            <a:srgbClr val="92D050"/>
          </a:solidFill>
          <a:ln>
            <a:solidFill>
              <a:srgbClr val="FFC000"/>
            </a:solidFill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IN"/>
          </a:p>
        </p:txBody>
      </p:sp>
      <p:sp>
        <p:nvSpPr>
          <p:cNvPr id="214" name="Title 2"/>
          <p:cNvSpPr txBox="1">
            <a:spLocks/>
          </p:cNvSpPr>
          <p:nvPr/>
        </p:nvSpPr>
        <p:spPr>
          <a:xfrm flipH="1">
            <a:off x="932299" y="2529110"/>
            <a:ext cx="548062" cy="374928"/>
          </a:xfrm>
          <a:prstGeom prst="rect">
            <a:avLst/>
          </a:prstGeom>
          <a:noFill/>
          <a:effectLst/>
        </p:spPr>
        <p:txBody>
          <a:bodyPr vert="horz" lIns="91440" tIns="45720" rIns="91440" bIns="45720" rtlCol="0" anchor="b">
            <a:noAutofit/>
          </a:bodyPr>
          <a:lstStyle>
            <a:lvl1pPr algn="l" defTabSz="914400" rtl="0" eaLnBrk="1" latinLnBrk="0" hangingPunct="1">
              <a:lnSpc>
                <a:spcPct val="85000"/>
              </a:lnSpc>
              <a:spcBef>
                <a:spcPct val="0"/>
              </a:spcBef>
              <a:buNone/>
              <a:defRPr sz="7200" kern="1200" spc="-50" baseline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IN" sz="2000" i="1" dirty="0"/>
              <a:t>F1</a:t>
            </a:r>
          </a:p>
        </p:txBody>
      </p:sp>
      <p:sp>
        <p:nvSpPr>
          <p:cNvPr id="215" name="Title 2"/>
          <p:cNvSpPr txBox="1">
            <a:spLocks/>
          </p:cNvSpPr>
          <p:nvPr/>
        </p:nvSpPr>
        <p:spPr>
          <a:xfrm flipH="1">
            <a:off x="744776" y="3991945"/>
            <a:ext cx="548062" cy="374928"/>
          </a:xfrm>
          <a:prstGeom prst="rect">
            <a:avLst/>
          </a:prstGeom>
          <a:noFill/>
          <a:effectLst/>
        </p:spPr>
        <p:txBody>
          <a:bodyPr vert="horz" lIns="91440" tIns="45720" rIns="91440" bIns="45720" rtlCol="0" anchor="b">
            <a:noAutofit/>
          </a:bodyPr>
          <a:lstStyle>
            <a:lvl1pPr algn="l" defTabSz="914400" rtl="0" eaLnBrk="1" latinLnBrk="0" hangingPunct="1">
              <a:lnSpc>
                <a:spcPct val="85000"/>
              </a:lnSpc>
              <a:spcBef>
                <a:spcPct val="0"/>
              </a:spcBef>
              <a:buNone/>
              <a:defRPr sz="7200" kern="1200" spc="-50" baseline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IN" sz="2000" i="1" dirty="0"/>
              <a:t>F2</a:t>
            </a:r>
          </a:p>
        </p:txBody>
      </p:sp>
      <p:sp>
        <p:nvSpPr>
          <p:cNvPr id="216" name="Title 2"/>
          <p:cNvSpPr txBox="1">
            <a:spLocks/>
          </p:cNvSpPr>
          <p:nvPr/>
        </p:nvSpPr>
        <p:spPr>
          <a:xfrm flipH="1">
            <a:off x="11650595" y="1443066"/>
            <a:ext cx="548062" cy="374928"/>
          </a:xfrm>
          <a:prstGeom prst="rect">
            <a:avLst/>
          </a:prstGeom>
          <a:noFill/>
          <a:effectLst/>
        </p:spPr>
        <p:txBody>
          <a:bodyPr vert="horz" lIns="91440" tIns="45720" rIns="91440" bIns="45720" rtlCol="0" anchor="b">
            <a:noAutofit/>
          </a:bodyPr>
          <a:lstStyle>
            <a:lvl1pPr algn="l" defTabSz="914400" rtl="0" eaLnBrk="1" latinLnBrk="0" hangingPunct="1">
              <a:lnSpc>
                <a:spcPct val="85000"/>
              </a:lnSpc>
              <a:spcBef>
                <a:spcPct val="0"/>
              </a:spcBef>
              <a:buNone/>
              <a:defRPr sz="7200" kern="1200" spc="-50" baseline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IN" sz="2000" i="1" dirty="0"/>
              <a:t>F3</a:t>
            </a:r>
          </a:p>
        </p:txBody>
      </p:sp>
      <p:cxnSp>
        <p:nvCxnSpPr>
          <p:cNvPr id="218" name="Straight Arrow Connector 217"/>
          <p:cNvCxnSpPr/>
          <p:nvPr/>
        </p:nvCxnSpPr>
        <p:spPr>
          <a:xfrm flipH="1">
            <a:off x="699401" y="4375846"/>
            <a:ext cx="552620" cy="12242"/>
          </a:xfrm>
          <a:prstGeom prst="straightConnector1">
            <a:avLst/>
          </a:prstGeom>
          <a:ln>
            <a:solidFill>
              <a:srgbClr val="FFC000"/>
            </a:solidFill>
            <a:tailEnd type="triangle"/>
          </a:ln>
          <a:effectLst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19" name="Right Arrow 218"/>
          <p:cNvSpPr/>
          <p:nvPr/>
        </p:nvSpPr>
        <p:spPr>
          <a:xfrm>
            <a:off x="699400" y="4292555"/>
            <a:ext cx="259307" cy="184245"/>
          </a:xfrm>
          <a:prstGeom prst="rightArrow">
            <a:avLst/>
          </a:prstGeom>
          <a:solidFill>
            <a:srgbClr val="FF0000"/>
          </a:solidFill>
          <a:ln>
            <a:solidFill>
              <a:srgbClr val="FFC000"/>
            </a:solidFill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IN"/>
          </a:p>
        </p:txBody>
      </p:sp>
      <p:sp>
        <p:nvSpPr>
          <p:cNvPr id="220" name="Title 2"/>
          <p:cNvSpPr txBox="1">
            <a:spLocks/>
          </p:cNvSpPr>
          <p:nvPr/>
        </p:nvSpPr>
        <p:spPr>
          <a:xfrm>
            <a:off x="9271818" y="2376825"/>
            <a:ext cx="391376" cy="191295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>
            <a:lvl1pPr algn="l" defTabSz="914400" rtl="0" eaLnBrk="1" latinLnBrk="0" hangingPunct="1">
              <a:lnSpc>
                <a:spcPct val="85000"/>
              </a:lnSpc>
              <a:spcBef>
                <a:spcPct val="0"/>
              </a:spcBef>
              <a:buNone/>
              <a:defRPr sz="7200" kern="1200" spc="-50" baseline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IN" sz="1000" i="1" dirty="0"/>
              <a:t>S2</a:t>
            </a:r>
          </a:p>
        </p:txBody>
      </p:sp>
      <p:sp>
        <p:nvSpPr>
          <p:cNvPr id="221" name="Title 2"/>
          <p:cNvSpPr txBox="1">
            <a:spLocks/>
          </p:cNvSpPr>
          <p:nvPr/>
        </p:nvSpPr>
        <p:spPr>
          <a:xfrm>
            <a:off x="9005994" y="2369283"/>
            <a:ext cx="391376" cy="191295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>
            <a:lvl1pPr algn="l" defTabSz="914400" rtl="0" eaLnBrk="1" latinLnBrk="0" hangingPunct="1">
              <a:lnSpc>
                <a:spcPct val="85000"/>
              </a:lnSpc>
              <a:spcBef>
                <a:spcPct val="0"/>
              </a:spcBef>
              <a:buNone/>
              <a:defRPr sz="7200" kern="1200" spc="-50" baseline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IN" sz="1000" i="1" dirty="0"/>
              <a:t>S1</a:t>
            </a:r>
          </a:p>
        </p:txBody>
      </p:sp>
      <p:sp>
        <p:nvSpPr>
          <p:cNvPr id="222" name="Title 2"/>
          <p:cNvSpPr txBox="1">
            <a:spLocks/>
          </p:cNvSpPr>
          <p:nvPr/>
        </p:nvSpPr>
        <p:spPr>
          <a:xfrm>
            <a:off x="2567335" y="2879335"/>
            <a:ext cx="391376" cy="191295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>
            <a:lvl1pPr algn="l" defTabSz="914400" rtl="0" eaLnBrk="1" latinLnBrk="0" hangingPunct="1">
              <a:lnSpc>
                <a:spcPct val="85000"/>
              </a:lnSpc>
              <a:spcBef>
                <a:spcPct val="0"/>
              </a:spcBef>
              <a:buNone/>
              <a:defRPr sz="7200" kern="1200" spc="-50" baseline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IN" sz="1000" i="1" dirty="0"/>
              <a:t>S2</a:t>
            </a:r>
          </a:p>
        </p:txBody>
      </p:sp>
      <p:sp>
        <p:nvSpPr>
          <p:cNvPr id="223" name="Title 2"/>
          <p:cNvSpPr txBox="1">
            <a:spLocks/>
          </p:cNvSpPr>
          <p:nvPr/>
        </p:nvSpPr>
        <p:spPr>
          <a:xfrm>
            <a:off x="2863138" y="2900108"/>
            <a:ext cx="391376" cy="191295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>
            <a:lvl1pPr algn="l" defTabSz="914400" rtl="0" eaLnBrk="1" latinLnBrk="0" hangingPunct="1">
              <a:lnSpc>
                <a:spcPct val="85000"/>
              </a:lnSpc>
              <a:spcBef>
                <a:spcPct val="0"/>
              </a:spcBef>
              <a:buNone/>
              <a:defRPr sz="7200" kern="1200" spc="-50" baseline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IN" sz="1000" i="1" dirty="0"/>
              <a:t>S1</a:t>
            </a:r>
          </a:p>
        </p:txBody>
      </p:sp>
      <p:sp>
        <p:nvSpPr>
          <p:cNvPr id="117" name="Lightning Bolt 116"/>
          <p:cNvSpPr/>
          <p:nvPr/>
        </p:nvSpPr>
        <p:spPr>
          <a:xfrm>
            <a:off x="7282975" y="4413242"/>
            <a:ext cx="647114" cy="1157652"/>
          </a:xfrm>
          <a:prstGeom prst="lightningBolt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IN"/>
          </a:p>
        </p:txBody>
      </p:sp>
      <p:sp>
        <p:nvSpPr>
          <p:cNvPr id="2" name="Rounded Rectangle 1"/>
          <p:cNvSpPr/>
          <p:nvPr/>
        </p:nvSpPr>
        <p:spPr>
          <a:xfrm>
            <a:off x="3456590" y="744464"/>
            <a:ext cx="5404495" cy="4892061"/>
          </a:xfrm>
          <a:prstGeom prst="roundRect">
            <a:avLst/>
          </a:prstGeom>
          <a:noFill/>
          <a:ln>
            <a:solidFill>
              <a:srgbClr val="FFFF00"/>
            </a:solidFill>
          </a:ln>
          <a:effectLst>
            <a:glow rad="139700">
              <a:schemeClr val="accent2">
                <a:satMod val="175000"/>
                <a:alpha val="40000"/>
              </a:schemeClr>
            </a:glo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IN"/>
          </a:p>
        </p:txBody>
      </p:sp>
      <p:sp>
        <p:nvSpPr>
          <p:cNvPr id="119" name="Rectangle 118"/>
          <p:cNvSpPr/>
          <p:nvPr/>
        </p:nvSpPr>
        <p:spPr>
          <a:xfrm>
            <a:off x="6059588" y="4935463"/>
            <a:ext cx="1410964" cy="707886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4000" b="0" cap="none" spc="0" dirty="0">
                <a:ln w="0"/>
                <a:solidFill>
                  <a:srgbClr val="FF0000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4.5 A</a:t>
            </a:r>
          </a:p>
        </p:txBody>
      </p:sp>
      <p:sp>
        <p:nvSpPr>
          <p:cNvPr id="120" name="Title 2"/>
          <p:cNvSpPr txBox="1">
            <a:spLocks/>
          </p:cNvSpPr>
          <p:nvPr/>
        </p:nvSpPr>
        <p:spPr>
          <a:xfrm flipH="1">
            <a:off x="11625572" y="2578102"/>
            <a:ext cx="548062" cy="374928"/>
          </a:xfrm>
          <a:prstGeom prst="rect">
            <a:avLst/>
          </a:prstGeom>
          <a:noFill/>
          <a:effectLst/>
        </p:spPr>
        <p:txBody>
          <a:bodyPr vert="horz" lIns="91440" tIns="45720" rIns="91440" bIns="45720" rtlCol="0" anchor="b">
            <a:noAutofit/>
          </a:bodyPr>
          <a:lstStyle>
            <a:lvl1pPr algn="l" defTabSz="914400" rtl="0" eaLnBrk="1" latinLnBrk="0" hangingPunct="1">
              <a:lnSpc>
                <a:spcPct val="85000"/>
              </a:lnSpc>
              <a:spcBef>
                <a:spcPct val="0"/>
              </a:spcBef>
              <a:buNone/>
              <a:defRPr sz="7200" kern="1200" spc="-50" baseline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IN" sz="2000" i="1" dirty="0"/>
              <a:t>F4</a:t>
            </a:r>
          </a:p>
        </p:txBody>
      </p:sp>
      <p:sp>
        <p:nvSpPr>
          <p:cNvPr id="121" name="Title 2"/>
          <p:cNvSpPr txBox="1">
            <a:spLocks/>
          </p:cNvSpPr>
          <p:nvPr/>
        </p:nvSpPr>
        <p:spPr>
          <a:xfrm flipH="1">
            <a:off x="11598276" y="3901942"/>
            <a:ext cx="548062" cy="374928"/>
          </a:xfrm>
          <a:prstGeom prst="rect">
            <a:avLst/>
          </a:prstGeom>
          <a:noFill/>
          <a:effectLst/>
        </p:spPr>
        <p:txBody>
          <a:bodyPr vert="horz" lIns="91440" tIns="45720" rIns="91440" bIns="45720" rtlCol="0" anchor="b">
            <a:noAutofit/>
          </a:bodyPr>
          <a:lstStyle>
            <a:lvl1pPr algn="l" defTabSz="914400" rtl="0" eaLnBrk="1" latinLnBrk="0" hangingPunct="1">
              <a:lnSpc>
                <a:spcPct val="85000"/>
              </a:lnSpc>
              <a:spcBef>
                <a:spcPct val="0"/>
              </a:spcBef>
              <a:buNone/>
              <a:defRPr sz="7200" kern="1200" spc="-50" baseline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IN" sz="2000" i="1" dirty="0"/>
              <a:t>F5</a:t>
            </a:r>
          </a:p>
        </p:txBody>
      </p:sp>
      <p:pic>
        <p:nvPicPr>
          <p:cNvPr id="122" name="Picture 4" descr="APTRANSCO ⚡️⚡️ - Electricity Transmission Company - APTRANSCO | LinkedIn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7541" y="17768"/>
            <a:ext cx="1057360" cy="97547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5AF61EBB-D770-1500-026D-2207CEEEF72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>
            <a:normAutofit lnSpcReduction="10000"/>
          </a:bodyPr>
          <a:lstStyle/>
          <a:p>
            <a:fld id="{19C1AEB4-7037-4088-A46E-D96AF956DC0D}" type="slidenum">
              <a:rPr lang="en-IN" smtClean="0"/>
              <a:t>131</a:t>
            </a:fld>
            <a:endParaRPr lang="en-IN"/>
          </a:p>
        </p:txBody>
      </p:sp>
      <p:grpSp>
        <p:nvGrpSpPr>
          <p:cNvPr id="5" name="Group 4">
            <a:extLst>
              <a:ext uri="{FF2B5EF4-FFF2-40B4-BE49-F238E27FC236}">
                <a16:creationId xmlns:a16="http://schemas.microsoft.com/office/drawing/2014/main" id="{E7015B54-2E72-B6B5-E41E-4C9AC3F9E9D6}"/>
              </a:ext>
            </a:extLst>
          </p:cNvPr>
          <p:cNvGrpSpPr/>
          <p:nvPr/>
        </p:nvGrpSpPr>
        <p:grpSpPr>
          <a:xfrm>
            <a:off x="11481757" y="74540"/>
            <a:ext cx="620304" cy="653010"/>
            <a:chOff x="8366841" y="1587144"/>
            <a:chExt cx="620304" cy="653010"/>
          </a:xfrm>
        </p:grpSpPr>
        <p:cxnSp>
          <p:nvCxnSpPr>
            <p:cNvPr id="6" name="Straight Connector 5">
              <a:extLst>
                <a:ext uri="{FF2B5EF4-FFF2-40B4-BE49-F238E27FC236}">
                  <a16:creationId xmlns:a16="http://schemas.microsoft.com/office/drawing/2014/main" id="{3DD7FB35-58AA-8B2E-E1D9-3E46EE5F3605}"/>
                </a:ext>
              </a:extLst>
            </p:cNvPr>
            <p:cNvCxnSpPr/>
            <p:nvPr/>
          </p:nvCxnSpPr>
          <p:spPr>
            <a:xfrm>
              <a:off x="8672017" y="1587144"/>
              <a:ext cx="0" cy="653010"/>
            </a:xfrm>
            <a:prstGeom prst="line">
              <a:avLst/>
            </a:prstGeom>
            <a:effectLst>
              <a:glow rad="63500">
                <a:schemeClr val="accent1">
                  <a:satMod val="175000"/>
                  <a:alpha val="40000"/>
                </a:schemeClr>
              </a:glow>
            </a:effectLst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" name="Straight Connector 6">
              <a:extLst>
                <a:ext uri="{FF2B5EF4-FFF2-40B4-BE49-F238E27FC236}">
                  <a16:creationId xmlns:a16="http://schemas.microsoft.com/office/drawing/2014/main" id="{DB12077F-B7BD-A6CE-AFC2-55239875CD56}"/>
                </a:ext>
              </a:extLst>
            </p:cNvPr>
            <p:cNvCxnSpPr/>
            <p:nvPr/>
          </p:nvCxnSpPr>
          <p:spPr>
            <a:xfrm>
              <a:off x="8366841" y="1917229"/>
              <a:ext cx="620304" cy="0"/>
            </a:xfrm>
            <a:prstGeom prst="line">
              <a:avLst/>
            </a:prstGeom>
            <a:effectLst>
              <a:glow rad="63500">
                <a:schemeClr val="accent1">
                  <a:satMod val="175000"/>
                  <a:alpha val="40000"/>
                </a:schemeClr>
              </a:glow>
            </a:effectLst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grpSp>
        <p:nvGrpSpPr>
          <p:cNvPr id="8" name="Group 7">
            <a:extLst>
              <a:ext uri="{FF2B5EF4-FFF2-40B4-BE49-F238E27FC236}">
                <a16:creationId xmlns:a16="http://schemas.microsoft.com/office/drawing/2014/main" id="{2076F8B5-5587-7F9E-8F2B-C0FA269AC2F9}"/>
              </a:ext>
            </a:extLst>
          </p:cNvPr>
          <p:cNvGrpSpPr/>
          <p:nvPr/>
        </p:nvGrpSpPr>
        <p:grpSpPr>
          <a:xfrm>
            <a:off x="11157779" y="-216759"/>
            <a:ext cx="1260000" cy="1260000"/>
            <a:chOff x="7064043" y="3066250"/>
            <a:chExt cx="1260000" cy="1260000"/>
          </a:xfrm>
        </p:grpSpPr>
        <p:sp>
          <p:nvSpPr>
            <p:cNvPr id="9" name="Oval 8">
              <a:extLst>
                <a:ext uri="{FF2B5EF4-FFF2-40B4-BE49-F238E27FC236}">
                  <a16:creationId xmlns:a16="http://schemas.microsoft.com/office/drawing/2014/main" id="{4DC6CFDB-7FCD-AF87-6D6E-7C20835CBB00}"/>
                </a:ext>
              </a:extLst>
            </p:cNvPr>
            <p:cNvSpPr/>
            <p:nvPr/>
          </p:nvSpPr>
          <p:spPr>
            <a:xfrm>
              <a:off x="7064043" y="3066250"/>
              <a:ext cx="1260000" cy="1260000"/>
            </a:xfrm>
            <a:prstGeom prst="ellipse">
              <a:avLst/>
            </a:prstGeom>
            <a:noFill/>
            <a:ln>
              <a:solidFill>
                <a:schemeClr val="bg1"/>
              </a:solidFill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IN"/>
            </a:p>
          </p:txBody>
        </p:sp>
        <p:grpSp>
          <p:nvGrpSpPr>
            <p:cNvPr id="10" name="Group 9">
              <a:extLst>
                <a:ext uri="{FF2B5EF4-FFF2-40B4-BE49-F238E27FC236}">
                  <a16:creationId xmlns:a16="http://schemas.microsoft.com/office/drawing/2014/main" id="{E1050367-1FF3-9492-023C-F17D1E48802A}"/>
                </a:ext>
              </a:extLst>
            </p:cNvPr>
            <p:cNvGrpSpPr/>
            <p:nvPr/>
          </p:nvGrpSpPr>
          <p:grpSpPr>
            <a:xfrm>
              <a:off x="7330553" y="3336250"/>
              <a:ext cx="726980" cy="720000"/>
              <a:chOff x="9768840" y="2275840"/>
              <a:chExt cx="726980" cy="720000"/>
            </a:xfrm>
          </p:grpSpPr>
          <p:sp>
            <p:nvSpPr>
              <p:cNvPr id="11" name="Oval 10">
                <a:extLst>
                  <a:ext uri="{FF2B5EF4-FFF2-40B4-BE49-F238E27FC236}">
                    <a16:creationId xmlns:a16="http://schemas.microsoft.com/office/drawing/2014/main" id="{F5022A2A-DCD0-25DB-2624-67366B50A35D}"/>
                  </a:ext>
                </a:extLst>
              </p:cNvPr>
              <p:cNvSpPr/>
              <p:nvPr/>
            </p:nvSpPr>
            <p:spPr>
              <a:xfrm>
                <a:off x="9768840" y="2275840"/>
                <a:ext cx="720000" cy="720000"/>
              </a:xfrm>
              <a:prstGeom prst="ellipse">
                <a:avLst/>
              </a:prstGeom>
              <a:noFill/>
              <a:ln>
                <a:solidFill>
                  <a:schemeClr val="bg1"/>
                </a:solidFill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IN"/>
              </a:p>
            </p:txBody>
          </p:sp>
          <p:cxnSp>
            <p:nvCxnSpPr>
              <p:cNvPr id="12" name="Straight Arrow Connector 11">
                <a:extLst>
                  <a:ext uri="{FF2B5EF4-FFF2-40B4-BE49-F238E27FC236}">
                    <a16:creationId xmlns:a16="http://schemas.microsoft.com/office/drawing/2014/main" id="{63D2B180-FE62-E4A4-9EB1-6438CBD8680D}"/>
                  </a:ext>
                </a:extLst>
              </p:cNvPr>
              <p:cNvCxnSpPr>
                <a:cxnSpLocks/>
              </p:cNvCxnSpPr>
              <p:nvPr/>
            </p:nvCxnSpPr>
            <p:spPr>
              <a:xfrm rot="7200000">
                <a:off x="9860407" y="2786655"/>
                <a:ext cx="360000" cy="6762"/>
              </a:xfrm>
              <a:prstGeom prst="straightConnector1">
                <a:avLst/>
              </a:prstGeom>
              <a:ln w="38100" cap="rnd">
                <a:solidFill>
                  <a:srgbClr val="FFFF00"/>
                </a:solidFill>
                <a:tailEnd type="triangle"/>
              </a:ln>
            </p:spPr>
            <p:style>
              <a:lnRef idx="2">
                <a:schemeClr val="accent3"/>
              </a:lnRef>
              <a:fillRef idx="0">
                <a:schemeClr val="accent3"/>
              </a:fillRef>
              <a:effectRef idx="1">
                <a:schemeClr val="accent3"/>
              </a:effectRef>
              <a:fontRef idx="minor">
                <a:schemeClr val="tx1"/>
              </a:fontRef>
            </p:style>
          </p:cxnSp>
          <p:cxnSp>
            <p:nvCxnSpPr>
              <p:cNvPr id="13" name="Straight Arrow Connector 12">
                <a:extLst>
                  <a:ext uri="{FF2B5EF4-FFF2-40B4-BE49-F238E27FC236}">
                    <a16:creationId xmlns:a16="http://schemas.microsoft.com/office/drawing/2014/main" id="{642BC65A-8B41-DBED-86D6-8372ADA485D2}"/>
                  </a:ext>
                </a:extLst>
              </p:cNvPr>
              <p:cNvCxnSpPr>
                <a:cxnSpLocks/>
              </p:cNvCxnSpPr>
              <p:nvPr/>
            </p:nvCxnSpPr>
            <p:spPr>
              <a:xfrm rot="14400000">
                <a:off x="9861767" y="2473195"/>
                <a:ext cx="360000" cy="6762"/>
              </a:xfrm>
              <a:prstGeom prst="straightConnector1">
                <a:avLst/>
              </a:prstGeom>
              <a:ln w="38100" cap="rnd">
                <a:solidFill>
                  <a:srgbClr val="0070C0"/>
                </a:solidFill>
                <a:tailEnd type="triangle"/>
              </a:ln>
            </p:spPr>
            <p:style>
              <a:lnRef idx="2">
                <a:schemeClr val="accent3"/>
              </a:lnRef>
              <a:fillRef idx="0">
                <a:schemeClr val="accent3"/>
              </a:fillRef>
              <a:effectRef idx="1">
                <a:schemeClr val="accent3"/>
              </a:effectRef>
              <a:fontRef idx="minor">
                <a:schemeClr val="tx1"/>
              </a:fontRef>
            </p:style>
          </p:cxnSp>
          <p:cxnSp>
            <p:nvCxnSpPr>
              <p:cNvPr id="14" name="Straight Arrow Connector 13">
                <a:extLst>
                  <a:ext uri="{FF2B5EF4-FFF2-40B4-BE49-F238E27FC236}">
                    <a16:creationId xmlns:a16="http://schemas.microsoft.com/office/drawing/2014/main" id="{75873211-2261-440C-51E2-4D793BB1ECE1}"/>
                  </a:ext>
                </a:extLst>
              </p:cNvPr>
              <p:cNvCxnSpPr/>
              <p:nvPr/>
            </p:nvCxnSpPr>
            <p:spPr>
              <a:xfrm>
                <a:off x="10135820" y="2629924"/>
                <a:ext cx="360000" cy="6762"/>
              </a:xfrm>
              <a:prstGeom prst="straightConnector1">
                <a:avLst/>
              </a:prstGeom>
              <a:ln w="38100" cap="rnd">
                <a:solidFill>
                  <a:srgbClr val="FF0000"/>
                </a:solidFill>
                <a:tailEnd type="triangle"/>
              </a:ln>
            </p:spPr>
            <p:style>
              <a:lnRef idx="2">
                <a:schemeClr val="accent3"/>
              </a:lnRef>
              <a:fillRef idx="0">
                <a:schemeClr val="accent3"/>
              </a:fillRef>
              <a:effectRef idx="1">
                <a:schemeClr val="accent3"/>
              </a:effectRef>
              <a:fontRef idx="minor">
                <a:schemeClr val="tx1"/>
              </a:fontRef>
            </p:style>
          </p:cxnSp>
        </p:grpSp>
      </p:grpSp>
      <p:sp>
        <p:nvSpPr>
          <p:cNvPr id="15" name="Rectangle 14">
            <a:extLst>
              <a:ext uri="{FF2B5EF4-FFF2-40B4-BE49-F238E27FC236}">
                <a16:creationId xmlns:a16="http://schemas.microsoft.com/office/drawing/2014/main" id="{38D13C22-D2B9-880B-E627-AAC92DCA7080}"/>
              </a:ext>
            </a:extLst>
          </p:cNvPr>
          <p:cNvSpPr/>
          <p:nvPr/>
        </p:nvSpPr>
        <p:spPr>
          <a:xfrm>
            <a:off x="11033567" y="-86686"/>
            <a:ext cx="513657" cy="405484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2000" b="0" cap="none" spc="0" dirty="0">
                <a:ln w="0"/>
                <a:solidFill>
                  <a:srgbClr val="92D050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120</a:t>
            </a:r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FD4990B1-08A1-C0C6-C96D-C37F3825B661}"/>
              </a:ext>
            </a:extLst>
          </p:cNvPr>
          <p:cNvSpPr/>
          <p:nvPr/>
        </p:nvSpPr>
        <p:spPr>
          <a:xfrm>
            <a:off x="11077769" y="566219"/>
            <a:ext cx="513657" cy="405484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2000" b="0" cap="none" spc="0" dirty="0">
                <a:ln w="0"/>
                <a:solidFill>
                  <a:srgbClr val="92D050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240</a:t>
            </a:r>
          </a:p>
        </p:txBody>
      </p:sp>
    </p:spTree>
    <p:extLst>
      <p:ext uri="{BB962C8B-B14F-4D97-AF65-F5344CB8AC3E}">
        <p14:creationId xmlns:p14="http://schemas.microsoft.com/office/powerpoint/2010/main" val="294748351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0">
        <p:cut/>
      </p:transition>
    </mc:Choice>
    <mc:Fallback xmlns="">
      <p:transition>
        <p:cut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8" presetClass="emph" presetSubtype="0" repeatCount="indefinite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Rot by="-21600000">
                                      <p:cBhvr>
                                        <p:cTn id="6" dur="20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" presetClass="entr" presetSubtype="4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1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1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9" presetID="35" presetClass="emph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discrete" valueType="str">
                                      <p:cBhvr>
                                        <p:cTn id="20" dur="1000" fill="hold"/>
                                        <p:tgtEl>
                                          <p:spTgt spid="1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hidden"/>
                                          </p:val>
                                        </p:tav>
                                        <p:tav tm="50000">
                                          <p:val>
                                            <p:strVal val="visible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1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1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1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4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9" dur="2000"/>
                                        <p:tgtEl>
                                          <p:spTgt spid="21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0" dur="2000" fill="hold"/>
                                        <p:tgtEl>
                                          <p:spTgt spid="21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2000" fill="hold"/>
                                        <p:tgtEl>
                                          <p:spTgt spid="21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2" presetID="45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4" dur="2000"/>
                                        <p:tgtEl>
                                          <p:spTgt spid="21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5" dur="2000" fill="hold"/>
                                        <p:tgtEl>
                                          <p:spTgt spid="21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2000" fill="hold"/>
                                        <p:tgtEl>
                                          <p:spTgt spid="21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10" grpId="0"/>
      <p:bldP spid="211" grpId="0"/>
      <p:bldP spid="117" grpId="0" animBg="1"/>
      <p:bldP spid="117" grpId="1" animBg="1"/>
      <p:bldP spid="2" grpId="0" animBg="1"/>
      <p:bldP spid="119" grpId="0"/>
    </p:bldLst>
  </p:timing>
</p:sld>
</file>

<file path=ppt/slides/slide1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/>
          <p:cNvSpPr>
            <a:spLocks noGrp="1"/>
          </p:cNvSpPr>
          <p:nvPr>
            <p:ph type="ctrTitle"/>
          </p:nvPr>
        </p:nvSpPr>
        <p:spPr>
          <a:xfrm>
            <a:off x="3456650" y="107119"/>
            <a:ext cx="5912433" cy="633120"/>
          </a:xfrm>
        </p:spPr>
        <p:txBody>
          <a:bodyPr>
            <a:normAutofit fontScale="90000"/>
          </a:bodyPr>
          <a:lstStyle/>
          <a:p>
            <a:pPr algn="ctr"/>
            <a:r>
              <a:rPr lang="en-IN" sz="4000" i="1" u="sng" dirty="0"/>
              <a:t>220 kV Bus bar protection</a:t>
            </a:r>
          </a:p>
        </p:txBody>
      </p:sp>
      <p:cxnSp>
        <p:nvCxnSpPr>
          <p:cNvPr id="77" name="Straight Connector 76"/>
          <p:cNvCxnSpPr/>
          <p:nvPr/>
        </p:nvCxnSpPr>
        <p:spPr>
          <a:xfrm flipH="1" flipV="1">
            <a:off x="6155109" y="1341278"/>
            <a:ext cx="11723" cy="5364322"/>
          </a:xfrm>
          <a:prstGeom prst="line">
            <a:avLst/>
          </a:prstGeom>
          <a:ln>
            <a:solidFill>
              <a:srgbClr val="FF0000">
                <a:alpha val="95000"/>
              </a:srgbClr>
            </a:solidFill>
          </a:ln>
          <a:effectLst>
            <a:glow rad="63500">
              <a:schemeClr val="accent1">
                <a:satMod val="175000"/>
                <a:alpha val="40000"/>
              </a:schemeClr>
            </a:glow>
            <a:outerShdw blurRad="50800" dist="15240" dir="5400000" algn="tl" rotWithShape="0">
              <a:srgbClr val="000000">
                <a:alpha val="75000"/>
              </a:srgbClr>
            </a:outerShdw>
          </a:effectLst>
        </p:spPr>
        <p:style>
          <a:lnRef idx="3">
            <a:schemeClr val="accent4"/>
          </a:lnRef>
          <a:fillRef idx="0">
            <a:schemeClr val="accent4"/>
          </a:fillRef>
          <a:effectRef idx="2">
            <a:schemeClr val="accent4"/>
          </a:effectRef>
          <a:fontRef idx="minor">
            <a:schemeClr val="tx1"/>
          </a:fontRef>
        </p:style>
      </p:cxnSp>
      <p:sp>
        <p:nvSpPr>
          <p:cNvPr id="88" name="Oval 87"/>
          <p:cNvSpPr/>
          <p:nvPr/>
        </p:nvSpPr>
        <p:spPr>
          <a:xfrm>
            <a:off x="8925606" y="1532342"/>
            <a:ext cx="777923" cy="627797"/>
          </a:xfrm>
          <a:prstGeom prst="ellipse">
            <a:avLst/>
          </a:prstGeom>
          <a:noFill/>
          <a:ln>
            <a:solidFill>
              <a:srgbClr val="FFC000"/>
            </a:solidFill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IN"/>
          </a:p>
        </p:txBody>
      </p:sp>
      <p:sp>
        <p:nvSpPr>
          <p:cNvPr id="90" name="Rectangle 89"/>
          <p:cNvSpPr/>
          <p:nvPr/>
        </p:nvSpPr>
        <p:spPr>
          <a:xfrm>
            <a:off x="7745061" y="1525517"/>
            <a:ext cx="668740" cy="627797"/>
          </a:xfrm>
          <a:prstGeom prst="rect">
            <a:avLst/>
          </a:prstGeom>
          <a:solidFill>
            <a:srgbClr val="92D050"/>
          </a:solidFill>
          <a:ln>
            <a:solidFill>
              <a:srgbClr val="FFC000"/>
            </a:solidFill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IN"/>
          </a:p>
        </p:txBody>
      </p:sp>
      <p:cxnSp>
        <p:nvCxnSpPr>
          <p:cNvPr id="99" name="Straight Connector 98"/>
          <p:cNvCxnSpPr/>
          <p:nvPr/>
        </p:nvCxnSpPr>
        <p:spPr>
          <a:xfrm flipH="1">
            <a:off x="6155109" y="1832593"/>
            <a:ext cx="272954" cy="0"/>
          </a:xfrm>
          <a:prstGeom prst="line">
            <a:avLst/>
          </a:prstGeom>
          <a:ln>
            <a:solidFill>
              <a:srgbClr val="FFC000"/>
            </a:solidFill>
          </a:ln>
          <a:effectLst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0" name="Straight Connector 99"/>
          <p:cNvCxnSpPr>
            <a:stCxn id="90" idx="3"/>
            <a:endCxn id="88" idx="2"/>
          </p:cNvCxnSpPr>
          <p:nvPr/>
        </p:nvCxnSpPr>
        <p:spPr>
          <a:xfrm>
            <a:off x="8413801" y="1839416"/>
            <a:ext cx="511805" cy="6825"/>
          </a:xfrm>
          <a:prstGeom prst="line">
            <a:avLst/>
          </a:prstGeom>
          <a:ln>
            <a:solidFill>
              <a:srgbClr val="FFC000"/>
            </a:solidFill>
          </a:ln>
          <a:effectLst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1" name="Straight Arrow Connector 100"/>
          <p:cNvCxnSpPr/>
          <p:nvPr/>
        </p:nvCxnSpPr>
        <p:spPr>
          <a:xfrm>
            <a:off x="11026321" y="1806162"/>
            <a:ext cx="1065563" cy="0"/>
          </a:xfrm>
          <a:prstGeom prst="straightConnector1">
            <a:avLst/>
          </a:prstGeom>
          <a:ln>
            <a:solidFill>
              <a:srgbClr val="FFC000"/>
            </a:solidFill>
            <a:tailEnd type="triangle"/>
          </a:ln>
          <a:effectLst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2" name="Right Arrow 101"/>
          <p:cNvSpPr/>
          <p:nvPr/>
        </p:nvSpPr>
        <p:spPr>
          <a:xfrm>
            <a:off x="11832577" y="1710629"/>
            <a:ext cx="259307" cy="184245"/>
          </a:xfrm>
          <a:prstGeom prst="rightArrow">
            <a:avLst/>
          </a:prstGeom>
          <a:solidFill>
            <a:srgbClr val="FF5050"/>
          </a:solidFill>
          <a:ln>
            <a:solidFill>
              <a:srgbClr val="FFC000"/>
            </a:solidFill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IN"/>
          </a:p>
        </p:txBody>
      </p:sp>
      <p:grpSp>
        <p:nvGrpSpPr>
          <p:cNvPr id="66" name="Group 65"/>
          <p:cNvGrpSpPr/>
          <p:nvPr/>
        </p:nvGrpSpPr>
        <p:grpSpPr>
          <a:xfrm>
            <a:off x="6428057" y="1832592"/>
            <a:ext cx="1309494" cy="13648"/>
            <a:chOff x="1285161" y="3455156"/>
            <a:chExt cx="1309494" cy="13648"/>
          </a:xfrm>
          <a:noFill/>
          <a:effectLst/>
        </p:grpSpPr>
        <p:cxnSp>
          <p:nvCxnSpPr>
            <p:cNvPr id="104" name="Straight Connector 103"/>
            <p:cNvCxnSpPr/>
            <p:nvPr/>
          </p:nvCxnSpPr>
          <p:spPr>
            <a:xfrm>
              <a:off x="1285161" y="3455156"/>
              <a:ext cx="529299" cy="0"/>
            </a:xfrm>
            <a:prstGeom prst="line">
              <a:avLst/>
            </a:prstGeom>
            <a:grpFill/>
            <a:ln>
              <a:solidFill>
                <a:srgbClr val="FFC00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05" name="Straight Connector 104"/>
            <p:cNvCxnSpPr/>
            <p:nvPr/>
          </p:nvCxnSpPr>
          <p:spPr>
            <a:xfrm flipH="1">
              <a:off x="1608512" y="3468804"/>
              <a:ext cx="578726" cy="0"/>
            </a:xfrm>
            <a:prstGeom prst="line">
              <a:avLst/>
            </a:prstGeom>
            <a:grpFill/>
            <a:ln w="38100">
              <a:solidFill>
                <a:srgbClr val="92D050"/>
              </a:solidFill>
            </a:ln>
            <a:effectLst>
              <a:glow rad="139700">
                <a:schemeClr val="accent4">
                  <a:satMod val="175000"/>
                  <a:alpha val="40000"/>
                </a:schemeClr>
              </a:glow>
            </a:effectLst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06" name="Straight Connector 105"/>
            <p:cNvCxnSpPr/>
            <p:nvPr/>
          </p:nvCxnSpPr>
          <p:spPr>
            <a:xfrm>
              <a:off x="2065356" y="3457431"/>
              <a:ext cx="529299" cy="0"/>
            </a:xfrm>
            <a:prstGeom prst="line">
              <a:avLst/>
            </a:prstGeom>
            <a:grpFill/>
            <a:ln>
              <a:solidFill>
                <a:srgbClr val="FFC00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grpSp>
        <p:nvGrpSpPr>
          <p:cNvPr id="107" name="Group 106"/>
          <p:cNvGrpSpPr/>
          <p:nvPr/>
        </p:nvGrpSpPr>
        <p:grpSpPr>
          <a:xfrm>
            <a:off x="9746746" y="1793920"/>
            <a:ext cx="1309494" cy="13648"/>
            <a:chOff x="1285161" y="3455156"/>
            <a:chExt cx="1309494" cy="13648"/>
          </a:xfrm>
          <a:noFill/>
          <a:effectLst/>
        </p:grpSpPr>
        <p:cxnSp>
          <p:nvCxnSpPr>
            <p:cNvPr id="108" name="Straight Connector 107"/>
            <p:cNvCxnSpPr/>
            <p:nvPr/>
          </p:nvCxnSpPr>
          <p:spPr>
            <a:xfrm>
              <a:off x="1285161" y="3455156"/>
              <a:ext cx="529299" cy="0"/>
            </a:xfrm>
            <a:prstGeom prst="line">
              <a:avLst/>
            </a:prstGeom>
            <a:grpFill/>
            <a:ln>
              <a:solidFill>
                <a:srgbClr val="FFC00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09" name="Straight Connector 108"/>
            <p:cNvCxnSpPr/>
            <p:nvPr/>
          </p:nvCxnSpPr>
          <p:spPr>
            <a:xfrm flipH="1">
              <a:off x="1608512" y="3468804"/>
              <a:ext cx="578726" cy="0"/>
            </a:xfrm>
            <a:prstGeom prst="line">
              <a:avLst/>
            </a:prstGeom>
            <a:grpFill/>
            <a:ln w="38100">
              <a:solidFill>
                <a:srgbClr val="92D050"/>
              </a:solidFill>
            </a:ln>
            <a:effectLst>
              <a:glow rad="139700">
                <a:schemeClr val="accent4">
                  <a:satMod val="175000"/>
                  <a:alpha val="40000"/>
                </a:schemeClr>
              </a:glow>
            </a:effectLst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10" name="Straight Connector 109"/>
            <p:cNvCxnSpPr/>
            <p:nvPr/>
          </p:nvCxnSpPr>
          <p:spPr>
            <a:xfrm>
              <a:off x="2065356" y="3457431"/>
              <a:ext cx="529299" cy="0"/>
            </a:xfrm>
            <a:prstGeom prst="line">
              <a:avLst/>
            </a:prstGeom>
            <a:grpFill/>
            <a:ln>
              <a:solidFill>
                <a:srgbClr val="FFC00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83" name="Rectangle 82"/>
          <p:cNvSpPr/>
          <p:nvPr/>
        </p:nvSpPr>
        <p:spPr>
          <a:xfrm flipV="1">
            <a:off x="9129797" y="1769679"/>
            <a:ext cx="405239" cy="106401"/>
          </a:xfrm>
          <a:prstGeom prst="rect">
            <a:avLst/>
          </a:prstGeom>
          <a:solidFill>
            <a:srgbClr val="92D050"/>
          </a:solidFill>
          <a:ln>
            <a:solidFill>
              <a:srgbClr val="FF0000"/>
            </a:solidFill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IN"/>
          </a:p>
        </p:txBody>
      </p:sp>
      <p:sp>
        <p:nvSpPr>
          <p:cNvPr id="87" name="Title 2"/>
          <p:cNvSpPr txBox="1">
            <a:spLocks/>
          </p:cNvSpPr>
          <p:nvPr/>
        </p:nvSpPr>
        <p:spPr>
          <a:xfrm>
            <a:off x="8443038" y="1836767"/>
            <a:ext cx="548062" cy="374928"/>
          </a:xfrm>
          <a:prstGeom prst="rect">
            <a:avLst/>
          </a:prstGeom>
          <a:noFill/>
          <a:effectLst/>
        </p:spPr>
        <p:txBody>
          <a:bodyPr vert="horz" lIns="91440" tIns="45720" rIns="91440" bIns="45720" rtlCol="0" anchor="b">
            <a:noAutofit/>
          </a:bodyPr>
          <a:lstStyle>
            <a:lvl1pPr algn="l" defTabSz="914400" rtl="0" eaLnBrk="1" latinLnBrk="0" hangingPunct="1">
              <a:lnSpc>
                <a:spcPct val="85000"/>
              </a:lnSpc>
              <a:spcBef>
                <a:spcPct val="0"/>
              </a:spcBef>
              <a:buNone/>
              <a:defRPr sz="7200" kern="1200" spc="-50" baseline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IN" sz="2000" i="1" dirty="0"/>
              <a:t>P1</a:t>
            </a:r>
          </a:p>
        </p:txBody>
      </p:sp>
      <p:sp>
        <p:nvSpPr>
          <p:cNvPr id="93" name="Title 2"/>
          <p:cNvSpPr txBox="1">
            <a:spLocks/>
          </p:cNvSpPr>
          <p:nvPr/>
        </p:nvSpPr>
        <p:spPr>
          <a:xfrm>
            <a:off x="9591726" y="1852687"/>
            <a:ext cx="548062" cy="374928"/>
          </a:xfrm>
          <a:prstGeom prst="rect">
            <a:avLst/>
          </a:prstGeom>
          <a:noFill/>
          <a:effectLst/>
        </p:spPr>
        <p:txBody>
          <a:bodyPr vert="horz" lIns="91440" tIns="45720" rIns="91440" bIns="45720" rtlCol="0" anchor="b">
            <a:noAutofit/>
          </a:bodyPr>
          <a:lstStyle>
            <a:lvl1pPr algn="l" defTabSz="914400" rtl="0" eaLnBrk="1" latinLnBrk="0" hangingPunct="1">
              <a:lnSpc>
                <a:spcPct val="85000"/>
              </a:lnSpc>
              <a:spcBef>
                <a:spcPct val="0"/>
              </a:spcBef>
              <a:buNone/>
              <a:defRPr sz="7200" kern="1200" spc="-50" baseline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IN" sz="2000" i="1" dirty="0"/>
              <a:t>P2</a:t>
            </a:r>
          </a:p>
        </p:txBody>
      </p:sp>
      <p:sp>
        <p:nvSpPr>
          <p:cNvPr id="126" name="Oval 125"/>
          <p:cNvSpPr/>
          <p:nvPr/>
        </p:nvSpPr>
        <p:spPr>
          <a:xfrm>
            <a:off x="8937329" y="2725751"/>
            <a:ext cx="777923" cy="627797"/>
          </a:xfrm>
          <a:prstGeom prst="ellipse">
            <a:avLst/>
          </a:prstGeom>
          <a:noFill/>
          <a:ln>
            <a:solidFill>
              <a:srgbClr val="FFC000"/>
            </a:solidFill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IN"/>
          </a:p>
        </p:txBody>
      </p:sp>
      <p:sp>
        <p:nvSpPr>
          <p:cNvPr id="127" name="Rectangle 126"/>
          <p:cNvSpPr/>
          <p:nvPr/>
        </p:nvSpPr>
        <p:spPr>
          <a:xfrm>
            <a:off x="7756784" y="2718926"/>
            <a:ext cx="668740" cy="627797"/>
          </a:xfrm>
          <a:prstGeom prst="rect">
            <a:avLst/>
          </a:prstGeom>
          <a:noFill/>
          <a:ln>
            <a:solidFill>
              <a:srgbClr val="FFC000"/>
            </a:solidFill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IN"/>
          </a:p>
        </p:txBody>
      </p:sp>
      <p:cxnSp>
        <p:nvCxnSpPr>
          <p:cNvPr id="128" name="Straight Connector 127"/>
          <p:cNvCxnSpPr/>
          <p:nvPr/>
        </p:nvCxnSpPr>
        <p:spPr>
          <a:xfrm flipH="1">
            <a:off x="6166832" y="3026002"/>
            <a:ext cx="272954" cy="0"/>
          </a:xfrm>
          <a:prstGeom prst="line">
            <a:avLst/>
          </a:prstGeom>
          <a:ln>
            <a:solidFill>
              <a:srgbClr val="FFC000"/>
            </a:solidFill>
          </a:ln>
          <a:effectLst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9" name="Straight Connector 128"/>
          <p:cNvCxnSpPr>
            <a:stCxn id="127" idx="3"/>
            <a:endCxn id="126" idx="2"/>
          </p:cNvCxnSpPr>
          <p:nvPr/>
        </p:nvCxnSpPr>
        <p:spPr>
          <a:xfrm>
            <a:off x="8425524" y="3032825"/>
            <a:ext cx="511805" cy="6825"/>
          </a:xfrm>
          <a:prstGeom prst="line">
            <a:avLst/>
          </a:prstGeom>
          <a:ln>
            <a:solidFill>
              <a:srgbClr val="FFC000"/>
            </a:solidFill>
          </a:ln>
          <a:effectLst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0" name="Straight Arrow Connector 129"/>
          <p:cNvCxnSpPr/>
          <p:nvPr/>
        </p:nvCxnSpPr>
        <p:spPr>
          <a:xfrm>
            <a:off x="11038044" y="2993221"/>
            <a:ext cx="1065563" cy="0"/>
          </a:xfrm>
          <a:prstGeom prst="straightConnector1">
            <a:avLst/>
          </a:prstGeom>
          <a:ln>
            <a:solidFill>
              <a:srgbClr val="FFC000"/>
            </a:solidFill>
            <a:tailEnd type="triangle"/>
          </a:ln>
          <a:effectLst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31" name="Right Arrow 130"/>
          <p:cNvSpPr/>
          <p:nvPr/>
        </p:nvSpPr>
        <p:spPr>
          <a:xfrm>
            <a:off x="11844300" y="2897688"/>
            <a:ext cx="259307" cy="184245"/>
          </a:xfrm>
          <a:prstGeom prst="rightArrow">
            <a:avLst/>
          </a:prstGeom>
          <a:solidFill>
            <a:srgbClr val="FF5050"/>
          </a:solidFill>
          <a:ln>
            <a:solidFill>
              <a:srgbClr val="FFC000"/>
            </a:solidFill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IN"/>
          </a:p>
        </p:txBody>
      </p:sp>
      <p:grpSp>
        <p:nvGrpSpPr>
          <p:cNvPr id="132" name="Group 131"/>
          <p:cNvGrpSpPr/>
          <p:nvPr/>
        </p:nvGrpSpPr>
        <p:grpSpPr>
          <a:xfrm>
            <a:off x="6439780" y="3026001"/>
            <a:ext cx="1309494" cy="13648"/>
            <a:chOff x="1285161" y="3455156"/>
            <a:chExt cx="1309494" cy="13648"/>
          </a:xfrm>
          <a:noFill/>
          <a:effectLst/>
        </p:grpSpPr>
        <p:cxnSp>
          <p:nvCxnSpPr>
            <p:cNvPr id="133" name="Straight Connector 132"/>
            <p:cNvCxnSpPr/>
            <p:nvPr/>
          </p:nvCxnSpPr>
          <p:spPr>
            <a:xfrm>
              <a:off x="1285161" y="3455156"/>
              <a:ext cx="529299" cy="0"/>
            </a:xfrm>
            <a:prstGeom prst="line">
              <a:avLst/>
            </a:prstGeom>
            <a:grpFill/>
            <a:ln>
              <a:solidFill>
                <a:srgbClr val="FFC00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34" name="Straight Connector 133"/>
            <p:cNvCxnSpPr/>
            <p:nvPr/>
          </p:nvCxnSpPr>
          <p:spPr>
            <a:xfrm flipH="1">
              <a:off x="1608512" y="3468804"/>
              <a:ext cx="578726" cy="0"/>
            </a:xfrm>
            <a:prstGeom prst="line">
              <a:avLst/>
            </a:prstGeom>
            <a:grpFill/>
            <a:ln w="38100">
              <a:solidFill>
                <a:srgbClr val="92D050"/>
              </a:solidFill>
            </a:ln>
            <a:effectLst>
              <a:glow rad="139700">
                <a:schemeClr val="accent4">
                  <a:satMod val="175000"/>
                  <a:alpha val="40000"/>
                </a:schemeClr>
              </a:glow>
            </a:effectLst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35" name="Straight Connector 134"/>
            <p:cNvCxnSpPr/>
            <p:nvPr/>
          </p:nvCxnSpPr>
          <p:spPr>
            <a:xfrm>
              <a:off x="2065356" y="3457431"/>
              <a:ext cx="529299" cy="0"/>
            </a:xfrm>
            <a:prstGeom prst="line">
              <a:avLst/>
            </a:prstGeom>
            <a:grpFill/>
            <a:ln>
              <a:solidFill>
                <a:srgbClr val="FFC00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grpSp>
        <p:nvGrpSpPr>
          <p:cNvPr id="136" name="Group 135"/>
          <p:cNvGrpSpPr/>
          <p:nvPr/>
        </p:nvGrpSpPr>
        <p:grpSpPr>
          <a:xfrm>
            <a:off x="9758469" y="2987329"/>
            <a:ext cx="1309494" cy="13648"/>
            <a:chOff x="1285161" y="3455156"/>
            <a:chExt cx="1309494" cy="13648"/>
          </a:xfrm>
          <a:noFill/>
          <a:effectLst/>
        </p:grpSpPr>
        <p:cxnSp>
          <p:nvCxnSpPr>
            <p:cNvPr id="137" name="Straight Connector 136"/>
            <p:cNvCxnSpPr/>
            <p:nvPr/>
          </p:nvCxnSpPr>
          <p:spPr>
            <a:xfrm>
              <a:off x="1285161" y="3455156"/>
              <a:ext cx="529299" cy="0"/>
            </a:xfrm>
            <a:prstGeom prst="line">
              <a:avLst/>
            </a:prstGeom>
            <a:grpFill/>
            <a:ln>
              <a:solidFill>
                <a:srgbClr val="FFC00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38" name="Straight Connector 137"/>
            <p:cNvCxnSpPr/>
            <p:nvPr/>
          </p:nvCxnSpPr>
          <p:spPr>
            <a:xfrm flipH="1">
              <a:off x="1608512" y="3468804"/>
              <a:ext cx="578726" cy="0"/>
            </a:xfrm>
            <a:prstGeom prst="line">
              <a:avLst/>
            </a:prstGeom>
            <a:grpFill/>
            <a:ln w="38100">
              <a:solidFill>
                <a:srgbClr val="92D050"/>
              </a:solidFill>
            </a:ln>
            <a:effectLst>
              <a:glow rad="139700">
                <a:schemeClr val="accent4">
                  <a:satMod val="175000"/>
                  <a:alpha val="40000"/>
                </a:schemeClr>
              </a:glow>
            </a:effectLst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39" name="Straight Connector 138"/>
            <p:cNvCxnSpPr/>
            <p:nvPr/>
          </p:nvCxnSpPr>
          <p:spPr>
            <a:xfrm>
              <a:off x="2065356" y="3457431"/>
              <a:ext cx="529299" cy="0"/>
            </a:xfrm>
            <a:prstGeom prst="line">
              <a:avLst/>
            </a:prstGeom>
            <a:grpFill/>
            <a:ln>
              <a:solidFill>
                <a:srgbClr val="FFC00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140" name="Rectangle 139"/>
          <p:cNvSpPr/>
          <p:nvPr/>
        </p:nvSpPr>
        <p:spPr>
          <a:xfrm flipV="1">
            <a:off x="9141520" y="2963088"/>
            <a:ext cx="405239" cy="106401"/>
          </a:xfrm>
          <a:prstGeom prst="rect">
            <a:avLst/>
          </a:prstGeom>
          <a:solidFill>
            <a:srgbClr val="92D050"/>
          </a:solidFill>
          <a:ln>
            <a:solidFill>
              <a:srgbClr val="FF0000"/>
            </a:solidFill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IN"/>
          </a:p>
        </p:txBody>
      </p:sp>
      <p:sp>
        <p:nvSpPr>
          <p:cNvPr id="142" name="Title 2"/>
          <p:cNvSpPr txBox="1">
            <a:spLocks/>
          </p:cNvSpPr>
          <p:nvPr/>
        </p:nvSpPr>
        <p:spPr>
          <a:xfrm>
            <a:off x="8454761" y="3030176"/>
            <a:ext cx="548062" cy="374928"/>
          </a:xfrm>
          <a:prstGeom prst="rect">
            <a:avLst/>
          </a:prstGeom>
          <a:noFill/>
          <a:effectLst/>
        </p:spPr>
        <p:txBody>
          <a:bodyPr vert="horz" lIns="91440" tIns="45720" rIns="91440" bIns="45720" rtlCol="0" anchor="b">
            <a:noAutofit/>
          </a:bodyPr>
          <a:lstStyle>
            <a:lvl1pPr algn="l" defTabSz="914400" rtl="0" eaLnBrk="1" latinLnBrk="0" hangingPunct="1">
              <a:lnSpc>
                <a:spcPct val="85000"/>
              </a:lnSpc>
              <a:spcBef>
                <a:spcPct val="0"/>
              </a:spcBef>
              <a:buNone/>
              <a:defRPr sz="7200" kern="1200" spc="-50" baseline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IN" sz="2000" i="1" dirty="0"/>
              <a:t>P1</a:t>
            </a:r>
          </a:p>
        </p:txBody>
      </p:sp>
      <p:sp>
        <p:nvSpPr>
          <p:cNvPr id="144" name="Title 2"/>
          <p:cNvSpPr txBox="1">
            <a:spLocks/>
          </p:cNvSpPr>
          <p:nvPr/>
        </p:nvSpPr>
        <p:spPr>
          <a:xfrm>
            <a:off x="9603449" y="3046096"/>
            <a:ext cx="548062" cy="374928"/>
          </a:xfrm>
          <a:prstGeom prst="rect">
            <a:avLst/>
          </a:prstGeom>
          <a:noFill/>
          <a:effectLst/>
        </p:spPr>
        <p:txBody>
          <a:bodyPr vert="horz" lIns="91440" tIns="45720" rIns="91440" bIns="45720" rtlCol="0" anchor="b">
            <a:noAutofit/>
          </a:bodyPr>
          <a:lstStyle>
            <a:lvl1pPr algn="l" defTabSz="914400" rtl="0" eaLnBrk="1" latinLnBrk="0" hangingPunct="1">
              <a:lnSpc>
                <a:spcPct val="85000"/>
              </a:lnSpc>
              <a:spcBef>
                <a:spcPct val="0"/>
              </a:spcBef>
              <a:buNone/>
              <a:defRPr sz="7200" kern="1200" spc="-50" baseline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IN" sz="2000" i="1" dirty="0"/>
              <a:t>P2</a:t>
            </a:r>
          </a:p>
        </p:txBody>
      </p:sp>
      <p:sp>
        <p:nvSpPr>
          <p:cNvPr id="146" name="Title 2"/>
          <p:cNvSpPr txBox="1">
            <a:spLocks/>
          </p:cNvSpPr>
          <p:nvPr/>
        </p:nvSpPr>
        <p:spPr>
          <a:xfrm>
            <a:off x="5937962" y="949627"/>
            <a:ext cx="548062" cy="374928"/>
          </a:xfrm>
          <a:prstGeom prst="rect">
            <a:avLst/>
          </a:prstGeom>
          <a:noFill/>
          <a:effectLst/>
        </p:spPr>
        <p:txBody>
          <a:bodyPr vert="horz" lIns="91440" tIns="45720" rIns="91440" bIns="45720" rtlCol="0" anchor="b">
            <a:noAutofit/>
          </a:bodyPr>
          <a:lstStyle>
            <a:lvl1pPr algn="l" defTabSz="914400" rtl="0" eaLnBrk="1" latinLnBrk="0" hangingPunct="1">
              <a:lnSpc>
                <a:spcPct val="85000"/>
              </a:lnSpc>
              <a:spcBef>
                <a:spcPct val="0"/>
              </a:spcBef>
              <a:buNone/>
              <a:defRPr sz="7200" kern="1200" spc="-50" baseline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IN" sz="2000" i="1" dirty="0">
                <a:solidFill>
                  <a:srgbClr val="FF0000"/>
                </a:solidFill>
              </a:rPr>
              <a:t>R</a:t>
            </a:r>
          </a:p>
        </p:txBody>
      </p:sp>
      <p:sp>
        <p:nvSpPr>
          <p:cNvPr id="147" name="Oval 146"/>
          <p:cNvSpPr/>
          <p:nvPr/>
        </p:nvSpPr>
        <p:spPr>
          <a:xfrm>
            <a:off x="8920914" y="4087971"/>
            <a:ext cx="777923" cy="627797"/>
          </a:xfrm>
          <a:prstGeom prst="ellipse">
            <a:avLst/>
          </a:prstGeom>
          <a:noFill/>
          <a:ln>
            <a:solidFill>
              <a:srgbClr val="FFC000"/>
            </a:solidFill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IN"/>
          </a:p>
        </p:txBody>
      </p:sp>
      <p:sp>
        <p:nvSpPr>
          <p:cNvPr id="148" name="Rectangle 147"/>
          <p:cNvSpPr/>
          <p:nvPr/>
        </p:nvSpPr>
        <p:spPr>
          <a:xfrm>
            <a:off x="7740369" y="4081146"/>
            <a:ext cx="668740" cy="627797"/>
          </a:xfrm>
          <a:prstGeom prst="rect">
            <a:avLst/>
          </a:prstGeom>
          <a:noFill/>
          <a:ln>
            <a:solidFill>
              <a:srgbClr val="FFC000"/>
            </a:solidFill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IN"/>
          </a:p>
        </p:txBody>
      </p:sp>
      <p:cxnSp>
        <p:nvCxnSpPr>
          <p:cNvPr id="149" name="Straight Connector 148"/>
          <p:cNvCxnSpPr/>
          <p:nvPr/>
        </p:nvCxnSpPr>
        <p:spPr>
          <a:xfrm flipH="1">
            <a:off x="6150417" y="4388222"/>
            <a:ext cx="272954" cy="0"/>
          </a:xfrm>
          <a:prstGeom prst="line">
            <a:avLst/>
          </a:prstGeom>
          <a:ln>
            <a:solidFill>
              <a:srgbClr val="FFC000"/>
            </a:solidFill>
          </a:ln>
          <a:effectLst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50" name="Straight Connector 149"/>
          <p:cNvCxnSpPr>
            <a:stCxn id="148" idx="3"/>
            <a:endCxn id="147" idx="2"/>
          </p:cNvCxnSpPr>
          <p:nvPr/>
        </p:nvCxnSpPr>
        <p:spPr>
          <a:xfrm>
            <a:off x="8409109" y="4395045"/>
            <a:ext cx="511805" cy="6825"/>
          </a:xfrm>
          <a:prstGeom prst="line">
            <a:avLst/>
          </a:prstGeom>
          <a:ln>
            <a:solidFill>
              <a:srgbClr val="FFC000"/>
            </a:solidFill>
          </a:ln>
          <a:effectLst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51" name="Straight Arrow Connector 150"/>
          <p:cNvCxnSpPr/>
          <p:nvPr/>
        </p:nvCxnSpPr>
        <p:spPr>
          <a:xfrm>
            <a:off x="11021629" y="4349091"/>
            <a:ext cx="1065563" cy="0"/>
          </a:xfrm>
          <a:prstGeom prst="straightConnector1">
            <a:avLst/>
          </a:prstGeom>
          <a:ln>
            <a:solidFill>
              <a:srgbClr val="FFC000"/>
            </a:solidFill>
            <a:tailEnd type="triangle"/>
          </a:ln>
          <a:effectLst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2" name="Right Arrow 151"/>
          <p:cNvSpPr/>
          <p:nvPr/>
        </p:nvSpPr>
        <p:spPr>
          <a:xfrm>
            <a:off x="11827885" y="4253558"/>
            <a:ext cx="259307" cy="184245"/>
          </a:xfrm>
          <a:prstGeom prst="rightArrow">
            <a:avLst/>
          </a:prstGeom>
          <a:solidFill>
            <a:srgbClr val="FF5050"/>
          </a:solidFill>
          <a:ln>
            <a:solidFill>
              <a:srgbClr val="FFC000"/>
            </a:solidFill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IN"/>
          </a:p>
        </p:txBody>
      </p:sp>
      <p:grpSp>
        <p:nvGrpSpPr>
          <p:cNvPr id="153" name="Group 152"/>
          <p:cNvGrpSpPr/>
          <p:nvPr/>
        </p:nvGrpSpPr>
        <p:grpSpPr>
          <a:xfrm>
            <a:off x="6423365" y="4388221"/>
            <a:ext cx="1309494" cy="13648"/>
            <a:chOff x="1285161" y="3455156"/>
            <a:chExt cx="1309494" cy="13648"/>
          </a:xfrm>
          <a:noFill/>
          <a:effectLst/>
        </p:grpSpPr>
        <p:cxnSp>
          <p:nvCxnSpPr>
            <p:cNvPr id="154" name="Straight Connector 153"/>
            <p:cNvCxnSpPr/>
            <p:nvPr/>
          </p:nvCxnSpPr>
          <p:spPr>
            <a:xfrm>
              <a:off x="1285161" y="3455156"/>
              <a:ext cx="529299" cy="0"/>
            </a:xfrm>
            <a:prstGeom prst="line">
              <a:avLst/>
            </a:prstGeom>
            <a:grpFill/>
            <a:ln>
              <a:solidFill>
                <a:srgbClr val="FFC00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58" name="Straight Connector 157"/>
            <p:cNvCxnSpPr/>
            <p:nvPr/>
          </p:nvCxnSpPr>
          <p:spPr>
            <a:xfrm flipH="1">
              <a:off x="1608512" y="3468804"/>
              <a:ext cx="578726" cy="0"/>
            </a:xfrm>
            <a:prstGeom prst="line">
              <a:avLst/>
            </a:prstGeom>
            <a:grpFill/>
            <a:ln w="38100">
              <a:solidFill>
                <a:srgbClr val="92D050"/>
              </a:solidFill>
            </a:ln>
            <a:effectLst>
              <a:glow rad="139700">
                <a:schemeClr val="accent4">
                  <a:satMod val="175000"/>
                  <a:alpha val="40000"/>
                </a:schemeClr>
              </a:glow>
            </a:effectLst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59" name="Straight Connector 158"/>
            <p:cNvCxnSpPr/>
            <p:nvPr/>
          </p:nvCxnSpPr>
          <p:spPr>
            <a:xfrm>
              <a:off x="2065356" y="3457431"/>
              <a:ext cx="529299" cy="0"/>
            </a:xfrm>
            <a:prstGeom prst="line">
              <a:avLst/>
            </a:prstGeom>
            <a:grpFill/>
            <a:ln>
              <a:solidFill>
                <a:srgbClr val="FFC00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grpSp>
        <p:nvGrpSpPr>
          <p:cNvPr id="160" name="Group 159"/>
          <p:cNvGrpSpPr/>
          <p:nvPr/>
        </p:nvGrpSpPr>
        <p:grpSpPr>
          <a:xfrm>
            <a:off x="9742054" y="4349549"/>
            <a:ext cx="1309494" cy="13648"/>
            <a:chOff x="1285161" y="3455156"/>
            <a:chExt cx="1309494" cy="13648"/>
          </a:xfrm>
          <a:noFill/>
          <a:effectLst/>
        </p:grpSpPr>
        <p:cxnSp>
          <p:nvCxnSpPr>
            <p:cNvPr id="161" name="Straight Connector 160"/>
            <p:cNvCxnSpPr/>
            <p:nvPr/>
          </p:nvCxnSpPr>
          <p:spPr>
            <a:xfrm>
              <a:off x="1285161" y="3455156"/>
              <a:ext cx="529299" cy="0"/>
            </a:xfrm>
            <a:prstGeom prst="line">
              <a:avLst/>
            </a:prstGeom>
            <a:grpFill/>
            <a:ln>
              <a:solidFill>
                <a:srgbClr val="FFC00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62" name="Straight Connector 161"/>
            <p:cNvCxnSpPr/>
            <p:nvPr/>
          </p:nvCxnSpPr>
          <p:spPr>
            <a:xfrm flipH="1">
              <a:off x="1608512" y="3468804"/>
              <a:ext cx="578726" cy="0"/>
            </a:xfrm>
            <a:prstGeom prst="line">
              <a:avLst/>
            </a:prstGeom>
            <a:grpFill/>
            <a:ln w="38100">
              <a:solidFill>
                <a:srgbClr val="92D050"/>
              </a:solidFill>
            </a:ln>
            <a:effectLst>
              <a:glow rad="139700">
                <a:schemeClr val="accent4">
                  <a:satMod val="175000"/>
                  <a:alpha val="40000"/>
                </a:schemeClr>
              </a:glow>
            </a:effectLst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63" name="Straight Connector 162"/>
            <p:cNvCxnSpPr/>
            <p:nvPr/>
          </p:nvCxnSpPr>
          <p:spPr>
            <a:xfrm>
              <a:off x="2065356" y="3457431"/>
              <a:ext cx="529299" cy="0"/>
            </a:xfrm>
            <a:prstGeom prst="line">
              <a:avLst/>
            </a:prstGeom>
            <a:grpFill/>
            <a:ln>
              <a:solidFill>
                <a:srgbClr val="FFC00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164" name="Rectangle 163"/>
          <p:cNvSpPr/>
          <p:nvPr/>
        </p:nvSpPr>
        <p:spPr>
          <a:xfrm flipV="1">
            <a:off x="9125105" y="4339756"/>
            <a:ext cx="405239" cy="106401"/>
          </a:xfrm>
          <a:prstGeom prst="rect">
            <a:avLst/>
          </a:prstGeom>
          <a:solidFill>
            <a:srgbClr val="92D050"/>
          </a:solidFill>
          <a:ln>
            <a:solidFill>
              <a:srgbClr val="FF0000"/>
            </a:solidFill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IN"/>
          </a:p>
        </p:txBody>
      </p:sp>
      <p:sp>
        <p:nvSpPr>
          <p:cNvPr id="165" name="Title 2"/>
          <p:cNvSpPr txBox="1">
            <a:spLocks/>
          </p:cNvSpPr>
          <p:nvPr/>
        </p:nvSpPr>
        <p:spPr>
          <a:xfrm>
            <a:off x="8438346" y="4392396"/>
            <a:ext cx="548062" cy="374928"/>
          </a:xfrm>
          <a:prstGeom prst="rect">
            <a:avLst/>
          </a:prstGeom>
          <a:noFill/>
          <a:effectLst/>
        </p:spPr>
        <p:txBody>
          <a:bodyPr vert="horz" lIns="91440" tIns="45720" rIns="91440" bIns="45720" rtlCol="0" anchor="b">
            <a:noAutofit/>
          </a:bodyPr>
          <a:lstStyle>
            <a:lvl1pPr algn="l" defTabSz="914400" rtl="0" eaLnBrk="1" latinLnBrk="0" hangingPunct="1">
              <a:lnSpc>
                <a:spcPct val="85000"/>
              </a:lnSpc>
              <a:spcBef>
                <a:spcPct val="0"/>
              </a:spcBef>
              <a:buNone/>
              <a:defRPr sz="7200" kern="1200" spc="-50" baseline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IN" sz="2000" i="1" dirty="0"/>
              <a:t>P1</a:t>
            </a:r>
          </a:p>
        </p:txBody>
      </p:sp>
      <p:sp>
        <p:nvSpPr>
          <p:cNvPr id="167" name="Title 2"/>
          <p:cNvSpPr txBox="1">
            <a:spLocks/>
          </p:cNvSpPr>
          <p:nvPr/>
        </p:nvSpPr>
        <p:spPr>
          <a:xfrm>
            <a:off x="9587034" y="4408316"/>
            <a:ext cx="548062" cy="374928"/>
          </a:xfrm>
          <a:prstGeom prst="rect">
            <a:avLst/>
          </a:prstGeom>
          <a:noFill/>
          <a:effectLst/>
        </p:spPr>
        <p:txBody>
          <a:bodyPr vert="horz" lIns="91440" tIns="45720" rIns="91440" bIns="45720" rtlCol="0" anchor="b">
            <a:noAutofit/>
          </a:bodyPr>
          <a:lstStyle>
            <a:lvl1pPr algn="l" defTabSz="914400" rtl="0" eaLnBrk="1" latinLnBrk="0" hangingPunct="1">
              <a:lnSpc>
                <a:spcPct val="85000"/>
              </a:lnSpc>
              <a:spcBef>
                <a:spcPct val="0"/>
              </a:spcBef>
              <a:buNone/>
              <a:defRPr sz="7200" kern="1200" spc="-50" baseline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IN" sz="2000" i="1" dirty="0"/>
              <a:t>P2</a:t>
            </a:r>
          </a:p>
        </p:txBody>
      </p:sp>
      <p:sp>
        <p:nvSpPr>
          <p:cNvPr id="207" name="Rectangle 206"/>
          <p:cNvSpPr/>
          <p:nvPr/>
        </p:nvSpPr>
        <p:spPr>
          <a:xfrm>
            <a:off x="9996849" y="1080520"/>
            <a:ext cx="1542410" cy="707886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4000" b="0" cap="none" spc="0" dirty="0">
                <a:ln w="0"/>
                <a:solidFill>
                  <a:srgbClr val="FF0000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0.5 </a:t>
            </a:r>
            <a:r>
              <a:rPr lang="en-US" sz="4000" b="0" i="1" cap="none" spc="0" dirty="0">
                <a:ln w="0"/>
                <a:solidFill>
                  <a:schemeClr val="accent2">
                    <a:lumMod val="20000"/>
                    <a:lumOff val="80000"/>
                  </a:schemeClr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Calibri" panose="020F0502020204030204" pitchFamily="34" charset="0"/>
                <a:cs typeface="Calibri" panose="020F0502020204030204" pitchFamily="34" charset="0"/>
              </a:rPr>
              <a:t>Ļ</a:t>
            </a:r>
            <a:r>
              <a:rPr lang="en-US" sz="4000" b="0" cap="none" spc="0" dirty="0">
                <a:ln w="0"/>
                <a:solidFill>
                  <a:srgbClr val="FF0000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0</a:t>
            </a:r>
          </a:p>
        </p:txBody>
      </p:sp>
      <p:sp>
        <p:nvSpPr>
          <p:cNvPr id="208" name="Rectangle 207"/>
          <p:cNvSpPr/>
          <p:nvPr/>
        </p:nvSpPr>
        <p:spPr>
          <a:xfrm>
            <a:off x="10008572" y="2329394"/>
            <a:ext cx="1542410" cy="707886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4000" b="0" cap="none" spc="0" dirty="0">
                <a:ln w="0"/>
                <a:solidFill>
                  <a:srgbClr val="FF0000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0.5 </a:t>
            </a:r>
            <a:r>
              <a:rPr lang="en-US" sz="4000" b="0" i="1" cap="none" spc="0" dirty="0">
                <a:ln w="0"/>
                <a:solidFill>
                  <a:schemeClr val="accent2">
                    <a:lumMod val="20000"/>
                    <a:lumOff val="80000"/>
                  </a:schemeClr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Calibri" panose="020F0502020204030204" pitchFamily="34" charset="0"/>
                <a:cs typeface="Calibri" panose="020F0502020204030204" pitchFamily="34" charset="0"/>
              </a:rPr>
              <a:t>Ļ</a:t>
            </a:r>
            <a:r>
              <a:rPr lang="en-US" sz="4000" b="0" cap="none" spc="0" dirty="0">
                <a:ln w="0"/>
                <a:solidFill>
                  <a:srgbClr val="FF0000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0</a:t>
            </a:r>
          </a:p>
        </p:txBody>
      </p:sp>
      <p:sp>
        <p:nvSpPr>
          <p:cNvPr id="209" name="Rectangle 208"/>
          <p:cNvSpPr/>
          <p:nvPr/>
        </p:nvSpPr>
        <p:spPr>
          <a:xfrm>
            <a:off x="10008570" y="3708836"/>
            <a:ext cx="1542410" cy="707886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4000" b="0" cap="none" spc="0" dirty="0">
                <a:ln w="0"/>
                <a:solidFill>
                  <a:srgbClr val="FF0000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0.5 </a:t>
            </a:r>
            <a:r>
              <a:rPr lang="en-US" sz="4000" b="0" i="1" cap="none" spc="0" dirty="0">
                <a:ln w="0"/>
                <a:solidFill>
                  <a:schemeClr val="accent2">
                    <a:lumMod val="20000"/>
                    <a:lumOff val="80000"/>
                  </a:schemeClr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Calibri" panose="020F0502020204030204" pitchFamily="34" charset="0"/>
                <a:cs typeface="Calibri" panose="020F0502020204030204" pitchFamily="34" charset="0"/>
              </a:rPr>
              <a:t>Ļ</a:t>
            </a:r>
            <a:r>
              <a:rPr lang="en-US" sz="4000" b="0" cap="none" spc="0" dirty="0">
                <a:ln w="0"/>
                <a:solidFill>
                  <a:srgbClr val="FF0000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0</a:t>
            </a:r>
          </a:p>
        </p:txBody>
      </p:sp>
      <p:sp>
        <p:nvSpPr>
          <p:cNvPr id="212" name="Rectangle 211"/>
          <p:cNvSpPr/>
          <p:nvPr/>
        </p:nvSpPr>
        <p:spPr>
          <a:xfrm>
            <a:off x="7756205" y="2725751"/>
            <a:ext cx="668740" cy="627797"/>
          </a:xfrm>
          <a:prstGeom prst="rect">
            <a:avLst/>
          </a:prstGeom>
          <a:solidFill>
            <a:srgbClr val="92D050"/>
          </a:solidFill>
          <a:ln>
            <a:solidFill>
              <a:srgbClr val="FFC000"/>
            </a:solidFill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IN"/>
          </a:p>
        </p:txBody>
      </p:sp>
      <p:sp>
        <p:nvSpPr>
          <p:cNvPr id="213" name="Rectangle 212"/>
          <p:cNvSpPr/>
          <p:nvPr/>
        </p:nvSpPr>
        <p:spPr>
          <a:xfrm>
            <a:off x="7739790" y="4087971"/>
            <a:ext cx="668740" cy="627797"/>
          </a:xfrm>
          <a:prstGeom prst="rect">
            <a:avLst/>
          </a:prstGeom>
          <a:solidFill>
            <a:srgbClr val="92D050"/>
          </a:solidFill>
          <a:ln>
            <a:solidFill>
              <a:srgbClr val="FFC000"/>
            </a:solidFill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IN"/>
          </a:p>
        </p:txBody>
      </p:sp>
      <p:sp>
        <p:nvSpPr>
          <p:cNvPr id="216" name="Title 2"/>
          <p:cNvSpPr txBox="1">
            <a:spLocks/>
          </p:cNvSpPr>
          <p:nvPr/>
        </p:nvSpPr>
        <p:spPr>
          <a:xfrm flipH="1">
            <a:off x="11650595" y="1443066"/>
            <a:ext cx="548062" cy="374928"/>
          </a:xfrm>
          <a:prstGeom prst="rect">
            <a:avLst/>
          </a:prstGeom>
          <a:noFill/>
          <a:effectLst/>
        </p:spPr>
        <p:txBody>
          <a:bodyPr vert="horz" lIns="91440" tIns="45720" rIns="91440" bIns="45720" rtlCol="0" anchor="b">
            <a:noAutofit/>
          </a:bodyPr>
          <a:lstStyle>
            <a:lvl1pPr algn="l" defTabSz="914400" rtl="0" eaLnBrk="1" latinLnBrk="0" hangingPunct="1">
              <a:lnSpc>
                <a:spcPct val="85000"/>
              </a:lnSpc>
              <a:spcBef>
                <a:spcPct val="0"/>
              </a:spcBef>
              <a:buNone/>
              <a:defRPr sz="7200" kern="1200" spc="-50" baseline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IN" sz="2000" i="1" dirty="0"/>
              <a:t>F3</a:t>
            </a:r>
          </a:p>
        </p:txBody>
      </p:sp>
      <p:sp>
        <p:nvSpPr>
          <p:cNvPr id="170" name="Oval 169"/>
          <p:cNvSpPr/>
          <p:nvPr/>
        </p:nvSpPr>
        <p:spPr>
          <a:xfrm>
            <a:off x="8929334" y="5057708"/>
            <a:ext cx="777923" cy="627797"/>
          </a:xfrm>
          <a:prstGeom prst="ellipse">
            <a:avLst/>
          </a:prstGeom>
          <a:noFill/>
          <a:ln>
            <a:solidFill>
              <a:srgbClr val="FFC000"/>
            </a:solidFill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IN"/>
          </a:p>
        </p:txBody>
      </p:sp>
      <p:sp>
        <p:nvSpPr>
          <p:cNvPr id="171" name="Rectangle 170"/>
          <p:cNvSpPr/>
          <p:nvPr/>
        </p:nvSpPr>
        <p:spPr>
          <a:xfrm>
            <a:off x="7748789" y="5050883"/>
            <a:ext cx="668740" cy="627797"/>
          </a:xfrm>
          <a:prstGeom prst="rect">
            <a:avLst/>
          </a:prstGeom>
          <a:solidFill>
            <a:srgbClr val="92D050"/>
          </a:solidFill>
          <a:ln>
            <a:solidFill>
              <a:srgbClr val="FFC000"/>
            </a:solidFill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IN"/>
          </a:p>
        </p:txBody>
      </p:sp>
      <p:cxnSp>
        <p:nvCxnSpPr>
          <p:cNvPr id="172" name="Straight Connector 171"/>
          <p:cNvCxnSpPr/>
          <p:nvPr/>
        </p:nvCxnSpPr>
        <p:spPr>
          <a:xfrm flipH="1">
            <a:off x="6158837" y="5357959"/>
            <a:ext cx="272954" cy="0"/>
          </a:xfrm>
          <a:prstGeom prst="line">
            <a:avLst/>
          </a:prstGeom>
          <a:ln>
            <a:solidFill>
              <a:srgbClr val="FFC000"/>
            </a:solidFill>
          </a:ln>
          <a:effectLst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73" name="Straight Connector 172"/>
          <p:cNvCxnSpPr>
            <a:stCxn id="171" idx="3"/>
            <a:endCxn id="170" idx="2"/>
          </p:cNvCxnSpPr>
          <p:nvPr/>
        </p:nvCxnSpPr>
        <p:spPr>
          <a:xfrm>
            <a:off x="8417529" y="5364782"/>
            <a:ext cx="511805" cy="6825"/>
          </a:xfrm>
          <a:prstGeom prst="line">
            <a:avLst/>
          </a:prstGeom>
          <a:ln>
            <a:solidFill>
              <a:srgbClr val="FFC000"/>
            </a:solidFill>
          </a:ln>
          <a:effectLst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176" name="Group 175"/>
          <p:cNvGrpSpPr/>
          <p:nvPr/>
        </p:nvGrpSpPr>
        <p:grpSpPr>
          <a:xfrm>
            <a:off x="6431785" y="5357958"/>
            <a:ext cx="1309494" cy="13648"/>
            <a:chOff x="1285161" y="3455156"/>
            <a:chExt cx="1309494" cy="13648"/>
          </a:xfrm>
          <a:noFill/>
          <a:effectLst/>
        </p:grpSpPr>
        <p:cxnSp>
          <p:nvCxnSpPr>
            <p:cNvPr id="177" name="Straight Connector 176"/>
            <p:cNvCxnSpPr/>
            <p:nvPr/>
          </p:nvCxnSpPr>
          <p:spPr>
            <a:xfrm>
              <a:off x="1285161" y="3455156"/>
              <a:ext cx="529299" cy="0"/>
            </a:xfrm>
            <a:prstGeom prst="line">
              <a:avLst/>
            </a:prstGeom>
            <a:grpFill/>
            <a:ln>
              <a:solidFill>
                <a:srgbClr val="FFC00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78" name="Straight Connector 177"/>
            <p:cNvCxnSpPr/>
            <p:nvPr/>
          </p:nvCxnSpPr>
          <p:spPr>
            <a:xfrm flipH="1">
              <a:off x="1608512" y="3468804"/>
              <a:ext cx="578726" cy="0"/>
            </a:xfrm>
            <a:prstGeom prst="line">
              <a:avLst/>
            </a:prstGeom>
            <a:grpFill/>
            <a:ln w="38100">
              <a:solidFill>
                <a:srgbClr val="92D050"/>
              </a:solidFill>
            </a:ln>
            <a:effectLst>
              <a:glow rad="139700">
                <a:schemeClr val="accent4">
                  <a:satMod val="175000"/>
                  <a:alpha val="40000"/>
                </a:schemeClr>
              </a:glow>
            </a:effectLst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79" name="Straight Connector 178"/>
            <p:cNvCxnSpPr/>
            <p:nvPr/>
          </p:nvCxnSpPr>
          <p:spPr>
            <a:xfrm>
              <a:off x="2065356" y="3457431"/>
              <a:ext cx="529299" cy="0"/>
            </a:xfrm>
            <a:prstGeom prst="line">
              <a:avLst/>
            </a:prstGeom>
            <a:grpFill/>
            <a:ln>
              <a:solidFill>
                <a:srgbClr val="FFC00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grpSp>
        <p:nvGrpSpPr>
          <p:cNvPr id="180" name="Group 179"/>
          <p:cNvGrpSpPr/>
          <p:nvPr/>
        </p:nvGrpSpPr>
        <p:grpSpPr>
          <a:xfrm>
            <a:off x="9750474" y="5319286"/>
            <a:ext cx="1309494" cy="13648"/>
            <a:chOff x="1285161" y="3455156"/>
            <a:chExt cx="1309494" cy="13648"/>
          </a:xfrm>
          <a:noFill/>
          <a:effectLst/>
        </p:grpSpPr>
        <p:cxnSp>
          <p:nvCxnSpPr>
            <p:cNvPr id="181" name="Straight Connector 180"/>
            <p:cNvCxnSpPr/>
            <p:nvPr/>
          </p:nvCxnSpPr>
          <p:spPr>
            <a:xfrm>
              <a:off x="1285161" y="3455156"/>
              <a:ext cx="529299" cy="0"/>
            </a:xfrm>
            <a:prstGeom prst="line">
              <a:avLst/>
            </a:prstGeom>
            <a:grpFill/>
            <a:ln>
              <a:solidFill>
                <a:srgbClr val="FFC00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2" name="Straight Connector 181"/>
            <p:cNvCxnSpPr/>
            <p:nvPr/>
          </p:nvCxnSpPr>
          <p:spPr>
            <a:xfrm flipH="1">
              <a:off x="1608512" y="3468804"/>
              <a:ext cx="578726" cy="0"/>
            </a:xfrm>
            <a:prstGeom prst="line">
              <a:avLst/>
            </a:prstGeom>
            <a:grpFill/>
            <a:ln w="38100">
              <a:solidFill>
                <a:srgbClr val="92D050"/>
              </a:solidFill>
            </a:ln>
            <a:effectLst>
              <a:glow rad="139700">
                <a:schemeClr val="accent4">
                  <a:satMod val="175000"/>
                  <a:alpha val="40000"/>
                </a:schemeClr>
              </a:glow>
            </a:effectLst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3" name="Straight Connector 182"/>
            <p:cNvCxnSpPr/>
            <p:nvPr/>
          </p:nvCxnSpPr>
          <p:spPr>
            <a:xfrm>
              <a:off x="2065356" y="3457431"/>
              <a:ext cx="529299" cy="0"/>
            </a:xfrm>
            <a:prstGeom prst="line">
              <a:avLst/>
            </a:prstGeom>
            <a:grpFill/>
            <a:ln>
              <a:solidFill>
                <a:srgbClr val="FFC00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184" name="Rectangle 183"/>
          <p:cNvSpPr/>
          <p:nvPr/>
        </p:nvSpPr>
        <p:spPr>
          <a:xfrm flipV="1">
            <a:off x="9133525" y="5294253"/>
            <a:ext cx="405239" cy="106401"/>
          </a:xfrm>
          <a:prstGeom prst="rect">
            <a:avLst/>
          </a:prstGeom>
          <a:solidFill>
            <a:srgbClr val="92D050"/>
          </a:solidFill>
          <a:ln>
            <a:solidFill>
              <a:srgbClr val="FF0000"/>
            </a:solidFill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IN"/>
          </a:p>
        </p:txBody>
      </p:sp>
      <p:sp>
        <p:nvSpPr>
          <p:cNvPr id="185" name="Title 2"/>
          <p:cNvSpPr txBox="1">
            <a:spLocks/>
          </p:cNvSpPr>
          <p:nvPr/>
        </p:nvSpPr>
        <p:spPr>
          <a:xfrm>
            <a:off x="8446766" y="5362133"/>
            <a:ext cx="548062" cy="374928"/>
          </a:xfrm>
          <a:prstGeom prst="rect">
            <a:avLst/>
          </a:prstGeom>
          <a:noFill/>
          <a:effectLst/>
        </p:spPr>
        <p:txBody>
          <a:bodyPr vert="horz" lIns="91440" tIns="45720" rIns="91440" bIns="45720" rtlCol="0" anchor="b">
            <a:noAutofit/>
          </a:bodyPr>
          <a:lstStyle>
            <a:lvl1pPr algn="l" defTabSz="914400" rtl="0" eaLnBrk="1" latinLnBrk="0" hangingPunct="1">
              <a:lnSpc>
                <a:spcPct val="85000"/>
              </a:lnSpc>
              <a:spcBef>
                <a:spcPct val="0"/>
              </a:spcBef>
              <a:buNone/>
              <a:defRPr sz="7200" kern="1200" spc="-50" baseline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IN" sz="2000" i="1" dirty="0"/>
              <a:t>P1</a:t>
            </a:r>
          </a:p>
        </p:txBody>
      </p:sp>
      <p:sp>
        <p:nvSpPr>
          <p:cNvPr id="187" name="Title 2"/>
          <p:cNvSpPr txBox="1">
            <a:spLocks/>
          </p:cNvSpPr>
          <p:nvPr/>
        </p:nvSpPr>
        <p:spPr>
          <a:xfrm>
            <a:off x="9595454" y="5378053"/>
            <a:ext cx="548062" cy="374928"/>
          </a:xfrm>
          <a:prstGeom prst="rect">
            <a:avLst/>
          </a:prstGeom>
          <a:noFill/>
          <a:effectLst/>
        </p:spPr>
        <p:txBody>
          <a:bodyPr vert="horz" lIns="91440" tIns="45720" rIns="91440" bIns="45720" rtlCol="0" anchor="b">
            <a:noAutofit/>
          </a:bodyPr>
          <a:lstStyle>
            <a:lvl1pPr algn="l" defTabSz="914400" rtl="0" eaLnBrk="1" latinLnBrk="0" hangingPunct="1">
              <a:lnSpc>
                <a:spcPct val="85000"/>
              </a:lnSpc>
              <a:spcBef>
                <a:spcPct val="0"/>
              </a:spcBef>
              <a:buNone/>
              <a:defRPr sz="7200" kern="1200" spc="-50" baseline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IN" sz="2000" i="1" dirty="0"/>
              <a:t>P2</a:t>
            </a:r>
          </a:p>
        </p:txBody>
      </p:sp>
      <p:sp>
        <p:nvSpPr>
          <p:cNvPr id="211" name="Rectangle 210"/>
          <p:cNvSpPr/>
          <p:nvPr/>
        </p:nvSpPr>
        <p:spPr>
          <a:xfrm flipH="1">
            <a:off x="10125483" y="4543599"/>
            <a:ext cx="1633781" cy="707886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4000" b="0" cap="none" spc="0" dirty="0">
                <a:ln w="0"/>
                <a:solidFill>
                  <a:srgbClr val="FF0000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3 </a:t>
            </a:r>
            <a:r>
              <a:rPr lang="en-US" sz="4000" b="0" i="1" cap="none" spc="0" dirty="0">
                <a:ln w="0"/>
                <a:solidFill>
                  <a:schemeClr val="accent2">
                    <a:lumMod val="20000"/>
                    <a:lumOff val="80000"/>
                  </a:schemeClr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Calibri" panose="020F0502020204030204" pitchFamily="34" charset="0"/>
                <a:cs typeface="Calibri" panose="020F0502020204030204" pitchFamily="34" charset="0"/>
              </a:rPr>
              <a:t>Ļ</a:t>
            </a:r>
            <a:r>
              <a:rPr lang="en-US" sz="4000" b="0" cap="none" spc="0" dirty="0">
                <a:ln w="0"/>
                <a:solidFill>
                  <a:srgbClr val="FF0000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Calibri" panose="020F0502020204030204" pitchFamily="34" charset="0"/>
                <a:cs typeface="Calibri" panose="020F0502020204030204" pitchFamily="34" charset="0"/>
              </a:rPr>
              <a:t>18</a:t>
            </a:r>
            <a:r>
              <a:rPr lang="en-US" sz="4000" b="0" cap="none" spc="0" dirty="0">
                <a:ln w="0"/>
                <a:solidFill>
                  <a:srgbClr val="FF0000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0</a:t>
            </a:r>
          </a:p>
        </p:txBody>
      </p:sp>
      <p:sp>
        <p:nvSpPr>
          <p:cNvPr id="215" name="Title 2"/>
          <p:cNvSpPr txBox="1">
            <a:spLocks/>
          </p:cNvSpPr>
          <p:nvPr/>
        </p:nvSpPr>
        <p:spPr>
          <a:xfrm>
            <a:off x="10997271" y="4935260"/>
            <a:ext cx="548062" cy="374928"/>
          </a:xfrm>
          <a:prstGeom prst="rect">
            <a:avLst/>
          </a:prstGeom>
          <a:noFill/>
          <a:effectLst/>
        </p:spPr>
        <p:txBody>
          <a:bodyPr vert="horz" lIns="91440" tIns="45720" rIns="91440" bIns="45720" rtlCol="0" anchor="b">
            <a:noAutofit/>
          </a:bodyPr>
          <a:lstStyle>
            <a:lvl1pPr algn="l" defTabSz="914400" rtl="0" eaLnBrk="1" latinLnBrk="0" hangingPunct="1">
              <a:lnSpc>
                <a:spcPct val="85000"/>
              </a:lnSpc>
              <a:spcBef>
                <a:spcPct val="0"/>
              </a:spcBef>
              <a:buNone/>
              <a:defRPr sz="7200" kern="1200" spc="-50" baseline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IN" sz="2000" i="1" dirty="0"/>
              <a:t>F1</a:t>
            </a:r>
          </a:p>
        </p:txBody>
      </p:sp>
      <p:cxnSp>
        <p:nvCxnSpPr>
          <p:cNvPr id="218" name="Straight Arrow Connector 217"/>
          <p:cNvCxnSpPr/>
          <p:nvPr/>
        </p:nvCxnSpPr>
        <p:spPr>
          <a:xfrm>
            <a:off x="11038088" y="5319161"/>
            <a:ext cx="552620" cy="12242"/>
          </a:xfrm>
          <a:prstGeom prst="straightConnector1">
            <a:avLst/>
          </a:prstGeom>
          <a:ln>
            <a:solidFill>
              <a:srgbClr val="FFC000"/>
            </a:solidFill>
            <a:tailEnd type="triangle"/>
          </a:ln>
          <a:effectLst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19" name="Right Arrow 218"/>
          <p:cNvSpPr/>
          <p:nvPr/>
        </p:nvSpPr>
        <p:spPr>
          <a:xfrm flipH="1">
            <a:off x="11331402" y="5235870"/>
            <a:ext cx="259307" cy="184245"/>
          </a:xfrm>
          <a:prstGeom prst="rightArrow">
            <a:avLst/>
          </a:prstGeom>
          <a:solidFill>
            <a:srgbClr val="FF0000"/>
          </a:solidFill>
          <a:ln>
            <a:solidFill>
              <a:srgbClr val="FFC000"/>
            </a:solidFill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IN"/>
          </a:p>
        </p:txBody>
      </p:sp>
      <p:sp>
        <p:nvSpPr>
          <p:cNvPr id="220" name="Title 2"/>
          <p:cNvSpPr txBox="1">
            <a:spLocks/>
          </p:cNvSpPr>
          <p:nvPr/>
        </p:nvSpPr>
        <p:spPr>
          <a:xfrm>
            <a:off x="9248004" y="1910096"/>
            <a:ext cx="391376" cy="191295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>
            <a:lvl1pPr algn="l" defTabSz="914400" rtl="0" eaLnBrk="1" latinLnBrk="0" hangingPunct="1">
              <a:lnSpc>
                <a:spcPct val="85000"/>
              </a:lnSpc>
              <a:spcBef>
                <a:spcPct val="0"/>
              </a:spcBef>
              <a:buNone/>
              <a:defRPr sz="7200" kern="1200" spc="-50" baseline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IN" sz="1000" i="1" dirty="0"/>
              <a:t>S2</a:t>
            </a:r>
          </a:p>
        </p:txBody>
      </p:sp>
      <p:sp>
        <p:nvSpPr>
          <p:cNvPr id="221" name="Title 2"/>
          <p:cNvSpPr txBox="1">
            <a:spLocks/>
          </p:cNvSpPr>
          <p:nvPr/>
        </p:nvSpPr>
        <p:spPr>
          <a:xfrm>
            <a:off x="8982180" y="1902554"/>
            <a:ext cx="391376" cy="191295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>
            <a:lvl1pPr algn="l" defTabSz="914400" rtl="0" eaLnBrk="1" latinLnBrk="0" hangingPunct="1">
              <a:lnSpc>
                <a:spcPct val="85000"/>
              </a:lnSpc>
              <a:spcBef>
                <a:spcPct val="0"/>
              </a:spcBef>
              <a:buNone/>
              <a:defRPr sz="7200" kern="1200" spc="-50" baseline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IN" sz="1000" i="1" dirty="0"/>
              <a:t>S1</a:t>
            </a:r>
          </a:p>
        </p:txBody>
      </p:sp>
      <p:sp>
        <p:nvSpPr>
          <p:cNvPr id="117" name="Lightning Bolt 116"/>
          <p:cNvSpPr/>
          <p:nvPr/>
        </p:nvSpPr>
        <p:spPr>
          <a:xfrm>
            <a:off x="7374031" y="4233058"/>
            <a:ext cx="647114" cy="1157652"/>
          </a:xfrm>
          <a:prstGeom prst="lightningBolt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IN"/>
          </a:p>
        </p:txBody>
      </p:sp>
      <p:sp>
        <p:nvSpPr>
          <p:cNvPr id="2" name="Rounded Rectangle 1"/>
          <p:cNvSpPr/>
          <p:nvPr/>
        </p:nvSpPr>
        <p:spPr>
          <a:xfrm>
            <a:off x="3456590" y="744464"/>
            <a:ext cx="5404495" cy="6113536"/>
          </a:xfrm>
          <a:prstGeom prst="roundRect">
            <a:avLst/>
          </a:prstGeom>
          <a:noFill/>
          <a:ln>
            <a:solidFill>
              <a:srgbClr val="FFFF00"/>
            </a:solidFill>
          </a:ln>
          <a:effectLst>
            <a:glow rad="139700">
              <a:schemeClr val="accent2">
                <a:satMod val="175000"/>
                <a:alpha val="40000"/>
              </a:schemeClr>
            </a:glo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IN"/>
          </a:p>
        </p:txBody>
      </p:sp>
      <p:sp>
        <p:nvSpPr>
          <p:cNvPr id="119" name="Rectangle 118"/>
          <p:cNvSpPr/>
          <p:nvPr/>
        </p:nvSpPr>
        <p:spPr>
          <a:xfrm>
            <a:off x="4794251" y="4408316"/>
            <a:ext cx="1410964" cy="707886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4000" b="0" cap="none" spc="0" dirty="0">
                <a:ln w="0"/>
                <a:solidFill>
                  <a:srgbClr val="FF0000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4.5 A</a:t>
            </a:r>
          </a:p>
        </p:txBody>
      </p:sp>
      <p:sp>
        <p:nvSpPr>
          <p:cNvPr id="141" name="Oval 140"/>
          <p:cNvSpPr/>
          <p:nvPr/>
        </p:nvSpPr>
        <p:spPr>
          <a:xfrm>
            <a:off x="8920914" y="5947996"/>
            <a:ext cx="777923" cy="627797"/>
          </a:xfrm>
          <a:prstGeom prst="ellipse">
            <a:avLst/>
          </a:prstGeom>
          <a:noFill/>
          <a:ln>
            <a:solidFill>
              <a:srgbClr val="FFC000"/>
            </a:solidFill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IN"/>
          </a:p>
        </p:txBody>
      </p:sp>
      <p:sp>
        <p:nvSpPr>
          <p:cNvPr id="145" name="Rectangle 144"/>
          <p:cNvSpPr/>
          <p:nvPr/>
        </p:nvSpPr>
        <p:spPr>
          <a:xfrm>
            <a:off x="7740369" y="5941171"/>
            <a:ext cx="668740" cy="627797"/>
          </a:xfrm>
          <a:prstGeom prst="rect">
            <a:avLst/>
          </a:prstGeom>
          <a:solidFill>
            <a:srgbClr val="92D050"/>
          </a:solidFill>
          <a:ln>
            <a:solidFill>
              <a:srgbClr val="FFC000"/>
            </a:solidFill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IN"/>
          </a:p>
        </p:txBody>
      </p:sp>
      <p:cxnSp>
        <p:nvCxnSpPr>
          <p:cNvPr id="155" name="Straight Connector 154"/>
          <p:cNvCxnSpPr/>
          <p:nvPr/>
        </p:nvCxnSpPr>
        <p:spPr>
          <a:xfrm flipH="1">
            <a:off x="6150417" y="6248247"/>
            <a:ext cx="272954" cy="0"/>
          </a:xfrm>
          <a:prstGeom prst="line">
            <a:avLst/>
          </a:prstGeom>
          <a:ln>
            <a:solidFill>
              <a:srgbClr val="FFC000"/>
            </a:solidFill>
          </a:ln>
          <a:effectLst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56" name="Straight Connector 155"/>
          <p:cNvCxnSpPr>
            <a:stCxn id="145" idx="3"/>
            <a:endCxn id="141" idx="2"/>
          </p:cNvCxnSpPr>
          <p:nvPr/>
        </p:nvCxnSpPr>
        <p:spPr>
          <a:xfrm>
            <a:off x="8409109" y="6255070"/>
            <a:ext cx="511805" cy="6825"/>
          </a:xfrm>
          <a:prstGeom prst="line">
            <a:avLst/>
          </a:prstGeom>
          <a:ln>
            <a:solidFill>
              <a:srgbClr val="FFC000"/>
            </a:solidFill>
          </a:ln>
          <a:effectLst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157" name="Group 156"/>
          <p:cNvGrpSpPr/>
          <p:nvPr/>
        </p:nvGrpSpPr>
        <p:grpSpPr>
          <a:xfrm>
            <a:off x="6423365" y="6248246"/>
            <a:ext cx="1309494" cy="13648"/>
            <a:chOff x="1285161" y="3455156"/>
            <a:chExt cx="1309494" cy="13648"/>
          </a:xfrm>
          <a:noFill/>
          <a:effectLst/>
        </p:grpSpPr>
        <p:cxnSp>
          <p:nvCxnSpPr>
            <p:cNvPr id="168" name="Straight Connector 167"/>
            <p:cNvCxnSpPr/>
            <p:nvPr/>
          </p:nvCxnSpPr>
          <p:spPr>
            <a:xfrm>
              <a:off x="1285161" y="3455156"/>
              <a:ext cx="529299" cy="0"/>
            </a:xfrm>
            <a:prstGeom prst="line">
              <a:avLst/>
            </a:prstGeom>
            <a:grpFill/>
            <a:ln>
              <a:solidFill>
                <a:srgbClr val="FFC00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69" name="Straight Connector 168"/>
            <p:cNvCxnSpPr/>
            <p:nvPr/>
          </p:nvCxnSpPr>
          <p:spPr>
            <a:xfrm flipH="1">
              <a:off x="1608512" y="3468804"/>
              <a:ext cx="578726" cy="0"/>
            </a:xfrm>
            <a:prstGeom prst="line">
              <a:avLst/>
            </a:prstGeom>
            <a:grpFill/>
            <a:ln w="38100">
              <a:solidFill>
                <a:srgbClr val="92D050"/>
              </a:solidFill>
            </a:ln>
            <a:effectLst>
              <a:glow rad="139700">
                <a:schemeClr val="accent4">
                  <a:satMod val="175000"/>
                  <a:alpha val="40000"/>
                </a:schemeClr>
              </a:glow>
            </a:effectLst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74" name="Straight Connector 173"/>
            <p:cNvCxnSpPr/>
            <p:nvPr/>
          </p:nvCxnSpPr>
          <p:spPr>
            <a:xfrm>
              <a:off x="2065356" y="3457431"/>
              <a:ext cx="529299" cy="0"/>
            </a:xfrm>
            <a:prstGeom prst="line">
              <a:avLst/>
            </a:prstGeom>
            <a:grpFill/>
            <a:ln>
              <a:solidFill>
                <a:srgbClr val="FFC00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grpSp>
        <p:nvGrpSpPr>
          <p:cNvPr id="175" name="Group 174"/>
          <p:cNvGrpSpPr/>
          <p:nvPr/>
        </p:nvGrpSpPr>
        <p:grpSpPr>
          <a:xfrm>
            <a:off x="9742054" y="6209574"/>
            <a:ext cx="1309494" cy="13648"/>
            <a:chOff x="1285161" y="3455156"/>
            <a:chExt cx="1309494" cy="13648"/>
          </a:xfrm>
          <a:noFill/>
          <a:effectLst/>
        </p:grpSpPr>
        <p:cxnSp>
          <p:nvCxnSpPr>
            <p:cNvPr id="188" name="Straight Connector 187"/>
            <p:cNvCxnSpPr/>
            <p:nvPr/>
          </p:nvCxnSpPr>
          <p:spPr>
            <a:xfrm>
              <a:off x="1285161" y="3455156"/>
              <a:ext cx="529299" cy="0"/>
            </a:xfrm>
            <a:prstGeom prst="line">
              <a:avLst/>
            </a:prstGeom>
            <a:grpFill/>
            <a:ln>
              <a:solidFill>
                <a:srgbClr val="FFC00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7" name="Straight Connector 216"/>
            <p:cNvCxnSpPr/>
            <p:nvPr/>
          </p:nvCxnSpPr>
          <p:spPr>
            <a:xfrm flipH="1">
              <a:off x="1608512" y="3468804"/>
              <a:ext cx="578726" cy="0"/>
            </a:xfrm>
            <a:prstGeom prst="line">
              <a:avLst/>
            </a:prstGeom>
            <a:grpFill/>
            <a:ln w="38100">
              <a:solidFill>
                <a:srgbClr val="92D050"/>
              </a:solidFill>
            </a:ln>
            <a:effectLst>
              <a:glow rad="139700">
                <a:schemeClr val="accent4">
                  <a:satMod val="175000"/>
                  <a:alpha val="40000"/>
                </a:schemeClr>
              </a:glow>
            </a:effectLst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4" name="Straight Connector 223"/>
            <p:cNvCxnSpPr/>
            <p:nvPr/>
          </p:nvCxnSpPr>
          <p:spPr>
            <a:xfrm>
              <a:off x="2065356" y="3457431"/>
              <a:ext cx="529299" cy="0"/>
            </a:xfrm>
            <a:prstGeom prst="line">
              <a:avLst/>
            </a:prstGeom>
            <a:grpFill/>
            <a:ln>
              <a:solidFill>
                <a:srgbClr val="FFC00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225" name="Rectangle 224"/>
          <p:cNvSpPr/>
          <p:nvPr/>
        </p:nvSpPr>
        <p:spPr>
          <a:xfrm flipV="1">
            <a:off x="9125105" y="6199781"/>
            <a:ext cx="405239" cy="106401"/>
          </a:xfrm>
          <a:prstGeom prst="rect">
            <a:avLst/>
          </a:prstGeom>
          <a:solidFill>
            <a:srgbClr val="92D050"/>
          </a:solidFill>
          <a:ln>
            <a:solidFill>
              <a:srgbClr val="FF0000"/>
            </a:solidFill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IN"/>
          </a:p>
        </p:txBody>
      </p:sp>
      <p:sp>
        <p:nvSpPr>
          <p:cNvPr id="226" name="Title 2"/>
          <p:cNvSpPr txBox="1">
            <a:spLocks/>
          </p:cNvSpPr>
          <p:nvPr/>
        </p:nvSpPr>
        <p:spPr>
          <a:xfrm>
            <a:off x="8438346" y="6252421"/>
            <a:ext cx="548062" cy="374928"/>
          </a:xfrm>
          <a:prstGeom prst="rect">
            <a:avLst/>
          </a:prstGeom>
          <a:noFill/>
          <a:effectLst/>
        </p:spPr>
        <p:txBody>
          <a:bodyPr vert="horz" lIns="91440" tIns="45720" rIns="91440" bIns="45720" rtlCol="0" anchor="b">
            <a:noAutofit/>
          </a:bodyPr>
          <a:lstStyle>
            <a:lvl1pPr algn="l" defTabSz="914400" rtl="0" eaLnBrk="1" latinLnBrk="0" hangingPunct="1">
              <a:lnSpc>
                <a:spcPct val="85000"/>
              </a:lnSpc>
              <a:spcBef>
                <a:spcPct val="0"/>
              </a:spcBef>
              <a:buNone/>
              <a:defRPr sz="7200" kern="1200" spc="-50" baseline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IN" sz="2000" i="1" dirty="0"/>
              <a:t>P1</a:t>
            </a:r>
          </a:p>
        </p:txBody>
      </p:sp>
      <p:sp>
        <p:nvSpPr>
          <p:cNvPr id="228" name="Title 2"/>
          <p:cNvSpPr txBox="1">
            <a:spLocks/>
          </p:cNvSpPr>
          <p:nvPr/>
        </p:nvSpPr>
        <p:spPr>
          <a:xfrm>
            <a:off x="9587034" y="6268341"/>
            <a:ext cx="548062" cy="374928"/>
          </a:xfrm>
          <a:prstGeom prst="rect">
            <a:avLst/>
          </a:prstGeom>
          <a:noFill/>
          <a:effectLst/>
        </p:spPr>
        <p:txBody>
          <a:bodyPr vert="horz" lIns="91440" tIns="45720" rIns="91440" bIns="45720" rtlCol="0" anchor="b">
            <a:noAutofit/>
          </a:bodyPr>
          <a:lstStyle>
            <a:lvl1pPr algn="l" defTabSz="914400" rtl="0" eaLnBrk="1" latinLnBrk="0" hangingPunct="1">
              <a:lnSpc>
                <a:spcPct val="85000"/>
              </a:lnSpc>
              <a:spcBef>
                <a:spcPct val="0"/>
              </a:spcBef>
              <a:buNone/>
              <a:defRPr sz="7200" kern="1200" spc="-50" baseline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IN" sz="2000" i="1" dirty="0"/>
              <a:t>P2</a:t>
            </a:r>
          </a:p>
        </p:txBody>
      </p:sp>
      <p:sp>
        <p:nvSpPr>
          <p:cNvPr id="229" name="Title 2"/>
          <p:cNvSpPr txBox="1">
            <a:spLocks/>
          </p:cNvSpPr>
          <p:nvPr/>
        </p:nvSpPr>
        <p:spPr>
          <a:xfrm>
            <a:off x="11132599" y="6283532"/>
            <a:ext cx="548062" cy="374928"/>
          </a:xfrm>
          <a:prstGeom prst="rect">
            <a:avLst/>
          </a:prstGeom>
          <a:noFill/>
          <a:effectLst/>
        </p:spPr>
        <p:txBody>
          <a:bodyPr vert="horz" lIns="91440" tIns="45720" rIns="91440" bIns="45720" rtlCol="0" anchor="b">
            <a:noAutofit/>
          </a:bodyPr>
          <a:lstStyle>
            <a:lvl1pPr algn="l" defTabSz="914400" rtl="0" eaLnBrk="1" latinLnBrk="0" hangingPunct="1">
              <a:lnSpc>
                <a:spcPct val="85000"/>
              </a:lnSpc>
              <a:spcBef>
                <a:spcPct val="0"/>
              </a:spcBef>
              <a:buNone/>
              <a:defRPr sz="7200" kern="1200" spc="-50" baseline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IN" sz="2000" i="1" dirty="0"/>
              <a:t>F2</a:t>
            </a:r>
          </a:p>
        </p:txBody>
      </p:sp>
      <p:cxnSp>
        <p:nvCxnSpPr>
          <p:cNvPr id="230" name="Straight Arrow Connector 229"/>
          <p:cNvCxnSpPr/>
          <p:nvPr/>
        </p:nvCxnSpPr>
        <p:spPr>
          <a:xfrm>
            <a:off x="11029668" y="6209449"/>
            <a:ext cx="552620" cy="12242"/>
          </a:xfrm>
          <a:prstGeom prst="straightConnector1">
            <a:avLst/>
          </a:prstGeom>
          <a:ln>
            <a:solidFill>
              <a:srgbClr val="FFC000"/>
            </a:solidFill>
            <a:tailEnd type="triangle"/>
          </a:ln>
          <a:effectLst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31" name="Right Arrow 230"/>
          <p:cNvSpPr/>
          <p:nvPr/>
        </p:nvSpPr>
        <p:spPr>
          <a:xfrm flipH="1">
            <a:off x="11322982" y="6126158"/>
            <a:ext cx="259307" cy="184245"/>
          </a:xfrm>
          <a:prstGeom prst="rightArrow">
            <a:avLst/>
          </a:prstGeom>
          <a:solidFill>
            <a:srgbClr val="FF0000"/>
          </a:solidFill>
          <a:ln>
            <a:solidFill>
              <a:srgbClr val="FFC000"/>
            </a:solidFill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IN"/>
          </a:p>
        </p:txBody>
      </p:sp>
      <p:sp>
        <p:nvSpPr>
          <p:cNvPr id="232" name="Rectangle 231"/>
          <p:cNvSpPr/>
          <p:nvPr/>
        </p:nvSpPr>
        <p:spPr>
          <a:xfrm flipH="1">
            <a:off x="10113681" y="5464782"/>
            <a:ext cx="1633781" cy="707886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4000" b="0" cap="none" spc="0" dirty="0">
                <a:ln w="0"/>
                <a:solidFill>
                  <a:srgbClr val="FF0000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3 </a:t>
            </a:r>
            <a:r>
              <a:rPr lang="en-US" sz="4000" b="0" i="1" cap="none" spc="0" dirty="0">
                <a:ln w="0"/>
                <a:solidFill>
                  <a:schemeClr val="accent2">
                    <a:lumMod val="20000"/>
                    <a:lumOff val="80000"/>
                  </a:schemeClr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Calibri" panose="020F0502020204030204" pitchFamily="34" charset="0"/>
                <a:cs typeface="Calibri" panose="020F0502020204030204" pitchFamily="34" charset="0"/>
              </a:rPr>
              <a:t>Ļ</a:t>
            </a:r>
            <a:r>
              <a:rPr lang="en-US" sz="4000" b="0" cap="none" spc="0" dirty="0">
                <a:ln w="0"/>
                <a:solidFill>
                  <a:srgbClr val="FF0000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Calibri" panose="020F0502020204030204" pitchFamily="34" charset="0"/>
                <a:cs typeface="Calibri" panose="020F0502020204030204" pitchFamily="34" charset="0"/>
              </a:rPr>
              <a:t>18</a:t>
            </a:r>
            <a:r>
              <a:rPr lang="en-US" sz="4000" b="0" cap="none" spc="0" dirty="0">
                <a:ln w="0"/>
                <a:solidFill>
                  <a:srgbClr val="FF0000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0</a:t>
            </a:r>
          </a:p>
        </p:txBody>
      </p:sp>
      <p:sp>
        <p:nvSpPr>
          <p:cNvPr id="233" name="Title 2"/>
          <p:cNvSpPr txBox="1">
            <a:spLocks/>
          </p:cNvSpPr>
          <p:nvPr/>
        </p:nvSpPr>
        <p:spPr>
          <a:xfrm flipH="1">
            <a:off x="11625572" y="2578102"/>
            <a:ext cx="548062" cy="374928"/>
          </a:xfrm>
          <a:prstGeom prst="rect">
            <a:avLst/>
          </a:prstGeom>
          <a:noFill/>
          <a:effectLst/>
        </p:spPr>
        <p:txBody>
          <a:bodyPr vert="horz" lIns="91440" tIns="45720" rIns="91440" bIns="45720" rtlCol="0" anchor="b">
            <a:noAutofit/>
          </a:bodyPr>
          <a:lstStyle>
            <a:lvl1pPr algn="l" defTabSz="914400" rtl="0" eaLnBrk="1" latinLnBrk="0" hangingPunct="1">
              <a:lnSpc>
                <a:spcPct val="85000"/>
              </a:lnSpc>
              <a:spcBef>
                <a:spcPct val="0"/>
              </a:spcBef>
              <a:buNone/>
              <a:defRPr sz="7200" kern="1200" spc="-50" baseline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IN" sz="2000" i="1" dirty="0"/>
              <a:t>F4</a:t>
            </a:r>
          </a:p>
        </p:txBody>
      </p:sp>
      <p:sp>
        <p:nvSpPr>
          <p:cNvPr id="234" name="Title 2"/>
          <p:cNvSpPr txBox="1">
            <a:spLocks/>
          </p:cNvSpPr>
          <p:nvPr/>
        </p:nvSpPr>
        <p:spPr>
          <a:xfrm flipH="1">
            <a:off x="11598276" y="3901942"/>
            <a:ext cx="548062" cy="374928"/>
          </a:xfrm>
          <a:prstGeom prst="rect">
            <a:avLst/>
          </a:prstGeom>
          <a:noFill/>
          <a:effectLst/>
        </p:spPr>
        <p:txBody>
          <a:bodyPr vert="horz" lIns="91440" tIns="45720" rIns="91440" bIns="45720" rtlCol="0" anchor="b">
            <a:noAutofit/>
          </a:bodyPr>
          <a:lstStyle>
            <a:lvl1pPr algn="l" defTabSz="914400" rtl="0" eaLnBrk="1" latinLnBrk="0" hangingPunct="1">
              <a:lnSpc>
                <a:spcPct val="85000"/>
              </a:lnSpc>
              <a:spcBef>
                <a:spcPct val="0"/>
              </a:spcBef>
              <a:buNone/>
              <a:defRPr sz="7200" kern="1200" spc="-50" baseline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IN" sz="2000" i="1" dirty="0"/>
              <a:t>F5</a:t>
            </a:r>
          </a:p>
        </p:txBody>
      </p:sp>
      <p:pic>
        <p:nvPicPr>
          <p:cNvPr id="115" name="Picture 4" descr="APTRANSCO ⚡️⚡️ - Electricity Transmission Company - APTRANSCO | LinkedIn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7541" y="17768"/>
            <a:ext cx="1057360" cy="97547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67CDB893-463A-12AE-4CB8-378B4C7AAC2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>
            <a:normAutofit lnSpcReduction="10000"/>
          </a:bodyPr>
          <a:lstStyle/>
          <a:p>
            <a:fld id="{19C1AEB4-7037-4088-A46E-D96AF956DC0D}" type="slidenum">
              <a:rPr lang="en-IN" smtClean="0"/>
              <a:t>132</a:t>
            </a:fld>
            <a:endParaRPr lang="en-IN"/>
          </a:p>
        </p:txBody>
      </p:sp>
      <p:grpSp>
        <p:nvGrpSpPr>
          <p:cNvPr id="5" name="Group 4">
            <a:extLst>
              <a:ext uri="{FF2B5EF4-FFF2-40B4-BE49-F238E27FC236}">
                <a16:creationId xmlns:a16="http://schemas.microsoft.com/office/drawing/2014/main" id="{D7CCFCA9-5D50-4068-43CE-E76DE72BD33D}"/>
              </a:ext>
            </a:extLst>
          </p:cNvPr>
          <p:cNvGrpSpPr/>
          <p:nvPr/>
        </p:nvGrpSpPr>
        <p:grpSpPr>
          <a:xfrm>
            <a:off x="11481757" y="74540"/>
            <a:ext cx="620304" cy="653010"/>
            <a:chOff x="8366841" y="1587144"/>
            <a:chExt cx="620304" cy="653010"/>
          </a:xfrm>
        </p:grpSpPr>
        <p:cxnSp>
          <p:nvCxnSpPr>
            <p:cNvPr id="6" name="Straight Connector 5">
              <a:extLst>
                <a:ext uri="{FF2B5EF4-FFF2-40B4-BE49-F238E27FC236}">
                  <a16:creationId xmlns:a16="http://schemas.microsoft.com/office/drawing/2014/main" id="{FC01B10D-AC91-4321-7183-FC8F1CB167B1}"/>
                </a:ext>
              </a:extLst>
            </p:cNvPr>
            <p:cNvCxnSpPr/>
            <p:nvPr/>
          </p:nvCxnSpPr>
          <p:spPr>
            <a:xfrm>
              <a:off x="8672017" y="1587144"/>
              <a:ext cx="0" cy="653010"/>
            </a:xfrm>
            <a:prstGeom prst="line">
              <a:avLst/>
            </a:prstGeom>
            <a:effectLst>
              <a:glow rad="63500">
                <a:schemeClr val="accent1">
                  <a:satMod val="175000"/>
                  <a:alpha val="40000"/>
                </a:schemeClr>
              </a:glow>
            </a:effectLst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" name="Straight Connector 6">
              <a:extLst>
                <a:ext uri="{FF2B5EF4-FFF2-40B4-BE49-F238E27FC236}">
                  <a16:creationId xmlns:a16="http://schemas.microsoft.com/office/drawing/2014/main" id="{199E5AFA-5741-2C6E-74B9-0621C6B5EB65}"/>
                </a:ext>
              </a:extLst>
            </p:cNvPr>
            <p:cNvCxnSpPr/>
            <p:nvPr/>
          </p:nvCxnSpPr>
          <p:spPr>
            <a:xfrm>
              <a:off x="8366841" y="1917229"/>
              <a:ext cx="620304" cy="0"/>
            </a:xfrm>
            <a:prstGeom prst="line">
              <a:avLst/>
            </a:prstGeom>
            <a:effectLst>
              <a:glow rad="63500">
                <a:schemeClr val="accent1">
                  <a:satMod val="175000"/>
                  <a:alpha val="40000"/>
                </a:schemeClr>
              </a:glow>
            </a:effectLst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grpSp>
        <p:nvGrpSpPr>
          <p:cNvPr id="8" name="Group 7">
            <a:extLst>
              <a:ext uri="{FF2B5EF4-FFF2-40B4-BE49-F238E27FC236}">
                <a16:creationId xmlns:a16="http://schemas.microsoft.com/office/drawing/2014/main" id="{FF6494E6-3266-2E84-F20E-7D3244A5B6CA}"/>
              </a:ext>
            </a:extLst>
          </p:cNvPr>
          <p:cNvGrpSpPr/>
          <p:nvPr/>
        </p:nvGrpSpPr>
        <p:grpSpPr>
          <a:xfrm>
            <a:off x="11157779" y="-216759"/>
            <a:ext cx="1260000" cy="1260000"/>
            <a:chOff x="7064043" y="3066250"/>
            <a:chExt cx="1260000" cy="1260000"/>
          </a:xfrm>
        </p:grpSpPr>
        <p:sp>
          <p:nvSpPr>
            <p:cNvPr id="9" name="Oval 8">
              <a:extLst>
                <a:ext uri="{FF2B5EF4-FFF2-40B4-BE49-F238E27FC236}">
                  <a16:creationId xmlns:a16="http://schemas.microsoft.com/office/drawing/2014/main" id="{92555B69-B93F-B3FA-7E31-435DA4996A5D}"/>
                </a:ext>
              </a:extLst>
            </p:cNvPr>
            <p:cNvSpPr/>
            <p:nvPr/>
          </p:nvSpPr>
          <p:spPr>
            <a:xfrm>
              <a:off x="7064043" y="3066250"/>
              <a:ext cx="1260000" cy="1260000"/>
            </a:xfrm>
            <a:prstGeom prst="ellipse">
              <a:avLst/>
            </a:prstGeom>
            <a:noFill/>
            <a:ln>
              <a:solidFill>
                <a:schemeClr val="bg1"/>
              </a:solidFill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IN"/>
            </a:p>
          </p:txBody>
        </p:sp>
        <p:grpSp>
          <p:nvGrpSpPr>
            <p:cNvPr id="10" name="Group 9">
              <a:extLst>
                <a:ext uri="{FF2B5EF4-FFF2-40B4-BE49-F238E27FC236}">
                  <a16:creationId xmlns:a16="http://schemas.microsoft.com/office/drawing/2014/main" id="{076E7079-4A7F-3132-3317-3FD74E5BF233}"/>
                </a:ext>
              </a:extLst>
            </p:cNvPr>
            <p:cNvGrpSpPr/>
            <p:nvPr/>
          </p:nvGrpSpPr>
          <p:grpSpPr>
            <a:xfrm>
              <a:off x="7330553" y="3336250"/>
              <a:ext cx="726980" cy="720000"/>
              <a:chOff x="9768840" y="2275840"/>
              <a:chExt cx="726980" cy="720000"/>
            </a:xfrm>
          </p:grpSpPr>
          <p:sp>
            <p:nvSpPr>
              <p:cNvPr id="11" name="Oval 10">
                <a:extLst>
                  <a:ext uri="{FF2B5EF4-FFF2-40B4-BE49-F238E27FC236}">
                    <a16:creationId xmlns:a16="http://schemas.microsoft.com/office/drawing/2014/main" id="{FFBEC2D1-D1FB-3C71-A79E-F70DA0421A08}"/>
                  </a:ext>
                </a:extLst>
              </p:cNvPr>
              <p:cNvSpPr/>
              <p:nvPr/>
            </p:nvSpPr>
            <p:spPr>
              <a:xfrm>
                <a:off x="9768840" y="2275840"/>
                <a:ext cx="720000" cy="720000"/>
              </a:xfrm>
              <a:prstGeom prst="ellipse">
                <a:avLst/>
              </a:prstGeom>
              <a:noFill/>
              <a:ln>
                <a:solidFill>
                  <a:schemeClr val="bg1"/>
                </a:solidFill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IN"/>
              </a:p>
            </p:txBody>
          </p:sp>
          <p:cxnSp>
            <p:nvCxnSpPr>
              <p:cNvPr id="12" name="Straight Arrow Connector 11">
                <a:extLst>
                  <a:ext uri="{FF2B5EF4-FFF2-40B4-BE49-F238E27FC236}">
                    <a16:creationId xmlns:a16="http://schemas.microsoft.com/office/drawing/2014/main" id="{D3757057-E714-C912-4D7B-7A3B81E41D43}"/>
                  </a:ext>
                </a:extLst>
              </p:cNvPr>
              <p:cNvCxnSpPr>
                <a:cxnSpLocks/>
              </p:cNvCxnSpPr>
              <p:nvPr/>
            </p:nvCxnSpPr>
            <p:spPr>
              <a:xfrm rot="7200000">
                <a:off x="9860407" y="2786655"/>
                <a:ext cx="360000" cy="6762"/>
              </a:xfrm>
              <a:prstGeom prst="straightConnector1">
                <a:avLst/>
              </a:prstGeom>
              <a:ln w="38100" cap="rnd">
                <a:solidFill>
                  <a:srgbClr val="FFFF00"/>
                </a:solidFill>
                <a:tailEnd type="triangle"/>
              </a:ln>
            </p:spPr>
            <p:style>
              <a:lnRef idx="2">
                <a:schemeClr val="accent3"/>
              </a:lnRef>
              <a:fillRef idx="0">
                <a:schemeClr val="accent3"/>
              </a:fillRef>
              <a:effectRef idx="1">
                <a:schemeClr val="accent3"/>
              </a:effectRef>
              <a:fontRef idx="minor">
                <a:schemeClr val="tx1"/>
              </a:fontRef>
            </p:style>
          </p:cxnSp>
          <p:cxnSp>
            <p:nvCxnSpPr>
              <p:cNvPr id="13" name="Straight Arrow Connector 12">
                <a:extLst>
                  <a:ext uri="{FF2B5EF4-FFF2-40B4-BE49-F238E27FC236}">
                    <a16:creationId xmlns:a16="http://schemas.microsoft.com/office/drawing/2014/main" id="{DB1796C0-78CE-4AFD-7D6B-C06A38EAC264}"/>
                  </a:ext>
                </a:extLst>
              </p:cNvPr>
              <p:cNvCxnSpPr>
                <a:cxnSpLocks/>
              </p:cNvCxnSpPr>
              <p:nvPr/>
            </p:nvCxnSpPr>
            <p:spPr>
              <a:xfrm rot="14400000">
                <a:off x="9861767" y="2473195"/>
                <a:ext cx="360000" cy="6762"/>
              </a:xfrm>
              <a:prstGeom prst="straightConnector1">
                <a:avLst/>
              </a:prstGeom>
              <a:ln w="38100" cap="rnd">
                <a:solidFill>
                  <a:srgbClr val="0070C0"/>
                </a:solidFill>
                <a:tailEnd type="triangle"/>
              </a:ln>
            </p:spPr>
            <p:style>
              <a:lnRef idx="2">
                <a:schemeClr val="accent3"/>
              </a:lnRef>
              <a:fillRef idx="0">
                <a:schemeClr val="accent3"/>
              </a:fillRef>
              <a:effectRef idx="1">
                <a:schemeClr val="accent3"/>
              </a:effectRef>
              <a:fontRef idx="minor">
                <a:schemeClr val="tx1"/>
              </a:fontRef>
            </p:style>
          </p:cxnSp>
          <p:cxnSp>
            <p:nvCxnSpPr>
              <p:cNvPr id="14" name="Straight Arrow Connector 13">
                <a:extLst>
                  <a:ext uri="{FF2B5EF4-FFF2-40B4-BE49-F238E27FC236}">
                    <a16:creationId xmlns:a16="http://schemas.microsoft.com/office/drawing/2014/main" id="{9077D0E0-711D-17EE-52E6-564DD2942ED7}"/>
                  </a:ext>
                </a:extLst>
              </p:cNvPr>
              <p:cNvCxnSpPr/>
              <p:nvPr/>
            </p:nvCxnSpPr>
            <p:spPr>
              <a:xfrm>
                <a:off x="10135820" y="2629924"/>
                <a:ext cx="360000" cy="6762"/>
              </a:xfrm>
              <a:prstGeom prst="straightConnector1">
                <a:avLst/>
              </a:prstGeom>
              <a:ln w="38100" cap="rnd">
                <a:solidFill>
                  <a:srgbClr val="FF0000"/>
                </a:solidFill>
                <a:tailEnd type="triangle"/>
              </a:ln>
            </p:spPr>
            <p:style>
              <a:lnRef idx="2">
                <a:schemeClr val="accent3"/>
              </a:lnRef>
              <a:fillRef idx="0">
                <a:schemeClr val="accent3"/>
              </a:fillRef>
              <a:effectRef idx="1">
                <a:schemeClr val="accent3"/>
              </a:effectRef>
              <a:fontRef idx="minor">
                <a:schemeClr val="tx1"/>
              </a:fontRef>
            </p:style>
          </p:cxnSp>
        </p:grpSp>
      </p:grpSp>
      <p:sp>
        <p:nvSpPr>
          <p:cNvPr id="15" name="Rectangle 14">
            <a:extLst>
              <a:ext uri="{FF2B5EF4-FFF2-40B4-BE49-F238E27FC236}">
                <a16:creationId xmlns:a16="http://schemas.microsoft.com/office/drawing/2014/main" id="{63D22AAA-949F-F348-BFB6-87CA6F519F56}"/>
              </a:ext>
            </a:extLst>
          </p:cNvPr>
          <p:cNvSpPr/>
          <p:nvPr/>
        </p:nvSpPr>
        <p:spPr>
          <a:xfrm>
            <a:off x="11033567" y="-86686"/>
            <a:ext cx="513657" cy="405484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2000" b="0" cap="none" spc="0" dirty="0">
                <a:ln w="0"/>
                <a:solidFill>
                  <a:srgbClr val="92D050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120</a:t>
            </a:r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A351CCA9-5998-A069-CFFD-3E004279AF4B}"/>
              </a:ext>
            </a:extLst>
          </p:cNvPr>
          <p:cNvSpPr/>
          <p:nvPr/>
        </p:nvSpPr>
        <p:spPr>
          <a:xfrm>
            <a:off x="11077769" y="566219"/>
            <a:ext cx="513657" cy="405484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2000" b="0" cap="none" spc="0" dirty="0">
                <a:ln w="0"/>
                <a:solidFill>
                  <a:srgbClr val="92D050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240</a:t>
            </a:r>
          </a:p>
        </p:txBody>
      </p:sp>
    </p:spTree>
    <p:extLst>
      <p:ext uri="{BB962C8B-B14F-4D97-AF65-F5344CB8AC3E}">
        <p14:creationId xmlns:p14="http://schemas.microsoft.com/office/powerpoint/2010/main" val="71816697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0">
        <p:cut/>
      </p:transition>
    </mc:Choice>
    <mc:Fallback xmlns="">
      <p:transition>
        <p:cut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8" presetClass="emph" presetSubtype="0" repeatCount="indefinite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Rot by="-21600000">
                                      <p:cBhvr>
                                        <p:cTn id="6" dur="20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" presetClass="entr" presetSubtype="1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1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1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9" presetID="35" presetClass="emph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discrete" valueType="str">
                                      <p:cBhvr>
                                        <p:cTn id="20" dur="1000" fill="hold"/>
                                        <p:tgtEl>
                                          <p:spTgt spid="1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hidden"/>
                                          </p:val>
                                        </p:tav>
                                        <p:tav tm="50000">
                                          <p:val>
                                            <p:strVal val="visible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1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1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1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17" grpId="0" animBg="1"/>
      <p:bldP spid="117" grpId="1" animBg="1"/>
      <p:bldP spid="2" grpId="0" animBg="1"/>
      <p:bldP spid="119" grpId="0"/>
    </p:bldLst>
  </p:timing>
</p:sld>
</file>

<file path=ppt/slides/slide1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/>
          <p:cNvSpPr>
            <a:spLocks noGrp="1"/>
          </p:cNvSpPr>
          <p:nvPr>
            <p:ph type="ctrTitle"/>
          </p:nvPr>
        </p:nvSpPr>
        <p:spPr>
          <a:xfrm>
            <a:off x="3456650" y="107119"/>
            <a:ext cx="5912433" cy="633120"/>
          </a:xfrm>
        </p:spPr>
        <p:txBody>
          <a:bodyPr>
            <a:normAutofit fontScale="90000"/>
          </a:bodyPr>
          <a:lstStyle/>
          <a:p>
            <a:pPr algn="ctr"/>
            <a:r>
              <a:rPr lang="en-IN" sz="4000" i="1" u="sng" dirty="0"/>
              <a:t>220 kV Bus bar protection</a:t>
            </a:r>
          </a:p>
        </p:txBody>
      </p:sp>
      <p:sp>
        <p:nvSpPr>
          <p:cNvPr id="118" name="Rectangle 117"/>
          <p:cNvSpPr/>
          <p:nvPr/>
        </p:nvSpPr>
        <p:spPr>
          <a:xfrm flipH="1" flipV="1">
            <a:off x="2148501" y="900752"/>
            <a:ext cx="758471" cy="264014"/>
          </a:xfrm>
          <a:prstGeom prst="rect">
            <a:avLst/>
          </a:prstGeom>
          <a:solidFill>
            <a:srgbClr val="92D050"/>
          </a:solidFill>
          <a:ln>
            <a:solidFill>
              <a:srgbClr val="FF0000"/>
            </a:solidFill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IN"/>
          </a:p>
        </p:txBody>
      </p:sp>
      <p:sp>
        <p:nvSpPr>
          <p:cNvPr id="121" name="Title 2"/>
          <p:cNvSpPr txBox="1">
            <a:spLocks/>
          </p:cNvSpPr>
          <p:nvPr/>
        </p:nvSpPr>
        <p:spPr>
          <a:xfrm>
            <a:off x="2248731" y="1000376"/>
            <a:ext cx="552212" cy="205333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>
            <a:lvl1pPr algn="l" defTabSz="914400" rtl="0" eaLnBrk="1" latinLnBrk="0" hangingPunct="1">
              <a:lnSpc>
                <a:spcPct val="85000"/>
              </a:lnSpc>
              <a:spcBef>
                <a:spcPct val="0"/>
              </a:spcBef>
              <a:buNone/>
              <a:defRPr sz="7200" kern="1200" spc="-50" baseline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IN" sz="1600" i="1" dirty="0">
                <a:solidFill>
                  <a:schemeClr val="bg1"/>
                </a:solidFill>
              </a:rPr>
              <a:t>F 1</a:t>
            </a:r>
          </a:p>
        </p:txBody>
      </p:sp>
      <p:sp>
        <p:nvSpPr>
          <p:cNvPr id="122" name="Rectangle 121"/>
          <p:cNvSpPr/>
          <p:nvPr/>
        </p:nvSpPr>
        <p:spPr>
          <a:xfrm flipH="1" flipV="1">
            <a:off x="2147592" y="1680952"/>
            <a:ext cx="758471" cy="264014"/>
          </a:xfrm>
          <a:prstGeom prst="rect">
            <a:avLst/>
          </a:prstGeom>
          <a:solidFill>
            <a:srgbClr val="92D050"/>
          </a:solidFill>
          <a:ln>
            <a:solidFill>
              <a:srgbClr val="FF0000"/>
            </a:solidFill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IN"/>
          </a:p>
        </p:txBody>
      </p:sp>
      <p:sp>
        <p:nvSpPr>
          <p:cNvPr id="155" name="Title 2"/>
          <p:cNvSpPr txBox="1">
            <a:spLocks/>
          </p:cNvSpPr>
          <p:nvPr/>
        </p:nvSpPr>
        <p:spPr>
          <a:xfrm>
            <a:off x="2247822" y="1780576"/>
            <a:ext cx="552212" cy="205333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>
            <a:lvl1pPr algn="l" defTabSz="914400" rtl="0" eaLnBrk="1" latinLnBrk="0" hangingPunct="1">
              <a:lnSpc>
                <a:spcPct val="85000"/>
              </a:lnSpc>
              <a:spcBef>
                <a:spcPct val="0"/>
              </a:spcBef>
              <a:buNone/>
              <a:defRPr sz="7200" kern="1200" spc="-50" baseline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IN" sz="1600" i="1" dirty="0">
                <a:solidFill>
                  <a:schemeClr val="bg1"/>
                </a:solidFill>
              </a:rPr>
              <a:t>F 2</a:t>
            </a:r>
          </a:p>
        </p:txBody>
      </p:sp>
      <p:sp>
        <p:nvSpPr>
          <p:cNvPr id="156" name="Rectangle 155"/>
          <p:cNvSpPr/>
          <p:nvPr/>
        </p:nvSpPr>
        <p:spPr>
          <a:xfrm flipH="1" flipV="1">
            <a:off x="2155212" y="2549632"/>
            <a:ext cx="758471" cy="264014"/>
          </a:xfrm>
          <a:prstGeom prst="rect">
            <a:avLst/>
          </a:prstGeom>
          <a:solidFill>
            <a:srgbClr val="92D050"/>
          </a:solidFill>
          <a:ln>
            <a:solidFill>
              <a:srgbClr val="FF0000"/>
            </a:solidFill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IN"/>
          </a:p>
        </p:txBody>
      </p:sp>
      <p:sp>
        <p:nvSpPr>
          <p:cNvPr id="157" name="Title 2"/>
          <p:cNvSpPr txBox="1">
            <a:spLocks/>
          </p:cNvSpPr>
          <p:nvPr/>
        </p:nvSpPr>
        <p:spPr>
          <a:xfrm>
            <a:off x="1973545" y="2895534"/>
            <a:ext cx="476115" cy="205332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>
            <a:lvl1pPr algn="l" defTabSz="914400" rtl="0" eaLnBrk="1" latinLnBrk="0" hangingPunct="1">
              <a:lnSpc>
                <a:spcPct val="85000"/>
              </a:lnSpc>
              <a:spcBef>
                <a:spcPct val="0"/>
              </a:spcBef>
              <a:buNone/>
              <a:defRPr sz="7200" kern="1200" spc="-50" baseline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IN" sz="1600" i="1" dirty="0"/>
              <a:t>S1</a:t>
            </a:r>
          </a:p>
        </p:txBody>
      </p:sp>
      <p:sp>
        <p:nvSpPr>
          <p:cNvPr id="168" name="Title 2"/>
          <p:cNvSpPr txBox="1">
            <a:spLocks/>
          </p:cNvSpPr>
          <p:nvPr/>
        </p:nvSpPr>
        <p:spPr>
          <a:xfrm>
            <a:off x="2531548" y="2895533"/>
            <a:ext cx="552212" cy="205333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>
            <a:lvl1pPr algn="l" defTabSz="914400" rtl="0" eaLnBrk="1" latinLnBrk="0" hangingPunct="1">
              <a:lnSpc>
                <a:spcPct val="85000"/>
              </a:lnSpc>
              <a:spcBef>
                <a:spcPct val="0"/>
              </a:spcBef>
              <a:buNone/>
              <a:defRPr sz="7200" kern="1200" spc="-50" baseline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IN" sz="1600" i="1" dirty="0"/>
              <a:t>S2</a:t>
            </a:r>
          </a:p>
        </p:txBody>
      </p:sp>
      <p:sp>
        <p:nvSpPr>
          <p:cNvPr id="169" name="Title 2"/>
          <p:cNvSpPr txBox="1">
            <a:spLocks/>
          </p:cNvSpPr>
          <p:nvPr/>
        </p:nvSpPr>
        <p:spPr>
          <a:xfrm>
            <a:off x="2255442" y="2649256"/>
            <a:ext cx="552212" cy="205333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>
            <a:lvl1pPr algn="l" defTabSz="914400" rtl="0" eaLnBrk="1" latinLnBrk="0" hangingPunct="1">
              <a:lnSpc>
                <a:spcPct val="85000"/>
              </a:lnSpc>
              <a:spcBef>
                <a:spcPct val="0"/>
              </a:spcBef>
              <a:buNone/>
              <a:defRPr sz="7200" kern="1200" spc="-50" baseline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IN" sz="1600" i="1" dirty="0">
                <a:solidFill>
                  <a:schemeClr val="bg1"/>
                </a:solidFill>
              </a:rPr>
              <a:t>F 3</a:t>
            </a:r>
          </a:p>
        </p:txBody>
      </p:sp>
      <p:sp>
        <p:nvSpPr>
          <p:cNvPr id="174" name="Rectangle 173"/>
          <p:cNvSpPr/>
          <p:nvPr/>
        </p:nvSpPr>
        <p:spPr>
          <a:xfrm flipH="1" flipV="1">
            <a:off x="2139972" y="3151612"/>
            <a:ext cx="758471" cy="264014"/>
          </a:xfrm>
          <a:prstGeom prst="rect">
            <a:avLst/>
          </a:prstGeom>
          <a:solidFill>
            <a:srgbClr val="92D050"/>
          </a:solidFill>
          <a:ln>
            <a:solidFill>
              <a:srgbClr val="FF0000"/>
            </a:solidFill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IN"/>
          </a:p>
        </p:txBody>
      </p:sp>
      <p:sp>
        <p:nvSpPr>
          <p:cNvPr id="175" name="Title 2"/>
          <p:cNvSpPr txBox="1">
            <a:spLocks/>
          </p:cNvSpPr>
          <p:nvPr/>
        </p:nvSpPr>
        <p:spPr>
          <a:xfrm>
            <a:off x="1958305" y="3497514"/>
            <a:ext cx="476115" cy="205332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>
            <a:lvl1pPr algn="l" defTabSz="914400" rtl="0" eaLnBrk="1" latinLnBrk="0" hangingPunct="1">
              <a:lnSpc>
                <a:spcPct val="85000"/>
              </a:lnSpc>
              <a:spcBef>
                <a:spcPct val="0"/>
              </a:spcBef>
              <a:buNone/>
              <a:defRPr sz="7200" kern="1200" spc="-50" baseline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IN" sz="1600" i="1" dirty="0"/>
              <a:t>S1</a:t>
            </a:r>
          </a:p>
        </p:txBody>
      </p:sp>
      <p:sp>
        <p:nvSpPr>
          <p:cNvPr id="188" name="Title 2"/>
          <p:cNvSpPr txBox="1">
            <a:spLocks/>
          </p:cNvSpPr>
          <p:nvPr/>
        </p:nvSpPr>
        <p:spPr>
          <a:xfrm>
            <a:off x="2516308" y="3497513"/>
            <a:ext cx="552212" cy="205333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>
            <a:lvl1pPr algn="l" defTabSz="914400" rtl="0" eaLnBrk="1" latinLnBrk="0" hangingPunct="1">
              <a:lnSpc>
                <a:spcPct val="85000"/>
              </a:lnSpc>
              <a:spcBef>
                <a:spcPct val="0"/>
              </a:spcBef>
              <a:buNone/>
              <a:defRPr sz="7200" kern="1200" spc="-50" baseline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IN" sz="1600" i="1" dirty="0"/>
              <a:t>S2</a:t>
            </a:r>
          </a:p>
        </p:txBody>
      </p:sp>
      <p:sp>
        <p:nvSpPr>
          <p:cNvPr id="217" name="Title 2"/>
          <p:cNvSpPr txBox="1">
            <a:spLocks/>
          </p:cNvSpPr>
          <p:nvPr/>
        </p:nvSpPr>
        <p:spPr>
          <a:xfrm>
            <a:off x="2240202" y="3251236"/>
            <a:ext cx="552212" cy="205333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>
            <a:lvl1pPr algn="l" defTabSz="914400" rtl="0" eaLnBrk="1" latinLnBrk="0" hangingPunct="1">
              <a:lnSpc>
                <a:spcPct val="85000"/>
              </a:lnSpc>
              <a:spcBef>
                <a:spcPct val="0"/>
              </a:spcBef>
              <a:buNone/>
              <a:defRPr sz="7200" kern="1200" spc="-50" baseline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IN" sz="1600" i="1" dirty="0">
                <a:solidFill>
                  <a:schemeClr val="bg1"/>
                </a:solidFill>
              </a:rPr>
              <a:t>F 4</a:t>
            </a:r>
          </a:p>
        </p:txBody>
      </p:sp>
      <p:sp>
        <p:nvSpPr>
          <p:cNvPr id="224" name="Rectangle 223"/>
          <p:cNvSpPr/>
          <p:nvPr/>
        </p:nvSpPr>
        <p:spPr>
          <a:xfrm flipH="1" flipV="1">
            <a:off x="2155212" y="3745972"/>
            <a:ext cx="758471" cy="264014"/>
          </a:xfrm>
          <a:prstGeom prst="rect">
            <a:avLst/>
          </a:prstGeom>
          <a:solidFill>
            <a:srgbClr val="92D050"/>
          </a:solidFill>
          <a:ln>
            <a:solidFill>
              <a:srgbClr val="FF0000"/>
            </a:solidFill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IN"/>
          </a:p>
        </p:txBody>
      </p:sp>
      <p:sp>
        <p:nvSpPr>
          <p:cNvPr id="225" name="Title 2"/>
          <p:cNvSpPr txBox="1">
            <a:spLocks/>
          </p:cNvSpPr>
          <p:nvPr/>
        </p:nvSpPr>
        <p:spPr>
          <a:xfrm>
            <a:off x="1973545" y="4091874"/>
            <a:ext cx="476115" cy="205332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>
            <a:lvl1pPr algn="l" defTabSz="914400" rtl="0" eaLnBrk="1" latinLnBrk="0" hangingPunct="1">
              <a:lnSpc>
                <a:spcPct val="85000"/>
              </a:lnSpc>
              <a:spcBef>
                <a:spcPct val="0"/>
              </a:spcBef>
              <a:buNone/>
              <a:defRPr sz="7200" kern="1200" spc="-50" baseline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IN" sz="1600" i="1" dirty="0"/>
              <a:t>S1</a:t>
            </a:r>
          </a:p>
        </p:txBody>
      </p:sp>
      <p:sp>
        <p:nvSpPr>
          <p:cNvPr id="226" name="Title 2"/>
          <p:cNvSpPr txBox="1">
            <a:spLocks/>
          </p:cNvSpPr>
          <p:nvPr/>
        </p:nvSpPr>
        <p:spPr>
          <a:xfrm>
            <a:off x="2531548" y="4091873"/>
            <a:ext cx="552212" cy="205333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>
            <a:lvl1pPr algn="l" defTabSz="914400" rtl="0" eaLnBrk="1" latinLnBrk="0" hangingPunct="1">
              <a:lnSpc>
                <a:spcPct val="85000"/>
              </a:lnSpc>
              <a:spcBef>
                <a:spcPct val="0"/>
              </a:spcBef>
              <a:buNone/>
              <a:defRPr sz="7200" kern="1200" spc="-50" baseline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IN" sz="1600" i="1" dirty="0"/>
              <a:t>S2</a:t>
            </a:r>
          </a:p>
        </p:txBody>
      </p:sp>
      <p:sp>
        <p:nvSpPr>
          <p:cNvPr id="227" name="Title 2"/>
          <p:cNvSpPr txBox="1">
            <a:spLocks/>
          </p:cNvSpPr>
          <p:nvPr/>
        </p:nvSpPr>
        <p:spPr>
          <a:xfrm>
            <a:off x="2255442" y="3845596"/>
            <a:ext cx="552212" cy="205333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>
            <a:lvl1pPr algn="l" defTabSz="914400" rtl="0" eaLnBrk="1" latinLnBrk="0" hangingPunct="1">
              <a:lnSpc>
                <a:spcPct val="85000"/>
              </a:lnSpc>
              <a:spcBef>
                <a:spcPct val="0"/>
              </a:spcBef>
              <a:buNone/>
              <a:defRPr sz="7200" kern="1200" spc="-50" baseline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IN" sz="1600" i="1" dirty="0">
                <a:solidFill>
                  <a:schemeClr val="bg1"/>
                </a:solidFill>
              </a:rPr>
              <a:t>F 5</a:t>
            </a:r>
          </a:p>
        </p:txBody>
      </p:sp>
      <p:sp>
        <p:nvSpPr>
          <p:cNvPr id="6" name="Oval 5"/>
          <p:cNvSpPr/>
          <p:nvPr/>
        </p:nvSpPr>
        <p:spPr>
          <a:xfrm>
            <a:off x="2129714" y="4653885"/>
            <a:ext cx="872158" cy="764275"/>
          </a:xfrm>
          <a:prstGeom prst="ellipse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IN"/>
          </a:p>
        </p:txBody>
      </p:sp>
      <p:sp>
        <p:nvSpPr>
          <p:cNvPr id="228" name="Title 2"/>
          <p:cNvSpPr txBox="1">
            <a:spLocks/>
          </p:cNvSpPr>
          <p:nvPr/>
        </p:nvSpPr>
        <p:spPr>
          <a:xfrm>
            <a:off x="2206704" y="4851467"/>
            <a:ext cx="698040" cy="309433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>
            <a:lvl1pPr algn="l" defTabSz="914400" rtl="0" eaLnBrk="1" latinLnBrk="0" hangingPunct="1">
              <a:lnSpc>
                <a:spcPct val="85000"/>
              </a:lnSpc>
              <a:spcBef>
                <a:spcPct val="0"/>
              </a:spcBef>
              <a:buNone/>
              <a:defRPr sz="7200" kern="1200" spc="-50" baseline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IN" sz="1600" i="1" dirty="0">
                <a:solidFill>
                  <a:srgbClr val="FFFF00"/>
                </a:solidFill>
              </a:rPr>
              <a:t>87 R</a:t>
            </a:r>
          </a:p>
        </p:txBody>
      </p:sp>
      <p:cxnSp>
        <p:nvCxnSpPr>
          <p:cNvPr id="12" name="Elbow Connector 11"/>
          <p:cNvCxnSpPr>
            <a:stCxn id="118" idx="3"/>
            <a:endCxn id="6" idx="2"/>
          </p:cNvCxnSpPr>
          <p:nvPr/>
        </p:nvCxnSpPr>
        <p:spPr>
          <a:xfrm rot="10800000" flipV="1">
            <a:off x="2129715" y="1032759"/>
            <a:ext cx="18787" cy="4003264"/>
          </a:xfrm>
          <a:prstGeom prst="bentConnector3">
            <a:avLst>
              <a:gd name="adj1" fmla="val 5239612"/>
            </a:avLst>
          </a:prstGeom>
          <a:ln>
            <a:solidFill>
              <a:srgbClr val="FFFF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5" name="Elbow Connector 14"/>
          <p:cNvCxnSpPr>
            <a:stCxn id="118" idx="1"/>
            <a:endCxn id="6" idx="6"/>
          </p:cNvCxnSpPr>
          <p:nvPr/>
        </p:nvCxnSpPr>
        <p:spPr>
          <a:xfrm>
            <a:off x="2906972" y="1032759"/>
            <a:ext cx="94900" cy="4003264"/>
          </a:xfrm>
          <a:prstGeom prst="bentConnector3">
            <a:avLst>
              <a:gd name="adj1" fmla="val 1031183"/>
            </a:avLst>
          </a:prstGeom>
          <a:ln>
            <a:solidFill>
              <a:srgbClr val="FFFF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8" name="Straight Connector 17"/>
          <p:cNvCxnSpPr>
            <a:stCxn id="122" idx="3"/>
          </p:cNvCxnSpPr>
          <p:nvPr/>
        </p:nvCxnSpPr>
        <p:spPr>
          <a:xfrm flipH="1">
            <a:off x="1149350" y="1812959"/>
            <a:ext cx="998242" cy="15155"/>
          </a:xfrm>
          <a:prstGeom prst="line">
            <a:avLst/>
          </a:prstGeom>
          <a:ln>
            <a:solidFill>
              <a:srgbClr val="FFFF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29" name="Straight Connector 228"/>
          <p:cNvCxnSpPr>
            <a:endCxn id="122" idx="1"/>
          </p:cNvCxnSpPr>
          <p:nvPr/>
        </p:nvCxnSpPr>
        <p:spPr>
          <a:xfrm flipH="1">
            <a:off x="2906063" y="1808665"/>
            <a:ext cx="980137" cy="4294"/>
          </a:xfrm>
          <a:prstGeom prst="line">
            <a:avLst/>
          </a:prstGeom>
          <a:ln>
            <a:solidFill>
              <a:srgbClr val="FFFF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32" name="Straight Connector 231"/>
          <p:cNvCxnSpPr/>
          <p:nvPr/>
        </p:nvCxnSpPr>
        <p:spPr>
          <a:xfrm flipH="1">
            <a:off x="1149350" y="2717314"/>
            <a:ext cx="998242" cy="15155"/>
          </a:xfrm>
          <a:prstGeom prst="line">
            <a:avLst/>
          </a:prstGeom>
          <a:ln>
            <a:solidFill>
              <a:srgbClr val="FFFF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33" name="Straight Connector 232"/>
          <p:cNvCxnSpPr/>
          <p:nvPr/>
        </p:nvCxnSpPr>
        <p:spPr>
          <a:xfrm flipH="1">
            <a:off x="2906063" y="2713020"/>
            <a:ext cx="980137" cy="4294"/>
          </a:xfrm>
          <a:prstGeom prst="line">
            <a:avLst/>
          </a:prstGeom>
          <a:ln>
            <a:solidFill>
              <a:srgbClr val="FFFF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34" name="Straight Connector 233"/>
          <p:cNvCxnSpPr/>
          <p:nvPr/>
        </p:nvCxnSpPr>
        <p:spPr>
          <a:xfrm flipH="1">
            <a:off x="1149350" y="3319389"/>
            <a:ext cx="998242" cy="15155"/>
          </a:xfrm>
          <a:prstGeom prst="line">
            <a:avLst/>
          </a:prstGeom>
          <a:ln>
            <a:solidFill>
              <a:srgbClr val="FFFF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35" name="Straight Connector 234"/>
          <p:cNvCxnSpPr/>
          <p:nvPr/>
        </p:nvCxnSpPr>
        <p:spPr>
          <a:xfrm flipH="1">
            <a:off x="2906063" y="3315095"/>
            <a:ext cx="980137" cy="4294"/>
          </a:xfrm>
          <a:prstGeom prst="line">
            <a:avLst/>
          </a:prstGeom>
          <a:ln>
            <a:solidFill>
              <a:srgbClr val="FFFF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36" name="Straight Connector 235"/>
          <p:cNvCxnSpPr/>
          <p:nvPr/>
        </p:nvCxnSpPr>
        <p:spPr>
          <a:xfrm flipH="1">
            <a:off x="1156970" y="3889782"/>
            <a:ext cx="998242" cy="15155"/>
          </a:xfrm>
          <a:prstGeom prst="line">
            <a:avLst/>
          </a:prstGeom>
          <a:ln>
            <a:solidFill>
              <a:srgbClr val="FFFF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37" name="Straight Connector 236"/>
          <p:cNvCxnSpPr/>
          <p:nvPr/>
        </p:nvCxnSpPr>
        <p:spPr>
          <a:xfrm flipH="1">
            <a:off x="2913683" y="3885488"/>
            <a:ext cx="980137" cy="4294"/>
          </a:xfrm>
          <a:prstGeom prst="line">
            <a:avLst/>
          </a:prstGeom>
          <a:ln>
            <a:solidFill>
              <a:srgbClr val="FFFF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6" name="Left Arrow 25"/>
          <p:cNvSpPr/>
          <p:nvPr/>
        </p:nvSpPr>
        <p:spPr>
          <a:xfrm>
            <a:off x="1390650" y="3227637"/>
            <a:ext cx="485775" cy="205333"/>
          </a:xfrm>
          <a:prstGeom prst="leftArrow">
            <a:avLst/>
          </a:prstGeom>
          <a:solidFill>
            <a:srgbClr val="FF5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IN"/>
          </a:p>
        </p:txBody>
      </p:sp>
      <p:sp>
        <p:nvSpPr>
          <p:cNvPr id="238" name="Left Arrow 237"/>
          <p:cNvSpPr/>
          <p:nvPr/>
        </p:nvSpPr>
        <p:spPr>
          <a:xfrm>
            <a:off x="1397846" y="3796849"/>
            <a:ext cx="485775" cy="205333"/>
          </a:xfrm>
          <a:prstGeom prst="leftArrow">
            <a:avLst/>
          </a:prstGeom>
          <a:solidFill>
            <a:srgbClr val="FF5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IN"/>
          </a:p>
        </p:txBody>
      </p:sp>
      <p:sp>
        <p:nvSpPr>
          <p:cNvPr id="239" name="Left Arrow 238"/>
          <p:cNvSpPr/>
          <p:nvPr/>
        </p:nvSpPr>
        <p:spPr>
          <a:xfrm flipH="1">
            <a:off x="3200699" y="930113"/>
            <a:ext cx="485775" cy="205333"/>
          </a:xfrm>
          <a:prstGeom prst="leftArrow">
            <a:avLst/>
          </a:prstGeom>
          <a:solidFill>
            <a:srgbClr val="FF5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IN"/>
          </a:p>
        </p:txBody>
      </p:sp>
      <p:sp>
        <p:nvSpPr>
          <p:cNvPr id="240" name="Left Arrow 239"/>
          <p:cNvSpPr/>
          <p:nvPr/>
        </p:nvSpPr>
        <p:spPr>
          <a:xfrm flipH="1">
            <a:off x="3195766" y="1707827"/>
            <a:ext cx="485775" cy="205333"/>
          </a:xfrm>
          <a:prstGeom prst="leftArrow">
            <a:avLst/>
          </a:prstGeom>
          <a:solidFill>
            <a:srgbClr val="FF5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IN"/>
          </a:p>
        </p:txBody>
      </p:sp>
      <p:sp>
        <p:nvSpPr>
          <p:cNvPr id="243" name="Rectangle 242"/>
          <p:cNvSpPr/>
          <p:nvPr/>
        </p:nvSpPr>
        <p:spPr>
          <a:xfrm>
            <a:off x="2998886" y="1071039"/>
            <a:ext cx="764953" cy="338554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1600" b="0" cap="none" spc="0" dirty="0">
                <a:ln w="0"/>
                <a:solidFill>
                  <a:srgbClr val="FF0000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1 </a:t>
            </a:r>
            <a:r>
              <a:rPr lang="en-US" sz="1600" b="0" cap="none" spc="0" dirty="0">
                <a:ln w="0"/>
                <a:solidFill>
                  <a:schemeClr val="accent2">
                    <a:lumMod val="20000"/>
                    <a:lumOff val="80000"/>
                  </a:schemeClr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Calibri" panose="020F0502020204030204" pitchFamily="34" charset="0"/>
                <a:cs typeface="Calibri" panose="020F0502020204030204" pitchFamily="34" charset="0"/>
              </a:rPr>
              <a:t>Ļ</a:t>
            </a:r>
            <a:r>
              <a:rPr lang="en-US" sz="1600" b="0" cap="none" spc="0" dirty="0">
                <a:ln w="0"/>
                <a:solidFill>
                  <a:srgbClr val="FF0000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Calibri" panose="020F0502020204030204" pitchFamily="34" charset="0"/>
                <a:cs typeface="Calibri" panose="020F0502020204030204" pitchFamily="34" charset="0"/>
              </a:rPr>
              <a:t>18</a:t>
            </a:r>
            <a:r>
              <a:rPr lang="en-US" sz="1600" b="0" cap="none" spc="0" dirty="0">
                <a:ln w="0"/>
                <a:solidFill>
                  <a:srgbClr val="FF0000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0</a:t>
            </a:r>
          </a:p>
        </p:txBody>
      </p:sp>
      <p:sp>
        <p:nvSpPr>
          <p:cNvPr id="244" name="Rectangle 243"/>
          <p:cNvSpPr/>
          <p:nvPr/>
        </p:nvSpPr>
        <p:spPr>
          <a:xfrm>
            <a:off x="2881195" y="1879071"/>
            <a:ext cx="936475" cy="338554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1600" b="0" cap="none" spc="0" dirty="0">
                <a:ln w="0"/>
                <a:solidFill>
                  <a:srgbClr val="FF0000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0.5 </a:t>
            </a:r>
            <a:r>
              <a:rPr lang="en-US" sz="1600" b="0" cap="none" spc="0" dirty="0">
                <a:ln w="0"/>
                <a:solidFill>
                  <a:schemeClr val="accent2">
                    <a:lumMod val="20000"/>
                    <a:lumOff val="80000"/>
                  </a:schemeClr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Calibri" panose="020F0502020204030204" pitchFamily="34" charset="0"/>
                <a:cs typeface="Calibri" panose="020F0502020204030204" pitchFamily="34" charset="0"/>
              </a:rPr>
              <a:t>Ļ</a:t>
            </a:r>
            <a:r>
              <a:rPr lang="en-US" sz="1600" b="0" cap="none" spc="0" dirty="0">
                <a:ln w="0"/>
                <a:solidFill>
                  <a:srgbClr val="FF0000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Calibri" panose="020F0502020204030204" pitchFamily="34" charset="0"/>
                <a:cs typeface="Calibri" panose="020F0502020204030204" pitchFamily="34" charset="0"/>
              </a:rPr>
              <a:t>18</a:t>
            </a:r>
            <a:r>
              <a:rPr lang="en-US" sz="1600" b="0" cap="none" spc="0" dirty="0">
                <a:ln w="0"/>
                <a:solidFill>
                  <a:srgbClr val="FF0000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0</a:t>
            </a:r>
          </a:p>
        </p:txBody>
      </p:sp>
      <p:sp>
        <p:nvSpPr>
          <p:cNvPr id="245" name="Rectangle 244"/>
          <p:cNvSpPr/>
          <p:nvPr/>
        </p:nvSpPr>
        <p:spPr>
          <a:xfrm>
            <a:off x="1227831" y="2764831"/>
            <a:ext cx="728083" cy="338554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1600" b="0" cap="none" spc="0" dirty="0">
                <a:ln w="0"/>
                <a:solidFill>
                  <a:srgbClr val="FF0000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0.5 </a:t>
            </a:r>
            <a:r>
              <a:rPr lang="en-US" sz="1600" b="0" cap="none" spc="0" dirty="0">
                <a:ln w="0"/>
                <a:solidFill>
                  <a:schemeClr val="accent2">
                    <a:lumMod val="20000"/>
                    <a:lumOff val="80000"/>
                  </a:schemeClr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Calibri" panose="020F0502020204030204" pitchFamily="34" charset="0"/>
                <a:cs typeface="Calibri" panose="020F0502020204030204" pitchFamily="34" charset="0"/>
              </a:rPr>
              <a:t>Ļ</a:t>
            </a:r>
            <a:r>
              <a:rPr lang="en-US" sz="1600" b="0" cap="none" spc="0" dirty="0">
                <a:ln w="0"/>
                <a:solidFill>
                  <a:srgbClr val="FF0000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0</a:t>
            </a:r>
          </a:p>
        </p:txBody>
      </p:sp>
      <p:sp>
        <p:nvSpPr>
          <p:cNvPr id="246" name="Rectangle 245"/>
          <p:cNvSpPr/>
          <p:nvPr/>
        </p:nvSpPr>
        <p:spPr>
          <a:xfrm>
            <a:off x="1217322" y="3345813"/>
            <a:ext cx="728083" cy="338554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1600" b="0" cap="none" spc="0" dirty="0">
                <a:ln w="0"/>
                <a:solidFill>
                  <a:srgbClr val="FF0000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0.5 </a:t>
            </a:r>
            <a:r>
              <a:rPr lang="en-US" sz="1600" b="0" cap="none" spc="0" dirty="0">
                <a:ln w="0"/>
                <a:solidFill>
                  <a:schemeClr val="accent2">
                    <a:lumMod val="20000"/>
                    <a:lumOff val="80000"/>
                  </a:schemeClr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Calibri" panose="020F0502020204030204" pitchFamily="34" charset="0"/>
                <a:cs typeface="Calibri" panose="020F0502020204030204" pitchFamily="34" charset="0"/>
              </a:rPr>
              <a:t>Ļ</a:t>
            </a:r>
            <a:r>
              <a:rPr lang="en-US" sz="1600" b="0" cap="none" spc="0" dirty="0">
                <a:ln w="0"/>
                <a:solidFill>
                  <a:srgbClr val="FF0000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0</a:t>
            </a:r>
          </a:p>
        </p:txBody>
      </p:sp>
      <p:sp>
        <p:nvSpPr>
          <p:cNvPr id="247" name="Rectangle 246"/>
          <p:cNvSpPr/>
          <p:nvPr/>
        </p:nvSpPr>
        <p:spPr>
          <a:xfrm>
            <a:off x="1217322" y="3978603"/>
            <a:ext cx="728083" cy="338554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1600" b="0" cap="none" spc="0" dirty="0">
                <a:ln w="0"/>
                <a:solidFill>
                  <a:srgbClr val="FF0000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0.5 </a:t>
            </a:r>
            <a:r>
              <a:rPr lang="en-US" sz="1600" b="0" cap="none" spc="0" dirty="0">
                <a:ln w="0"/>
                <a:solidFill>
                  <a:schemeClr val="accent2">
                    <a:lumMod val="20000"/>
                    <a:lumOff val="80000"/>
                  </a:schemeClr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Calibri" panose="020F0502020204030204" pitchFamily="34" charset="0"/>
                <a:cs typeface="Calibri" panose="020F0502020204030204" pitchFamily="34" charset="0"/>
              </a:rPr>
              <a:t>Ļ</a:t>
            </a:r>
            <a:r>
              <a:rPr lang="en-US" sz="1600" b="0" cap="none" spc="0" dirty="0">
                <a:ln w="0"/>
                <a:solidFill>
                  <a:srgbClr val="FF0000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0</a:t>
            </a:r>
          </a:p>
        </p:txBody>
      </p:sp>
      <p:sp>
        <p:nvSpPr>
          <p:cNvPr id="248" name="Rectangle 247"/>
          <p:cNvSpPr/>
          <p:nvPr/>
        </p:nvSpPr>
        <p:spPr>
          <a:xfrm>
            <a:off x="1354301" y="4704861"/>
            <a:ext cx="622286" cy="338554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1600" b="0" cap="none" spc="0" dirty="0">
                <a:ln w="0"/>
                <a:solidFill>
                  <a:srgbClr val="FF0000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I = 0</a:t>
            </a:r>
          </a:p>
        </p:txBody>
      </p:sp>
      <p:sp>
        <p:nvSpPr>
          <p:cNvPr id="249" name="Rectangle 248"/>
          <p:cNvSpPr/>
          <p:nvPr/>
        </p:nvSpPr>
        <p:spPr>
          <a:xfrm flipH="1" flipV="1">
            <a:off x="5685557" y="903024"/>
            <a:ext cx="758471" cy="264014"/>
          </a:xfrm>
          <a:prstGeom prst="rect">
            <a:avLst/>
          </a:prstGeom>
          <a:solidFill>
            <a:srgbClr val="92D050"/>
          </a:solidFill>
          <a:ln>
            <a:solidFill>
              <a:srgbClr val="FF0000"/>
            </a:solidFill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IN"/>
          </a:p>
        </p:txBody>
      </p:sp>
      <p:sp>
        <p:nvSpPr>
          <p:cNvPr id="250" name="Title 2"/>
          <p:cNvSpPr txBox="1">
            <a:spLocks/>
          </p:cNvSpPr>
          <p:nvPr/>
        </p:nvSpPr>
        <p:spPr>
          <a:xfrm>
            <a:off x="5503890" y="1248926"/>
            <a:ext cx="476115" cy="205332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>
            <a:lvl1pPr algn="l" defTabSz="914400" rtl="0" eaLnBrk="1" latinLnBrk="0" hangingPunct="1">
              <a:lnSpc>
                <a:spcPct val="85000"/>
              </a:lnSpc>
              <a:spcBef>
                <a:spcPct val="0"/>
              </a:spcBef>
              <a:buNone/>
              <a:defRPr sz="7200" kern="1200" spc="-50" baseline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IN" sz="1600" i="1" dirty="0"/>
              <a:t>S2</a:t>
            </a:r>
          </a:p>
        </p:txBody>
      </p:sp>
      <p:sp>
        <p:nvSpPr>
          <p:cNvPr id="251" name="Title 2"/>
          <p:cNvSpPr txBox="1">
            <a:spLocks/>
          </p:cNvSpPr>
          <p:nvPr/>
        </p:nvSpPr>
        <p:spPr>
          <a:xfrm>
            <a:off x="6061893" y="1248925"/>
            <a:ext cx="552212" cy="205333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>
            <a:lvl1pPr algn="l" defTabSz="914400" rtl="0" eaLnBrk="1" latinLnBrk="0" hangingPunct="1">
              <a:lnSpc>
                <a:spcPct val="85000"/>
              </a:lnSpc>
              <a:spcBef>
                <a:spcPct val="0"/>
              </a:spcBef>
              <a:buNone/>
              <a:defRPr sz="7200" kern="1200" spc="-50" baseline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IN" sz="1600" i="1" dirty="0"/>
              <a:t>S1</a:t>
            </a:r>
          </a:p>
        </p:txBody>
      </p:sp>
      <p:sp>
        <p:nvSpPr>
          <p:cNvPr id="252" name="Title 2"/>
          <p:cNvSpPr txBox="1">
            <a:spLocks/>
          </p:cNvSpPr>
          <p:nvPr/>
        </p:nvSpPr>
        <p:spPr>
          <a:xfrm>
            <a:off x="5785787" y="1002648"/>
            <a:ext cx="552212" cy="205333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>
            <a:lvl1pPr algn="l" defTabSz="914400" rtl="0" eaLnBrk="1" latinLnBrk="0" hangingPunct="1">
              <a:lnSpc>
                <a:spcPct val="85000"/>
              </a:lnSpc>
              <a:spcBef>
                <a:spcPct val="0"/>
              </a:spcBef>
              <a:buNone/>
              <a:defRPr sz="7200" kern="1200" spc="-50" baseline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IN" sz="1600" i="1" dirty="0">
                <a:solidFill>
                  <a:schemeClr val="bg1"/>
                </a:solidFill>
              </a:rPr>
              <a:t>F 1</a:t>
            </a:r>
          </a:p>
        </p:txBody>
      </p:sp>
      <p:sp>
        <p:nvSpPr>
          <p:cNvPr id="253" name="Rectangle 252"/>
          <p:cNvSpPr/>
          <p:nvPr/>
        </p:nvSpPr>
        <p:spPr>
          <a:xfrm flipH="1" flipV="1">
            <a:off x="5684648" y="1683224"/>
            <a:ext cx="758471" cy="264014"/>
          </a:xfrm>
          <a:prstGeom prst="rect">
            <a:avLst/>
          </a:prstGeom>
          <a:solidFill>
            <a:srgbClr val="92D050"/>
          </a:solidFill>
          <a:ln>
            <a:solidFill>
              <a:srgbClr val="FF0000"/>
            </a:solidFill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IN"/>
          </a:p>
        </p:txBody>
      </p:sp>
      <p:sp>
        <p:nvSpPr>
          <p:cNvPr id="254" name="Title 2"/>
          <p:cNvSpPr txBox="1">
            <a:spLocks/>
          </p:cNvSpPr>
          <p:nvPr/>
        </p:nvSpPr>
        <p:spPr>
          <a:xfrm>
            <a:off x="5502981" y="2029126"/>
            <a:ext cx="476115" cy="205332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>
            <a:lvl1pPr algn="l" defTabSz="914400" rtl="0" eaLnBrk="1" latinLnBrk="0" hangingPunct="1">
              <a:lnSpc>
                <a:spcPct val="85000"/>
              </a:lnSpc>
              <a:spcBef>
                <a:spcPct val="0"/>
              </a:spcBef>
              <a:buNone/>
              <a:defRPr sz="7200" kern="1200" spc="-50" baseline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IN" sz="1600" i="1" dirty="0"/>
              <a:t>S2</a:t>
            </a:r>
          </a:p>
        </p:txBody>
      </p:sp>
      <p:sp>
        <p:nvSpPr>
          <p:cNvPr id="255" name="Title 2"/>
          <p:cNvSpPr txBox="1">
            <a:spLocks/>
          </p:cNvSpPr>
          <p:nvPr/>
        </p:nvSpPr>
        <p:spPr>
          <a:xfrm>
            <a:off x="6060984" y="2029125"/>
            <a:ext cx="552212" cy="205333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>
            <a:lvl1pPr algn="l" defTabSz="914400" rtl="0" eaLnBrk="1" latinLnBrk="0" hangingPunct="1">
              <a:lnSpc>
                <a:spcPct val="85000"/>
              </a:lnSpc>
              <a:spcBef>
                <a:spcPct val="0"/>
              </a:spcBef>
              <a:buNone/>
              <a:defRPr sz="7200" kern="1200" spc="-50" baseline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IN" sz="1600" i="1" dirty="0"/>
              <a:t>S1</a:t>
            </a:r>
          </a:p>
        </p:txBody>
      </p:sp>
      <p:sp>
        <p:nvSpPr>
          <p:cNvPr id="256" name="Title 2"/>
          <p:cNvSpPr txBox="1">
            <a:spLocks/>
          </p:cNvSpPr>
          <p:nvPr/>
        </p:nvSpPr>
        <p:spPr>
          <a:xfrm>
            <a:off x="5784878" y="1782848"/>
            <a:ext cx="552212" cy="205333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>
            <a:lvl1pPr algn="l" defTabSz="914400" rtl="0" eaLnBrk="1" latinLnBrk="0" hangingPunct="1">
              <a:lnSpc>
                <a:spcPct val="85000"/>
              </a:lnSpc>
              <a:spcBef>
                <a:spcPct val="0"/>
              </a:spcBef>
              <a:buNone/>
              <a:defRPr sz="7200" kern="1200" spc="-50" baseline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IN" sz="1600" i="1" dirty="0">
                <a:solidFill>
                  <a:schemeClr val="bg1"/>
                </a:solidFill>
              </a:rPr>
              <a:t>F 2</a:t>
            </a:r>
          </a:p>
        </p:txBody>
      </p:sp>
      <p:sp>
        <p:nvSpPr>
          <p:cNvPr id="257" name="Rectangle 256"/>
          <p:cNvSpPr/>
          <p:nvPr/>
        </p:nvSpPr>
        <p:spPr>
          <a:xfrm flipH="1" flipV="1">
            <a:off x="5692268" y="2551904"/>
            <a:ext cx="758471" cy="264014"/>
          </a:xfrm>
          <a:prstGeom prst="rect">
            <a:avLst/>
          </a:prstGeom>
          <a:solidFill>
            <a:srgbClr val="92D050"/>
          </a:solidFill>
          <a:ln>
            <a:solidFill>
              <a:srgbClr val="FF0000"/>
            </a:solidFill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IN"/>
          </a:p>
        </p:txBody>
      </p:sp>
      <p:sp>
        <p:nvSpPr>
          <p:cNvPr id="258" name="Title 2"/>
          <p:cNvSpPr txBox="1">
            <a:spLocks/>
          </p:cNvSpPr>
          <p:nvPr/>
        </p:nvSpPr>
        <p:spPr>
          <a:xfrm>
            <a:off x="5510601" y="2897806"/>
            <a:ext cx="476115" cy="205332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>
            <a:lvl1pPr algn="l" defTabSz="914400" rtl="0" eaLnBrk="1" latinLnBrk="0" hangingPunct="1">
              <a:lnSpc>
                <a:spcPct val="85000"/>
              </a:lnSpc>
              <a:spcBef>
                <a:spcPct val="0"/>
              </a:spcBef>
              <a:buNone/>
              <a:defRPr sz="7200" kern="1200" spc="-50" baseline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IN" sz="1600" i="1" dirty="0"/>
              <a:t>S1</a:t>
            </a:r>
          </a:p>
        </p:txBody>
      </p:sp>
      <p:sp>
        <p:nvSpPr>
          <p:cNvPr id="259" name="Title 2"/>
          <p:cNvSpPr txBox="1">
            <a:spLocks/>
          </p:cNvSpPr>
          <p:nvPr/>
        </p:nvSpPr>
        <p:spPr>
          <a:xfrm>
            <a:off x="6068604" y="2897805"/>
            <a:ext cx="552212" cy="205333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>
            <a:lvl1pPr algn="l" defTabSz="914400" rtl="0" eaLnBrk="1" latinLnBrk="0" hangingPunct="1">
              <a:lnSpc>
                <a:spcPct val="85000"/>
              </a:lnSpc>
              <a:spcBef>
                <a:spcPct val="0"/>
              </a:spcBef>
              <a:buNone/>
              <a:defRPr sz="7200" kern="1200" spc="-50" baseline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IN" sz="1600" i="1" dirty="0"/>
              <a:t>S2</a:t>
            </a:r>
          </a:p>
        </p:txBody>
      </p:sp>
      <p:sp>
        <p:nvSpPr>
          <p:cNvPr id="260" name="Title 2"/>
          <p:cNvSpPr txBox="1">
            <a:spLocks/>
          </p:cNvSpPr>
          <p:nvPr/>
        </p:nvSpPr>
        <p:spPr>
          <a:xfrm>
            <a:off x="5792498" y="2651528"/>
            <a:ext cx="552212" cy="205333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>
            <a:lvl1pPr algn="l" defTabSz="914400" rtl="0" eaLnBrk="1" latinLnBrk="0" hangingPunct="1">
              <a:lnSpc>
                <a:spcPct val="85000"/>
              </a:lnSpc>
              <a:spcBef>
                <a:spcPct val="0"/>
              </a:spcBef>
              <a:buNone/>
              <a:defRPr sz="7200" kern="1200" spc="-50" baseline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IN" sz="1600" i="1" dirty="0">
                <a:solidFill>
                  <a:schemeClr val="bg1"/>
                </a:solidFill>
              </a:rPr>
              <a:t>F 3</a:t>
            </a:r>
          </a:p>
        </p:txBody>
      </p:sp>
      <p:sp>
        <p:nvSpPr>
          <p:cNvPr id="261" name="Rectangle 260"/>
          <p:cNvSpPr/>
          <p:nvPr/>
        </p:nvSpPr>
        <p:spPr>
          <a:xfrm flipH="1" flipV="1">
            <a:off x="5677028" y="3153884"/>
            <a:ext cx="758471" cy="264014"/>
          </a:xfrm>
          <a:prstGeom prst="rect">
            <a:avLst/>
          </a:prstGeom>
          <a:solidFill>
            <a:srgbClr val="92D050"/>
          </a:solidFill>
          <a:ln>
            <a:solidFill>
              <a:srgbClr val="FF0000"/>
            </a:solidFill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IN"/>
          </a:p>
        </p:txBody>
      </p:sp>
      <p:sp>
        <p:nvSpPr>
          <p:cNvPr id="262" name="Title 2"/>
          <p:cNvSpPr txBox="1">
            <a:spLocks/>
          </p:cNvSpPr>
          <p:nvPr/>
        </p:nvSpPr>
        <p:spPr>
          <a:xfrm>
            <a:off x="5495361" y="3499786"/>
            <a:ext cx="476115" cy="205332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>
            <a:lvl1pPr algn="l" defTabSz="914400" rtl="0" eaLnBrk="1" latinLnBrk="0" hangingPunct="1">
              <a:lnSpc>
                <a:spcPct val="85000"/>
              </a:lnSpc>
              <a:spcBef>
                <a:spcPct val="0"/>
              </a:spcBef>
              <a:buNone/>
              <a:defRPr sz="7200" kern="1200" spc="-50" baseline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IN" sz="1600" i="1" dirty="0"/>
              <a:t>S1</a:t>
            </a:r>
          </a:p>
        </p:txBody>
      </p:sp>
      <p:sp>
        <p:nvSpPr>
          <p:cNvPr id="263" name="Title 2"/>
          <p:cNvSpPr txBox="1">
            <a:spLocks/>
          </p:cNvSpPr>
          <p:nvPr/>
        </p:nvSpPr>
        <p:spPr>
          <a:xfrm>
            <a:off x="6053364" y="3499785"/>
            <a:ext cx="552212" cy="205333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>
            <a:lvl1pPr algn="l" defTabSz="914400" rtl="0" eaLnBrk="1" latinLnBrk="0" hangingPunct="1">
              <a:lnSpc>
                <a:spcPct val="85000"/>
              </a:lnSpc>
              <a:spcBef>
                <a:spcPct val="0"/>
              </a:spcBef>
              <a:buNone/>
              <a:defRPr sz="7200" kern="1200" spc="-50" baseline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IN" sz="1600" i="1" dirty="0"/>
              <a:t>S2</a:t>
            </a:r>
          </a:p>
        </p:txBody>
      </p:sp>
      <p:sp>
        <p:nvSpPr>
          <p:cNvPr id="264" name="Title 2"/>
          <p:cNvSpPr txBox="1">
            <a:spLocks/>
          </p:cNvSpPr>
          <p:nvPr/>
        </p:nvSpPr>
        <p:spPr>
          <a:xfrm>
            <a:off x="5777258" y="3253508"/>
            <a:ext cx="552212" cy="205333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>
            <a:lvl1pPr algn="l" defTabSz="914400" rtl="0" eaLnBrk="1" latinLnBrk="0" hangingPunct="1">
              <a:lnSpc>
                <a:spcPct val="85000"/>
              </a:lnSpc>
              <a:spcBef>
                <a:spcPct val="0"/>
              </a:spcBef>
              <a:buNone/>
              <a:defRPr sz="7200" kern="1200" spc="-50" baseline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IN" sz="1600" i="1" dirty="0">
                <a:solidFill>
                  <a:schemeClr val="bg1"/>
                </a:solidFill>
              </a:rPr>
              <a:t>F 4</a:t>
            </a:r>
          </a:p>
        </p:txBody>
      </p:sp>
      <p:sp>
        <p:nvSpPr>
          <p:cNvPr id="265" name="Rectangle 264"/>
          <p:cNvSpPr/>
          <p:nvPr/>
        </p:nvSpPr>
        <p:spPr>
          <a:xfrm flipH="1" flipV="1">
            <a:off x="5692268" y="3748244"/>
            <a:ext cx="758471" cy="264014"/>
          </a:xfrm>
          <a:prstGeom prst="rect">
            <a:avLst/>
          </a:prstGeom>
          <a:solidFill>
            <a:srgbClr val="92D050"/>
          </a:solidFill>
          <a:ln>
            <a:solidFill>
              <a:srgbClr val="FF0000"/>
            </a:solidFill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IN"/>
          </a:p>
        </p:txBody>
      </p:sp>
      <p:sp>
        <p:nvSpPr>
          <p:cNvPr id="266" name="Title 2"/>
          <p:cNvSpPr txBox="1">
            <a:spLocks/>
          </p:cNvSpPr>
          <p:nvPr/>
        </p:nvSpPr>
        <p:spPr>
          <a:xfrm>
            <a:off x="5510601" y="4094146"/>
            <a:ext cx="476115" cy="205332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>
            <a:lvl1pPr algn="l" defTabSz="914400" rtl="0" eaLnBrk="1" latinLnBrk="0" hangingPunct="1">
              <a:lnSpc>
                <a:spcPct val="85000"/>
              </a:lnSpc>
              <a:spcBef>
                <a:spcPct val="0"/>
              </a:spcBef>
              <a:buNone/>
              <a:defRPr sz="7200" kern="1200" spc="-50" baseline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IN" sz="1600" i="1" dirty="0"/>
              <a:t>S1</a:t>
            </a:r>
          </a:p>
        </p:txBody>
      </p:sp>
      <p:sp>
        <p:nvSpPr>
          <p:cNvPr id="267" name="Title 2"/>
          <p:cNvSpPr txBox="1">
            <a:spLocks/>
          </p:cNvSpPr>
          <p:nvPr/>
        </p:nvSpPr>
        <p:spPr>
          <a:xfrm>
            <a:off x="6068604" y="4094145"/>
            <a:ext cx="552212" cy="205333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>
            <a:lvl1pPr algn="l" defTabSz="914400" rtl="0" eaLnBrk="1" latinLnBrk="0" hangingPunct="1">
              <a:lnSpc>
                <a:spcPct val="85000"/>
              </a:lnSpc>
              <a:spcBef>
                <a:spcPct val="0"/>
              </a:spcBef>
              <a:buNone/>
              <a:defRPr sz="7200" kern="1200" spc="-50" baseline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IN" sz="1600" i="1" dirty="0"/>
              <a:t>S2</a:t>
            </a:r>
          </a:p>
        </p:txBody>
      </p:sp>
      <p:sp>
        <p:nvSpPr>
          <p:cNvPr id="268" name="Title 2"/>
          <p:cNvSpPr txBox="1">
            <a:spLocks/>
          </p:cNvSpPr>
          <p:nvPr/>
        </p:nvSpPr>
        <p:spPr>
          <a:xfrm>
            <a:off x="5792498" y="3847868"/>
            <a:ext cx="552212" cy="205333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>
            <a:lvl1pPr algn="l" defTabSz="914400" rtl="0" eaLnBrk="1" latinLnBrk="0" hangingPunct="1">
              <a:lnSpc>
                <a:spcPct val="85000"/>
              </a:lnSpc>
              <a:spcBef>
                <a:spcPct val="0"/>
              </a:spcBef>
              <a:buNone/>
              <a:defRPr sz="7200" kern="1200" spc="-50" baseline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IN" sz="1600" i="1" dirty="0">
                <a:solidFill>
                  <a:schemeClr val="bg1"/>
                </a:solidFill>
              </a:rPr>
              <a:t>F 5</a:t>
            </a:r>
          </a:p>
        </p:txBody>
      </p:sp>
      <p:sp>
        <p:nvSpPr>
          <p:cNvPr id="269" name="Oval 268"/>
          <p:cNvSpPr/>
          <p:nvPr/>
        </p:nvSpPr>
        <p:spPr>
          <a:xfrm>
            <a:off x="5666770" y="4656157"/>
            <a:ext cx="872158" cy="764275"/>
          </a:xfrm>
          <a:prstGeom prst="ellipse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IN"/>
          </a:p>
        </p:txBody>
      </p:sp>
      <p:sp>
        <p:nvSpPr>
          <p:cNvPr id="270" name="Title 2"/>
          <p:cNvSpPr txBox="1">
            <a:spLocks/>
          </p:cNvSpPr>
          <p:nvPr/>
        </p:nvSpPr>
        <p:spPr>
          <a:xfrm>
            <a:off x="5743760" y="4853739"/>
            <a:ext cx="698040" cy="309433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>
            <a:lvl1pPr algn="l" defTabSz="914400" rtl="0" eaLnBrk="1" latinLnBrk="0" hangingPunct="1">
              <a:lnSpc>
                <a:spcPct val="85000"/>
              </a:lnSpc>
              <a:spcBef>
                <a:spcPct val="0"/>
              </a:spcBef>
              <a:buNone/>
              <a:defRPr sz="7200" kern="1200" spc="-50" baseline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IN" sz="1600" i="1" dirty="0">
                <a:solidFill>
                  <a:schemeClr val="bg1"/>
                </a:solidFill>
              </a:rPr>
              <a:t>87 Y</a:t>
            </a:r>
          </a:p>
        </p:txBody>
      </p:sp>
      <p:cxnSp>
        <p:nvCxnSpPr>
          <p:cNvPr id="271" name="Elbow Connector 270"/>
          <p:cNvCxnSpPr>
            <a:stCxn id="249" idx="3"/>
            <a:endCxn id="269" idx="2"/>
          </p:cNvCxnSpPr>
          <p:nvPr/>
        </p:nvCxnSpPr>
        <p:spPr>
          <a:xfrm rot="10800000" flipV="1">
            <a:off x="5666771" y="1035031"/>
            <a:ext cx="18787" cy="4003264"/>
          </a:xfrm>
          <a:prstGeom prst="bentConnector3">
            <a:avLst>
              <a:gd name="adj1" fmla="val 5239612"/>
            </a:avLst>
          </a:prstGeom>
          <a:ln>
            <a:solidFill>
              <a:srgbClr val="FFFF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72" name="Elbow Connector 271"/>
          <p:cNvCxnSpPr>
            <a:stCxn id="249" idx="1"/>
            <a:endCxn id="269" idx="6"/>
          </p:cNvCxnSpPr>
          <p:nvPr/>
        </p:nvCxnSpPr>
        <p:spPr>
          <a:xfrm>
            <a:off x="6444028" y="1035031"/>
            <a:ext cx="94900" cy="4003264"/>
          </a:xfrm>
          <a:prstGeom prst="bentConnector3">
            <a:avLst>
              <a:gd name="adj1" fmla="val 1031183"/>
            </a:avLst>
          </a:prstGeom>
          <a:ln>
            <a:solidFill>
              <a:srgbClr val="FFFF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73" name="Straight Connector 272"/>
          <p:cNvCxnSpPr>
            <a:stCxn id="253" idx="3"/>
          </p:cNvCxnSpPr>
          <p:nvPr/>
        </p:nvCxnSpPr>
        <p:spPr>
          <a:xfrm flipH="1">
            <a:off x="4686406" y="1815231"/>
            <a:ext cx="998242" cy="15155"/>
          </a:xfrm>
          <a:prstGeom prst="line">
            <a:avLst/>
          </a:prstGeom>
          <a:ln>
            <a:solidFill>
              <a:srgbClr val="FFFF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74" name="Straight Connector 273"/>
          <p:cNvCxnSpPr>
            <a:endCxn id="253" idx="1"/>
          </p:cNvCxnSpPr>
          <p:nvPr/>
        </p:nvCxnSpPr>
        <p:spPr>
          <a:xfrm flipH="1">
            <a:off x="6443119" y="1810937"/>
            <a:ext cx="980137" cy="4294"/>
          </a:xfrm>
          <a:prstGeom prst="line">
            <a:avLst/>
          </a:prstGeom>
          <a:ln>
            <a:solidFill>
              <a:srgbClr val="FFFF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75" name="Straight Connector 274"/>
          <p:cNvCxnSpPr/>
          <p:nvPr/>
        </p:nvCxnSpPr>
        <p:spPr>
          <a:xfrm flipH="1">
            <a:off x="4686406" y="2719586"/>
            <a:ext cx="998242" cy="15155"/>
          </a:xfrm>
          <a:prstGeom prst="line">
            <a:avLst/>
          </a:prstGeom>
          <a:ln>
            <a:solidFill>
              <a:srgbClr val="FFFF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76" name="Straight Connector 275"/>
          <p:cNvCxnSpPr/>
          <p:nvPr/>
        </p:nvCxnSpPr>
        <p:spPr>
          <a:xfrm flipH="1">
            <a:off x="6443119" y="2715292"/>
            <a:ext cx="980137" cy="4294"/>
          </a:xfrm>
          <a:prstGeom prst="line">
            <a:avLst/>
          </a:prstGeom>
          <a:ln>
            <a:solidFill>
              <a:srgbClr val="FFFF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77" name="Straight Connector 276"/>
          <p:cNvCxnSpPr/>
          <p:nvPr/>
        </p:nvCxnSpPr>
        <p:spPr>
          <a:xfrm flipH="1">
            <a:off x="4686406" y="3321661"/>
            <a:ext cx="998242" cy="15155"/>
          </a:xfrm>
          <a:prstGeom prst="line">
            <a:avLst/>
          </a:prstGeom>
          <a:ln>
            <a:solidFill>
              <a:srgbClr val="FFFF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78" name="Straight Connector 277"/>
          <p:cNvCxnSpPr/>
          <p:nvPr/>
        </p:nvCxnSpPr>
        <p:spPr>
          <a:xfrm flipH="1">
            <a:off x="6443119" y="3317367"/>
            <a:ext cx="980137" cy="4294"/>
          </a:xfrm>
          <a:prstGeom prst="line">
            <a:avLst/>
          </a:prstGeom>
          <a:ln>
            <a:solidFill>
              <a:srgbClr val="FFFF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79" name="Straight Connector 278"/>
          <p:cNvCxnSpPr/>
          <p:nvPr/>
        </p:nvCxnSpPr>
        <p:spPr>
          <a:xfrm flipH="1">
            <a:off x="4694026" y="3892054"/>
            <a:ext cx="998242" cy="15155"/>
          </a:xfrm>
          <a:prstGeom prst="line">
            <a:avLst/>
          </a:prstGeom>
          <a:ln>
            <a:solidFill>
              <a:srgbClr val="FFFF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80" name="Straight Connector 279"/>
          <p:cNvCxnSpPr/>
          <p:nvPr/>
        </p:nvCxnSpPr>
        <p:spPr>
          <a:xfrm flipH="1">
            <a:off x="6450739" y="3887760"/>
            <a:ext cx="980137" cy="4294"/>
          </a:xfrm>
          <a:prstGeom prst="line">
            <a:avLst/>
          </a:prstGeom>
          <a:ln>
            <a:solidFill>
              <a:srgbClr val="FFFF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86" name="Rectangle 285"/>
          <p:cNvSpPr/>
          <p:nvPr/>
        </p:nvSpPr>
        <p:spPr>
          <a:xfrm>
            <a:off x="6535942" y="1073311"/>
            <a:ext cx="764953" cy="338554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1600" b="0" cap="none" spc="0" dirty="0">
                <a:ln w="0"/>
                <a:solidFill>
                  <a:srgbClr val="FF0000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1 </a:t>
            </a:r>
            <a:r>
              <a:rPr lang="en-US" sz="1600" b="0" cap="none" spc="0" dirty="0">
                <a:ln w="0"/>
                <a:solidFill>
                  <a:schemeClr val="accent2">
                    <a:lumMod val="20000"/>
                    <a:lumOff val="80000"/>
                  </a:schemeClr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Calibri" panose="020F0502020204030204" pitchFamily="34" charset="0"/>
                <a:cs typeface="Calibri" panose="020F0502020204030204" pitchFamily="34" charset="0"/>
              </a:rPr>
              <a:t>Ļ</a:t>
            </a:r>
            <a:r>
              <a:rPr lang="en-US" sz="1600" b="0" cap="none" spc="0" dirty="0">
                <a:ln w="0"/>
                <a:solidFill>
                  <a:srgbClr val="FF0000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Calibri" panose="020F0502020204030204" pitchFamily="34" charset="0"/>
                <a:cs typeface="Calibri" panose="020F0502020204030204" pitchFamily="34" charset="0"/>
              </a:rPr>
              <a:t>18</a:t>
            </a:r>
            <a:r>
              <a:rPr lang="en-US" sz="1600" b="0" cap="none" spc="0" dirty="0">
                <a:ln w="0"/>
                <a:solidFill>
                  <a:srgbClr val="FF0000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0</a:t>
            </a:r>
          </a:p>
        </p:txBody>
      </p:sp>
      <p:sp>
        <p:nvSpPr>
          <p:cNvPr id="287" name="Rectangle 286"/>
          <p:cNvSpPr/>
          <p:nvPr/>
        </p:nvSpPr>
        <p:spPr>
          <a:xfrm>
            <a:off x="6418251" y="1881343"/>
            <a:ext cx="936475" cy="338554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1600" b="0" cap="none" spc="0" dirty="0">
                <a:ln w="0"/>
                <a:solidFill>
                  <a:srgbClr val="FF0000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0.5 </a:t>
            </a:r>
            <a:r>
              <a:rPr lang="en-US" sz="1600" b="0" cap="none" spc="0" dirty="0">
                <a:ln w="0"/>
                <a:solidFill>
                  <a:schemeClr val="accent2">
                    <a:lumMod val="20000"/>
                    <a:lumOff val="80000"/>
                  </a:schemeClr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Calibri" panose="020F0502020204030204" pitchFamily="34" charset="0"/>
                <a:cs typeface="Calibri" panose="020F0502020204030204" pitchFamily="34" charset="0"/>
              </a:rPr>
              <a:t>Ļ</a:t>
            </a:r>
            <a:r>
              <a:rPr lang="en-US" sz="1600" b="0" cap="none" spc="0" dirty="0">
                <a:ln w="0"/>
                <a:solidFill>
                  <a:srgbClr val="FF0000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Calibri" panose="020F0502020204030204" pitchFamily="34" charset="0"/>
                <a:cs typeface="Calibri" panose="020F0502020204030204" pitchFamily="34" charset="0"/>
              </a:rPr>
              <a:t>18</a:t>
            </a:r>
            <a:r>
              <a:rPr lang="en-US" sz="1600" b="0" cap="none" spc="0" dirty="0">
                <a:ln w="0"/>
                <a:solidFill>
                  <a:srgbClr val="FF0000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0</a:t>
            </a:r>
          </a:p>
        </p:txBody>
      </p:sp>
      <p:sp>
        <p:nvSpPr>
          <p:cNvPr id="288" name="Rectangle 287"/>
          <p:cNvSpPr/>
          <p:nvPr/>
        </p:nvSpPr>
        <p:spPr>
          <a:xfrm>
            <a:off x="4764887" y="2767103"/>
            <a:ext cx="728083" cy="338554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1600" b="0" cap="none" spc="0" dirty="0">
                <a:ln w="0"/>
                <a:solidFill>
                  <a:srgbClr val="FF0000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0.5 </a:t>
            </a:r>
            <a:r>
              <a:rPr lang="en-US" sz="1600" b="0" cap="none" spc="0" dirty="0">
                <a:ln w="0"/>
                <a:solidFill>
                  <a:schemeClr val="accent2">
                    <a:lumMod val="20000"/>
                    <a:lumOff val="80000"/>
                  </a:schemeClr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Calibri" panose="020F0502020204030204" pitchFamily="34" charset="0"/>
                <a:cs typeface="Calibri" panose="020F0502020204030204" pitchFamily="34" charset="0"/>
              </a:rPr>
              <a:t>Ļ</a:t>
            </a:r>
            <a:r>
              <a:rPr lang="en-US" sz="1600" b="0" cap="none" spc="0" dirty="0">
                <a:ln w="0"/>
                <a:solidFill>
                  <a:srgbClr val="FF0000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0</a:t>
            </a:r>
          </a:p>
        </p:txBody>
      </p:sp>
      <p:sp>
        <p:nvSpPr>
          <p:cNvPr id="289" name="Rectangle 288"/>
          <p:cNvSpPr/>
          <p:nvPr/>
        </p:nvSpPr>
        <p:spPr>
          <a:xfrm>
            <a:off x="4754378" y="3348085"/>
            <a:ext cx="728083" cy="338554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1600" b="0" cap="none" spc="0" dirty="0">
                <a:ln w="0"/>
                <a:solidFill>
                  <a:srgbClr val="FF0000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0.5 </a:t>
            </a:r>
            <a:r>
              <a:rPr lang="en-US" sz="1600" b="0" cap="none" spc="0" dirty="0">
                <a:ln w="0"/>
                <a:solidFill>
                  <a:schemeClr val="accent2">
                    <a:lumMod val="20000"/>
                    <a:lumOff val="80000"/>
                  </a:schemeClr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Calibri" panose="020F0502020204030204" pitchFamily="34" charset="0"/>
                <a:cs typeface="Calibri" panose="020F0502020204030204" pitchFamily="34" charset="0"/>
              </a:rPr>
              <a:t>Ļ</a:t>
            </a:r>
            <a:r>
              <a:rPr lang="en-US" sz="1600" b="0" cap="none" spc="0" dirty="0">
                <a:ln w="0"/>
                <a:solidFill>
                  <a:srgbClr val="FF0000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0</a:t>
            </a:r>
          </a:p>
        </p:txBody>
      </p:sp>
      <p:sp>
        <p:nvSpPr>
          <p:cNvPr id="290" name="Rectangle 289"/>
          <p:cNvSpPr/>
          <p:nvPr/>
        </p:nvSpPr>
        <p:spPr>
          <a:xfrm>
            <a:off x="4754378" y="3980875"/>
            <a:ext cx="728083" cy="338554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1600" b="0" cap="none" spc="0" dirty="0">
                <a:ln w="0"/>
                <a:solidFill>
                  <a:srgbClr val="FF0000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0.5 </a:t>
            </a:r>
            <a:r>
              <a:rPr lang="en-US" sz="1600" b="0" cap="none" spc="0" dirty="0">
                <a:ln w="0"/>
                <a:solidFill>
                  <a:schemeClr val="accent2">
                    <a:lumMod val="20000"/>
                    <a:lumOff val="80000"/>
                  </a:schemeClr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Calibri" panose="020F0502020204030204" pitchFamily="34" charset="0"/>
                <a:cs typeface="Calibri" panose="020F0502020204030204" pitchFamily="34" charset="0"/>
              </a:rPr>
              <a:t>Ļ</a:t>
            </a:r>
            <a:r>
              <a:rPr lang="en-US" sz="1600" b="0" cap="none" spc="0" dirty="0">
                <a:ln w="0"/>
                <a:solidFill>
                  <a:srgbClr val="FF0000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0</a:t>
            </a:r>
          </a:p>
        </p:txBody>
      </p:sp>
      <p:sp>
        <p:nvSpPr>
          <p:cNvPr id="291" name="Rectangle 290"/>
          <p:cNvSpPr/>
          <p:nvPr/>
        </p:nvSpPr>
        <p:spPr>
          <a:xfrm>
            <a:off x="4891357" y="4707133"/>
            <a:ext cx="622286" cy="338554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1600" b="0" cap="none" spc="0" dirty="0">
                <a:ln w="0"/>
                <a:solidFill>
                  <a:srgbClr val="FFFF00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I = 0</a:t>
            </a:r>
          </a:p>
        </p:txBody>
      </p:sp>
      <p:sp>
        <p:nvSpPr>
          <p:cNvPr id="292" name="Rectangle 291"/>
          <p:cNvSpPr/>
          <p:nvPr/>
        </p:nvSpPr>
        <p:spPr>
          <a:xfrm flipH="1" flipV="1">
            <a:off x="9372733" y="905296"/>
            <a:ext cx="758471" cy="264014"/>
          </a:xfrm>
          <a:prstGeom prst="rect">
            <a:avLst/>
          </a:prstGeom>
          <a:solidFill>
            <a:srgbClr val="92D050"/>
          </a:solidFill>
          <a:ln>
            <a:solidFill>
              <a:srgbClr val="FF0000"/>
            </a:solidFill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IN"/>
          </a:p>
        </p:txBody>
      </p:sp>
      <p:sp>
        <p:nvSpPr>
          <p:cNvPr id="293" name="Title 2"/>
          <p:cNvSpPr txBox="1">
            <a:spLocks/>
          </p:cNvSpPr>
          <p:nvPr/>
        </p:nvSpPr>
        <p:spPr>
          <a:xfrm>
            <a:off x="9191066" y="1251198"/>
            <a:ext cx="476115" cy="205332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>
            <a:lvl1pPr algn="l" defTabSz="914400" rtl="0" eaLnBrk="1" latinLnBrk="0" hangingPunct="1">
              <a:lnSpc>
                <a:spcPct val="85000"/>
              </a:lnSpc>
              <a:spcBef>
                <a:spcPct val="0"/>
              </a:spcBef>
              <a:buNone/>
              <a:defRPr sz="7200" kern="1200" spc="-50" baseline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IN" sz="1600" i="1" dirty="0"/>
              <a:t>S2</a:t>
            </a:r>
          </a:p>
        </p:txBody>
      </p:sp>
      <p:sp>
        <p:nvSpPr>
          <p:cNvPr id="294" name="Title 2"/>
          <p:cNvSpPr txBox="1">
            <a:spLocks/>
          </p:cNvSpPr>
          <p:nvPr/>
        </p:nvSpPr>
        <p:spPr>
          <a:xfrm>
            <a:off x="9749069" y="1251197"/>
            <a:ext cx="552212" cy="205333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>
            <a:lvl1pPr algn="l" defTabSz="914400" rtl="0" eaLnBrk="1" latinLnBrk="0" hangingPunct="1">
              <a:lnSpc>
                <a:spcPct val="85000"/>
              </a:lnSpc>
              <a:spcBef>
                <a:spcPct val="0"/>
              </a:spcBef>
              <a:buNone/>
              <a:defRPr sz="7200" kern="1200" spc="-50" baseline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IN" sz="1600" i="1" dirty="0"/>
              <a:t>S1</a:t>
            </a:r>
          </a:p>
        </p:txBody>
      </p:sp>
      <p:sp>
        <p:nvSpPr>
          <p:cNvPr id="295" name="Title 2"/>
          <p:cNvSpPr txBox="1">
            <a:spLocks/>
          </p:cNvSpPr>
          <p:nvPr/>
        </p:nvSpPr>
        <p:spPr>
          <a:xfrm>
            <a:off x="9472963" y="1004920"/>
            <a:ext cx="552212" cy="205333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>
            <a:lvl1pPr algn="l" defTabSz="914400" rtl="0" eaLnBrk="1" latinLnBrk="0" hangingPunct="1">
              <a:lnSpc>
                <a:spcPct val="85000"/>
              </a:lnSpc>
              <a:spcBef>
                <a:spcPct val="0"/>
              </a:spcBef>
              <a:buNone/>
              <a:defRPr sz="7200" kern="1200" spc="-50" baseline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IN" sz="1600" i="1" dirty="0">
                <a:solidFill>
                  <a:schemeClr val="bg1"/>
                </a:solidFill>
              </a:rPr>
              <a:t>F 1</a:t>
            </a:r>
          </a:p>
        </p:txBody>
      </p:sp>
      <p:sp>
        <p:nvSpPr>
          <p:cNvPr id="296" name="Rectangle 295"/>
          <p:cNvSpPr/>
          <p:nvPr/>
        </p:nvSpPr>
        <p:spPr>
          <a:xfrm flipH="1" flipV="1">
            <a:off x="9371824" y="1685496"/>
            <a:ext cx="758471" cy="264014"/>
          </a:xfrm>
          <a:prstGeom prst="rect">
            <a:avLst/>
          </a:prstGeom>
          <a:solidFill>
            <a:srgbClr val="92D050"/>
          </a:solidFill>
          <a:ln>
            <a:solidFill>
              <a:srgbClr val="FF0000"/>
            </a:solidFill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IN"/>
          </a:p>
        </p:txBody>
      </p:sp>
      <p:sp>
        <p:nvSpPr>
          <p:cNvPr id="297" name="Title 2"/>
          <p:cNvSpPr txBox="1">
            <a:spLocks/>
          </p:cNvSpPr>
          <p:nvPr/>
        </p:nvSpPr>
        <p:spPr>
          <a:xfrm>
            <a:off x="9190157" y="2031398"/>
            <a:ext cx="476115" cy="205332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>
            <a:lvl1pPr algn="l" defTabSz="914400" rtl="0" eaLnBrk="1" latinLnBrk="0" hangingPunct="1">
              <a:lnSpc>
                <a:spcPct val="85000"/>
              </a:lnSpc>
              <a:spcBef>
                <a:spcPct val="0"/>
              </a:spcBef>
              <a:buNone/>
              <a:defRPr sz="7200" kern="1200" spc="-50" baseline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IN" sz="1600" i="1" dirty="0"/>
              <a:t>S2</a:t>
            </a:r>
          </a:p>
        </p:txBody>
      </p:sp>
      <p:sp>
        <p:nvSpPr>
          <p:cNvPr id="298" name="Title 2"/>
          <p:cNvSpPr txBox="1">
            <a:spLocks/>
          </p:cNvSpPr>
          <p:nvPr/>
        </p:nvSpPr>
        <p:spPr>
          <a:xfrm>
            <a:off x="9748160" y="2031397"/>
            <a:ext cx="552212" cy="205333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>
            <a:lvl1pPr algn="l" defTabSz="914400" rtl="0" eaLnBrk="1" latinLnBrk="0" hangingPunct="1">
              <a:lnSpc>
                <a:spcPct val="85000"/>
              </a:lnSpc>
              <a:spcBef>
                <a:spcPct val="0"/>
              </a:spcBef>
              <a:buNone/>
              <a:defRPr sz="7200" kern="1200" spc="-50" baseline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IN" sz="1600" i="1" dirty="0"/>
              <a:t>S1</a:t>
            </a:r>
          </a:p>
        </p:txBody>
      </p:sp>
      <p:sp>
        <p:nvSpPr>
          <p:cNvPr id="299" name="Title 2"/>
          <p:cNvSpPr txBox="1">
            <a:spLocks/>
          </p:cNvSpPr>
          <p:nvPr/>
        </p:nvSpPr>
        <p:spPr>
          <a:xfrm>
            <a:off x="9472054" y="1785120"/>
            <a:ext cx="552212" cy="205333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>
            <a:lvl1pPr algn="l" defTabSz="914400" rtl="0" eaLnBrk="1" latinLnBrk="0" hangingPunct="1">
              <a:lnSpc>
                <a:spcPct val="85000"/>
              </a:lnSpc>
              <a:spcBef>
                <a:spcPct val="0"/>
              </a:spcBef>
              <a:buNone/>
              <a:defRPr sz="7200" kern="1200" spc="-50" baseline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IN" sz="1600" i="1" dirty="0">
                <a:solidFill>
                  <a:schemeClr val="bg1"/>
                </a:solidFill>
              </a:rPr>
              <a:t>F 2</a:t>
            </a:r>
          </a:p>
        </p:txBody>
      </p:sp>
      <p:sp>
        <p:nvSpPr>
          <p:cNvPr id="300" name="Rectangle 299"/>
          <p:cNvSpPr/>
          <p:nvPr/>
        </p:nvSpPr>
        <p:spPr>
          <a:xfrm flipH="1" flipV="1">
            <a:off x="9379444" y="2554176"/>
            <a:ext cx="758471" cy="264014"/>
          </a:xfrm>
          <a:prstGeom prst="rect">
            <a:avLst/>
          </a:prstGeom>
          <a:solidFill>
            <a:srgbClr val="92D050"/>
          </a:solidFill>
          <a:ln>
            <a:solidFill>
              <a:srgbClr val="FF0000"/>
            </a:solidFill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IN"/>
          </a:p>
        </p:txBody>
      </p:sp>
      <p:sp>
        <p:nvSpPr>
          <p:cNvPr id="301" name="Title 2"/>
          <p:cNvSpPr txBox="1">
            <a:spLocks/>
          </p:cNvSpPr>
          <p:nvPr/>
        </p:nvSpPr>
        <p:spPr>
          <a:xfrm>
            <a:off x="9197777" y="2900078"/>
            <a:ext cx="476115" cy="205332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>
            <a:lvl1pPr algn="l" defTabSz="914400" rtl="0" eaLnBrk="1" latinLnBrk="0" hangingPunct="1">
              <a:lnSpc>
                <a:spcPct val="85000"/>
              </a:lnSpc>
              <a:spcBef>
                <a:spcPct val="0"/>
              </a:spcBef>
              <a:buNone/>
              <a:defRPr sz="7200" kern="1200" spc="-50" baseline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IN" sz="1600" i="1" dirty="0"/>
              <a:t>S1</a:t>
            </a:r>
          </a:p>
        </p:txBody>
      </p:sp>
      <p:sp>
        <p:nvSpPr>
          <p:cNvPr id="302" name="Title 2"/>
          <p:cNvSpPr txBox="1">
            <a:spLocks/>
          </p:cNvSpPr>
          <p:nvPr/>
        </p:nvSpPr>
        <p:spPr>
          <a:xfrm>
            <a:off x="9755780" y="2900077"/>
            <a:ext cx="552212" cy="205333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>
            <a:lvl1pPr algn="l" defTabSz="914400" rtl="0" eaLnBrk="1" latinLnBrk="0" hangingPunct="1">
              <a:lnSpc>
                <a:spcPct val="85000"/>
              </a:lnSpc>
              <a:spcBef>
                <a:spcPct val="0"/>
              </a:spcBef>
              <a:buNone/>
              <a:defRPr sz="7200" kern="1200" spc="-50" baseline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IN" sz="1600" i="1" dirty="0"/>
              <a:t>S2</a:t>
            </a:r>
          </a:p>
        </p:txBody>
      </p:sp>
      <p:sp>
        <p:nvSpPr>
          <p:cNvPr id="303" name="Title 2"/>
          <p:cNvSpPr txBox="1">
            <a:spLocks/>
          </p:cNvSpPr>
          <p:nvPr/>
        </p:nvSpPr>
        <p:spPr>
          <a:xfrm>
            <a:off x="9479674" y="2653800"/>
            <a:ext cx="552212" cy="205333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>
            <a:lvl1pPr algn="l" defTabSz="914400" rtl="0" eaLnBrk="1" latinLnBrk="0" hangingPunct="1">
              <a:lnSpc>
                <a:spcPct val="85000"/>
              </a:lnSpc>
              <a:spcBef>
                <a:spcPct val="0"/>
              </a:spcBef>
              <a:buNone/>
              <a:defRPr sz="7200" kern="1200" spc="-50" baseline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IN" sz="1600" i="1" dirty="0">
                <a:solidFill>
                  <a:schemeClr val="bg1"/>
                </a:solidFill>
              </a:rPr>
              <a:t>F 3</a:t>
            </a:r>
          </a:p>
        </p:txBody>
      </p:sp>
      <p:sp>
        <p:nvSpPr>
          <p:cNvPr id="304" name="Rectangle 303"/>
          <p:cNvSpPr/>
          <p:nvPr/>
        </p:nvSpPr>
        <p:spPr>
          <a:xfrm flipH="1" flipV="1">
            <a:off x="9364204" y="3156156"/>
            <a:ext cx="758471" cy="264014"/>
          </a:xfrm>
          <a:prstGeom prst="rect">
            <a:avLst/>
          </a:prstGeom>
          <a:solidFill>
            <a:srgbClr val="92D050"/>
          </a:solidFill>
          <a:ln>
            <a:solidFill>
              <a:srgbClr val="FF0000"/>
            </a:solidFill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IN"/>
          </a:p>
        </p:txBody>
      </p:sp>
      <p:sp>
        <p:nvSpPr>
          <p:cNvPr id="305" name="Title 2"/>
          <p:cNvSpPr txBox="1">
            <a:spLocks/>
          </p:cNvSpPr>
          <p:nvPr/>
        </p:nvSpPr>
        <p:spPr>
          <a:xfrm>
            <a:off x="9182537" y="3502058"/>
            <a:ext cx="476115" cy="205332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>
            <a:lvl1pPr algn="l" defTabSz="914400" rtl="0" eaLnBrk="1" latinLnBrk="0" hangingPunct="1">
              <a:lnSpc>
                <a:spcPct val="85000"/>
              </a:lnSpc>
              <a:spcBef>
                <a:spcPct val="0"/>
              </a:spcBef>
              <a:buNone/>
              <a:defRPr sz="7200" kern="1200" spc="-50" baseline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IN" sz="1600" i="1" dirty="0"/>
              <a:t>S1</a:t>
            </a:r>
          </a:p>
        </p:txBody>
      </p:sp>
      <p:sp>
        <p:nvSpPr>
          <p:cNvPr id="306" name="Title 2"/>
          <p:cNvSpPr txBox="1">
            <a:spLocks/>
          </p:cNvSpPr>
          <p:nvPr/>
        </p:nvSpPr>
        <p:spPr>
          <a:xfrm>
            <a:off x="9740540" y="3502057"/>
            <a:ext cx="552212" cy="205333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>
            <a:lvl1pPr algn="l" defTabSz="914400" rtl="0" eaLnBrk="1" latinLnBrk="0" hangingPunct="1">
              <a:lnSpc>
                <a:spcPct val="85000"/>
              </a:lnSpc>
              <a:spcBef>
                <a:spcPct val="0"/>
              </a:spcBef>
              <a:buNone/>
              <a:defRPr sz="7200" kern="1200" spc="-50" baseline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IN" sz="1600" i="1" dirty="0"/>
              <a:t>S2</a:t>
            </a:r>
          </a:p>
        </p:txBody>
      </p:sp>
      <p:sp>
        <p:nvSpPr>
          <p:cNvPr id="307" name="Title 2"/>
          <p:cNvSpPr txBox="1">
            <a:spLocks/>
          </p:cNvSpPr>
          <p:nvPr/>
        </p:nvSpPr>
        <p:spPr>
          <a:xfrm>
            <a:off x="9464434" y="3255780"/>
            <a:ext cx="552212" cy="205333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>
            <a:lvl1pPr algn="l" defTabSz="914400" rtl="0" eaLnBrk="1" latinLnBrk="0" hangingPunct="1">
              <a:lnSpc>
                <a:spcPct val="85000"/>
              </a:lnSpc>
              <a:spcBef>
                <a:spcPct val="0"/>
              </a:spcBef>
              <a:buNone/>
              <a:defRPr sz="7200" kern="1200" spc="-50" baseline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IN" sz="1600" i="1" dirty="0">
                <a:solidFill>
                  <a:schemeClr val="bg1"/>
                </a:solidFill>
              </a:rPr>
              <a:t>F 4</a:t>
            </a:r>
          </a:p>
        </p:txBody>
      </p:sp>
      <p:sp>
        <p:nvSpPr>
          <p:cNvPr id="308" name="Rectangle 307"/>
          <p:cNvSpPr/>
          <p:nvPr/>
        </p:nvSpPr>
        <p:spPr>
          <a:xfrm flipH="1" flipV="1">
            <a:off x="9379444" y="3750516"/>
            <a:ext cx="758471" cy="264014"/>
          </a:xfrm>
          <a:prstGeom prst="rect">
            <a:avLst/>
          </a:prstGeom>
          <a:solidFill>
            <a:srgbClr val="92D050"/>
          </a:solidFill>
          <a:ln>
            <a:solidFill>
              <a:srgbClr val="FF0000"/>
            </a:solidFill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IN"/>
          </a:p>
        </p:txBody>
      </p:sp>
      <p:sp>
        <p:nvSpPr>
          <p:cNvPr id="309" name="Title 2"/>
          <p:cNvSpPr txBox="1">
            <a:spLocks/>
          </p:cNvSpPr>
          <p:nvPr/>
        </p:nvSpPr>
        <p:spPr>
          <a:xfrm>
            <a:off x="9197777" y="4096418"/>
            <a:ext cx="476115" cy="205332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>
            <a:lvl1pPr algn="l" defTabSz="914400" rtl="0" eaLnBrk="1" latinLnBrk="0" hangingPunct="1">
              <a:lnSpc>
                <a:spcPct val="85000"/>
              </a:lnSpc>
              <a:spcBef>
                <a:spcPct val="0"/>
              </a:spcBef>
              <a:buNone/>
              <a:defRPr sz="7200" kern="1200" spc="-50" baseline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IN" sz="1600" i="1" dirty="0"/>
              <a:t>S1</a:t>
            </a:r>
          </a:p>
        </p:txBody>
      </p:sp>
      <p:sp>
        <p:nvSpPr>
          <p:cNvPr id="310" name="Title 2"/>
          <p:cNvSpPr txBox="1">
            <a:spLocks/>
          </p:cNvSpPr>
          <p:nvPr/>
        </p:nvSpPr>
        <p:spPr>
          <a:xfrm>
            <a:off x="9755780" y="4096417"/>
            <a:ext cx="552212" cy="205333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>
            <a:lvl1pPr algn="l" defTabSz="914400" rtl="0" eaLnBrk="1" latinLnBrk="0" hangingPunct="1">
              <a:lnSpc>
                <a:spcPct val="85000"/>
              </a:lnSpc>
              <a:spcBef>
                <a:spcPct val="0"/>
              </a:spcBef>
              <a:buNone/>
              <a:defRPr sz="7200" kern="1200" spc="-50" baseline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IN" sz="1600" i="1" dirty="0"/>
              <a:t>S2</a:t>
            </a:r>
          </a:p>
        </p:txBody>
      </p:sp>
      <p:sp>
        <p:nvSpPr>
          <p:cNvPr id="311" name="Title 2"/>
          <p:cNvSpPr txBox="1">
            <a:spLocks/>
          </p:cNvSpPr>
          <p:nvPr/>
        </p:nvSpPr>
        <p:spPr>
          <a:xfrm>
            <a:off x="9479674" y="3850140"/>
            <a:ext cx="552212" cy="205333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>
            <a:lvl1pPr algn="l" defTabSz="914400" rtl="0" eaLnBrk="1" latinLnBrk="0" hangingPunct="1">
              <a:lnSpc>
                <a:spcPct val="85000"/>
              </a:lnSpc>
              <a:spcBef>
                <a:spcPct val="0"/>
              </a:spcBef>
              <a:buNone/>
              <a:defRPr sz="7200" kern="1200" spc="-50" baseline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IN" sz="1600" i="1" dirty="0">
                <a:solidFill>
                  <a:schemeClr val="bg1"/>
                </a:solidFill>
              </a:rPr>
              <a:t>F 5</a:t>
            </a:r>
          </a:p>
        </p:txBody>
      </p:sp>
      <p:sp>
        <p:nvSpPr>
          <p:cNvPr id="312" name="Oval 311"/>
          <p:cNvSpPr/>
          <p:nvPr/>
        </p:nvSpPr>
        <p:spPr>
          <a:xfrm>
            <a:off x="9353946" y="4658429"/>
            <a:ext cx="872158" cy="764275"/>
          </a:xfrm>
          <a:prstGeom prst="ellipse">
            <a:avLst/>
          </a:prstGeom>
          <a:solidFill>
            <a:srgbClr val="00B0F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IN"/>
          </a:p>
        </p:txBody>
      </p:sp>
      <p:sp>
        <p:nvSpPr>
          <p:cNvPr id="313" name="Title 2"/>
          <p:cNvSpPr txBox="1">
            <a:spLocks/>
          </p:cNvSpPr>
          <p:nvPr/>
        </p:nvSpPr>
        <p:spPr>
          <a:xfrm>
            <a:off x="9430936" y="4856011"/>
            <a:ext cx="698040" cy="309433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>
            <a:lvl1pPr algn="l" defTabSz="914400" rtl="0" eaLnBrk="1" latinLnBrk="0" hangingPunct="1">
              <a:lnSpc>
                <a:spcPct val="85000"/>
              </a:lnSpc>
              <a:spcBef>
                <a:spcPct val="0"/>
              </a:spcBef>
              <a:buNone/>
              <a:defRPr sz="7200" kern="1200" spc="-50" baseline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IN" sz="1600" i="1" dirty="0">
                <a:solidFill>
                  <a:schemeClr val="bg1"/>
                </a:solidFill>
              </a:rPr>
              <a:t>87 B</a:t>
            </a:r>
          </a:p>
        </p:txBody>
      </p:sp>
      <p:cxnSp>
        <p:nvCxnSpPr>
          <p:cNvPr id="314" name="Elbow Connector 313"/>
          <p:cNvCxnSpPr>
            <a:stCxn id="292" idx="3"/>
            <a:endCxn id="312" idx="2"/>
          </p:cNvCxnSpPr>
          <p:nvPr/>
        </p:nvCxnSpPr>
        <p:spPr>
          <a:xfrm rot="10800000" flipV="1">
            <a:off x="9353947" y="1037303"/>
            <a:ext cx="18787" cy="4003264"/>
          </a:xfrm>
          <a:prstGeom prst="bentConnector3">
            <a:avLst>
              <a:gd name="adj1" fmla="val 5239612"/>
            </a:avLst>
          </a:prstGeom>
          <a:ln>
            <a:solidFill>
              <a:srgbClr val="FFFF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5" name="Elbow Connector 314"/>
          <p:cNvCxnSpPr>
            <a:stCxn id="292" idx="1"/>
            <a:endCxn id="312" idx="6"/>
          </p:cNvCxnSpPr>
          <p:nvPr/>
        </p:nvCxnSpPr>
        <p:spPr>
          <a:xfrm>
            <a:off x="10131204" y="1037303"/>
            <a:ext cx="94900" cy="4003264"/>
          </a:xfrm>
          <a:prstGeom prst="bentConnector3">
            <a:avLst>
              <a:gd name="adj1" fmla="val 1031183"/>
            </a:avLst>
          </a:prstGeom>
          <a:ln>
            <a:solidFill>
              <a:srgbClr val="FFFF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6" name="Straight Connector 315"/>
          <p:cNvCxnSpPr>
            <a:stCxn id="296" idx="3"/>
          </p:cNvCxnSpPr>
          <p:nvPr/>
        </p:nvCxnSpPr>
        <p:spPr>
          <a:xfrm flipH="1">
            <a:off x="8373582" y="1817503"/>
            <a:ext cx="998242" cy="15155"/>
          </a:xfrm>
          <a:prstGeom prst="line">
            <a:avLst/>
          </a:prstGeom>
          <a:ln>
            <a:solidFill>
              <a:srgbClr val="FFFF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7" name="Straight Connector 316"/>
          <p:cNvCxnSpPr>
            <a:endCxn id="296" idx="1"/>
          </p:cNvCxnSpPr>
          <p:nvPr/>
        </p:nvCxnSpPr>
        <p:spPr>
          <a:xfrm flipH="1">
            <a:off x="10130295" y="1813209"/>
            <a:ext cx="980137" cy="4294"/>
          </a:xfrm>
          <a:prstGeom prst="line">
            <a:avLst/>
          </a:prstGeom>
          <a:ln>
            <a:solidFill>
              <a:srgbClr val="FFFF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8" name="Straight Connector 317"/>
          <p:cNvCxnSpPr/>
          <p:nvPr/>
        </p:nvCxnSpPr>
        <p:spPr>
          <a:xfrm flipH="1">
            <a:off x="8373582" y="2721858"/>
            <a:ext cx="998242" cy="15155"/>
          </a:xfrm>
          <a:prstGeom prst="line">
            <a:avLst/>
          </a:prstGeom>
          <a:ln>
            <a:solidFill>
              <a:srgbClr val="FFFF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9" name="Straight Connector 318"/>
          <p:cNvCxnSpPr/>
          <p:nvPr/>
        </p:nvCxnSpPr>
        <p:spPr>
          <a:xfrm flipH="1">
            <a:off x="10130295" y="2717564"/>
            <a:ext cx="980137" cy="4294"/>
          </a:xfrm>
          <a:prstGeom prst="line">
            <a:avLst/>
          </a:prstGeom>
          <a:ln>
            <a:solidFill>
              <a:srgbClr val="FFFF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20" name="Straight Connector 319"/>
          <p:cNvCxnSpPr/>
          <p:nvPr/>
        </p:nvCxnSpPr>
        <p:spPr>
          <a:xfrm flipH="1">
            <a:off x="8373582" y="3323933"/>
            <a:ext cx="998242" cy="15155"/>
          </a:xfrm>
          <a:prstGeom prst="line">
            <a:avLst/>
          </a:prstGeom>
          <a:ln>
            <a:solidFill>
              <a:srgbClr val="FFFF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21" name="Straight Connector 320"/>
          <p:cNvCxnSpPr/>
          <p:nvPr/>
        </p:nvCxnSpPr>
        <p:spPr>
          <a:xfrm flipH="1">
            <a:off x="10130295" y="3319639"/>
            <a:ext cx="980137" cy="4294"/>
          </a:xfrm>
          <a:prstGeom prst="line">
            <a:avLst/>
          </a:prstGeom>
          <a:ln>
            <a:solidFill>
              <a:srgbClr val="FFFF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22" name="Straight Connector 321"/>
          <p:cNvCxnSpPr/>
          <p:nvPr/>
        </p:nvCxnSpPr>
        <p:spPr>
          <a:xfrm flipH="1">
            <a:off x="8381202" y="3894326"/>
            <a:ext cx="998242" cy="15155"/>
          </a:xfrm>
          <a:prstGeom prst="line">
            <a:avLst/>
          </a:prstGeom>
          <a:ln>
            <a:solidFill>
              <a:srgbClr val="FFFF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23" name="Straight Connector 322"/>
          <p:cNvCxnSpPr/>
          <p:nvPr/>
        </p:nvCxnSpPr>
        <p:spPr>
          <a:xfrm flipH="1">
            <a:off x="10137915" y="3890032"/>
            <a:ext cx="980137" cy="4294"/>
          </a:xfrm>
          <a:prstGeom prst="line">
            <a:avLst/>
          </a:prstGeom>
          <a:ln>
            <a:solidFill>
              <a:srgbClr val="FFFF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29" name="Rectangle 328"/>
          <p:cNvSpPr/>
          <p:nvPr/>
        </p:nvSpPr>
        <p:spPr>
          <a:xfrm>
            <a:off x="10223118" y="1075583"/>
            <a:ext cx="764953" cy="338554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1600" b="0" cap="none" spc="0" dirty="0">
                <a:ln w="0"/>
                <a:solidFill>
                  <a:srgbClr val="FF0000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1 </a:t>
            </a:r>
            <a:r>
              <a:rPr lang="en-US" sz="1600" b="0" cap="none" spc="0" dirty="0">
                <a:ln w="0"/>
                <a:solidFill>
                  <a:schemeClr val="accent2">
                    <a:lumMod val="20000"/>
                    <a:lumOff val="80000"/>
                  </a:schemeClr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Calibri" panose="020F0502020204030204" pitchFamily="34" charset="0"/>
                <a:cs typeface="Calibri" panose="020F0502020204030204" pitchFamily="34" charset="0"/>
              </a:rPr>
              <a:t>Ļ</a:t>
            </a:r>
            <a:r>
              <a:rPr lang="en-US" sz="1600" b="0" cap="none" spc="0" dirty="0">
                <a:ln w="0"/>
                <a:solidFill>
                  <a:srgbClr val="FF0000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Calibri" panose="020F0502020204030204" pitchFamily="34" charset="0"/>
                <a:cs typeface="Calibri" panose="020F0502020204030204" pitchFamily="34" charset="0"/>
              </a:rPr>
              <a:t>18</a:t>
            </a:r>
            <a:r>
              <a:rPr lang="en-US" sz="1600" b="0" cap="none" spc="0" dirty="0">
                <a:ln w="0"/>
                <a:solidFill>
                  <a:srgbClr val="FF0000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0</a:t>
            </a:r>
          </a:p>
        </p:txBody>
      </p:sp>
      <p:sp>
        <p:nvSpPr>
          <p:cNvPr id="330" name="Rectangle 329"/>
          <p:cNvSpPr/>
          <p:nvPr/>
        </p:nvSpPr>
        <p:spPr>
          <a:xfrm>
            <a:off x="10105427" y="1883615"/>
            <a:ext cx="936475" cy="338554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1600" b="0" cap="none" spc="0" dirty="0">
                <a:ln w="0"/>
                <a:solidFill>
                  <a:srgbClr val="FF0000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0.5 </a:t>
            </a:r>
            <a:r>
              <a:rPr lang="en-US" sz="1600" b="0" cap="none" spc="0" dirty="0">
                <a:ln w="0"/>
                <a:solidFill>
                  <a:schemeClr val="accent2">
                    <a:lumMod val="20000"/>
                    <a:lumOff val="80000"/>
                  </a:schemeClr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Calibri" panose="020F0502020204030204" pitchFamily="34" charset="0"/>
                <a:cs typeface="Calibri" panose="020F0502020204030204" pitchFamily="34" charset="0"/>
              </a:rPr>
              <a:t>Ļ</a:t>
            </a:r>
            <a:r>
              <a:rPr lang="en-US" sz="1600" b="0" cap="none" spc="0" dirty="0">
                <a:ln w="0"/>
                <a:solidFill>
                  <a:srgbClr val="FF0000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Calibri" panose="020F0502020204030204" pitchFamily="34" charset="0"/>
                <a:cs typeface="Calibri" panose="020F0502020204030204" pitchFamily="34" charset="0"/>
              </a:rPr>
              <a:t>18</a:t>
            </a:r>
            <a:r>
              <a:rPr lang="en-US" sz="1600" b="0" cap="none" spc="0" dirty="0">
                <a:ln w="0"/>
                <a:solidFill>
                  <a:srgbClr val="FF0000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0</a:t>
            </a:r>
          </a:p>
        </p:txBody>
      </p:sp>
      <p:sp>
        <p:nvSpPr>
          <p:cNvPr id="331" name="Rectangle 330"/>
          <p:cNvSpPr/>
          <p:nvPr/>
        </p:nvSpPr>
        <p:spPr>
          <a:xfrm>
            <a:off x="8452063" y="2769375"/>
            <a:ext cx="728083" cy="338554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1600" b="0" cap="none" spc="0" dirty="0">
                <a:ln w="0"/>
                <a:solidFill>
                  <a:srgbClr val="FF0000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0.5 </a:t>
            </a:r>
            <a:r>
              <a:rPr lang="en-US" sz="1600" b="0" cap="none" spc="0" dirty="0">
                <a:ln w="0"/>
                <a:solidFill>
                  <a:schemeClr val="accent2">
                    <a:lumMod val="20000"/>
                    <a:lumOff val="80000"/>
                  </a:schemeClr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Calibri" panose="020F0502020204030204" pitchFamily="34" charset="0"/>
                <a:cs typeface="Calibri" panose="020F0502020204030204" pitchFamily="34" charset="0"/>
              </a:rPr>
              <a:t>Ļ</a:t>
            </a:r>
            <a:r>
              <a:rPr lang="en-US" sz="1600" b="0" cap="none" spc="0" dirty="0">
                <a:ln w="0"/>
                <a:solidFill>
                  <a:srgbClr val="FF0000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0</a:t>
            </a:r>
          </a:p>
        </p:txBody>
      </p:sp>
      <p:sp>
        <p:nvSpPr>
          <p:cNvPr id="332" name="Rectangle 331"/>
          <p:cNvSpPr/>
          <p:nvPr/>
        </p:nvSpPr>
        <p:spPr>
          <a:xfrm>
            <a:off x="8441554" y="3350357"/>
            <a:ext cx="728083" cy="338554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1600" b="0" cap="none" spc="0" dirty="0">
                <a:ln w="0"/>
                <a:solidFill>
                  <a:srgbClr val="FF0000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0.5 </a:t>
            </a:r>
            <a:r>
              <a:rPr lang="en-US" sz="1600" b="0" cap="none" spc="0" dirty="0">
                <a:ln w="0"/>
                <a:solidFill>
                  <a:schemeClr val="accent2">
                    <a:lumMod val="20000"/>
                    <a:lumOff val="80000"/>
                  </a:schemeClr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Calibri" panose="020F0502020204030204" pitchFamily="34" charset="0"/>
                <a:cs typeface="Calibri" panose="020F0502020204030204" pitchFamily="34" charset="0"/>
              </a:rPr>
              <a:t>Ļ</a:t>
            </a:r>
            <a:r>
              <a:rPr lang="en-US" sz="1600" b="0" cap="none" spc="0" dirty="0">
                <a:ln w="0"/>
                <a:solidFill>
                  <a:srgbClr val="FF0000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0</a:t>
            </a:r>
          </a:p>
        </p:txBody>
      </p:sp>
      <p:sp>
        <p:nvSpPr>
          <p:cNvPr id="333" name="Rectangle 332"/>
          <p:cNvSpPr/>
          <p:nvPr/>
        </p:nvSpPr>
        <p:spPr>
          <a:xfrm>
            <a:off x="8441554" y="3983147"/>
            <a:ext cx="728083" cy="338554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1600" b="0" cap="none" spc="0" dirty="0">
                <a:ln w="0"/>
                <a:solidFill>
                  <a:srgbClr val="FF0000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0.5 </a:t>
            </a:r>
            <a:r>
              <a:rPr lang="en-US" sz="1600" b="0" cap="none" spc="0" dirty="0">
                <a:ln w="0"/>
                <a:solidFill>
                  <a:schemeClr val="accent2">
                    <a:lumMod val="20000"/>
                    <a:lumOff val="80000"/>
                  </a:schemeClr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Calibri" panose="020F0502020204030204" pitchFamily="34" charset="0"/>
                <a:cs typeface="Calibri" panose="020F0502020204030204" pitchFamily="34" charset="0"/>
              </a:rPr>
              <a:t>Ļ</a:t>
            </a:r>
            <a:r>
              <a:rPr lang="en-US" sz="1600" b="0" cap="none" spc="0" dirty="0">
                <a:ln w="0"/>
                <a:solidFill>
                  <a:srgbClr val="FF0000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0</a:t>
            </a:r>
          </a:p>
        </p:txBody>
      </p:sp>
      <p:sp>
        <p:nvSpPr>
          <p:cNvPr id="334" name="Rectangle 333"/>
          <p:cNvSpPr/>
          <p:nvPr/>
        </p:nvSpPr>
        <p:spPr>
          <a:xfrm>
            <a:off x="8578533" y="4709405"/>
            <a:ext cx="622286" cy="338554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1600" b="0" cap="none" spc="0" dirty="0">
                <a:ln w="0"/>
                <a:solidFill>
                  <a:srgbClr val="00B0F0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I = 0</a:t>
            </a:r>
          </a:p>
        </p:txBody>
      </p:sp>
      <p:sp>
        <p:nvSpPr>
          <p:cNvPr id="140" name="Title 2"/>
          <p:cNvSpPr txBox="1">
            <a:spLocks/>
          </p:cNvSpPr>
          <p:nvPr/>
        </p:nvSpPr>
        <p:spPr>
          <a:xfrm>
            <a:off x="2004259" y="2033856"/>
            <a:ext cx="476115" cy="205332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>
            <a:lvl1pPr algn="l" defTabSz="914400" rtl="0" eaLnBrk="1" latinLnBrk="0" hangingPunct="1">
              <a:lnSpc>
                <a:spcPct val="85000"/>
              </a:lnSpc>
              <a:spcBef>
                <a:spcPct val="0"/>
              </a:spcBef>
              <a:buNone/>
              <a:defRPr sz="7200" kern="1200" spc="-50" baseline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IN" sz="1600" i="1" dirty="0"/>
              <a:t>S1</a:t>
            </a:r>
          </a:p>
        </p:txBody>
      </p:sp>
      <p:sp>
        <p:nvSpPr>
          <p:cNvPr id="142" name="Title 2"/>
          <p:cNvSpPr txBox="1">
            <a:spLocks/>
          </p:cNvSpPr>
          <p:nvPr/>
        </p:nvSpPr>
        <p:spPr>
          <a:xfrm>
            <a:off x="2562262" y="2033855"/>
            <a:ext cx="552212" cy="205333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>
            <a:lvl1pPr algn="l" defTabSz="914400" rtl="0" eaLnBrk="1" latinLnBrk="0" hangingPunct="1">
              <a:lnSpc>
                <a:spcPct val="85000"/>
              </a:lnSpc>
              <a:spcBef>
                <a:spcPct val="0"/>
              </a:spcBef>
              <a:buNone/>
              <a:defRPr sz="7200" kern="1200" spc="-50" baseline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IN" sz="1600" i="1" dirty="0"/>
              <a:t>S2</a:t>
            </a:r>
          </a:p>
        </p:txBody>
      </p:sp>
      <p:sp>
        <p:nvSpPr>
          <p:cNvPr id="143" name="Title 2"/>
          <p:cNvSpPr txBox="1">
            <a:spLocks/>
          </p:cNvSpPr>
          <p:nvPr/>
        </p:nvSpPr>
        <p:spPr>
          <a:xfrm>
            <a:off x="1986061" y="1270820"/>
            <a:ext cx="476115" cy="205332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>
            <a:lvl1pPr algn="l" defTabSz="914400" rtl="0" eaLnBrk="1" latinLnBrk="0" hangingPunct="1">
              <a:lnSpc>
                <a:spcPct val="85000"/>
              </a:lnSpc>
              <a:spcBef>
                <a:spcPct val="0"/>
              </a:spcBef>
              <a:buNone/>
              <a:defRPr sz="7200" kern="1200" spc="-50" baseline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IN" sz="1600" i="1" dirty="0"/>
              <a:t>S1</a:t>
            </a:r>
          </a:p>
        </p:txBody>
      </p:sp>
      <p:sp>
        <p:nvSpPr>
          <p:cNvPr id="144" name="Title 2"/>
          <p:cNvSpPr txBox="1">
            <a:spLocks/>
          </p:cNvSpPr>
          <p:nvPr/>
        </p:nvSpPr>
        <p:spPr>
          <a:xfrm>
            <a:off x="2544064" y="1270819"/>
            <a:ext cx="552212" cy="205333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>
            <a:lvl1pPr algn="l" defTabSz="914400" rtl="0" eaLnBrk="1" latinLnBrk="0" hangingPunct="1">
              <a:lnSpc>
                <a:spcPct val="85000"/>
              </a:lnSpc>
              <a:spcBef>
                <a:spcPct val="0"/>
              </a:spcBef>
              <a:buNone/>
              <a:defRPr sz="7200" kern="1200" spc="-50" baseline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IN" sz="1600" i="1" dirty="0"/>
              <a:t>S2</a:t>
            </a:r>
          </a:p>
        </p:txBody>
      </p:sp>
      <p:sp>
        <p:nvSpPr>
          <p:cNvPr id="146" name="Left Arrow 145"/>
          <p:cNvSpPr/>
          <p:nvPr/>
        </p:nvSpPr>
        <p:spPr>
          <a:xfrm>
            <a:off x="1390650" y="2630737"/>
            <a:ext cx="485775" cy="205333"/>
          </a:xfrm>
          <a:prstGeom prst="leftArrow">
            <a:avLst/>
          </a:prstGeom>
          <a:solidFill>
            <a:srgbClr val="FF5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IN"/>
          </a:p>
        </p:txBody>
      </p:sp>
      <p:sp>
        <p:nvSpPr>
          <p:cNvPr id="147" name="Left Arrow 146"/>
          <p:cNvSpPr/>
          <p:nvPr/>
        </p:nvSpPr>
        <p:spPr>
          <a:xfrm>
            <a:off x="4845812" y="3229910"/>
            <a:ext cx="485775" cy="205333"/>
          </a:xfrm>
          <a:prstGeom prst="leftArrow">
            <a:avLst/>
          </a:prstGeom>
          <a:solidFill>
            <a:srgbClr val="FF5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IN"/>
          </a:p>
        </p:txBody>
      </p:sp>
      <p:sp>
        <p:nvSpPr>
          <p:cNvPr id="148" name="Left Arrow 147"/>
          <p:cNvSpPr/>
          <p:nvPr/>
        </p:nvSpPr>
        <p:spPr>
          <a:xfrm>
            <a:off x="4853008" y="3799122"/>
            <a:ext cx="485775" cy="205333"/>
          </a:xfrm>
          <a:prstGeom prst="leftArrow">
            <a:avLst/>
          </a:prstGeom>
          <a:solidFill>
            <a:srgbClr val="FF5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IN"/>
          </a:p>
        </p:txBody>
      </p:sp>
      <p:sp>
        <p:nvSpPr>
          <p:cNvPr id="149" name="Left Arrow 148"/>
          <p:cNvSpPr/>
          <p:nvPr/>
        </p:nvSpPr>
        <p:spPr>
          <a:xfrm flipH="1">
            <a:off x="6655861" y="932386"/>
            <a:ext cx="485775" cy="205333"/>
          </a:xfrm>
          <a:prstGeom prst="leftArrow">
            <a:avLst/>
          </a:prstGeom>
          <a:solidFill>
            <a:srgbClr val="FF5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IN"/>
          </a:p>
        </p:txBody>
      </p:sp>
      <p:sp>
        <p:nvSpPr>
          <p:cNvPr id="150" name="Left Arrow 149"/>
          <p:cNvSpPr/>
          <p:nvPr/>
        </p:nvSpPr>
        <p:spPr>
          <a:xfrm flipH="1">
            <a:off x="6650928" y="1710100"/>
            <a:ext cx="485775" cy="205333"/>
          </a:xfrm>
          <a:prstGeom prst="leftArrow">
            <a:avLst/>
          </a:prstGeom>
          <a:solidFill>
            <a:srgbClr val="FF5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IN"/>
          </a:p>
        </p:txBody>
      </p:sp>
      <p:sp>
        <p:nvSpPr>
          <p:cNvPr id="151" name="Left Arrow 150"/>
          <p:cNvSpPr/>
          <p:nvPr/>
        </p:nvSpPr>
        <p:spPr>
          <a:xfrm>
            <a:off x="4845812" y="2633010"/>
            <a:ext cx="485775" cy="205333"/>
          </a:xfrm>
          <a:prstGeom prst="leftArrow">
            <a:avLst/>
          </a:prstGeom>
          <a:solidFill>
            <a:srgbClr val="FF5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IN"/>
          </a:p>
        </p:txBody>
      </p:sp>
      <p:sp>
        <p:nvSpPr>
          <p:cNvPr id="152" name="Left Arrow 151"/>
          <p:cNvSpPr/>
          <p:nvPr/>
        </p:nvSpPr>
        <p:spPr>
          <a:xfrm>
            <a:off x="8591550" y="3230812"/>
            <a:ext cx="485775" cy="205333"/>
          </a:xfrm>
          <a:prstGeom prst="leftArrow">
            <a:avLst/>
          </a:prstGeom>
          <a:solidFill>
            <a:srgbClr val="FF5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IN"/>
          </a:p>
        </p:txBody>
      </p:sp>
      <p:sp>
        <p:nvSpPr>
          <p:cNvPr id="153" name="Left Arrow 152"/>
          <p:cNvSpPr/>
          <p:nvPr/>
        </p:nvSpPr>
        <p:spPr>
          <a:xfrm>
            <a:off x="8598746" y="3800024"/>
            <a:ext cx="485775" cy="205333"/>
          </a:xfrm>
          <a:prstGeom prst="leftArrow">
            <a:avLst/>
          </a:prstGeom>
          <a:solidFill>
            <a:srgbClr val="FF5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IN"/>
          </a:p>
        </p:txBody>
      </p:sp>
      <p:sp>
        <p:nvSpPr>
          <p:cNvPr id="154" name="Left Arrow 153"/>
          <p:cNvSpPr/>
          <p:nvPr/>
        </p:nvSpPr>
        <p:spPr>
          <a:xfrm flipH="1">
            <a:off x="10401599" y="933288"/>
            <a:ext cx="485775" cy="205333"/>
          </a:xfrm>
          <a:prstGeom prst="leftArrow">
            <a:avLst/>
          </a:prstGeom>
          <a:solidFill>
            <a:srgbClr val="FF5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IN"/>
          </a:p>
        </p:txBody>
      </p:sp>
      <p:sp>
        <p:nvSpPr>
          <p:cNvPr id="158" name="Left Arrow 157"/>
          <p:cNvSpPr/>
          <p:nvPr/>
        </p:nvSpPr>
        <p:spPr>
          <a:xfrm flipH="1">
            <a:off x="10396666" y="1711002"/>
            <a:ext cx="485775" cy="205333"/>
          </a:xfrm>
          <a:prstGeom prst="leftArrow">
            <a:avLst/>
          </a:prstGeom>
          <a:solidFill>
            <a:srgbClr val="FF5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IN"/>
          </a:p>
        </p:txBody>
      </p:sp>
      <p:sp>
        <p:nvSpPr>
          <p:cNvPr id="159" name="Left Arrow 158"/>
          <p:cNvSpPr/>
          <p:nvPr/>
        </p:nvSpPr>
        <p:spPr>
          <a:xfrm>
            <a:off x="8591550" y="2633912"/>
            <a:ext cx="485775" cy="205333"/>
          </a:xfrm>
          <a:prstGeom prst="leftArrow">
            <a:avLst/>
          </a:prstGeom>
          <a:solidFill>
            <a:srgbClr val="FF5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IN"/>
          </a:p>
        </p:txBody>
      </p:sp>
      <p:cxnSp>
        <p:nvCxnSpPr>
          <p:cNvPr id="160" name="Straight Connector 159"/>
          <p:cNvCxnSpPr/>
          <p:nvPr/>
        </p:nvCxnSpPr>
        <p:spPr>
          <a:xfrm flipV="1">
            <a:off x="1143437" y="5036023"/>
            <a:ext cx="5913" cy="373595"/>
          </a:xfrm>
          <a:prstGeom prst="line">
            <a:avLst/>
          </a:prstGeom>
          <a:ln w="38100">
            <a:solidFill>
              <a:srgbClr val="92D050"/>
            </a:solidFill>
          </a:ln>
          <a:effectLst>
            <a:glow rad="101600">
              <a:schemeClr val="accent1">
                <a:satMod val="175000"/>
                <a:alpha val="40000"/>
              </a:schemeClr>
            </a:glow>
          </a:effectLst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61" name="Straight Connector 160"/>
          <p:cNvCxnSpPr/>
          <p:nvPr/>
        </p:nvCxnSpPr>
        <p:spPr>
          <a:xfrm>
            <a:off x="1017494" y="5715693"/>
            <a:ext cx="273790" cy="0"/>
          </a:xfrm>
          <a:prstGeom prst="line">
            <a:avLst/>
          </a:prstGeom>
          <a:ln w="38100">
            <a:solidFill>
              <a:srgbClr val="92D050"/>
            </a:solidFill>
          </a:ln>
          <a:effectLst>
            <a:glow rad="101600">
              <a:schemeClr val="accent1">
                <a:satMod val="175000"/>
                <a:alpha val="40000"/>
              </a:schemeClr>
            </a:glow>
          </a:effectLst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62" name="Straight Connector 161"/>
          <p:cNvCxnSpPr/>
          <p:nvPr/>
        </p:nvCxnSpPr>
        <p:spPr>
          <a:xfrm>
            <a:off x="1017494" y="5715693"/>
            <a:ext cx="273790" cy="0"/>
          </a:xfrm>
          <a:prstGeom prst="line">
            <a:avLst/>
          </a:prstGeom>
          <a:ln w="38100">
            <a:solidFill>
              <a:srgbClr val="92D050"/>
            </a:solidFill>
          </a:ln>
          <a:effectLst>
            <a:glow rad="101600">
              <a:schemeClr val="accent1">
                <a:satMod val="175000"/>
                <a:alpha val="40000"/>
              </a:schemeClr>
            </a:glow>
          </a:effectLst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63" name="Straight Connector 162"/>
          <p:cNvCxnSpPr/>
          <p:nvPr/>
        </p:nvCxnSpPr>
        <p:spPr>
          <a:xfrm>
            <a:off x="880599" y="5563686"/>
            <a:ext cx="545198" cy="0"/>
          </a:xfrm>
          <a:prstGeom prst="line">
            <a:avLst/>
          </a:prstGeom>
          <a:ln w="38100">
            <a:solidFill>
              <a:srgbClr val="92D050"/>
            </a:solidFill>
          </a:ln>
          <a:effectLst>
            <a:glow rad="101600">
              <a:schemeClr val="accent1">
                <a:satMod val="175000"/>
                <a:alpha val="40000"/>
              </a:schemeClr>
            </a:glow>
          </a:effectLst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64" name="Straight Connector 163"/>
          <p:cNvCxnSpPr/>
          <p:nvPr/>
        </p:nvCxnSpPr>
        <p:spPr>
          <a:xfrm>
            <a:off x="935260" y="5628602"/>
            <a:ext cx="435769" cy="4763"/>
          </a:xfrm>
          <a:prstGeom prst="line">
            <a:avLst/>
          </a:prstGeom>
          <a:ln w="38100">
            <a:solidFill>
              <a:srgbClr val="92D050"/>
            </a:solidFill>
          </a:ln>
          <a:effectLst>
            <a:glow rad="101600">
              <a:schemeClr val="accent1">
                <a:satMod val="175000"/>
                <a:alpha val="40000"/>
              </a:schemeClr>
            </a:glow>
          </a:effectLst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65" name="Straight Connector 164"/>
          <p:cNvCxnSpPr/>
          <p:nvPr/>
        </p:nvCxnSpPr>
        <p:spPr>
          <a:xfrm>
            <a:off x="1085941" y="5797586"/>
            <a:ext cx="142213" cy="0"/>
          </a:xfrm>
          <a:prstGeom prst="line">
            <a:avLst/>
          </a:prstGeom>
          <a:ln w="38100">
            <a:solidFill>
              <a:srgbClr val="92D050"/>
            </a:solidFill>
          </a:ln>
          <a:effectLst>
            <a:glow rad="101600">
              <a:schemeClr val="accent1">
                <a:satMod val="175000"/>
                <a:alpha val="40000"/>
              </a:schemeClr>
            </a:glow>
          </a:effectLst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66" name="Straight Connector 165"/>
          <p:cNvCxnSpPr/>
          <p:nvPr/>
        </p:nvCxnSpPr>
        <p:spPr>
          <a:xfrm flipV="1">
            <a:off x="1153144" y="5430959"/>
            <a:ext cx="1191" cy="365698"/>
          </a:xfrm>
          <a:prstGeom prst="line">
            <a:avLst/>
          </a:prstGeom>
          <a:ln w="38100">
            <a:solidFill>
              <a:srgbClr val="92D050"/>
            </a:solidFill>
          </a:ln>
          <a:effectLst>
            <a:glow rad="101600">
              <a:schemeClr val="accent1">
                <a:satMod val="175000"/>
                <a:alpha val="40000"/>
              </a:schemeClr>
            </a:glow>
          </a:effectLst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67" name="Straight Connector 166"/>
          <p:cNvCxnSpPr/>
          <p:nvPr/>
        </p:nvCxnSpPr>
        <p:spPr>
          <a:xfrm flipV="1">
            <a:off x="4691069" y="5032158"/>
            <a:ext cx="5913" cy="373595"/>
          </a:xfrm>
          <a:prstGeom prst="line">
            <a:avLst/>
          </a:prstGeom>
          <a:ln w="38100">
            <a:solidFill>
              <a:srgbClr val="92D050"/>
            </a:solidFill>
          </a:ln>
          <a:effectLst>
            <a:glow rad="101600">
              <a:schemeClr val="accent1">
                <a:satMod val="175000"/>
                <a:alpha val="40000"/>
              </a:schemeClr>
            </a:glow>
          </a:effectLst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70" name="Straight Connector 169"/>
          <p:cNvCxnSpPr/>
          <p:nvPr/>
        </p:nvCxnSpPr>
        <p:spPr>
          <a:xfrm>
            <a:off x="4565126" y="5711828"/>
            <a:ext cx="273790" cy="0"/>
          </a:xfrm>
          <a:prstGeom prst="line">
            <a:avLst/>
          </a:prstGeom>
          <a:ln w="38100">
            <a:solidFill>
              <a:srgbClr val="92D050"/>
            </a:solidFill>
          </a:ln>
          <a:effectLst>
            <a:glow rad="101600">
              <a:schemeClr val="accent1">
                <a:satMod val="175000"/>
                <a:alpha val="40000"/>
              </a:schemeClr>
            </a:glow>
          </a:effectLst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71" name="Straight Connector 170"/>
          <p:cNvCxnSpPr/>
          <p:nvPr/>
        </p:nvCxnSpPr>
        <p:spPr>
          <a:xfrm>
            <a:off x="4565126" y="5711828"/>
            <a:ext cx="273790" cy="0"/>
          </a:xfrm>
          <a:prstGeom prst="line">
            <a:avLst/>
          </a:prstGeom>
          <a:ln w="38100">
            <a:solidFill>
              <a:srgbClr val="92D050"/>
            </a:solidFill>
          </a:ln>
          <a:effectLst>
            <a:glow rad="101600">
              <a:schemeClr val="accent1">
                <a:satMod val="175000"/>
                <a:alpha val="40000"/>
              </a:schemeClr>
            </a:glow>
          </a:effectLst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72" name="Straight Connector 171"/>
          <p:cNvCxnSpPr/>
          <p:nvPr/>
        </p:nvCxnSpPr>
        <p:spPr>
          <a:xfrm>
            <a:off x="4428231" y="5559821"/>
            <a:ext cx="545198" cy="0"/>
          </a:xfrm>
          <a:prstGeom prst="line">
            <a:avLst/>
          </a:prstGeom>
          <a:ln w="38100">
            <a:solidFill>
              <a:srgbClr val="92D050"/>
            </a:solidFill>
          </a:ln>
          <a:effectLst>
            <a:glow rad="101600">
              <a:schemeClr val="accent1">
                <a:satMod val="175000"/>
                <a:alpha val="40000"/>
              </a:schemeClr>
            </a:glow>
          </a:effectLst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73" name="Straight Connector 172"/>
          <p:cNvCxnSpPr/>
          <p:nvPr/>
        </p:nvCxnSpPr>
        <p:spPr>
          <a:xfrm>
            <a:off x="4482892" y="5624737"/>
            <a:ext cx="435769" cy="4763"/>
          </a:xfrm>
          <a:prstGeom prst="line">
            <a:avLst/>
          </a:prstGeom>
          <a:ln w="38100">
            <a:solidFill>
              <a:srgbClr val="92D050"/>
            </a:solidFill>
          </a:ln>
          <a:effectLst>
            <a:glow rad="101600">
              <a:schemeClr val="accent1">
                <a:satMod val="175000"/>
                <a:alpha val="40000"/>
              </a:schemeClr>
            </a:glow>
          </a:effectLst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76" name="Straight Connector 175"/>
          <p:cNvCxnSpPr/>
          <p:nvPr/>
        </p:nvCxnSpPr>
        <p:spPr>
          <a:xfrm>
            <a:off x="4633573" y="5793721"/>
            <a:ext cx="142213" cy="0"/>
          </a:xfrm>
          <a:prstGeom prst="line">
            <a:avLst/>
          </a:prstGeom>
          <a:ln w="38100">
            <a:solidFill>
              <a:srgbClr val="92D050"/>
            </a:solidFill>
          </a:ln>
          <a:effectLst>
            <a:glow rad="101600">
              <a:schemeClr val="accent1">
                <a:satMod val="175000"/>
                <a:alpha val="40000"/>
              </a:schemeClr>
            </a:glow>
          </a:effectLst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77" name="Straight Connector 176"/>
          <p:cNvCxnSpPr/>
          <p:nvPr/>
        </p:nvCxnSpPr>
        <p:spPr>
          <a:xfrm flipV="1">
            <a:off x="4700776" y="5427094"/>
            <a:ext cx="1191" cy="365698"/>
          </a:xfrm>
          <a:prstGeom prst="line">
            <a:avLst/>
          </a:prstGeom>
          <a:ln w="38100">
            <a:solidFill>
              <a:srgbClr val="92D050"/>
            </a:solidFill>
          </a:ln>
          <a:effectLst>
            <a:glow rad="101600">
              <a:schemeClr val="accent1">
                <a:satMod val="175000"/>
                <a:alpha val="40000"/>
              </a:schemeClr>
            </a:glow>
          </a:effectLst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78" name="Straight Connector 177"/>
          <p:cNvCxnSpPr/>
          <p:nvPr/>
        </p:nvCxnSpPr>
        <p:spPr>
          <a:xfrm flipV="1">
            <a:off x="8378901" y="5036023"/>
            <a:ext cx="5913" cy="373595"/>
          </a:xfrm>
          <a:prstGeom prst="line">
            <a:avLst/>
          </a:prstGeom>
          <a:ln w="38100">
            <a:solidFill>
              <a:srgbClr val="92D050"/>
            </a:solidFill>
          </a:ln>
          <a:effectLst>
            <a:glow rad="101600">
              <a:schemeClr val="accent1">
                <a:satMod val="175000"/>
                <a:alpha val="40000"/>
              </a:schemeClr>
            </a:glow>
          </a:effectLst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79" name="Straight Connector 178"/>
          <p:cNvCxnSpPr/>
          <p:nvPr/>
        </p:nvCxnSpPr>
        <p:spPr>
          <a:xfrm>
            <a:off x="8252958" y="5715693"/>
            <a:ext cx="273790" cy="0"/>
          </a:xfrm>
          <a:prstGeom prst="line">
            <a:avLst/>
          </a:prstGeom>
          <a:ln w="38100">
            <a:solidFill>
              <a:srgbClr val="92D050"/>
            </a:solidFill>
          </a:ln>
          <a:effectLst>
            <a:glow rad="101600">
              <a:schemeClr val="accent1">
                <a:satMod val="175000"/>
                <a:alpha val="40000"/>
              </a:schemeClr>
            </a:glow>
          </a:effectLst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80" name="Straight Connector 179"/>
          <p:cNvCxnSpPr/>
          <p:nvPr/>
        </p:nvCxnSpPr>
        <p:spPr>
          <a:xfrm>
            <a:off x="8252958" y="5715693"/>
            <a:ext cx="273790" cy="0"/>
          </a:xfrm>
          <a:prstGeom prst="line">
            <a:avLst/>
          </a:prstGeom>
          <a:ln w="38100">
            <a:solidFill>
              <a:srgbClr val="92D050"/>
            </a:solidFill>
          </a:ln>
          <a:effectLst>
            <a:glow rad="101600">
              <a:schemeClr val="accent1">
                <a:satMod val="175000"/>
                <a:alpha val="40000"/>
              </a:schemeClr>
            </a:glow>
          </a:effectLst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81" name="Straight Connector 180"/>
          <p:cNvCxnSpPr/>
          <p:nvPr/>
        </p:nvCxnSpPr>
        <p:spPr>
          <a:xfrm>
            <a:off x="8116063" y="5563686"/>
            <a:ext cx="545198" cy="0"/>
          </a:xfrm>
          <a:prstGeom prst="line">
            <a:avLst/>
          </a:prstGeom>
          <a:ln w="38100">
            <a:solidFill>
              <a:srgbClr val="92D050"/>
            </a:solidFill>
          </a:ln>
          <a:effectLst>
            <a:glow rad="101600">
              <a:schemeClr val="accent1">
                <a:satMod val="175000"/>
                <a:alpha val="40000"/>
              </a:schemeClr>
            </a:glow>
          </a:effectLst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82" name="Straight Connector 181"/>
          <p:cNvCxnSpPr/>
          <p:nvPr/>
        </p:nvCxnSpPr>
        <p:spPr>
          <a:xfrm>
            <a:off x="8170724" y="5628602"/>
            <a:ext cx="435769" cy="4763"/>
          </a:xfrm>
          <a:prstGeom prst="line">
            <a:avLst/>
          </a:prstGeom>
          <a:ln w="38100">
            <a:solidFill>
              <a:srgbClr val="92D050"/>
            </a:solidFill>
          </a:ln>
          <a:effectLst>
            <a:glow rad="101600">
              <a:schemeClr val="accent1">
                <a:satMod val="175000"/>
                <a:alpha val="40000"/>
              </a:schemeClr>
            </a:glow>
          </a:effectLst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83" name="Straight Connector 182"/>
          <p:cNvCxnSpPr/>
          <p:nvPr/>
        </p:nvCxnSpPr>
        <p:spPr>
          <a:xfrm>
            <a:off x="8321405" y="5797586"/>
            <a:ext cx="142213" cy="0"/>
          </a:xfrm>
          <a:prstGeom prst="line">
            <a:avLst/>
          </a:prstGeom>
          <a:ln w="38100">
            <a:solidFill>
              <a:srgbClr val="92D050"/>
            </a:solidFill>
          </a:ln>
          <a:effectLst>
            <a:glow rad="101600">
              <a:schemeClr val="accent1">
                <a:satMod val="175000"/>
                <a:alpha val="40000"/>
              </a:schemeClr>
            </a:glow>
          </a:effectLst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84" name="Straight Connector 183"/>
          <p:cNvCxnSpPr/>
          <p:nvPr/>
        </p:nvCxnSpPr>
        <p:spPr>
          <a:xfrm flipV="1">
            <a:off x="8388608" y="5430959"/>
            <a:ext cx="1191" cy="365698"/>
          </a:xfrm>
          <a:prstGeom prst="line">
            <a:avLst/>
          </a:prstGeom>
          <a:ln w="38100">
            <a:solidFill>
              <a:srgbClr val="92D050"/>
            </a:solidFill>
          </a:ln>
          <a:effectLst>
            <a:glow rad="101600">
              <a:schemeClr val="accent1">
                <a:satMod val="175000"/>
                <a:alpha val="40000"/>
              </a:schemeClr>
            </a:glow>
          </a:effectLst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185" name="Picture 4" descr="APTRANSCO ⚡️⚡️ - Electricity Transmission Company - APTRANSCO | LinkedIn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7541" y="17768"/>
            <a:ext cx="1057360" cy="97547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Slide Number Placeholder 1">
            <a:extLst>
              <a:ext uri="{FF2B5EF4-FFF2-40B4-BE49-F238E27FC236}">
                <a16:creationId xmlns:a16="http://schemas.microsoft.com/office/drawing/2014/main" id="{E23CB412-3F95-FC55-CD02-EDCEEA8056C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>
            <a:normAutofit lnSpcReduction="10000"/>
          </a:bodyPr>
          <a:lstStyle/>
          <a:p>
            <a:fld id="{19C1AEB4-7037-4088-A46E-D96AF956DC0D}" type="slidenum">
              <a:rPr lang="en-IN" smtClean="0"/>
              <a:t>133</a:t>
            </a:fld>
            <a:endParaRPr lang="en-IN"/>
          </a:p>
        </p:txBody>
      </p:sp>
      <p:grpSp>
        <p:nvGrpSpPr>
          <p:cNvPr id="4" name="Group 3">
            <a:extLst>
              <a:ext uri="{FF2B5EF4-FFF2-40B4-BE49-F238E27FC236}">
                <a16:creationId xmlns:a16="http://schemas.microsoft.com/office/drawing/2014/main" id="{3D830BDB-9DBA-76FB-4D17-4CAA796EF206}"/>
              </a:ext>
            </a:extLst>
          </p:cNvPr>
          <p:cNvGrpSpPr/>
          <p:nvPr/>
        </p:nvGrpSpPr>
        <p:grpSpPr>
          <a:xfrm>
            <a:off x="11481757" y="74540"/>
            <a:ext cx="620304" cy="653010"/>
            <a:chOff x="8366841" y="1587144"/>
            <a:chExt cx="620304" cy="653010"/>
          </a:xfrm>
        </p:grpSpPr>
        <p:cxnSp>
          <p:nvCxnSpPr>
            <p:cNvPr id="5" name="Straight Connector 4">
              <a:extLst>
                <a:ext uri="{FF2B5EF4-FFF2-40B4-BE49-F238E27FC236}">
                  <a16:creationId xmlns:a16="http://schemas.microsoft.com/office/drawing/2014/main" id="{57F675C9-6228-0C2A-8385-92DCDBD3814A}"/>
                </a:ext>
              </a:extLst>
            </p:cNvPr>
            <p:cNvCxnSpPr/>
            <p:nvPr/>
          </p:nvCxnSpPr>
          <p:spPr>
            <a:xfrm>
              <a:off x="8672017" y="1587144"/>
              <a:ext cx="0" cy="653010"/>
            </a:xfrm>
            <a:prstGeom prst="line">
              <a:avLst/>
            </a:prstGeom>
            <a:effectLst>
              <a:glow rad="63500">
                <a:schemeClr val="accent1">
                  <a:satMod val="175000"/>
                  <a:alpha val="40000"/>
                </a:schemeClr>
              </a:glow>
            </a:effectLst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" name="Straight Connector 6">
              <a:extLst>
                <a:ext uri="{FF2B5EF4-FFF2-40B4-BE49-F238E27FC236}">
                  <a16:creationId xmlns:a16="http://schemas.microsoft.com/office/drawing/2014/main" id="{2212CB68-0772-44F7-AE15-8411222FC58E}"/>
                </a:ext>
              </a:extLst>
            </p:cNvPr>
            <p:cNvCxnSpPr/>
            <p:nvPr/>
          </p:nvCxnSpPr>
          <p:spPr>
            <a:xfrm>
              <a:off x="8366841" y="1917229"/>
              <a:ext cx="620304" cy="0"/>
            </a:xfrm>
            <a:prstGeom prst="line">
              <a:avLst/>
            </a:prstGeom>
            <a:effectLst>
              <a:glow rad="63500">
                <a:schemeClr val="accent1">
                  <a:satMod val="175000"/>
                  <a:alpha val="40000"/>
                </a:schemeClr>
              </a:glow>
            </a:effectLst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grpSp>
        <p:nvGrpSpPr>
          <p:cNvPr id="8" name="Group 7">
            <a:extLst>
              <a:ext uri="{FF2B5EF4-FFF2-40B4-BE49-F238E27FC236}">
                <a16:creationId xmlns:a16="http://schemas.microsoft.com/office/drawing/2014/main" id="{F40B6530-5E3C-33C2-D812-9E5EF28CE5DB}"/>
              </a:ext>
            </a:extLst>
          </p:cNvPr>
          <p:cNvGrpSpPr/>
          <p:nvPr/>
        </p:nvGrpSpPr>
        <p:grpSpPr>
          <a:xfrm>
            <a:off x="11157779" y="-216759"/>
            <a:ext cx="1260000" cy="1260000"/>
            <a:chOff x="7064043" y="3066250"/>
            <a:chExt cx="1260000" cy="1260000"/>
          </a:xfrm>
        </p:grpSpPr>
        <p:sp>
          <p:nvSpPr>
            <p:cNvPr id="9" name="Oval 8">
              <a:extLst>
                <a:ext uri="{FF2B5EF4-FFF2-40B4-BE49-F238E27FC236}">
                  <a16:creationId xmlns:a16="http://schemas.microsoft.com/office/drawing/2014/main" id="{63841BBC-B514-9AEC-A15C-792CDBA1E1B1}"/>
                </a:ext>
              </a:extLst>
            </p:cNvPr>
            <p:cNvSpPr/>
            <p:nvPr/>
          </p:nvSpPr>
          <p:spPr>
            <a:xfrm>
              <a:off x="7064043" y="3066250"/>
              <a:ext cx="1260000" cy="1260000"/>
            </a:xfrm>
            <a:prstGeom prst="ellipse">
              <a:avLst/>
            </a:prstGeom>
            <a:noFill/>
            <a:ln>
              <a:solidFill>
                <a:schemeClr val="bg1"/>
              </a:solidFill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IN"/>
            </a:p>
          </p:txBody>
        </p:sp>
        <p:grpSp>
          <p:nvGrpSpPr>
            <p:cNvPr id="10" name="Group 9">
              <a:extLst>
                <a:ext uri="{FF2B5EF4-FFF2-40B4-BE49-F238E27FC236}">
                  <a16:creationId xmlns:a16="http://schemas.microsoft.com/office/drawing/2014/main" id="{458FA8D8-EC2E-B8E1-EBE6-1B1D531DBF14}"/>
                </a:ext>
              </a:extLst>
            </p:cNvPr>
            <p:cNvGrpSpPr/>
            <p:nvPr/>
          </p:nvGrpSpPr>
          <p:grpSpPr>
            <a:xfrm>
              <a:off x="7330553" y="3336250"/>
              <a:ext cx="726980" cy="720000"/>
              <a:chOff x="9768840" y="2275840"/>
              <a:chExt cx="726980" cy="720000"/>
            </a:xfrm>
          </p:grpSpPr>
          <p:sp>
            <p:nvSpPr>
              <p:cNvPr id="11" name="Oval 10">
                <a:extLst>
                  <a:ext uri="{FF2B5EF4-FFF2-40B4-BE49-F238E27FC236}">
                    <a16:creationId xmlns:a16="http://schemas.microsoft.com/office/drawing/2014/main" id="{6B22FA5E-6EBF-69D7-3E09-9F044AD9689F}"/>
                  </a:ext>
                </a:extLst>
              </p:cNvPr>
              <p:cNvSpPr/>
              <p:nvPr/>
            </p:nvSpPr>
            <p:spPr>
              <a:xfrm>
                <a:off x="9768840" y="2275840"/>
                <a:ext cx="720000" cy="720000"/>
              </a:xfrm>
              <a:prstGeom prst="ellipse">
                <a:avLst/>
              </a:prstGeom>
              <a:noFill/>
              <a:ln>
                <a:solidFill>
                  <a:schemeClr val="bg1"/>
                </a:solidFill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IN"/>
              </a:p>
            </p:txBody>
          </p:sp>
          <p:cxnSp>
            <p:nvCxnSpPr>
              <p:cNvPr id="13" name="Straight Arrow Connector 12">
                <a:extLst>
                  <a:ext uri="{FF2B5EF4-FFF2-40B4-BE49-F238E27FC236}">
                    <a16:creationId xmlns:a16="http://schemas.microsoft.com/office/drawing/2014/main" id="{08C30AE9-C463-E991-F780-318EDED78C3F}"/>
                  </a:ext>
                </a:extLst>
              </p:cNvPr>
              <p:cNvCxnSpPr>
                <a:cxnSpLocks/>
              </p:cNvCxnSpPr>
              <p:nvPr/>
            </p:nvCxnSpPr>
            <p:spPr>
              <a:xfrm rot="7200000">
                <a:off x="9860407" y="2786655"/>
                <a:ext cx="360000" cy="6762"/>
              </a:xfrm>
              <a:prstGeom prst="straightConnector1">
                <a:avLst/>
              </a:prstGeom>
              <a:ln w="38100" cap="rnd">
                <a:solidFill>
                  <a:srgbClr val="FFFF00"/>
                </a:solidFill>
                <a:tailEnd type="triangle"/>
              </a:ln>
            </p:spPr>
            <p:style>
              <a:lnRef idx="2">
                <a:schemeClr val="accent3"/>
              </a:lnRef>
              <a:fillRef idx="0">
                <a:schemeClr val="accent3"/>
              </a:fillRef>
              <a:effectRef idx="1">
                <a:schemeClr val="accent3"/>
              </a:effectRef>
              <a:fontRef idx="minor">
                <a:schemeClr val="tx1"/>
              </a:fontRef>
            </p:style>
          </p:cxnSp>
          <p:cxnSp>
            <p:nvCxnSpPr>
              <p:cNvPr id="14" name="Straight Arrow Connector 13">
                <a:extLst>
                  <a:ext uri="{FF2B5EF4-FFF2-40B4-BE49-F238E27FC236}">
                    <a16:creationId xmlns:a16="http://schemas.microsoft.com/office/drawing/2014/main" id="{9579E073-66D6-6EE8-FEE9-B8C9F2A647B3}"/>
                  </a:ext>
                </a:extLst>
              </p:cNvPr>
              <p:cNvCxnSpPr>
                <a:cxnSpLocks/>
              </p:cNvCxnSpPr>
              <p:nvPr/>
            </p:nvCxnSpPr>
            <p:spPr>
              <a:xfrm rot="14400000">
                <a:off x="9861767" y="2473195"/>
                <a:ext cx="360000" cy="6762"/>
              </a:xfrm>
              <a:prstGeom prst="straightConnector1">
                <a:avLst/>
              </a:prstGeom>
              <a:ln w="38100" cap="rnd">
                <a:solidFill>
                  <a:srgbClr val="0070C0"/>
                </a:solidFill>
                <a:tailEnd type="triangle"/>
              </a:ln>
            </p:spPr>
            <p:style>
              <a:lnRef idx="2">
                <a:schemeClr val="accent3"/>
              </a:lnRef>
              <a:fillRef idx="0">
                <a:schemeClr val="accent3"/>
              </a:fillRef>
              <a:effectRef idx="1">
                <a:schemeClr val="accent3"/>
              </a:effectRef>
              <a:fontRef idx="minor">
                <a:schemeClr val="tx1"/>
              </a:fontRef>
            </p:style>
          </p:cxnSp>
          <p:cxnSp>
            <p:nvCxnSpPr>
              <p:cNvPr id="16" name="Straight Arrow Connector 15">
                <a:extLst>
                  <a:ext uri="{FF2B5EF4-FFF2-40B4-BE49-F238E27FC236}">
                    <a16:creationId xmlns:a16="http://schemas.microsoft.com/office/drawing/2014/main" id="{1F39EC9B-003C-A0E5-4F24-A91F7B340B3C}"/>
                  </a:ext>
                </a:extLst>
              </p:cNvPr>
              <p:cNvCxnSpPr/>
              <p:nvPr/>
            </p:nvCxnSpPr>
            <p:spPr>
              <a:xfrm>
                <a:off x="10135820" y="2629924"/>
                <a:ext cx="360000" cy="6762"/>
              </a:xfrm>
              <a:prstGeom prst="straightConnector1">
                <a:avLst/>
              </a:prstGeom>
              <a:ln w="38100" cap="rnd">
                <a:solidFill>
                  <a:srgbClr val="FF0000"/>
                </a:solidFill>
                <a:tailEnd type="triangle"/>
              </a:ln>
            </p:spPr>
            <p:style>
              <a:lnRef idx="2">
                <a:schemeClr val="accent3"/>
              </a:lnRef>
              <a:fillRef idx="0">
                <a:schemeClr val="accent3"/>
              </a:fillRef>
              <a:effectRef idx="1">
                <a:schemeClr val="accent3"/>
              </a:effectRef>
              <a:fontRef idx="minor">
                <a:schemeClr val="tx1"/>
              </a:fontRef>
            </p:style>
          </p:cxnSp>
        </p:grpSp>
      </p:grpSp>
      <p:sp>
        <p:nvSpPr>
          <p:cNvPr id="17" name="Rectangle 16">
            <a:extLst>
              <a:ext uri="{FF2B5EF4-FFF2-40B4-BE49-F238E27FC236}">
                <a16:creationId xmlns:a16="http://schemas.microsoft.com/office/drawing/2014/main" id="{F76B61C7-4663-EB15-A8A9-4EBA4AC4CD4B}"/>
              </a:ext>
            </a:extLst>
          </p:cNvPr>
          <p:cNvSpPr/>
          <p:nvPr/>
        </p:nvSpPr>
        <p:spPr>
          <a:xfrm>
            <a:off x="11033567" y="-86686"/>
            <a:ext cx="513657" cy="405484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2000" b="0" cap="none" spc="0" dirty="0">
                <a:ln w="0"/>
                <a:solidFill>
                  <a:srgbClr val="92D050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120</a:t>
            </a:r>
          </a:p>
        </p:txBody>
      </p:sp>
      <p:sp>
        <p:nvSpPr>
          <p:cNvPr id="19" name="Rectangle 18">
            <a:extLst>
              <a:ext uri="{FF2B5EF4-FFF2-40B4-BE49-F238E27FC236}">
                <a16:creationId xmlns:a16="http://schemas.microsoft.com/office/drawing/2014/main" id="{4500ADFB-C8EE-85CF-C0DA-D3654901DBBE}"/>
              </a:ext>
            </a:extLst>
          </p:cNvPr>
          <p:cNvSpPr/>
          <p:nvPr/>
        </p:nvSpPr>
        <p:spPr>
          <a:xfrm>
            <a:off x="11077769" y="566219"/>
            <a:ext cx="513657" cy="405484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2000" b="0" cap="none" spc="0" dirty="0">
                <a:ln w="0"/>
                <a:solidFill>
                  <a:srgbClr val="92D050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240</a:t>
            </a:r>
          </a:p>
        </p:txBody>
      </p:sp>
    </p:spTree>
    <p:extLst>
      <p:ext uri="{BB962C8B-B14F-4D97-AF65-F5344CB8AC3E}">
        <p14:creationId xmlns:p14="http://schemas.microsoft.com/office/powerpoint/2010/main" val="367971774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0">
        <p:cut/>
      </p:transition>
    </mc:Choice>
    <mc:Fallback xmlns="">
      <p:transition>
        <p:cut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8" presetClass="emph" presetSubtype="0" repeatCount="indefinite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Rot by="-21600000">
                                      <p:cBhvr>
                                        <p:cTn id="6" dur="20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42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0" dur="1000"/>
                                        <p:tgtEl>
                                          <p:spTgt spid="24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1" dur="1000"/>
                                        <p:tgtEl>
                                          <p:spTgt spid="24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000"/>
                                        <p:tgtEl>
                                          <p:spTgt spid="24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24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4" presetID="42" presetClass="exit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5" dur="1000"/>
                                        <p:tgtEl>
                                          <p:spTgt spid="25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6" dur="1000"/>
                                        <p:tgtEl>
                                          <p:spTgt spid="25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1000"/>
                                        <p:tgtEl>
                                          <p:spTgt spid="25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2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42" presetClass="exit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0" dur="1000"/>
                                        <p:tgtEl>
                                          <p:spTgt spid="25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1" dur="1000"/>
                                        <p:tgtEl>
                                          <p:spTgt spid="25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1000"/>
                                        <p:tgtEl>
                                          <p:spTgt spid="25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2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4" presetID="42" presetClass="exit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5" dur="1000"/>
                                        <p:tgtEl>
                                          <p:spTgt spid="25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6" dur="1000"/>
                                        <p:tgtEl>
                                          <p:spTgt spid="25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1000"/>
                                        <p:tgtEl>
                                          <p:spTgt spid="25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2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9" presetID="42" presetClass="exit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30" dur="1000"/>
                                        <p:tgtEl>
                                          <p:spTgt spid="25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1" dur="1000"/>
                                        <p:tgtEl>
                                          <p:spTgt spid="25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1000"/>
                                        <p:tgtEl>
                                          <p:spTgt spid="25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2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4" presetID="42" presetClass="exit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35" dur="1000"/>
                                        <p:tgtEl>
                                          <p:spTgt spid="25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/>
                                        <p:tgtEl>
                                          <p:spTgt spid="25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/>
                                        <p:tgtEl>
                                          <p:spTgt spid="25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2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9" presetID="42" presetClass="exit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40" dur="1000"/>
                                        <p:tgtEl>
                                          <p:spTgt spid="25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1" dur="1000"/>
                                        <p:tgtEl>
                                          <p:spTgt spid="25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2" dur="1000"/>
                                        <p:tgtEl>
                                          <p:spTgt spid="25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25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4" presetID="42" presetClass="exit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45" dur="1000"/>
                                        <p:tgtEl>
                                          <p:spTgt spid="25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6" dur="1000"/>
                                        <p:tgtEl>
                                          <p:spTgt spid="25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7" dur="1000"/>
                                        <p:tgtEl>
                                          <p:spTgt spid="25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25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9" presetID="42" presetClass="exit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50" dur="1000"/>
                                        <p:tgtEl>
                                          <p:spTgt spid="25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1" dur="1000"/>
                                        <p:tgtEl>
                                          <p:spTgt spid="25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2" dur="1000"/>
                                        <p:tgtEl>
                                          <p:spTgt spid="25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25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54" presetID="42" presetClass="exit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55" dur="1000"/>
                                        <p:tgtEl>
                                          <p:spTgt spid="25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6" dur="1000"/>
                                        <p:tgtEl>
                                          <p:spTgt spid="25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7" dur="1000"/>
                                        <p:tgtEl>
                                          <p:spTgt spid="25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25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59" presetID="42" presetClass="exit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0" dur="1000"/>
                                        <p:tgtEl>
                                          <p:spTgt spid="25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1" dur="1000"/>
                                        <p:tgtEl>
                                          <p:spTgt spid="25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2" dur="1000"/>
                                        <p:tgtEl>
                                          <p:spTgt spid="25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63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25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64" presetID="42" presetClass="exit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5" dur="1000"/>
                                        <p:tgtEl>
                                          <p:spTgt spid="26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6" dur="1000"/>
                                        <p:tgtEl>
                                          <p:spTgt spid="26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7" dur="1000"/>
                                        <p:tgtEl>
                                          <p:spTgt spid="26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68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26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69" presetID="42" presetClass="exit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70" dur="1000"/>
                                        <p:tgtEl>
                                          <p:spTgt spid="26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1" dur="1000"/>
                                        <p:tgtEl>
                                          <p:spTgt spid="26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2" dur="1000"/>
                                        <p:tgtEl>
                                          <p:spTgt spid="26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73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26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4" presetID="42" presetClass="exit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75" dur="1000"/>
                                        <p:tgtEl>
                                          <p:spTgt spid="26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6" dur="1000"/>
                                        <p:tgtEl>
                                          <p:spTgt spid="26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7" dur="1000"/>
                                        <p:tgtEl>
                                          <p:spTgt spid="26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26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9" presetID="42" presetClass="exit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80" dur="1000"/>
                                        <p:tgtEl>
                                          <p:spTgt spid="26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1" dur="1000"/>
                                        <p:tgtEl>
                                          <p:spTgt spid="26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2" dur="1000"/>
                                        <p:tgtEl>
                                          <p:spTgt spid="26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83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26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84" presetID="42" presetClass="exit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85" dur="1000"/>
                                        <p:tgtEl>
                                          <p:spTgt spid="26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6" dur="1000"/>
                                        <p:tgtEl>
                                          <p:spTgt spid="26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7" dur="1000"/>
                                        <p:tgtEl>
                                          <p:spTgt spid="26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88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26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89" presetID="42" presetClass="exit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90" dur="1000"/>
                                        <p:tgtEl>
                                          <p:spTgt spid="26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91" dur="1000"/>
                                        <p:tgtEl>
                                          <p:spTgt spid="26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2" dur="1000"/>
                                        <p:tgtEl>
                                          <p:spTgt spid="26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93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26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4" presetID="42" presetClass="exit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95" dur="1000"/>
                                        <p:tgtEl>
                                          <p:spTgt spid="26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96" dur="1000"/>
                                        <p:tgtEl>
                                          <p:spTgt spid="26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7" dur="1000"/>
                                        <p:tgtEl>
                                          <p:spTgt spid="26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98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26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9" presetID="42" presetClass="exit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00" dur="1000"/>
                                        <p:tgtEl>
                                          <p:spTgt spid="26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01" dur="1000"/>
                                        <p:tgtEl>
                                          <p:spTgt spid="26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2" dur="1000"/>
                                        <p:tgtEl>
                                          <p:spTgt spid="26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03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26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04" presetID="42" presetClass="exit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05" dur="1000"/>
                                        <p:tgtEl>
                                          <p:spTgt spid="26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06" dur="1000"/>
                                        <p:tgtEl>
                                          <p:spTgt spid="26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7" dur="1000"/>
                                        <p:tgtEl>
                                          <p:spTgt spid="26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08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26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09" presetID="42" presetClass="exit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10" dur="1000"/>
                                        <p:tgtEl>
                                          <p:spTgt spid="26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11" dur="1000"/>
                                        <p:tgtEl>
                                          <p:spTgt spid="26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2" dur="1000"/>
                                        <p:tgtEl>
                                          <p:spTgt spid="26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13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26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4" presetID="42" presetClass="exit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15" dur="1000"/>
                                        <p:tgtEl>
                                          <p:spTgt spid="27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16" dur="1000"/>
                                        <p:tgtEl>
                                          <p:spTgt spid="27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7" dur="1000"/>
                                        <p:tgtEl>
                                          <p:spTgt spid="27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18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27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9" presetID="42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20" dur="1000"/>
                                        <p:tgtEl>
                                          <p:spTgt spid="27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21" dur="1000"/>
                                        <p:tgtEl>
                                          <p:spTgt spid="27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2" dur="1000"/>
                                        <p:tgtEl>
                                          <p:spTgt spid="27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23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27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24" presetID="42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25" dur="1000"/>
                                        <p:tgtEl>
                                          <p:spTgt spid="27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26" dur="1000"/>
                                        <p:tgtEl>
                                          <p:spTgt spid="27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7" dur="1000"/>
                                        <p:tgtEl>
                                          <p:spTgt spid="27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28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27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29" presetID="42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30" dur="1000"/>
                                        <p:tgtEl>
                                          <p:spTgt spid="27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1" dur="1000"/>
                                        <p:tgtEl>
                                          <p:spTgt spid="27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2" dur="1000"/>
                                        <p:tgtEl>
                                          <p:spTgt spid="27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33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27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4" presetID="42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35" dur="1000"/>
                                        <p:tgtEl>
                                          <p:spTgt spid="27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6" dur="1000"/>
                                        <p:tgtEl>
                                          <p:spTgt spid="27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7" dur="1000"/>
                                        <p:tgtEl>
                                          <p:spTgt spid="27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38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2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9" presetID="42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40" dur="1000"/>
                                        <p:tgtEl>
                                          <p:spTgt spid="27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1" dur="1000"/>
                                        <p:tgtEl>
                                          <p:spTgt spid="27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2" dur="1000"/>
                                        <p:tgtEl>
                                          <p:spTgt spid="27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43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27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44" presetID="42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45" dur="1000"/>
                                        <p:tgtEl>
                                          <p:spTgt spid="27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6" dur="1000"/>
                                        <p:tgtEl>
                                          <p:spTgt spid="27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7" dur="1000"/>
                                        <p:tgtEl>
                                          <p:spTgt spid="27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48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27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49" presetID="42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50" dur="1000"/>
                                        <p:tgtEl>
                                          <p:spTgt spid="27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1" dur="1000"/>
                                        <p:tgtEl>
                                          <p:spTgt spid="27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2" dur="1000"/>
                                        <p:tgtEl>
                                          <p:spTgt spid="27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53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27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4" presetID="42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55" dur="1000"/>
                                        <p:tgtEl>
                                          <p:spTgt spid="27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6" dur="1000"/>
                                        <p:tgtEl>
                                          <p:spTgt spid="27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7" dur="1000"/>
                                        <p:tgtEl>
                                          <p:spTgt spid="27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58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27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9" presetID="42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60" dur="1000"/>
                                        <p:tgtEl>
                                          <p:spTgt spid="27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61" dur="1000"/>
                                        <p:tgtEl>
                                          <p:spTgt spid="27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2" dur="1000"/>
                                        <p:tgtEl>
                                          <p:spTgt spid="27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63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27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64" presetID="42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65" dur="1000"/>
                                        <p:tgtEl>
                                          <p:spTgt spid="28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66" dur="1000"/>
                                        <p:tgtEl>
                                          <p:spTgt spid="28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7" dur="1000"/>
                                        <p:tgtEl>
                                          <p:spTgt spid="28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68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28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69" presetID="42" presetClass="exit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70" dur="1000"/>
                                        <p:tgtEl>
                                          <p:spTgt spid="28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71" dur="1000"/>
                                        <p:tgtEl>
                                          <p:spTgt spid="28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2" dur="1000"/>
                                        <p:tgtEl>
                                          <p:spTgt spid="28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73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28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4" presetID="42" presetClass="exit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75" dur="1000"/>
                                        <p:tgtEl>
                                          <p:spTgt spid="28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76" dur="1000"/>
                                        <p:tgtEl>
                                          <p:spTgt spid="28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7" dur="1000"/>
                                        <p:tgtEl>
                                          <p:spTgt spid="28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78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28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9" presetID="42" presetClass="exit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80" dur="1000"/>
                                        <p:tgtEl>
                                          <p:spTgt spid="28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81" dur="1000"/>
                                        <p:tgtEl>
                                          <p:spTgt spid="28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2" dur="1000"/>
                                        <p:tgtEl>
                                          <p:spTgt spid="28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83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28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84" presetID="42" presetClass="exit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85" dur="1000"/>
                                        <p:tgtEl>
                                          <p:spTgt spid="28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86" dur="1000"/>
                                        <p:tgtEl>
                                          <p:spTgt spid="28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7" dur="1000"/>
                                        <p:tgtEl>
                                          <p:spTgt spid="28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88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28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89" presetID="42" presetClass="exit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90" dur="1000"/>
                                        <p:tgtEl>
                                          <p:spTgt spid="29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91" dur="1000"/>
                                        <p:tgtEl>
                                          <p:spTgt spid="29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2" dur="1000"/>
                                        <p:tgtEl>
                                          <p:spTgt spid="29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93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29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4" presetID="42" presetClass="exit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95" dur="1000"/>
                                        <p:tgtEl>
                                          <p:spTgt spid="29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96" dur="1000"/>
                                        <p:tgtEl>
                                          <p:spTgt spid="29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7" dur="1000"/>
                                        <p:tgtEl>
                                          <p:spTgt spid="29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98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29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9" presetID="42" presetClass="exit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00" dur="1000"/>
                                        <p:tgtEl>
                                          <p:spTgt spid="14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1" dur="1000"/>
                                        <p:tgtEl>
                                          <p:spTgt spid="14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2" dur="1000"/>
                                        <p:tgtEl>
                                          <p:spTgt spid="14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03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4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04" presetID="42" presetClass="exit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05" dur="1000"/>
                                        <p:tgtEl>
                                          <p:spTgt spid="15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6" dur="1000"/>
                                        <p:tgtEl>
                                          <p:spTgt spid="15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7" dur="1000"/>
                                        <p:tgtEl>
                                          <p:spTgt spid="15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08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09" presetID="42" presetClass="exit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10" dur="1000"/>
                                        <p:tgtEl>
                                          <p:spTgt spid="15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11" dur="1000"/>
                                        <p:tgtEl>
                                          <p:spTgt spid="15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2" dur="1000"/>
                                        <p:tgtEl>
                                          <p:spTgt spid="15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13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14" presetID="42" presetClass="exit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15" dur="1000"/>
                                        <p:tgtEl>
                                          <p:spTgt spid="14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16" dur="1000"/>
                                        <p:tgtEl>
                                          <p:spTgt spid="14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7" dur="1000"/>
                                        <p:tgtEl>
                                          <p:spTgt spid="14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18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19" presetID="42" presetClass="exit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20" dur="1000"/>
                                        <p:tgtEl>
                                          <p:spTgt spid="14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1" dur="1000"/>
                                        <p:tgtEl>
                                          <p:spTgt spid="14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2" dur="1000"/>
                                        <p:tgtEl>
                                          <p:spTgt spid="14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23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24" presetID="42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25" dur="1000"/>
                                        <p:tgtEl>
                                          <p:spTgt spid="16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6" dur="1000"/>
                                        <p:tgtEl>
                                          <p:spTgt spid="16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7" dur="1000"/>
                                        <p:tgtEl>
                                          <p:spTgt spid="16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28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6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29" presetID="42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30" dur="1000"/>
                                        <p:tgtEl>
                                          <p:spTgt spid="17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31" dur="1000"/>
                                        <p:tgtEl>
                                          <p:spTgt spid="17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2" dur="1000"/>
                                        <p:tgtEl>
                                          <p:spTgt spid="17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33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7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34" presetID="42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35" dur="1000"/>
                                        <p:tgtEl>
                                          <p:spTgt spid="17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36" dur="1000"/>
                                        <p:tgtEl>
                                          <p:spTgt spid="17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7" dur="1000"/>
                                        <p:tgtEl>
                                          <p:spTgt spid="17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38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7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39" presetID="42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40" dur="1000"/>
                                        <p:tgtEl>
                                          <p:spTgt spid="17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41" dur="1000"/>
                                        <p:tgtEl>
                                          <p:spTgt spid="17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2" dur="1000"/>
                                        <p:tgtEl>
                                          <p:spTgt spid="17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43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7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44" presetID="42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45" dur="1000"/>
                                        <p:tgtEl>
                                          <p:spTgt spid="17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46" dur="1000"/>
                                        <p:tgtEl>
                                          <p:spTgt spid="17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7" dur="1000"/>
                                        <p:tgtEl>
                                          <p:spTgt spid="17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48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7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49" presetID="42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50" dur="1000"/>
                                        <p:tgtEl>
                                          <p:spTgt spid="17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51" dur="1000"/>
                                        <p:tgtEl>
                                          <p:spTgt spid="17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2" dur="1000"/>
                                        <p:tgtEl>
                                          <p:spTgt spid="17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53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7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54" presetID="42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55" dur="1000"/>
                                        <p:tgtEl>
                                          <p:spTgt spid="17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56" dur="1000"/>
                                        <p:tgtEl>
                                          <p:spTgt spid="17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7" dur="1000"/>
                                        <p:tgtEl>
                                          <p:spTgt spid="17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58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7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9" fill="hold">
                      <p:stCondLst>
                        <p:cond delay="indefinite"/>
                      </p:stCondLst>
                      <p:childTnLst>
                        <p:par>
                          <p:cTn id="260" fill="hold">
                            <p:stCondLst>
                              <p:cond delay="0"/>
                            </p:stCondLst>
                            <p:childTnLst>
                              <p:par>
                                <p:cTn id="261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262" dur="500"/>
                                        <p:tgtEl>
                                          <p:spTgt spid="29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3" dur="500"/>
                                        <p:tgtEl>
                                          <p:spTgt spid="29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6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9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65" presetID="2" presetClass="exit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266" dur="500"/>
                                        <p:tgtEl>
                                          <p:spTgt spid="29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7" dur="500"/>
                                        <p:tgtEl>
                                          <p:spTgt spid="29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6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9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69" presetID="2" presetClass="exit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270" dur="500"/>
                                        <p:tgtEl>
                                          <p:spTgt spid="29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71" dur="500"/>
                                        <p:tgtEl>
                                          <p:spTgt spid="29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7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9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73" presetID="2" presetClass="exit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274" dur="500"/>
                                        <p:tgtEl>
                                          <p:spTgt spid="29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75" dur="500"/>
                                        <p:tgtEl>
                                          <p:spTgt spid="29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7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9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77" presetID="2" presetClass="exit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278" dur="500"/>
                                        <p:tgtEl>
                                          <p:spTgt spid="29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79" dur="500"/>
                                        <p:tgtEl>
                                          <p:spTgt spid="29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8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9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81" presetID="2" presetClass="exit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282" dur="500"/>
                                        <p:tgtEl>
                                          <p:spTgt spid="29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3" dur="500"/>
                                        <p:tgtEl>
                                          <p:spTgt spid="29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8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9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85" presetID="2" presetClass="exit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286" dur="500"/>
                                        <p:tgtEl>
                                          <p:spTgt spid="29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7" dur="500"/>
                                        <p:tgtEl>
                                          <p:spTgt spid="29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8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89" presetID="2" presetClass="exit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290" dur="500"/>
                                        <p:tgtEl>
                                          <p:spTgt spid="29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91" dur="500"/>
                                        <p:tgtEl>
                                          <p:spTgt spid="29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9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9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93" presetID="2" presetClass="exit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294" dur="500"/>
                                        <p:tgtEl>
                                          <p:spTgt spid="30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95" dur="500"/>
                                        <p:tgtEl>
                                          <p:spTgt spid="30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9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0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97" presetID="2" presetClass="exit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298" dur="500"/>
                                        <p:tgtEl>
                                          <p:spTgt spid="30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99" dur="500"/>
                                        <p:tgtEl>
                                          <p:spTgt spid="30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30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0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01" presetID="2" presetClass="exit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302" dur="500"/>
                                        <p:tgtEl>
                                          <p:spTgt spid="30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03" dur="500"/>
                                        <p:tgtEl>
                                          <p:spTgt spid="30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30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0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05" presetID="2" presetClass="exit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306" dur="500"/>
                                        <p:tgtEl>
                                          <p:spTgt spid="30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07" dur="500"/>
                                        <p:tgtEl>
                                          <p:spTgt spid="30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30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0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09" presetID="2" presetClass="exit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310" dur="500"/>
                                        <p:tgtEl>
                                          <p:spTgt spid="30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11" dur="500"/>
                                        <p:tgtEl>
                                          <p:spTgt spid="30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31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0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13" presetID="2" presetClass="exit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314" dur="500"/>
                                        <p:tgtEl>
                                          <p:spTgt spid="30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15" dur="500"/>
                                        <p:tgtEl>
                                          <p:spTgt spid="30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31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0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17" presetID="2" presetClass="exit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318" dur="500"/>
                                        <p:tgtEl>
                                          <p:spTgt spid="30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19" dur="500"/>
                                        <p:tgtEl>
                                          <p:spTgt spid="30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32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0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21" presetID="2" presetClass="exit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322" dur="500"/>
                                        <p:tgtEl>
                                          <p:spTgt spid="30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3" dur="500"/>
                                        <p:tgtEl>
                                          <p:spTgt spid="30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32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0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25" presetID="2" presetClass="exit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326" dur="500"/>
                                        <p:tgtEl>
                                          <p:spTgt spid="30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7" dur="500"/>
                                        <p:tgtEl>
                                          <p:spTgt spid="30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32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0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29" presetID="2" presetClass="exit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330" dur="500"/>
                                        <p:tgtEl>
                                          <p:spTgt spid="30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31" dur="500"/>
                                        <p:tgtEl>
                                          <p:spTgt spid="30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33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0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33" presetID="2" presetClass="exit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334" dur="500"/>
                                        <p:tgtEl>
                                          <p:spTgt spid="3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35" dur="500"/>
                                        <p:tgtEl>
                                          <p:spTgt spid="3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33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37" presetID="2" presetClass="exit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338" dur="500"/>
                                        <p:tgtEl>
                                          <p:spTgt spid="3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39" dur="500"/>
                                        <p:tgtEl>
                                          <p:spTgt spid="3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34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41" presetID="2" presetClass="exit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342" dur="500"/>
                                        <p:tgtEl>
                                          <p:spTgt spid="3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43" dur="500"/>
                                        <p:tgtEl>
                                          <p:spTgt spid="3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34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45" presetID="2" presetClass="exit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346" dur="500"/>
                                        <p:tgtEl>
                                          <p:spTgt spid="3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47" dur="500"/>
                                        <p:tgtEl>
                                          <p:spTgt spid="3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34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49" presetID="2" presetClass="exit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350" dur="500"/>
                                        <p:tgtEl>
                                          <p:spTgt spid="3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51" dur="500"/>
                                        <p:tgtEl>
                                          <p:spTgt spid="3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35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53" presetID="2" presetClass="exit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354" dur="500"/>
                                        <p:tgtEl>
                                          <p:spTgt spid="3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55" dur="500"/>
                                        <p:tgtEl>
                                          <p:spTgt spid="3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35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57" presetID="2" presetClass="exit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358" dur="500"/>
                                        <p:tgtEl>
                                          <p:spTgt spid="3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59" dur="500"/>
                                        <p:tgtEl>
                                          <p:spTgt spid="3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36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61" presetID="2" presetClass="exit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362" dur="500"/>
                                        <p:tgtEl>
                                          <p:spTgt spid="3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63" dur="500"/>
                                        <p:tgtEl>
                                          <p:spTgt spid="3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36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65" presetID="2" presetClass="exit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366" dur="500"/>
                                        <p:tgtEl>
                                          <p:spTgt spid="3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67" dur="500"/>
                                        <p:tgtEl>
                                          <p:spTgt spid="3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36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69" presetID="2" presetClass="exit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370" dur="500"/>
                                        <p:tgtEl>
                                          <p:spTgt spid="3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71" dur="500"/>
                                        <p:tgtEl>
                                          <p:spTgt spid="3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37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73" presetID="2" presetClass="exit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374" dur="500"/>
                                        <p:tgtEl>
                                          <p:spTgt spid="32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75" dur="500"/>
                                        <p:tgtEl>
                                          <p:spTgt spid="3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37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77" presetID="2" presetClass="exit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378" dur="500"/>
                                        <p:tgtEl>
                                          <p:spTgt spid="32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79" dur="500"/>
                                        <p:tgtEl>
                                          <p:spTgt spid="3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38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81" presetID="2" presetClass="exit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382" dur="500"/>
                                        <p:tgtEl>
                                          <p:spTgt spid="32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3" dur="500"/>
                                        <p:tgtEl>
                                          <p:spTgt spid="3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38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85" presetID="2" presetClass="exit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386" dur="500"/>
                                        <p:tgtEl>
                                          <p:spTgt spid="32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7" dur="500"/>
                                        <p:tgtEl>
                                          <p:spTgt spid="3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38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89" presetID="2" presetClass="exit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390" dur="500"/>
                                        <p:tgtEl>
                                          <p:spTgt spid="32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91" dur="500"/>
                                        <p:tgtEl>
                                          <p:spTgt spid="32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39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93" presetID="2" presetClass="exit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394" dur="500"/>
                                        <p:tgtEl>
                                          <p:spTgt spid="33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95" dur="500"/>
                                        <p:tgtEl>
                                          <p:spTgt spid="33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39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97" presetID="2" presetClass="exit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398" dur="500"/>
                                        <p:tgtEl>
                                          <p:spTgt spid="33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99" dur="500"/>
                                        <p:tgtEl>
                                          <p:spTgt spid="33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40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01" presetID="2" presetClass="exit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402" dur="500"/>
                                        <p:tgtEl>
                                          <p:spTgt spid="33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03" dur="500"/>
                                        <p:tgtEl>
                                          <p:spTgt spid="33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40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05" presetID="2" presetClass="exit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406" dur="500"/>
                                        <p:tgtEl>
                                          <p:spTgt spid="33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07" dur="500"/>
                                        <p:tgtEl>
                                          <p:spTgt spid="33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40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09" presetID="2" presetClass="exit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410" dur="500"/>
                                        <p:tgtEl>
                                          <p:spTgt spid="33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11" dur="500"/>
                                        <p:tgtEl>
                                          <p:spTgt spid="33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41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13" presetID="2" presetClass="exit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414" dur="500"/>
                                        <p:tgtEl>
                                          <p:spTgt spid="15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15" dur="500"/>
                                        <p:tgtEl>
                                          <p:spTgt spid="15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41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17" presetID="2" presetClass="exit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418" dur="500"/>
                                        <p:tgtEl>
                                          <p:spTgt spid="15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19" dur="500"/>
                                        <p:tgtEl>
                                          <p:spTgt spid="15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42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5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21" presetID="2" presetClass="exit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422" dur="500"/>
                                        <p:tgtEl>
                                          <p:spTgt spid="15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23" dur="500"/>
                                        <p:tgtEl>
                                          <p:spTgt spid="15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42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5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25" presetID="2" presetClass="exit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426" dur="500"/>
                                        <p:tgtEl>
                                          <p:spTgt spid="15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27" dur="500"/>
                                        <p:tgtEl>
                                          <p:spTgt spid="15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42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29" presetID="2" presetClass="exit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430" dur="500"/>
                                        <p:tgtEl>
                                          <p:spTgt spid="15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31" dur="500"/>
                                        <p:tgtEl>
                                          <p:spTgt spid="15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43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33" presetID="2" presetClass="exit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434" dur="500"/>
                                        <p:tgtEl>
                                          <p:spTgt spid="17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35" dur="500"/>
                                        <p:tgtEl>
                                          <p:spTgt spid="17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43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7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37" presetID="2" presetClass="exit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438" dur="500"/>
                                        <p:tgtEl>
                                          <p:spTgt spid="17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39" dur="500"/>
                                        <p:tgtEl>
                                          <p:spTgt spid="17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44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7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41" presetID="2" presetClass="exit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442" dur="500"/>
                                        <p:tgtEl>
                                          <p:spTgt spid="18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3" dur="500"/>
                                        <p:tgtEl>
                                          <p:spTgt spid="18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44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8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45" presetID="2" presetClass="exit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446" dur="500"/>
                                        <p:tgtEl>
                                          <p:spTgt spid="18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7" dur="500"/>
                                        <p:tgtEl>
                                          <p:spTgt spid="18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44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8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49" presetID="2" presetClass="exit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450" dur="500"/>
                                        <p:tgtEl>
                                          <p:spTgt spid="18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51" dur="500"/>
                                        <p:tgtEl>
                                          <p:spTgt spid="18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45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8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53" presetID="2" presetClass="exit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454" dur="500"/>
                                        <p:tgtEl>
                                          <p:spTgt spid="18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55" dur="500"/>
                                        <p:tgtEl>
                                          <p:spTgt spid="18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45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8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57" presetID="2" presetClass="exit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458" dur="500"/>
                                        <p:tgtEl>
                                          <p:spTgt spid="18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59" dur="500"/>
                                        <p:tgtEl>
                                          <p:spTgt spid="18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46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8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49" grpId="0" animBg="1"/>
      <p:bldP spid="250" grpId="0"/>
      <p:bldP spid="251" grpId="0"/>
      <p:bldP spid="252" grpId="0"/>
      <p:bldP spid="253" grpId="0" animBg="1"/>
      <p:bldP spid="254" grpId="0"/>
      <p:bldP spid="255" grpId="0"/>
      <p:bldP spid="256" grpId="0"/>
      <p:bldP spid="257" grpId="0" animBg="1"/>
      <p:bldP spid="258" grpId="0"/>
      <p:bldP spid="259" grpId="0"/>
      <p:bldP spid="260" grpId="0"/>
      <p:bldP spid="261" grpId="0" animBg="1"/>
      <p:bldP spid="262" grpId="0"/>
      <p:bldP spid="263" grpId="0"/>
      <p:bldP spid="264" grpId="0"/>
      <p:bldP spid="265" grpId="0" animBg="1"/>
      <p:bldP spid="266" grpId="0"/>
      <p:bldP spid="267" grpId="0"/>
      <p:bldP spid="268" grpId="0"/>
      <p:bldP spid="269" grpId="0" animBg="1"/>
      <p:bldP spid="270" grpId="0"/>
      <p:bldP spid="286" grpId="0"/>
      <p:bldP spid="287" grpId="0"/>
      <p:bldP spid="288" grpId="0"/>
      <p:bldP spid="289" grpId="0"/>
      <p:bldP spid="290" grpId="0"/>
      <p:bldP spid="291" grpId="0"/>
      <p:bldP spid="292" grpId="0" animBg="1"/>
      <p:bldP spid="293" grpId="0"/>
      <p:bldP spid="294" grpId="0"/>
      <p:bldP spid="295" grpId="0"/>
      <p:bldP spid="296" grpId="0" animBg="1"/>
      <p:bldP spid="297" grpId="0"/>
      <p:bldP spid="298" grpId="0"/>
      <p:bldP spid="299" grpId="0"/>
      <p:bldP spid="300" grpId="0" animBg="1"/>
      <p:bldP spid="301" grpId="0"/>
      <p:bldP spid="302" grpId="0"/>
      <p:bldP spid="303" grpId="0"/>
      <p:bldP spid="304" grpId="0" animBg="1"/>
      <p:bldP spid="305" grpId="0"/>
      <p:bldP spid="306" grpId="0"/>
      <p:bldP spid="307" grpId="0"/>
      <p:bldP spid="308" grpId="0" animBg="1"/>
      <p:bldP spid="309" grpId="0"/>
      <p:bldP spid="310" grpId="0"/>
      <p:bldP spid="311" grpId="0"/>
      <p:bldP spid="312" grpId="0" animBg="1"/>
      <p:bldP spid="313" grpId="0"/>
      <p:bldP spid="329" grpId="0"/>
      <p:bldP spid="330" grpId="0"/>
      <p:bldP spid="331" grpId="0"/>
      <p:bldP spid="332" grpId="0"/>
      <p:bldP spid="333" grpId="0"/>
      <p:bldP spid="334" grpId="0"/>
      <p:bldP spid="147" grpId="0" animBg="1"/>
      <p:bldP spid="148" grpId="0" animBg="1"/>
      <p:bldP spid="149" grpId="0" animBg="1"/>
      <p:bldP spid="150" grpId="0" animBg="1"/>
      <p:bldP spid="151" grpId="0" animBg="1"/>
      <p:bldP spid="152" grpId="0" animBg="1"/>
      <p:bldP spid="153" grpId="0" animBg="1"/>
      <p:bldP spid="154" grpId="0" animBg="1"/>
      <p:bldP spid="158" grpId="0" animBg="1"/>
      <p:bldP spid="159" grpId="0" animBg="1"/>
    </p:bldLst>
  </p:timing>
</p:sld>
</file>

<file path=ppt/slides/slide1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/>
          <p:cNvSpPr>
            <a:spLocks noGrp="1"/>
          </p:cNvSpPr>
          <p:nvPr>
            <p:ph type="ctrTitle"/>
          </p:nvPr>
        </p:nvSpPr>
        <p:spPr>
          <a:xfrm>
            <a:off x="3456650" y="107119"/>
            <a:ext cx="5912433" cy="633120"/>
          </a:xfrm>
        </p:spPr>
        <p:txBody>
          <a:bodyPr>
            <a:normAutofit fontScale="90000"/>
          </a:bodyPr>
          <a:lstStyle/>
          <a:p>
            <a:pPr algn="ctr"/>
            <a:r>
              <a:rPr lang="en-IN" sz="4000" i="1" u="sng" dirty="0"/>
              <a:t>220 kV Bus bar protection</a:t>
            </a:r>
          </a:p>
        </p:txBody>
      </p:sp>
      <p:sp>
        <p:nvSpPr>
          <p:cNvPr id="118" name="Rectangle 117"/>
          <p:cNvSpPr/>
          <p:nvPr/>
        </p:nvSpPr>
        <p:spPr>
          <a:xfrm flipH="1" flipV="1">
            <a:off x="2101113" y="1058365"/>
            <a:ext cx="758471" cy="264014"/>
          </a:xfrm>
          <a:prstGeom prst="rect">
            <a:avLst/>
          </a:prstGeom>
          <a:solidFill>
            <a:srgbClr val="92D050"/>
          </a:solidFill>
          <a:ln>
            <a:solidFill>
              <a:srgbClr val="FF0000"/>
            </a:solidFill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IN"/>
          </a:p>
        </p:txBody>
      </p:sp>
      <p:sp>
        <p:nvSpPr>
          <p:cNvPr id="119" name="Title 2"/>
          <p:cNvSpPr txBox="1">
            <a:spLocks/>
          </p:cNvSpPr>
          <p:nvPr/>
        </p:nvSpPr>
        <p:spPr>
          <a:xfrm>
            <a:off x="1919446" y="1404267"/>
            <a:ext cx="476115" cy="205332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>
            <a:lvl1pPr algn="l" defTabSz="914400" rtl="0" eaLnBrk="1" latinLnBrk="0" hangingPunct="1">
              <a:lnSpc>
                <a:spcPct val="85000"/>
              </a:lnSpc>
              <a:spcBef>
                <a:spcPct val="0"/>
              </a:spcBef>
              <a:buNone/>
              <a:defRPr sz="7200" kern="1200" spc="-50" baseline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IN" sz="1600" i="1" dirty="0"/>
              <a:t>S1</a:t>
            </a:r>
          </a:p>
        </p:txBody>
      </p:sp>
      <p:sp>
        <p:nvSpPr>
          <p:cNvPr id="120" name="Title 2"/>
          <p:cNvSpPr txBox="1">
            <a:spLocks/>
          </p:cNvSpPr>
          <p:nvPr/>
        </p:nvSpPr>
        <p:spPr>
          <a:xfrm>
            <a:off x="2477449" y="1404266"/>
            <a:ext cx="552212" cy="205333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>
            <a:lvl1pPr algn="l" defTabSz="914400" rtl="0" eaLnBrk="1" latinLnBrk="0" hangingPunct="1">
              <a:lnSpc>
                <a:spcPct val="85000"/>
              </a:lnSpc>
              <a:spcBef>
                <a:spcPct val="0"/>
              </a:spcBef>
              <a:buNone/>
              <a:defRPr sz="7200" kern="1200" spc="-50" baseline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IN" sz="1600" i="1" dirty="0"/>
              <a:t>S2</a:t>
            </a:r>
          </a:p>
        </p:txBody>
      </p:sp>
      <p:sp>
        <p:nvSpPr>
          <p:cNvPr id="121" name="Title 2"/>
          <p:cNvSpPr txBox="1">
            <a:spLocks/>
          </p:cNvSpPr>
          <p:nvPr/>
        </p:nvSpPr>
        <p:spPr>
          <a:xfrm>
            <a:off x="2201343" y="1157989"/>
            <a:ext cx="552212" cy="205333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>
            <a:lvl1pPr algn="l" defTabSz="914400" rtl="0" eaLnBrk="1" latinLnBrk="0" hangingPunct="1">
              <a:lnSpc>
                <a:spcPct val="85000"/>
              </a:lnSpc>
              <a:spcBef>
                <a:spcPct val="0"/>
              </a:spcBef>
              <a:buNone/>
              <a:defRPr sz="7200" kern="1200" spc="-50" baseline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IN" sz="1600" i="1" dirty="0">
                <a:solidFill>
                  <a:schemeClr val="bg1"/>
                </a:solidFill>
              </a:rPr>
              <a:t>F 1</a:t>
            </a:r>
          </a:p>
        </p:txBody>
      </p:sp>
      <p:sp>
        <p:nvSpPr>
          <p:cNvPr id="122" name="Rectangle 121"/>
          <p:cNvSpPr/>
          <p:nvPr/>
        </p:nvSpPr>
        <p:spPr>
          <a:xfrm flipH="1" flipV="1">
            <a:off x="2100204" y="1838565"/>
            <a:ext cx="758471" cy="264014"/>
          </a:xfrm>
          <a:prstGeom prst="rect">
            <a:avLst/>
          </a:prstGeom>
          <a:solidFill>
            <a:srgbClr val="92D050"/>
          </a:solidFill>
          <a:ln>
            <a:solidFill>
              <a:srgbClr val="FF0000"/>
            </a:solidFill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IN"/>
          </a:p>
        </p:txBody>
      </p:sp>
      <p:sp>
        <p:nvSpPr>
          <p:cNvPr id="141" name="Title 2"/>
          <p:cNvSpPr txBox="1">
            <a:spLocks/>
          </p:cNvSpPr>
          <p:nvPr/>
        </p:nvSpPr>
        <p:spPr>
          <a:xfrm>
            <a:off x="1918537" y="2184467"/>
            <a:ext cx="476115" cy="205332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>
            <a:lvl1pPr algn="l" defTabSz="914400" rtl="0" eaLnBrk="1" latinLnBrk="0" hangingPunct="1">
              <a:lnSpc>
                <a:spcPct val="85000"/>
              </a:lnSpc>
              <a:spcBef>
                <a:spcPct val="0"/>
              </a:spcBef>
              <a:buNone/>
              <a:defRPr sz="7200" kern="1200" spc="-50" baseline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IN" sz="1600" i="1" dirty="0"/>
              <a:t>S1</a:t>
            </a:r>
          </a:p>
        </p:txBody>
      </p:sp>
      <p:sp>
        <p:nvSpPr>
          <p:cNvPr id="145" name="Title 2"/>
          <p:cNvSpPr txBox="1">
            <a:spLocks/>
          </p:cNvSpPr>
          <p:nvPr/>
        </p:nvSpPr>
        <p:spPr>
          <a:xfrm>
            <a:off x="2476540" y="2184466"/>
            <a:ext cx="552212" cy="205333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>
            <a:lvl1pPr algn="l" defTabSz="914400" rtl="0" eaLnBrk="1" latinLnBrk="0" hangingPunct="1">
              <a:lnSpc>
                <a:spcPct val="85000"/>
              </a:lnSpc>
              <a:spcBef>
                <a:spcPct val="0"/>
              </a:spcBef>
              <a:buNone/>
              <a:defRPr sz="7200" kern="1200" spc="-50" baseline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IN" sz="1600" i="1" dirty="0"/>
              <a:t>S2</a:t>
            </a:r>
          </a:p>
        </p:txBody>
      </p:sp>
      <p:sp>
        <p:nvSpPr>
          <p:cNvPr id="155" name="Title 2"/>
          <p:cNvSpPr txBox="1">
            <a:spLocks/>
          </p:cNvSpPr>
          <p:nvPr/>
        </p:nvSpPr>
        <p:spPr>
          <a:xfrm>
            <a:off x="2200434" y="1938189"/>
            <a:ext cx="552212" cy="205333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>
            <a:lvl1pPr algn="l" defTabSz="914400" rtl="0" eaLnBrk="1" latinLnBrk="0" hangingPunct="1">
              <a:lnSpc>
                <a:spcPct val="85000"/>
              </a:lnSpc>
              <a:spcBef>
                <a:spcPct val="0"/>
              </a:spcBef>
              <a:buNone/>
              <a:defRPr sz="7200" kern="1200" spc="-50" baseline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IN" sz="1600" i="1" dirty="0">
                <a:solidFill>
                  <a:schemeClr val="bg1"/>
                </a:solidFill>
              </a:rPr>
              <a:t>F 2</a:t>
            </a:r>
          </a:p>
        </p:txBody>
      </p:sp>
      <p:sp>
        <p:nvSpPr>
          <p:cNvPr id="156" name="Rectangle 155"/>
          <p:cNvSpPr/>
          <p:nvPr/>
        </p:nvSpPr>
        <p:spPr>
          <a:xfrm flipH="1" flipV="1">
            <a:off x="2107824" y="2707245"/>
            <a:ext cx="758471" cy="264014"/>
          </a:xfrm>
          <a:prstGeom prst="rect">
            <a:avLst/>
          </a:prstGeom>
          <a:solidFill>
            <a:srgbClr val="92D050"/>
          </a:solidFill>
          <a:ln>
            <a:solidFill>
              <a:srgbClr val="FF0000"/>
            </a:solidFill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IN"/>
          </a:p>
        </p:txBody>
      </p:sp>
      <p:sp>
        <p:nvSpPr>
          <p:cNvPr id="157" name="Title 2"/>
          <p:cNvSpPr txBox="1">
            <a:spLocks/>
          </p:cNvSpPr>
          <p:nvPr/>
        </p:nvSpPr>
        <p:spPr>
          <a:xfrm>
            <a:off x="1926157" y="3053147"/>
            <a:ext cx="476115" cy="205332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>
            <a:lvl1pPr algn="l" defTabSz="914400" rtl="0" eaLnBrk="1" latinLnBrk="0" hangingPunct="1">
              <a:lnSpc>
                <a:spcPct val="85000"/>
              </a:lnSpc>
              <a:spcBef>
                <a:spcPct val="0"/>
              </a:spcBef>
              <a:buNone/>
              <a:defRPr sz="7200" kern="1200" spc="-50" baseline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IN" sz="1600" i="1" dirty="0"/>
              <a:t>S1</a:t>
            </a:r>
          </a:p>
        </p:txBody>
      </p:sp>
      <p:sp>
        <p:nvSpPr>
          <p:cNvPr id="168" name="Title 2"/>
          <p:cNvSpPr txBox="1">
            <a:spLocks/>
          </p:cNvSpPr>
          <p:nvPr/>
        </p:nvSpPr>
        <p:spPr>
          <a:xfrm>
            <a:off x="2484160" y="3053146"/>
            <a:ext cx="552212" cy="205333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>
            <a:lvl1pPr algn="l" defTabSz="914400" rtl="0" eaLnBrk="1" latinLnBrk="0" hangingPunct="1">
              <a:lnSpc>
                <a:spcPct val="85000"/>
              </a:lnSpc>
              <a:spcBef>
                <a:spcPct val="0"/>
              </a:spcBef>
              <a:buNone/>
              <a:defRPr sz="7200" kern="1200" spc="-50" baseline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IN" sz="1600" i="1" dirty="0"/>
              <a:t>S2</a:t>
            </a:r>
          </a:p>
        </p:txBody>
      </p:sp>
      <p:sp>
        <p:nvSpPr>
          <p:cNvPr id="169" name="Title 2"/>
          <p:cNvSpPr txBox="1">
            <a:spLocks/>
          </p:cNvSpPr>
          <p:nvPr/>
        </p:nvSpPr>
        <p:spPr>
          <a:xfrm>
            <a:off x="2208054" y="2806869"/>
            <a:ext cx="552212" cy="205333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>
            <a:lvl1pPr algn="l" defTabSz="914400" rtl="0" eaLnBrk="1" latinLnBrk="0" hangingPunct="1">
              <a:lnSpc>
                <a:spcPct val="85000"/>
              </a:lnSpc>
              <a:spcBef>
                <a:spcPct val="0"/>
              </a:spcBef>
              <a:buNone/>
              <a:defRPr sz="7200" kern="1200" spc="-50" baseline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IN" sz="1600" i="1" dirty="0">
                <a:solidFill>
                  <a:schemeClr val="bg1"/>
                </a:solidFill>
              </a:rPr>
              <a:t>F 3</a:t>
            </a:r>
          </a:p>
        </p:txBody>
      </p:sp>
      <p:sp>
        <p:nvSpPr>
          <p:cNvPr id="174" name="Rectangle 173"/>
          <p:cNvSpPr/>
          <p:nvPr/>
        </p:nvSpPr>
        <p:spPr>
          <a:xfrm flipH="1" flipV="1">
            <a:off x="2092584" y="3309225"/>
            <a:ext cx="758471" cy="264014"/>
          </a:xfrm>
          <a:prstGeom prst="rect">
            <a:avLst/>
          </a:prstGeom>
          <a:solidFill>
            <a:srgbClr val="92D050"/>
          </a:solidFill>
          <a:ln>
            <a:solidFill>
              <a:srgbClr val="FF0000"/>
            </a:solidFill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IN"/>
          </a:p>
        </p:txBody>
      </p:sp>
      <p:sp>
        <p:nvSpPr>
          <p:cNvPr id="175" name="Title 2"/>
          <p:cNvSpPr txBox="1">
            <a:spLocks/>
          </p:cNvSpPr>
          <p:nvPr/>
        </p:nvSpPr>
        <p:spPr>
          <a:xfrm>
            <a:off x="1910917" y="3655127"/>
            <a:ext cx="476115" cy="205332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>
            <a:lvl1pPr algn="l" defTabSz="914400" rtl="0" eaLnBrk="1" latinLnBrk="0" hangingPunct="1">
              <a:lnSpc>
                <a:spcPct val="85000"/>
              </a:lnSpc>
              <a:spcBef>
                <a:spcPct val="0"/>
              </a:spcBef>
              <a:buNone/>
              <a:defRPr sz="7200" kern="1200" spc="-50" baseline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IN" sz="1600" i="1" dirty="0"/>
              <a:t>S1</a:t>
            </a:r>
          </a:p>
        </p:txBody>
      </p:sp>
      <p:sp>
        <p:nvSpPr>
          <p:cNvPr id="188" name="Title 2"/>
          <p:cNvSpPr txBox="1">
            <a:spLocks/>
          </p:cNvSpPr>
          <p:nvPr/>
        </p:nvSpPr>
        <p:spPr>
          <a:xfrm>
            <a:off x="2468920" y="3655126"/>
            <a:ext cx="552212" cy="205333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>
            <a:lvl1pPr algn="l" defTabSz="914400" rtl="0" eaLnBrk="1" latinLnBrk="0" hangingPunct="1">
              <a:lnSpc>
                <a:spcPct val="85000"/>
              </a:lnSpc>
              <a:spcBef>
                <a:spcPct val="0"/>
              </a:spcBef>
              <a:buNone/>
              <a:defRPr sz="7200" kern="1200" spc="-50" baseline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IN" sz="1600" i="1" dirty="0"/>
              <a:t>S2</a:t>
            </a:r>
          </a:p>
        </p:txBody>
      </p:sp>
      <p:sp>
        <p:nvSpPr>
          <p:cNvPr id="217" name="Title 2"/>
          <p:cNvSpPr txBox="1">
            <a:spLocks/>
          </p:cNvSpPr>
          <p:nvPr/>
        </p:nvSpPr>
        <p:spPr>
          <a:xfrm>
            <a:off x="2192814" y="3408849"/>
            <a:ext cx="552212" cy="205333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>
            <a:lvl1pPr algn="l" defTabSz="914400" rtl="0" eaLnBrk="1" latinLnBrk="0" hangingPunct="1">
              <a:lnSpc>
                <a:spcPct val="85000"/>
              </a:lnSpc>
              <a:spcBef>
                <a:spcPct val="0"/>
              </a:spcBef>
              <a:buNone/>
              <a:defRPr sz="7200" kern="1200" spc="-50" baseline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IN" sz="1600" i="1" dirty="0">
                <a:solidFill>
                  <a:schemeClr val="bg1"/>
                </a:solidFill>
              </a:rPr>
              <a:t>F 4</a:t>
            </a:r>
          </a:p>
        </p:txBody>
      </p:sp>
      <p:sp>
        <p:nvSpPr>
          <p:cNvPr id="224" name="Rectangle 223"/>
          <p:cNvSpPr/>
          <p:nvPr/>
        </p:nvSpPr>
        <p:spPr>
          <a:xfrm flipH="1" flipV="1">
            <a:off x="2107824" y="3903585"/>
            <a:ext cx="758471" cy="264014"/>
          </a:xfrm>
          <a:prstGeom prst="rect">
            <a:avLst/>
          </a:prstGeom>
          <a:solidFill>
            <a:srgbClr val="92D050"/>
          </a:solidFill>
          <a:ln>
            <a:solidFill>
              <a:srgbClr val="FF0000"/>
            </a:solidFill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IN"/>
          </a:p>
        </p:txBody>
      </p:sp>
      <p:sp>
        <p:nvSpPr>
          <p:cNvPr id="225" name="Title 2"/>
          <p:cNvSpPr txBox="1">
            <a:spLocks/>
          </p:cNvSpPr>
          <p:nvPr/>
        </p:nvSpPr>
        <p:spPr>
          <a:xfrm>
            <a:off x="1926157" y="4249487"/>
            <a:ext cx="476115" cy="205332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>
            <a:lvl1pPr algn="l" defTabSz="914400" rtl="0" eaLnBrk="1" latinLnBrk="0" hangingPunct="1">
              <a:lnSpc>
                <a:spcPct val="85000"/>
              </a:lnSpc>
              <a:spcBef>
                <a:spcPct val="0"/>
              </a:spcBef>
              <a:buNone/>
              <a:defRPr sz="7200" kern="1200" spc="-50" baseline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IN" sz="1600" i="1" dirty="0"/>
              <a:t>S1</a:t>
            </a:r>
          </a:p>
        </p:txBody>
      </p:sp>
      <p:sp>
        <p:nvSpPr>
          <p:cNvPr id="226" name="Title 2"/>
          <p:cNvSpPr txBox="1">
            <a:spLocks/>
          </p:cNvSpPr>
          <p:nvPr/>
        </p:nvSpPr>
        <p:spPr>
          <a:xfrm>
            <a:off x="2484160" y="4249486"/>
            <a:ext cx="552212" cy="205333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>
            <a:lvl1pPr algn="l" defTabSz="914400" rtl="0" eaLnBrk="1" latinLnBrk="0" hangingPunct="1">
              <a:lnSpc>
                <a:spcPct val="85000"/>
              </a:lnSpc>
              <a:spcBef>
                <a:spcPct val="0"/>
              </a:spcBef>
              <a:buNone/>
              <a:defRPr sz="7200" kern="1200" spc="-50" baseline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IN" sz="1600" i="1" dirty="0"/>
              <a:t>S2</a:t>
            </a:r>
          </a:p>
        </p:txBody>
      </p:sp>
      <p:sp>
        <p:nvSpPr>
          <p:cNvPr id="227" name="Title 2"/>
          <p:cNvSpPr txBox="1">
            <a:spLocks/>
          </p:cNvSpPr>
          <p:nvPr/>
        </p:nvSpPr>
        <p:spPr>
          <a:xfrm>
            <a:off x="2208054" y="4003209"/>
            <a:ext cx="552212" cy="205333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>
            <a:lvl1pPr algn="l" defTabSz="914400" rtl="0" eaLnBrk="1" latinLnBrk="0" hangingPunct="1">
              <a:lnSpc>
                <a:spcPct val="85000"/>
              </a:lnSpc>
              <a:spcBef>
                <a:spcPct val="0"/>
              </a:spcBef>
              <a:buNone/>
              <a:defRPr sz="7200" kern="1200" spc="-50" baseline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IN" sz="1600" i="1" dirty="0">
                <a:solidFill>
                  <a:schemeClr val="bg1"/>
                </a:solidFill>
              </a:rPr>
              <a:t>F 5</a:t>
            </a:r>
          </a:p>
        </p:txBody>
      </p:sp>
      <p:sp>
        <p:nvSpPr>
          <p:cNvPr id="6" name="Oval 5"/>
          <p:cNvSpPr/>
          <p:nvPr/>
        </p:nvSpPr>
        <p:spPr>
          <a:xfrm>
            <a:off x="2082326" y="4811498"/>
            <a:ext cx="872158" cy="764275"/>
          </a:xfrm>
          <a:prstGeom prst="ellipse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IN"/>
          </a:p>
        </p:txBody>
      </p:sp>
      <p:sp>
        <p:nvSpPr>
          <p:cNvPr id="228" name="Title 2"/>
          <p:cNvSpPr txBox="1">
            <a:spLocks/>
          </p:cNvSpPr>
          <p:nvPr/>
        </p:nvSpPr>
        <p:spPr>
          <a:xfrm>
            <a:off x="2159316" y="5009080"/>
            <a:ext cx="698040" cy="309433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>
            <a:lvl1pPr algn="l" defTabSz="914400" rtl="0" eaLnBrk="1" latinLnBrk="0" hangingPunct="1">
              <a:lnSpc>
                <a:spcPct val="85000"/>
              </a:lnSpc>
              <a:spcBef>
                <a:spcPct val="0"/>
              </a:spcBef>
              <a:buNone/>
              <a:defRPr sz="7200" kern="1200" spc="-50" baseline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IN" sz="1600" i="1" dirty="0">
                <a:solidFill>
                  <a:srgbClr val="FFFF00"/>
                </a:solidFill>
              </a:rPr>
              <a:t>87 R</a:t>
            </a:r>
          </a:p>
        </p:txBody>
      </p:sp>
      <p:cxnSp>
        <p:nvCxnSpPr>
          <p:cNvPr id="12" name="Elbow Connector 11"/>
          <p:cNvCxnSpPr>
            <a:stCxn id="118" idx="3"/>
            <a:endCxn id="6" idx="2"/>
          </p:cNvCxnSpPr>
          <p:nvPr/>
        </p:nvCxnSpPr>
        <p:spPr>
          <a:xfrm rot="10800000" flipV="1">
            <a:off x="2082327" y="1190372"/>
            <a:ext cx="18787" cy="4003264"/>
          </a:xfrm>
          <a:prstGeom prst="bentConnector3">
            <a:avLst>
              <a:gd name="adj1" fmla="val 5239612"/>
            </a:avLst>
          </a:prstGeom>
          <a:ln>
            <a:solidFill>
              <a:srgbClr val="FFFF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5" name="Elbow Connector 14"/>
          <p:cNvCxnSpPr>
            <a:stCxn id="118" idx="1"/>
            <a:endCxn id="6" idx="6"/>
          </p:cNvCxnSpPr>
          <p:nvPr/>
        </p:nvCxnSpPr>
        <p:spPr>
          <a:xfrm>
            <a:off x="2859584" y="1190372"/>
            <a:ext cx="94900" cy="4003264"/>
          </a:xfrm>
          <a:prstGeom prst="bentConnector3">
            <a:avLst>
              <a:gd name="adj1" fmla="val 1031183"/>
            </a:avLst>
          </a:prstGeom>
          <a:ln>
            <a:solidFill>
              <a:srgbClr val="FFFF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8" name="Straight Connector 17"/>
          <p:cNvCxnSpPr>
            <a:stCxn id="122" idx="3"/>
          </p:cNvCxnSpPr>
          <p:nvPr/>
        </p:nvCxnSpPr>
        <p:spPr>
          <a:xfrm flipH="1">
            <a:off x="1101962" y="1970572"/>
            <a:ext cx="998242" cy="15155"/>
          </a:xfrm>
          <a:prstGeom prst="line">
            <a:avLst/>
          </a:prstGeom>
          <a:ln>
            <a:solidFill>
              <a:srgbClr val="FFFF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29" name="Straight Connector 228"/>
          <p:cNvCxnSpPr>
            <a:endCxn id="122" idx="1"/>
          </p:cNvCxnSpPr>
          <p:nvPr/>
        </p:nvCxnSpPr>
        <p:spPr>
          <a:xfrm flipH="1">
            <a:off x="2858675" y="1966278"/>
            <a:ext cx="980137" cy="4294"/>
          </a:xfrm>
          <a:prstGeom prst="line">
            <a:avLst/>
          </a:prstGeom>
          <a:ln>
            <a:solidFill>
              <a:srgbClr val="FFFF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32" name="Straight Connector 231"/>
          <p:cNvCxnSpPr/>
          <p:nvPr/>
        </p:nvCxnSpPr>
        <p:spPr>
          <a:xfrm flipH="1">
            <a:off x="1101962" y="2874927"/>
            <a:ext cx="998242" cy="15155"/>
          </a:xfrm>
          <a:prstGeom prst="line">
            <a:avLst/>
          </a:prstGeom>
          <a:ln>
            <a:solidFill>
              <a:srgbClr val="FFFF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33" name="Straight Connector 232"/>
          <p:cNvCxnSpPr/>
          <p:nvPr/>
        </p:nvCxnSpPr>
        <p:spPr>
          <a:xfrm flipH="1">
            <a:off x="2858675" y="2870633"/>
            <a:ext cx="980137" cy="4294"/>
          </a:xfrm>
          <a:prstGeom prst="line">
            <a:avLst/>
          </a:prstGeom>
          <a:ln>
            <a:solidFill>
              <a:srgbClr val="FFFF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34" name="Straight Connector 233"/>
          <p:cNvCxnSpPr/>
          <p:nvPr/>
        </p:nvCxnSpPr>
        <p:spPr>
          <a:xfrm flipH="1">
            <a:off x="1101962" y="3477002"/>
            <a:ext cx="998242" cy="15155"/>
          </a:xfrm>
          <a:prstGeom prst="line">
            <a:avLst/>
          </a:prstGeom>
          <a:ln>
            <a:solidFill>
              <a:srgbClr val="FFFF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35" name="Straight Connector 234"/>
          <p:cNvCxnSpPr/>
          <p:nvPr/>
        </p:nvCxnSpPr>
        <p:spPr>
          <a:xfrm flipH="1">
            <a:off x="2858675" y="3472708"/>
            <a:ext cx="980137" cy="4294"/>
          </a:xfrm>
          <a:prstGeom prst="line">
            <a:avLst/>
          </a:prstGeom>
          <a:ln>
            <a:solidFill>
              <a:srgbClr val="FFFF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36" name="Straight Connector 235"/>
          <p:cNvCxnSpPr/>
          <p:nvPr/>
        </p:nvCxnSpPr>
        <p:spPr>
          <a:xfrm flipH="1">
            <a:off x="1109582" y="4047395"/>
            <a:ext cx="998242" cy="15155"/>
          </a:xfrm>
          <a:prstGeom prst="line">
            <a:avLst/>
          </a:prstGeom>
          <a:ln>
            <a:solidFill>
              <a:srgbClr val="FFFF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37" name="Straight Connector 236"/>
          <p:cNvCxnSpPr/>
          <p:nvPr/>
        </p:nvCxnSpPr>
        <p:spPr>
          <a:xfrm flipH="1">
            <a:off x="2866295" y="4043101"/>
            <a:ext cx="980137" cy="4294"/>
          </a:xfrm>
          <a:prstGeom prst="line">
            <a:avLst/>
          </a:prstGeom>
          <a:ln>
            <a:solidFill>
              <a:srgbClr val="FFFF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6" name="Left Arrow 25"/>
          <p:cNvSpPr/>
          <p:nvPr/>
        </p:nvSpPr>
        <p:spPr>
          <a:xfrm>
            <a:off x="1315968" y="2794258"/>
            <a:ext cx="485775" cy="205333"/>
          </a:xfrm>
          <a:prstGeom prst="leftArrow">
            <a:avLst/>
          </a:prstGeom>
          <a:solidFill>
            <a:srgbClr val="FF5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IN"/>
          </a:p>
        </p:txBody>
      </p:sp>
      <p:sp>
        <p:nvSpPr>
          <p:cNvPr id="238" name="Left Arrow 237"/>
          <p:cNvSpPr/>
          <p:nvPr/>
        </p:nvSpPr>
        <p:spPr>
          <a:xfrm>
            <a:off x="1350458" y="3955658"/>
            <a:ext cx="485775" cy="205333"/>
          </a:xfrm>
          <a:prstGeom prst="leftArrow">
            <a:avLst/>
          </a:prstGeom>
          <a:solidFill>
            <a:srgbClr val="FF5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IN"/>
          </a:p>
        </p:txBody>
      </p:sp>
      <p:sp>
        <p:nvSpPr>
          <p:cNvPr id="239" name="Left Arrow 238"/>
          <p:cNvSpPr/>
          <p:nvPr/>
        </p:nvSpPr>
        <p:spPr>
          <a:xfrm flipH="1">
            <a:off x="3143093" y="1072320"/>
            <a:ext cx="485775" cy="205333"/>
          </a:xfrm>
          <a:prstGeom prst="leftArrow">
            <a:avLst/>
          </a:prstGeom>
          <a:solidFill>
            <a:srgbClr val="FF5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IN"/>
          </a:p>
        </p:txBody>
      </p:sp>
      <p:sp>
        <p:nvSpPr>
          <p:cNvPr id="240" name="Left Arrow 239"/>
          <p:cNvSpPr/>
          <p:nvPr/>
        </p:nvSpPr>
        <p:spPr>
          <a:xfrm flipH="1">
            <a:off x="3124660" y="1861144"/>
            <a:ext cx="485775" cy="205333"/>
          </a:xfrm>
          <a:prstGeom prst="leftArrow">
            <a:avLst/>
          </a:prstGeom>
          <a:solidFill>
            <a:srgbClr val="FF5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IN"/>
          </a:p>
        </p:txBody>
      </p:sp>
      <p:sp>
        <p:nvSpPr>
          <p:cNvPr id="243" name="Rectangle 242"/>
          <p:cNvSpPr/>
          <p:nvPr/>
        </p:nvSpPr>
        <p:spPr>
          <a:xfrm>
            <a:off x="2963593" y="1133116"/>
            <a:ext cx="822661" cy="461665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2400" dirty="0">
                <a:ln w="0"/>
                <a:solidFill>
                  <a:srgbClr val="FF0000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3</a:t>
            </a:r>
            <a:r>
              <a:rPr lang="en-US" sz="1600" b="0" cap="none" spc="0" dirty="0">
                <a:ln w="0"/>
                <a:solidFill>
                  <a:srgbClr val="FF0000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 </a:t>
            </a:r>
            <a:r>
              <a:rPr lang="en-US" sz="1600" b="0" cap="none" spc="0" dirty="0">
                <a:ln w="0"/>
                <a:solidFill>
                  <a:schemeClr val="accent2">
                    <a:lumMod val="20000"/>
                    <a:lumOff val="80000"/>
                  </a:schemeClr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Calibri" panose="020F0502020204030204" pitchFamily="34" charset="0"/>
                <a:cs typeface="Calibri" panose="020F0502020204030204" pitchFamily="34" charset="0"/>
              </a:rPr>
              <a:t>Ļ</a:t>
            </a:r>
            <a:r>
              <a:rPr lang="en-US" sz="1600" b="0" cap="none" spc="0" dirty="0">
                <a:ln w="0"/>
                <a:solidFill>
                  <a:srgbClr val="FF0000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Calibri" panose="020F0502020204030204" pitchFamily="34" charset="0"/>
                <a:cs typeface="Calibri" panose="020F0502020204030204" pitchFamily="34" charset="0"/>
              </a:rPr>
              <a:t>18</a:t>
            </a:r>
            <a:r>
              <a:rPr lang="en-US" sz="1600" b="0" cap="none" spc="0" dirty="0">
                <a:ln w="0"/>
                <a:solidFill>
                  <a:srgbClr val="FF0000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0</a:t>
            </a:r>
          </a:p>
        </p:txBody>
      </p:sp>
      <p:sp>
        <p:nvSpPr>
          <p:cNvPr id="244" name="Rectangle 243"/>
          <p:cNvSpPr/>
          <p:nvPr/>
        </p:nvSpPr>
        <p:spPr>
          <a:xfrm>
            <a:off x="2931663" y="1941148"/>
            <a:ext cx="822661" cy="461665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2400" b="0" cap="none" spc="0" dirty="0">
                <a:ln w="0"/>
                <a:solidFill>
                  <a:srgbClr val="FF0000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3</a:t>
            </a:r>
            <a:r>
              <a:rPr lang="en-US" sz="1600" b="0" cap="none" spc="0" dirty="0">
                <a:ln w="0"/>
                <a:solidFill>
                  <a:srgbClr val="FF0000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 </a:t>
            </a:r>
            <a:r>
              <a:rPr lang="en-US" sz="1600" b="0" cap="none" spc="0" dirty="0">
                <a:ln w="0"/>
                <a:solidFill>
                  <a:schemeClr val="accent2">
                    <a:lumMod val="20000"/>
                    <a:lumOff val="80000"/>
                  </a:schemeClr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Calibri" panose="020F0502020204030204" pitchFamily="34" charset="0"/>
                <a:cs typeface="Calibri" panose="020F0502020204030204" pitchFamily="34" charset="0"/>
              </a:rPr>
              <a:t>Ļ</a:t>
            </a:r>
            <a:r>
              <a:rPr lang="en-US" sz="1600" b="0" cap="none" spc="0" dirty="0">
                <a:ln w="0"/>
                <a:solidFill>
                  <a:srgbClr val="FF0000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Calibri" panose="020F0502020204030204" pitchFamily="34" charset="0"/>
                <a:cs typeface="Calibri" panose="020F0502020204030204" pitchFamily="34" charset="0"/>
              </a:rPr>
              <a:t>18</a:t>
            </a:r>
            <a:r>
              <a:rPr lang="en-US" sz="1600" b="0" cap="none" spc="0" dirty="0">
                <a:ln w="0"/>
                <a:solidFill>
                  <a:srgbClr val="FF0000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0</a:t>
            </a:r>
          </a:p>
        </p:txBody>
      </p:sp>
      <p:sp>
        <p:nvSpPr>
          <p:cNvPr id="245" name="Rectangle 244"/>
          <p:cNvSpPr/>
          <p:nvPr/>
        </p:nvSpPr>
        <p:spPr>
          <a:xfrm>
            <a:off x="1180443" y="2922444"/>
            <a:ext cx="728083" cy="338554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1600" b="0" cap="none" spc="0" dirty="0">
                <a:ln w="0"/>
                <a:solidFill>
                  <a:srgbClr val="FF0000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0.5 </a:t>
            </a:r>
            <a:r>
              <a:rPr lang="en-US" sz="1600" b="0" cap="none" spc="0" dirty="0">
                <a:ln w="0"/>
                <a:solidFill>
                  <a:schemeClr val="accent2">
                    <a:lumMod val="20000"/>
                    <a:lumOff val="80000"/>
                  </a:schemeClr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Calibri" panose="020F0502020204030204" pitchFamily="34" charset="0"/>
                <a:cs typeface="Calibri" panose="020F0502020204030204" pitchFamily="34" charset="0"/>
              </a:rPr>
              <a:t>Ļ</a:t>
            </a:r>
            <a:r>
              <a:rPr lang="en-US" sz="1600" b="0" cap="none" spc="0" dirty="0">
                <a:ln w="0"/>
                <a:solidFill>
                  <a:srgbClr val="FF0000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0</a:t>
            </a:r>
          </a:p>
        </p:txBody>
      </p:sp>
      <p:sp>
        <p:nvSpPr>
          <p:cNvPr id="246" name="Rectangle 245"/>
          <p:cNvSpPr/>
          <p:nvPr/>
        </p:nvSpPr>
        <p:spPr>
          <a:xfrm>
            <a:off x="1169934" y="3503426"/>
            <a:ext cx="728083" cy="338554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1600" b="0" cap="none" spc="0" dirty="0">
                <a:ln w="0"/>
                <a:solidFill>
                  <a:srgbClr val="FF0000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0.5 </a:t>
            </a:r>
            <a:r>
              <a:rPr lang="en-US" sz="1600" b="0" cap="none" spc="0" dirty="0">
                <a:ln w="0"/>
                <a:solidFill>
                  <a:schemeClr val="accent2">
                    <a:lumMod val="20000"/>
                    <a:lumOff val="80000"/>
                  </a:schemeClr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Calibri" panose="020F0502020204030204" pitchFamily="34" charset="0"/>
                <a:cs typeface="Calibri" panose="020F0502020204030204" pitchFamily="34" charset="0"/>
              </a:rPr>
              <a:t>Ļ</a:t>
            </a:r>
            <a:r>
              <a:rPr lang="en-US" sz="1600" b="0" cap="none" spc="0" dirty="0">
                <a:ln w="0"/>
                <a:solidFill>
                  <a:srgbClr val="FF0000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0</a:t>
            </a:r>
          </a:p>
        </p:txBody>
      </p:sp>
      <p:sp>
        <p:nvSpPr>
          <p:cNvPr id="247" name="Rectangle 246"/>
          <p:cNvSpPr/>
          <p:nvPr/>
        </p:nvSpPr>
        <p:spPr>
          <a:xfrm>
            <a:off x="1169934" y="4136216"/>
            <a:ext cx="728083" cy="338554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1600" b="0" cap="none" spc="0" dirty="0">
                <a:ln w="0"/>
                <a:solidFill>
                  <a:srgbClr val="FF0000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0.5 </a:t>
            </a:r>
            <a:r>
              <a:rPr lang="en-US" sz="1600" b="0" cap="none" spc="0" dirty="0">
                <a:ln w="0"/>
                <a:solidFill>
                  <a:schemeClr val="accent2">
                    <a:lumMod val="20000"/>
                    <a:lumOff val="80000"/>
                  </a:schemeClr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Calibri" panose="020F0502020204030204" pitchFamily="34" charset="0"/>
                <a:cs typeface="Calibri" panose="020F0502020204030204" pitchFamily="34" charset="0"/>
              </a:rPr>
              <a:t>Ļ</a:t>
            </a:r>
            <a:r>
              <a:rPr lang="en-US" sz="1600" b="0" cap="none" spc="0" dirty="0">
                <a:ln w="0"/>
                <a:solidFill>
                  <a:srgbClr val="FF0000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0</a:t>
            </a:r>
          </a:p>
        </p:txBody>
      </p:sp>
      <p:sp>
        <p:nvSpPr>
          <p:cNvPr id="248" name="Rectangle 247"/>
          <p:cNvSpPr/>
          <p:nvPr/>
        </p:nvSpPr>
        <p:spPr>
          <a:xfrm>
            <a:off x="1366332" y="4419229"/>
            <a:ext cx="2253167" cy="461665"/>
          </a:xfrm>
          <a:prstGeom prst="rect">
            <a:avLst/>
          </a:prstGeom>
          <a:noFill/>
          <a:ln>
            <a:solidFill>
              <a:srgbClr val="FFFF00"/>
            </a:solidFill>
          </a:ln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en-US" sz="2400" b="0" cap="none" spc="0" dirty="0">
                <a:ln w="0"/>
                <a:solidFill>
                  <a:srgbClr val="FF0000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I fault = 4.5</a:t>
            </a:r>
            <a:r>
              <a:rPr lang="en-US" sz="2400" dirty="0">
                <a:ln w="0"/>
                <a:solidFill>
                  <a:srgbClr val="FF0000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 A</a:t>
            </a:r>
            <a:endParaRPr lang="en-US" sz="2400" b="0" cap="none" spc="0" dirty="0">
              <a:ln w="0"/>
              <a:solidFill>
                <a:srgbClr val="FF0000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</a:endParaRPr>
          </a:p>
        </p:txBody>
      </p:sp>
      <p:sp>
        <p:nvSpPr>
          <p:cNvPr id="142" name="Left Arrow 141"/>
          <p:cNvSpPr/>
          <p:nvPr/>
        </p:nvSpPr>
        <p:spPr>
          <a:xfrm>
            <a:off x="3110458" y="5091264"/>
            <a:ext cx="485775" cy="205333"/>
          </a:xfrm>
          <a:prstGeom prst="leftArrow">
            <a:avLst/>
          </a:prstGeom>
          <a:solidFill>
            <a:srgbClr val="FF0000"/>
          </a:solidFill>
          <a:ln>
            <a:solidFill>
              <a:srgbClr val="FFFF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IN"/>
          </a:p>
        </p:txBody>
      </p:sp>
      <p:sp>
        <p:nvSpPr>
          <p:cNvPr id="143" name="Rectangle 142"/>
          <p:cNvSpPr/>
          <p:nvPr/>
        </p:nvSpPr>
        <p:spPr>
          <a:xfrm>
            <a:off x="1506907" y="5585905"/>
            <a:ext cx="2189667" cy="461665"/>
          </a:xfrm>
          <a:prstGeom prst="rect">
            <a:avLst/>
          </a:prstGeom>
          <a:noFill/>
          <a:ln>
            <a:solidFill>
              <a:srgbClr val="FFFF00"/>
            </a:solidFill>
          </a:ln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en-US" sz="2400" b="0" cap="none" spc="0" dirty="0">
                <a:ln w="0"/>
                <a:solidFill>
                  <a:srgbClr val="FFFF00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I set = 0.2</a:t>
            </a:r>
            <a:r>
              <a:rPr lang="en-US" sz="2400" dirty="0">
                <a:ln w="0"/>
                <a:solidFill>
                  <a:srgbClr val="FFFF00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A</a:t>
            </a:r>
            <a:endParaRPr lang="en-US" sz="2400" b="0" cap="none" spc="0" dirty="0">
              <a:ln w="0"/>
              <a:solidFill>
                <a:srgbClr val="FFFF00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</a:endParaRPr>
          </a:p>
        </p:txBody>
      </p:sp>
      <p:sp>
        <p:nvSpPr>
          <p:cNvPr id="146" name="Oval 145"/>
          <p:cNvSpPr/>
          <p:nvPr/>
        </p:nvSpPr>
        <p:spPr>
          <a:xfrm>
            <a:off x="6235226" y="1190372"/>
            <a:ext cx="872158" cy="764275"/>
          </a:xfrm>
          <a:prstGeom prst="ellipse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IN"/>
          </a:p>
        </p:txBody>
      </p:sp>
      <p:sp>
        <p:nvSpPr>
          <p:cNvPr id="147" name="Title 2"/>
          <p:cNvSpPr txBox="1">
            <a:spLocks/>
          </p:cNvSpPr>
          <p:nvPr/>
        </p:nvSpPr>
        <p:spPr>
          <a:xfrm>
            <a:off x="6312216" y="1387954"/>
            <a:ext cx="698040" cy="309433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>
            <a:lvl1pPr algn="l" defTabSz="914400" rtl="0" eaLnBrk="1" latinLnBrk="0" hangingPunct="1">
              <a:lnSpc>
                <a:spcPct val="85000"/>
              </a:lnSpc>
              <a:spcBef>
                <a:spcPct val="0"/>
              </a:spcBef>
              <a:buNone/>
              <a:defRPr sz="7200" kern="1200" spc="-50" baseline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IN" sz="1600" i="1" dirty="0">
                <a:solidFill>
                  <a:srgbClr val="FFFF00"/>
                </a:solidFill>
              </a:rPr>
              <a:t>87 R</a:t>
            </a:r>
          </a:p>
        </p:txBody>
      </p:sp>
      <p:sp>
        <p:nvSpPr>
          <p:cNvPr id="148" name="Oval 147"/>
          <p:cNvSpPr/>
          <p:nvPr/>
        </p:nvSpPr>
        <p:spPr>
          <a:xfrm>
            <a:off x="6235226" y="2321855"/>
            <a:ext cx="872158" cy="764275"/>
          </a:xfrm>
          <a:prstGeom prst="ellipse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IN"/>
          </a:p>
        </p:txBody>
      </p:sp>
      <p:sp>
        <p:nvSpPr>
          <p:cNvPr id="149" name="Title 2"/>
          <p:cNvSpPr txBox="1">
            <a:spLocks/>
          </p:cNvSpPr>
          <p:nvPr/>
        </p:nvSpPr>
        <p:spPr>
          <a:xfrm>
            <a:off x="6312216" y="2519437"/>
            <a:ext cx="698040" cy="309433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>
            <a:lvl1pPr algn="l" defTabSz="914400" rtl="0" eaLnBrk="1" latinLnBrk="0" hangingPunct="1">
              <a:lnSpc>
                <a:spcPct val="85000"/>
              </a:lnSpc>
              <a:spcBef>
                <a:spcPct val="0"/>
              </a:spcBef>
              <a:buNone/>
              <a:defRPr sz="7200" kern="1200" spc="-50" baseline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IN" sz="1600" i="1" dirty="0">
                <a:solidFill>
                  <a:schemeClr val="bg1"/>
                </a:solidFill>
              </a:rPr>
              <a:t>87 Y</a:t>
            </a:r>
          </a:p>
        </p:txBody>
      </p:sp>
      <p:sp>
        <p:nvSpPr>
          <p:cNvPr id="150" name="Oval 149"/>
          <p:cNvSpPr/>
          <p:nvPr/>
        </p:nvSpPr>
        <p:spPr>
          <a:xfrm>
            <a:off x="6235226" y="3621071"/>
            <a:ext cx="872158" cy="764275"/>
          </a:xfrm>
          <a:prstGeom prst="ellipse">
            <a:avLst/>
          </a:prstGeom>
          <a:solidFill>
            <a:srgbClr val="00B0F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IN"/>
          </a:p>
        </p:txBody>
      </p:sp>
      <p:sp>
        <p:nvSpPr>
          <p:cNvPr id="151" name="Title 2"/>
          <p:cNvSpPr txBox="1">
            <a:spLocks/>
          </p:cNvSpPr>
          <p:nvPr/>
        </p:nvSpPr>
        <p:spPr>
          <a:xfrm>
            <a:off x="6312216" y="3818653"/>
            <a:ext cx="698040" cy="309433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>
            <a:lvl1pPr algn="l" defTabSz="914400" rtl="0" eaLnBrk="1" latinLnBrk="0" hangingPunct="1">
              <a:lnSpc>
                <a:spcPct val="85000"/>
              </a:lnSpc>
              <a:spcBef>
                <a:spcPct val="0"/>
              </a:spcBef>
              <a:buNone/>
              <a:defRPr sz="7200" kern="1200" spc="-50" baseline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IN" sz="1600" i="1" dirty="0">
                <a:solidFill>
                  <a:schemeClr val="bg1"/>
                </a:solidFill>
              </a:rPr>
              <a:t>87 B</a:t>
            </a:r>
          </a:p>
        </p:txBody>
      </p:sp>
      <p:grpSp>
        <p:nvGrpSpPr>
          <p:cNvPr id="159" name="Group 158"/>
          <p:cNvGrpSpPr/>
          <p:nvPr/>
        </p:nvGrpSpPr>
        <p:grpSpPr>
          <a:xfrm flipH="1">
            <a:off x="6006489" y="3169876"/>
            <a:ext cx="1309494" cy="177206"/>
            <a:chOff x="1285161" y="3291598"/>
            <a:chExt cx="1309494" cy="177206"/>
          </a:xfrm>
          <a:noFill/>
          <a:effectLst/>
        </p:grpSpPr>
        <p:cxnSp>
          <p:nvCxnSpPr>
            <p:cNvPr id="160" name="Straight Connector 159"/>
            <p:cNvCxnSpPr/>
            <p:nvPr/>
          </p:nvCxnSpPr>
          <p:spPr>
            <a:xfrm>
              <a:off x="1285161" y="3455156"/>
              <a:ext cx="529299" cy="0"/>
            </a:xfrm>
            <a:prstGeom prst="line">
              <a:avLst/>
            </a:prstGeom>
            <a:grpFill/>
            <a:ln>
              <a:solidFill>
                <a:srgbClr val="FFC00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61" name="Straight Connector 160"/>
            <p:cNvCxnSpPr/>
            <p:nvPr/>
          </p:nvCxnSpPr>
          <p:spPr>
            <a:xfrm flipH="1">
              <a:off x="1608512" y="3291598"/>
              <a:ext cx="579766" cy="177206"/>
            </a:xfrm>
            <a:prstGeom prst="line">
              <a:avLst/>
            </a:prstGeom>
            <a:grpFill/>
            <a:ln w="38100">
              <a:solidFill>
                <a:srgbClr val="92D050"/>
              </a:solidFill>
            </a:ln>
            <a:effectLst>
              <a:glow rad="139700">
                <a:schemeClr val="accent4">
                  <a:satMod val="175000"/>
                  <a:alpha val="40000"/>
                </a:schemeClr>
              </a:glow>
            </a:effectLst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62" name="Straight Connector 161"/>
            <p:cNvCxnSpPr/>
            <p:nvPr/>
          </p:nvCxnSpPr>
          <p:spPr>
            <a:xfrm>
              <a:off x="2065356" y="3457431"/>
              <a:ext cx="529299" cy="0"/>
            </a:xfrm>
            <a:prstGeom prst="line">
              <a:avLst/>
            </a:prstGeom>
            <a:grpFill/>
            <a:ln>
              <a:solidFill>
                <a:srgbClr val="FFC00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grpSp>
        <p:nvGrpSpPr>
          <p:cNvPr id="163" name="Group 162"/>
          <p:cNvGrpSpPr/>
          <p:nvPr/>
        </p:nvGrpSpPr>
        <p:grpSpPr>
          <a:xfrm flipH="1">
            <a:off x="6006489" y="4478189"/>
            <a:ext cx="1309494" cy="177206"/>
            <a:chOff x="1285161" y="3291598"/>
            <a:chExt cx="1309494" cy="177206"/>
          </a:xfrm>
          <a:noFill/>
          <a:effectLst/>
        </p:grpSpPr>
        <p:cxnSp>
          <p:nvCxnSpPr>
            <p:cNvPr id="164" name="Straight Connector 163"/>
            <p:cNvCxnSpPr/>
            <p:nvPr/>
          </p:nvCxnSpPr>
          <p:spPr>
            <a:xfrm>
              <a:off x="1285161" y="3455156"/>
              <a:ext cx="529299" cy="0"/>
            </a:xfrm>
            <a:prstGeom prst="line">
              <a:avLst/>
            </a:prstGeom>
            <a:grpFill/>
            <a:ln>
              <a:solidFill>
                <a:srgbClr val="FFC00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65" name="Straight Connector 164"/>
            <p:cNvCxnSpPr/>
            <p:nvPr/>
          </p:nvCxnSpPr>
          <p:spPr>
            <a:xfrm flipH="1">
              <a:off x="1608512" y="3291598"/>
              <a:ext cx="579766" cy="177206"/>
            </a:xfrm>
            <a:prstGeom prst="line">
              <a:avLst/>
            </a:prstGeom>
            <a:grpFill/>
            <a:ln w="38100">
              <a:solidFill>
                <a:srgbClr val="92D050"/>
              </a:solidFill>
            </a:ln>
            <a:effectLst>
              <a:glow rad="139700">
                <a:schemeClr val="accent4">
                  <a:satMod val="175000"/>
                  <a:alpha val="40000"/>
                </a:schemeClr>
              </a:glow>
            </a:effectLst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66" name="Straight Connector 165"/>
            <p:cNvCxnSpPr/>
            <p:nvPr/>
          </p:nvCxnSpPr>
          <p:spPr>
            <a:xfrm>
              <a:off x="2065356" y="3457431"/>
              <a:ext cx="529299" cy="0"/>
            </a:xfrm>
            <a:prstGeom prst="line">
              <a:avLst/>
            </a:prstGeom>
            <a:grpFill/>
            <a:ln>
              <a:solidFill>
                <a:srgbClr val="FFC00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cxnSp>
        <p:nvCxnSpPr>
          <p:cNvPr id="7" name="Straight Connector 6"/>
          <p:cNvCxnSpPr/>
          <p:nvPr/>
        </p:nvCxnSpPr>
        <p:spPr>
          <a:xfrm flipH="1" flipV="1">
            <a:off x="5994401" y="2120900"/>
            <a:ext cx="24788" cy="2529161"/>
          </a:xfrm>
          <a:prstGeom prst="line">
            <a:avLst/>
          </a:prstGeom>
          <a:ln>
            <a:solidFill>
              <a:srgbClr val="FFFF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67" name="Straight Connector 166"/>
          <p:cNvCxnSpPr/>
          <p:nvPr/>
        </p:nvCxnSpPr>
        <p:spPr>
          <a:xfrm flipH="1" flipV="1">
            <a:off x="7289801" y="2120900"/>
            <a:ext cx="24788" cy="2529161"/>
          </a:xfrm>
          <a:prstGeom prst="line">
            <a:avLst/>
          </a:prstGeom>
          <a:ln>
            <a:solidFill>
              <a:srgbClr val="FFFF00"/>
            </a:solidFill>
          </a:ln>
          <a:effectLst>
            <a:glow rad="63500">
              <a:schemeClr val="accent2">
                <a:satMod val="175000"/>
                <a:alpha val="40000"/>
              </a:schemeClr>
            </a:glow>
          </a:effectLst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" name="Straight Connector 9"/>
          <p:cNvCxnSpPr/>
          <p:nvPr/>
        </p:nvCxnSpPr>
        <p:spPr>
          <a:xfrm flipV="1">
            <a:off x="7302195" y="3333434"/>
            <a:ext cx="565456" cy="2"/>
          </a:xfrm>
          <a:prstGeom prst="line">
            <a:avLst/>
          </a:prstGeom>
          <a:ln>
            <a:solidFill>
              <a:srgbClr val="FFFF00"/>
            </a:solidFill>
          </a:ln>
          <a:effectLst>
            <a:glow rad="63500">
              <a:schemeClr val="accent2">
                <a:satMod val="175000"/>
                <a:alpha val="40000"/>
              </a:schemeClr>
            </a:glow>
          </a:effectLst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70" name="Straight Connector 169"/>
          <p:cNvCxnSpPr/>
          <p:nvPr/>
        </p:nvCxnSpPr>
        <p:spPr>
          <a:xfrm flipH="1" flipV="1">
            <a:off x="7867651" y="2108200"/>
            <a:ext cx="24788" cy="2529161"/>
          </a:xfrm>
          <a:prstGeom prst="line">
            <a:avLst/>
          </a:prstGeom>
          <a:ln>
            <a:solidFill>
              <a:srgbClr val="FFFF00"/>
            </a:solidFill>
          </a:ln>
          <a:effectLst>
            <a:glow rad="63500">
              <a:schemeClr val="accent2">
                <a:satMod val="175000"/>
                <a:alpha val="40000"/>
              </a:schemeClr>
            </a:glow>
          </a:effectLst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3" name="Oval 12"/>
          <p:cNvSpPr/>
          <p:nvPr/>
        </p:nvSpPr>
        <p:spPr>
          <a:xfrm>
            <a:off x="8572500" y="1881187"/>
            <a:ext cx="1041400" cy="508612"/>
          </a:xfrm>
          <a:prstGeom prst="ellipse">
            <a:avLst/>
          </a:prstGeom>
          <a:solidFill>
            <a:schemeClr val="bg1">
              <a:lumMod val="50000"/>
              <a:lumOff val="5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IN"/>
          </a:p>
        </p:txBody>
      </p:sp>
      <p:cxnSp>
        <p:nvCxnSpPr>
          <p:cNvPr id="16" name="Straight Connector 15"/>
          <p:cNvCxnSpPr/>
          <p:nvPr/>
        </p:nvCxnSpPr>
        <p:spPr>
          <a:xfrm flipH="1">
            <a:off x="5308600" y="2115395"/>
            <a:ext cx="685801" cy="0"/>
          </a:xfrm>
          <a:prstGeom prst="line">
            <a:avLst/>
          </a:prstGeom>
          <a:ln>
            <a:solidFill>
              <a:srgbClr val="FFFF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76" name="Title 2"/>
          <p:cNvSpPr txBox="1">
            <a:spLocks/>
          </p:cNvSpPr>
          <p:nvPr/>
        </p:nvSpPr>
        <p:spPr>
          <a:xfrm>
            <a:off x="5082663" y="1498601"/>
            <a:ext cx="932383" cy="570344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>
            <a:lvl1pPr algn="l" defTabSz="914400" rtl="0" eaLnBrk="1" latinLnBrk="0" hangingPunct="1">
              <a:lnSpc>
                <a:spcPct val="85000"/>
              </a:lnSpc>
              <a:spcBef>
                <a:spcPct val="0"/>
              </a:spcBef>
              <a:buNone/>
              <a:defRPr sz="7200" kern="1200" spc="-50" baseline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IN" sz="1600" i="1" dirty="0"/>
              <a:t>+ 220 V DC</a:t>
            </a:r>
          </a:p>
        </p:txBody>
      </p:sp>
      <p:cxnSp>
        <p:nvCxnSpPr>
          <p:cNvPr id="177" name="Straight Connector 176"/>
          <p:cNvCxnSpPr/>
          <p:nvPr/>
        </p:nvCxnSpPr>
        <p:spPr>
          <a:xfrm flipH="1">
            <a:off x="7867651" y="2115395"/>
            <a:ext cx="717551" cy="0"/>
          </a:xfrm>
          <a:prstGeom prst="line">
            <a:avLst/>
          </a:prstGeom>
          <a:ln>
            <a:solidFill>
              <a:srgbClr val="FFFF00"/>
            </a:solidFill>
          </a:ln>
          <a:effectLst>
            <a:glow rad="63500">
              <a:schemeClr val="accent2">
                <a:satMod val="175000"/>
                <a:alpha val="40000"/>
              </a:schemeClr>
            </a:glow>
          </a:effectLst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78" name="Straight Connector 177"/>
          <p:cNvCxnSpPr/>
          <p:nvPr/>
        </p:nvCxnSpPr>
        <p:spPr>
          <a:xfrm flipH="1">
            <a:off x="9613901" y="2101747"/>
            <a:ext cx="1520016" cy="13648"/>
          </a:xfrm>
          <a:prstGeom prst="line">
            <a:avLst/>
          </a:prstGeom>
          <a:ln>
            <a:solidFill>
              <a:srgbClr val="00B0F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79" name="Straight Connector 178"/>
          <p:cNvCxnSpPr/>
          <p:nvPr/>
        </p:nvCxnSpPr>
        <p:spPr>
          <a:xfrm flipH="1" flipV="1">
            <a:off x="10261601" y="2108200"/>
            <a:ext cx="24788" cy="2529161"/>
          </a:xfrm>
          <a:prstGeom prst="line">
            <a:avLst/>
          </a:prstGeom>
          <a:ln>
            <a:solidFill>
              <a:srgbClr val="00B0F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80" name="Title 2"/>
          <p:cNvSpPr txBox="1">
            <a:spLocks/>
          </p:cNvSpPr>
          <p:nvPr/>
        </p:nvSpPr>
        <p:spPr>
          <a:xfrm>
            <a:off x="8660006" y="1963590"/>
            <a:ext cx="838822" cy="368918"/>
          </a:xfrm>
          <a:prstGeom prst="rect">
            <a:avLst/>
          </a:prstGeom>
          <a:solidFill>
            <a:schemeClr val="bg1">
              <a:lumMod val="50000"/>
              <a:lumOff val="50000"/>
            </a:schemeClr>
          </a:solidFill>
        </p:spPr>
        <p:txBody>
          <a:bodyPr vert="horz" lIns="91440" tIns="45720" rIns="91440" bIns="45720" rtlCol="0" anchor="b">
            <a:noAutofit/>
          </a:bodyPr>
          <a:lstStyle>
            <a:lvl1pPr algn="l" defTabSz="914400" rtl="0" eaLnBrk="1" latinLnBrk="0" hangingPunct="1">
              <a:lnSpc>
                <a:spcPct val="85000"/>
              </a:lnSpc>
              <a:spcBef>
                <a:spcPct val="0"/>
              </a:spcBef>
              <a:buNone/>
              <a:defRPr sz="7200" kern="1200" spc="-50" baseline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IN" sz="2400" i="1" dirty="0"/>
              <a:t>1-96</a:t>
            </a:r>
          </a:p>
        </p:txBody>
      </p:sp>
      <p:sp>
        <p:nvSpPr>
          <p:cNvPr id="181" name="Oval 180"/>
          <p:cNvSpPr/>
          <p:nvPr/>
        </p:nvSpPr>
        <p:spPr>
          <a:xfrm>
            <a:off x="8559800" y="2693987"/>
            <a:ext cx="1041400" cy="508612"/>
          </a:xfrm>
          <a:prstGeom prst="ellipse">
            <a:avLst/>
          </a:prstGeom>
          <a:solidFill>
            <a:schemeClr val="bg1">
              <a:lumMod val="50000"/>
              <a:lumOff val="5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IN"/>
          </a:p>
        </p:txBody>
      </p:sp>
      <p:cxnSp>
        <p:nvCxnSpPr>
          <p:cNvPr id="182" name="Straight Connector 181"/>
          <p:cNvCxnSpPr/>
          <p:nvPr/>
        </p:nvCxnSpPr>
        <p:spPr>
          <a:xfrm flipH="1">
            <a:off x="7886700" y="2928195"/>
            <a:ext cx="685801" cy="0"/>
          </a:xfrm>
          <a:prstGeom prst="line">
            <a:avLst/>
          </a:prstGeom>
          <a:ln>
            <a:solidFill>
              <a:srgbClr val="FFFF00"/>
            </a:solidFill>
          </a:ln>
          <a:effectLst>
            <a:glow rad="63500">
              <a:schemeClr val="accent2">
                <a:satMod val="175000"/>
                <a:alpha val="40000"/>
              </a:schemeClr>
            </a:glow>
          </a:effectLst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83" name="Straight Connector 182"/>
          <p:cNvCxnSpPr/>
          <p:nvPr/>
        </p:nvCxnSpPr>
        <p:spPr>
          <a:xfrm flipH="1">
            <a:off x="9601200" y="2928195"/>
            <a:ext cx="685801" cy="0"/>
          </a:xfrm>
          <a:prstGeom prst="line">
            <a:avLst/>
          </a:prstGeom>
          <a:ln>
            <a:solidFill>
              <a:srgbClr val="00B0F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84" name="Title 2"/>
          <p:cNvSpPr txBox="1">
            <a:spLocks/>
          </p:cNvSpPr>
          <p:nvPr/>
        </p:nvSpPr>
        <p:spPr>
          <a:xfrm>
            <a:off x="8698889" y="2776390"/>
            <a:ext cx="787239" cy="368918"/>
          </a:xfrm>
          <a:prstGeom prst="rect">
            <a:avLst/>
          </a:prstGeom>
          <a:solidFill>
            <a:schemeClr val="bg1">
              <a:lumMod val="50000"/>
              <a:lumOff val="50000"/>
            </a:schemeClr>
          </a:solidFill>
        </p:spPr>
        <p:txBody>
          <a:bodyPr vert="horz" lIns="91440" tIns="45720" rIns="91440" bIns="45720" rtlCol="0" anchor="b">
            <a:noAutofit/>
          </a:bodyPr>
          <a:lstStyle>
            <a:lvl1pPr algn="l" defTabSz="914400" rtl="0" eaLnBrk="1" latinLnBrk="0" hangingPunct="1">
              <a:lnSpc>
                <a:spcPct val="85000"/>
              </a:lnSpc>
              <a:spcBef>
                <a:spcPct val="0"/>
              </a:spcBef>
              <a:buNone/>
              <a:defRPr sz="7200" kern="1200" spc="-50" baseline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IN" sz="2400" i="1" dirty="0"/>
              <a:t>2-96</a:t>
            </a:r>
          </a:p>
        </p:txBody>
      </p:sp>
      <p:sp>
        <p:nvSpPr>
          <p:cNvPr id="185" name="Oval 184"/>
          <p:cNvSpPr/>
          <p:nvPr/>
        </p:nvSpPr>
        <p:spPr>
          <a:xfrm>
            <a:off x="8559800" y="3430587"/>
            <a:ext cx="1041400" cy="508612"/>
          </a:xfrm>
          <a:prstGeom prst="ellipse">
            <a:avLst/>
          </a:prstGeom>
          <a:solidFill>
            <a:schemeClr val="bg1">
              <a:lumMod val="50000"/>
              <a:lumOff val="5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IN"/>
          </a:p>
        </p:txBody>
      </p:sp>
      <p:cxnSp>
        <p:nvCxnSpPr>
          <p:cNvPr id="186" name="Straight Connector 185"/>
          <p:cNvCxnSpPr/>
          <p:nvPr/>
        </p:nvCxnSpPr>
        <p:spPr>
          <a:xfrm flipH="1">
            <a:off x="7886700" y="3664795"/>
            <a:ext cx="685801" cy="0"/>
          </a:xfrm>
          <a:prstGeom prst="line">
            <a:avLst/>
          </a:prstGeom>
          <a:ln>
            <a:solidFill>
              <a:srgbClr val="FFFF00"/>
            </a:solidFill>
          </a:ln>
          <a:effectLst>
            <a:glow rad="63500">
              <a:schemeClr val="accent2">
                <a:satMod val="175000"/>
                <a:alpha val="40000"/>
              </a:schemeClr>
            </a:glow>
          </a:effectLst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87" name="Straight Connector 186"/>
          <p:cNvCxnSpPr/>
          <p:nvPr/>
        </p:nvCxnSpPr>
        <p:spPr>
          <a:xfrm flipH="1">
            <a:off x="9601200" y="3664795"/>
            <a:ext cx="685801" cy="0"/>
          </a:xfrm>
          <a:prstGeom prst="line">
            <a:avLst/>
          </a:prstGeom>
          <a:ln>
            <a:solidFill>
              <a:srgbClr val="00B0F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89" name="Title 2"/>
          <p:cNvSpPr txBox="1">
            <a:spLocks/>
          </p:cNvSpPr>
          <p:nvPr/>
        </p:nvSpPr>
        <p:spPr>
          <a:xfrm>
            <a:off x="8698889" y="3512990"/>
            <a:ext cx="787239" cy="368918"/>
          </a:xfrm>
          <a:prstGeom prst="rect">
            <a:avLst/>
          </a:prstGeom>
          <a:solidFill>
            <a:schemeClr val="bg1">
              <a:lumMod val="50000"/>
              <a:lumOff val="50000"/>
            </a:schemeClr>
          </a:solidFill>
        </p:spPr>
        <p:txBody>
          <a:bodyPr vert="horz" lIns="91440" tIns="45720" rIns="91440" bIns="45720" rtlCol="0" anchor="b">
            <a:noAutofit/>
          </a:bodyPr>
          <a:lstStyle>
            <a:lvl1pPr algn="l" defTabSz="914400" rtl="0" eaLnBrk="1" latinLnBrk="0" hangingPunct="1">
              <a:lnSpc>
                <a:spcPct val="85000"/>
              </a:lnSpc>
              <a:spcBef>
                <a:spcPct val="0"/>
              </a:spcBef>
              <a:buNone/>
              <a:defRPr sz="7200" kern="1200" spc="-50" baseline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IN" sz="2400" i="1" dirty="0"/>
              <a:t>3-96</a:t>
            </a:r>
          </a:p>
        </p:txBody>
      </p:sp>
      <p:sp>
        <p:nvSpPr>
          <p:cNvPr id="190" name="Oval 189"/>
          <p:cNvSpPr/>
          <p:nvPr/>
        </p:nvSpPr>
        <p:spPr>
          <a:xfrm>
            <a:off x="8559800" y="4370387"/>
            <a:ext cx="1041400" cy="508612"/>
          </a:xfrm>
          <a:prstGeom prst="ellipse">
            <a:avLst/>
          </a:prstGeom>
          <a:solidFill>
            <a:schemeClr val="bg1">
              <a:lumMod val="50000"/>
              <a:lumOff val="5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IN"/>
          </a:p>
        </p:txBody>
      </p:sp>
      <p:cxnSp>
        <p:nvCxnSpPr>
          <p:cNvPr id="191" name="Straight Connector 190"/>
          <p:cNvCxnSpPr/>
          <p:nvPr/>
        </p:nvCxnSpPr>
        <p:spPr>
          <a:xfrm flipH="1">
            <a:off x="7886700" y="4604595"/>
            <a:ext cx="685801" cy="0"/>
          </a:xfrm>
          <a:prstGeom prst="line">
            <a:avLst/>
          </a:prstGeom>
          <a:ln>
            <a:solidFill>
              <a:srgbClr val="FFFF00"/>
            </a:solidFill>
          </a:ln>
          <a:effectLst>
            <a:glow rad="63500">
              <a:schemeClr val="accent2">
                <a:satMod val="175000"/>
                <a:alpha val="40000"/>
              </a:schemeClr>
            </a:glow>
          </a:effectLst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92" name="Straight Connector 191"/>
          <p:cNvCxnSpPr/>
          <p:nvPr/>
        </p:nvCxnSpPr>
        <p:spPr>
          <a:xfrm flipH="1">
            <a:off x="9601200" y="4604595"/>
            <a:ext cx="685801" cy="0"/>
          </a:xfrm>
          <a:prstGeom prst="line">
            <a:avLst/>
          </a:prstGeom>
          <a:ln>
            <a:solidFill>
              <a:srgbClr val="00B0F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93" name="Title 2"/>
          <p:cNvSpPr txBox="1">
            <a:spLocks/>
          </p:cNvSpPr>
          <p:nvPr/>
        </p:nvSpPr>
        <p:spPr>
          <a:xfrm>
            <a:off x="8640616" y="4452790"/>
            <a:ext cx="845512" cy="368918"/>
          </a:xfrm>
          <a:prstGeom prst="rect">
            <a:avLst/>
          </a:prstGeom>
          <a:solidFill>
            <a:schemeClr val="bg1">
              <a:lumMod val="50000"/>
              <a:lumOff val="50000"/>
            </a:schemeClr>
          </a:solidFill>
        </p:spPr>
        <p:txBody>
          <a:bodyPr vert="horz" lIns="91440" tIns="45720" rIns="91440" bIns="45720" rtlCol="0" anchor="b">
            <a:noAutofit/>
          </a:bodyPr>
          <a:lstStyle>
            <a:lvl1pPr algn="l" defTabSz="914400" rtl="0" eaLnBrk="1" latinLnBrk="0" hangingPunct="1">
              <a:lnSpc>
                <a:spcPct val="85000"/>
              </a:lnSpc>
              <a:spcBef>
                <a:spcPct val="0"/>
              </a:spcBef>
              <a:buNone/>
              <a:defRPr sz="7200" kern="1200" spc="-50" baseline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IN" sz="2400" i="1" dirty="0"/>
              <a:t>4-96</a:t>
            </a:r>
          </a:p>
        </p:txBody>
      </p:sp>
      <p:sp>
        <p:nvSpPr>
          <p:cNvPr id="194" name="Title 2"/>
          <p:cNvSpPr txBox="1">
            <a:spLocks/>
          </p:cNvSpPr>
          <p:nvPr/>
        </p:nvSpPr>
        <p:spPr>
          <a:xfrm>
            <a:off x="10312949" y="1520352"/>
            <a:ext cx="932383" cy="570344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>
            <a:lvl1pPr algn="l" defTabSz="914400" rtl="0" eaLnBrk="1" latinLnBrk="0" hangingPunct="1">
              <a:lnSpc>
                <a:spcPct val="85000"/>
              </a:lnSpc>
              <a:spcBef>
                <a:spcPct val="0"/>
              </a:spcBef>
              <a:buNone/>
              <a:defRPr sz="7200" kern="1200" spc="-50" baseline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IN" sz="2400" i="1" dirty="0"/>
              <a:t>-</a:t>
            </a:r>
            <a:r>
              <a:rPr lang="en-IN" sz="1600" i="1" dirty="0"/>
              <a:t> 220 V DC</a:t>
            </a:r>
          </a:p>
        </p:txBody>
      </p:sp>
      <p:sp>
        <p:nvSpPr>
          <p:cNvPr id="195" name="Left Arrow 194"/>
          <p:cNvSpPr/>
          <p:nvPr/>
        </p:nvSpPr>
        <p:spPr>
          <a:xfrm>
            <a:off x="1338990" y="3397819"/>
            <a:ext cx="485775" cy="205333"/>
          </a:xfrm>
          <a:prstGeom prst="leftArrow">
            <a:avLst/>
          </a:prstGeom>
          <a:solidFill>
            <a:srgbClr val="FF5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IN"/>
          </a:p>
        </p:txBody>
      </p:sp>
      <p:cxnSp>
        <p:nvCxnSpPr>
          <p:cNvPr id="196" name="Straight Connector 195"/>
          <p:cNvCxnSpPr/>
          <p:nvPr/>
        </p:nvCxnSpPr>
        <p:spPr>
          <a:xfrm flipV="1">
            <a:off x="1116141" y="5186150"/>
            <a:ext cx="5913" cy="373595"/>
          </a:xfrm>
          <a:prstGeom prst="line">
            <a:avLst/>
          </a:prstGeom>
          <a:ln w="38100">
            <a:solidFill>
              <a:srgbClr val="92D050"/>
            </a:solidFill>
          </a:ln>
          <a:effectLst>
            <a:glow rad="101600">
              <a:schemeClr val="accent1">
                <a:satMod val="175000"/>
                <a:alpha val="40000"/>
              </a:schemeClr>
            </a:glow>
          </a:effectLst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97" name="Straight Connector 196"/>
          <p:cNvCxnSpPr/>
          <p:nvPr/>
        </p:nvCxnSpPr>
        <p:spPr>
          <a:xfrm>
            <a:off x="990198" y="5865820"/>
            <a:ext cx="273790" cy="0"/>
          </a:xfrm>
          <a:prstGeom prst="line">
            <a:avLst/>
          </a:prstGeom>
          <a:ln w="38100">
            <a:solidFill>
              <a:srgbClr val="92D050"/>
            </a:solidFill>
          </a:ln>
          <a:effectLst>
            <a:glow rad="101600">
              <a:schemeClr val="accent1">
                <a:satMod val="175000"/>
                <a:alpha val="40000"/>
              </a:schemeClr>
            </a:glow>
          </a:effectLst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98" name="Straight Connector 197"/>
          <p:cNvCxnSpPr/>
          <p:nvPr/>
        </p:nvCxnSpPr>
        <p:spPr>
          <a:xfrm>
            <a:off x="990198" y="5865820"/>
            <a:ext cx="273790" cy="0"/>
          </a:xfrm>
          <a:prstGeom prst="line">
            <a:avLst/>
          </a:prstGeom>
          <a:ln w="38100">
            <a:solidFill>
              <a:srgbClr val="92D050"/>
            </a:solidFill>
          </a:ln>
          <a:effectLst>
            <a:glow rad="101600">
              <a:schemeClr val="accent1">
                <a:satMod val="175000"/>
                <a:alpha val="40000"/>
              </a:schemeClr>
            </a:glow>
          </a:effectLst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99" name="Straight Connector 198"/>
          <p:cNvCxnSpPr/>
          <p:nvPr/>
        </p:nvCxnSpPr>
        <p:spPr>
          <a:xfrm>
            <a:off x="853303" y="5713813"/>
            <a:ext cx="545198" cy="0"/>
          </a:xfrm>
          <a:prstGeom prst="line">
            <a:avLst/>
          </a:prstGeom>
          <a:ln w="38100">
            <a:solidFill>
              <a:srgbClr val="92D050"/>
            </a:solidFill>
          </a:ln>
          <a:effectLst>
            <a:glow rad="101600">
              <a:schemeClr val="accent1">
                <a:satMod val="175000"/>
                <a:alpha val="40000"/>
              </a:schemeClr>
            </a:glow>
          </a:effectLst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00" name="Straight Connector 199"/>
          <p:cNvCxnSpPr/>
          <p:nvPr/>
        </p:nvCxnSpPr>
        <p:spPr>
          <a:xfrm>
            <a:off x="907964" y="5778729"/>
            <a:ext cx="435769" cy="4763"/>
          </a:xfrm>
          <a:prstGeom prst="line">
            <a:avLst/>
          </a:prstGeom>
          <a:ln w="38100">
            <a:solidFill>
              <a:srgbClr val="92D050"/>
            </a:solidFill>
          </a:ln>
          <a:effectLst>
            <a:glow rad="101600">
              <a:schemeClr val="accent1">
                <a:satMod val="175000"/>
                <a:alpha val="40000"/>
              </a:schemeClr>
            </a:glow>
          </a:effectLst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01" name="Straight Connector 200"/>
          <p:cNvCxnSpPr/>
          <p:nvPr/>
        </p:nvCxnSpPr>
        <p:spPr>
          <a:xfrm>
            <a:off x="1058645" y="5947713"/>
            <a:ext cx="142213" cy="0"/>
          </a:xfrm>
          <a:prstGeom prst="line">
            <a:avLst/>
          </a:prstGeom>
          <a:ln w="38100">
            <a:solidFill>
              <a:srgbClr val="92D050"/>
            </a:solidFill>
          </a:ln>
          <a:effectLst>
            <a:glow rad="101600">
              <a:schemeClr val="accent1">
                <a:satMod val="175000"/>
                <a:alpha val="40000"/>
              </a:schemeClr>
            </a:glow>
          </a:effectLst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02" name="Straight Connector 201"/>
          <p:cNvCxnSpPr/>
          <p:nvPr/>
        </p:nvCxnSpPr>
        <p:spPr>
          <a:xfrm flipV="1">
            <a:off x="1125848" y="5581086"/>
            <a:ext cx="1191" cy="365698"/>
          </a:xfrm>
          <a:prstGeom prst="line">
            <a:avLst/>
          </a:prstGeom>
          <a:ln w="38100">
            <a:solidFill>
              <a:srgbClr val="92D050"/>
            </a:solidFill>
          </a:ln>
          <a:effectLst>
            <a:glow rad="101600">
              <a:schemeClr val="accent1">
                <a:satMod val="175000"/>
                <a:alpha val="40000"/>
              </a:schemeClr>
            </a:glow>
          </a:effectLst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05" name="Straight Connector 204"/>
          <p:cNvCxnSpPr/>
          <p:nvPr/>
        </p:nvCxnSpPr>
        <p:spPr>
          <a:xfrm flipH="1">
            <a:off x="6758306" y="2118688"/>
            <a:ext cx="529299" cy="0"/>
          </a:xfrm>
          <a:prstGeom prst="line">
            <a:avLst/>
          </a:prstGeom>
          <a:noFill/>
          <a:ln>
            <a:solidFill>
              <a:srgbClr val="FFC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06" name="Straight Connector 205"/>
          <p:cNvCxnSpPr>
            <a:stCxn id="146" idx="3"/>
          </p:cNvCxnSpPr>
          <p:nvPr/>
        </p:nvCxnSpPr>
        <p:spPr>
          <a:xfrm>
            <a:off x="6362951" y="1842722"/>
            <a:ext cx="633053" cy="289614"/>
          </a:xfrm>
          <a:prstGeom prst="line">
            <a:avLst/>
          </a:prstGeom>
          <a:noFill/>
          <a:ln w="38100">
            <a:solidFill>
              <a:srgbClr val="92D050"/>
            </a:solidFill>
          </a:ln>
          <a:effectLst>
            <a:glow rad="139700">
              <a:schemeClr val="accent4">
                <a:satMod val="175000"/>
                <a:alpha val="40000"/>
              </a:schemeClr>
            </a:glow>
          </a:effectLst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07" name="Straight Connector 206"/>
          <p:cNvCxnSpPr/>
          <p:nvPr/>
        </p:nvCxnSpPr>
        <p:spPr>
          <a:xfrm flipH="1">
            <a:off x="5978111" y="2120963"/>
            <a:ext cx="529299" cy="0"/>
          </a:xfrm>
          <a:prstGeom prst="line">
            <a:avLst/>
          </a:prstGeom>
          <a:noFill/>
          <a:ln>
            <a:solidFill>
              <a:srgbClr val="FFC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10" name="Oval 209"/>
          <p:cNvSpPr/>
          <p:nvPr/>
        </p:nvSpPr>
        <p:spPr>
          <a:xfrm>
            <a:off x="8597299" y="1878030"/>
            <a:ext cx="1041400" cy="508612"/>
          </a:xfrm>
          <a:prstGeom prst="ellipse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IN"/>
          </a:p>
        </p:txBody>
      </p:sp>
      <p:sp>
        <p:nvSpPr>
          <p:cNvPr id="211" name="Title 2"/>
          <p:cNvSpPr txBox="1">
            <a:spLocks/>
          </p:cNvSpPr>
          <p:nvPr/>
        </p:nvSpPr>
        <p:spPr>
          <a:xfrm>
            <a:off x="8684805" y="1960433"/>
            <a:ext cx="838822" cy="368918"/>
          </a:xfrm>
          <a:prstGeom prst="rect">
            <a:avLst/>
          </a:prstGeom>
          <a:solidFill>
            <a:srgbClr val="FF0000"/>
          </a:solidFill>
        </p:spPr>
        <p:txBody>
          <a:bodyPr vert="horz" lIns="91440" tIns="45720" rIns="91440" bIns="45720" rtlCol="0" anchor="b">
            <a:noAutofit/>
          </a:bodyPr>
          <a:lstStyle>
            <a:lvl1pPr algn="l" defTabSz="914400" rtl="0" eaLnBrk="1" latinLnBrk="0" hangingPunct="1">
              <a:lnSpc>
                <a:spcPct val="85000"/>
              </a:lnSpc>
              <a:spcBef>
                <a:spcPct val="0"/>
              </a:spcBef>
              <a:buNone/>
              <a:defRPr sz="7200" kern="1200" spc="-50" baseline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IN" sz="2400" i="1" dirty="0"/>
              <a:t>1-96</a:t>
            </a:r>
          </a:p>
        </p:txBody>
      </p:sp>
      <p:sp>
        <p:nvSpPr>
          <p:cNvPr id="212" name="Oval 211"/>
          <p:cNvSpPr/>
          <p:nvPr/>
        </p:nvSpPr>
        <p:spPr>
          <a:xfrm>
            <a:off x="8584599" y="2690830"/>
            <a:ext cx="1041400" cy="508612"/>
          </a:xfrm>
          <a:prstGeom prst="ellipse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IN"/>
          </a:p>
        </p:txBody>
      </p:sp>
      <p:sp>
        <p:nvSpPr>
          <p:cNvPr id="213" name="Title 2"/>
          <p:cNvSpPr txBox="1">
            <a:spLocks/>
          </p:cNvSpPr>
          <p:nvPr/>
        </p:nvSpPr>
        <p:spPr>
          <a:xfrm>
            <a:off x="8723688" y="2773233"/>
            <a:ext cx="787239" cy="368918"/>
          </a:xfrm>
          <a:prstGeom prst="rect">
            <a:avLst/>
          </a:prstGeom>
          <a:solidFill>
            <a:srgbClr val="FF0000"/>
          </a:solidFill>
        </p:spPr>
        <p:txBody>
          <a:bodyPr vert="horz" lIns="91440" tIns="45720" rIns="91440" bIns="45720" rtlCol="0" anchor="b">
            <a:noAutofit/>
          </a:bodyPr>
          <a:lstStyle>
            <a:lvl1pPr algn="l" defTabSz="914400" rtl="0" eaLnBrk="1" latinLnBrk="0" hangingPunct="1">
              <a:lnSpc>
                <a:spcPct val="85000"/>
              </a:lnSpc>
              <a:spcBef>
                <a:spcPct val="0"/>
              </a:spcBef>
              <a:buNone/>
              <a:defRPr sz="7200" kern="1200" spc="-50" baseline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IN" sz="2400" i="1" dirty="0"/>
              <a:t>2-96</a:t>
            </a:r>
          </a:p>
        </p:txBody>
      </p:sp>
      <p:sp>
        <p:nvSpPr>
          <p:cNvPr id="214" name="Oval 213"/>
          <p:cNvSpPr/>
          <p:nvPr/>
        </p:nvSpPr>
        <p:spPr>
          <a:xfrm>
            <a:off x="8584599" y="3427430"/>
            <a:ext cx="1041400" cy="508612"/>
          </a:xfrm>
          <a:prstGeom prst="ellipse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IN"/>
          </a:p>
        </p:txBody>
      </p:sp>
      <p:sp>
        <p:nvSpPr>
          <p:cNvPr id="215" name="Title 2"/>
          <p:cNvSpPr txBox="1">
            <a:spLocks/>
          </p:cNvSpPr>
          <p:nvPr/>
        </p:nvSpPr>
        <p:spPr>
          <a:xfrm>
            <a:off x="8723688" y="3509833"/>
            <a:ext cx="787239" cy="368918"/>
          </a:xfrm>
          <a:prstGeom prst="rect">
            <a:avLst/>
          </a:prstGeom>
          <a:solidFill>
            <a:srgbClr val="FF0000"/>
          </a:solidFill>
        </p:spPr>
        <p:txBody>
          <a:bodyPr vert="horz" lIns="91440" tIns="45720" rIns="91440" bIns="45720" rtlCol="0" anchor="b">
            <a:noAutofit/>
          </a:bodyPr>
          <a:lstStyle>
            <a:lvl1pPr algn="l" defTabSz="914400" rtl="0" eaLnBrk="1" latinLnBrk="0" hangingPunct="1">
              <a:lnSpc>
                <a:spcPct val="85000"/>
              </a:lnSpc>
              <a:spcBef>
                <a:spcPct val="0"/>
              </a:spcBef>
              <a:buNone/>
              <a:defRPr sz="7200" kern="1200" spc="-50" baseline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IN" sz="2400" i="1" dirty="0"/>
              <a:t>3-96</a:t>
            </a:r>
          </a:p>
        </p:txBody>
      </p:sp>
      <p:sp>
        <p:nvSpPr>
          <p:cNvPr id="216" name="Oval 215"/>
          <p:cNvSpPr/>
          <p:nvPr/>
        </p:nvSpPr>
        <p:spPr>
          <a:xfrm>
            <a:off x="8584599" y="4367230"/>
            <a:ext cx="1041400" cy="508612"/>
          </a:xfrm>
          <a:prstGeom prst="ellipse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IN"/>
          </a:p>
        </p:txBody>
      </p:sp>
      <p:sp>
        <p:nvSpPr>
          <p:cNvPr id="218" name="Title 2"/>
          <p:cNvSpPr txBox="1">
            <a:spLocks/>
          </p:cNvSpPr>
          <p:nvPr/>
        </p:nvSpPr>
        <p:spPr>
          <a:xfrm>
            <a:off x="8665415" y="4449633"/>
            <a:ext cx="845512" cy="368918"/>
          </a:xfrm>
          <a:prstGeom prst="rect">
            <a:avLst/>
          </a:prstGeom>
          <a:solidFill>
            <a:srgbClr val="FF0000"/>
          </a:solidFill>
        </p:spPr>
        <p:txBody>
          <a:bodyPr vert="horz" lIns="91440" tIns="45720" rIns="91440" bIns="45720" rtlCol="0" anchor="b">
            <a:noAutofit/>
          </a:bodyPr>
          <a:lstStyle>
            <a:lvl1pPr algn="l" defTabSz="914400" rtl="0" eaLnBrk="1" latinLnBrk="0" hangingPunct="1">
              <a:lnSpc>
                <a:spcPct val="85000"/>
              </a:lnSpc>
              <a:spcBef>
                <a:spcPct val="0"/>
              </a:spcBef>
              <a:buNone/>
              <a:defRPr sz="7200" kern="1200" spc="-50" baseline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IN" sz="2400" i="1" dirty="0"/>
              <a:t>4-96</a:t>
            </a:r>
          </a:p>
        </p:txBody>
      </p:sp>
      <p:cxnSp>
        <p:nvCxnSpPr>
          <p:cNvPr id="221" name="Straight Connector 220"/>
          <p:cNvCxnSpPr/>
          <p:nvPr/>
        </p:nvCxnSpPr>
        <p:spPr>
          <a:xfrm flipV="1">
            <a:off x="6304696" y="2133429"/>
            <a:ext cx="656324" cy="8"/>
          </a:xfrm>
          <a:prstGeom prst="line">
            <a:avLst/>
          </a:prstGeom>
          <a:noFill/>
          <a:ln w="38100">
            <a:solidFill>
              <a:srgbClr val="92D050"/>
            </a:solidFill>
          </a:ln>
          <a:effectLst>
            <a:glow rad="139700">
              <a:schemeClr val="accent4">
                <a:satMod val="175000"/>
                <a:alpha val="40000"/>
              </a:schemeClr>
            </a:glow>
          </a:effectLst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113" name="Picture 4" descr="APTRANSCO ⚡️⚡️ - Electricity Transmission Company - APTRANSCO | LinkedIn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7541" y="17768"/>
            <a:ext cx="1057360" cy="97547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Slide Number Placeholder 1">
            <a:extLst>
              <a:ext uri="{FF2B5EF4-FFF2-40B4-BE49-F238E27FC236}">
                <a16:creationId xmlns:a16="http://schemas.microsoft.com/office/drawing/2014/main" id="{631D0D0A-2C10-C145-D7FE-68A8A22721D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>
            <a:normAutofit lnSpcReduction="10000"/>
          </a:bodyPr>
          <a:lstStyle/>
          <a:p>
            <a:fld id="{19C1AEB4-7037-4088-A46E-D96AF956DC0D}" type="slidenum">
              <a:rPr lang="en-IN" smtClean="0"/>
              <a:t>134</a:t>
            </a:fld>
            <a:endParaRPr lang="en-IN"/>
          </a:p>
        </p:txBody>
      </p:sp>
      <p:grpSp>
        <p:nvGrpSpPr>
          <p:cNvPr id="4" name="Group 3">
            <a:extLst>
              <a:ext uri="{FF2B5EF4-FFF2-40B4-BE49-F238E27FC236}">
                <a16:creationId xmlns:a16="http://schemas.microsoft.com/office/drawing/2014/main" id="{F2AB7B37-F771-29D7-9003-96FA50B7F027}"/>
              </a:ext>
            </a:extLst>
          </p:cNvPr>
          <p:cNvGrpSpPr/>
          <p:nvPr/>
        </p:nvGrpSpPr>
        <p:grpSpPr>
          <a:xfrm>
            <a:off x="11481757" y="74540"/>
            <a:ext cx="620304" cy="653010"/>
            <a:chOff x="8366841" y="1587144"/>
            <a:chExt cx="620304" cy="653010"/>
          </a:xfrm>
        </p:grpSpPr>
        <p:cxnSp>
          <p:nvCxnSpPr>
            <p:cNvPr id="5" name="Straight Connector 4">
              <a:extLst>
                <a:ext uri="{FF2B5EF4-FFF2-40B4-BE49-F238E27FC236}">
                  <a16:creationId xmlns:a16="http://schemas.microsoft.com/office/drawing/2014/main" id="{635D26C1-84CD-3050-1C34-220E32F2B011}"/>
                </a:ext>
              </a:extLst>
            </p:cNvPr>
            <p:cNvCxnSpPr/>
            <p:nvPr/>
          </p:nvCxnSpPr>
          <p:spPr>
            <a:xfrm>
              <a:off x="8672017" y="1587144"/>
              <a:ext cx="0" cy="653010"/>
            </a:xfrm>
            <a:prstGeom prst="line">
              <a:avLst/>
            </a:prstGeom>
            <a:effectLst>
              <a:glow rad="63500">
                <a:schemeClr val="accent1">
                  <a:satMod val="175000"/>
                  <a:alpha val="40000"/>
                </a:schemeClr>
              </a:glow>
            </a:effectLst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" name="Straight Connector 7">
              <a:extLst>
                <a:ext uri="{FF2B5EF4-FFF2-40B4-BE49-F238E27FC236}">
                  <a16:creationId xmlns:a16="http://schemas.microsoft.com/office/drawing/2014/main" id="{DEC1D9A4-F133-8DED-AD27-7C5156EA5B47}"/>
                </a:ext>
              </a:extLst>
            </p:cNvPr>
            <p:cNvCxnSpPr/>
            <p:nvPr/>
          </p:nvCxnSpPr>
          <p:spPr>
            <a:xfrm>
              <a:off x="8366841" y="1917229"/>
              <a:ext cx="620304" cy="0"/>
            </a:xfrm>
            <a:prstGeom prst="line">
              <a:avLst/>
            </a:prstGeom>
            <a:effectLst>
              <a:glow rad="63500">
                <a:schemeClr val="accent1">
                  <a:satMod val="175000"/>
                  <a:alpha val="40000"/>
                </a:schemeClr>
              </a:glow>
            </a:effectLst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grpSp>
        <p:nvGrpSpPr>
          <p:cNvPr id="9" name="Group 8">
            <a:extLst>
              <a:ext uri="{FF2B5EF4-FFF2-40B4-BE49-F238E27FC236}">
                <a16:creationId xmlns:a16="http://schemas.microsoft.com/office/drawing/2014/main" id="{DDA6796F-5558-DCF3-65CC-3AADAB23D96A}"/>
              </a:ext>
            </a:extLst>
          </p:cNvPr>
          <p:cNvGrpSpPr/>
          <p:nvPr/>
        </p:nvGrpSpPr>
        <p:grpSpPr>
          <a:xfrm>
            <a:off x="11157779" y="-216759"/>
            <a:ext cx="1260000" cy="1260000"/>
            <a:chOff x="7064043" y="3066250"/>
            <a:chExt cx="1260000" cy="1260000"/>
          </a:xfrm>
        </p:grpSpPr>
        <p:sp>
          <p:nvSpPr>
            <p:cNvPr id="11" name="Oval 10">
              <a:extLst>
                <a:ext uri="{FF2B5EF4-FFF2-40B4-BE49-F238E27FC236}">
                  <a16:creationId xmlns:a16="http://schemas.microsoft.com/office/drawing/2014/main" id="{5A6EFA6A-3E9F-A923-AC47-27123EC0A967}"/>
                </a:ext>
              </a:extLst>
            </p:cNvPr>
            <p:cNvSpPr/>
            <p:nvPr/>
          </p:nvSpPr>
          <p:spPr>
            <a:xfrm>
              <a:off x="7064043" y="3066250"/>
              <a:ext cx="1260000" cy="1260000"/>
            </a:xfrm>
            <a:prstGeom prst="ellipse">
              <a:avLst/>
            </a:prstGeom>
            <a:noFill/>
            <a:ln>
              <a:solidFill>
                <a:schemeClr val="bg1"/>
              </a:solidFill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IN"/>
            </a:p>
          </p:txBody>
        </p:sp>
        <p:grpSp>
          <p:nvGrpSpPr>
            <p:cNvPr id="14" name="Group 13">
              <a:extLst>
                <a:ext uri="{FF2B5EF4-FFF2-40B4-BE49-F238E27FC236}">
                  <a16:creationId xmlns:a16="http://schemas.microsoft.com/office/drawing/2014/main" id="{507D701A-89F5-E06B-CA38-2722C77F2A41}"/>
                </a:ext>
              </a:extLst>
            </p:cNvPr>
            <p:cNvGrpSpPr/>
            <p:nvPr/>
          </p:nvGrpSpPr>
          <p:grpSpPr>
            <a:xfrm>
              <a:off x="7330553" y="3336250"/>
              <a:ext cx="726980" cy="720000"/>
              <a:chOff x="9768840" y="2275840"/>
              <a:chExt cx="726980" cy="720000"/>
            </a:xfrm>
          </p:grpSpPr>
          <p:sp>
            <p:nvSpPr>
              <p:cNvPr id="17" name="Oval 16">
                <a:extLst>
                  <a:ext uri="{FF2B5EF4-FFF2-40B4-BE49-F238E27FC236}">
                    <a16:creationId xmlns:a16="http://schemas.microsoft.com/office/drawing/2014/main" id="{25AF31E4-965F-C284-AE43-3C68A6417F44}"/>
                  </a:ext>
                </a:extLst>
              </p:cNvPr>
              <p:cNvSpPr/>
              <p:nvPr/>
            </p:nvSpPr>
            <p:spPr>
              <a:xfrm>
                <a:off x="9768840" y="2275840"/>
                <a:ext cx="720000" cy="720000"/>
              </a:xfrm>
              <a:prstGeom prst="ellipse">
                <a:avLst/>
              </a:prstGeom>
              <a:noFill/>
              <a:ln>
                <a:solidFill>
                  <a:schemeClr val="bg1"/>
                </a:solidFill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IN"/>
              </a:p>
            </p:txBody>
          </p:sp>
          <p:cxnSp>
            <p:nvCxnSpPr>
              <p:cNvPr id="19" name="Straight Arrow Connector 18">
                <a:extLst>
                  <a:ext uri="{FF2B5EF4-FFF2-40B4-BE49-F238E27FC236}">
                    <a16:creationId xmlns:a16="http://schemas.microsoft.com/office/drawing/2014/main" id="{2B2BA0F5-2CFB-A820-91B4-3111CFADB0F4}"/>
                  </a:ext>
                </a:extLst>
              </p:cNvPr>
              <p:cNvCxnSpPr>
                <a:cxnSpLocks/>
              </p:cNvCxnSpPr>
              <p:nvPr/>
            </p:nvCxnSpPr>
            <p:spPr>
              <a:xfrm rot="7200000">
                <a:off x="9860407" y="2786655"/>
                <a:ext cx="360000" cy="6762"/>
              </a:xfrm>
              <a:prstGeom prst="straightConnector1">
                <a:avLst/>
              </a:prstGeom>
              <a:ln w="38100" cap="rnd">
                <a:solidFill>
                  <a:srgbClr val="FFFF00"/>
                </a:solidFill>
                <a:tailEnd type="triangle"/>
              </a:ln>
            </p:spPr>
            <p:style>
              <a:lnRef idx="2">
                <a:schemeClr val="accent3"/>
              </a:lnRef>
              <a:fillRef idx="0">
                <a:schemeClr val="accent3"/>
              </a:fillRef>
              <a:effectRef idx="1">
                <a:schemeClr val="accent3"/>
              </a:effectRef>
              <a:fontRef idx="minor">
                <a:schemeClr val="tx1"/>
              </a:fontRef>
            </p:style>
          </p:cxnSp>
          <p:cxnSp>
            <p:nvCxnSpPr>
              <p:cNvPr id="20" name="Straight Arrow Connector 19">
                <a:extLst>
                  <a:ext uri="{FF2B5EF4-FFF2-40B4-BE49-F238E27FC236}">
                    <a16:creationId xmlns:a16="http://schemas.microsoft.com/office/drawing/2014/main" id="{89D11A02-9512-3658-0E62-1A187678BA74}"/>
                  </a:ext>
                </a:extLst>
              </p:cNvPr>
              <p:cNvCxnSpPr>
                <a:cxnSpLocks/>
              </p:cNvCxnSpPr>
              <p:nvPr/>
            </p:nvCxnSpPr>
            <p:spPr>
              <a:xfrm rot="14400000">
                <a:off x="9861767" y="2473195"/>
                <a:ext cx="360000" cy="6762"/>
              </a:xfrm>
              <a:prstGeom prst="straightConnector1">
                <a:avLst/>
              </a:prstGeom>
              <a:ln w="38100" cap="rnd">
                <a:solidFill>
                  <a:srgbClr val="0070C0"/>
                </a:solidFill>
                <a:tailEnd type="triangle"/>
              </a:ln>
            </p:spPr>
            <p:style>
              <a:lnRef idx="2">
                <a:schemeClr val="accent3"/>
              </a:lnRef>
              <a:fillRef idx="0">
                <a:schemeClr val="accent3"/>
              </a:fillRef>
              <a:effectRef idx="1">
                <a:schemeClr val="accent3"/>
              </a:effectRef>
              <a:fontRef idx="minor">
                <a:schemeClr val="tx1"/>
              </a:fontRef>
            </p:style>
          </p:cxnSp>
          <p:cxnSp>
            <p:nvCxnSpPr>
              <p:cNvPr id="21" name="Straight Arrow Connector 20">
                <a:extLst>
                  <a:ext uri="{FF2B5EF4-FFF2-40B4-BE49-F238E27FC236}">
                    <a16:creationId xmlns:a16="http://schemas.microsoft.com/office/drawing/2014/main" id="{A4C23898-146E-FDCE-7A87-704A832F83F9}"/>
                  </a:ext>
                </a:extLst>
              </p:cNvPr>
              <p:cNvCxnSpPr/>
              <p:nvPr/>
            </p:nvCxnSpPr>
            <p:spPr>
              <a:xfrm>
                <a:off x="10135820" y="2629924"/>
                <a:ext cx="360000" cy="6762"/>
              </a:xfrm>
              <a:prstGeom prst="straightConnector1">
                <a:avLst/>
              </a:prstGeom>
              <a:ln w="38100" cap="rnd">
                <a:solidFill>
                  <a:srgbClr val="FF0000"/>
                </a:solidFill>
                <a:tailEnd type="triangle"/>
              </a:ln>
            </p:spPr>
            <p:style>
              <a:lnRef idx="2">
                <a:schemeClr val="accent3"/>
              </a:lnRef>
              <a:fillRef idx="0">
                <a:schemeClr val="accent3"/>
              </a:fillRef>
              <a:effectRef idx="1">
                <a:schemeClr val="accent3"/>
              </a:effectRef>
              <a:fontRef idx="minor">
                <a:schemeClr val="tx1"/>
              </a:fontRef>
            </p:style>
          </p:cxnSp>
        </p:grpSp>
      </p:grpSp>
      <p:sp>
        <p:nvSpPr>
          <p:cNvPr id="22" name="Rectangle 21">
            <a:extLst>
              <a:ext uri="{FF2B5EF4-FFF2-40B4-BE49-F238E27FC236}">
                <a16:creationId xmlns:a16="http://schemas.microsoft.com/office/drawing/2014/main" id="{F39DE877-AAEA-0841-DD0F-452A06CC0C6E}"/>
              </a:ext>
            </a:extLst>
          </p:cNvPr>
          <p:cNvSpPr/>
          <p:nvPr/>
        </p:nvSpPr>
        <p:spPr>
          <a:xfrm>
            <a:off x="11033567" y="-86686"/>
            <a:ext cx="513657" cy="405484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2000" b="0" cap="none" spc="0" dirty="0">
                <a:ln w="0"/>
                <a:solidFill>
                  <a:srgbClr val="92D050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120</a:t>
            </a:r>
          </a:p>
        </p:txBody>
      </p:sp>
      <p:sp>
        <p:nvSpPr>
          <p:cNvPr id="23" name="Rectangle 22">
            <a:extLst>
              <a:ext uri="{FF2B5EF4-FFF2-40B4-BE49-F238E27FC236}">
                <a16:creationId xmlns:a16="http://schemas.microsoft.com/office/drawing/2014/main" id="{7FFBAC9F-9BA7-52F8-5FEC-3EDA4C95CBF6}"/>
              </a:ext>
            </a:extLst>
          </p:cNvPr>
          <p:cNvSpPr/>
          <p:nvPr/>
        </p:nvSpPr>
        <p:spPr>
          <a:xfrm>
            <a:off x="11077769" y="566219"/>
            <a:ext cx="513657" cy="405484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2000" b="0" cap="none" spc="0" dirty="0">
                <a:ln w="0"/>
                <a:solidFill>
                  <a:srgbClr val="92D050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240</a:t>
            </a:r>
          </a:p>
        </p:txBody>
      </p:sp>
    </p:spTree>
    <p:extLst>
      <p:ext uri="{BB962C8B-B14F-4D97-AF65-F5344CB8AC3E}">
        <p14:creationId xmlns:p14="http://schemas.microsoft.com/office/powerpoint/2010/main" val="162383549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0">
        <p:cut/>
      </p:transition>
    </mc:Choice>
    <mc:Fallback xmlns="">
      <p:transition>
        <p:cut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8" presetClass="emph" presetSubtype="0" repeatCount="indefinite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Rot by="-21600000">
                                      <p:cBhvr>
                                        <p:cTn id="6" dur="20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35" presetClass="emph" presetSubtype="0" repeatCount="indefinite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discrete" valueType="str">
                                      <p:cBhvr>
                                        <p:cTn id="10" dur="1000" fill="hold"/>
                                        <p:tgtEl>
                                          <p:spTgt spid="2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hidden"/>
                                          </p:val>
                                        </p:tav>
                                        <p:tav tm="50000">
                                          <p:val>
                                            <p:strVal val="visible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14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14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4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4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1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14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14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5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14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14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15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15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3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5" dur="500" fill="hold"/>
                                        <p:tgtEl>
                                          <p:spTgt spid="15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6" dur="500" fill="hold"/>
                                        <p:tgtEl>
                                          <p:spTgt spid="15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7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9" dur="1000"/>
                                        <p:tgtEl>
                                          <p:spTgt spid="15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0" dur="1000" fill="hold"/>
                                        <p:tgtEl>
                                          <p:spTgt spid="15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1" dur="1000" fill="hold"/>
                                        <p:tgtEl>
                                          <p:spTgt spid="15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2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4" dur="1000"/>
                                        <p:tgtEl>
                                          <p:spTgt spid="16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5" dur="1000" fill="hold"/>
                                        <p:tgtEl>
                                          <p:spTgt spid="16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6" dur="1000" fill="hold"/>
                                        <p:tgtEl>
                                          <p:spTgt spid="16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7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20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20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1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3" dur="500" fill="hold"/>
                                        <p:tgtEl>
                                          <p:spTgt spid="20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4" dur="500" fill="hold"/>
                                        <p:tgtEl>
                                          <p:spTgt spid="20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5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7" dur="500" fill="hold"/>
                                        <p:tgtEl>
                                          <p:spTgt spid="20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8" dur="500" fill="hold"/>
                                        <p:tgtEl>
                                          <p:spTgt spid="20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1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3" dur="500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up)">
                                      <p:cBhvr>
                                        <p:cTn id="64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5" presetID="1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7" dur="500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up)">
                                      <p:cBhvr>
                                        <p:cTn id="68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9" presetID="1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1" dur="500"/>
                                        <p:tgtEl>
                                          <p:spTgt spid="16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up)">
                                      <p:cBhvr>
                                        <p:cTn id="72" dur="500"/>
                                        <p:tgtEl>
                                          <p:spTgt spid="16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73" presetID="1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5" dur="500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up)">
                                      <p:cBhvr>
                                        <p:cTn id="76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7" fill="hold">
                      <p:stCondLst>
                        <p:cond delay="indefinite"/>
                      </p:stCondLst>
                      <p:childTnLst>
                        <p:par>
                          <p:cTn id="78" fill="hold">
                            <p:stCondLst>
                              <p:cond delay="0"/>
                            </p:stCondLst>
                            <p:childTnLst>
                              <p:par>
                                <p:cTn id="7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1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2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83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5" dur="500" fill="hold"/>
                                        <p:tgtEl>
                                          <p:spTgt spid="18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6" dur="500" fill="hold"/>
                                        <p:tgtEl>
                                          <p:spTgt spid="18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87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9" dur="500" fill="hold"/>
                                        <p:tgtEl>
                                          <p:spTgt spid="18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0" dur="500" fill="hold"/>
                                        <p:tgtEl>
                                          <p:spTgt spid="18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1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93" dur="500" fill="hold"/>
                                        <p:tgtEl>
                                          <p:spTgt spid="18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4" dur="500" fill="hold"/>
                                        <p:tgtEl>
                                          <p:spTgt spid="18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5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97" dur="500" fill="hold"/>
                                        <p:tgtEl>
                                          <p:spTgt spid="18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8" dur="500" fill="hold"/>
                                        <p:tgtEl>
                                          <p:spTgt spid="18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01" dur="500" fill="hold"/>
                                        <p:tgtEl>
                                          <p:spTgt spid="18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02" dur="500" fill="hold"/>
                                        <p:tgtEl>
                                          <p:spTgt spid="18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3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05" dur="500" fill="hold"/>
                                        <p:tgtEl>
                                          <p:spTgt spid="19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06" dur="500" fill="hold"/>
                                        <p:tgtEl>
                                          <p:spTgt spid="19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7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09" dur="500" fill="hold"/>
                                        <p:tgtEl>
                                          <p:spTgt spid="19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10" dur="500" fill="hold"/>
                                        <p:tgtEl>
                                          <p:spTgt spid="19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1" fill="hold">
                      <p:stCondLst>
                        <p:cond delay="indefinite"/>
                      </p:stCondLst>
                      <p:childTnLst>
                        <p:par>
                          <p:cTn id="112" fill="hold">
                            <p:stCondLst>
                              <p:cond delay="0"/>
                            </p:stCondLst>
                            <p:childTnLst>
                              <p:par>
                                <p:cTn id="113" presetID="1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5" dur="500"/>
                                        <p:tgtEl>
                                          <p:spTgt spid="17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up)">
                                      <p:cBhvr>
                                        <p:cTn id="116" dur="500"/>
                                        <p:tgtEl>
                                          <p:spTgt spid="17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7" presetID="1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9" dur="500"/>
                                        <p:tgtEl>
                                          <p:spTgt spid="17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up)">
                                      <p:cBhvr>
                                        <p:cTn id="120" dur="500"/>
                                        <p:tgtEl>
                                          <p:spTgt spid="17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21" presetID="1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3" dur="500"/>
                                        <p:tgtEl>
                                          <p:spTgt spid="18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up)">
                                      <p:cBhvr>
                                        <p:cTn id="124" dur="500"/>
                                        <p:tgtEl>
                                          <p:spTgt spid="18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25" presetID="1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7" dur="500"/>
                                        <p:tgtEl>
                                          <p:spTgt spid="18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up)">
                                      <p:cBhvr>
                                        <p:cTn id="128" dur="500"/>
                                        <p:tgtEl>
                                          <p:spTgt spid="18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29" presetID="1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1" dur="500"/>
                                        <p:tgtEl>
                                          <p:spTgt spid="17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up)">
                                      <p:cBhvr>
                                        <p:cTn id="132" dur="500"/>
                                        <p:tgtEl>
                                          <p:spTgt spid="17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3" presetID="1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5" dur="500"/>
                                        <p:tgtEl>
                                          <p:spTgt spid="17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up)">
                                      <p:cBhvr>
                                        <p:cTn id="136" dur="500"/>
                                        <p:tgtEl>
                                          <p:spTgt spid="17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7" presetID="1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9" dur="500"/>
                                        <p:tgtEl>
                                          <p:spTgt spid="18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up)">
                                      <p:cBhvr>
                                        <p:cTn id="140" dur="500"/>
                                        <p:tgtEl>
                                          <p:spTgt spid="18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1" presetID="1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43" dur="500"/>
                                        <p:tgtEl>
                                          <p:spTgt spid="18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up)">
                                      <p:cBhvr>
                                        <p:cTn id="144" dur="500"/>
                                        <p:tgtEl>
                                          <p:spTgt spid="18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5" presetID="1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47" dur="500"/>
                                        <p:tgtEl>
                                          <p:spTgt spid="19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up)">
                                      <p:cBhvr>
                                        <p:cTn id="148" dur="500"/>
                                        <p:tgtEl>
                                          <p:spTgt spid="19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9" presetID="1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1" dur="500"/>
                                        <p:tgtEl>
                                          <p:spTgt spid="19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up)">
                                      <p:cBhvr>
                                        <p:cTn id="152" dur="500"/>
                                        <p:tgtEl>
                                          <p:spTgt spid="19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3" fill="hold">
                      <p:stCondLst>
                        <p:cond delay="indefinite"/>
                      </p:stCondLst>
                      <p:childTnLst>
                        <p:par>
                          <p:cTn id="154" fill="hold">
                            <p:stCondLst>
                              <p:cond delay="0"/>
                            </p:stCondLst>
                            <p:childTnLst>
                              <p:par>
                                <p:cTn id="15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7" dur="500" fill="hold"/>
                                        <p:tgtEl>
                                          <p:spTgt spid="17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58" dur="500" fill="hold"/>
                                        <p:tgtEl>
                                          <p:spTgt spid="17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5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61" dur="500" fill="hold"/>
                                        <p:tgtEl>
                                          <p:spTgt spid="19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2" dur="500" fill="hold"/>
                                        <p:tgtEl>
                                          <p:spTgt spid="19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3" fill="hold">
                      <p:stCondLst>
                        <p:cond delay="indefinite"/>
                      </p:stCondLst>
                      <p:childTnLst>
                        <p:par>
                          <p:cTn id="164" fill="hold">
                            <p:stCondLst>
                              <p:cond delay="0"/>
                            </p:stCondLst>
                            <p:childTnLst>
                              <p:par>
                                <p:cTn id="165" presetID="35" presetClass="emph" presetSubtype="0" repeatCount="indefinite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discrete" valueType="str">
                                      <p:cBhvr>
                                        <p:cTn id="166" dur="1000" fill="hold"/>
                                        <p:tgtEl>
                                          <p:spTgt spid="1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hidden"/>
                                          </p:val>
                                        </p:tav>
                                        <p:tav tm="50000">
                                          <p:val>
                                            <p:strVal val="visible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7" fill="hold">
                      <p:stCondLst>
                        <p:cond delay="indefinite"/>
                      </p:stCondLst>
                      <p:childTnLst>
                        <p:par>
                          <p:cTn id="168" fill="hold">
                            <p:stCondLst>
                              <p:cond delay="0"/>
                            </p:stCondLst>
                            <p:childTnLst>
                              <p:par>
                                <p:cTn id="169" presetID="22" presetClass="exit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up)">
                                      <p:cBhvr>
                                        <p:cTn id="170" dur="500"/>
                                        <p:tgtEl>
                                          <p:spTgt spid="20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7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0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72" fill="hold">
                            <p:stCondLst>
                              <p:cond delay="500"/>
                            </p:stCondLst>
                            <p:childTnLst>
                              <p:par>
                                <p:cTn id="173" presetID="22" presetClass="entr" presetSubtype="2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right)">
                                      <p:cBhvr>
                                        <p:cTn id="175" dur="500"/>
                                        <p:tgtEl>
                                          <p:spTgt spid="2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6" fill="hold">
                      <p:stCondLst>
                        <p:cond delay="indefinite"/>
                      </p:stCondLst>
                      <p:childTnLst>
                        <p:par>
                          <p:cTn id="177" fill="hold">
                            <p:stCondLst>
                              <p:cond delay="0"/>
                            </p:stCondLst>
                            <p:childTnLst>
                              <p:par>
                                <p:cTn id="178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0" dur="500"/>
                                        <p:tgtEl>
                                          <p:spTgt spid="2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81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3" dur="500"/>
                                        <p:tgtEl>
                                          <p:spTgt spid="2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84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6" dur="500"/>
                                        <p:tgtEl>
                                          <p:spTgt spid="2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87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9" dur="500"/>
                                        <p:tgtEl>
                                          <p:spTgt spid="2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90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2" dur="500"/>
                                        <p:tgtEl>
                                          <p:spTgt spid="2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93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5" dur="500"/>
                                        <p:tgtEl>
                                          <p:spTgt spid="2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96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8" dur="500"/>
                                        <p:tgtEl>
                                          <p:spTgt spid="2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99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1" dur="500"/>
                                        <p:tgtEl>
                                          <p:spTgt spid="2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48" grpId="0" animBg="1"/>
      <p:bldP spid="142" grpId="0" animBg="1"/>
      <p:bldP spid="146" grpId="0" animBg="1"/>
      <p:bldP spid="147" grpId="0"/>
      <p:bldP spid="148" grpId="0" animBg="1"/>
      <p:bldP spid="149" grpId="0"/>
      <p:bldP spid="150" grpId="0" animBg="1"/>
      <p:bldP spid="151" grpId="0"/>
      <p:bldP spid="13" grpId="0" animBg="1"/>
      <p:bldP spid="176" grpId="0"/>
      <p:bldP spid="180" grpId="0" animBg="1"/>
      <p:bldP spid="181" grpId="0" animBg="1"/>
      <p:bldP spid="184" grpId="0" animBg="1"/>
      <p:bldP spid="185" grpId="0" animBg="1"/>
      <p:bldP spid="189" grpId="0" animBg="1"/>
      <p:bldP spid="190" grpId="0" animBg="1"/>
      <p:bldP spid="193" grpId="0" animBg="1"/>
      <p:bldP spid="194" grpId="0"/>
      <p:bldP spid="210" grpId="0" animBg="1"/>
      <p:bldP spid="211" grpId="0" animBg="1"/>
      <p:bldP spid="212" grpId="0" animBg="1"/>
      <p:bldP spid="213" grpId="0" animBg="1"/>
      <p:bldP spid="214" grpId="0" animBg="1"/>
      <p:bldP spid="215" grpId="0" animBg="1"/>
      <p:bldP spid="216" grpId="0" animBg="1"/>
      <p:bldP spid="218" grpId="0" animBg="1"/>
    </p:bldLst>
  </p:timing>
</p:sld>
</file>

<file path=ppt/slides/slide1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/>
          <p:cNvSpPr>
            <a:spLocks noGrp="1"/>
          </p:cNvSpPr>
          <p:nvPr>
            <p:ph type="ctrTitle"/>
          </p:nvPr>
        </p:nvSpPr>
        <p:spPr>
          <a:xfrm>
            <a:off x="3456650" y="107119"/>
            <a:ext cx="5912433" cy="633120"/>
          </a:xfrm>
        </p:spPr>
        <p:txBody>
          <a:bodyPr>
            <a:normAutofit fontScale="90000"/>
          </a:bodyPr>
          <a:lstStyle/>
          <a:p>
            <a:pPr algn="ctr"/>
            <a:r>
              <a:rPr lang="en-IN" sz="4000" i="1" u="sng" dirty="0"/>
              <a:t>220 kV Bus bar protection</a:t>
            </a:r>
          </a:p>
        </p:txBody>
      </p:sp>
      <p:cxnSp>
        <p:nvCxnSpPr>
          <p:cNvPr id="77" name="Straight Connector 76"/>
          <p:cNvCxnSpPr/>
          <p:nvPr/>
        </p:nvCxnSpPr>
        <p:spPr>
          <a:xfrm flipH="1" flipV="1">
            <a:off x="6155109" y="1341278"/>
            <a:ext cx="11723" cy="5364322"/>
          </a:xfrm>
          <a:prstGeom prst="line">
            <a:avLst/>
          </a:prstGeom>
          <a:ln w="57150">
            <a:solidFill>
              <a:srgbClr val="FF0000">
                <a:alpha val="95000"/>
              </a:srgbClr>
            </a:solidFill>
          </a:ln>
          <a:effectLst>
            <a:glow rad="63500">
              <a:schemeClr val="accent1">
                <a:satMod val="175000"/>
                <a:alpha val="40000"/>
              </a:schemeClr>
            </a:glow>
            <a:outerShdw blurRad="50800" dist="15240" dir="5400000" algn="tl" rotWithShape="0">
              <a:srgbClr val="000000">
                <a:alpha val="75000"/>
              </a:srgbClr>
            </a:outerShdw>
          </a:effectLst>
        </p:spPr>
        <p:style>
          <a:lnRef idx="3">
            <a:schemeClr val="accent4"/>
          </a:lnRef>
          <a:fillRef idx="0">
            <a:schemeClr val="accent4"/>
          </a:fillRef>
          <a:effectRef idx="2">
            <a:schemeClr val="accent4"/>
          </a:effectRef>
          <a:fontRef idx="minor">
            <a:schemeClr val="tx1"/>
          </a:fontRef>
        </p:style>
      </p:cxnSp>
      <p:sp>
        <p:nvSpPr>
          <p:cNvPr id="88" name="Oval 87"/>
          <p:cNvSpPr/>
          <p:nvPr/>
        </p:nvSpPr>
        <p:spPr>
          <a:xfrm>
            <a:off x="8925606" y="1532342"/>
            <a:ext cx="777923" cy="627797"/>
          </a:xfrm>
          <a:prstGeom prst="ellipse">
            <a:avLst/>
          </a:prstGeom>
          <a:noFill/>
          <a:ln>
            <a:solidFill>
              <a:srgbClr val="FFC000"/>
            </a:solidFill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IN"/>
          </a:p>
        </p:txBody>
      </p:sp>
      <p:sp>
        <p:nvSpPr>
          <p:cNvPr id="90" name="Rectangle 89"/>
          <p:cNvSpPr/>
          <p:nvPr/>
        </p:nvSpPr>
        <p:spPr>
          <a:xfrm>
            <a:off x="7745061" y="1525517"/>
            <a:ext cx="668740" cy="627797"/>
          </a:xfrm>
          <a:prstGeom prst="rect">
            <a:avLst/>
          </a:prstGeom>
          <a:noFill/>
          <a:ln>
            <a:solidFill>
              <a:srgbClr val="FFC000"/>
            </a:solidFill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IN"/>
          </a:p>
        </p:txBody>
      </p:sp>
      <p:cxnSp>
        <p:nvCxnSpPr>
          <p:cNvPr id="99" name="Straight Connector 98"/>
          <p:cNvCxnSpPr/>
          <p:nvPr/>
        </p:nvCxnSpPr>
        <p:spPr>
          <a:xfrm flipH="1">
            <a:off x="6155109" y="1832593"/>
            <a:ext cx="272954" cy="0"/>
          </a:xfrm>
          <a:prstGeom prst="line">
            <a:avLst/>
          </a:prstGeom>
          <a:ln>
            <a:solidFill>
              <a:srgbClr val="FFC000"/>
            </a:solidFill>
          </a:ln>
          <a:effectLst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0" name="Straight Connector 99"/>
          <p:cNvCxnSpPr>
            <a:stCxn id="90" idx="3"/>
            <a:endCxn id="88" idx="2"/>
          </p:cNvCxnSpPr>
          <p:nvPr/>
        </p:nvCxnSpPr>
        <p:spPr>
          <a:xfrm>
            <a:off x="8413801" y="1839416"/>
            <a:ext cx="511805" cy="6825"/>
          </a:xfrm>
          <a:prstGeom prst="line">
            <a:avLst/>
          </a:prstGeom>
          <a:ln>
            <a:solidFill>
              <a:srgbClr val="FFC000"/>
            </a:solidFill>
          </a:ln>
          <a:effectLst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1" name="Straight Arrow Connector 100"/>
          <p:cNvCxnSpPr/>
          <p:nvPr/>
        </p:nvCxnSpPr>
        <p:spPr>
          <a:xfrm>
            <a:off x="11026321" y="1806162"/>
            <a:ext cx="1065563" cy="0"/>
          </a:xfrm>
          <a:prstGeom prst="straightConnector1">
            <a:avLst/>
          </a:prstGeom>
          <a:ln>
            <a:solidFill>
              <a:srgbClr val="FFC000"/>
            </a:solidFill>
            <a:tailEnd type="triangle"/>
          </a:ln>
          <a:effectLst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2" name="Right Arrow 101"/>
          <p:cNvSpPr/>
          <p:nvPr/>
        </p:nvSpPr>
        <p:spPr>
          <a:xfrm>
            <a:off x="11832577" y="1710629"/>
            <a:ext cx="259307" cy="184245"/>
          </a:xfrm>
          <a:prstGeom prst="rightArrow">
            <a:avLst/>
          </a:prstGeom>
          <a:solidFill>
            <a:srgbClr val="FF5050"/>
          </a:solidFill>
          <a:ln>
            <a:solidFill>
              <a:srgbClr val="FFC000"/>
            </a:solidFill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IN"/>
          </a:p>
        </p:txBody>
      </p:sp>
      <p:grpSp>
        <p:nvGrpSpPr>
          <p:cNvPr id="66" name="Group 65"/>
          <p:cNvGrpSpPr/>
          <p:nvPr/>
        </p:nvGrpSpPr>
        <p:grpSpPr>
          <a:xfrm>
            <a:off x="6428057" y="1832592"/>
            <a:ext cx="1309494" cy="13648"/>
            <a:chOff x="1285161" y="3455156"/>
            <a:chExt cx="1309494" cy="13648"/>
          </a:xfrm>
          <a:noFill/>
          <a:effectLst/>
        </p:grpSpPr>
        <p:cxnSp>
          <p:nvCxnSpPr>
            <p:cNvPr id="104" name="Straight Connector 103"/>
            <p:cNvCxnSpPr/>
            <p:nvPr/>
          </p:nvCxnSpPr>
          <p:spPr>
            <a:xfrm>
              <a:off x="1285161" y="3455156"/>
              <a:ext cx="529299" cy="0"/>
            </a:xfrm>
            <a:prstGeom prst="line">
              <a:avLst/>
            </a:prstGeom>
            <a:grpFill/>
            <a:ln>
              <a:solidFill>
                <a:srgbClr val="FFC00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05" name="Straight Connector 104"/>
            <p:cNvCxnSpPr/>
            <p:nvPr/>
          </p:nvCxnSpPr>
          <p:spPr>
            <a:xfrm flipH="1">
              <a:off x="1608512" y="3468804"/>
              <a:ext cx="578726" cy="0"/>
            </a:xfrm>
            <a:prstGeom prst="line">
              <a:avLst/>
            </a:prstGeom>
            <a:grpFill/>
            <a:ln w="38100">
              <a:solidFill>
                <a:srgbClr val="92D050"/>
              </a:solidFill>
            </a:ln>
            <a:effectLst>
              <a:glow rad="139700">
                <a:schemeClr val="accent4">
                  <a:satMod val="175000"/>
                  <a:alpha val="40000"/>
                </a:schemeClr>
              </a:glow>
            </a:effectLst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06" name="Straight Connector 105"/>
            <p:cNvCxnSpPr/>
            <p:nvPr/>
          </p:nvCxnSpPr>
          <p:spPr>
            <a:xfrm>
              <a:off x="2065356" y="3457431"/>
              <a:ext cx="529299" cy="0"/>
            </a:xfrm>
            <a:prstGeom prst="line">
              <a:avLst/>
            </a:prstGeom>
            <a:grpFill/>
            <a:ln>
              <a:solidFill>
                <a:srgbClr val="FFC00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grpSp>
        <p:nvGrpSpPr>
          <p:cNvPr id="107" name="Group 106"/>
          <p:cNvGrpSpPr/>
          <p:nvPr/>
        </p:nvGrpSpPr>
        <p:grpSpPr>
          <a:xfrm>
            <a:off x="9746746" y="1793920"/>
            <a:ext cx="1309494" cy="13648"/>
            <a:chOff x="1285161" y="3455156"/>
            <a:chExt cx="1309494" cy="13648"/>
          </a:xfrm>
          <a:noFill/>
          <a:effectLst/>
        </p:grpSpPr>
        <p:cxnSp>
          <p:nvCxnSpPr>
            <p:cNvPr id="108" name="Straight Connector 107"/>
            <p:cNvCxnSpPr/>
            <p:nvPr/>
          </p:nvCxnSpPr>
          <p:spPr>
            <a:xfrm>
              <a:off x="1285161" y="3455156"/>
              <a:ext cx="529299" cy="0"/>
            </a:xfrm>
            <a:prstGeom prst="line">
              <a:avLst/>
            </a:prstGeom>
            <a:grpFill/>
            <a:ln>
              <a:solidFill>
                <a:srgbClr val="FFC00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09" name="Straight Connector 108"/>
            <p:cNvCxnSpPr/>
            <p:nvPr/>
          </p:nvCxnSpPr>
          <p:spPr>
            <a:xfrm flipH="1">
              <a:off x="1608512" y="3468804"/>
              <a:ext cx="578726" cy="0"/>
            </a:xfrm>
            <a:prstGeom prst="line">
              <a:avLst/>
            </a:prstGeom>
            <a:grpFill/>
            <a:ln w="38100">
              <a:solidFill>
                <a:srgbClr val="92D050"/>
              </a:solidFill>
            </a:ln>
            <a:effectLst>
              <a:glow rad="139700">
                <a:schemeClr val="accent4">
                  <a:satMod val="175000"/>
                  <a:alpha val="40000"/>
                </a:schemeClr>
              </a:glow>
            </a:effectLst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10" name="Straight Connector 109"/>
            <p:cNvCxnSpPr/>
            <p:nvPr/>
          </p:nvCxnSpPr>
          <p:spPr>
            <a:xfrm>
              <a:off x="2065356" y="3457431"/>
              <a:ext cx="529299" cy="0"/>
            </a:xfrm>
            <a:prstGeom prst="line">
              <a:avLst/>
            </a:prstGeom>
            <a:grpFill/>
            <a:ln>
              <a:solidFill>
                <a:srgbClr val="FFC00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83" name="Rectangle 82"/>
          <p:cNvSpPr/>
          <p:nvPr/>
        </p:nvSpPr>
        <p:spPr>
          <a:xfrm flipV="1">
            <a:off x="9129797" y="1769679"/>
            <a:ext cx="405239" cy="106401"/>
          </a:xfrm>
          <a:prstGeom prst="rect">
            <a:avLst/>
          </a:prstGeom>
          <a:solidFill>
            <a:srgbClr val="92D050"/>
          </a:solidFill>
          <a:ln>
            <a:solidFill>
              <a:srgbClr val="FF0000"/>
            </a:solidFill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IN"/>
          </a:p>
        </p:txBody>
      </p:sp>
      <p:sp>
        <p:nvSpPr>
          <p:cNvPr id="87" name="Title 2"/>
          <p:cNvSpPr txBox="1">
            <a:spLocks/>
          </p:cNvSpPr>
          <p:nvPr/>
        </p:nvSpPr>
        <p:spPr>
          <a:xfrm>
            <a:off x="8443038" y="1836767"/>
            <a:ext cx="548062" cy="374928"/>
          </a:xfrm>
          <a:prstGeom prst="rect">
            <a:avLst/>
          </a:prstGeom>
          <a:noFill/>
          <a:effectLst/>
        </p:spPr>
        <p:txBody>
          <a:bodyPr vert="horz" lIns="91440" tIns="45720" rIns="91440" bIns="45720" rtlCol="0" anchor="b">
            <a:noAutofit/>
          </a:bodyPr>
          <a:lstStyle>
            <a:lvl1pPr algn="l" defTabSz="914400" rtl="0" eaLnBrk="1" latinLnBrk="0" hangingPunct="1">
              <a:lnSpc>
                <a:spcPct val="85000"/>
              </a:lnSpc>
              <a:spcBef>
                <a:spcPct val="0"/>
              </a:spcBef>
              <a:buNone/>
              <a:defRPr sz="7200" kern="1200" spc="-50" baseline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IN" sz="2000" i="1" dirty="0"/>
              <a:t>P1</a:t>
            </a:r>
          </a:p>
        </p:txBody>
      </p:sp>
      <p:sp>
        <p:nvSpPr>
          <p:cNvPr id="93" name="Title 2"/>
          <p:cNvSpPr txBox="1">
            <a:spLocks/>
          </p:cNvSpPr>
          <p:nvPr/>
        </p:nvSpPr>
        <p:spPr>
          <a:xfrm>
            <a:off x="9591726" y="1852687"/>
            <a:ext cx="548062" cy="374928"/>
          </a:xfrm>
          <a:prstGeom prst="rect">
            <a:avLst/>
          </a:prstGeom>
          <a:noFill/>
          <a:effectLst/>
        </p:spPr>
        <p:txBody>
          <a:bodyPr vert="horz" lIns="91440" tIns="45720" rIns="91440" bIns="45720" rtlCol="0" anchor="b">
            <a:noAutofit/>
          </a:bodyPr>
          <a:lstStyle>
            <a:lvl1pPr algn="l" defTabSz="914400" rtl="0" eaLnBrk="1" latinLnBrk="0" hangingPunct="1">
              <a:lnSpc>
                <a:spcPct val="85000"/>
              </a:lnSpc>
              <a:spcBef>
                <a:spcPct val="0"/>
              </a:spcBef>
              <a:buNone/>
              <a:defRPr sz="7200" kern="1200" spc="-50" baseline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IN" sz="2000" i="1" dirty="0"/>
              <a:t>P2</a:t>
            </a:r>
          </a:p>
        </p:txBody>
      </p:sp>
      <p:sp>
        <p:nvSpPr>
          <p:cNvPr id="126" name="Oval 125"/>
          <p:cNvSpPr/>
          <p:nvPr/>
        </p:nvSpPr>
        <p:spPr>
          <a:xfrm>
            <a:off x="8937329" y="2725751"/>
            <a:ext cx="777923" cy="627797"/>
          </a:xfrm>
          <a:prstGeom prst="ellipse">
            <a:avLst/>
          </a:prstGeom>
          <a:noFill/>
          <a:ln>
            <a:solidFill>
              <a:srgbClr val="FFC000"/>
            </a:solidFill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IN"/>
          </a:p>
        </p:txBody>
      </p:sp>
      <p:sp>
        <p:nvSpPr>
          <p:cNvPr id="127" name="Rectangle 126"/>
          <p:cNvSpPr/>
          <p:nvPr/>
        </p:nvSpPr>
        <p:spPr>
          <a:xfrm>
            <a:off x="7756784" y="2718926"/>
            <a:ext cx="668740" cy="627797"/>
          </a:xfrm>
          <a:prstGeom prst="rect">
            <a:avLst/>
          </a:prstGeom>
          <a:noFill/>
          <a:ln>
            <a:solidFill>
              <a:srgbClr val="FFC000"/>
            </a:solidFill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IN"/>
          </a:p>
        </p:txBody>
      </p:sp>
      <p:cxnSp>
        <p:nvCxnSpPr>
          <p:cNvPr id="128" name="Straight Connector 127"/>
          <p:cNvCxnSpPr/>
          <p:nvPr/>
        </p:nvCxnSpPr>
        <p:spPr>
          <a:xfrm flipH="1">
            <a:off x="6166832" y="3026002"/>
            <a:ext cx="272954" cy="0"/>
          </a:xfrm>
          <a:prstGeom prst="line">
            <a:avLst/>
          </a:prstGeom>
          <a:ln>
            <a:solidFill>
              <a:srgbClr val="FFC000"/>
            </a:solidFill>
          </a:ln>
          <a:effectLst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9" name="Straight Connector 128"/>
          <p:cNvCxnSpPr>
            <a:stCxn id="127" idx="3"/>
            <a:endCxn id="126" idx="2"/>
          </p:cNvCxnSpPr>
          <p:nvPr/>
        </p:nvCxnSpPr>
        <p:spPr>
          <a:xfrm>
            <a:off x="8425524" y="3032825"/>
            <a:ext cx="511805" cy="6825"/>
          </a:xfrm>
          <a:prstGeom prst="line">
            <a:avLst/>
          </a:prstGeom>
          <a:ln>
            <a:solidFill>
              <a:srgbClr val="FFC000"/>
            </a:solidFill>
          </a:ln>
          <a:effectLst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0" name="Straight Arrow Connector 129"/>
          <p:cNvCxnSpPr/>
          <p:nvPr/>
        </p:nvCxnSpPr>
        <p:spPr>
          <a:xfrm>
            <a:off x="11038044" y="2993221"/>
            <a:ext cx="1065563" cy="0"/>
          </a:xfrm>
          <a:prstGeom prst="straightConnector1">
            <a:avLst/>
          </a:prstGeom>
          <a:ln>
            <a:solidFill>
              <a:srgbClr val="FFC000"/>
            </a:solidFill>
            <a:tailEnd type="triangle"/>
          </a:ln>
          <a:effectLst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31" name="Right Arrow 130"/>
          <p:cNvSpPr/>
          <p:nvPr/>
        </p:nvSpPr>
        <p:spPr>
          <a:xfrm>
            <a:off x="11844300" y="2897688"/>
            <a:ext cx="259307" cy="184245"/>
          </a:xfrm>
          <a:prstGeom prst="rightArrow">
            <a:avLst/>
          </a:prstGeom>
          <a:solidFill>
            <a:srgbClr val="FF5050"/>
          </a:solidFill>
          <a:ln>
            <a:solidFill>
              <a:srgbClr val="FFC000"/>
            </a:solidFill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IN"/>
          </a:p>
        </p:txBody>
      </p:sp>
      <p:grpSp>
        <p:nvGrpSpPr>
          <p:cNvPr id="132" name="Group 131"/>
          <p:cNvGrpSpPr/>
          <p:nvPr/>
        </p:nvGrpSpPr>
        <p:grpSpPr>
          <a:xfrm>
            <a:off x="6439780" y="3026001"/>
            <a:ext cx="1309494" cy="13648"/>
            <a:chOff x="1285161" y="3455156"/>
            <a:chExt cx="1309494" cy="13648"/>
          </a:xfrm>
          <a:noFill/>
          <a:effectLst/>
        </p:grpSpPr>
        <p:cxnSp>
          <p:nvCxnSpPr>
            <p:cNvPr id="133" name="Straight Connector 132"/>
            <p:cNvCxnSpPr/>
            <p:nvPr/>
          </p:nvCxnSpPr>
          <p:spPr>
            <a:xfrm>
              <a:off x="1285161" y="3455156"/>
              <a:ext cx="529299" cy="0"/>
            </a:xfrm>
            <a:prstGeom prst="line">
              <a:avLst/>
            </a:prstGeom>
            <a:grpFill/>
            <a:ln>
              <a:solidFill>
                <a:srgbClr val="FFC00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34" name="Straight Connector 133"/>
            <p:cNvCxnSpPr/>
            <p:nvPr/>
          </p:nvCxnSpPr>
          <p:spPr>
            <a:xfrm flipH="1">
              <a:off x="1608512" y="3468804"/>
              <a:ext cx="578726" cy="0"/>
            </a:xfrm>
            <a:prstGeom prst="line">
              <a:avLst/>
            </a:prstGeom>
            <a:grpFill/>
            <a:ln w="38100">
              <a:solidFill>
                <a:srgbClr val="92D050"/>
              </a:solidFill>
            </a:ln>
            <a:effectLst>
              <a:glow rad="139700">
                <a:schemeClr val="accent4">
                  <a:satMod val="175000"/>
                  <a:alpha val="40000"/>
                </a:schemeClr>
              </a:glow>
            </a:effectLst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35" name="Straight Connector 134"/>
            <p:cNvCxnSpPr/>
            <p:nvPr/>
          </p:nvCxnSpPr>
          <p:spPr>
            <a:xfrm>
              <a:off x="2065356" y="3457431"/>
              <a:ext cx="529299" cy="0"/>
            </a:xfrm>
            <a:prstGeom prst="line">
              <a:avLst/>
            </a:prstGeom>
            <a:grpFill/>
            <a:ln>
              <a:solidFill>
                <a:srgbClr val="FFC00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grpSp>
        <p:nvGrpSpPr>
          <p:cNvPr id="136" name="Group 135"/>
          <p:cNvGrpSpPr/>
          <p:nvPr/>
        </p:nvGrpSpPr>
        <p:grpSpPr>
          <a:xfrm>
            <a:off x="9758469" y="2987329"/>
            <a:ext cx="1309494" cy="13648"/>
            <a:chOff x="1285161" y="3455156"/>
            <a:chExt cx="1309494" cy="13648"/>
          </a:xfrm>
          <a:noFill/>
          <a:effectLst/>
        </p:grpSpPr>
        <p:cxnSp>
          <p:nvCxnSpPr>
            <p:cNvPr id="137" name="Straight Connector 136"/>
            <p:cNvCxnSpPr/>
            <p:nvPr/>
          </p:nvCxnSpPr>
          <p:spPr>
            <a:xfrm>
              <a:off x="1285161" y="3455156"/>
              <a:ext cx="529299" cy="0"/>
            </a:xfrm>
            <a:prstGeom prst="line">
              <a:avLst/>
            </a:prstGeom>
            <a:grpFill/>
            <a:ln>
              <a:solidFill>
                <a:srgbClr val="FFC00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38" name="Straight Connector 137"/>
            <p:cNvCxnSpPr/>
            <p:nvPr/>
          </p:nvCxnSpPr>
          <p:spPr>
            <a:xfrm flipH="1">
              <a:off x="1608512" y="3468804"/>
              <a:ext cx="578726" cy="0"/>
            </a:xfrm>
            <a:prstGeom prst="line">
              <a:avLst/>
            </a:prstGeom>
            <a:grpFill/>
            <a:ln w="38100">
              <a:solidFill>
                <a:srgbClr val="92D050"/>
              </a:solidFill>
            </a:ln>
            <a:effectLst>
              <a:glow rad="139700">
                <a:schemeClr val="accent4">
                  <a:satMod val="175000"/>
                  <a:alpha val="40000"/>
                </a:schemeClr>
              </a:glow>
            </a:effectLst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39" name="Straight Connector 138"/>
            <p:cNvCxnSpPr/>
            <p:nvPr/>
          </p:nvCxnSpPr>
          <p:spPr>
            <a:xfrm>
              <a:off x="2065356" y="3457431"/>
              <a:ext cx="529299" cy="0"/>
            </a:xfrm>
            <a:prstGeom prst="line">
              <a:avLst/>
            </a:prstGeom>
            <a:grpFill/>
            <a:ln>
              <a:solidFill>
                <a:srgbClr val="FFC00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140" name="Rectangle 139"/>
          <p:cNvSpPr/>
          <p:nvPr/>
        </p:nvSpPr>
        <p:spPr>
          <a:xfrm flipV="1">
            <a:off x="9141520" y="2963088"/>
            <a:ext cx="405239" cy="106401"/>
          </a:xfrm>
          <a:prstGeom prst="rect">
            <a:avLst/>
          </a:prstGeom>
          <a:solidFill>
            <a:srgbClr val="92D050"/>
          </a:solidFill>
          <a:ln>
            <a:solidFill>
              <a:srgbClr val="FF0000"/>
            </a:solidFill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IN"/>
          </a:p>
        </p:txBody>
      </p:sp>
      <p:sp>
        <p:nvSpPr>
          <p:cNvPr id="142" name="Title 2"/>
          <p:cNvSpPr txBox="1">
            <a:spLocks/>
          </p:cNvSpPr>
          <p:nvPr/>
        </p:nvSpPr>
        <p:spPr>
          <a:xfrm>
            <a:off x="8454761" y="3030176"/>
            <a:ext cx="548062" cy="374928"/>
          </a:xfrm>
          <a:prstGeom prst="rect">
            <a:avLst/>
          </a:prstGeom>
          <a:noFill/>
          <a:effectLst/>
        </p:spPr>
        <p:txBody>
          <a:bodyPr vert="horz" lIns="91440" tIns="45720" rIns="91440" bIns="45720" rtlCol="0" anchor="b">
            <a:noAutofit/>
          </a:bodyPr>
          <a:lstStyle>
            <a:lvl1pPr algn="l" defTabSz="914400" rtl="0" eaLnBrk="1" latinLnBrk="0" hangingPunct="1">
              <a:lnSpc>
                <a:spcPct val="85000"/>
              </a:lnSpc>
              <a:spcBef>
                <a:spcPct val="0"/>
              </a:spcBef>
              <a:buNone/>
              <a:defRPr sz="7200" kern="1200" spc="-50" baseline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IN" sz="2000" i="1" dirty="0"/>
              <a:t>P1</a:t>
            </a:r>
          </a:p>
        </p:txBody>
      </p:sp>
      <p:sp>
        <p:nvSpPr>
          <p:cNvPr id="144" name="Title 2"/>
          <p:cNvSpPr txBox="1">
            <a:spLocks/>
          </p:cNvSpPr>
          <p:nvPr/>
        </p:nvSpPr>
        <p:spPr>
          <a:xfrm>
            <a:off x="9603449" y="3046096"/>
            <a:ext cx="548062" cy="374928"/>
          </a:xfrm>
          <a:prstGeom prst="rect">
            <a:avLst/>
          </a:prstGeom>
          <a:noFill/>
          <a:effectLst/>
        </p:spPr>
        <p:txBody>
          <a:bodyPr vert="horz" lIns="91440" tIns="45720" rIns="91440" bIns="45720" rtlCol="0" anchor="b">
            <a:noAutofit/>
          </a:bodyPr>
          <a:lstStyle>
            <a:lvl1pPr algn="l" defTabSz="914400" rtl="0" eaLnBrk="1" latinLnBrk="0" hangingPunct="1">
              <a:lnSpc>
                <a:spcPct val="85000"/>
              </a:lnSpc>
              <a:spcBef>
                <a:spcPct val="0"/>
              </a:spcBef>
              <a:buNone/>
              <a:defRPr sz="7200" kern="1200" spc="-50" baseline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IN" sz="2000" i="1" dirty="0"/>
              <a:t>P2</a:t>
            </a:r>
          </a:p>
        </p:txBody>
      </p:sp>
      <p:sp>
        <p:nvSpPr>
          <p:cNvPr id="146" name="Title 2"/>
          <p:cNvSpPr txBox="1">
            <a:spLocks/>
          </p:cNvSpPr>
          <p:nvPr/>
        </p:nvSpPr>
        <p:spPr>
          <a:xfrm>
            <a:off x="5937961" y="949627"/>
            <a:ext cx="825169" cy="374928"/>
          </a:xfrm>
          <a:prstGeom prst="rect">
            <a:avLst/>
          </a:prstGeom>
          <a:noFill/>
          <a:effectLst/>
        </p:spPr>
        <p:txBody>
          <a:bodyPr vert="horz" lIns="91440" tIns="45720" rIns="91440" bIns="45720" rtlCol="0" anchor="b">
            <a:noAutofit/>
          </a:bodyPr>
          <a:lstStyle>
            <a:lvl1pPr algn="l" defTabSz="914400" rtl="0" eaLnBrk="1" latinLnBrk="0" hangingPunct="1">
              <a:lnSpc>
                <a:spcPct val="85000"/>
              </a:lnSpc>
              <a:spcBef>
                <a:spcPct val="0"/>
              </a:spcBef>
              <a:buNone/>
              <a:defRPr sz="7200" kern="1200" spc="-50" baseline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IN" sz="2000" i="1" dirty="0">
                <a:solidFill>
                  <a:srgbClr val="FF0000"/>
                </a:solidFill>
              </a:rPr>
              <a:t>3 </a:t>
            </a:r>
            <a:r>
              <a:rPr lang="en-IN" sz="2000" i="1" dirty="0" err="1">
                <a:solidFill>
                  <a:srgbClr val="FF0000"/>
                </a:solidFill>
              </a:rPr>
              <a:t>Ph</a:t>
            </a:r>
            <a:endParaRPr lang="en-IN" sz="2000" i="1" dirty="0">
              <a:solidFill>
                <a:srgbClr val="FF0000"/>
              </a:solidFill>
            </a:endParaRPr>
          </a:p>
        </p:txBody>
      </p:sp>
      <p:sp>
        <p:nvSpPr>
          <p:cNvPr id="147" name="Oval 146"/>
          <p:cNvSpPr/>
          <p:nvPr/>
        </p:nvSpPr>
        <p:spPr>
          <a:xfrm>
            <a:off x="8920914" y="4087971"/>
            <a:ext cx="777923" cy="627797"/>
          </a:xfrm>
          <a:prstGeom prst="ellipse">
            <a:avLst/>
          </a:prstGeom>
          <a:noFill/>
          <a:ln>
            <a:solidFill>
              <a:srgbClr val="FFC000"/>
            </a:solidFill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IN"/>
          </a:p>
        </p:txBody>
      </p:sp>
      <p:sp>
        <p:nvSpPr>
          <p:cNvPr id="148" name="Rectangle 147"/>
          <p:cNvSpPr/>
          <p:nvPr/>
        </p:nvSpPr>
        <p:spPr>
          <a:xfrm>
            <a:off x="7740369" y="4081146"/>
            <a:ext cx="668740" cy="627797"/>
          </a:xfrm>
          <a:prstGeom prst="rect">
            <a:avLst/>
          </a:prstGeom>
          <a:noFill/>
          <a:ln>
            <a:solidFill>
              <a:srgbClr val="FFC000"/>
            </a:solidFill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IN"/>
          </a:p>
        </p:txBody>
      </p:sp>
      <p:cxnSp>
        <p:nvCxnSpPr>
          <p:cNvPr id="149" name="Straight Connector 148"/>
          <p:cNvCxnSpPr/>
          <p:nvPr/>
        </p:nvCxnSpPr>
        <p:spPr>
          <a:xfrm flipH="1">
            <a:off x="6150417" y="4388222"/>
            <a:ext cx="272954" cy="0"/>
          </a:xfrm>
          <a:prstGeom prst="line">
            <a:avLst/>
          </a:prstGeom>
          <a:ln>
            <a:solidFill>
              <a:srgbClr val="FFC000"/>
            </a:solidFill>
          </a:ln>
          <a:effectLst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50" name="Straight Connector 149"/>
          <p:cNvCxnSpPr>
            <a:stCxn id="148" idx="3"/>
            <a:endCxn id="147" idx="2"/>
          </p:cNvCxnSpPr>
          <p:nvPr/>
        </p:nvCxnSpPr>
        <p:spPr>
          <a:xfrm>
            <a:off x="8409109" y="4395045"/>
            <a:ext cx="511805" cy="6825"/>
          </a:xfrm>
          <a:prstGeom prst="line">
            <a:avLst/>
          </a:prstGeom>
          <a:ln>
            <a:solidFill>
              <a:srgbClr val="FFC000"/>
            </a:solidFill>
          </a:ln>
          <a:effectLst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51" name="Straight Arrow Connector 150"/>
          <p:cNvCxnSpPr/>
          <p:nvPr/>
        </p:nvCxnSpPr>
        <p:spPr>
          <a:xfrm>
            <a:off x="11021629" y="4349091"/>
            <a:ext cx="1065563" cy="0"/>
          </a:xfrm>
          <a:prstGeom prst="straightConnector1">
            <a:avLst/>
          </a:prstGeom>
          <a:ln>
            <a:solidFill>
              <a:srgbClr val="FFC000"/>
            </a:solidFill>
            <a:tailEnd type="triangle"/>
          </a:ln>
          <a:effectLst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2" name="Right Arrow 151"/>
          <p:cNvSpPr/>
          <p:nvPr/>
        </p:nvSpPr>
        <p:spPr>
          <a:xfrm>
            <a:off x="11827885" y="4253558"/>
            <a:ext cx="259307" cy="184245"/>
          </a:xfrm>
          <a:prstGeom prst="rightArrow">
            <a:avLst/>
          </a:prstGeom>
          <a:solidFill>
            <a:srgbClr val="FF5050"/>
          </a:solidFill>
          <a:ln>
            <a:solidFill>
              <a:srgbClr val="FFC000"/>
            </a:solidFill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IN"/>
          </a:p>
        </p:txBody>
      </p:sp>
      <p:grpSp>
        <p:nvGrpSpPr>
          <p:cNvPr id="153" name="Group 152"/>
          <p:cNvGrpSpPr/>
          <p:nvPr/>
        </p:nvGrpSpPr>
        <p:grpSpPr>
          <a:xfrm>
            <a:off x="6423365" y="4388221"/>
            <a:ext cx="1309494" cy="13648"/>
            <a:chOff x="1285161" y="3455156"/>
            <a:chExt cx="1309494" cy="13648"/>
          </a:xfrm>
          <a:noFill/>
          <a:effectLst/>
        </p:grpSpPr>
        <p:cxnSp>
          <p:nvCxnSpPr>
            <p:cNvPr id="154" name="Straight Connector 153"/>
            <p:cNvCxnSpPr/>
            <p:nvPr/>
          </p:nvCxnSpPr>
          <p:spPr>
            <a:xfrm>
              <a:off x="1285161" y="3455156"/>
              <a:ext cx="529299" cy="0"/>
            </a:xfrm>
            <a:prstGeom prst="line">
              <a:avLst/>
            </a:prstGeom>
            <a:grpFill/>
            <a:ln>
              <a:solidFill>
                <a:srgbClr val="FFC00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58" name="Straight Connector 157"/>
            <p:cNvCxnSpPr/>
            <p:nvPr/>
          </p:nvCxnSpPr>
          <p:spPr>
            <a:xfrm flipH="1">
              <a:off x="1608512" y="3468804"/>
              <a:ext cx="578726" cy="0"/>
            </a:xfrm>
            <a:prstGeom prst="line">
              <a:avLst/>
            </a:prstGeom>
            <a:grpFill/>
            <a:ln w="38100">
              <a:solidFill>
                <a:srgbClr val="92D050"/>
              </a:solidFill>
            </a:ln>
            <a:effectLst>
              <a:glow rad="139700">
                <a:schemeClr val="accent4">
                  <a:satMod val="175000"/>
                  <a:alpha val="40000"/>
                </a:schemeClr>
              </a:glow>
            </a:effectLst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59" name="Straight Connector 158"/>
            <p:cNvCxnSpPr/>
            <p:nvPr/>
          </p:nvCxnSpPr>
          <p:spPr>
            <a:xfrm>
              <a:off x="2065356" y="3457431"/>
              <a:ext cx="529299" cy="0"/>
            </a:xfrm>
            <a:prstGeom prst="line">
              <a:avLst/>
            </a:prstGeom>
            <a:grpFill/>
            <a:ln>
              <a:solidFill>
                <a:srgbClr val="FFC00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grpSp>
        <p:nvGrpSpPr>
          <p:cNvPr id="160" name="Group 159"/>
          <p:cNvGrpSpPr/>
          <p:nvPr/>
        </p:nvGrpSpPr>
        <p:grpSpPr>
          <a:xfrm>
            <a:off x="9742054" y="4349549"/>
            <a:ext cx="1309494" cy="13648"/>
            <a:chOff x="1285161" y="3455156"/>
            <a:chExt cx="1309494" cy="13648"/>
          </a:xfrm>
          <a:noFill/>
          <a:effectLst/>
        </p:grpSpPr>
        <p:cxnSp>
          <p:nvCxnSpPr>
            <p:cNvPr id="161" name="Straight Connector 160"/>
            <p:cNvCxnSpPr/>
            <p:nvPr/>
          </p:nvCxnSpPr>
          <p:spPr>
            <a:xfrm>
              <a:off x="1285161" y="3455156"/>
              <a:ext cx="529299" cy="0"/>
            </a:xfrm>
            <a:prstGeom prst="line">
              <a:avLst/>
            </a:prstGeom>
            <a:grpFill/>
            <a:ln>
              <a:solidFill>
                <a:srgbClr val="FFC00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62" name="Straight Connector 161"/>
            <p:cNvCxnSpPr/>
            <p:nvPr/>
          </p:nvCxnSpPr>
          <p:spPr>
            <a:xfrm flipH="1">
              <a:off x="1608512" y="3468804"/>
              <a:ext cx="578726" cy="0"/>
            </a:xfrm>
            <a:prstGeom prst="line">
              <a:avLst/>
            </a:prstGeom>
            <a:grpFill/>
            <a:ln w="38100">
              <a:solidFill>
                <a:srgbClr val="92D050"/>
              </a:solidFill>
            </a:ln>
            <a:effectLst>
              <a:glow rad="139700">
                <a:schemeClr val="accent4">
                  <a:satMod val="175000"/>
                  <a:alpha val="40000"/>
                </a:schemeClr>
              </a:glow>
            </a:effectLst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63" name="Straight Connector 162"/>
            <p:cNvCxnSpPr/>
            <p:nvPr/>
          </p:nvCxnSpPr>
          <p:spPr>
            <a:xfrm>
              <a:off x="2065356" y="3457431"/>
              <a:ext cx="529299" cy="0"/>
            </a:xfrm>
            <a:prstGeom prst="line">
              <a:avLst/>
            </a:prstGeom>
            <a:grpFill/>
            <a:ln>
              <a:solidFill>
                <a:srgbClr val="FFC00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164" name="Rectangle 163"/>
          <p:cNvSpPr/>
          <p:nvPr/>
        </p:nvSpPr>
        <p:spPr>
          <a:xfrm flipV="1">
            <a:off x="9125105" y="4339756"/>
            <a:ext cx="405239" cy="106401"/>
          </a:xfrm>
          <a:prstGeom prst="rect">
            <a:avLst/>
          </a:prstGeom>
          <a:solidFill>
            <a:srgbClr val="92D050"/>
          </a:solidFill>
          <a:ln>
            <a:solidFill>
              <a:srgbClr val="FF0000"/>
            </a:solidFill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IN"/>
          </a:p>
        </p:txBody>
      </p:sp>
      <p:sp>
        <p:nvSpPr>
          <p:cNvPr id="165" name="Title 2"/>
          <p:cNvSpPr txBox="1">
            <a:spLocks/>
          </p:cNvSpPr>
          <p:nvPr/>
        </p:nvSpPr>
        <p:spPr>
          <a:xfrm>
            <a:off x="8438346" y="4392396"/>
            <a:ext cx="548062" cy="374928"/>
          </a:xfrm>
          <a:prstGeom prst="rect">
            <a:avLst/>
          </a:prstGeom>
          <a:noFill/>
          <a:effectLst/>
        </p:spPr>
        <p:txBody>
          <a:bodyPr vert="horz" lIns="91440" tIns="45720" rIns="91440" bIns="45720" rtlCol="0" anchor="b">
            <a:noAutofit/>
          </a:bodyPr>
          <a:lstStyle>
            <a:lvl1pPr algn="l" defTabSz="914400" rtl="0" eaLnBrk="1" latinLnBrk="0" hangingPunct="1">
              <a:lnSpc>
                <a:spcPct val="85000"/>
              </a:lnSpc>
              <a:spcBef>
                <a:spcPct val="0"/>
              </a:spcBef>
              <a:buNone/>
              <a:defRPr sz="7200" kern="1200" spc="-50" baseline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IN" sz="2000" i="1" dirty="0"/>
              <a:t>P1</a:t>
            </a:r>
          </a:p>
        </p:txBody>
      </p:sp>
      <p:sp>
        <p:nvSpPr>
          <p:cNvPr id="167" name="Title 2"/>
          <p:cNvSpPr txBox="1">
            <a:spLocks/>
          </p:cNvSpPr>
          <p:nvPr/>
        </p:nvSpPr>
        <p:spPr>
          <a:xfrm>
            <a:off x="9587034" y="4408316"/>
            <a:ext cx="548062" cy="374928"/>
          </a:xfrm>
          <a:prstGeom prst="rect">
            <a:avLst/>
          </a:prstGeom>
          <a:noFill/>
          <a:effectLst/>
        </p:spPr>
        <p:txBody>
          <a:bodyPr vert="horz" lIns="91440" tIns="45720" rIns="91440" bIns="45720" rtlCol="0" anchor="b">
            <a:noAutofit/>
          </a:bodyPr>
          <a:lstStyle>
            <a:lvl1pPr algn="l" defTabSz="914400" rtl="0" eaLnBrk="1" latinLnBrk="0" hangingPunct="1">
              <a:lnSpc>
                <a:spcPct val="85000"/>
              </a:lnSpc>
              <a:spcBef>
                <a:spcPct val="0"/>
              </a:spcBef>
              <a:buNone/>
              <a:defRPr sz="7200" kern="1200" spc="-50" baseline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IN" sz="2000" i="1" dirty="0"/>
              <a:t>P2</a:t>
            </a:r>
          </a:p>
        </p:txBody>
      </p:sp>
      <p:sp>
        <p:nvSpPr>
          <p:cNvPr id="212" name="Rectangle 211"/>
          <p:cNvSpPr/>
          <p:nvPr/>
        </p:nvSpPr>
        <p:spPr>
          <a:xfrm>
            <a:off x="7756205" y="2725751"/>
            <a:ext cx="668740" cy="627797"/>
          </a:xfrm>
          <a:prstGeom prst="rect">
            <a:avLst/>
          </a:prstGeom>
          <a:noFill/>
          <a:ln>
            <a:solidFill>
              <a:srgbClr val="FFC000"/>
            </a:solidFill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IN"/>
          </a:p>
        </p:txBody>
      </p:sp>
      <p:sp>
        <p:nvSpPr>
          <p:cNvPr id="213" name="Rectangle 212"/>
          <p:cNvSpPr/>
          <p:nvPr/>
        </p:nvSpPr>
        <p:spPr>
          <a:xfrm>
            <a:off x="7739790" y="4087971"/>
            <a:ext cx="668740" cy="627797"/>
          </a:xfrm>
          <a:prstGeom prst="rect">
            <a:avLst/>
          </a:prstGeom>
          <a:noFill/>
          <a:ln>
            <a:solidFill>
              <a:srgbClr val="FFC000"/>
            </a:solidFill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IN"/>
          </a:p>
        </p:txBody>
      </p:sp>
      <p:sp>
        <p:nvSpPr>
          <p:cNvPr id="216" name="Title 2"/>
          <p:cNvSpPr txBox="1">
            <a:spLocks/>
          </p:cNvSpPr>
          <p:nvPr/>
        </p:nvSpPr>
        <p:spPr>
          <a:xfrm flipH="1">
            <a:off x="11650595" y="1443066"/>
            <a:ext cx="548062" cy="374928"/>
          </a:xfrm>
          <a:prstGeom prst="rect">
            <a:avLst/>
          </a:prstGeom>
          <a:noFill/>
          <a:effectLst/>
        </p:spPr>
        <p:txBody>
          <a:bodyPr vert="horz" lIns="91440" tIns="45720" rIns="91440" bIns="45720" rtlCol="0" anchor="b">
            <a:noAutofit/>
          </a:bodyPr>
          <a:lstStyle>
            <a:lvl1pPr algn="l" defTabSz="914400" rtl="0" eaLnBrk="1" latinLnBrk="0" hangingPunct="1">
              <a:lnSpc>
                <a:spcPct val="85000"/>
              </a:lnSpc>
              <a:spcBef>
                <a:spcPct val="0"/>
              </a:spcBef>
              <a:buNone/>
              <a:defRPr sz="7200" kern="1200" spc="-50" baseline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IN" sz="2000" i="1" dirty="0"/>
              <a:t>F3</a:t>
            </a:r>
          </a:p>
        </p:txBody>
      </p:sp>
      <p:sp>
        <p:nvSpPr>
          <p:cNvPr id="170" name="Oval 169"/>
          <p:cNvSpPr/>
          <p:nvPr/>
        </p:nvSpPr>
        <p:spPr>
          <a:xfrm>
            <a:off x="8929334" y="5057708"/>
            <a:ext cx="777923" cy="627797"/>
          </a:xfrm>
          <a:prstGeom prst="ellipse">
            <a:avLst/>
          </a:prstGeom>
          <a:noFill/>
          <a:ln>
            <a:solidFill>
              <a:srgbClr val="FFC000"/>
            </a:solidFill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IN"/>
          </a:p>
        </p:txBody>
      </p:sp>
      <p:sp>
        <p:nvSpPr>
          <p:cNvPr id="171" name="Rectangle 170"/>
          <p:cNvSpPr/>
          <p:nvPr/>
        </p:nvSpPr>
        <p:spPr>
          <a:xfrm>
            <a:off x="7748789" y="5050883"/>
            <a:ext cx="668740" cy="627797"/>
          </a:xfrm>
          <a:prstGeom prst="rect">
            <a:avLst/>
          </a:prstGeom>
          <a:noFill/>
          <a:ln>
            <a:solidFill>
              <a:srgbClr val="FFC000"/>
            </a:solidFill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IN"/>
          </a:p>
        </p:txBody>
      </p:sp>
      <p:cxnSp>
        <p:nvCxnSpPr>
          <p:cNvPr id="172" name="Straight Connector 171"/>
          <p:cNvCxnSpPr/>
          <p:nvPr/>
        </p:nvCxnSpPr>
        <p:spPr>
          <a:xfrm flipH="1">
            <a:off x="6158837" y="5357959"/>
            <a:ext cx="272954" cy="0"/>
          </a:xfrm>
          <a:prstGeom prst="line">
            <a:avLst/>
          </a:prstGeom>
          <a:ln>
            <a:solidFill>
              <a:srgbClr val="FFC000"/>
            </a:solidFill>
          </a:ln>
          <a:effectLst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73" name="Straight Connector 172"/>
          <p:cNvCxnSpPr>
            <a:stCxn id="171" idx="3"/>
            <a:endCxn id="170" idx="2"/>
          </p:cNvCxnSpPr>
          <p:nvPr/>
        </p:nvCxnSpPr>
        <p:spPr>
          <a:xfrm>
            <a:off x="8417529" y="5364782"/>
            <a:ext cx="511805" cy="6825"/>
          </a:xfrm>
          <a:prstGeom prst="line">
            <a:avLst/>
          </a:prstGeom>
          <a:ln>
            <a:solidFill>
              <a:srgbClr val="FFC000"/>
            </a:solidFill>
          </a:ln>
          <a:effectLst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176" name="Group 175"/>
          <p:cNvGrpSpPr/>
          <p:nvPr/>
        </p:nvGrpSpPr>
        <p:grpSpPr>
          <a:xfrm>
            <a:off x="6431785" y="5357958"/>
            <a:ext cx="1309494" cy="13648"/>
            <a:chOff x="1285161" y="3455156"/>
            <a:chExt cx="1309494" cy="13648"/>
          </a:xfrm>
          <a:noFill/>
          <a:effectLst/>
        </p:grpSpPr>
        <p:cxnSp>
          <p:nvCxnSpPr>
            <p:cNvPr id="177" name="Straight Connector 176"/>
            <p:cNvCxnSpPr/>
            <p:nvPr/>
          </p:nvCxnSpPr>
          <p:spPr>
            <a:xfrm>
              <a:off x="1285161" y="3455156"/>
              <a:ext cx="529299" cy="0"/>
            </a:xfrm>
            <a:prstGeom prst="line">
              <a:avLst/>
            </a:prstGeom>
            <a:grpFill/>
            <a:ln>
              <a:solidFill>
                <a:srgbClr val="FFC00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78" name="Straight Connector 177"/>
            <p:cNvCxnSpPr/>
            <p:nvPr/>
          </p:nvCxnSpPr>
          <p:spPr>
            <a:xfrm flipH="1">
              <a:off x="1608512" y="3468804"/>
              <a:ext cx="578726" cy="0"/>
            </a:xfrm>
            <a:prstGeom prst="line">
              <a:avLst/>
            </a:prstGeom>
            <a:grpFill/>
            <a:ln w="38100">
              <a:solidFill>
                <a:srgbClr val="92D050"/>
              </a:solidFill>
            </a:ln>
            <a:effectLst>
              <a:glow rad="139700">
                <a:schemeClr val="accent4">
                  <a:satMod val="175000"/>
                  <a:alpha val="40000"/>
                </a:schemeClr>
              </a:glow>
            </a:effectLst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79" name="Straight Connector 178"/>
            <p:cNvCxnSpPr/>
            <p:nvPr/>
          </p:nvCxnSpPr>
          <p:spPr>
            <a:xfrm>
              <a:off x="2065356" y="3457431"/>
              <a:ext cx="529299" cy="0"/>
            </a:xfrm>
            <a:prstGeom prst="line">
              <a:avLst/>
            </a:prstGeom>
            <a:grpFill/>
            <a:ln>
              <a:solidFill>
                <a:srgbClr val="FFC00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grpSp>
        <p:nvGrpSpPr>
          <p:cNvPr id="180" name="Group 179"/>
          <p:cNvGrpSpPr/>
          <p:nvPr/>
        </p:nvGrpSpPr>
        <p:grpSpPr>
          <a:xfrm>
            <a:off x="9750474" y="5319286"/>
            <a:ext cx="1309494" cy="13648"/>
            <a:chOff x="1285161" y="3455156"/>
            <a:chExt cx="1309494" cy="13648"/>
          </a:xfrm>
          <a:noFill/>
          <a:effectLst/>
        </p:grpSpPr>
        <p:cxnSp>
          <p:nvCxnSpPr>
            <p:cNvPr id="181" name="Straight Connector 180"/>
            <p:cNvCxnSpPr/>
            <p:nvPr/>
          </p:nvCxnSpPr>
          <p:spPr>
            <a:xfrm>
              <a:off x="1285161" y="3455156"/>
              <a:ext cx="529299" cy="0"/>
            </a:xfrm>
            <a:prstGeom prst="line">
              <a:avLst/>
            </a:prstGeom>
            <a:grpFill/>
            <a:ln>
              <a:solidFill>
                <a:srgbClr val="FFC00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2" name="Straight Connector 181"/>
            <p:cNvCxnSpPr/>
            <p:nvPr/>
          </p:nvCxnSpPr>
          <p:spPr>
            <a:xfrm flipH="1">
              <a:off x="1608512" y="3468804"/>
              <a:ext cx="578726" cy="0"/>
            </a:xfrm>
            <a:prstGeom prst="line">
              <a:avLst/>
            </a:prstGeom>
            <a:grpFill/>
            <a:ln w="38100">
              <a:solidFill>
                <a:srgbClr val="92D050"/>
              </a:solidFill>
            </a:ln>
            <a:effectLst>
              <a:glow rad="139700">
                <a:schemeClr val="accent4">
                  <a:satMod val="175000"/>
                  <a:alpha val="40000"/>
                </a:schemeClr>
              </a:glow>
            </a:effectLst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3" name="Straight Connector 182"/>
            <p:cNvCxnSpPr/>
            <p:nvPr/>
          </p:nvCxnSpPr>
          <p:spPr>
            <a:xfrm>
              <a:off x="2065356" y="3457431"/>
              <a:ext cx="529299" cy="0"/>
            </a:xfrm>
            <a:prstGeom prst="line">
              <a:avLst/>
            </a:prstGeom>
            <a:grpFill/>
            <a:ln>
              <a:solidFill>
                <a:srgbClr val="FFC00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184" name="Rectangle 183"/>
          <p:cNvSpPr/>
          <p:nvPr/>
        </p:nvSpPr>
        <p:spPr>
          <a:xfrm flipV="1">
            <a:off x="9133525" y="5294253"/>
            <a:ext cx="405239" cy="106401"/>
          </a:xfrm>
          <a:prstGeom prst="rect">
            <a:avLst/>
          </a:prstGeom>
          <a:solidFill>
            <a:srgbClr val="92D050"/>
          </a:solidFill>
          <a:ln>
            <a:solidFill>
              <a:srgbClr val="FF0000"/>
            </a:solidFill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IN"/>
          </a:p>
        </p:txBody>
      </p:sp>
      <p:sp>
        <p:nvSpPr>
          <p:cNvPr id="185" name="Title 2"/>
          <p:cNvSpPr txBox="1">
            <a:spLocks/>
          </p:cNvSpPr>
          <p:nvPr/>
        </p:nvSpPr>
        <p:spPr>
          <a:xfrm>
            <a:off x="8446766" y="5362133"/>
            <a:ext cx="548062" cy="374928"/>
          </a:xfrm>
          <a:prstGeom prst="rect">
            <a:avLst/>
          </a:prstGeom>
          <a:noFill/>
          <a:effectLst/>
        </p:spPr>
        <p:txBody>
          <a:bodyPr vert="horz" lIns="91440" tIns="45720" rIns="91440" bIns="45720" rtlCol="0" anchor="b">
            <a:noAutofit/>
          </a:bodyPr>
          <a:lstStyle>
            <a:lvl1pPr algn="l" defTabSz="914400" rtl="0" eaLnBrk="1" latinLnBrk="0" hangingPunct="1">
              <a:lnSpc>
                <a:spcPct val="85000"/>
              </a:lnSpc>
              <a:spcBef>
                <a:spcPct val="0"/>
              </a:spcBef>
              <a:buNone/>
              <a:defRPr sz="7200" kern="1200" spc="-50" baseline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IN" sz="2000" i="1" dirty="0"/>
              <a:t>P1</a:t>
            </a:r>
          </a:p>
        </p:txBody>
      </p:sp>
      <p:sp>
        <p:nvSpPr>
          <p:cNvPr id="187" name="Title 2"/>
          <p:cNvSpPr txBox="1">
            <a:spLocks/>
          </p:cNvSpPr>
          <p:nvPr/>
        </p:nvSpPr>
        <p:spPr>
          <a:xfrm>
            <a:off x="9595454" y="5378053"/>
            <a:ext cx="548062" cy="374928"/>
          </a:xfrm>
          <a:prstGeom prst="rect">
            <a:avLst/>
          </a:prstGeom>
          <a:noFill/>
          <a:effectLst/>
        </p:spPr>
        <p:txBody>
          <a:bodyPr vert="horz" lIns="91440" tIns="45720" rIns="91440" bIns="45720" rtlCol="0" anchor="b">
            <a:noAutofit/>
          </a:bodyPr>
          <a:lstStyle>
            <a:lvl1pPr algn="l" defTabSz="914400" rtl="0" eaLnBrk="1" latinLnBrk="0" hangingPunct="1">
              <a:lnSpc>
                <a:spcPct val="85000"/>
              </a:lnSpc>
              <a:spcBef>
                <a:spcPct val="0"/>
              </a:spcBef>
              <a:buNone/>
              <a:defRPr sz="7200" kern="1200" spc="-50" baseline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IN" sz="2000" i="1" dirty="0"/>
              <a:t>P2</a:t>
            </a:r>
          </a:p>
        </p:txBody>
      </p:sp>
      <p:sp>
        <p:nvSpPr>
          <p:cNvPr id="215" name="Title 2"/>
          <p:cNvSpPr txBox="1">
            <a:spLocks/>
          </p:cNvSpPr>
          <p:nvPr/>
        </p:nvSpPr>
        <p:spPr>
          <a:xfrm>
            <a:off x="10997271" y="4935260"/>
            <a:ext cx="548062" cy="374928"/>
          </a:xfrm>
          <a:prstGeom prst="rect">
            <a:avLst/>
          </a:prstGeom>
          <a:noFill/>
          <a:effectLst/>
        </p:spPr>
        <p:txBody>
          <a:bodyPr vert="horz" lIns="91440" tIns="45720" rIns="91440" bIns="45720" rtlCol="0" anchor="b">
            <a:noAutofit/>
          </a:bodyPr>
          <a:lstStyle>
            <a:lvl1pPr algn="l" defTabSz="914400" rtl="0" eaLnBrk="1" latinLnBrk="0" hangingPunct="1">
              <a:lnSpc>
                <a:spcPct val="85000"/>
              </a:lnSpc>
              <a:spcBef>
                <a:spcPct val="0"/>
              </a:spcBef>
              <a:buNone/>
              <a:defRPr sz="7200" kern="1200" spc="-50" baseline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IN" sz="2000" i="1" dirty="0"/>
              <a:t>F1</a:t>
            </a:r>
          </a:p>
        </p:txBody>
      </p:sp>
      <p:cxnSp>
        <p:nvCxnSpPr>
          <p:cNvPr id="218" name="Straight Arrow Connector 217"/>
          <p:cNvCxnSpPr/>
          <p:nvPr/>
        </p:nvCxnSpPr>
        <p:spPr>
          <a:xfrm>
            <a:off x="11038088" y="5319161"/>
            <a:ext cx="552620" cy="12242"/>
          </a:xfrm>
          <a:prstGeom prst="straightConnector1">
            <a:avLst/>
          </a:prstGeom>
          <a:ln>
            <a:solidFill>
              <a:srgbClr val="FFC000"/>
            </a:solidFill>
            <a:tailEnd type="triangle"/>
          </a:ln>
          <a:effectLst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19" name="Right Arrow 218"/>
          <p:cNvSpPr/>
          <p:nvPr/>
        </p:nvSpPr>
        <p:spPr>
          <a:xfrm flipH="1">
            <a:off x="11331402" y="5235870"/>
            <a:ext cx="259307" cy="184245"/>
          </a:xfrm>
          <a:prstGeom prst="rightArrow">
            <a:avLst/>
          </a:prstGeom>
          <a:solidFill>
            <a:srgbClr val="FF0000"/>
          </a:solidFill>
          <a:ln>
            <a:solidFill>
              <a:srgbClr val="FFC000"/>
            </a:solidFill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IN"/>
          </a:p>
        </p:txBody>
      </p:sp>
      <p:sp>
        <p:nvSpPr>
          <p:cNvPr id="220" name="Title 2"/>
          <p:cNvSpPr txBox="1">
            <a:spLocks/>
          </p:cNvSpPr>
          <p:nvPr/>
        </p:nvSpPr>
        <p:spPr>
          <a:xfrm>
            <a:off x="9271818" y="2376825"/>
            <a:ext cx="391376" cy="191295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>
            <a:lvl1pPr algn="l" defTabSz="914400" rtl="0" eaLnBrk="1" latinLnBrk="0" hangingPunct="1">
              <a:lnSpc>
                <a:spcPct val="85000"/>
              </a:lnSpc>
              <a:spcBef>
                <a:spcPct val="0"/>
              </a:spcBef>
              <a:buNone/>
              <a:defRPr sz="7200" kern="1200" spc="-50" baseline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IN" sz="1000" i="1" dirty="0"/>
              <a:t>S2</a:t>
            </a:r>
          </a:p>
        </p:txBody>
      </p:sp>
      <p:sp>
        <p:nvSpPr>
          <p:cNvPr id="221" name="Title 2"/>
          <p:cNvSpPr txBox="1">
            <a:spLocks/>
          </p:cNvSpPr>
          <p:nvPr/>
        </p:nvSpPr>
        <p:spPr>
          <a:xfrm>
            <a:off x="9005994" y="2369283"/>
            <a:ext cx="391376" cy="191295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>
            <a:lvl1pPr algn="l" defTabSz="914400" rtl="0" eaLnBrk="1" latinLnBrk="0" hangingPunct="1">
              <a:lnSpc>
                <a:spcPct val="85000"/>
              </a:lnSpc>
              <a:spcBef>
                <a:spcPct val="0"/>
              </a:spcBef>
              <a:buNone/>
              <a:defRPr sz="7200" kern="1200" spc="-50" baseline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IN" sz="1000" i="1" dirty="0"/>
              <a:t>S1</a:t>
            </a:r>
          </a:p>
        </p:txBody>
      </p:sp>
      <p:sp>
        <p:nvSpPr>
          <p:cNvPr id="141" name="Oval 140"/>
          <p:cNvSpPr/>
          <p:nvPr/>
        </p:nvSpPr>
        <p:spPr>
          <a:xfrm>
            <a:off x="8920914" y="5947996"/>
            <a:ext cx="777923" cy="627797"/>
          </a:xfrm>
          <a:prstGeom prst="ellipse">
            <a:avLst/>
          </a:prstGeom>
          <a:noFill/>
          <a:ln>
            <a:solidFill>
              <a:srgbClr val="FFC000"/>
            </a:solidFill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IN"/>
          </a:p>
        </p:txBody>
      </p:sp>
      <p:sp>
        <p:nvSpPr>
          <p:cNvPr id="145" name="Rectangle 144"/>
          <p:cNvSpPr/>
          <p:nvPr/>
        </p:nvSpPr>
        <p:spPr>
          <a:xfrm>
            <a:off x="7740369" y="5941171"/>
            <a:ext cx="668740" cy="627797"/>
          </a:xfrm>
          <a:prstGeom prst="rect">
            <a:avLst/>
          </a:prstGeom>
          <a:noFill/>
          <a:ln>
            <a:solidFill>
              <a:srgbClr val="FFC000"/>
            </a:solidFill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IN"/>
          </a:p>
        </p:txBody>
      </p:sp>
      <p:cxnSp>
        <p:nvCxnSpPr>
          <p:cNvPr id="155" name="Straight Connector 154"/>
          <p:cNvCxnSpPr/>
          <p:nvPr/>
        </p:nvCxnSpPr>
        <p:spPr>
          <a:xfrm flipH="1">
            <a:off x="6150417" y="6248247"/>
            <a:ext cx="272954" cy="0"/>
          </a:xfrm>
          <a:prstGeom prst="line">
            <a:avLst/>
          </a:prstGeom>
          <a:ln>
            <a:solidFill>
              <a:srgbClr val="FFC000"/>
            </a:solidFill>
          </a:ln>
          <a:effectLst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56" name="Straight Connector 155"/>
          <p:cNvCxnSpPr>
            <a:stCxn id="145" idx="3"/>
            <a:endCxn id="141" idx="2"/>
          </p:cNvCxnSpPr>
          <p:nvPr/>
        </p:nvCxnSpPr>
        <p:spPr>
          <a:xfrm>
            <a:off x="8409109" y="6255070"/>
            <a:ext cx="511805" cy="6825"/>
          </a:xfrm>
          <a:prstGeom prst="line">
            <a:avLst/>
          </a:prstGeom>
          <a:ln>
            <a:solidFill>
              <a:srgbClr val="FFC000"/>
            </a:solidFill>
          </a:ln>
          <a:effectLst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157" name="Group 156"/>
          <p:cNvGrpSpPr/>
          <p:nvPr/>
        </p:nvGrpSpPr>
        <p:grpSpPr>
          <a:xfrm>
            <a:off x="6423365" y="6248246"/>
            <a:ext cx="1309494" cy="13648"/>
            <a:chOff x="1285161" y="3455156"/>
            <a:chExt cx="1309494" cy="13648"/>
          </a:xfrm>
          <a:noFill/>
          <a:effectLst/>
        </p:grpSpPr>
        <p:cxnSp>
          <p:nvCxnSpPr>
            <p:cNvPr id="168" name="Straight Connector 167"/>
            <p:cNvCxnSpPr/>
            <p:nvPr/>
          </p:nvCxnSpPr>
          <p:spPr>
            <a:xfrm>
              <a:off x="1285161" y="3455156"/>
              <a:ext cx="529299" cy="0"/>
            </a:xfrm>
            <a:prstGeom prst="line">
              <a:avLst/>
            </a:prstGeom>
            <a:grpFill/>
            <a:ln>
              <a:solidFill>
                <a:srgbClr val="FFC00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69" name="Straight Connector 168"/>
            <p:cNvCxnSpPr/>
            <p:nvPr/>
          </p:nvCxnSpPr>
          <p:spPr>
            <a:xfrm flipH="1">
              <a:off x="1608512" y="3468804"/>
              <a:ext cx="578726" cy="0"/>
            </a:xfrm>
            <a:prstGeom prst="line">
              <a:avLst/>
            </a:prstGeom>
            <a:grpFill/>
            <a:ln w="38100">
              <a:solidFill>
                <a:srgbClr val="92D050"/>
              </a:solidFill>
            </a:ln>
            <a:effectLst>
              <a:glow rad="139700">
                <a:schemeClr val="accent4">
                  <a:satMod val="175000"/>
                  <a:alpha val="40000"/>
                </a:schemeClr>
              </a:glow>
            </a:effectLst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74" name="Straight Connector 173"/>
            <p:cNvCxnSpPr/>
            <p:nvPr/>
          </p:nvCxnSpPr>
          <p:spPr>
            <a:xfrm>
              <a:off x="2065356" y="3457431"/>
              <a:ext cx="529299" cy="0"/>
            </a:xfrm>
            <a:prstGeom prst="line">
              <a:avLst/>
            </a:prstGeom>
            <a:grpFill/>
            <a:ln>
              <a:solidFill>
                <a:srgbClr val="FFC00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grpSp>
        <p:nvGrpSpPr>
          <p:cNvPr id="175" name="Group 174"/>
          <p:cNvGrpSpPr/>
          <p:nvPr/>
        </p:nvGrpSpPr>
        <p:grpSpPr>
          <a:xfrm>
            <a:off x="9742054" y="6209574"/>
            <a:ext cx="1309494" cy="13648"/>
            <a:chOff x="1285161" y="3455156"/>
            <a:chExt cx="1309494" cy="13648"/>
          </a:xfrm>
          <a:noFill/>
          <a:effectLst/>
        </p:grpSpPr>
        <p:cxnSp>
          <p:nvCxnSpPr>
            <p:cNvPr id="188" name="Straight Connector 187"/>
            <p:cNvCxnSpPr/>
            <p:nvPr/>
          </p:nvCxnSpPr>
          <p:spPr>
            <a:xfrm>
              <a:off x="1285161" y="3455156"/>
              <a:ext cx="529299" cy="0"/>
            </a:xfrm>
            <a:prstGeom prst="line">
              <a:avLst/>
            </a:prstGeom>
            <a:grpFill/>
            <a:ln>
              <a:solidFill>
                <a:srgbClr val="FFC00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7" name="Straight Connector 216"/>
            <p:cNvCxnSpPr/>
            <p:nvPr/>
          </p:nvCxnSpPr>
          <p:spPr>
            <a:xfrm flipH="1">
              <a:off x="1608512" y="3468804"/>
              <a:ext cx="578726" cy="0"/>
            </a:xfrm>
            <a:prstGeom prst="line">
              <a:avLst/>
            </a:prstGeom>
            <a:grpFill/>
            <a:ln w="38100">
              <a:solidFill>
                <a:srgbClr val="92D050"/>
              </a:solidFill>
            </a:ln>
            <a:effectLst>
              <a:glow rad="139700">
                <a:schemeClr val="accent4">
                  <a:satMod val="175000"/>
                  <a:alpha val="40000"/>
                </a:schemeClr>
              </a:glow>
            </a:effectLst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4" name="Straight Connector 223"/>
            <p:cNvCxnSpPr/>
            <p:nvPr/>
          </p:nvCxnSpPr>
          <p:spPr>
            <a:xfrm>
              <a:off x="2065356" y="3457431"/>
              <a:ext cx="529299" cy="0"/>
            </a:xfrm>
            <a:prstGeom prst="line">
              <a:avLst/>
            </a:prstGeom>
            <a:grpFill/>
            <a:ln>
              <a:solidFill>
                <a:srgbClr val="FFC00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225" name="Rectangle 224"/>
          <p:cNvSpPr/>
          <p:nvPr/>
        </p:nvSpPr>
        <p:spPr>
          <a:xfrm flipV="1">
            <a:off x="9125105" y="6199781"/>
            <a:ext cx="405239" cy="106401"/>
          </a:xfrm>
          <a:prstGeom prst="rect">
            <a:avLst/>
          </a:prstGeom>
          <a:solidFill>
            <a:srgbClr val="92D050"/>
          </a:solidFill>
          <a:ln>
            <a:solidFill>
              <a:srgbClr val="FF0000"/>
            </a:solidFill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IN"/>
          </a:p>
        </p:txBody>
      </p:sp>
      <p:sp>
        <p:nvSpPr>
          <p:cNvPr id="226" name="Title 2"/>
          <p:cNvSpPr txBox="1">
            <a:spLocks/>
          </p:cNvSpPr>
          <p:nvPr/>
        </p:nvSpPr>
        <p:spPr>
          <a:xfrm>
            <a:off x="8438346" y="6252421"/>
            <a:ext cx="548062" cy="374928"/>
          </a:xfrm>
          <a:prstGeom prst="rect">
            <a:avLst/>
          </a:prstGeom>
          <a:noFill/>
          <a:effectLst/>
        </p:spPr>
        <p:txBody>
          <a:bodyPr vert="horz" lIns="91440" tIns="45720" rIns="91440" bIns="45720" rtlCol="0" anchor="b">
            <a:noAutofit/>
          </a:bodyPr>
          <a:lstStyle>
            <a:lvl1pPr algn="l" defTabSz="914400" rtl="0" eaLnBrk="1" latinLnBrk="0" hangingPunct="1">
              <a:lnSpc>
                <a:spcPct val="85000"/>
              </a:lnSpc>
              <a:spcBef>
                <a:spcPct val="0"/>
              </a:spcBef>
              <a:buNone/>
              <a:defRPr sz="7200" kern="1200" spc="-50" baseline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IN" sz="2000" i="1" dirty="0"/>
              <a:t>P1</a:t>
            </a:r>
          </a:p>
        </p:txBody>
      </p:sp>
      <p:sp>
        <p:nvSpPr>
          <p:cNvPr id="228" name="Title 2"/>
          <p:cNvSpPr txBox="1">
            <a:spLocks/>
          </p:cNvSpPr>
          <p:nvPr/>
        </p:nvSpPr>
        <p:spPr>
          <a:xfrm>
            <a:off x="9587034" y="6268341"/>
            <a:ext cx="548062" cy="374928"/>
          </a:xfrm>
          <a:prstGeom prst="rect">
            <a:avLst/>
          </a:prstGeom>
          <a:noFill/>
          <a:effectLst/>
        </p:spPr>
        <p:txBody>
          <a:bodyPr vert="horz" lIns="91440" tIns="45720" rIns="91440" bIns="45720" rtlCol="0" anchor="b">
            <a:noAutofit/>
          </a:bodyPr>
          <a:lstStyle>
            <a:lvl1pPr algn="l" defTabSz="914400" rtl="0" eaLnBrk="1" latinLnBrk="0" hangingPunct="1">
              <a:lnSpc>
                <a:spcPct val="85000"/>
              </a:lnSpc>
              <a:spcBef>
                <a:spcPct val="0"/>
              </a:spcBef>
              <a:buNone/>
              <a:defRPr sz="7200" kern="1200" spc="-50" baseline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IN" sz="2000" i="1" dirty="0"/>
              <a:t>P2</a:t>
            </a:r>
          </a:p>
        </p:txBody>
      </p:sp>
      <p:sp>
        <p:nvSpPr>
          <p:cNvPr id="229" name="Title 2"/>
          <p:cNvSpPr txBox="1">
            <a:spLocks/>
          </p:cNvSpPr>
          <p:nvPr/>
        </p:nvSpPr>
        <p:spPr>
          <a:xfrm>
            <a:off x="11132599" y="6283532"/>
            <a:ext cx="548062" cy="374928"/>
          </a:xfrm>
          <a:prstGeom prst="rect">
            <a:avLst/>
          </a:prstGeom>
          <a:noFill/>
          <a:effectLst/>
        </p:spPr>
        <p:txBody>
          <a:bodyPr vert="horz" lIns="91440" tIns="45720" rIns="91440" bIns="45720" rtlCol="0" anchor="b">
            <a:noAutofit/>
          </a:bodyPr>
          <a:lstStyle>
            <a:lvl1pPr algn="l" defTabSz="914400" rtl="0" eaLnBrk="1" latinLnBrk="0" hangingPunct="1">
              <a:lnSpc>
                <a:spcPct val="85000"/>
              </a:lnSpc>
              <a:spcBef>
                <a:spcPct val="0"/>
              </a:spcBef>
              <a:buNone/>
              <a:defRPr sz="7200" kern="1200" spc="-50" baseline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IN" sz="2000" i="1" dirty="0"/>
              <a:t>F2</a:t>
            </a:r>
          </a:p>
        </p:txBody>
      </p:sp>
      <p:cxnSp>
        <p:nvCxnSpPr>
          <p:cNvPr id="230" name="Straight Arrow Connector 229"/>
          <p:cNvCxnSpPr/>
          <p:nvPr/>
        </p:nvCxnSpPr>
        <p:spPr>
          <a:xfrm>
            <a:off x="11029668" y="6209449"/>
            <a:ext cx="552620" cy="12242"/>
          </a:xfrm>
          <a:prstGeom prst="straightConnector1">
            <a:avLst/>
          </a:prstGeom>
          <a:ln>
            <a:solidFill>
              <a:srgbClr val="FFC000"/>
            </a:solidFill>
            <a:tailEnd type="triangle"/>
          </a:ln>
          <a:effectLst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31" name="Right Arrow 230"/>
          <p:cNvSpPr/>
          <p:nvPr/>
        </p:nvSpPr>
        <p:spPr>
          <a:xfrm flipH="1">
            <a:off x="11322982" y="6126158"/>
            <a:ext cx="259307" cy="184245"/>
          </a:xfrm>
          <a:prstGeom prst="rightArrow">
            <a:avLst/>
          </a:prstGeom>
          <a:solidFill>
            <a:srgbClr val="FF0000"/>
          </a:solidFill>
          <a:ln>
            <a:solidFill>
              <a:srgbClr val="FFC000"/>
            </a:solidFill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IN"/>
          </a:p>
        </p:txBody>
      </p:sp>
      <p:sp>
        <p:nvSpPr>
          <p:cNvPr id="233" name="Title 2"/>
          <p:cNvSpPr txBox="1">
            <a:spLocks/>
          </p:cNvSpPr>
          <p:nvPr/>
        </p:nvSpPr>
        <p:spPr>
          <a:xfrm flipH="1">
            <a:off x="11625572" y="2578102"/>
            <a:ext cx="548062" cy="374928"/>
          </a:xfrm>
          <a:prstGeom prst="rect">
            <a:avLst/>
          </a:prstGeom>
          <a:noFill/>
          <a:effectLst/>
        </p:spPr>
        <p:txBody>
          <a:bodyPr vert="horz" lIns="91440" tIns="45720" rIns="91440" bIns="45720" rtlCol="0" anchor="b">
            <a:noAutofit/>
          </a:bodyPr>
          <a:lstStyle>
            <a:lvl1pPr algn="l" defTabSz="914400" rtl="0" eaLnBrk="1" latinLnBrk="0" hangingPunct="1">
              <a:lnSpc>
                <a:spcPct val="85000"/>
              </a:lnSpc>
              <a:spcBef>
                <a:spcPct val="0"/>
              </a:spcBef>
              <a:buNone/>
              <a:defRPr sz="7200" kern="1200" spc="-50" baseline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IN" sz="2000" i="1" dirty="0"/>
              <a:t>F4</a:t>
            </a:r>
          </a:p>
        </p:txBody>
      </p:sp>
      <p:sp>
        <p:nvSpPr>
          <p:cNvPr id="234" name="Title 2"/>
          <p:cNvSpPr txBox="1">
            <a:spLocks/>
          </p:cNvSpPr>
          <p:nvPr/>
        </p:nvSpPr>
        <p:spPr>
          <a:xfrm flipH="1">
            <a:off x="11598276" y="3901942"/>
            <a:ext cx="548062" cy="374928"/>
          </a:xfrm>
          <a:prstGeom prst="rect">
            <a:avLst/>
          </a:prstGeom>
          <a:noFill/>
          <a:effectLst/>
        </p:spPr>
        <p:txBody>
          <a:bodyPr vert="horz" lIns="91440" tIns="45720" rIns="91440" bIns="45720" rtlCol="0" anchor="b">
            <a:noAutofit/>
          </a:bodyPr>
          <a:lstStyle>
            <a:lvl1pPr algn="l" defTabSz="914400" rtl="0" eaLnBrk="1" latinLnBrk="0" hangingPunct="1">
              <a:lnSpc>
                <a:spcPct val="85000"/>
              </a:lnSpc>
              <a:spcBef>
                <a:spcPct val="0"/>
              </a:spcBef>
              <a:buNone/>
              <a:defRPr sz="7200" kern="1200" spc="-50" baseline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IN" sz="2000" i="1" dirty="0"/>
              <a:t>F5</a:t>
            </a:r>
          </a:p>
        </p:txBody>
      </p:sp>
      <p:pic>
        <p:nvPicPr>
          <p:cNvPr id="113" name="Picture 4" descr="APTRANSCO ⚡️⚡️ - Electricity Transmission Company - APTRANSCO | LinkedIn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7541" y="17768"/>
            <a:ext cx="1057360" cy="97547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14" name="Title 2"/>
          <p:cNvSpPr txBox="1">
            <a:spLocks/>
          </p:cNvSpPr>
          <p:nvPr/>
        </p:nvSpPr>
        <p:spPr>
          <a:xfrm>
            <a:off x="9268625" y="2386807"/>
            <a:ext cx="391376" cy="191295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>
            <a:lvl1pPr algn="l" defTabSz="914400" rtl="0" eaLnBrk="1" latinLnBrk="0" hangingPunct="1">
              <a:lnSpc>
                <a:spcPct val="85000"/>
              </a:lnSpc>
              <a:spcBef>
                <a:spcPct val="0"/>
              </a:spcBef>
              <a:buNone/>
              <a:defRPr sz="7200" kern="1200" spc="-50" baseline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IN" sz="1000" i="1" dirty="0"/>
              <a:t>S2</a:t>
            </a:r>
          </a:p>
        </p:txBody>
      </p:sp>
      <p:sp>
        <p:nvSpPr>
          <p:cNvPr id="115" name="Title 2"/>
          <p:cNvSpPr txBox="1">
            <a:spLocks/>
          </p:cNvSpPr>
          <p:nvPr/>
        </p:nvSpPr>
        <p:spPr>
          <a:xfrm>
            <a:off x="9002801" y="2379265"/>
            <a:ext cx="391376" cy="191295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>
            <a:lvl1pPr algn="l" defTabSz="914400" rtl="0" eaLnBrk="1" latinLnBrk="0" hangingPunct="1">
              <a:lnSpc>
                <a:spcPct val="85000"/>
              </a:lnSpc>
              <a:spcBef>
                <a:spcPct val="0"/>
              </a:spcBef>
              <a:buNone/>
              <a:defRPr sz="7200" kern="1200" spc="-50" baseline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IN" sz="1000" i="1" dirty="0"/>
              <a:t>S1</a:t>
            </a:r>
          </a:p>
        </p:txBody>
      </p:sp>
      <p:sp>
        <p:nvSpPr>
          <p:cNvPr id="2" name="Slide Number Placeholder 1">
            <a:extLst>
              <a:ext uri="{FF2B5EF4-FFF2-40B4-BE49-F238E27FC236}">
                <a16:creationId xmlns:a16="http://schemas.microsoft.com/office/drawing/2014/main" id="{77BF5AD9-4157-A963-5DAA-ECFA4596947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>
            <a:normAutofit lnSpcReduction="10000"/>
          </a:bodyPr>
          <a:lstStyle/>
          <a:p>
            <a:fld id="{19C1AEB4-7037-4088-A46E-D96AF956DC0D}" type="slidenum">
              <a:rPr lang="en-IN" smtClean="0"/>
              <a:t>135</a:t>
            </a:fld>
            <a:endParaRPr lang="en-IN"/>
          </a:p>
        </p:txBody>
      </p:sp>
      <p:grpSp>
        <p:nvGrpSpPr>
          <p:cNvPr id="4" name="Group 3">
            <a:extLst>
              <a:ext uri="{FF2B5EF4-FFF2-40B4-BE49-F238E27FC236}">
                <a16:creationId xmlns:a16="http://schemas.microsoft.com/office/drawing/2014/main" id="{89738F10-B4A2-3ECD-54DC-3B62D2B3DEAE}"/>
              </a:ext>
            </a:extLst>
          </p:cNvPr>
          <p:cNvGrpSpPr/>
          <p:nvPr/>
        </p:nvGrpSpPr>
        <p:grpSpPr>
          <a:xfrm>
            <a:off x="11481757" y="74540"/>
            <a:ext cx="620304" cy="653010"/>
            <a:chOff x="8366841" y="1587144"/>
            <a:chExt cx="620304" cy="653010"/>
          </a:xfrm>
        </p:grpSpPr>
        <p:cxnSp>
          <p:nvCxnSpPr>
            <p:cNvPr id="5" name="Straight Connector 4">
              <a:extLst>
                <a:ext uri="{FF2B5EF4-FFF2-40B4-BE49-F238E27FC236}">
                  <a16:creationId xmlns:a16="http://schemas.microsoft.com/office/drawing/2014/main" id="{445B8D1A-1410-EBC1-46EF-5C4BD2F7CFEA}"/>
                </a:ext>
              </a:extLst>
            </p:cNvPr>
            <p:cNvCxnSpPr/>
            <p:nvPr/>
          </p:nvCxnSpPr>
          <p:spPr>
            <a:xfrm>
              <a:off x="8672017" y="1587144"/>
              <a:ext cx="0" cy="653010"/>
            </a:xfrm>
            <a:prstGeom prst="line">
              <a:avLst/>
            </a:prstGeom>
            <a:effectLst>
              <a:glow rad="63500">
                <a:schemeClr val="accent1">
                  <a:satMod val="175000"/>
                  <a:alpha val="40000"/>
                </a:schemeClr>
              </a:glow>
            </a:effectLst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" name="Straight Connector 5">
              <a:extLst>
                <a:ext uri="{FF2B5EF4-FFF2-40B4-BE49-F238E27FC236}">
                  <a16:creationId xmlns:a16="http://schemas.microsoft.com/office/drawing/2014/main" id="{D1320972-2624-169E-68B6-271849479B97}"/>
                </a:ext>
              </a:extLst>
            </p:cNvPr>
            <p:cNvCxnSpPr/>
            <p:nvPr/>
          </p:nvCxnSpPr>
          <p:spPr>
            <a:xfrm>
              <a:off x="8366841" y="1917229"/>
              <a:ext cx="620304" cy="0"/>
            </a:xfrm>
            <a:prstGeom prst="line">
              <a:avLst/>
            </a:prstGeom>
            <a:effectLst>
              <a:glow rad="63500">
                <a:schemeClr val="accent1">
                  <a:satMod val="175000"/>
                  <a:alpha val="40000"/>
                </a:schemeClr>
              </a:glow>
            </a:effectLst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grpSp>
        <p:nvGrpSpPr>
          <p:cNvPr id="7" name="Group 6">
            <a:extLst>
              <a:ext uri="{FF2B5EF4-FFF2-40B4-BE49-F238E27FC236}">
                <a16:creationId xmlns:a16="http://schemas.microsoft.com/office/drawing/2014/main" id="{AF1C5030-2CB4-1C46-1891-A17E31CC34C9}"/>
              </a:ext>
            </a:extLst>
          </p:cNvPr>
          <p:cNvGrpSpPr/>
          <p:nvPr/>
        </p:nvGrpSpPr>
        <p:grpSpPr>
          <a:xfrm>
            <a:off x="11157779" y="-216759"/>
            <a:ext cx="1260000" cy="1260000"/>
            <a:chOff x="7064043" y="3066250"/>
            <a:chExt cx="1260000" cy="1260000"/>
          </a:xfrm>
        </p:grpSpPr>
        <p:sp>
          <p:nvSpPr>
            <p:cNvPr id="8" name="Oval 7">
              <a:extLst>
                <a:ext uri="{FF2B5EF4-FFF2-40B4-BE49-F238E27FC236}">
                  <a16:creationId xmlns:a16="http://schemas.microsoft.com/office/drawing/2014/main" id="{A42C7DE2-6441-CBB9-DC61-9EE6EB939C8E}"/>
                </a:ext>
              </a:extLst>
            </p:cNvPr>
            <p:cNvSpPr/>
            <p:nvPr/>
          </p:nvSpPr>
          <p:spPr>
            <a:xfrm>
              <a:off x="7064043" y="3066250"/>
              <a:ext cx="1260000" cy="1260000"/>
            </a:xfrm>
            <a:prstGeom prst="ellipse">
              <a:avLst/>
            </a:prstGeom>
            <a:noFill/>
            <a:ln>
              <a:solidFill>
                <a:schemeClr val="bg1"/>
              </a:solidFill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IN"/>
            </a:p>
          </p:txBody>
        </p:sp>
        <p:grpSp>
          <p:nvGrpSpPr>
            <p:cNvPr id="9" name="Group 8">
              <a:extLst>
                <a:ext uri="{FF2B5EF4-FFF2-40B4-BE49-F238E27FC236}">
                  <a16:creationId xmlns:a16="http://schemas.microsoft.com/office/drawing/2014/main" id="{3AE5DF82-0E95-5383-6AB5-9A7843AC7CC8}"/>
                </a:ext>
              </a:extLst>
            </p:cNvPr>
            <p:cNvGrpSpPr/>
            <p:nvPr/>
          </p:nvGrpSpPr>
          <p:grpSpPr>
            <a:xfrm>
              <a:off x="7330553" y="3336250"/>
              <a:ext cx="726980" cy="720000"/>
              <a:chOff x="9768840" y="2275840"/>
              <a:chExt cx="726980" cy="720000"/>
            </a:xfrm>
          </p:grpSpPr>
          <p:sp>
            <p:nvSpPr>
              <p:cNvPr id="10" name="Oval 9">
                <a:extLst>
                  <a:ext uri="{FF2B5EF4-FFF2-40B4-BE49-F238E27FC236}">
                    <a16:creationId xmlns:a16="http://schemas.microsoft.com/office/drawing/2014/main" id="{369126D8-21F8-7235-184A-C0226D662532}"/>
                  </a:ext>
                </a:extLst>
              </p:cNvPr>
              <p:cNvSpPr/>
              <p:nvPr/>
            </p:nvSpPr>
            <p:spPr>
              <a:xfrm>
                <a:off x="9768840" y="2275840"/>
                <a:ext cx="720000" cy="720000"/>
              </a:xfrm>
              <a:prstGeom prst="ellipse">
                <a:avLst/>
              </a:prstGeom>
              <a:noFill/>
              <a:ln>
                <a:solidFill>
                  <a:schemeClr val="bg1"/>
                </a:solidFill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IN"/>
              </a:p>
            </p:txBody>
          </p:sp>
          <p:cxnSp>
            <p:nvCxnSpPr>
              <p:cNvPr id="11" name="Straight Arrow Connector 10">
                <a:extLst>
                  <a:ext uri="{FF2B5EF4-FFF2-40B4-BE49-F238E27FC236}">
                    <a16:creationId xmlns:a16="http://schemas.microsoft.com/office/drawing/2014/main" id="{42F435B1-6827-89DD-340E-C2B43E833AA1}"/>
                  </a:ext>
                </a:extLst>
              </p:cNvPr>
              <p:cNvCxnSpPr>
                <a:cxnSpLocks/>
              </p:cNvCxnSpPr>
              <p:nvPr/>
            </p:nvCxnSpPr>
            <p:spPr>
              <a:xfrm rot="7200000">
                <a:off x="9860407" y="2786655"/>
                <a:ext cx="360000" cy="6762"/>
              </a:xfrm>
              <a:prstGeom prst="straightConnector1">
                <a:avLst/>
              </a:prstGeom>
              <a:ln w="38100" cap="rnd">
                <a:solidFill>
                  <a:srgbClr val="FFFF00"/>
                </a:solidFill>
                <a:tailEnd type="triangle"/>
              </a:ln>
            </p:spPr>
            <p:style>
              <a:lnRef idx="2">
                <a:schemeClr val="accent3"/>
              </a:lnRef>
              <a:fillRef idx="0">
                <a:schemeClr val="accent3"/>
              </a:fillRef>
              <a:effectRef idx="1">
                <a:schemeClr val="accent3"/>
              </a:effectRef>
              <a:fontRef idx="minor">
                <a:schemeClr val="tx1"/>
              </a:fontRef>
            </p:style>
          </p:cxnSp>
          <p:cxnSp>
            <p:nvCxnSpPr>
              <p:cNvPr id="12" name="Straight Arrow Connector 11">
                <a:extLst>
                  <a:ext uri="{FF2B5EF4-FFF2-40B4-BE49-F238E27FC236}">
                    <a16:creationId xmlns:a16="http://schemas.microsoft.com/office/drawing/2014/main" id="{7E71FA6A-F906-4863-F740-72E65ABDCA03}"/>
                  </a:ext>
                </a:extLst>
              </p:cNvPr>
              <p:cNvCxnSpPr>
                <a:cxnSpLocks/>
              </p:cNvCxnSpPr>
              <p:nvPr/>
            </p:nvCxnSpPr>
            <p:spPr>
              <a:xfrm rot="14400000">
                <a:off x="9861767" y="2473195"/>
                <a:ext cx="360000" cy="6762"/>
              </a:xfrm>
              <a:prstGeom prst="straightConnector1">
                <a:avLst/>
              </a:prstGeom>
              <a:ln w="38100" cap="rnd">
                <a:solidFill>
                  <a:srgbClr val="0070C0"/>
                </a:solidFill>
                <a:tailEnd type="triangle"/>
              </a:ln>
            </p:spPr>
            <p:style>
              <a:lnRef idx="2">
                <a:schemeClr val="accent3"/>
              </a:lnRef>
              <a:fillRef idx="0">
                <a:schemeClr val="accent3"/>
              </a:fillRef>
              <a:effectRef idx="1">
                <a:schemeClr val="accent3"/>
              </a:effectRef>
              <a:fontRef idx="minor">
                <a:schemeClr val="tx1"/>
              </a:fontRef>
            </p:style>
          </p:cxnSp>
          <p:cxnSp>
            <p:nvCxnSpPr>
              <p:cNvPr id="13" name="Straight Arrow Connector 12">
                <a:extLst>
                  <a:ext uri="{FF2B5EF4-FFF2-40B4-BE49-F238E27FC236}">
                    <a16:creationId xmlns:a16="http://schemas.microsoft.com/office/drawing/2014/main" id="{85E55661-5673-A1D4-AC90-8E5F9D5429A4}"/>
                  </a:ext>
                </a:extLst>
              </p:cNvPr>
              <p:cNvCxnSpPr/>
              <p:nvPr/>
            </p:nvCxnSpPr>
            <p:spPr>
              <a:xfrm>
                <a:off x="10135820" y="2629924"/>
                <a:ext cx="360000" cy="6762"/>
              </a:xfrm>
              <a:prstGeom prst="straightConnector1">
                <a:avLst/>
              </a:prstGeom>
              <a:ln w="38100" cap="rnd">
                <a:solidFill>
                  <a:srgbClr val="FF0000"/>
                </a:solidFill>
                <a:tailEnd type="triangle"/>
              </a:ln>
            </p:spPr>
            <p:style>
              <a:lnRef idx="2">
                <a:schemeClr val="accent3"/>
              </a:lnRef>
              <a:fillRef idx="0">
                <a:schemeClr val="accent3"/>
              </a:fillRef>
              <a:effectRef idx="1">
                <a:schemeClr val="accent3"/>
              </a:effectRef>
              <a:fontRef idx="minor">
                <a:schemeClr val="tx1"/>
              </a:fontRef>
            </p:style>
          </p:cxnSp>
        </p:grpSp>
      </p:grpSp>
      <p:sp>
        <p:nvSpPr>
          <p:cNvPr id="14" name="Rectangle 13">
            <a:extLst>
              <a:ext uri="{FF2B5EF4-FFF2-40B4-BE49-F238E27FC236}">
                <a16:creationId xmlns:a16="http://schemas.microsoft.com/office/drawing/2014/main" id="{A468F3BB-EC80-BC02-B024-1D586E27461B}"/>
              </a:ext>
            </a:extLst>
          </p:cNvPr>
          <p:cNvSpPr/>
          <p:nvPr/>
        </p:nvSpPr>
        <p:spPr>
          <a:xfrm>
            <a:off x="11033567" y="-86686"/>
            <a:ext cx="513657" cy="405484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2000" b="0" cap="none" spc="0" dirty="0">
                <a:ln w="0"/>
                <a:solidFill>
                  <a:srgbClr val="92D050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120</a:t>
            </a:r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DD31BE55-6E03-0188-38A1-D9019D8F9DD6}"/>
              </a:ext>
            </a:extLst>
          </p:cNvPr>
          <p:cNvSpPr/>
          <p:nvPr/>
        </p:nvSpPr>
        <p:spPr>
          <a:xfrm>
            <a:off x="11077769" y="566219"/>
            <a:ext cx="513657" cy="405484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2000" b="0" cap="none" spc="0" dirty="0">
                <a:ln w="0"/>
                <a:solidFill>
                  <a:srgbClr val="92D050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240</a:t>
            </a:r>
          </a:p>
        </p:txBody>
      </p:sp>
    </p:spTree>
    <p:extLst>
      <p:ext uri="{BB962C8B-B14F-4D97-AF65-F5344CB8AC3E}">
        <p14:creationId xmlns:p14="http://schemas.microsoft.com/office/powerpoint/2010/main" val="56789761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0">
        <p:cut/>
      </p:transition>
    </mc:Choice>
    <mc:Fallback xmlns="">
      <p:transition>
        <p:cut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8" presetClass="emph" presetSubtype="0" repeatCount="indefinite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Rot by="-21600000">
                                      <p:cBhvr>
                                        <p:cTn id="6" dur="20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/>
          <p:cNvSpPr>
            <a:spLocks noGrp="1"/>
          </p:cNvSpPr>
          <p:nvPr>
            <p:ph type="ctrTitle"/>
          </p:nvPr>
        </p:nvSpPr>
        <p:spPr>
          <a:xfrm>
            <a:off x="2569546" y="107119"/>
            <a:ext cx="7423748" cy="633120"/>
          </a:xfrm>
        </p:spPr>
        <p:txBody>
          <a:bodyPr>
            <a:normAutofit fontScale="90000"/>
          </a:bodyPr>
          <a:lstStyle/>
          <a:p>
            <a:pPr algn="ctr"/>
            <a:r>
              <a:rPr lang="en-IN" sz="4000" i="1" u="sng" dirty="0"/>
              <a:t>220 kV  Double Bus bar protection</a:t>
            </a:r>
          </a:p>
        </p:txBody>
      </p:sp>
      <p:pic>
        <p:nvPicPr>
          <p:cNvPr id="149" name="Picture 4" descr="APTRANSCO ⚡️⚡️ - Electricity Transmission Company - APTRANSCO | LinkedIn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7541" y="17768"/>
            <a:ext cx="1057360" cy="97547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cxnSp>
        <p:nvCxnSpPr>
          <p:cNvPr id="77" name="Straight Connector 76"/>
          <p:cNvCxnSpPr/>
          <p:nvPr/>
        </p:nvCxnSpPr>
        <p:spPr>
          <a:xfrm flipH="1" flipV="1">
            <a:off x="7327235" y="1276523"/>
            <a:ext cx="9449" cy="5427288"/>
          </a:xfrm>
          <a:prstGeom prst="line">
            <a:avLst/>
          </a:prstGeom>
          <a:ln w="57150">
            <a:solidFill>
              <a:srgbClr val="FF0000">
                <a:alpha val="95000"/>
              </a:srgbClr>
            </a:solidFill>
          </a:ln>
          <a:effectLst>
            <a:glow rad="63500">
              <a:schemeClr val="accent1">
                <a:satMod val="175000"/>
                <a:alpha val="40000"/>
              </a:schemeClr>
            </a:glow>
            <a:outerShdw blurRad="50800" dist="15240" dir="5400000" algn="tl" rotWithShape="0">
              <a:srgbClr val="000000">
                <a:alpha val="75000"/>
              </a:srgbClr>
            </a:outerShdw>
          </a:effectLst>
        </p:spPr>
        <p:style>
          <a:lnRef idx="3">
            <a:schemeClr val="accent4"/>
          </a:lnRef>
          <a:fillRef idx="0">
            <a:schemeClr val="accent4"/>
          </a:fillRef>
          <a:effectRef idx="2">
            <a:schemeClr val="accent4"/>
          </a:effectRef>
          <a:fontRef idx="minor">
            <a:schemeClr val="tx1"/>
          </a:fontRef>
        </p:style>
      </p:cxnSp>
      <p:sp>
        <p:nvSpPr>
          <p:cNvPr id="88" name="Oval 87"/>
          <p:cNvSpPr/>
          <p:nvPr/>
        </p:nvSpPr>
        <p:spPr>
          <a:xfrm>
            <a:off x="9560403" y="3226060"/>
            <a:ext cx="627047" cy="635166"/>
          </a:xfrm>
          <a:prstGeom prst="ellipse">
            <a:avLst/>
          </a:prstGeom>
          <a:noFill/>
          <a:ln>
            <a:solidFill>
              <a:srgbClr val="FFC000"/>
            </a:solidFill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IN"/>
          </a:p>
        </p:txBody>
      </p:sp>
      <p:sp>
        <p:nvSpPr>
          <p:cNvPr id="90" name="Rectangle 89"/>
          <p:cNvSpPr/>
          <p:nvPr/>
        </p:nvSpPr>
        <p:spPr>
          <a:xfrm>
            <a:off x="8608821" y="3219155"/>
            <a:ext cx="539040" cy="635166"/>
          </a:xfrm>
          <a:prstGeom prst="rect">
            <a:avLst/>
          </a:prstGeom>
          <a:solidFill>
            <a:srgbClr val="92D050"/>
          </a:solidFill>
          <a:ln>
            <a:solidFill>
              <a:srgbClr val="FFC000"/>
            </a:solidFill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IN"/>
          </a:p>
        </p:txBody>
      </p:sp>
      <p:cxnSp>
        <p:nvCxnSpPr>
          <p:cNvPr id="100" name="Straight Connector 99"/>
          <p:cNvCxnSpPr>
            <a:stCxn id="90" idx="3"/>
            <a:endCxn id="88" idx="2"/>
          </p:cNvCxnSpPr>
          <p:nvPr/>
        </p:nvCxnSpPr>
        <p:spPr>
          <a:xfrm>
            <a:off x="9147861" y="3536738"/>
            <a:ext cx="412542" cy="6905"/>
          </a:xfrm>
          <a:prstGeom prst="line">
            <a:avLst/>
          </a:prstGeom>
          <a:ln>
            <a:solidFill>
              <a:srgbClr val="FFC000"/>
            </a:solidFill>
          </a:ln>
          <a:effectLst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1" name="Straight Arrow Connector 100"/>
          <p:cNvCxnSpPr/>
          <p:nvPr/>
        </p:nvCxnSpPr>
        <p:spPr>
          <a:xfrm>
            <a:off x="11233372" y="3490215"/>
            <a:ext cx="858901" cy="0"/>
          </a:xfrm>
          <a:prstGeom prst="straightConnector1">
            <a:avLst/>
          </a:prstGeom>
          <a:ln>
            <a:solidFill>
              <a:srgbClr val="FFC000"/>
            </a:solidFill>
            <a:tailEnd type="triangle"/>
          </a:ln>
          <a:effectLst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2" name="Right Arrow 101"/>
          <p:cNvSpPr/>
          <p:nvPr/>
        </p:nvSpPr>
        <p:spPr>
          <a:xfrm>
            <a:off x="11903577" y="3393561"/>
            <a:ext cx="209015" cy="186408"/>
          </a:xfrm>
          <a:prstGeom prst="rightArrow">
            <a:avLst/>
          </a:prstGeom>
          <a:solidFill>
            <a:srgbClr val="FF5050"/>
          </a:solidFill>
          <a:ln>
            <a:solidFill>
              <a:srgbClr val="FFC000"/>
            </a:solidFill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IN"/>
          </a:p>
        </p:txBody>
      </p:sp>
      <p:grpSp>
        <p:nvGrpSpPr>
          <p:cNvPr id="107" name="Group 106"/>
          <p:cNvGrpSpPr/>
          <p:nvPr/>
        </p:nvGrpSpPr>
        <p:grpSpPr>
          <a:xfrm>
            <a:off x="10196528" y="3490708"/>
            <a:ext cx="1055522" cy="13808"/>
            <a:chOff x="1285161" y="3455156"/>
            <a:chExt cx="1309494" cy="13648"/>
          </a:xfrm>
          <a:noFill/>
          <a:effectLst/>
        </p:grpSpPr>
        <p:cxnSp>
          <p:nvCxnSpPr>
            <p:cNvPr id="108" name="Straight Connector 107"/>
            <p:cNvCxnSpPr/>
            <p:nvPr/>
          </p:nvCxnSpPr>
          <p:spPr>
            <a:xfrm>
              <a:off x="1285161" y="3455156"/>
              <a:ext cx="529299" cy="0"/>
            </a:xfrm>
            <a:prstGeom prst="line">
              <a:avLst/>
            </a:prstGeom>
            <a:grpFill/>
            <a:ln>
              <a:solidFill>
                <a:srgbClr val="FFC00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09" name="Straight Connector 108"/>
            <p:cNvCxnSpPr/>
            <p:nvPr/>
          </p:nvCxnSpPr>
          <p:spPr>
            <a:xfrm flipH="1">
              <a:off x="1608512" y="3468804"/>
              <a:ext cx="578726" cy="0"/>
            </a:xfrm>
            <a:prstGeom prst="line">
              <a:avLst/>
            </a:prstGeom>
            <a:grpFill/>
            <a:ln w="38100">
              <a:solidFill>
                <a:srgbClr val="92D050"/>
              </a:solidFill>
            </a:ln>
            <a:effectLst>
              <a:glow rad="139700">
                <a:schemeClr val="accent4">
                  <a:satMod val="175000"/>
                  <a:alpha val="40000"/>
                </a:schemeClr>
              </a:glow>
            </a:effectLst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10" name="Straight Connector 109"/>
            <p:cNvCxnSpPr/>
            <p:nvPr/>
          </p:nvCxnSpPr>
          <p:spPr>
            <a:xfrm>
              <a:off x="2065356" y="3457431"/>
              <a:ext cx="529299" cy="0"/>
            </a:xfrm>
            <a:prstGeom prst="line">
              <a:avLst/>
            </a:prstGeom>
            <a:grpFill/>
            <a:ln>
              <a:solidFill>
                <a:srgbClr val="FFC00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83" name="Rectangle 82"/>
          <p:cNvSpPr/>
          <p:nvPr/>
        </p:nvSpPr>
        <p:spPr>
          <a:xfrm flipV="1">
            <a:off x="9724992" y="3466183"/>
            <a:ext cx="326644" cy="107650"/>
          </a:xfrm>
          <a:prstGeom prst="rect">
            <a:avLst/>
          </a:prstGeom>
          <a:solidFill>
            <a:srgbClr val="92D050"/>
          </a:solidFill>
          <a:ln>
            <a:solidFill>
              <a:srgbClr val="FF0000"/>
            </a:solidFill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IN"/>
          </a:p>
        </p:txBody>
      </p:sp>
      <p:sp>
        <p:nvSpPr>
          <p:cNvPr id="87" name="Title 2"/>
          <p:cNvSpPr txBox="1">
            <a:spLocks/>
          </p:cNvSpPr>
          <p:nvPr/>
        </p:nvSpPr>
        <p:spPr>
          <a:xfrm>
            <a:off x="9171428" y="3534058"/>
            <a:ext cx="488767" cy="379329"/>
          </a:xfrm>
          <a:prstGeom prst="rect">
            <a:avLst/>
          </a:prstGeom>
          <a:noFill/>
          <a:effectLst/>
        </p:spPr>
        <p:txBody>
          <a:bodyPr vert="horz" lIns="91440" tIns="45720" rIns="91440" bIns="45720" rtlCol="0" anchor="b">
            <a:noAutofit/>
          </a:bodyPr>
          <a:lstStyle>
            <a:lvl1pPr algn="l" defTabSz="914400" rtl="0" eaLnBrk="1" latinLnBrk="0" hangingPunct="1">
              <a:lnSpc>
                <a:spcPct val="85000"/>
              </a:lnSpc>
              <a:spcBef>
                <a:spcPct val="0"/>
              </a:spcBef>
              <a:buNone/>
              <a:defRPr sz="7200" kern="1200" spc="-50" baseline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IN" sz="2000" i="1" dirty="0"/>
              <a:t>P1</a:t>
            </a:r>
          </a:p>
        </p:txBody>
      </p:sp>
      <p:sp>
        <p:nvSpPr>
          <p:cNvPr id="91" name="Title 2"/>
          <p:cNvSpPr txBox="1">
            <a:spLocks/>
          </p:cNvSpPr>
          <p:nvPr/>
        </p:nvSpPr>
        <p:spPr>
          <a:xfrm>
            <a:off x="9131438" y="2842151"/>
            <a:ext cx="1719725" cy="379329"/>
          </a:xfrm>
          <a:prstGeom prst="rect">
            <a:avLst/>
          </a:prstGeom>
          <a:noFill/>
          <a:effectLst/>
        </p:spPr>
        <p:txBody>
          <a:bodyPr vert="horz" lIns="91440" tIns="45720" rIns="91440" bIns="45720" rtlCol="0" anchor="b">
            <a:noAutofit/>
          </a:bodyPr>
          <a:lstStyle>
            <a:lvl1pPr algn="l" defTabSz="914400" rtl="0" eaLnBrk="1" latinLnBrk="0" hangingPunct="1">
              <a:lnSpc>
                <a:spcPct val="85000"/>
              </a:lnSpc>
              <a:spcBef>
                <a:spcPct val="0"/>
              </a:spcBef>
              <a:buNone/>
              <a:defRPr sz="7200" kern="1200" spc="-50" baseline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IN" sz="2000" i="1" dirty="0"/>
              <a:t>400 A</a:t>
            </a:r>
          </a:p>
        </p:txBody>
      </p:sp>
      <p:sp>
        <p:nvSpPr>
          <p:cNvPr id="93" name="Title 2"/>
          <p:cNvSpPr txBox="1">
            <a:spLocks/>
          </p:cNvSpPr>
          <p:nvPr/>
        </p:nvSpPr>
        <p:spPr>
          <a:xfrm>
            <a:off x="10097331" y="3550165"/>
            <a:ext cx="502661" cy="379329"/>
          </a:xfrm>
          <a:prstGeom prst="rect">
            <a:avLst/>
          </a:prstGeom>
          <a:noFill/>
          <a:effectLst/>
        </p:spPr>
        <p:txBody>
          <a:bodyPr vert="horz" lIns="91440" tIns="45720" rIns="91440" bIns="45720" rtlCol="0" anchor="b">
            <a:noAutofit/>
          </a:bodyPr>
          <a:lstStyle>
            <a:lvl1pPr algn="l" defTabSz="914400" rtl="0" eaLnBrk="1" latinLnBrk="0" hangingPunct="1">
              <a:lnSpc>
                <a:spcPct val="85000"/>
              </a:lnSpc>
              <a:spcBef>
                <a:spcPct val="0"/>
              </a:spcBef>
              <a:buNone/>
              <a:defRPr sz="7200" kern="1200" spc="-50" baseline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IN" sz="2000" i="1" dirty="0"/>
              <a:t>P2</a:t>
            </a:r>
          </a:p>
        </p:txBody>
      </p:sp>
      <p:sp>
        <p:nvSpPr>
          <p:cNvPr id="146" name="Title 2"/>
          <p:cNvSpPr txBox="1">
            <a:spLocks/>
          </p:cNvSpPr>
          <p:nvPr/>
        </p:nvSpPr>
        <p:spPr>
          <a:xfrm>
            <a:off x="7152203" y="880275"/>
            <a:ext cx="441767" cy="379329"/>
          </a:xfrm>
          <a:prstGeom prst="rect">
            <a:avLst/>
          </a:prstGeom>
          <a:noFill/>
          <a:effectLst/>
        </p:spPr>
        <p:txBody>
          <a:bodyPr vert="horz" lIns="91440" tIns="45720" rIns="91440" bIns="45720" rtlCol="0" anchor="b">
            <a:noAutofit/>
          </a:bodyPr>
          <a:lstStyle>
            <a:lvl1pPr algn="l" defTabSz="914400" rtl="0" eaLnBrk="1" latinLnBrk="0" hangingPunct="1">
              <a:lnSpc>
                <a:spcPct val="85000"/>
              </a:lnSpc>
              <a:spcBef>
                <a:spcPct val="0"/>
              </a:spcBef>
              <a:buNone/>
              <a:defRPr sz="7200" kern="1200" spc="-50" baseline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IN" sz="2000" i="1" dirty="0">
                <a:solidFill>
                  <a:srgbClr val="FF0000"/>
                </a:solidFill>
              </a:rPr>
              <a:t>R</a:t>
            </a:r>
          </a:p>
        </p:txBody>
      </p:sp>
      <p:sp>
        <p:nvSpPr>
          <p:cNvPr id="207" name="Rectangle 206"/>
          <p:cNvSpPr/>
          <p:nvPr/>
        </p:nvSpPr>
        <p:spPr>
          <a:xfrm>
            <a:off x="10445029" y="2743236"/>
            <a:ext cx="1200970" cy="553998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3000" b="0" cap="none" spc="0" dirty="0">
                <a:ln w="0"/>
                <a:solidFill>
                  <a:srgbClr val="FF0000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0.5 </a:t>
            </a:r>
            <a:r>
              <a:rPr lang="en-US" sz="3000" b="0" cap="none" spc="0" dirty="0">
                <a:ln w="0"/>
                <a:solidFill>
                  <a:schemeClr val="accent2">
                    <a:lumMod val="20000"/>
                    <a:lumOff val="80000"/>
                  </a:schemeClr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Calibri" panose="020F0502020204030204" pitchFamily="34" charset="0"/>
                <a:cs typeface="Calibri" panose="020F0502020204030204" pitchFamily="34" charset="0"/>
              </a:rPr>
              <a:t>Ļ</a:t>
            </a:r>
            <a:r>
              <a:rPr lang="en-US" sz="3000" b="0" cap="none" spc="0" dirty="0">
                <a:ln w="0"/>
                <a:solidFill>
                  <a:srgbClr val="FF0000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0</a:t>
            </a:r>
          </a:p>
        </p:txBody>
      </p:sp>
      <p:sp>
        <p:nvSpPr>
          <p:cNvPr id="213" name="Rectangle 212"/>
          <p:cNvSpPr/>
          <p:nvPr/>
        </p:nvSpPr>
        <p:spPr>
          <a:xfrm>
            <a:off x="5782185" y="1970452"/>
            <a:ext cx="297620" cy="348022"/>
          </a:xfrm>
          <a:prstGeom prst="rect">
            <a:avLst/>
          </a:prstGeom>
          <a:solidFill>
            <a:srgbClr val="92D050"/>
          </a:solidFill>
          <a:ln>
            <a:solidFill>
              <a:srgbClr val="FFC000"/>
            </a:solidFill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IN"/>
          </a:p>
        </p:txBody>
      </p:sp>
      <p:sp>
        <p:nvSpPr>
          <p:cNvPr id="216" name="Title 2"/>
          <p:cNvSpPr txBox="1">
            <a:spLocks/>
          </p:cNvSpPr>
          <p:nvPr/>
        </p:nvSpPr>
        <p:spPr>
          <a:xfrm flipH="1">
            <a:off x="11756889" y="3122857"/>
            <a:ext cx="573972" cy="379329"/>
          </a:xfrm>
          <a:prstGeom prst="rect">
            <a:avLst/>
          </a:prstGeom>
          <a:noFill/>
          <a:effectLst/>
        </p:spPr>
        <p:txBody>
          <a:bodyPr vert="horz" lIns="91440" tIns="45720" rIns="91440" bIns="45720" rtlCol="0" anchor="b">
            <a:noAutofit/>
          </a:bodyPr>
          <a:lstStyle>
            <a:lvl1pPr algn="l" defTabSz="914400" rtl="0" eaLnBrk="1" latinLnBrk="0" hangingPunct="1">
              <a:lnSpc>
                <a:spcPct val="85000"/>
              </a:lnSpc>
              <a:spcBef>
                <a:spcPct val="0"/>
              </a:spcBef>
              <a:buNone/>
              <a:defRPr sz="7200" kern="1200" spc="-50" baseline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IN" sz="2000" i="1" dirty="0"/>
              <a:t>F2</a:t>
            </a:r>
          </a:p>
        </p:txBody>
      </p:sp>
      <p:sp>
        <p:nvSpPr>
          <p:cNvPr id="220" name="Title 2"/>
          <p:cNvSpPr txBox="1">
            <a:spLocks/>
          </p:cNvSpPr>
          <p:nvPr/>
        </p:nvSpPr>
        <p:spPr>
          <a:xfrm>
            <a:off x="9839468" y="3579331"/>
            <a:ext cx="347981" cy="193540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>
            <a:lvl1pPr algn="l" defTabSz="914400" rtl="0" eaLnBrk="1" latinLnBrk="0" hangingPunct="1">
              <a:lnSpc>
                <a:spcPct val="85000"/>
              </a:lnSpc>
              <a:spcBef>
                <a:spcPct val="0"/>
              </a:spcBef>
              <a:buNone/>
              <a:defRPr sz="7200" kern="1200" spc="-50" baseline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IN" sz="1000" i="1" dirty="0"/>
              <a:t>S2</a:t>
            </a:r>
          </a:p>
        </p:txBody>
      </p:sp>
      <p:sp>
        <p:nvSpPr>
          <p:cNvPr id="221" name="Title 2"/>
          <p:cNvSpPr txBox="1">
            <a:spLocks/>
          </p:cNvSpPr>
          <p:nvPr/>
        </p:nvSpPr>
        <p:spPr>
          <a:xfrm>
            <a:off x="9625199" y="3571701"/>
            <a:ext cx="347981" cy="193540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>
            <a:lvl1pPr algn="l" defTabSz="914400" rtl="0" eaLnBrk="1" latinLnBrk="0" hangingPunct="1">
              <a:lnSpc>
                <a:spcPct val="85000"/>
              </a:lnSpc>
              <a:spcBef>
                <a:spcPct val="0"/>
              </a:spcBef>
              <a:buNone/>
              <a:defRPr sz="7200" kern="1200" spc="-50" baseline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IN" sz="1000" i="1" dirty="0"/>
              <a:t>S1</a:t>
            </a:r>
          </a:p>
        </p:txBody>
      </p:sp>
      <p:cxnSp>
        <p:nvCxnSpPr>
          <p:cNvPr id="118" name="Straight Connector 117"/>
          <p:cNvCxnSpPr/>
          <p:nvPr/>
        </p:nvCxnSpPr>
        <p:spPr>
          <a:xfrm flipH="1" flipV="1">
            <a:off x="4408258" y="1283867"/>
            <a:ext cx="9449" cy="5427288"/>
          </a:xfrm>
          <a:prstGeom prst="line">
            <a:avLst/>
          </a:prstGeom>
          <a:ln w="57150">
            <a:solidFill>
              <a:srgbClr val="FF0000">
                <a:alpha val="95000"/>
              </a:srgbClr>
            </a:solidFill>
          </a:ln>
          <a:effectLst>
            <a:glow rad="63500">
              <a:schemeClr val="accent1">
                <a:satMod val="175000"/>
                <a:alpha val="40000"/>
              </a:schemeClr>
            </a:glow>
            <a:outerShdw blurRad="50800" dist="15240" dir="5400000" algn="tl" rotWithShape="0">
              <a:srgbClr val="000000">
                <a:alpha val="75000"/>
              </a:srgbClr>
            </a:outerShdw>
          </a:effectLst>
        </p:spPr>
        <p:style>
          <a:lnRef idx="3">
            <a:schemeClr val="accent4"/>
          </a:lnRef>
          <a:fillRef idx="0">
            <a:schemeClr val="accent4"/>
          </a:fillRef>
          <a:effectRef idx="2">
            <a:schemeClr val="accent4"/>
          </a:effectRef>
          <a:fontRef idx="minor">
            <a:schemeClr val="tx1"/>
          </a:fontRef>
        </p:style>
      </p:cxnSp>
      <p:cxnSp>
        <p:nvCxnSpPr>
          <p:cNvPr id="203" name="Straight Connector 202"/>
          <p:cNvCxnSpPr>
            <a:cxnSpLocks/>
          </p:cNvCxnSpPr>
          <p:nvPr/>
        </p:nvCxnSpPr>
        <p:spPr>
          <a:xfrm>
            <a:off x="8339152" y="3518580"/>
            <a:ext cx="272674" cy="372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50" name="Straight Connector 249"/>
          <p:cNvCxnSpPr/>
          <p:nvPr/>
        </p:nvCxnSpPr>
        <p:spPr>
          <a:xfrm>
            <a:off x="4402837" y="2125225"/>
            <a:ext cx="247229" cy="0"/>
          </a:xfrm>
          <a:prstGeom prst="line">
            <a:avLst/>
          </a:prstGeom>
          <a:noFill/>
          <a:ln>
            <a:solidFill>
              <a:srgbClr val="FFC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51" name="Straight Connector 250"/>
          <p:cNvCxnSpPr/>
          <p:nvPr/>
        </p:nvCxnSpPr>
        <p:spPr>
          <a:xfrm flipH="1">
            <a:off x="4553871" y="2132539"/>
            <a:ext cx="270316" cy="0"/>
          </a:xfrm>
          <a:prstGeom prst="line">
            <a:avLst/>
          </a:prstGeom>
          <a:noFill/>
          <a:ln w="38100">
            <a:solidFill>
              <a:srgbClr val="92D050"/>
            </a:solidFill>
          </a:ln>
          <a:effectLst>
            <a:glow rad="139700">
              <a:schemeClr val="accent4">
                <a:satMod val="175000"/>
                <a:alpha val="40000"/>
              </a:schemeClr>
            </a:glow>
          </a:effectLst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52" name="Straight Connector 251"/>
          <p:cNvCxnSpPr/>
          <p:nvPr/>
        </p:nvCxnSpPr>
        <p:spPr>
          <a:xfrm>
            <a:off x="4767258" y="2138224"/>
            <a:ext cx="247229" cy="0"/>
          </a:xfrm>
          <a:prstGeom prst="line">
            <a:avLst/>
          </a:prstGeom>
          <a:noFill/>
          <a:ln>
            <a:solidFill>
              <a:srgbClr val="FFC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57" name="Straight Connector 256"/>
          <p:cNvCxnSpPr>
            <a:endCxn id="213" idx="1"/>
          </p:cNvCxnSpPr>
          <p:nvPr/>
        </p:nvCxnSpPr>
        <p:spPr>
          <a:xfrm>
            <a:off x="4993303" y="2139529"/>
            <a:ext cx="788882" cy="4934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70" name="Oval 169"/>
          <p:cNvSpPr/>
          <p:nvPr/>
        </p:nvSpPr>
        <p:spPr>
          <a:xfrm flipH="1">
            <a:off x="1573562" y="3135205"/>
            <a:ext cx="627047" cy="635166"/>
          </a:xfrm>
          <a:prstGeom prst="ellipse">
            <a:avLst/>
          </a:prstGeom>
          <a:noFill/>
          <a:ln>
            <a:solidFill>
              <a:srgbClr val="FFC000"/>
            </a:solidFill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IN"/>
          </a:p>
        </p:txBody>
      </p:sp>
      <p:sp>
        <p:nvSpPr>
          <p:cNvPr id="171" name="Rectangle 170"/>
          <p:cNvSpPr/>
          <p:nvPr/>
        </p:nvSpPr>
        <p:spPr>
          <a:xfrm flipH="1">
            <a:off x="2613151" y="3128300"/>
            <a:ext cx="539040" cy="635166"/>
          </a:xfrm>
          <a:prstGeom prst="rect">
            <a:avLst/>
          </a:prstGeom>
          <a:solidFill>
            <a:srgbClr val="92D050"/>
          </a:solidFill>
          <a:ln>
            <a:solidFill>
              <a:srgbClr val="FFC000"/>
            </a:solidFill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IN"/>
          </a:p>
        </p:txBody>
      </p:sp>
      <p:cxnSp>
        <p:nvCxnSpPr>
          <p:cNvPr id="173" name="Straight Connector 172"/>
          <p:cNvCxnSpPr>
            <a:stCxn id="171" idx="3"/>
            <a:endCxn id="170" idx="2"/>
          </p:cNvCxnSpPr>
          <p:nvPr/>
        </p:nvCxnSpPr>
        <p:spPr>
          <a:xfrm flipH="1">
            <a:off x="2200609" y="3445884"/>
            <a:ext cx="412542" cy="6905"/>
          </a:xfrm>
          <a:prstGeom prst="line">
            <a:avLst/>
          </a:prstGeom>
          <a:ln>
            <a:solidFill>
              <a:srgbClr val="FFC000"/>
            </a:solidFill>
          </a:ln>
          <a:effectLst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180" name="Group 179"/>
          <p:cNvGrpSpPr/>
          <p:nvPr/>
        </p:nvGrpSpPr>
        <p:grpSpPr>
          <a:xfrm flipH="1">
            <a:off x="513684" y="3422096"/>
            <a:ext cx="1055522" cy="13808"/>
            <a:chOff x="1285161" y="3455156"/>
            <a:chExt cx="1309494" cy="13648"/>
          </a:xfrm>
          <a:noFill/>
          <a:effectLst/>
        </p:grpSpPr>
        <p:cxnSp>
          <p:nvCxnSpPr>
            <p:cNvPr id="181" name="Straight Connector 180"/>
            <p:cNvCxnSpPr/>
            <p:nvPr/>
          </p:nvCxnSpPr>
          <p:spPr>
            <a:xfrm>
              <a:off x="1285161" y="3455156"/>
              <a:ext cx="529299" cy="0"/>
            </a:xfrm>
            <a:prstGeom prst="line">
              <a:avLst/>
            </a:prstGeom>
            <a:grpFill/>
            <a:ln>
              <a:solidFill>
                <a:srgbClr val="FFC00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2" name="Straight Connector 181"/>
            <p:cNvCxnSpPr/>
            <p:nvPr/>
          </p:nvCxnSpPr>
          <p:spPr>
            <a:xfrm flipH="1">
              <a:off x="1608512" y="3468804"/>
              <a:ext cx="578726" cy="0"/>
            </a:xfrm>
            <a:prstGeom prst="line">
              <a:avLst/>
            </a:prstGeom>
            <a:grpFill/>
            <a:ln w="38100">
              <a:solidFill>
                <a:srgbClr val="92D050"/>
              </a:solidFill>
            </a:ln>
            <a:effectLst>
              <a:glow rad="139700">
                <a:schemeClr val="accent4">
                  <a:satMod val="175000"/>
                  <a:alpha val="40000"/>
                </a:schemeClr>
              </a:glow>
            </a:effectLst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3" name="Straight Connector 182"/>
            <p:cNvCxnSpPr/>
            <p:nvPr/>
          </p:nvCxnSpPr>
          <p:spPr>
            <a:xfrm>
              <a:off x="2065356" y="3457431"/>
              <a:ext cx="529299" cy="0"/>
            </a:xfrm>
            <a:prstGeom prst="line">
              <a:avLst/>
            </a:prstGeom>
            <a:grpFill/>
            <a:ln>
              <a:solidFill>
                <a:srgbClr val="FFC00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184" name="Rectangle 183"/>
          <p:cNvSpPr/>
          <p:nvPr/>
        </p:nvSpPr>
        <p:spPr>
          <a:xfrm flipH="1" flipV="1">
            <a:off x="1709376" y="3374527"/>
            <a:ext cx="326644" cy="107650"/>
          </a:xfrm>
          <a:prstGeom prst="rect">
            <a:avLst/>
          </a:prstGeom>
          <a:solidFill>
            <a:srgbClr val="92D050"/>
          </a:solidFill>
          <a:ln>
            <a:solidFill>
              <a:srgbClr val="FF0000"/>
            </a:solidFill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IN"/>
          </a:p>
        </p:txBody>
      </p:sp>
      <p:sp>
        <p:nvSpPr>
          <p:cNvPr id="185" name="Title 2"/>
          <p:cNvSpPr txBox="1">
            <a:spLocks/>
          </p:cNvSpPr>
          <p:nvPr/>
        </p:nvSpPr>
        <p:spPr>
          <a:xfrm flipH="1">
            <a:off x="2015329" y="3443204"/>
            <a:ext cx="574255" cy="379329"/>
          </a:xfrm>
          <a:prstGeom prst="rect">
            <a:avLst/>
          </a:prstGeom>
          <a:noFill/>
          <a:effectLst/>
        </p:spPr>
        <p:txBody>
          <a:bodyPr vert="horz" lIns="91440" tIns="45720" rIns="91440" bIns="45720" rtlCol="0" anchor="b">
            <a:noAutofit/>
          </a:bodyPr>
          <a:lstStyle>
            <a:lvl1pPr algn="l" defTabSz="914400" rtl="0" eaLnBrk="1" latinLnBrk="0" hangingPunct="1">
              <a:lnSpc>
                <a:spcPct val="85000"/>
              </a:lnSpc>
              <a:spcBef>
                <a:spcPct val="0"/>
              </a:spcBef>
              <a:buNone/>
              <a:defRPr sz="7200" kern="1200" spc="-50" baseline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IN" sz="2000" i="1" dirty="0"/>
              <a:t>P1</a:t>
            </a:r>
          </a:p>
        </p:txBody>
      </p:sp>
      <p:sp>
        <p:nvSpPr>
          <p:cNvPr id="187" name="Title 2"/>
          <p:cNvSpPr txBox="1">
            <a:spLocks/>
          </p:cNvSpPr>
          <p:nvPr/>
        </p:nvSpPr>
        <p:spPr>
          <a:xfrm flipH="1">
            <a:off x="1115088" y="3459311"/>
            <a:ext cx="548593" cy="379329"/>
          </a:xfrm>
          <a:prstGeom prst="rect">
            <a:avLst/>
          </a:prstGeom>
          <a:noFill/>
          <a:effectLst/>
        </p:spPr>
        <p:txBody>
          <a:bodyPr vert="horz" lIns="91440" tIns="45720" rIns="91440" bIns="45720" rtlCol="0" anchor="b">
            <a:noAutofit/>
          </a:bodyPr>
          <a:lstStyle>
            <a:lvl1pPr algn="l" defTabSz="914400" rtl="0" eaLnBrk="1" latinLnBrk="0" hangingPunct="1">
              <a:lnSpc>
                <a:spcPct val="85000"/>
              </a:lnSpc>
              <a:spcBef>
                <a:spcPct val="0"/>
              </a:spcBef>
              <a:buNone/>
              <a:defRPr sz="7200" kern="1200" spc="-50" baseline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IN" sz="2000" i="1" dirty="0"/>
              <a:t>P2</a:t>
            </a:r>
          </a:p>
        </p:txBody>
      </p:sp>
      <p:sp>
        <p:nvSpPr>
          <p:cNvPr id="211" name="Rectangle 210"/>
          <p:cNvSpPr/>
          <p:nvPr/>
        </p:nvSpPr>
        <p:spPr>
          <a:xfrm>
            <a:off x="391538" y="2615062"/>
            <a:ext cx="1592103" cy="553998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3000" b="0" cap="none" spc="0" dirty="0">
                <a:ln w="0"/>
                <a:solidFill>
                  <a:srgbClr val="FF0000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0.5 </a:t>
            </a:r>
            <a:r>
              <a:rPr lang="en-US" sz="3000" b="0" cap="none" spc="0" dirty="0">
                <a:ln w="0"/>
                <a:solidFill>
                  <a:schemeClr val="accent2">
                    <a:lumMod val="20000"/>
                    <a:lumOff val="80000"/>
                  </a:schemeClr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Calibri" panose="020F0502020204030204" pitchFamily="34" charset="0"/>
                <a:cs typeface="Calibri" panose="020F0502020204030204" pitchFamily="34" charset="0"/>
              </a:rPr>
              <a:t>Ļ</a:t>
            </a:r>
            <a:r>
              <a:rPr lang="en-US" sz="3000" b="0" cap="none" spc="0" dirty="0">
                <a:ln w="0"/>
                <a:solidFill>
                  <a:srgbClr val="FF0000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Calibri" panose="020F0502020204030204" pitchFamily="34" charset="0"/>
                <a:cs typeface="Calibri" panose="020F0502020204030204" pitchFamily="34" charset="0"/>
              </a:rPr>
              <a:t>18</a:t>
            </a:r>
            <a:r>
              <a:rPr lang="en-US" sz="3000" b="0" cap="none" spc="0" dirty="0">
                <a:ln w="0"/>
                <a:solidFill>
                  <a:srgbClr val="FF0000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0</a:t>
            </a:r>
          </a:p>
        </p:txBody>
      </p:sp>
      <p:sp>
        <p:nvSpPr>
          <p:cNvPr id="215" name="Title 2"/>
          <p:cNvSpPr txBox="1">
            <a:spLocks/>
          </p:cNvSpPr>
          <p:nvPr/>
        </p:nvSpPr>
        <p:spPr>
          <a:xfrm flipH="1">
            <a:off x="471580" y="3011320"/>
            <a:ext cx="526614" cy="379329"/>
          </a:xfrm>
          <a:prstGeom prst="rect">
            <a:avLst/>
          </a:prstGeom>
          <a:noFill/>
          <a:effectLst/>
        </p:spPr>
        <p:txBody>
          <a:bodyPr vert="horz" lIns="91440" tIns="45720" rIns="91440" bIns="45720" rtlCol="0" anchor="b">
            <a:noAutofit/>
          </a:bodyPr>
          <a:lstStyle>
            <a:lvl1pPr algn="l" defTabSz="914400" rtl="0" eaLnBrk="1" latinLnBrk="0" hangingPunct="1">
              <a:lnSpc>
                <a:spcPct val="85000"/>
              </a:lnSpc>
              <a:spcBef>
                <a:spcPct val="0"/>
              </a:spcBef>
              <a:buNone/>
              <a:defRPr sz="7200" kern="1200" spc="-50" baseline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IN" sz="2000" i="1" dirty="0"/>
              <a:t>F1</a:t>
            </a:r>
          </a:p>
        </p:txBody>
      </p:sp>
      <p:cxnSp>
        <p:nvCxnSpPr>
          <p:cNvPr id="218" name="Straight Arrow Connector 217"/>
          <p:cNvCxnSpPr>
            <a:cxnSpLocks/>
          </p:cNvCxnSpPr>
          <p:nvPr/>
        </p:nvCxnSpPr>
        <p:spPr>
          <a:xfrm flipH="1">
            <a:off x="519853" y="3422807"/>
            <a:ext cx="445441" cy="12386"/>
          </a:xfrm>
          <a:prstGeom prst="straightConnector1">
            <a:avLst/>
          </a:prstGeom>
          <a:ln>
            <a:solidFill>
              <a:srgbClr val="FFC000"/>
            </a:solidFill>
            <a:tailEnd type="triangle"/>
          </a:ln>
          <a:effectLst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19" name="Right Arrow 218"/>
          <p:cNvSpPr/>
          <p:nvPr/>
        </p:nvSpPr>
        <p:spPr>
          <a:xfrm>
            <a:off x="519852" y="3335796"/>
            <a:ext cx="209015" cy="186408"/>
          </a:xfrm>
          <a:prstGeom prst="rightArrow">
            <a:avLst/>
          </a:prstGeom>
          <a:solidFill>
            <a:srgbClr val="FF0000"/>
          </a:solidFill>
          <a:ln>
            <a:solidFill>
              <a:srgbClr val="FFC000"/>
            </a:solidFill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IN"/>
          </a:p>
        </p:txBody>
      </p:sp>
      <p:cxnSp>
        <p:nvCxnSpPr>
          <p:cNvPr id="261" name="Straight Connector 260"/>
          <p:cNvCxnSpPr>
            <a:cxnSpLocks/>
          </p:cNvCxnSpPr>
          <p:nvPr/>
        </p:nvCxnSpPr>
        <p:spPr>
          <a:xfrm flipH="1" flipV="1">
            <a:off x="3910253" y="3429000"/>
            <a:ext cx="509206" cy="0"/>
          </a:xfrm>
          <a:prstGeom prst="line">
            <a:avLst/>
          </a:prstGeom>
          <a:noFill/>
          <a:ln>
            <a:solidFill>
              <a:srgbClr val="FFC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62" name="Straight Connector 261"/>
          <p:cNvCxnSpPr>
            <a:cxnSpLocks/>
          </p:cNvCxnSpPr>
          <p:nvPr/>
        </p:nvCxnSpPr>
        <p:spPr>
          <a:xfrm flipV="1">
            <a:off x="3551626" y="3429000"/>
            <a:ext cx="556757" cy="0"/>
          </a:xfrm>
          <a:prstGeom prst="line">
            <a:avLst/>
          </a:prstGeom>
          <a:noFill/>
          <a:ln w="38100">
            <a:solidFill>
              <a:srgbClr val="92D050"/>
            </a:solidFill>
          </a:ln>
          <a:effectLst>
            <a:glow rad="139700">
              <a:schemeClr val="accent4">
                <a:satMod val="175000"/>
                <a:alpha val="40000"/>
              </a:schemeClr>
            </a:glow>
          </a:effectLst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63" name="Straight Connector 262"/>
          <p:cNvCxnSpPr>
            <a:cxnSpLocks/>
          </p:cNvCxnSpPr>
          <p:nvPr/>
        </p:nvCxnSpPr>
        <p:spPr>
          <a:xfrm flipH="1" flipV="1">
            <a:off x="3159675" y="3429000"/>
            <a:ext cx="509206" cy="0"/>
          </a:xfrm>
          <a:prstGeom prst="line">
            <a:avLst/>
          </a:prstGeom>
          <a:noFill/>
          <a:ln>
            <a:solidFill>
              <a:srgbClr val="FFC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82" name="Title 2"/>
          <p:cNvSpPr txBox="1">
            <a:spLocks/>
          </p:cNvSpPr>
          <p:nvPr/>
        </p:nvSpPr>
        <p:spPr>
          <a:xfrm>
            <a:off x="3802743" y="1094203"/>
            <a:ext cx="1032157" cy="333217"/>
          </a:xfrm>
          <a:prstGeom prst="rect">
            <a:avLst/>
          </a:prstGeom>
          <a:noFill/>
          <a:effectLst/>
        </p:spPr>
        <p:txBody>
          <a:bodyPr vert="horz" lIns="91440" tIns="45720" rIns="91440" bIns="45720" rtlCol="0" anchor="b">
            <a:noAutofit/>
          </a:bodyPr>
          <a:lstStyle>
            <a:lvl1pPr algn="l" defTabSz="914400" rtl="0" eaLnBrk="1" latinLnBrk="0" hangingPunct="1">
              <a:lnSpc>
                <a:spcPct val="85000"/>
              </a:lnSpc>
              <a:spcBef>
                <a:spcPct val="0"/>
              </a:spcBef>
              <a:buNone/>
              <a:defRPr sz="7200" kern="1200" spc="-50" baseline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IN" sz="2000" i="1"/>
              <a:t>Bus 1</a:t>
            </a:r>
            <a:endParaRPr lang="en-IN" sz="2000" i="1" dirty="0"/>
          </a:p>
        </p:txBody>
      </p:sp>
      <p:sp>
        <p:nvSpPr>
          <p:cNvPr id="283" name="Title 2"/>
          <p:cNvSpPr txBox="1">
            <a:spLocks/>
          </p:cNvSpPr>
          <p:nvPr/>
        </p:nvSpPr>
        <p:spPr>
          <a:xfrm>
            <a:off x="7100810" y="1210420"/>
            <a:ext cx="1032157" cy="333217"/>
          </a:xfrm>
          <a:prstGeom prst="rect">
            <a:avLst/>
          </a:prstGeom>
          <a:noFill/>
          <a:effectLst/>
        </p:spPr>
        <p:txBody>
          <a:bodyPr vert="horz" lIns="91440" tIns="45720" rIns="91440" bIns="45720" rtlCol="0" anchor="b">
            <a:noAutofit/>
          </a:bodyPr>
          <a:lstStyle>
            <a:lvl1pPr algn="l" defTabSz="914400" rtl="0" eaLnBrk="1" latinLnBrk="0" hangingPunct="1">
              <a:lnSpc>
                <a:spcPct val="85000"/>
              </a:lnSpc>
              <a:spcBef>
                <a:spcPct val="0"/>
              </a:spcBef>
              <a:buNone/>
              <a:defRPr sz="7200" kern="1200" spc="-50" baseline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IN" sz="2000" i="1" dirty="0"/>
              <a:t>Bus 2</a:t>
            </a:r>
          </a:p>
        </p:txBody>
      </p:sp>
      <p:cxnSp>
        <p:nvCxnSpPr>
          <p:cNvPr id="297" name="Straight Connector 296"/>
          <p:cNvCxnSpPr/>
          <p:nvPr/>
        </p:nvCxnSpPr>
        <p:spPr>
          <a:xfrm>
            <a:off x="6750770" y="2144781"/>
            <a:ext cx="229983" cy="0"/>
          </a:xfrm>
          <a:prstGeom prst="line">
            <a:avLst/>
          </a:prstGeom>
          <a:noFill/>
          <a:ln>
            <a:solidFill>
              <a:srgbClr val="FFC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98" name="Straight Connector 297"/>
          <p:cNvCxnSpPr/>
          <p:nvPr/>
        </p:nvCxnSpPr>
        <p:spPr>
          <a:xfrm flipH="1" flipV="1">
            <a:off x="6888809" y="2150924"/>
            <a:ext cx="253919" cy="1073"/>
          </a:xfrm>
          <a:prstGeom prst="line">
            <a:avLst/>
          </a:prstGeom>
          <a:noFill/>
          <a:ln w="38100">
            <a:solidFill>
              <a:srgbClr val="92D050"/>
            </a:solidFill>
          </a:ln>
          <a:effectLst>
            <a:glow rad="139700">
              <a:schemeClr val="accent4">
                <a:satMod val="175000"/>
                <a:alpha val="40000"/>
              </a:schemeClr>
            </a:glow>
          </a:effectLst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99" name="Straight Connector 298"/>
          <p:cNvCxnSpPr/>
          <p:nvPr/>
        </p:nvCxnSpPr>
        <p:spPr>
          <a:xfrm>
            <a:off x="7089768" y="2145984"/>
            <a:ext cx="229983" cy="0"/>
          </a:xfrm>
          <a:prstGeom prst="line">
            <a:avLst/>
          </a:prstGeom>
          <a:noFill/>
          <a:ln>
            <a:solidFill>
              <a:srgbClr val="FFC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08" name="Oval 307"/>
          <p:cNvSpPr/>
          <p:nvPr/>
        </p:nvSpPr>
        <p:spPr>
          <a:xfrm>
            <a:off x="6286436" y="1987340"/>
            <a:ext cx="463780" cy="312969"/>
          </a:xfrm>
          <a:prstGeom prst="ellipse">
            <a:avLst/>
          </a:prstGeom>
          <a:noFill/>
          <a:ln>
            <a:solidFill>
              <a:srgbClr val="FFC000"/>
            </a:solidFill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IN"/>
          </a:p>
        </p:txBody>
      </p:sp>
      <p:sp>
        <p:nvSpPr>
          <p:cNvPr id="313" name="Oval 312"/>
          <p:cNvSpPr/>
          <p:nvPr/>
        </p:nvSpPr>
        <p:spPr>
          <a:xfrm>
            <a:off x="4984512" y="1977195"/>
            <a:ext cx="463780" cy="312969"/>
          </a:xfrm>
          <a:prstGeom prst="ellipse">
            <a:avLst/>
          </a:prstGeom>
          <a:noFill/>
          <a:ln>
            <a:solidFill>
              <a:srgbClr val="FFC000"/>
            </a:solidFill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IN"/>
          </a:p>
        </p:txBody>
      </p:sp>
      <p:cxnSp>
        <p:nvCxnSpPr>
          <p:cNvPr id="314" name="Straight Connector 313"/>
          <p:cNvCxnSpPr>
            <a:stCxn id="213" idx="3"/>
          </p:cNvCxnSpPr>
          <p:nvPr/>
        </p:nvCxnSpPr>
        <p:spPr>
          <a:xfrm>
            <a:off x="6079805" y="2144463"/>
            <a:ext cx="667253" cy="1521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15" name="Title 2"/>
          <p:cNvSpPr txBox="1">
            <a:spLocks/>
          </p:cNvSpPr>
          <p:nvPr/>
        </p:nvSpPr>
        <p:spPr>
          <a:xfrm>
            <a:off x="4683682" y="2166504"/>
            <a:ext cx="485113" cy="379329"/>
          </a:xfrm>
          <a:prstGeom prst="rect">
            <a:avLst/>
          </a:prstGeom>
          <a:noFill/>
          <a:effectLst/>
        </p:spPr>
        <p:txBody>
          <a:bodyPr vert="horz" lIns="91440" tIns="45720" rIns="91440" bIns="45720" rtlCol="0" anchor="b">
            <a:noAutofit/>
          </a:bodyPr>
          <a:lstStyle>
            <a:lvl1pPr algn="l" defTabSz="914400" rtl="0" eaLnBrk="1" latinLnBrk="0" hangingPunct="1">
              <a:lnSpc>
                <a:spcPct val="85000"/>
              </a:lnSpc>
              <a:spcBef>
                <a:spcPct val="0"/>
              </a:spcBef>
              <a:buNone/>
              <a:defRPr sz="7200" kern="1200" spc="-50" baseline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IN" sz="1600" i="1" dirty="0"/>
              <a:t>P1</a:t>
            </a:r>
          </a:p>
        </p:txBody>
      </p:sp>
      <p:sp>
        <p:nvSpPr>
          <p:cNvPr id="316" name="Rectangle 315"/>
          <p:cNvSpPr/>
          <p:nvPr/>
        </p:nvSpPr>
        <p:spPr>
          <a:xfrm flipV="1">
            <a:off x="6363159" y="2092131"/>
            <a:ext cx="326644" cy="107650"/>
          </a:xfrm>
          <a:prstGeom prst="rect">
            <a:avLst/>
          </a:prstGeom>
          <a:solidFill>
            <a:srgbClr val="92D050"/>
          </a:solidFill>
          <a:ln>
            <a:solidFill>
              <a:srgbClr val="FF0000"/>
            </a:solidFill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IN"/>
          </a:p>
        </p:txBody>
      </p:sp>
      <p:sp>
        <p:nvSpPr>
          <p:cNvPr id="317" name="Rectangle 316"/>
          <p:cNvSpPr/>
          <p:nvPr/>
        </p:nvSpPr>
        <p:spPr>
          <a:xfrm flipV="1">
            <a:off x="5055538" y="2077119"/>
            <a:ext cx="326644" cy="107650"/>
          </a:xfrm>
          <a:prstGeom prst="rect">
            <a:avLst/>
          </a:prstGeom>
          <a:solidFill>
            <a:srgbClr val="92D050"/>
          </a:solidFill>
          <a:ln>
            <a:solidFill>
              <a:srgbClr val="FF0000"/>
            </a:solidFill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IN"/>
          </a:p>
        </p:txBody>
      </p:sp>
      <p:sp>
        <p:nvSpPr>
          <p:cNvPr id="318" name="Title 2"/>
          <p:cNvSpPr txBox="1">
            <a:spLocks/>
          </p:cNvSpPr>
          <p:nvPr/>
        </p:nvSpPr>
        <p:spPr>
          <a:xfrm>
            <a:off x="5408968" y="1604373"/>
            <a:ext cx="1104418" cy="379329"/>
          </a:xfrm>
          <a:prstGeom prst="rect">
            <a:avLst/>
          </a:prstGeom>
          <a:noFill/>
          <a:effectLst/>
        </p:spPr>
        <p:txBody>
          <a:bodyPr vert="horz" lIns="91440" tIns="45720" rIns="91440" bIns="45720" rtlCol="0" anchor="b">
            <a:noAutofit/>
          </a:bodyPr>
          <a:lstStyle>
            <a:lvl1pPr algn="l" defTabSz="914400" rtl="0" eaLnBrk="1" latinLnBrk="0" hangingPunct="1">
              <a:lnSpc>
                <a:spcPct val="85000"/>
              </a:lnSpc>
              <a:spcBef>
                <a:spcPct val="0"/>
              </a:spcBef>
              <a:buNone/>
              <a:defRPr sz="7200" kern="1200" spc="-50" baseline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IN" sz="1600" i="1" dirty="0"/>
              <a:t>Bus Coupler</a:t>
            </a:r>
          </a:p>
        </p:txBody>
      </p:sp>
      <p:sp>
        <p:nvSpPr>
          <p:cNvPr id="319" name="Title 2"/>
          <p:cNvSpPr txBox="1">
            <a:spLocks/>
          </p:cNvSpPr>
          <p:nvPr/>
        </p:nvSpPr>
        <p:spPr>
          <a:xfrm>
            <a:off x="4757889" y="1590963"/>
            <a:ext cx="711603" cy="379329"/>
          </a:xfrm>
          <a:prstGeom prst="rect">
            <a:avLst/>
          </a:prstGeom>
          <a:noFill/>
          <a:effectLst/>
        </p:spPr>
        <p:txBody>
          <a:bodyPr vert="horz" lIns="91440" tIns="45720" rIns="91440" bIns="45720" rtlCol="0" anchor="b">
            <a:noAutofit/>
          </a:bodyPr>
          <a:lstStyle>
            <a:lvl1pPr algn="l" defTabSz="914400" rtl="0" eaLnBrk="1" latinLnBrk="0" hangingPunct="1">
              <a:lnSpc>
                <a:spcPct val="85000"/>
              </a:lnSpc>
              <a:spcBef>
                <a:spcPct val="0"/>
              </a:spcBef>
              <a:buNone/>
              <a:defRPr sz="7200" kern="1200" spc="-50" baseline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IN" sz="2000" i="1" dirty="0"/>
              <a:t>CT1</a:t>
            </a:r>
          </a:p>
        </p:txBody>
      </p:sp>
      <p:sp>
        <p:nvSpPr>
          <p:cNvPr id="320" name="Title 2"/>
          <p:cNvSpPr txBox="1">
            <a:spLocks/>
          </p:cNvSpPr>
          <p:nvPr/>
        </p:nvSpPr>
        <p:spPr>
          <a:xfrm>
            <a:off x="6290459" y="1608012"/>
            <a:ext cx="711603" cy="379329"/>
          </a:xfrm>
          <a:prstGeom prst="rect">
            <a:avLst/>
          </a:prstGeom>
          <a:noFill/>
          <a:effectLst/>
        </p:spPr>
        <p:txBody>
          <a:bodyPr vert="horz" lIns="91440" tIns="45720" rIns="91440" bIns="45720" rtlCol="0" anchor="b">
            <a:noAutofit/>
          </a:bodyPr>
          <a:lstStyle>
            <a:lvl1pPr algn="l" defTabSz="914400" rtl="0" eaLnBrk="1" latinLnBrk="0" hangingPunct="1">
              <a:lnSpc>
                <a:spcPct val="85000"/>
              </a:lnSpc>
              <a:spcBef>
                <a:spcPct val="0"/>
              </a:spcBef>
              <a:buNone/>
              <a:defRPr sz="7200" kern="1200" spc="-50" baseline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IN" sz="2000" i="1" dirty="0"/>
              <a:t>CT2</a:t>
            </a:r>
          </a:p>
        </p:txBody>
      </p:sp>
      <p:sp>
        <p:nvSpPr>
          <p:cNvPr id="29" name="Rounded Rectangle 28"/>
          <p:cNvSpPr/>
          <p:nvPr/>
        </p:nvSpPr>
        <p:spPr>
          <a:xfrm>
            <a:off x="2336506" y="880275"/>
            <a:ext cx="4075047" cy="5977725"/>
          </a:xfrm>
          <a:prstGeom prst="roundRect">
            <a:avLst/>
          </a:prstGeom>
          <a:noFill/>
          <a:ln w="38100">
            <a:solidFill>
              <a:srgbClr val="FFFF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IN"/>
          </a:p>
        </p:txBody>
      </p:sp>
      <p:sp>
        <p:nvSpPr>
          <p:cNvPr id="321" name="Rounded Rectangle 320"/>
          <p:cNvSpPr/>
          <p:nvPr/>
        </p:nvSpPr>
        <p:spPr>
          <a:xfrm>
            <a:off x="5313239" y="880275"/>
            <a:ext cx="4147372" cy="5977725"/>
          </a:xfrm>
          <a:prstGeom prst="roundRect">
            <a:avLst/>
          </a:prstGeom>
          <a:noFill/>
          <a:ln w="38100">
            <a:solidFill>
              <a:srgbClr val="00B0F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IN"/>
          </a:p>
        </p:txBody>
      </p:sp>
      <p:sp>
        <p:nvSpPr>
          <p:cNvPr id="150" name="Rounded Rectangle 149"/>
          <p:cNvSpPr/>
          <p:nvPr/>
        </p:nvSpPr>
        <p:spPr>
          <a:xfrm>
            <a:off x="2336507" y="880275"/>
            <a:ext cx="3173013" cy="5977725"/>
          </a:xfrm>
          <a:prstGeom prst="roundRect">
            <a:avLst/>
          </a:prstGeom>
          <a:noFill/>
          <a:ln w="38100">
            <a:solidFill>
              <a:srgbClr val="FFFF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IN" sz="1600" dirty="0"/>
          </a:p>
        </p:txBody>
      </p:sp>
      <p:sp>
        <p:nvSpPr>
          <p:cNvPr id="151" name="Rounded Rectangle 150"/>
          <p:cNvSpPr/>
          <p:nvPr/>
        </p:nvSpPr>
        <p:spPr>
          <a:xfrm>
            <a:off x="6224321" y="880275"/>
            <a:ext cx="3252918" cy="5977725"/>
          </a:xfrm>
          <a:prstGeom prst="roundRect">
            <a:avLst/>
          </a:prstGeom>
          <a:noFill/>
          <a:ln w="38100">
            <a:solidFill>
              <a:srgbClr val="00B0F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IN"/>
          </a:p>
        </p:txBody>
      </p:sp>
      <p:sp>
        <p:nvSpPr>
          <p:cNvPr id="2" name="Rounded Rectangle 1"/>
          <p:cNvSpPr/>
          <p:nvPr/>
        </p:nvSpPr>
        <p:spPr>
          <a:xfrm>
            <a:off x="5472064" y="1945439"/>
            <a:ext cx="805695" cy="1075985"/>
          </a:xfrm>
          <a:prstGeom prst="roundRect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IN"/>
          </a:p>
        </p:txBody>
      </p:sp>
      <p:grpSp>
        <p:nvGrpSpPr>
          <p:cNvPr id="158" name="Group 157"/>
          <p:cNvGrpSpPr/>
          <p:nvPr/>
        </p:nvGrpSpPr>
        <p:grpSpPr>
          <a:xfrm>
            <a:off x="7322510" y="3513536"/>
            <a:ext cx="1055522" cy="13808"/>
            <a:chOff x="1285161" y="3455156"/>
            <a:chExt cx="1309494" cy="13648"/>
          </a:xfrm>
          <a:noFill/>
          <a:effectLst/>
        </p:grpSpPr>
        <p:cxnSp>
          <p:nvCxnSpPr>
            <p:cNvPr id="159" name="Straight Connector 158"/>
            <p:cNvCxnSpPr/>
            <p:nvPr/>
          </p:nvCxnSpPr>
          <p:spPr>
            <a:xfrm>
              <a:off x="1285161" y="3455156"/>
              <a:ext cx="529299" cy="0"/>
            </a:xfrm>
            <a:prstGeom prst="line">
              <a:avLst/>
            </a:prstGeom>
            <a:grpFill/>
            <a:ln>
              <a:solidFill>
                <a:srgbClr val="FFC00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60" name="Straight Connector 159"/>
            <p:cNvCxnSpPr/>
            <p:nvPr/>
          </p:nvCxnSpPr>
          <p:spPr>
            <a:xfrm flipH="1">
              <a:off x="1608512" y="3468804"/>
              <a:ext cx="578726" cy="0"/>
            </a:xfrm>
            <a:prstGeom prst="line">
              <a:avLst/>
            </a:prstGeom>
            <a:grpFill/>
            <a:ln w="38100">
              <a:solidFill>
                <a:srgbClr val="92D050"/>
              </a:solidFill>
            </a:ln>
            <a:effectLst>
              <a:glow rad="139700">
                <a:schemeClr val="accent4">
                  <a:satMod val="175000"/>
                  <a:alpha val="40000"/>
                </a:schemeClr>
              </a:glow>
            </a:effectLst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61" name="Straight Connector 160"/>
            <p:cNvCxnSpPr/>
            <p:nvPr/>
          </p:nvCxnSpPr>
          <p:spPr>
            <a:xfrm>
              <a:off x="2065356" y="3457431"/>
              <a:ext cx="529299" cy="0"/>
            </a:xfrm>
            <a:prstGeom prst="line">
              <a:avLst/>
            </a:prstGeom>
            <a:grpFill/>
            <a:ln>
              <a:solidFill>
                <a:srgbClr val="FFC00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172" name="Title 2"/>
          <p:cNvSpPr txBox="1">
            <a:spLocks/>
          </p:cNvSpPr>
          <p:nvPr/>
        </p:nvSpPr>
        <p:spPr>
          <a:xfrm flipH="1">
            <a:off x="986668" y="4140117"/>
            <a:ext cx="1287724" cy="374928"/>
          </a:xfrm>
          <a:prstGeom prst="rect">
            <a:avLst/>
          </a:prstGeom>
          <a:noFill/>
          <a:effectLst/>
        </p:spPr>
        <p:txBody>
          <a:bodyPr vert="horz" lIns="91440" tIns="45720" rIns="91440" bIns="45720" rtlCol="0" anchor="b">
            <a:noAutofit/>
          </a:bodyPr>
          <a:lstStyle>
            <a:lvl1pPr algn="l" defTabSz="914400" rtl="0" eaLnBrk="1" latinLnBrk="0" hangingPunct="1">
              <a:lnSpc>
                <a:spcPct val="85000"/>
              </a:lnSpc>
              <a:spcBef>
                <a:spcPct val="0"/>
              </a:spcBef>
              <a:buNone/>
              <a:defRPr sz="7200" kern="1200" spc="-50" baseline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IN" sz="2000" i="1" dirty="0"/>
              <a:t>F1 = +0.5</a:t>
            </a:r>
          </a:p>
        </p:txBody>
      </p:sp>
      <p:sp>
        <p:nvSpPr>
          <p:cNvPr id="174" name="Title 2"/>
          <p:cNvSpPr txBox="1">
            <a:spLocks/>
          </p:cNvSpPr>
          <p:nvPr/>
        </p:nvSpPr>
        <p:spPr>
          <a:xfrm flipH="1">
            <a:off x="8436551" y="4100602"/>
            <a:ext cx="1309806" cy="349170"/>
          </a:xfrm>
          <a:prstGeom prst="rect">
            <a:avLst/>
          </a:prstGeom>
          <a:noFill/>
          <a:effectLst/>
        </p:spPr>
        <p:txBody>
          <a:bodyPr vert="horz" lIns="91440" tIns="45720" rIns="91440" bIns="45720" rtlCol="0" anchor="b">
            <a:noAutofit/>
          </a:bodyPr>
          <a:lstStyle>
            <a:lvl1pPr algn="l" defTabSz="914400" rtl="0" eaLnBrk="1" latinLnBrk="0" hangingPunct="1">
              <a:lnSpc>
                <a:spcPct val="85000"/>
              </a:lnSpc>
              <a:spcBef>
                <a:spcPct val="0"/>
              </a:spcBef>
              <a:buNone/>
              <a:defRPr sz="7200" kern="1200" spc="-50" baseline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IN" sz="2000" i="1" dirty="0"/>
              <a:t>F2 = -0.5</a:t>
            </a:r>
          </a:p>
        </p:txBody>
      </p:sp>
      <p:sp>
        <p:nvSpPr>
          <p:cNvPr id="176" name="Title 2"/>
          <p:cNvSpPr txBox="1">
            <a:spLocks/>
          </p:cNvSpPr>
          <p:nvPr/>
        </p:nvSpPr>
        <p:spPr>
          <a:xfrm flipH="1">
            <a:off x="929149" y="4438304"/>
            <a:ext cx="1373307" cy="380642"/>
          </a:xfrm>
          <a:prstGeom prst="rect">
            <a:avLst/>
          </a:prstGeom>
          <a:noFill/>
          <a:effectLst/>
        </p:spPr>
        <p:txBody>
          <a:bodyPr vert="horz" lIns="91440" tIns="45720" rIns="91440" bIns="45720" rtlCol="0" anchor="b">
            <a:noAutofit/>
          </a:bodyPr>
          <a:lstStyle>
            <a:lvl1pPr algn="l" defTabSz="914400" rtl="0" eaLnBrk="1" latinLnBrk="0" hangingPunct="1">
              <a:lnSpc>
                <a:spcPct val="85000"/>
              </a:lnSpc>
              <a:spcBef>
                <a:spcPct val="0"/>
              </a:spcBef>
              <a:buNone/>
              <a:defRPr sz="7200" kern="1200" spc="-50" baseline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IN" sz="2000" i="1" dirty="0"/>
              <a:t>CT1= -0.5</a:t>
            </a:r>
          </a:p>
        </p:txBody>
      </p:sp>
      <p:sp>
        <p:nvSpPr>
          <p:cNvPr id="189" name="Rectangle 188"/>
          <p:cNvSpPr/>
          <p:nvPr/>
        </p:nvSpPr>
        <p:spPr>
          <a:xfrm>
            <a:off x="10245047" y="6204889"/>
            <a:ext cx="1936236" cy="646331"/>
          </a:xfrm>
          <a:prstGeom prst="rect">
            <a:avLst/>
          </a:prstGeom>
          <a:noFill/>
          <a:ln>
            <a:solidFill>
              <a:srgbClr val="FFFF00"/>
            </a:solidFill>
          </a:ln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en-US" b="0" cap="none" spc="0" dirty="0">
                <a:ln w="0"/>
                <a:solidFill>
                  <a:srgbClr val="FFFF00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I BB set = 0.2</a:t>
            </a:r>
            <a:r>
              <a:rPr lang="en-US" dirty="0">
                <a:ln w="0"/>
                <a:solidFill>
                  <a:srgbClr val="FFFF00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A </a:t>
            </a:r>
            <a:r>
              <a:rPr lang="en-US" dirty="0" err="1">
                <a:ln w="0"/>
                <a:solidFill>
                  <a:srgbClr val="FFFF00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Instanteneous</a:t>
            </a:r>
            <a:endParaRPr lang="en-US" b="0" cap="none" spc="0" dirty="0">
              <a:ln w="0"/>
              <a:solidFill>
                <a:srgbClr val="FFFF00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</a:endParaRPr>
          </a:p>
        </p:txBody>
      </p:sp>
      <p:sp>
        <p:nvSpPr>
          <p:cNvPr id="190" name="Title 2"/>
          <p:cNvSpPr txBox="1">
            <a:spLocks/>
          </p:cNvSpPr>
          <p:nvPr/>
        </p:nvSpPr>
        <p:spPr>
          <a:xfrm>
            <a:off x="5267882" y="2166504"/>
            <a:ext cx="485113" cy="379329"/>
          </a:xfrm>
          <a:prstGeom prst="rect">
            <a:avLst/>
          </a:prstGeom>
          <a:noFill/>
          <a:effectLst/>
        </p:spPr>
        <p:txBody>
          <a:bodyPr vert="horz" lIns="91440" tIns="45720" rIns="91440" bIns="45720" rtlCol="0" anchor="b">
            <a:noAutofit/>
          </a:bodyPr>
          <a:lstStyle>
            <a:lvl1pPr algn="l" defTabSz="914400" rtl="0" eaLnBrk="1" latinLnBrk="0" hangingPunct="1">
              <a:lnSpc>
                <a:spcPct val="85000"/>
              </a:lnSpc>
              <a:spcBef>
                <a:spcPct val="0"/>
              </a:spcBef>
              <a:buNone/>
              <a:defRPr sz="7200" kern="1200" spc="-50" baseline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IN" sz="1600" i="1" dirty="0"/>
              <a:t>P1</a:t>
            </a:r>
          </a:p>
        </p:txBody>
      </p:sp>
      <p:sp>
        <p:nvSpPr>
          <p:cNvPr id="192" name="Title 2"/>
          <p:cNvSpPr txBox="1">
            <a:spLocks/>
          </p:cNvSpPr>
          <p:nvPr/>
        </p:nvSpPr>
        <p:spPr>
          <a:xfrm flipH="1">
            <a:off x="970731" y="4424490"/>
            <a:ext cx="1373307" cy="380642"/>
          </a:xfrm>
          <a:prstGeom prst="rect">
            <a:avLst/>
          </a:prstGeom>
          <a:noFill/>
          <a:effectLst/>
        </p:spPr>
        <p:txBody>
          <a:bodyPr vert="horz" lIns="91440" tIns="45720" rIns="91440" bIns="45720" rtlCol="0" anchor="b">
            <a:noAutofit/>
          </a:bodyPr>
          <a:lstStyle>
            <a:lvl1pPr algn="l" defTabSz="914400" rtl="0" eaLnBrk="1" latinLnBrk="0" hangingPunct="1">
              <a:lnSpc>
                <a:spcPct val="85000"/>
              </a:lnSpc>
              <a:spcBef>
                <a:spcPct val="0"/>
              </a:spcBef>
              <a:buNone/>
              <a:defRPr sz="7200" kern="1200" spc="-50" baseline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IN" sz="2000" i="1" dirty="0"/>
              <a:t>CT1= +0.5</a:t>
            </a:r>
          </a:p>
        </p:txBody>
      </p:sp>
      <p:sp>
        <p:nvSpPr>
          <p:cNvPr id="193" name="Title 2"/>
          <p:cNvSpPr txBox="1">
            <a:spLocks/>
          </p:cNvSpPr>
          <p:nvPr/>
        </p:nvSpPr>
        <p:spPr>
          <a:xfrm flipH="1">
            <a:off x="7925196" y="5685165"/>
            <a:ext cx="3022578" cy="633411"/>
          </a:xfrm>
          <a:prstGeom prst="rect">
            <a:avLst/>
          </a:prstGeom>
          <a:noFill/>
          <a:effectLst/>
        </p:spPr>
        <p:txBody>
          <a:bodyPr vert="horz" lIns="91440" tIns="45720" rIns="91440" bIns="45720" rtlCol="0" anchor="ctr">
            <a:noAutofit/>
          </a:bodyPr>
          <a:lstStyle>
            <a:lvl1pPr algn="l" defTabSz="914400" rtl="0" eaLnBrk="1" latinLnBrk="0" hangingPunct="1">
              <a:lnSpc>
                <a:spcPct val="85000"/>
              </a:lnSpc>
              <a:spcBef>
                <a:spcPct val="0"/>
              </a:spcBef>
              <a:buNone/>
              <a:defRPr sz="7200" kern="1200" spc="-50" baseline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IN" sz="4000" i="1" dirty="0">
                <a:solidFill>
                  <a:srgbClr val="FFC000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∑ </a:t>
            </a:r>
            <a:r>
              <a:rPr lang="en-IN" sz="5000" i="1" dirty="0">
                <a:solidFill>
                  <a:srgbClr val="FFC000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I</a:t>
            </a:r>
            <a:r>
              <a:rPr lang="en-IN" sz="4000" i="1" dirty="0">
                <a:solidFill>
                  <a:srgbClr val="FFC000"/>
                </a:solidFill>
              </a:rPr>
              <a:t> = 0 A</a:t>
            </a:r>
          </a:p>
        </p:txBody>
      </p:sp>
      <p:sp>
        <p:nvSpPr>
          <p:cNvPr id="197" name="Title 2"/>
          <p:cNvSpPr txBox="1">
            <a:spLocks/>
          </p:cNvSpPr>
          <p:nvPr/>
        </p:nvSpPr>
        <p:spPr>
          <a:xfrm>
            <a:off x="6575762" y="2147946"/>
            <a:ext cx="485113" cy="379329"/>
          </a:xfrm>
          <a:prstGeom prst="rect">
            <a:avLst/>
          </a:prstGeom>
          <a:noFill/>
          <a:effectLst/>
        </p:spPr>
        <p:txBody>
          <a:bodyPr vert="horz" lIns="91440" tIns="45720" rIns="91440" bIns="45720" rtlCol="0" anchor="b">
            <a:noAutofit/>
          </a:bodyPr>
          <a:lstStyle>
            <a:lvl1pPr algn="l" defTabSz="914400" rtl="0" eaLnBrk="1" latinLnBrk="0" hangingPunct="1">
              <a:lnSpc>
                <a:spcPct val="85000"/>
              </a:lnSpc>
              <a:spcBef>
                <a:spcPct val="0"/>
              </a:spcBef>
              <a:buNone/>
              <a:defRPr sz="7200" kern="1200" spc="-50" baseline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IN" sz="1600" i="1" dirty="0"/>
              <a:t>P1</a:t>
            </a:r>
          </a:p>
        </p:txBody>
      </p:sp>
      <p:sp>
        <p:nvSpPr>
          <p:cNvPr id="198" name="Title 2"/>
          <p:cNvSpPr txBox="1">
            <a:spLocks/>
          </p:cNvSpPr>
          <p:nvPr/>
        </p:nvSpPr>
        <p:spPr>
          <a:xfrm flipH="1">
            <a:off x="8399159" y="4358762"/>
            <a:ext cx="1497404" cy="380642"/>
          </a:xfrm>
          <a:prstGeom prst="rect">
            <a:avLst/>
          </a:prstGeom>
          <a:noFill/>
          <a:effectLst/>
        </p:spPr>
        <p:txBody>
          <a:bodyPr vert="horz" lIns="91440" tIns="45720" rIns="91440" bIns="45720" rtlCol="0" anchor="b">
            <a:noAutofit/>
          </a:bodyPr>
          <a:lstStyle>
            <a:lvl1pPr algn="l" defTabSz="914400" rtl="0" eaLnBrk="1" latinLnBrk="0" hangingPunct="1">
              <a:lnSpc>
                <a:spcPct val="85000"/>
              </a:lnSpc>
              <a:spcBef>
                <a:spcPct val="0"/>
              </a:spcBef>
              <a:buNone/>
              <a:defRPr sz="7200" kern="1200" spc="-50" baseline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IN" sz="2000" i="1" dirty="0"/>
              <a:t>CT2 = +0.5</a:t>
            </a:r>
          </a:p>
        </p:txBody>
      </p:sp>
      <p:sp>
        <p:nvSpPr>
          <p:cNvPr id="204" name="Title 2"/>
          <p:cNvSpPr txBox="1">
            <a:spLocks/>
          </p:cNvSpPr>
          <p:nvPr/>
        </p:nvSpPr>
        <p:spPr>
          <a:xfrm>
            <a:off x="5996465" y="2186247"/>
            <a:ext cx="485113" cy="379329"/>
          </a:xfrm>
          <a:prstGeom prst="rect">
            <a:avLst/>
          </a:prstGeom>
          <a:noFill/>
          <a:effectLst/>
        </p:spPr>
        <p:txBody>
          <a:bodyPr vert="horz" lIns="91440" tIns="45720" rIns="91440" bIns="45720" rtlCol="0" anchor="b">
            <a:noAutofit/>
          </a:bodyPr>
          <a:lstStyle>
            <a:lvl1pPr algn="l" defTabSz="914400" rtl="0" eaLnBrk="1" latinLnBrk="0" hangingPunct="1">
              <a:lnSpc>
                <a:spcPct val="85000"/>
              </a:lnSpc>
              <a:spcBef>
                <a:spcPct val="0"/>
              </a:spcBef>
              <a:buNone/>
              <a:defRPr sz="7200" kern="1200" spc="-50" baseline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IN" sz="1600" i="1" dirty="0"/>
              <a:t>P1</a:t>
            </a:r>
          </a:p>
        </p:txBody>
      </p:sp>
      <p:sp>
        <p:nvSpPr>
          <p:cNvPr id="205" name="Title 2"/>
          <p:cNvSpPr txBox="1">
            <a:spLocks/>
          </p:cNvSpPr>
          <p:nvPr/>
        </p:nvSpPr>
        <p:spPr>
          <a:xfrm flipH="1">
            <a:off x="8361349" y="4348520"/>
            <a:ext cx="1497404" cy="380642"/>
          </a:xfrm>
          <a:prstGeom prst="rect">
            <a:avLst/>
          </a:prstGeom>
          <a:noFill/>
          <a:effectLst/>
        </p:spPr>
        <p:txBody>
          <a:bodyPr vert="horz" lIns="91440" tIns="45720" rIns="91440" bIns="45720" rtlCol="0" anchor="b">
            <a:noAutofit/>
          </a:bodyPr>
          <a:lstStyle>
            <a:lvl1pPr algn="l" defTabSz="914400" rtl="0" eaLnBrk="1" latinLnBrk="0" hangingPunct="1">
              <a:lnSpc>
                <a:spcPct val="85000"/>
              </a:lnSpc>
              <a:spcBef>
                <a:spcPct val="0"/>
              </a:spcBef>
              <a:buNone/>
              <a:defRPr sz="7200" kern="1200" spc="-50" baseline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IN" sz="2000" i="1" dirty="0"/>
              <a:t>CT2 = -0.5</a:t>
            </a:r>
          </a:p>
        </p:txBody>
      </p:sp>
      <p:sp>
        <p:nvSpPr>
          <p:cNvPr id="206" name="Title 2"/>
          <p:cNvSpPr txBox="1">
            <a:spLocks/>
          </p:cNvSpPr>
          <p:nvPr/>
        </p:nvSpPr>
        <p:spPr>
          <a:xfrm flipH="1">
            <a:off x="611905" y="5610394"/>
            <a:ext cx="3022578" cy="633411"/>
          </a:xfrm>
          <a:prstGeom prst="rect">
            <a:avLst/>
          </a:prstGeom>
          <a:noFill/>
          <a:effectLst/>
        </p:spPr>
        <p:txBody>
          <a:bodyPr vert="horz" lIns="91440" tIns="45720" rIns="91440" bIns="45720" rtlCol="0" anchor="ctr">
            <a:noAutofit/>
          </a:bodyPr>
          <a:lstStyle>
            <a:lvl1pPr algn="l" defTabSz="914400" rtl="0" eaLnBrk="1" latinLnBrk="0" hangingPunct="1">
              <a:lnSpc>
                <a:spcPct val="85000"/>
              </a:lnSpc>
              <a:spcBef>
                <a:spcPct val="0"/>
              </a:spcBef>
              <a:buNone/>
              <a:defRPr sz="7200" kern="1200" spc="-50" baseline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IN" sz="4000" i="1" dirty="0">
                <a:solidFill>
                  <a:srgbClr val="FFC000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∑ </a:t>
            </a:r>
            <a:r>
              <a:rPr lang="en-IN" sz="5000" i="1" dirty="0">
                <a:solidFill>
                  <a:srgbClr val="FFC000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I</a:t>
            </a:r>
            <a:r>
              <a:rPr lang="en-IN" sz="4000" i="1" dirty="0">
                <a:solidFill>
                  <a:srgbClr val="FFC000"/>
                </a:solidFill>
              </a:rPr>
              <a:t> = 0 A</a:t>
            </a:r>
          </a:p>
        </p:txBody>
      </p:sp>
      <p:sp>
        <p:nvSpPr>
          <p:cNvPr id="97" name="Title 2"/>
          <p:cNvSpPr txBox="1">
            <a:spLocks/>
          </p:cNvSpPr>
          <p:nvPr/>
        </p:nvSpPr>
        <p:spPr>
          <a:xfrm>
            <a:off x="4148181" y="853247"/>
            <a:ext cx="441767" cy="379329"/>
          </a:xfrm>
          <a:prstGeom prst="rect">
            <a:avLst/>
          </a:prstGeom>
          <a:noFill/>
          <a:effectLst/>
        </p:spPr>
        <p:txBody>
          <a:bodyPr vert="horz" lIns="91440" tIns="45720" rIns="91440" bIns="45720" rtlCol="0" anchor="b">
            <a:noAutofit/>
          </a:bodyPr>
          <a:lstStyle>
            <a:lvl1pPr algn="l" defTabSz="914400" rtl="0" eaLnBrk="1" latinLnBrk="0" hangingPunct="1">
              <a:lnSpc>
                <a:spcPct val="85000"/>
              </a:lnSpc>
              <a:spcBef>
                <a:spcPct val="0"/>
              </a:spcBef>
              <a:buNone/>
              <a:defRPr sz="7200" kern="1200" spc="-50" baseline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IN" sz="2000" i="1" dirty="0">
                <a:solidFill>
                  <a:srgbClr val="FF0000"/>
                </a:solidFill>
              </a:rPr>
              <a:t>R</a:t>
            </a:r>
          </a:p>
        </p:txBody>
      </p:sp>
      <p:sp>
        <p:nvSpPr>
          <p:cNvPr id="121" name="Lightning Bolt 120"/>
          <p:cNvSpPr/>
          <p:nvPr/>
        </p:nvSpPr>
        <p:spPr>
          <a:xfrm>
            <a:off x="4228640" y="5375381"/>
            <a:ext cx="647114" cy="1157652"/>
          </a:xfrm>
          <a:prstGeom prst="lightningBolt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IN"/>
          </a:p>
        </p:txBody>
      </p:sp>
      <p:sp>
        <p:nvSpPr>
          <p:cNvPr id="122" name="Lightning Bolt 121"/>
          <p:cNvSpPr/>
          <p:nvPr/>
        </p:nvSpPr>
        <p:spPr>
          <a:xfrm>
            <a:off x="5395797" y="2102154"/>
            <a:ext cx="647114" cy="1157652"/>
          </a:xfrm>
          <a:prstGeom prst="lightningBolt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IN"/>
          </a:p>
        </p:txBody>
      </p:sp>
      <p:sp>
        <p:nvSpPr>
          <p:cNvPr id="126" name="Lightning Bolt 125"/>
          <p:cNvSpPr/>
          <p:nvPr/>
        </p:nvSpPr>
        <p:spPr>
          <a:xfrm>
            <a:off x="6828646" y="5309161"/>
            <a:ext cx="647114" cy="1157652"/>
          </a:xfrm>
          <a:prstGeom prst="lightningBolt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IN"/>
          </a:p>
        </p:txBody>
      </p:sp>
      <p:sp>
        <p:nvSpPr>
          <p:cNvPr id="127" name="Title 2"/>
          <p:cNvSpPr txBox="1">
            <a:spLocks/>
          </p:cNvSpPr>
          <p:nvPr/>
        </p:nvSpPr>
        <p:spPr>
          <a:xfrm flipH="1">
            <a:off x="611672" y="5610869"/>
            <a:ext cx="3022578" cy="633411"/>
          </a:xfrm>
          <a:prstGeom prst="rect">
            <a:avLst/>
          </a:prstGeom>
          <a:noFill/>
          <a:effectLst/>
        </p:spPr>
        <p:txBody>
          <a:bodyPr vert="horz" lIns="91440" tIns="45720" rIns="91440" bIns="45720" rtlCol="0" anchor="ctr">
            <a:noAutofit/>
          </a:bodyPr>
          <a:lstStyle>
            <a:lvl1pPr algn="l" defTabSz="914400" rtl="0" eaLnBrk="1" latinLnBrk="0" hangingPunct="1">
              <a:lnSpc>
                <a:spcPct val="85000"/>
              </a:lnSpc>
              <a:spcBef>
                <a:spcPct val="0"/>
              </a:spcBef>
              <a:buNone/>
              <a:defRPr sz="7200" kern="1200" spc="-50" baseline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IN" sz="4000" i="1" dirty="0">
                <a:solidFill>
                  <a:srgbClr val="FFC000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∑ </a:t>
            </a:r>
            <a:r>
              <a:rPr lang="en-IN" sz="5000" i="1" dirty="0">
                <a:solidFill>
                  <a:srgbClr val="FFC000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I</a:t>
            </a:r>
            <a:r>
              <a:rPr lang="en-IN" sz="4000" i="1" dirty="0">
                <a:solidFill>
                  <a:srgbClr val="FFC000"/>
                </a:solidFill>
              </a:rPr>
              <a:t> = 1 A</a:t>
            </a:r>
          </a:p>
        </p:txBody>
      </p:sp>
      <p:sp>
        <p:nvSpPr>
          <p:cNvPr id="128" name="Title 2"/>
          <p:cNvSpPr txBox="1">
            <a:spLocks/>
          </p:cNvSpPr>
          <p:nvPr/>
        </p:nvSpPr>
        <p:spPr>
          <a:xfrm flipH="1">
            <a:off x="8012822" y="5677707"/>
            <a:ext cx="3022578" cy="633411"/>
          </a:xfrm>
          <a:prstGeom prst="rect">
            <a:avLst/>
          </a:prstGeom>
          <a:noFill/>
          <a:effectLst/>
        </p:spPr>
        <p:txBody>
          <a:bodyPr vert="horz" lIns="91440" tIns="45720" rIns="91440" bIns="45720" rtlCol="0" anchor="ctr">
            <a:noAutofit/>
          </a:bodyPr>
          <a:lstStyle>
            <a:lvl1pPr algn="l" defTabSz="914400" rtl="0" eaLnBrk="1" latinLnBrk="0" hangingPunct="1">
              <a:lnSpc>
                <a:spcPct val="85000"/>
              </a:lnSpc>
              <a:spcBef>
                <a:spcPct val="0"/>
              </a:spcBef>
              <a:buNone/>
              <a:defRPr sz="7200" kern="1200" spc="-50" baseline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IN" sz="4000" i="1" dirty="0">
                <a:solidFill>
                  <a:srgbClr val="FFC000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∑ </a:t>
            </a:r>
            <a:r>
              <a:rPr lang="en-IN" sz="5000" i="1" dirty="0">
                <a:solidFill>
                  <a:srgbClr val="FFC000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I</a:t>
            </a:r>
            <a:r>
              <a:rPr lang="en-IN" sz="4000" i="1" dirty="0">
                <a:solidFill>
                  <a:srgbClr val="FFC000"/>
                </a:solidFill>
              </a:rPr>
              <a:t> = -1 A</a:t>
            </a:r>
          </a:p>
        </p:txBody>
      </p:sp>
      <p:sp>
        <p:nvSpPr>
          <p:cNvPr id="17" name="Title 2">
            <a:extLst>
              <a:ext uri="{FF2B5EF4-FFF2-40B4-BE49-F238E27FC236}">
                <a16:creationId xmlns:a16="http://schemas.microsoft.com/office/drawing/2014/main" id="{AA49270B-E464-3A3D-7F60-80841E54B51B}"/>
              </a:ext>
            </a:extLst>
          </p:cNvPr>
          <p:cNvSpPr txBox="1">
            <a:spLocks/>
          </p:cNvSpPr>
          <p:nvPr/>
        </p:nvSpPr>
        <p:spPr>
          <a:xfrm>
            <a:off x="1592093" y="3526191"/>
            <a:ext cx="347981" cy="193540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>
            <a:lvl1pPr algn="l" defTabSz="914400" rtl="0" eaLnBrk="1" latinLnBrk="0" hangingPunct="1">
              <a:lnSpc>
                <a:spcPct val="85000"/>
              </a:lnSpc>
              <a:spcBef>
                <a:spcPct val="0"/>
              </a:spcBef>
              <a:buNone/>
              <a:defRPr sz="7200" kern="1200" spc="-50" baseline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IN" sz="1000" i="1" dirty="0"/>
              <a:t>S2</a:t>
            </a:r>
          </a:p>
        </p:txBody>
      </p:sp>
      <p:sp>
        <p:nvSpPr>
          <p:cNvPr id="18" name="Title 2">
            <a:extLst>
              <a:ext uri="{FF2B5EF4-FFF2-40B4-BE49-F238E27FC236}">
                <a16:creationId xmlns:a16="http://schemas.microsoft.com/office/drawing/2014/main" id="{8BC123E3-7AB3-A6FC-F048-838ED27C0776}"/>
              </a:ext>
            </a:extLst>
          </p:cNvPr>
          <p:cNvSpPr txBox="1">
            <a:spLocks/>
          </p:cNvSpPr>
          <p:nvPr/>
        </p:nvSpPr>
        <p:spPr>
          <a:xfrm>
            <a:off x="1801742" y="3459311"/>
            <a:ext cx="347981" cy="268258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>
            <a:lvl1pPr algn="l" defTabSz="914400" rtl="0" eaLnBrk="1" latinLnBrk="0" hangingPunct="1">
              <a:lnSpc>
                <a:spcPct val="85000"/>
              </a:lnSpc>
              <a:spcBef>
                <a:spcPct val="0"/>
              </a:spcBef>
              <a:buNone/>
              <a:defRPr sz="7200" kern="1200" spc="-50" baseline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IN" sz="1000" i="1" dirty="0"/>
              <a:t>S1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4B490AF1-4B80-D594-6F97-95F8AFD8D95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9391868" y="6335334"/>
            <a:ext cx="914400" cy="593725"/>
          </a:xfrm>
        </p:spPr>
        <p:txBody>
          <a:bodyPr>
            <a:normAutofit lnSpcReduction="10000"/>
          </a:bodyPr>
          <a:lstStyle/>
          <a:p>
            <a:fld id="{19C1AEB4-7037-4088-A46E-D96AF956DC0D}" type="slidenum">
              <a:rPr lang="en-IN" smtClean="0"/>
              <a:t>136</a:t>
            </a:fld>
            <a:endParaRPr lang="en-IN" dirty="0"/>
          </a:p>
        </p:txBody>
      </p:sp>
      <p:grpSp>
        <p:nvGrpSpPr>
          <p:cNvPr id="5" name="Group 4">
            <a:extLst>
              <a:ext uri="{FF2B5EF4-FFF2-40B4-BE49-F238E27FC236}">
                <a16:creationId xmlns:a16="http://schemas.microsoft.com/office/drawing/2014/main" id="{B4EA9987-DB55-8F06-D5B1-2D4B718A230F}"/>
              </a:ext>
            </a:extLst>
          </p:cNvPr>
          <p:cNvGrpSpPr/>
          <p:nvPr/>
        </p:nvGrpSpPr>
        <p:grpSpPr>
          <a:xfrm>
            <a:off x="11481757" y="74540"/>
            <a:ext cx="620304" cy="653010"/>
            <a:chOff x="8366841" y="1587144"/>
            <a:chExt cx="620304" cy="653010"/>
          </a:xfrm>
        </p:grpSpPr>
        <p:cxnSp>
          <p:nvCxnSpPr>
            <p:cNvPr id="6" name="Straight Connector 5">
              <a:extLst>
                <a:ext uri="{FF2B5EF4-FFF2-40B4-BE49-F238E27FC236}">
                  <a16:creationId xmlns:a16="http://schemas.microsoft.com/office/drawing/2014/main" id="{8D11039F-B0C3-0D8F-7F12-8262457AEB52}"/>
                </a:ext>
              </a:extLst>
            </p:cNvPr>
            <p:cNvCxnSpPr/>
            <p:nvPr/>
          </p:nvCxnSpPr>
          <p:spPr>
            <a:xfrm>
              <a:off x="8672017" y="1587144"/>
              <a:ext cx="0" cy="653010"/>
            </a:xfrm>
            <a:prstGeom prst="line">
              <a:avLst/>
            </a:prstGeom>
            <a:effectLst>
              <a:glow rad="63500">
                <a:schemeClr val="accent1">
                  <a:satMod val="175000"/>
                  <a:alpha val="40000"/>
                </a:schemeClr>
              </a:glow>
            </a:effectLst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" name="Straight Connector 6">
              <a:extLst>
                <a:ext uri="{FF2B5EF4-FFF2-40B4-BE49-F238E27FC236}">
                  <a16:creationId xmlns:a16="http://schemas.microsoft.com/office/drawing/2014/main" id="{14E663D1-BD3F-6AD6-2D15-9FEB3C4CE869}"/>
                </a:ext>
              </a:extLst>
            </p:cNvPr>
            <p:cNvCxnSpPr/>
            <p:nvPr/>
          </p:nvCxnSpPr>
          <p:spPr>
            <a:xfrm>
              <a:off x="8366841" y="1917229"/>
              <a:ext cx="620304" cy="0"/>
            </a:xfrm>
            <a:prstGeom prst="line">
              <a:avLst/>
            </a:prstGeom>
            <a:effectLst>
              <a:glow rad="63500">
                <a:schemeClr val="accent1">
                  <a:satMod val="175000"/>
                  <a:alpha val="40000"/>
                </a:schemeClr>
              </a:glow>
            </a:effectLst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grpSp>
        <p:nvGrpSpPr>
          <p:cNvPr id="8" name="Group 7">
            <a:extLst>
              <a:ext uri="{FF2B5EF4-FFF2-40B4-BE49-F238E27FC236}">
                <a16:creationId xmlns:a16="http://schemas.microsoft.com/office/drawing/2014/main" id="{4ACAE456-4863-66A6-F409-DC9E81CF0506}"/>
              </a:ext>
            </a:extLst>
          </p:cNvPr>
          <p:cNvGrpSpPr/>
          <p:nvPr/>
        </p:nvGrpSpPr>
        <p:grpSpPr>
          <a:xfrm>
            <a:off x="11157779" y="-216759"/>
            <a:ext cx="1260000" cy="1260000"/>
            <a:chOff x="7064043" y="3066250"/>
            <a:chExt cx="1260000" cy="1260000"/>
          </a:xfrm>
        </p:grpSpPr>
        <p:sp>
          <p:nvSpPr>
            <p:cNvPr id="9" name="Oval 8">
              <a:extLst>
                <a:ext uri="{FF2B5EF4-FFF2-40B4-BE49-F238E27FC236}">
                  <a16:creationId xmlns:a16="http://schemas.microsoft.com/office/drawing/2014/main" id="{04933914-B833-B118-FAF6-AE492E486FFB}"/>
                </a:ext>
              </a:extLst>
            </p:cNvPr>
            <p:cNvSpPr/>
            <p:nvPr/>
          </p:nvSpPr>
          <p:spPr>
            <a:xfrm>
              <a:off x="7064043" y="3066250"/>
              <a:ext cx="1260000" cy="1260000"/>
            </a:xfrm>
            <a:prstGeom prst="ellipse">
              <a:avLst/>
            </a:prstGeom>
            <a:noFill/>
            <a:ln>
              <a:solidFill>
                <a:schemeClr val="bg1"/>
              </a:solidFill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IN"/>
            </a:p>
          </p:txBody>
        </p:sp>
        <p:grpSp>
          <p:nvGrpSpPr>
            <p:cNvPr id="10" name="Group 9">
              <a:extLst>
                <a:ext uri="{FF2B5EF4-FFF2-40B4-BE49-F238E27FC236}">
                  <a16:creationId xmlns:a16="http://schemas.microsoft.com/office/drawing/2014/main" id="{50A73AEF-2874-4DE1-8191-B6D99CE73409}"/>
                </a:ext>
              </a:extLst>
            </p:cNvPr>
            <p:cNvGrpSpPr/>
            <p:nvPr/>
          </p:nvGrpSpPr>
          <p:grpSpPr>
            <a:xfrm>
              <a:off x="7330553" y="3336250"/>
              <a:ext cx="726980" cy="720000"/>
              <a:chOff x="9768840" y="2275840"/>
              <a:chExt cx="726980" cy="720000"/>
            </a:xfrm>
          </p:grpSpPr>
          <p:sp>
            <p:nvSpPr>
              <p:cNvPr id="11" name="Oval 10">
                <a:extLst>
                  <a:ext uri="{FF2B5EF4-FFF2-40B4-BE49-F238E27FC236}">
                    <a16:creationId xmlns:a16="http://schemas.microsoft.com/office/drawing/2014/main" id="{BB78F365-FB25-CF21-5466-86D0BAA7D444}"/>
                  </a:ext>
                </a:extLst>
              </p:cNvPr>
              <p:cNvSpPr/>
              <p:nvPr/>
            </p:nvSpPr>
            <p:spPr>
              <a:xfrm>
                <a:off x="9768840" y="2275840"/>
                <a:ext cx="720000" cy="720000"/>
              </a:xfrm>
              <a:prstGeom prst="ellipse">
                <a:avLst/>
              </a:prstGeom>
              <a:noFill/>
              <a:ln>
                <a:solidFill>
                  <a:schemeClr val="bg1"/>
                </a:solidFill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IN"/>
              </a:p>
            </p:txBody>
          </p:sp>
          <p:cxnSp>
            <p:nvCxnSpPr>
              <p:cNvPr id="12" name="Straight Arrow Connector 11">
                <a:extLst>
                  <a:ext uri="{FF2B5EF4-FFF2-40B4-BE49-F238E27FC236}">
                    <a16:creationId xmlns:a16="http://schemas.microsoft.com/office/drawing/2014/main" id="{521CC549-D426-9E6C-7D4A-1629C8E79579}"/>
                  </a:ext>
                </a:extLst>
              </p:cNvPr>
              <p:cNvCxnSpPr>
                <a:cxnSpLocks/>
              </p:cNvCxnSpPr>
              <p:nvPr/>
            </p:nvCxnSpPr>
            <p:spPr>
              <a:xfrm rot="7200000">
                <a:off x="9860407" y="2786655"/>
                <a:ext cx="360000" cy="6762"/>
              </a:xfrm>
              <a:prstGeom prst="straightConnector1">
                <a:avLst/>
              </a:prstGeom>
              <a:ln w="38100" cap="rnd">
                <a:solidFill>
                  <a:srgbClr val="FFFF00"/>
                </a:solidFill>
                <a:tailEnd type="triangle"/>
              </a:ln>
            </p:spPr>
            <p:style>
              <a:lnRef idx="2">
                <a:schemeClr val="accent3"/>
              </a:lnRef>
              <a:fillRef idx="0">
                <a:schemeClr val="accent3"/>
              </a:fillRef>
              <a:effectRef idx="1">
                <a:schemeClr val="accent3"/>
              </a:effectRef>
              <a:fontRef idx="minor">
                <a:schemeClr val="tx1"/>
              </a:fontRef>
            </p:style>
          </p:cxnSp>
          <p:cxnSp>
            <p:nvCxnSpPr>
              <p:cNvPr id="13" name="Straight Arrow Connector 12">
                <a:extLst>
                  <a:ext uri="{FF2B5EF4-FFF2-40B4-BE49-F238E27FC236}">
                    <a16:creationId xmlns:a16="http://schemas.microsoft.com/office/drawing/2014/main" id="{C80C4D44-C866-B37F-C687-BBB49107E696}"/>
                  </a:ext>
                </a:extLst>
              </p:cNvPr>
              <p:cNvCxnSpPr>
                <a:cxnSpLocks/>
              </p:cNvCxnSpPr>
              <p:nvPr/>
            </p:nvCxnSpPr>
            <p:spPr>
              <a:xfrm rot="14400000">
                <a:off x="9861767" y="2473195"/>
                <a:ext cx="360000" cy="6762"/>
              </a:xfrm>
              <a:prstGeom prst="straightConnector1">
                <a:avLst/>
              </a:prstGeom>
              <a:ln w="38100" cap="rnd">
                <a:solidFill>
                  <a:srgbClr val="0070C0"/>
                </a:solidFill>
                <a:tailEnd type="triangle"/>
              </a:ln>
            </p:spPr>
            <p:style>
              <a:lnRef idx="2">
                <a:schemeClr val="accent3"/>
              </a:lnRef>
              <a:fillRef idx="0">
                <a:schemeClr val="accent3"/>
              </a:fillRef>
              <a:effectRef idx="1">
                <a:schemeClr val="accent3"/>
              </a:effectRef>
              <a:fontRef idx="minor">
                <a:schemeClr val="tx1"/>
              </a:fontRef>
            </p:style>
          </p:cxnSp>
          <p:cxnSp>
            <p:nvCxnSpPr>
              <p:cNvPr id="14" name="Straight Arrow Connector 13">
                <a:extLst>
                  <a:ext uri="{FF2B5EF4-FFF2-40B4-BE49-F238E27FC236}">
                    <a16:creationId xmlns:a16="http://schemas.microsoft.com/office/drawing/2014/main" id="{CA88670B-89A3-6BCE-84DA-112368022A2D}"/>
                  </a:ext>
                </a:extLst>
              </p:cNvPr>
              <p:cNvCxnSpPr/>
              <p:nvPr/>
            </p:nvCxnSpPr>
            <p:spPr>
              <a:xfrm>
                <a:off x="10135820" y="2629924"/>
                <a:ext cx="360000" cy="6762"/>
              </a:xfrm>
              <a:prstGeom prst="straightConnector1">
                <a:avLst/>
              </a:prstGeom>
              <a:ln w="38100" cap="rnd">
                <a:solidFill>
                  <a:srgbClr val="FF0000"/>
                </a:solidFill>
                <a:tailEnd type="triangle"/>
              </a:ln>
            </p:spPr>
            <p:style>
              <a:lnRef idx="2">
                <a:schemeClr val="accent3"/>
              </a:lnRef>
              <a:fillRef idx="0">
                <a:schemeClr val="accent3"/>
              </a:fillRef>
              <a:effectRef idx="1">
                <a:schemeClr val="accent3"/>
              </a:effectRef>
              <a:fontRef idx="minor">
                <a:schemeClr val="tx1"/>
              </a:fontRef>
            </p:style>
          </p:cxnSp>
        </p:grpSp>
      </p:grpSp>
      <p:sp>
        <p:nvSpPr>
          <p:cNvPr id="15" name="Rectangle 14">
            <a:extLst>
              <a:ext uri="{FF2B5EF4-FFF2-40B4-BE49-F238E27FC236}">
                <a16:creationId xmlns:a16="http://schemas.microsoft.com/office/drawing/2014/main" id="{A2F78A45-7D6C-C294-177E-820F1A8DCC26}"/>
              </a:ext>
            </a:extLst>
          </p:cNvPr>
          <p:cNvSpPr/>
          <p:nvPr/>
        </p:nvSpPr>
        <p:spPr>
          <a:xfrm>
            <a:off x="11033567" y="-86686"/>
            <a:ext cx="513657" cy="405484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2000" b="0" cap="none" spc="0" dirty="0">
                <a:ln w="0"/>
                <a:solidFill>
                  <a:srgbClr val="92D050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120</a:t>
            </a:r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272A0DE3-7E02-478A-A214-39F0A13AB08F}"/>
              </a:ext>
            </a:extLst>
          </p:cNvPr>
          <p:cNvSpPr/>
          <p:nvPr/>
        </p:nvSpPr>
        <p:spPr>
          <a:xfrm>
            <a:off x="11077769" y="566219"/>
            <a:ext cx="513657" cy="405484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2000" b="0" cap="none" spc="0" dirty="0">
                <a:ln w="0"/>
                <a:solidFill>
                  <a:srgbClr val="92D050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240</a:t>
            </a:r>
          </a:p>
        </p:txBody>
      </p:sp>
    </p:spTree>
    <p:custDataLst>
      <p:tags r:id="rId1"/>
    </p:custDataLst>
    <p:extLst>
      <p:ext uri="{BB962C8B-B14F-4D97-AF65-F5344CB8AC3E}">
        <p14:creationId xmlns:p14="http://schemas.microsoft.com/office/powerpoint/2010/main" val="379846169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0">
        <p:cut/>
      </p:transition>
    </mc:Choice>
    <mc:Fallback xmlns="">
      <p:transition>
        <p:cut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8" presetClass="emph" presetSubtype="0" repeatCount="indefinite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Rot by="-21600000">
                                      <p:cBhvr>
                                        <p:cTn id="6" dur="20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2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1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1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2" presetClass="entr" presetSubtype="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28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28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" presetID="2" presetClass="entr" presetSubtype="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7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7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1" presetID="2" presetClass="entr" presetSubtype="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17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17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5" presetID="2" presetClass="entr" presetSubtype="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17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17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9" presetID="2" presetClass="entr" presetSubtype="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18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18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3" presetID="2" presetClass="entr" presetSubtype="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5" dur="500" fill="hold"/>
                                        <p:tgtEl>
                                          <p:spTgt spid="18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6" dur="500" fill="hold"/>
                                        <p:tgtEl>
                                          <p:spTgt spid="18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7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9" dur="1000"/>
                                        <p:tgtEl>
                                          <p:spTgt spid="26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0" dur="1000" fill="hold"/>
                                        <p:tgtEl>
                                          <p:spTgt spid="26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1" dur="1000" fill="hold"/>
                                        <p:tgtEl>
                                          <p:spTgt spid="26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2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4" dur="1000"/>
                                        <p:tgtEl>
                                          <p:spTgt spid="26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5" dur="1000" fill="hold"/>
                                        <p:tgtEl>
                                          <p:spTgt spid="26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6" dur="1000" fill="hold"/>
                                        <p:tgtEl>
                                          <p:spTgt spid="26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7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1000"/>
                                        <p:tgtEl>
                                          <p:spTgt spid="26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26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26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2" presetID="2" presetClass="entr" presetSubtype="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4" dur="500" fill="hold"/>
                                        <p:tgtEl>
                                          <p:spTgt spid="18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18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6" presetID="2" presetClass="entr" presetSubtype="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8" dur="500" fill="hold"/>
                                        <p:tgtEl>
                                          <p:spTgt spid="18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9" dur="500" fill="hold"/>
                                        <p:tgtEl>
                                          <p:spTgt spid="18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60" presetID="2" presetClass="entr" presetSubtype="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2" dur="500" fill="hold"/>
                                        <p:tgtEl>
                                          <p:spTgt spid="2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3" dur="500" fill="hold"/>
                                        <p:tgtEl>
                                          <p:spTgt spid="2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64" presetID="2" presetClass="entr" presetSubtype="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6" dur="500" fill="hold"/>
                                        <p:tgtEl>
                                          <p:spTgt spid="2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7" dur="500" fill="hold"/>
                                        <p:tgtEl>
                                          <p:spTgt spid="2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68" presetID="2" presetClass="entr" presetSubtype="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0" dur="500" fill="hold"/>
                                        <p:tgtEl>
                                          <p:spTgt spid="2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1" dur="500" fill="hold"/>
                                        <p:tgtEl>
                                          <p:spTgt spid="2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72" presetID="2" presetClass="entr" presetSubtype="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4" dur="500" fill="hold"/>
                                        <p:tgtEl>
                                          <p:spTgt spid="2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5" dur="500" fill="hold"/>
                                        <p:tgtEl>
                                          <p:spTgt spid="2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76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8" dur="500" fill="hold"/>
                                        <p:tgtEl>
                                          <p:spTgt spid="9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9" dur="500" fill="hold"/>
                                        <p:tgtEl>
                                          <p:spTgt spid="9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80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2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3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84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6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7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8" fill="hold">
                      <p:stCondLst>
                        <p:cond delay="indefinite"/>
                      </p:stCondLst>
                      <p:childTnLst>
                        <p:par>
                          <p:cTn id="89" fill="hold">
                            <p:stCondLst>
                              <p:cond delay="0"/>
                            </p:stCondLst>
                            <p:childTnLst>
                              <p:par>
                                <p:cTn id="90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92" dur="500" fill="hold"/>
                                        <p:tgtEl>
                                          <p:spTgt spid="28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3" dur="500" fill="hold"/>
                                        <p:tgtEl>
                                          <p:spTgt spid="28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4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96" dur="500" fill="hold"/>
                                        <p:tgtEl>
                                          <p:spTgt spid="7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7" dur="500" fill="hold"/>
                                        <p:tgtEl>
                                          <p:spTgt spid="7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8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00" dur="500" fill="hold"/>
                                        <p:tgtEl>
                                          <p:spTgt spid="14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01" dur="500" fill="hold"/>
                                        <p:tgtEl>
                                          <p:spTgt spid="14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2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04" dur="500" fill="hold"/>
                                        <p:tgtEl>
                                          <p:spTgt spid="8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05" dur="500" fill="hold"/>
                                        <p:tgtEl>
                                          <p:spTgt spid="8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6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08" dur="500" fill="hold"/>
                                        <p:tgtEl>
                                          <p:spTgt spid="9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09" dur="500" fill="hold"/>
                                        <p:tgtEl>
                                          <p:spTgt spid="9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10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2" dur="500" fill="hold"/>
                                        <p:tgtEl>
                                          <p:spTgt spid="10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13" dur="500" fill="hold"/>
                                        <p:tgtEl>
                                          <p:spTgt spid="10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14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6" dur="500" fill="hold"/>
                                        <p:tgtEl>
                                          <p:spTgt spid="10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17" dur="500" fill="hold"/>
                                        <p:tgtEl>
                                          <p:spTgt spid="10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18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0" dur="500" fill="hold"/>
                                        <p:tgtEl>
                                          <p:spTgt spid="10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1" dur="500" fill="hold"/>
                                        <p:tgtEl>
                                          <p:spTgt spid="10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22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4" dur="500" fill="hold"/>
                                        <p:tgtEl>
                                          <p:spTgt spid="10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5" dur="500" fill="hold"/>
                                        <p:tgtEl>
                                          <p:spTgt spid="10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26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8" dur="500" fill="hold"/>
                                        <p:tgtEl>
                                          <p:spTgt spid="8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9" dur="500" fill="hold"/>
                                        <p:tgtEl>
                                          <p:spTgt spid="8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0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2" dur="500" fill="hold"/>
                                        <p:tgtEl>
                                          <p:spTgt spid="8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3" dur="500" fill="hold"/>
                                        <p:tgtEl>
                                          <p:spTgt spid="8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4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6" dur="500" fill="hold"/>
                                        <p:tgtEl>
                                          <p:spTgt spid="9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7" dur="500" fill="hold"/>
                                        <p:tgtEl>
                                          <p:spTgt spid="9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8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40" dur="500" fill="hold"/>
                                        <p:tgtEl>
                                          <p:spTgt spid="2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1" dur="500" fill="hold"/>
                                        <p:tgtEl>
                                          <p:spTgt spid="2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42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44" dur="500" fill="hold"/>
                                        <p:tgtEl>
                                          <p:spTgt spid="22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5" dur="500" fill="hold"/>
                                        <p:tgtEl>
                                          <p:spTgt spid="2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46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48" dur="500" fill="hold"/>
                                        <p:tgtEl>
                                          <p:spTgt spid="22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9" dur="500" fill="hold"/>
                                        <p:tgtEl>
                                          <p:spTgt spid="2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50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2" dur="500" fill="hold"/>
                                        <p:tgtEl>
                                          <p:spTgt spid="20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53" dur="500" fill="hold"/>
                                        <p:tgtEl>
                                          <p:spTgt spid="20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54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6" dur="500" fill="hold"/>
                                        <p:tgtEl>
                                          <p:spTgt spid="15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57" dur="500" fill="hold"/>
                                        <p:tgtEl>
                                          <p:spTgt spid="15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58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60" dur="500" fill="hold"/>
                                        <p:tgtEl>
                                          <p:spTgt spid="20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1" dur="500" fill="hold"/>
                                        <p:tgtEl>
                                          <p:spTgt spid="20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62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64" dur="500" fill="hold"/>
                                        <p:tgtEl>
                                          <p:spTgt spid="9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5" dur="500" fill="hold"/>
                                        <p:tgtEl>
                                          <p:spTgt spid="9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6" fill="hold">
                      <p:stCondLst>
                        <p:cond delay="indefinite"/>
                      </p:stCondLst>
                      <p:childTnLst>
                        <p:par>
                          <p:cTn id="167" fill="hold">
                            <p:stCondLst>
                              <p:cond delay="0"/>
                            </p:stCondLst>
                            <p:childTnLst>
                              <p:par>
                                <p:cTn id="168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0" dur="500" fill="hold"/>
                                        <p:tgtEl>
                                          <p:spTgt spid="3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71" dur="500" fill="hold"/>
                                        <p:tgtEl>
                                          <p:spTgt spid="3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2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4" dur="500" fill="hold"/>
                                        <p:tgtEl>
                                          <p:spTgt spid="2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75" dur="500" fill="hold"/>
                                        <p:tgtEl>
                                          <p:spTgt spid="2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6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8" dur="500" fill="hold"/>
                                        <p:tgtEl>
                                          <p:spTgt spid="3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79" dur="500" fill="hold"/>
                                        <p:tgtEl>
                                          <p:spTgt spid="3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80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82" dur="500" fill="hold"/>
                                        <p:tgtEl>
                                          <p:spTgt spid="25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3" dur="500" fill="hold"/>
                                        <p:tgtEl>
                                          <p:spTgt spid="25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4" fill="hold">
                      <p:stCondLst>
                        <p:cond delay="indefinite"/>
                      </p:stCondLst>
                      <p:childTnLst>
                        <p:par>
                          <p:cTn id="185" fill="hold">
                            <p:stCondLst>
                              <p:cond delay="0"/>
                            </p:stCondLst>
                            <p:childTnLst>
                              <p:par>
                                <p:cTn id="186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88" dur="500" fill="hold"/>
                                        <p:tgtEl>
                                          <p:spTgt spid="25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9" dur="500" fill="hold"/>
                                        <p:tgtEl>
                                          <p:spTgt spid="25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90" presetID="2" presetClass="entr" presetSubtype="8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2" dur="500" fill="hold"/>
                                        <p:tgtEl>
                                          <p:spTgt spid="25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93" dur="500" fill="hold"/>
                                        <p:tgtEl>
                                          <p:spTgt spid="25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94" presetID="2" presetClass="entr" presetSubtype="8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6" dur="500" fill="hold"/>
                                        <p:tgtEl>
                                          <p:spTgt spid="25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97" dur="500" fill="hold"/>
                                        <p:tgtEl>
                                          <p:spTgt spid="25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8" fill="hold">
                      <p:stCondLst>
                        <p:cond delay="indefinite"/>
                      </p:stCondLst>
                      <p:childTnLst>
                        <p:par>
                          <p:cTn id="199" fill="hold">
                            <p:stCondLst>
                              <p:cond delay="0"/>
                            </p:stCondLst>
                            <p:childTnLst>
                              <p:par>
                                <p:cTn id="200" presetID="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02" dur="500" fill="hold"/>
                                        <p:tgtEl>
                                          <p:spTgt spid="29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3" dur="500" fill="hold"/>
                                        <p:tgtEl>
                                          <p:spTgt spid="29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04" presetID="2" presetClass="entr" presetSubtype="2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06" dur="500" fill="hold"/>
                                        <p:tgtEl>
                                          <p:spTgt spid="29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7" dur="500" fill="hold"/>
                                        <p:tgtEl>
                                          <p:spTgt spid="29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08" presetID="2" presetClass="entr" presetSubtype="2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10" dur="500" fill="hold"/>
                                        <p:tgtEl>
                                          <p:spTgt spid="29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11" dur="500" fill="hold"/>
                                        <p:tgtEl>
                                          <p:spTgt spid="29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2" fill="hold">
                      <p:stCondLst>
                        <p:cond delay="indefinite"/>
                      </p:stCondLst>
                      <p:childTnLst>
                        <p:par>
                          <p:cTn id="213" fill="hold">
                            <p:stCondLst>
                              <p:cond delay="0"/>
                            </p:stCondLst>
                            <p:childTnLst>
                              <p:par>
                                <p:cTn id="214" presetID="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16" dur="500" fill="hold"/>
                                        <p:tgtEl>
                                          <p:spTgt spid="3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17" dur="500" fill="hold"/>
                                        <p:tgtEl>
                                          <p:spTgt spid="3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18" presetID="2" presetClass="entr" presetSubtype="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20" dur="500" fill="hold"/>
                                        <p:tgtEl>
                                          <p:spTgt spid="3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21" dur="500" fill="hold"/>
                                        <p:tgtEl>
                                          <p:spTgt spid="3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22" presetID="2" presetClass="entr" presetSubtype="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24" dur="500" fill="hold"/>
                                        <p:tgtEl>
                                          <p:spTgt spid="3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25" dur="500" fill="hold"/>
                                        <p:tgtEl>
                                          <p:spTgt spid="3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26" presetID="2" presetClass="entr" presetSubtype="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28" dur="500" fill="hold"/>
                                        <p:tgtEl>
                                          <p:spTgt spid="3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29" dur="500" fill="hold"/>
                                        <p:tgtEl>
                                          <p:spTgt spid="3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0" fill="hold">
                      <p:stCondLst>
                        <p:cond delay="indefinite"/>
                      </p:stCondLst>
                      <p:childTnLst>
                        <p:par>
                          <p:cTn id="231" fill="hold">
                            <p:stCondLst>
                              <p:cond delay="0"/>
                            </p:stCondLst>
                            <p:childTnLst>
                              <p:par>
                                <p:cTn id="232" presetID="2" presetClass="entr" presetSubtype="3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4" dur="500" fill="hold"/>
                                        <p:tgtEl>
                                          <p:spTgt spid="30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35" dur="500" fill="hold"/>
                                        <p:tgtEl>
                                          <p:spTgt spid="30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36" presetID="2" presetClass="entr" presetSubtype="3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8" dur="500" fill="hold"/>
                                        <p:tgtEl>
                                          <p:spTgt spid="3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39" dur="500" fill="hold"/>
                                        <p:tgtEl>
                                          <p:spTgt spid="3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40" presetID="2" presetClass="entr" presetSubtype="3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42" dur="500" fill="hold"/>
                                        <p:tgtEl>
                                          <p:spTgt spid="32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3" dur="500" fill="hold"/>
                                        <p:tgtEl>
                                          <p:spTgt spid="3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44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46" dur="500" fill="hold"/>
                                        <p:tgtEl>
                                          <p:spTgt spid="19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7" dur="500" fill="hold"/>
                                        <p:tgtEl>
                                          <p:spTgt spid="19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8" fill="hold">
                      <p:stCondLst>
                        <p:cond delay="indefinite"/>
                      </p:stCondLst>
                      <p:childTnLst>
                        <p:par>
                          <p:cTn id="249" fill="hold">
                            <p:stCondLst>
                              <p:cond delay="0"/>
                            </p:stCondLst>
                            <p:childTnLst>
                              <p:par>
                                <p:cTn id="250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2" dur="500" fill="hold"/>
                                        <p:tgtEl>
                                          <p:spTgt spid="17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53" dur="500" fill="hold"/>
                                        <p:tgtEl>
                                          <p:spTgt spid="17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4" fill="hold">
                      <p:stCondLst>
                        <p:cond delay="indefinite"/>
                      </p:stCondLst>
                      <p:childTnLst>
                        <p:par>
                          <p:cTn id="255" fill="hold">
                            <p:stCondLst>
                              <p:cond delay="0"/>
                            </p:stCondLst>
                            <p:childTnLst>
                              <p:par>
                                <p:cTn id="25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8" dur="1000"/>
                                        <p:tgtEl>
                                          <p:spTgt spid="17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59" dur="1000" fill="hold"/>
                                        <p:tgtEl>
                                          <p:spTgt spid="17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0" dur="1000" fill="hold"/>
                                        <p:tgtEl>
                                          <p:spTgt spid="17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1" fill="hold">
                      <p:stCondLst>
                        <p:cond delay="indefinite"/>
                      </p:stCondLst>
                      <p:childTnLst>
                        <p:par>
                          <p:cTn id="262" fill="hold">
                            <p:stCondLst>
                              <p:cond delay="0"/>
                            </p:stCondLst>
                            <p:childTnLst>
                              <p:par>
                                <p:cTn id="263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65" dur="500"/>
                                        <p:tgtEl>
                                          <p:spTgt spid="17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6" fill="hold">
                      <p:stCondLst>
                        <p:cond delay="indefinite"/>
                      </p:stCondLst>
                      <p:childTnLst>
                        <p:par>
                          <p:cTn id="267" fill="hold">
                            <p:stCondLst>
                              <p:cond delay="0"/>
                            </p:stCondLst>
                            <p:childTnLst>
                              <p:par>
                                <p:cTn id="268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0" dur="500" fill="hold"/>
                                        <p:tgtEl>
                                          <p:spTgt spid="19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71" dur="500" fill="hold"/>
                                        <p:tgtEl>
                                          <p:spTgt spid="19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2" fill="hold">
                      <p:stCondLst>
                        <p:cond delay="indefinite"/>
                      </p:stCondLst>
                      <p:childTnLst>
                        <p:par>
                          <p:cTn id="273" fill="hold">
                            <p:stCondLst>
                              <p:cond delay="0"/>
                            </p:stCondLst>
                            <p:childTnLst>
                              <p:par>
                                <p:cTn id="274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76" dur="2000"/>
                                        <p:tgtEl>
                                          <p:spTgt spid="19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7" fill="hold">
                      <p:stCondLst>
                        <p:cond delay="indefinite"/>
                      </p:stCondLst>
                      <p:childTnLst>
                        <p:par>
                          <p:cTn id="278" fill="hold">
                            <p:stCondLst>
                              <p:cond delay="0"/>
                            </p:stCondLst>
                            <p:childTnLst>
                              <p:par>
                                <p:cTn id="279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81" dur="500" fill="hold"/>
                                        <p:tgtEl>
                                          <p:spTgt spid="20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2" dur="500" fill="hold"/>
                                        <p:tgtEl>
                                          <p:spTgt spid="20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83" dur="500"/>
                                        <p:tgtEl>
                                          <p:spTgt spid="20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4" fill="hold">
                      <p:stCondLst>
                        <p:cond delay="indefinite"/>
                      </p:stCondLst>
                      <p:childTnLst>
                        <p:par>
                          <p:cTn id="285" fill="hold">
                            <p:stCondLst>
                              <p:cond delay="0"/>
                            </p:stCondLst>
                            <p:childTnLst>
                              <p:par>
                                <p:cTn id="286" presetID="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88" dur="500" fill="hold"/>
                                        <p:tgtEl>
                                          <p:spTgt spid="12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9" dur="500" fill="hold"/>
                                        <p:tgtEl>
                                          <p:spTgt spid="1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0" fill="hold">
                      <p:stCondLst>
                        <p:cond delay="indefinite"/>
                      </p:stCondLst>
                      <p:childTnLst>
                        <p:par>
                          <p:cTn id="291" fill="hold">
                            <p:stCondLst>
                              <p:cond delay="0"/>
                            </p:stCondLst>
                            <p:childTnLst>
                              <p:par>
                                <p:cTn id="292" presetID="2" presetClass="exit" presetSubtype="4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293" dur="500"/>
                                        <p:tgtEl>
                                          <p:spTgt spid="12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94" dur="500"/>
                                        <p:tgtEl>
                                          <p:spTgt spid="1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9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6" fill="hold">
                      <p:stCondLst>
                        <p:cond delay="indefinite"/>
                      </p:stCondLst>
                      <p:childTnLst>
                        <p:par>
                          <p:cTn id="297" fill="hold">
                            <p:stCondLst>
                              <p:cond delay="0"/>
                            </p:stCondLst>
                            <p:childTnLst>
                              <p:par>
                                <p:cTn id="298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00" dur="500" fill="hold"/>
                                        <p:tgtEl>
                                          <p:spTgt spid="15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01" dur="500" fill="hold"/>
                                        <p:tgtEl>
                                          <p:spTgt spid="15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2" fill="hold">
                      <p:stCondLst>
                        <p:cond delay="indefinite"/>
                      </p:stCondLst>
                      <p:childTnLst>
                        <p:par>
                          <p:cTn id="303" fill="hold">
                            <p:stCondLst>
                              <p:cond delay="0"/>
                            </p:stCondLst>
                            <p:childTnLst>
                              <p:par>
                                <p:cTn id="304" presetID="22" presetClass="entr" presetSubtype="4" fill="hold" grpId="2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06" dur="500"/>
                                        <p:tgtEl>
                                          <p:spTgt spid="1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07" presetID="26" presetClass="emph" presetSubtype="0" repeatCount="40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308" dur="500" tmFilter="0, 0; .2, .5; .8, .5; 1, 0"/>
                                        <p:tgtEl>
                                          <p:spTgt spid="126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309" dur="250" autoRev="1" fill="hold"/>
                                        <p:tgtEl>
                                          <p:spTgt spid="126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0" fill="hold">
                      <p:stCondLst>
                        <p:cond delay="indefinite"/>
                      </p:stCondLst>
                      <p:childTnLst>
                        <p:par>
                          <p:cTn id="311" fill="hold">
                            <p:stCondLst>
                              <p:cond delay="0"/>
                            </p:stCondLst>
                            <p:childTnLst>
                              <p:par>
                                <p:cTn id="312" presetID="10" presetClass="exit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313" dur="500"/>
                                        <p:tgtEl>
                                          <p:spTgt spid="12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1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5" fill="hold">
                      <p:stCondLst>
                        <p:cond delay="indefinite"/>
                      </p:stCondLst>
                      <p:childTnLst>
                        <p:par>
                          <p:cTn id="316" fill="hold">
                            <p:stCondLst>
                              <p:cond delay="0"/>
                            </p:stCondLst>
                            <p:childTnLst>
                              <p:par>
                                <p:cTn id="317" presetID="8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319" dur="2000"/>
                                        <p:tgtEl>
                                          <p:spTgt spid="15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0" fill="hold">
                      <p:stCondLst>
                        <p:cond delay="indefinite"/>
                      </p:stCondLst>
                      <p:childTnLst>
                        <p:par>
                          <p:cTn id="321" fill="hold">
                            <p:stCondLst>
                              <p:cond delay="0"/>
                            </p:stCondLst>
                            <p:childTnLst>
                              <p:par>
                                <p:cTn id="322" presetID="2" presetClass="entr" presetSubtype="9" fill="hold" grpId="2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24" dur="500" fill="hold"/>
                                        <p:tgtEl>
                                          <p:spTgt spid="12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5" dur="500" fill="hold"/>
                                        <p:tgtEl>
                                          <p:spTgt spid="1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26" presetID="35" presetClass="emph" presetSubtype="0" repeatCount="30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discrete" valueType="str">
                                      <p:cBhvr>
                                        <p:cTn id="327" dur="1000" fill="hold"/>
                                        <p:tgtEl>
                                          <p:spTgt spid="1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hidden"/>
                                          </p:val>
                                        </p:tav>
                                        <p:tav tm="50000">
                                          <p:val>
                                            <p:strVal val="visible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8" fill="hold">
                      <p:stCondLst>
                        <p:cond delay="indefinite"/>
                      </p:stCondLst>
                      <p:childTnLst>
                        <p:par>
                          <p:cTn id="329" fill="hold">
                            <p:stCondLst>
                              <p:cond delay="0"/>
                            </p:stCondLst>
                            <p:childTnLst>
                              <p:par>
                                <p:cTn id="330" presetID="42" presetClass="exit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331" dur="1000"/>
                                        <p:tgtEl>
                                          <p:spTgt spid="12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32" dur="1000"/>
                                        <p:tgtEl>
                                          <p:spTgt spid="12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3" dur="1000"/>
                                        <p:tgtEl>
                                          <p:spTgt spid="1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334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5" fill="hold">
                      <p:stCondLst>
                        <p:cond delay="indefinite"/>
                      </p:stCondLst>
                      <p:childTnLst>
                        <p:par>
                          <p:cTn id="336" fill="hold">
                            <p:stCondLst>
                              <p:cond delay="0"/>
                            </p:stCondLst>
                            <p:childTnLst>
                              <p:par>
                                <p:cTn id="337" presetID="2" presetClass="entr" presetSubtype="3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39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40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1" fill="hold">
                      <p:stCondLst>
                        <p:cond delay="indefinite"/>
                      </p:stCondLst>
                      <p:childTnLst>
                        <p:par>
                          <p:cTn id="342" fill="hold">
                            <p:stCondLst>
                              <p:cond delay="0"/>
                            </p:stCondLst>
                            <p:childTnLst>
                              <p:par>
                                <p:cTn id="343" presetID="2" presetClass="exit" presetSubtype="4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344" dur="500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45" dur="500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34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7" fill="hold">
                      <p:stCondLst>
                        <p:cond delay="indefinite"/>
                      </p:stCondLst>
                      <p:childTnLst>
                        <p:par>
                          <p:cTn id="348" fill="hold">
                            <p:stCondLst>
                              <p:cond delay="0"/>
                            </p:stCondLst>
                            <p:childTnLst>
                              <p:par>
                                <p:cTn id="349" presetID="1" presetClass="exit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5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3" fill="hold">
                      <p:stCondLst>
                        <p:cond delay="indefinite"/>
                      </p:stCondLst>
                      <p:childTnLst>
                        <p:par>
                          <p:cTn id="354" fill="hold">
                            <p:stCondLst>
                              <p:cond delay="0"/>
                            </p:stCondLst>
                            <p:childTnLst>
                              <p:par>
                                <p:cTn id="355" presetID="10" presetClass="exit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356" dur="500"/>
                                        <p:tgtEl>
                                          <p:spTgt spid="17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5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7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58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60" dur="500"/>
                                        <p:tgtEl>
                                          <p:spTgt spid="19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61" presetID="1" presetClass="exit" presetSubtype="0" fill="hold" grpId="1" nodeType="with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3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63" presetID="1" presetClass="entr" presetSubtype="0" fill="hold" grpId="0" nodeType="with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36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5" fill="hold">
                      <p:stCondLst>
                        <p:cond delay="indefinite"/>
                      </p:stCondLst>
                      <p:childTnLst>
                        <p:par>
                          <p:cTn id="366" fill="hold">
                            <p:stCondLst>
                              <p:cond delay="0"/>
                            </p:stCondLst>
                            <p:childTnLst>
                              <p:par>
                                <p:cTn id="36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69" presetID="1" presetClass="exit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1" fill="hold">
                      <p:stCondLst>
                        <p:cond delay="indefinite"/>
                      </p:stCondLst>
                      <p:childTnLst>
                        <p:par>
                          <p:cTn id="372" fill="hold">
                            <p:stCondLst>
                              <p:cond delay="0"/>
                            </p:stCondLst>
                            <p:childTnLst>
                              <p:par>
                                <p:cTn id="373" presetID="1" presetClass="exit" presetSubtype="0" fill="hold" grpId="2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5" fill="hold">
                      <p:stCondLst>
                        <p:cond delay="indefinite"/>
                      </p:stCondLst>
                      <p:childTnLst>
                        <p:par>
                          <p:cTn id="376" fill="hold">
                            <p:stCondLst>
                              <p:cond delay="0"/>
                            </p:stCondLst>
                            <p:childTnLst>
                              <p:par>
                                <p:cTn id="377" presetID="1" presetClass="exit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79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81" dur="500"/>
                                        <p:tgtEl>
                                          <p:spTgt spid="20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82" presetID="42" presetClass="exit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383" dur="1000"/>
                                        <p:tgtEl>
                                          <p:spTgt spid="19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84" dur="1000"/>
                                        <p:tgtEl>
                                          <p:spTgt spid="19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5" dur="1000"/>
                                        <p:tgtEl>
                                          <p:spTgt spid="19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386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9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87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89" dur="500"/>
                                        <p:tgtEl>
                                          <p:spTgt spid="1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0" fill="hold">
                      <p:stCondLst>
                        <p:cond delay="indefinite"/>
                      </p:stCondLst>
                      <p:childTnLst>
                        <p:par>
                          <p:cTn id="391" fill="hold">
                            <p:stCondLst>
                              <p:cond delay="0"/>
                            </p:stCondLst>
                            <p:childTnLst>
                              <p:par>
                                <p:cTn id="392" presetID="35" presetClass="path" presetSubtype="0" accel="50000" decel="5000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4.58333E-6 4.44444E-6 L -0.61537 0.01111 " pathEditMode="relative" rAng="0" ptsTypes="AA">
                                      <p:cBhvr>
                                        <p:cTn id="393" dur="2000" fill="hold"/>
                                        <p:tgtEl>
                                          <p:spTgt spid="205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30768" y="556"/>
                                    </p:animMotion>
                                  </p:childTnLst>
                                </p:cTn>
                              </p:par>
                              <p:par>
                                <p:cTn id="394" presetID="63" presetClass="path" presetSubtype="0" accel="50000" decel="5000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2.5E-6 3.33333E-6 L 0.61536 -0.01111 " pathEditMode="relative" rAng="0" ptsTypes="AA">
                                      <p:cBhvr>
                                        <p:cTn id="395" dur="2000" fill="hold"/>
                                        <p:tgtEl>
                                          <p:spTgt spid="192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30807" y="-509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6" fill="hold">
                      <p:stCondLst>
                        <p:cond delay="indefinite"/>
                      </p:stCondLst>
                      <p:childTnLst>
                        <p:par>
                          <p:cTn id="397" fill="hold">
                            <p:stCondLst>
                              <p:cond delay="0"/>
                            </p:stCondLst>
                            <p:childTnLst>
                              <p:par>
                                <p:cTn id="398" presetID="2" presetClass="exit" presetSubtype="4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399" dur="500"/>
                                        <p:tgtEl>
                                          <p:spTgt spid="12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00" dur="500"/>
                                        <p:tgtEl>
                                          <p:spTgt spid="1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40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02" fill="hold">
                      <p:stCondLst>
                        <p:cond delay="indefinite"/>
                      </p:stCondLst>
                      <p:childTnLst>
                        <p:par>
                          <p:cTn id="403" fill="hold">
                            <p:stCondLst>
                              <p:cond delay="0"/>
                            </p:stCondLst>
                            <p:childTnLst>
                              <p:par>
                                <p:cTn id="404" presetID="16" presetClass="entr" presetSubtype="21" fill="hold" grpId="2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406" dur="500"/>
                                        <p:tgtEl>
                                          <p:spTgt spid="20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07" fill="hold">
                      <p:stCondLst>
                        <p:cond delay="indefinite"/>
                      </p:stCondLst>
                      <p:childTnLst>
                        <p:par>
                          <p:cTn id="408" fill="hold">
                            <p:stCondLst>
                              <p:cond delay="0"/>
                            </p:stCondLst>
                            <p:childTnLst>
                              <p:par>
                                <p:cTn id="409" presetID="6" presetClass="exit" presetSubtype="32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410" dur="2000"/>
                                        <p:tgtEl>
                                          <p:spTgt spid="12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11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12" presetID="6" presetClass="entr" presetSubtype="16" fill="hold" grpId="2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414" dur="2000"/>
                                        <p:tgtEl>
                                          <p:spTgt spid="19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5" fill="hold">
                      <p:stCondLst>
                        <p:cond delay="indefinite"/>
                      </p:stCondLst>
                      <p:childTnLst>
                        <p:par>
                          <p:cTn id="416" fill="hold">
                            <p:stCondLst>
                              <p:cond delay="0"/>
                            </p:stCondLst>
                            <p:childTnLst>
                              <p:par>
                                <p:cTn id="417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19" dur="500"/>
                                        <p:tgtEl>
                                          <p:spTgt spid="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20" presetID="22" presetClass="exit" presetSubtype="4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421" dur="500"/>
                                        <p:tgtEl>
                                          <p:spTgt spid="15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2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23" fill="hold">
                      <p:stCondLst>
                        <p:cond delay="indefinite"/>
                      </p:stCondLst>
                      <p:childTnLst>
                        <p:par>
                          <p:cTn id="424" fill="hold">
                            <p:stCondLst>
                              <p:cond delay="0"/>
                            </p:stCondLst>
                            <p:childTnLst>
                              <p:par>
                                <p:cTn id="42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27" dur="500" fill="hold"/>
                                        <p:tgtEl>
                                          <p:spTgt spid="32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28" dur="500" fill="hold"/>
                                        <p:tgtEl>
                                          <p:spTgt spid="3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29" presetID="2" presetClass="exit" presetSubtype="4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430" dur="500"/>
                                        <p:tgtEl>
                                          <p:spTgt spid="15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31" dur="500"/>
                                        <p:tgtEl>
                                          <p:spTgt spid="15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43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3" fill="hold">
                      <p:stCondLst>
                        <p:cond delay="indefinite"/>
                      </p:stCondLst>
                      <p:childTnLst>
                        <p:par>
                          <p:cTn id="434" fill="hold">
                            <p:stCondLst>
                              <p:cond delay="0"/>
                            </p:stCondLst>
                            <p:childTnLst>
                              <p:par>
                                <p:cTn id="435" presetID="2" presetClass="exit" presetSubtype="9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436" dur="500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0-ppt_w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37" dur="500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0-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43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9" fill="hold">
                      <p:stCondLst>
                        <p:cond delay="indefinite"/>
                      </p:stCondLst>
                      <p:childTnLst>
                        <p:par>
                          <p:cTn id="440" fill="hold">
                            <p:stCondLst>
                              <p:cond delay="0"/>
                            </p:stCondLst>
                            <p:childTnLst>
                              <p:par>
                                <p:cTn id="441" presetID="2" presetClass="exit" presetSubtype="3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442" dur="500"/>
                                        <p:tgtEl>
                                          <p:spTgt spid="32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1+ppt_w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3" dur="500"/>
                                        <p:tgtEl>
                                          <p:spTgt spid="3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0-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44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8" grpId="0" animBg="1"/>
      <p:bldP spid="90" grpId="0" animBg="1"/>
      <p:bldP spid="102" grpId="0" animBg="1"/>
      <p:bldP spid="83" grpId="0" animBg="1"/>
      <p:bldP spid="87" grpId="0"/>
      <p:bldP spid="91" grpId="0"/>
      <p:bldP spid="93" grpId="0"/>
      <p:bldP spid="146" grpId="0"/>
      <p:bldP spid="207" grpId="0"/>
      <p:bldP spid="213" grpId="0" animBg="1"/>
      <p:bldP spid="216" grpId="0"/>
      <p:bldP spid="220" grpId="0"/>
      <p:bldP spid="221" grpId="0"/>
      <p:bldP spid="170" grpId="0" animBg="1"/>
      <p:bldP spid="171" grpId="0" animBg="1"/>
      <p:bldP spid="184" grpId="0" animBg="1"/>
      <p:bldP spid="185" grpId="0"/>
      <p:bldP spid="187" grpId="0"/>
      <p:bldP spid="211" grpId="0"/>
      <p:bldP spid="215" grpId="0"/>
      <p:bldP spid="219" grpId="0" animBg="1"/>
      <p:bldP spid="282" grpId="0"/>
      <p:bldP spid="283" grpId="0"/>
      <p:bldP spid="308" grpId="0" animBg="1"/>
      <p:bldP spid="313" grpId="0" animBg="1"/>
      <p:bldP spid="315" grpId="0"/>
      <p:bldP spid="315" grpId="1"/>
      <p:bldP spid="316" grpId="0" animBg="1"/>
      <p:bldP spid="317" grpId="0" animBg="1"/>
      <p:bldP spid="318" grpId="0"/>
      <p:bldP spid="319" grpId="0"/>
      <p:bldP spid="320" grpId="0"/>
      <p:bldP spid="29" grpId="0" animBg="1"/>
      <p:bldP spid="29" grpId="1" animBg="1"/>
      <p:bldP spid="321" grpId="0" animBg="1"/>
      <p:bldP spid="321" grpId="1" animBg="1"/>
      <p:bldP spid="150" grpId="0" animBg="1"/>
      <p:bldP spid="150" grpId="1" animBg="1"/>
      <p:bldP spid="151" grpId="0" animBg="1"/>
      <p:bldP spid="151" grpId="1" animBg="1"/>
      <p:bldP spid="2" grpId="0" animBg="1"/>
      <p:bldP spid="2" grpId="1" animBg="1"/>
      <p:bldP spid="172" grpId="0"/>
      <p:bldP spid="174" grpId="0"/>
      <p:bldP spid="176" grpId="0"/>
      <p:bldP spid="176" grpId="1"/>
      <p:bldP spid="190" grpId="0"/>
      <p:bldP spid="192" grpId="0"/>
      <p:bldP spid="192" grpId="1"/>
      <p:bldP spid="193" grpId="0"/>
      <p:bldP spid="193" grpId="1"/>
      <p:bldP spid="193" grpId="2"/>
      <p:bldP spid="197" grpId="0"/>
      <p:bldP spid="197" grpId="1"/>
      <p:bldP spid="198" grpId="0"/>
      <p:bldP spid="198" grpId="1"/>
      <p:bldP spid="198" grpId="2"/>
      <p:bldP spid="204" grpId="0"/>
      <p:bldP spid="205" grpId="0"/>
      <p:bldP spid="205" grpId="1"/>
      <p:bldP spid="206" grpId="0"/>
      <p:bldP spid="206" grpId="1"/>
      <p:bldP spid="206" grpId="2"/>
      <p:bldP spid="97" grpId="0"/>
      <p:bldP spid="121" grpId="0" animBg="1"/>
      <p:bldP spid="121" grpId="1" animBg="1"/>
      <p:bldP spid="122" grpId="0" animBg="1"/>
      <p:bldP spid="122" grpId="1" animBg="1"/>
      <p:bldP spid="122" grpId="2" animBg="1"/>
      <p:bldP spid="126" grpId="0" animBg="1"/>
      <p:bldP spid="126" grpId="1" animBg="1"/>
      <p:bldP spid="126" grpId="2" animBg="1"/>
      <p:bldP spid="127" grpId="0"/>
      <p:bldP spid="127" grpId="1"/>
      <p:bldP spid="128" grpId="0"/>
      <p:bldP spid="128" grpId="1"/>
      <p:bldP spid="17" grpId="0"/>
      <p:bldP spid="18" grpId="0"/>
    </p:bldLst>
  </p:timing>
</p:sld>
</file>

<file path=ppt/slides/slide1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/>
          <p:cNvSpPr>
            <a:spLocks noGrp="1"/>
          </p:cNvSpPr>
          <p:nvPr>
            <p:ph type="ctrTitle"/>
          </p:nvPr>
        </p:nvSpPr>
        <p:spPr>
          <a:xfrm>
            <a:off x="2569546" y="107119"/>
            <a:ext cx="7423748" cy="633120"/>
          </a:xfrm>
        </p:spPr>
        <p:txBody>
          <a:bodyPr>
            <a:normAutofit fontScale="90000"/>
          </a:bodyPr>
          <a:lstStyle/>
          <a:p>
            <a:pPr algn="ctr"/>
            <a:r>
              <a:rPr lang="en-IN" sz="4000" i="1" u="sng" dirty="0"/>
              <a:t>220 kV  Double Bus bar protection</a:t>
            </a:r>
          </a:p>
        </p:txBody>
      </p:sp>
      <p:cxnSp>
        <p:nvCxnSpPr>
          <p:cNvPr id="77" name="Straight Connector 76"/>
          <p:cNvCxnSpPr/>
          <p:nvPr/>
        </p:nvCxnSpPr>
        <p:spPr>
          <a:xfrm flipH="1" flipV="1">
            <a:off x="6155109" y="1341278"/>
            <a:ext cx="11723" cy="5364322"/>
          </a:xfrm>
          <a:prstGeom prst="line">
            <a:avLst/>
          </a:prstGeom>
          <a:ln w="57150">
            <a:solidFill>
              <a:srgbClr val="FF0000">
                <a:alpha val="95000"/>
              </a:srgbClr>
            </a:solidFill>
          </a:ln>
          <a:effectLst>
            <a:glow rad="63500">
              <a:schemeClr val="accent1">
                <a:satMod val="175000"/>
                <a:alpha val="40000"/>
              </a:schemeClr>
            </a:glow>
            <a:outerShdw blurRad="50800" dist="15240" dir="5400000" algn="tl" rotWithShape="0">
              <a:srgbClr val="000000">
                <a:alpha val="75000"/>
              </a:srgbClr>
            </a:outerShdw>
          </a:effectLst>
        </p:spPr>
        <p:style>
          <a:lnRef idx="3">
            <a:schemeClr val="accent4"/>
          </a:lnRef>
          <a:fillRef idx="0">
            <a:schemeClr val="accent4"/>
          </a:fillRef>
          <a:effectRef idx="2">
            <a:schemeClr val="accent4"/>
          </a:effectRef>
          <a:fontRef idx="minor">
            <a:schemeClr val="tx1"/>
          </a:fontRef>
        </p:style>
      </p:cxnSp>
      <p:sp>
        <p:nvSpPr>
          <p:cNvPr id="88" name="Oval 87"/>
          <p:cNvSpPr/>
          <p:nvPr/>
        </p:nvSpPr>
        <p:spPr>
          <a:xfrm>
            <a:off x="8925606" y="1532342"/>
            <a:ext cx="777923" cy="627797"/>
          </a:xfrm>
          <a:prstGeom prst="ellipse">
            <a:avLst/>
          </a:prstGeom>
          <a:noFill/>
          <a:ln>
            <a:solidFill>
              <a:srgbClr val="FFC000"/>
            </a:solidFill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IN"/>
          </a:p>
        </p:txBody>
      </p:sp>
      <p:sp>
        <p:nvSpPr>
          <p:cNvPr id="90" name="Rectangle 89"/>
          <p:cNvSpPr/>
          <p:nvPr/>
        </p:nvSpPr>
        <p:spPr>
          <a:xfrm>
            <a:off x="7745061" y="1525517"/>
            <a:ext cx="668740" cy="627797"/>
          </a:xfrm>
          <a:prstGeom prst="rect">
            <a:avLst/>
          </a:prstGeom>
          <a:solidFill>
            <a:srgbClr val="92D050"/>
          </a:solidFill>
          <a:ln>
            <a:solidFill>
              <a:srgbClr val="FFC000"/>
            </a:solidFill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IN"/>
          </a:p>
        </p:txBody>
      </p:sp>
      <p:cxnSp>
        <p:nvCxnSpPr>
          <p:cNvPr id="100" name="Straight Connector 99"/>
          <p:cNvCxnSpPr>
            <a:stCxn id="90" idx="3"/>
            <a:endCxn id="88" idx="2"/>
          </p:cNvCxnSpPr>
          <p:nvPr/>
        </p:nvCxnSpPr>
        <p:spPr>
          <a:xfrm>
            <a:off x="8413801" y="1839416"/>
            <a:ext cx="511805" cy="6825"/>
          </a:xfrm>
          <a:prstGeom prst="line">
            <a:avLst/>
          </a:prstGeom>
          <a:ln>
            <a:solidFill>
              <a:srgbClr val="FFC000"/>
            </a:solidFill>
          </a:ln>
          <a:effectLst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1" name="Straight Arrow Connector 100"/>
          <p:cNvCxnSpPr/>
          <p:nvPr/>
        </p:nvCxnSpPr>
        <p:spPr>
          <a:xfrm>
            <a:off x="11026321" y="1806162"/>
            <a:ext cx="1065563" cy="0"/>
          </a:xfrm>
          <a:prstGeom prst="straightConnector1">
            <a:avLst/>
          </a:prstGeom>
          <a:ln>
            <a:solidFill>
              <a:srgbClr val="FFC000"/>
            </a:solidFill>
            <a:tailEnd type="triangle"/>
          </a:ln>
          <a:effectLst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2" name="Right Arrow 101"/>
          <p:cNvSpPr/>
          <p:nvPr/>
        </p:nvSpPr>
        <p:spPr>
          <a:xfrm>
            <a:off x="11832577" y="1710629"/>
            <a:ext cx="259307" cy="184245"/>
          </a:xfrm>
          <a:prstGeom prst="rightArrow">
            <a:avLst/>
          </a:prstGeom>
          <a:solidFill>
            <a:srgbClr val="FF5050"/>
          </a:solidFill>
          <a:ln>
            <a:solidFill>
              <a:srgbClr val="FFC000"/>
            </a:solidFill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IN"/>
          </a:p>
        </p:txBody>
      </p:sp>
      <p:grpSp>
        <p:nvGrpSpPr>
          <p:cNvPr id="107" name="Group 106"/>
          <p:cNvGrpSpPr/>
          <p:nvPr/>
        </p:nvGrpSpPr>
        <p:grpSpPr>
          <a:xfrm>
            <a:off x="9746746" y="1793920"/>
            <a:ext cx="1309494" cy="13648"/>
            <a:chOff x="1285161" y="3455156"/>
            <a:chExt cx="1309494" cy="13648"/>
          </a:xfrm>
          <a:noFill/>
          <a:effectLst/>
        </p:grpSpPr>
        <p:cxnSp>
          <p:nvCxnSpPr>
            <p:cNvPr id="108" name="Straight Connector 107"/>
            <p:cNvCxnSpPr/>
            <p:nvPr/>
          </p:nvCxnSpPr>
          <p:spPr>
            <a:xfrm>
              <a:off x="1285161" y="3455156"/>
              <a:ext cx="529299" cy="0"/>
            </a:xfrm>
            <a:prstGeom prst="line">
              <a:avLst/>
            </a:prstGeom>
            <a:grpFill/>
            <a:ln>
              <a:solidFill>
                <a:srgbClr val="FFC00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09" name="Straight Connector 108"/>
            <p:cNvCxnSpPr/>
            <p:nvPr/>
          </p:nvCxnSpPr>
          <p:spPr>
            <a:xfrm flipH="1">
              <a:off x="1608512" y="3468804"/>
              <a:ext cx="578726" cy="0"/>
            </a:xfrm>
            <a:prstGeom prst="line">
              <a:avLst/>
            </a:prstGeom>
            <a:grpFill/>
            <a:ln w="38100">
              <a:solidFill>
                <a:srgbClr val="92D050"/>
              </a:solidFill>
            </a:ln>
            <a:effectLst>
              <a:glow rad="139700">
                <a:schemeClr val="accent4">
                  <a:satMod val="175000"/>
                  <a:alpha val="40000"/>
                </a:schemeClr>
              </a:glow>
            </a:effectLst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10" name="Straight Connector 109"/>
            <p:cNvCxnSpPr/>
            <p:nvPr/>
          </p:nvCxnSpPr>
          <p:spPr>
            <a:xfrm>
              <a:off x="2065356" y="3457431"/>
              <a:ext cx="529299" cy="0"/>
            </a:xfrm>
            <a:prstGeom prst="line">
              <a:avLst/>
            </a:prstGeom>
            <a:grpFill/>
            <a:ln>
              <a:solidFill>
                <a:srgbClr val="FFC00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83" name="Rectangle 82"/>
          <p:cNvSpPr/>
          <p:nvPr/>
        </p:nvSpPr>
        <p:spPr>
          <a:xfrm flipV="1">
            <a:off x="9129797" y="1769679"/>
            <a:ext cx="405239" cy="106401"/>
          </a:xfrm>
          <a:prstGeom prst="rect">
            <a:avLst/>
          </a:prstGeom>
          <a:solidFill>
            <a:srgbClr val="92D050"/>
          </a:solidFill>
          <a:ln>
            <a:solidFill>
              <a:srgbClr val="FF0000"/>
            </a:solidFill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IN"/>
          </a:p>
        </p:txBody>
      </p:sp>
      <p:sp>
        <p:nvSpPr>
          <p:cNvPr id="87" name="Title 2"/>
          <p:cNvSpPr txBox="1">
            <a:spLocks/>
          </p:cNvSpPr>
          <p:nvPr/>
        </p:nvSpPr>
        <p:spPr>
          <a:xfrm>
            <a:off x="8443038" y="1836767"/>
            <a:ext cx="548062" cy="374928"/>
          </a:xfrm>
          <a:prstGeom prst="rect">
            <a:avLst/>
          </a:prstGeom>
          <a:noFill/>
          <a:effectLst/>
        </p:spPr>
        <p:txBody>
          <a:bodyPr vert="horz" lIns="91440" tIns="45720" rIns="91440" bIns="45720" rtlCol="0" anchor="b">
            <a:noAutofit/>
          </a:bodyPr>
          <a:lstStyle>
            <a:lvl1pPr algn="l" defTabSz="914400" rtl="0" eaLnBrk="1" latinLnBrk="0" hangingPunct="1">
              <a:lnSpc>
                <a:spcPct val="85000"/>
              </a:lnSpc>
              <a:spcBef>
                <a:spcPct val="0"/>
              </a:spcBef>
              <a:buNone/>
              <a:defRPr sz="7200" kern="1200" spc="-50" baseline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IN" sz="2000" i="1" dirty="0"/>
              <a:t>P1</a:t>
            </a:r>
          </a:p>
        </p:txBody>
      </p:sp>
      <p:sp>
        <p:nvSpPr>
          <p:cNvPr id="91" name="Title 2"/>
          <p:cNvSpPr txBox="1">
            <a:spLocks/>
          </p:cNvSpPr>
          <p:nvPr/>
        </p:nvSpPr>
        <p:spPr>
          <a:xfrm>
            <a:off x="8393427" y="1224623"/>
            <a:ext cx="2133513" cy="374928"/>
          </a:xfrm>
          <a:prstGeom prst="rect">
            <a:avLst/>
          </a:prstGeom>
          <a:noFill/>
          <a:effectLst/>
        </p:spPr>
        <p:txBody>
          <a:bodyPr vert="horz" lIns="91440" tIns="45720" rIns="91440" bIns="45720" rtlCol="0" anchor="b">
            <a:noAutofit/>
          </a:bodyPr>
          <a:lstStyle>
            <a:lvl1pPr algn="l" defTabSz="914400" rtl="0" eaLnBrk="1" latinLnBrk="0" hangingPunct="1">
              <a:lnSpc>
                <a:spcPct val="85000"/>
              </a:lnSpc>
              <a:spcBef>
                <a:spcPct val="0"/>
              </a:spcBef>
              <a:buNone/>
              <a:defRPr sz="7200" kern="1200" spc="-50" baseline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IN" sz="2000" i="1" dirty="0"/>
              <a:t>400 A</a:t>
            </a:r>
          </a:p>
        </p:txBody>
      </p:sp>
      <p:sp>
        <p:nvSpPr>
          <p:cNvPr id="93" name="Title 2"/>
          <p:cNvSpPr txBox="1">
            <a:spLocks/>
          </p:cNvSpPr>
          <p:nvPr/>
        </p:nvSpPr>
        <p:spPr>
          <a:xfrm>
            <a:off x="9591726" y="1852687"/>
            <a:ext cx="548062" cy="374928"/>
          </a:xfrm>
          <a:prstGeom prst="rect">
            <a:avLst/>
          </a:prstGeom>
          <a:noFill/>
          <a:effectLst/>
        </p:spPr>
        <p:txBody>
          <a:bodyPr vert="horz" lIns="91440" tIns="45720" rIns="91440" bIns="45720" rtlCol="0" anchor="b">
            <a:noAutofit/>
          </a:bodyPr>
          <a:lstStyle>
            <a:lvl1pPr algn="l" defTabSz="914400" rtl="0" eaLnBrk="1" latinLnBrk="0" hangingPunct="1">
              <a:lnSpc>
                <a:spcPct val="85000"/>
              </a:lnSpc>
              <a:spcBef>
                <a:spcPct val="0"/>
              </a:spcBef>
              <a:buNone/>
              <a:defRPr sz="7200" kern="1200" spc="-50" baseline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IN" sz="2000" i="1" dirty="0"/>
              <a:t>P2</a:t>
            </a:r>
          </a:p>
        </p:txBody>
      </p:sp>
      <p:sp>
        <p:nvSpPr>
          <p:cNvPr id="126" name="Oval 125"/>
          <p:cNvSpPr/>
          <p:nvPr/>
        </p:nvSpPr>
        <p:spPr>
          <a:xfrm>
            <a:off x="8937329" y="2725751"/>
            <a:ext cx="777923" cy="627797"/>
          </a:xfrm>
          <a:prstGeom prst="ellipse">
            <a:avLst/>
          </a:prstGeom>
          <a:noFill/>
          <a:ln>
            <a:solidFill>
              <a:srgbClr val="FFC000"/>
            </a:solidFill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IN"/>
          </a:p>
        </p:txBody>
      </p:sp>
      <p:sp>
        <p:nvSpPr>
          <p:cNvPr id="127" name="Rectangle 126"/>
          <p:cNvSpPr/>
          <p:nvPr/>
        </p:nvSpPr>
        <p:spPr>
          <a:xfrm>
            <a:off x="7756784" y="2718926"/>
            <a:ext cx="668740" cy="627797"/>
          </a:xfrm>
          <a:prstGeom prst="rect">
            <a:avLst/>
          </a:prstGeom>
          <a:noFill/>
          <a:ln>
            <a:solidFill>
              <a:srgbClr val="FFC000"/>
            </a:solidFill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IN"/>
          </a:p>
        </p:txBody>
      </p:sp>
      <p:cxnSp>
        <p:nvCxnSpPr>
          <p:cNvPr id="129" name="Straight Connector 128"/>
          <p:cNvCxnSpPr>
            <a:stCxn id="127" idx="3"/>
            <a:endCxn id="126" idx="2"/>
          </p:cNvCxnSpPr>
          <p:nvPr/>
        </p:nvCxnSpPr>
        <p:spPr>
          <a:xfrm>
            <a:off x="8425524" y="3032825"/>
            <a:ext cx="511805" cy="6825"/>
          </a:xfrm>
          <a:prstGeom prst="line">
            <a:avLst/>
          </a:prstGeom>
          <a:ln>
            <a:solidFill>
              <a:srgbClr val="FFC000"/>
            </a:solidFill>
          </a:ln>
          <a:effectLst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0" name="Straight Arrow Connector 129"/>
          <p:cNvCxnSpPr/>
          <p:nvPr/>
        </p:nvCxnSpPr>
        <p:spPr>
          <a:xfrm>
            <a:off x="11038044" y="2993221"/>
            <a:ext cx="1065563" cy="0"/>
          </a:xfrm>
          <a:prstGeom prst="straightConnector1">
            <a:avLst/>
          </a:prstGeom>
          <a:ln>
            <a:solidFill>
              <a:srgbClr val="FFC000"/>
            </a:solidFill>
            <a:tailEnd type="triangle"/>
          </a:ln>
          <a:effectLst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31" name="Right Arrow 130"/>
          <p:cNvSpPr/>
          <p:nvPr/>
        </p:nvSpPr>
        <p:spPr>
          <a:xfrm>
            <a:off x="11844300" y="2897688"/>
            <a:ext cx="259307" cy="184245"/>
          </a:xfrm>
          <a:prstGeom prst="rightArrow">
            <a:avLst/>
          </a:prstGeom>
          <a:solidFill>
            <a:srgbClr val="FF5050"/>
          </a:solidFill>
          <a:ln>
            <a:solidFill>
              <a:srgbClr val="FFC000"/>
            </a:solidFill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IN"/>
          </a:p>
        </p:txBody>
      </p:sp>
      <p:grpSp>
        <p:nvGrpSpPr>
          <p:cNvPr id="136" name="Group 135"/>
          <p:cNvGrpSpPr/>
          <p:nvPr/>
        </p:nvGrpSpPr>
        <p:grpSpPr>
          <a:xfrm>
            <a:off x="9758469" y="2987329"/>
            <a:ext cx="1309494" cy="13648"/>
            <a:chOff x="1285161" y="3455156"/>
            <a:chExt cx="1309494" cy="13648"/>
          </a:xfrm>
          <a:noFill/>
          <a:effectLst/>
        </p:grpSpPr>
        <p:cxnSp>
          <p:nvCxnSpPr>
            <p:cNvPr id="137" name="Straight Connector 136"/>
            <p:cNvCxnSpPr/>
            <p:nvPr/>
          </p:nvCxnSpPr>
          <p:spPr>
            <a:xfrm>
              <a:off x="1285161" y="3455156"/>
              <a:ext cx="529299" cy="0"/>
            </a:xfrm>
            <a:prstGeom prst="line">
              <a:avLst/>
            </a:prstGeom>
            <a:grpFill/>
            <a:ln>
              <a:solidFill>
                <a:srgbClr val="FFC00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38" name="Straight Connector 137"/>
            <p:cNvCxnSpPr/>
            <p:nvPr/>
          </p:nvCxnSpPr>
          <p:spPr>
            <a:xfrm flipH="1">
              <a:off x="1608512" y="3468804"/>
              <a:ext cx="578726" cy="0"/>
            </a:xfrm>
            <a:prstGeom prst="line">
              <a:avLst/>
            </a:prstGeom>
            <a:grpFill/>
            <a:ln w="38100">
              <a:solidFill>
                <a:srgbClr val="92D050"/>
              </a:solidFill>
            </a:ln>
            <a:effectLst>
              <a:glow rad="139700">
                <a:schemeClr val="accent4">
                  <a:satMod val="175000"/>
                  <a:alpha val="40000"/>
                </a:schemeClr>
              </a:glow>
            </a:effectLst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39" name="Straight Connector 138"/>
            <p:cNvCxnSpPr/>
            <p:nvPr/>
          </p:nvCxnSpPr>
          <p:spPr>
            <a:xfrm>
              <a:off x="2065356" y="3457431"/>
              <a:ext cx="529299" cy="0"/>
            </a:xfrm>
            <a:prstGeom prst="line">
              <a:avLst/>
            </a:prstGeom>
            <a:grpFill/>
            <a:ln>
              <a:solidFill>
                <a:srgbClr val="FFC00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140" name="Rectangle 139"/>
          <p:cNvSpPr/>
          <p:nvPr/>
        </p:nvSpPr>
        <p:spPr>
          <a:xfrm flipV="1">
            <a:off x="9141520" y="2963088"/>
            <a:ext cx="405239" cy="106401"/>
          </a:xfrm>
          <a:prstGeom prst="rect">
            <a:avLst/>
          </a:prstGeom>
          <a:solidFill>
            <a:srgbClr val="92D050"/>
          </a:solidFill>
          <a:ln>
            <a:solidFill>
              <a:srgbClr val="FF0000"/>
            </a:solidFill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IN"/>
          </a:p>
        </p:txBody>
      </p:sp>
      <p:sp>
        <p:nvSpPr>
          <p:cNvPr id="142" name="Title 2"/>
          <p:cNvSpPr txBox="1">
            <a:spLocks/>
          </p:cNvSpPr>
          <p:nvPr/>
        </p:nvSpPr>
        <p:spPr>
          <a:xfrm>
            <a:off x="8454761" y="3030176"/>
            <a:ext cx="548062" cy="374928"/>
          </a:xfrm>
          <a:prstGeom prst="rect">
            <a:avLst/>
          </a:prstGeom>
          <a:noFill/>
          <a:effectLst/>
        </p:spPr>
        <p:txBody>
          <a:bodyPr vert="horz" lIns="91440" tIns="45720" rIns="91440" bIns="45720" rtlCol="0" anchor="b">
            <a:noAutofit/>
          </a:bodyPr>
          <a:lstStyle>
            <a:lvl1pPr algn="l" defTabSz="914400" rtl="0" eaLnBrk="1" latinLnBrk="0" hangingPunct="1">
              <a:lnSpc>
                <a:spcPct val="85000"/>
              </a:lnSpc>
              <a:spcBef>
                <a:spcPct val="0"/>
              </a:spcBef>
              <a:buNone/>
              <a:defRPr sz="7200" kern="1200" spc="-50" baseline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IN" sz="2000" i="1" dirty="0"/>
              <a:t>P1</a:t>
            </a:r>
          </a:p>
        </p:txBody>
      </p:sp>
      <p:sp>
        <p:nvSpPr>
          <p:cNvPr id="143" name="Title 2"/>
          <p:cNvSpPr txBox="1">
            <a:spLocks/>
          </p:cNvSpPr>
          <p:nvPr/>
        </p:nvSpPr>
        <p:spPr>
          <a:xfrm>
            <a:off x="8405150" y="2418032"/>
            <a:ext cx="2133513" cy="374928"/>
          </a:xfrm>
          <a:prstGeom prst="rect">
            <a:avLst/>
          </a:prstGeom>
          <a:noFill/>
          <a:effectLst/>
        </p:spPr>
        <p:txBody>
          <a:bodyPr vert="horz" lIns="91440" tIns="45720" rIns="91440" bIns="45720" rtlCol="0" anchor="b">
            <a:noAutofit/>
          </a:bodyPr>
          <a:lstStyle>
            <a:lvl1pPr algn="l" defTabSz="914400" rtl="0" eaLnBrk="1" latinLnBrk="0" hangingPunct="1">
              <a:lnSpc>
                <a:spcPct val="85000"/>
              </a:lnSpc>
              <a:spcBef>
                <a:spcPct val="0"/>
              </a:spcBef>
              <a:buNone/>
              <a:defRPr sz="7200" kern="1200" spc="-50" baseline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IN" sz="2000" i="1" dirty="0"/>
              <a:t>400 A</a:t>
            </a:r>
          </a:p>
        </p:txBody>
      </p:sp>
      <p:sp>
        <p:nvSpPr>
          <p:cNvPr id="144" name="Title 2"/>
          <p:cNvSpPr txBox="1">
            <a:spLocks/>
          </p:cNvSpPr>
          <p:nvPr/>
        </p:nvSpPr>
        <p:spPr>
          <a:xfrm>
            <a:off x="9603449" y="3046096"/>
            <a:ext cx="548062" cy="374928"/>
          </a:xfrm>
          <a:prstGeom prst="rect">
            <a:avLst/>
          </a:prstGeom>
          <a:noFill/>
          <a:effectLst/>
        </p:spPr>
        <p:txBody>
          <a:bodyPr vert="horz" lIns="91440" tIns="45720" rIns="91440" bIns="45720" rtlCol="0" anchor="b">
            <a:noAutofit/>
          </a:bodyPr>
          <a:lstStyle>
            <a:lvl1pPr algn="l" defTabSz="914400" rtl="0" eaLnBrk="1" latinLnBrk="0" hangingPunct="1">
              <a:lnSpc>
                <a:spcPct val="85000"/>
              </a:lnSpc>
              <a:spcBef>
                <a:spcPct val="0"/>
              </a:spcBef>
              <a:buNone/>
              <a:defRPr sz="7200" kern="1200" spc="-50" baseline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IN" sz="2000" i="1" dirty="0"/>
              <a:t>P2</a:t>
            </a:r>
          </a:p>
        </p:txBody>
      </p:sp>
      <p:sp>
        <p:nvSpPr>
          <p:cNvPr id="146" name="Title 2"/>
          <p:cNvSpPr txBox="1">
            <a:spLocks/>
          </p:cNvSpPr>
          <p:nvPr/>
        </p:nvSpPr>
        <p:spPr>
          <a:xfrm>
            <a:off x="5937962" y="949627"/>
            <a:ext cx="548062" cy="374928"/>
          </a:xfrm>
          <a:prstGeom prst="rect">
            <a:avLst/>
          </a:prstGeom>
          <a:noFill/>
          <a:effectLst/>
        </p:spPr>
        <p:txBody>
          <a:bodyPr vert="horz" lIns="91440" tIns="45720" rIns="91440" bIns="45720" rtlCol="0" anchor="b">
            <a:noAutofit/>
          </a:bodyPr>
          <a:lstStyle>
            <a:lvl1pPr algn="l" defTabSz="914400" rtl="0" eaLnBrk="1" latinLnBrk="0" hangingPunct="1">
              <a:lnSpc>
                <a:spcPct val="85000"/>
              </a:lnSpc>
              <a:spcBef>
                <a:spcPct val="0"/>
              </a:spcBef>
              <a:buNone/>
              <a:defRPr sz="7200" kern="1200" spc="-50" baseline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IN" sz="2000" i="1" dirty="0">
                <a:solidFill>
                  <a:srgbClr val="FF0000"/>
                </a:solidFill>
              </a:rPr>
              <a:t>R</a:t>
            </a:r>
          </a:p>
        </p:txBody>
      </p:sp>
      <p:sp>
        <p:nvSpPr>
          <p:cNvPr id="207" name="Rectangle 206"/>
          <p:cNvSpPr/>
          <p:nvPr/>
        </p:nvSpPr>
        <p:spPr>
          <a:xfrm>
            <a:off x="9996849" y="1055120"/>
            <a:ext cx="1542410" cy="707886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4000" b="0" cap="none" spc="0" dirty="0">
                <a:ln w="0"/>
                <a:solidFill>
                  <a:srgbClr val="FF0000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0.5 </a:t>
            </a:r>
            <a:r>
              <a:rPr lang="en-US" sz="4000" b="0" cap="none" spc="0" dirty="0">
                <a:ln w="0"/>
                <a:solidFill>
                  <a:schemeClr val="accent2">
                    <a:lumMod val="20000"/>
                    <a:lumOff val="80000"/>
                  </a:schemeClr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Calibri" panose="020F0502020204030204" pitchFamily="34" charset="0"/>
                <a:cs typeface="Calibri" panose="020F0502020204030204" pitchFamily="34" charset="0"/>
              </a:rPr>
              <a:t>Ļ</a:t>
            </a:r>
            <a:r>
              <a:rPr lang="en-US" sz="4000" b="0" cap="none" spc="0" dirty="0">
                <a:ln w="0"/>
                <a:solidFill>
                  <a:srgbClr val="FF0000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0</a:t>
            </a:r>
          </a:p>
        </p:txBody>
      </p:sp>
      <p:sp>
        <p:nvSpPr>
          <p:cNvPr id="208" name="Rectangle 207"/>
          <p:cNvSpPr/>
          <p:nvPr/>
        </p:nvSpPr>
        <p:spPr>
          <a:xfrm>
            <a:off x="10008572" y="2329394"/>
            <a:ext cx="1542410" cy="707886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4000" b="0" cap="none" spc="0" dirty="0">
                <a:ln w="0"/>
                <a:solidFill>
                  <a:srgbClr val="FF0000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0.5 </a:t>
            </a:r>
            <a:r>
              <a:rPr lang="en-US" sz="4000" b="0" cap="none" spc="0" dirty="0">
                <a:ln w="0"/>
                <a:solidFill>
                  <a:schemeClr val="accent2">
                    <a:lumMod val="20000"/>
                    <a:lumOff val="80000"/>
                  </a:schemeClr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Calibri" panose="020F0502020204030204" pitchFamily="34" charset="0"/>
                <a:cs typeface="Calibri" panose="020F0502020204030204" pitchFamily="34" charset="0"/>
              </a:rPr>
              <a:t>Ļ</a:t>
            </a:r>
            <a:r>
              <a:rPr lang="en-US" sz="4000" b="0" cap="none" spc="0" dirty="0">
                <a:ln w="0"/>
                <a:solidFill>
                  <a:srgbClr val="FF0000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0</a:t>
            </a:r>
          </a:p>
        </p:txBody>
      </p:sp>
      <p:sp>
        <p:nvSpPr>
          <p:cNvPr id="212" name="Rectangle 211"/>
          <p:cNvSpPr/>
          <p:nvPr/>
        </p:nvSpPr>
        <p:spPr>
          <a:xfrm>
            <a:off x="7756205" y="2725751"/>
            <a:ext cx="668740" cy="627797"/>
          </a:xfrm>
          <a:prstGeom prst="rect">
            <a:avLst/>
          </a:prstGeom>
          <a:solidFill>
            <a:srgbClr val="92D050"/>
          </a:solidFill>
          <a:ln>
            <a:solidFill>
              <a:srgbClr val="FFC000"/>
            </a:solidFill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IN"/>
          </a:p>
        </p:txBody>
      </p:sp>
      <p:sp>
        <p:nvSpPr>
          <p:cNvPr id="213" name="Rectangle 212"/>
          <p:cNvSpPr/>
          <p:nvPr/>
        </p:nvSpPr>
        <p:spPr>
          <a:xfrm>
            <a:off x="4238301" y="3877776"/>
            <a:ext cx="369231" cy="343984"/>
          </a:xfrm>
          <a:prstGeom prst="rect">
            <a:avLst/>
          </a:prstGeom>
          <a:solidFill>
            <a:srgbClr val="92D050"/>
          </a:solidFill>
          <a:ln>
            <a:solidFill>
              <a:srgbClr val="FFC000"/>
            </a:solidFill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IN"/>
          </a:p>
        </p:txBody>
      </p:sp>
      <p:sp>
        <p:nvSpPr>
          <p:cNvPr id="216" name="Title 2"/>
          <p:cNvSpPr txBox="1">
            <a:spLocks/>
          </p:cNvSpPr>
          <p:nvPr/>
        </p:nvSpPr>
        <p:spPr>
          <a:xfrm flipH="1">
            <a:off x="11650595" y="1443066"/>
            <a:ext cx="548062" cy="374928"/>
          </a:xfrm>
          <a:prstGeom prst="rect">
            <a:avLst/>
          </a:prstGeom>
          <a:noFill/>
          <a:effectLst/>
        </p:spPr>
        <p:txBody>
          <a:bodyPr vert="horz" lIns="91440" tIns="45720" rIns="91440" bIns="45720" rtlCol="0" anchor="b">
            <a:noAutofit/>
          </a:bodyPr>
          <a:lstStyle>
            <a:lvl1pPr algn="l" defTabSz="914400" rtl="0" eaLnBrk="1" latinLnBrk="0" hangingPunct="1">
              <a:lnSpc>
                <a:spcPct val="85000"/>
              </a:lnSpc>
              <a:spcBef>
                <a:spcPct val="0"/>
              </a:spcBef>
              <a:buNone/>
              <a:defRPr sz="7200" kern="1200" spc="-50" baseline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IN" sz="2000" i="1" dirty="0"/>
              <a:t>F3</a:t>
            </a:r>
          </a:p>
        </p:txBody>
      </p:sp>
      <p:sp>
        <p:nvSpPr>
          <p:cNvPr id="170" name="Oval 169"/>
          <p:cNvSpPr/>
          <p:nvPr/>
        </p:nvSpPr>
        <p:spPr>
          <a:xfrm>
            <a:off x="8929334" y="5057708"/>
            <a:ext cx="777923" cy="627797"/>
          </a:xfrm>
          <a:prstGeom prst="ellipse">
            <a:avLst/>
          </a:prstGeom>
          <a:noFill/>
          <a:ln>
            <a:solidFill>
              <a:srgbClr val="FFC000"/>
            </a:solidFill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IN"/>
          </a:p>
        </p:txBody>
      </p:sp>
      <p:sp>
        <p:nvSpPr>
          <p:cNvPr id="171" name="Rectangle 170"/>
          <p:cNvSpPr/>
          <p:nvPr/>
        </p:nvSpPr>
        <p:spPr>
          <a:xfrm>
            <a:off x="7748789" y="5050883"/>
            <a:ext cx="668740" cy="627797"/>
          </a:xfrm>
          <a:prstGeom prst="rect">
            <a:avLst/>
          </a:prstGeom>
          <a:solidFill>
            <a:srgbClr val="92D050"/>
          </a:solidFill>
          <a:ln>
            <a:solidFill>
              <a:srgbClr val="FFC000"/>
            </a:solidFill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IN"/>
          </a:p>
        </p:txBody>
      </p:sp>
      <p:cxnSp>
        <p:nvCxnSpPr>
          <p:cNvPr id="173" name="Straight Connector 172"/>
          <p:cNvCxnSpPr>
            <a:stCxn id="171" idx="3"/>
            <a:endCxn id="170" idx="2"/>
          </p:cNvCxnSpPr>
          <p:nvPr/>
        </p:nvCxnSpPr>
        <p:spPr>
          <a:xfrm>
            <a:off x="8417529" y="5364782"/>
            <a:ext cx="511805" cy="6825"/>
          </a:xfrm>
          <a:prstGeom prst="line">
            <a:avLst/>
          </a:prstGeom>
          <a:ln>
            <a:solidFill>
              <a:srgbClr val="FFC000"/>
            </a:solidFill>
          </a:ln>
          <a:effectLst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180" name="Group 179"/>
          <p:cNvGrpSpPr/>
          <p:nvPr/>
        </p:nvGrpSpPr>
        <p:grpSpPr>
          <a:xfrm>
            <a:off x="9750474" y="5319286"/>
            <a:ext cx="1309494" cy="13648"/>
            <a:chOff x="1285161" y="3455156"/>
            <a:chExt cx="1309494" cy="13648"/>
          </a:xfrm>
          <a:noFill/>
          <a:effectLst/>
        </p:grpSpPr>
        <p:cxnSp>
          <p:nvCxnSpPr>
            <p:cNvPr id="181" name="Straight Connector 180"/>
            <p:cNvCxnSpPr/>
            <p:nvPr/>
          </p:nvCxnSpPr>
          <p:spPr>
            <a:xfrm>
              <a:off x="1285161" y="3455156"/>
              <a:ext cx="529299" cy="0"/>
            </a:xfrm>
            <a:prstGeom prst="line">
              <a:avLst/>
            </a:prstGeom>
            <a:grpFill/>
            <a:ln>
              <a:solidFill>
                <a:srgbClr val="FFC00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2" name="Straight Connector 181"/>
            <p:cNvCxnSpPr/>
            <p:nvPr/>
          </p:nvCxnSpPr>
          <p:spPr>
            <a:xfrm flipH="1">
              <a:off x="1608512" y="3468804"/>
              <a:ext cx="578726" cy="0"/>
            </a:xfrm>
            <a:prstGeom prst="line">
              <a:avLst/>
            </a:prstGeom>
            <a:grpFill/>
            <a:ln w="38100">
              <a:solidFill>
                <a:srgbClr val="92D050"/>
              </a:solidFill>
            </a:ln>
            <a:effectLst>
              <a:glow rad="139700">
                <a:schemeClr val="accent4">
                  <a:satMod val="175000"/>
                  <a:alpha val="40000"/>
                </a:schemeClr>
              </a:glow>
            </a:effectLst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3" name="Straight Connector 182"/>
            <p:cNvCxnSpPr/>
            <p:nvPr/>
          </p:nvCxnSpPr>
          <p:spPr>
            <a:xfrm>
              <a:off x="2065356" y="3457431"/>
              <a:ext cx="529299" cy="0"/>
            </a:xfrm>
            <a:prstGeom prst="line">
              <a:avLst/>
            </a:prstGeom>
            <a:grpFill/>
            <a:ln>
              <a:solidFill>
                <a:srgbClr val="FFC00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184" name="Rectangle 183"/>
          <p:cNvSpPr/>
          <p:nvPr/>
        </p:nvSpPr>
        <p:spPr>
          <a:xfrm flipV="1">
            <a:off x="9133525" y="5294253"/>
            <a:ext cx="405239" cy="106401"/>
          </a:xfrm>
          <a:prstGeom prst="rect">
            <a:avLst/>
          </a:prstGeom>
          <a:solidFill>
            <a:srgbClr val="92D050"/>
          </a:solidFill>
          <a:ln>
            <a:solidFill>
              <a:srgbClr val="FF0000"/>
            </a:solidFill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IN"/>
          </a:p>
        </p:txBody>
      </p:sp>
      <p:sp>
        <p:nvSpPr>
          <p:cNvPr id="185" name="Title 2"/>
          <p:cNvSpPr txBox="1">
            <a:spLocks/>
          </p:cNvSpPr>
          <p:nvPr/>
        </p:nvSpPr>
        <p:spPr>
          <a:xfrm>
            <a:off x="8446766" y="5362133"/>
            <a:ext cx="548062" cy="374928"/>
          </a:xfrm>
          <a:prstGeom prst="rect">
            <a:avLst/>
          </a:prstGeom>
          <a:noFill/>
          <a:effectLst/>
        </p:spPr>
        <p:txBody>
          <a:bodyPr vert="horz" lIns="91440" tIns="45720" rIns="91440" bIns="45720" rtlCol="0" anchor="b">
            <a:noAutofit/>
          </a:bodyPr>
          <a:lstStyle>
            <a:lvl1pPr algn="l" defTabSz="914400" rtl="0" eaLnBrk="1" latinLnBrk="0" hangingPunct="1">
              <a:lnSpc>
                <a:spcPct val="85000"/>
              </a:lnSpc>
              <a:spcBef>
                <a:spcPct val="0"/>
              </a:spcBef>
              <a:buNone/>
              <a:defRPr sz="7200" kern="1200" spc="-50" baseline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IN" sz="2000" i="1" dirty="0"/>
              <a:t>P1</a:t>
            </a:r>
          </a:p>
        </p:txBody>
      </p:sp>
      <p:sp>
        <p:nvSpPr>
          <p:cNvPr id="187" name="Title 2"/>
          <p:cNvSpPr txBox="1">
            <a:spLocks/>
          </p:cNvSpPr>
          <p:nvPr/>
        </p:nvSpPr>
        <p:spPr>
          <a:xfrm>
            <a:off x="9595454" y="5378053"/>
            <a:ext cx="548062" cy="374928"/>
          </a:xfrm>
          <a:prstGeom prst="rect">
            <a:avLst/>
          </a:prstGeom>
          <a:noFill/>
          <a:effectLst/>
        </p:spPr>
        <p:txBody>
          <a:bodyPr vert="horz" lIns="91440" tIns="45720" rIns="91440" bIns="45720" rtlCol="0" anchor="b">
            <a:noAutofit/>
          </a:bodyPr>
          <a:lstStyle>
            <a:lvl1pPr algn="l" defTabSz="914400" rtl="0" eaLnBrk="1" latinLnBrk="0" hangingPunct="1">
              <a:lnSpc>
                <a:spcPct val="85000"/>
              </a:lnSpc>
              <a:spcBef>
                <a:spcPct val="0"/>
              </a:spcBef>
              <a:buNone/>
              <a:defRPr sz="7200" kern="1200" spc="-50" baseline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IN" sz="2000" i="1" dirty="0"/>
              <a:t>P2</a:t>
            </a:r>
          </a:p>
        </p:txBody>
      </p:sp>
      <p:sp>
        <p:nvSpPr>
          <p:cNvPr id="211" name="Rectangle 210"/>
          <p:cNvSpPr/>
          <p:nvPr/>
        </p:nvSpPr>
        <p:spPr>
          <a:xfrm flipH="1">
            <a:off x="9912170" y="4313862"/>
            <a:ext cx="2061783" cy="707886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4000" b="0" cap="none" spc="0" dirty="0">
                <a:ln w="0"/>
                <a:solidFill>
                  <a:srgbClr val="FF0000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0.5 </a:t>
            </a:r>
            <a:r>
              <a:rPr lang="en-US" sz="4000" b="0" cap="none" spc="0" dirty="0">
                <a:ln w="0"/>
                <a:solidFill>
                  <a:schemeClr val="accent2">
                    <a:lumMod val="20000"/>
                    <a:lumOff val="80000"/>
                  </a:schemeClr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Calibri" panose="020F0502020204030204" pitchFamily="34" charset="0"/>
                <a:cs typeface="Calibri" panose="020F0502020204030204" pitchFamily="34" charset="0"/>
              </a:rPr>
              <a:t>Ļ</a:t>
            </a:r>
            <a:r>
              <a:rPr lang="en-US" sz="4000" b="0" cap="none" spc="0" dirty="0">
                <a:ln w="0"/>
                <a:solidFill>
                  <a:srgbClr val="FF0000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Calibri" panose="020F0502020204030204" pitchFamily="34" charset="0"/>
                <a:cs typeface="Calibri" panose="020F0502020204030204" pitchFamily="34" charset="0"/>
              </a:rPr>
              <a:t>18</a:t>
            </a:r>
            <a:r>
              <a:rPr lang="en-US" sz="4000" b="0" cap="none" spc="0" dirty="0">
                <a:ln w="0"/>
                <a:solidFill>
                  <a:srgbClr val="FF0000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0</a:t>
            </a:r>
          </a:p>
        </p:txBody>
      </p:sp>
      <p:sp>
        <p:nvSpPr>
          <p:cNvPr id="215" name="Title 2"/>
          <p:cNvSpPr txBox="1">
            <a:spLocks/>
          </p:cNvSpPr>
          <p:nvPr/>
        </p:nvSpPr>
        <p:spPr>
          <a:xfrm>
            <a:off x="10997271" y="4935260"/>
            <a:ext cx="548062" cy="374928"/>
          </a:xfrm>
          <a:prstGeom prst="rect">
            <a:avLst/>
          </a:prstGeom>
          <a:noFill/>
          <a:effectLst/>
        </p:spPr>
        <p:txBody>
          <a:bodyPr vert="horz" lIns="91440" tIns="45720" rIns="91440" bIns="45720" rtlCol="0" anchor="b">
            <a:noAutofit/>
          </a:bodyPr>
          <a:lstStyle>
            <a:lvl1pPr algn="l" defTabSz="914400" rtl="0" eaLnBrk="1" latinLnBrk="0" hangingPunct="1">
              <a:lnSpc>
                <a:spcPct val="85000"/>
              </a:lnSpc>
              <a:spcBef>
                <a:spcPct val="0"/>
              </a:spcBef>
              <a:buNone/>
              <a:defRPr sz="7200" kern="1200" spc="-50" baseline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IN" sz="2000" i="1" dirty="0"/>
              <a:t>F1</a:t>
            </a:r>
          </a:p>
        </p:txBody>
      </p:sp>
      <p:cxnSp>
        <p:nvCxnSpPr>
          <p:cNvPr id="218" name="Straight Arrow Connector 217"/>
          <p:cNvCxnSpPr/>
          <p:nvPr/>
        </p:nvCxnSpPr>
        <p:spPr>
          <a:xfrm>
            <a:off x="11038088" y="5319161"/>
            <a:ext cx="552620" cy="12242"/>
          </a:xfrm>
          <a:prstGeom prst="straightConnector1">
            <a:avLst/>
          </a:prstGeom>
          <a:ln>
            <a:solidFill>
              <a:srgbClr val="FFC000"/>
            </a:solidFill>
            <a:tailEnd type="triangle"/>
          </a:ln>
          <a:effectLst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19" name="Right Arrow 218"/>
          <p:cNvSpPr/>
          <p:nvPr/>
        </p:nvSpPr>
        <p:spPr>
          <a:xfrm flipH="1">
            <a:off x="11331402" y="5235870"/>
            <a:ext cx="259307" cy="184245"/>
          </a:xfrm>
          <a:prstGeom prst="rightArrow">
            <a:avLst/>
          </a:prstGeom>
          <a:solidFill>
            <a:srgbClr val="FF0000"/>
          </a:solidFill>
          <a:ln>
            <a:solidFill>
              <a:srgbClr val="FFC000"/>
            </a:solidFill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IN"/>
          </a:p>
        </p:txBody>
      </p:sp>
      <p:sp>
        <p:nvSpPr>
          <p:cNvPr id="220" name="Title 2"/>
          <p:cNvSpPr txBox="1">
            <a:spLocks/>
          </p:cNvSpPr>
          <p:nvPr/>
        </p:nvSpPr>
        <p:spPr>
          <a:xfrm>
            <a:off x="9271818" y="1881515"/>
            <a:ext cx="391376" cy="191295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>
            <a:lvl1pPr algn="l" defTabSz="914400" rtl="0" eaLnBrk="1" latinLnBrk="0" hangingPunct="1">
              <a:lnSpc>
                <a:spcPct val="85000"/>
              </a:lnSpc>
              <a:spcBef>
                <a:spcPct val="0"/>
              </a:spcBef>
              <a:buNone/>
              <a:defRPr sz="7200" kern="1200" spc="-50" baseline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IN" sz="1000" i="1" dirty="0"/>
              <a:t>S2</a:t>
            </a:r>
          </a:p>
        </p:txBody>
      </p:sp>
      <p:sp>
        <p:nvSpPr>
          <p:cNvPr id="221" name="Title 2"/>
          <p:cNvSpPr txBox="1">
            <a:spLocks/>
          </p:cNvSpPr>
          <p:nvPr/>
        </p:nvSpPr>
        <p:spPr>
          <a:xfrm>
            <a:off x="9005994" y="1873973"/>
            <a:ext cx="391376" cy="191295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>
            <a:lvl1pPr algn="l" defTabSz="914400" rtl="0" eaLnBrk="1" latinLnBrk="0" hangingPunct="1">
              <a:lnSpc>
                <a:spcPct val="85000"/>
              </a:lnSpc>
              <a:spcBef>
                <a:spcPct val="0"/>
              </a:spcBef>
              <a:buNone/>
              <a:defRPr sz="7200" kern="1200" spc="-50" baseline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IN" sz="1000" i="1" dirty="0"/>
              <a:t>S1</a:t>
            </a:r>
          </a:p>
        </p:txBody>
      </p:sp>
      <p:sp>
        <p:nvSpPr>
          <p:cNvPr id="117" name="Lightning Bolt 116"/>
          <p:cNvSpPr/>
          <p:nvPr/>
        </p:nvSpPr>
        <p:spPr>
          <a:xfrm>
            <a:off x="5782439" y="2605496"/>
            <a:ext cx="647114" cy="1157652"/>
          </a:xfrm>
          <a:prstGeom prst="lightningBolt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IN"/>
          </a:p>
        </p:txBody>
      </p:sp>
      <p:sp>
        <p:nvSpPr>
          <p:cNvPr id="119" name="Rectangle 118"/>
          <p:cNvSpPr/>
          <p:nvPr/>
        </p:nvSpPr>
        <p:spPr>
          <a:xfrm>
            <a:off x="6367420" y="3192352"/>
            <a:ext cx="982961" cy="707886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4000" b="0" cap="none" spc="0" dirty="0">
                <a:ln w="0"/>
                <a:solidFill>
                  <a:srgbClr val="FF0000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5 A</a:t>
            </a:r>
          </a:p>
        </p:txBody>
      </p:sp>
      <p:sp>
        <p:nvSpPr>
          <p:cNvPr id="141" name="Oval 140"/>
          <p:cNvSpPr/>
          <p:nvPr/>
        </p:nvSpPr>
        <p:spPr>
          <a:xfrm>
            <a:off x="8920914" y="5947996"/>
            <a:ext cx="777923" cy="627797"/>
          </a:xfrm>
          <a:prstGeom prst="ellipse">
            <a:avLst/>
          </a:prstGeom>
          <a:noFill/>
          <a:ln>
            <a:solidFill>
              <a:srgbClr val="FFC000"/>
            </a:solidFill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IN"/>
          </a:p>
        </p:txBody>
      </p:sp>
      <p:sp>
        <p:nvSpPr>
          <p:cNvPr id="145" name="Rectangle 144"/>
          <p:cNvSpPr/>
          <p:nvPr/>
        </p:nvSpPr>
        <p:spPr>
          <a:xfrm>
            <a:off x="7740369" y="5941171"/>
            <a:ext cx="668740" cy="627797"/>
          </a:xfrm>
          <a:prstGeom prst="rect">
            <a:avLst/>
          </a:prstGeom>
          <a:solidFill>
            <a:srgbClr val="92D050"/>
          </a:solidFill>
          <a:ln>
            <a:solidFill>
              <a:srgbClr val="FFC000"/>
            </a:solidFill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IN"/>
          </a:p>
        </p:txBody>
      </p:sp>
      <p:cxnSp>
        <p:nvCxnSpPr>
          <p:cNvPr id="156" name="Straight Connector 155"/>
          <p:cNvCxnSpPr>
            <a:stCxn id="145" idx="3"/>
            <a:endCxn id="141" idx="2"/>
          </p:cNvCxnSpPr>
          <p:nvPr/>
        </p:nvCxnSpPr>
        <p:spPr>
          <a:xfrm>
            <a:off x="8409109" y="6255070"/>
            <a:ext cx="511805" cy="6825"/>
          </a:xfrm>
          <a:prstGeom prst="line">
            <a:avLst/>
          </a:prstGeom>
          <a:ln>
            <a:solidFill>
              <a:srgbClr val="FFC000"/>
            </a:solidFill>
          </a:ln>
          <a:effectLst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175" name="Group 174"/>
          <p:cNvGrpSpPr/>
          <p:nvPr/>
        </p:nvGrpSpPr>
        <p:grpSpPr>
          <a:xfrm>
            <a:off x="9742054" y="6209574"/>
            <a:ext cx="1309494" cy="13648"/>
            <a:chOff x="1285161" y="3455156"/>
            <a:chExt cx="1309494" cy="13648"/>
          </a:xfrm>
          <a:noFill/>
          <a:effectLst/>
        </p:grpSpPr>
        <p:cxnSp>
          <p:nvCxnSpPr>
            <p:cNvPr id="188" name="Straight Connector 187"/>
            <p:cNvCxnSpPr/>
            <p:nvPr/>
          </p:nvCxnSpPr>
          <p:spPr>
            <a:xfrm>
              <a:off x="1285161" y="3455156"/>
              <a:ext cx="529299" cy="0"/>
            </a:xfrm>
            <a:prstGeom prst="line">
              <a:avLst/>
            </a:prstGeom>
            <a:grpFill/>
            <a:ln>
              <a:solidFill>
                <a:srgbClr val="FFC00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7" name="Straight Connector 216"/>
            <p:cNvCxnSpPr/>
            <p:nvPr/>
          </p:nvCxnSpPr>
          <p:spPr>
            <a:xfrm flipH="1">
              <a:off x="1608512" y="3468804"/>
              <a:ext cx="578726" cy="0"/>
            </a:xfrm>
            <a:prstGeom prst="line">
              <a:avLst/>
            </a:prstGeom>
            <a:grpFill/>
            <a:ln w="38100">
              <a:solidFill>
                <a:srgbClr val="92D050"/>
              </a:solidFill>
            </a:ln>
            <a:effectLst>
              <a:glow rad="139700">
                <a:schemeClr val="accent4">
                  <a:satMod val="175000"/>
                  <a:alpha val="40000"/>
                </a:schemeClr>
              </a:glow>
            </a:effectLst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4" name="Straight Connector 223"/>
            <p:cNvCxnSpPr/>
            <p:nvPr/>
          </p:nvCxnSpPr>
          <p:spPr>
            <a:xfrm>
              <a:off x="2065356" y="3457431"/>
              <a:ext cx="529299" cy="0"/>
            </a:xfrm>
            <a:prstGeom prst="line">
              <a:avLst/>
            </a:prstGeom>
            <a:grpFill/>
            <a:ln>
              <a:solidFill>
                <a:srgbClr val="FFC00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225" name="Rectangle 224"/>
          <p:cNvSpPr/>
          <p:nvPr/>
        </p:nvSpPr>
        <p:spPr>
          <a:xfrm flipV="1">
            <a:off x="9125105" y="6199781"/>
            <a:ext cx="405239" cy="106401"/>
          </a:xfrm>
          <a:prstGeom prst="rect">
            <a:avLst/>
          </a:prstGeom>
          <a:solidFill>
            <a:srgbClr val="92D050"/>
          </a:solidFill>
          <a:ln>
            <a:solidFill>
              <a:srgbClr val="FF0000"/>
            </a:solidFill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IN"/>
          </a:p>
        </p:txBody>
      </p:sp>
      <p:sp>
        <p:nvSpPr>
          <p:cNvPr id="226" name="Title 2"/>
          <p:cNvSpPr txBox="1">
            <a:spLocks/>
          </p:cNvSpPr>
          <p:nvPr/>
        </p:nvSpPr>
        <p:spPr>
          <a:xfrm>
            <a:off x="8438346" y="6252421"/>
            <a:ext cx="548062" cy="374928"/>
          </a:xfrm>
          <a:prstGeom prst="rect">
            <a:avLst/>
          </a:prstGeom>
          <a:noFill/>
          <a:effectLst/>
        </p:spPr>
        <p:txBody>
          <a:bodyPr vert="horz" lIns="91440" tIns="45720" rIns="91440" bIns="45720" rtlCol="0" anchor="b">
            <a:noAutofit/>
          </a:bodyPr>
          <a:lstStyle>
            <a:lvl1pPr algn="l" defTabSz="914400" rtl="0" eaLnBrk="1" latinLnBrk="0" hangingPunct="1">
              <a:lnSpc>
                <a:spcPct val="85000"/>
              </a:lnSpc>
              <a:spcBef>
                <a:spcPct val="0"/>
              </a:spcBef>
              <a:buNone/>
              <a:defRPr sz="7200" kern="1200" spc="-50" baseline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IN" sz="2000" i="1" dirty="0"/>
              <a:t>P1</a:t>
            </a:r>
          </a:p>
        </p:txBody>
      </p:sp>
      <p:sp>
        <p:nvSpPr>
          <p:cNvPr id="228" name="Title 2"/>
          <p:cNvSpPr txBox="1">
            <a:spLocks/>
          </p:cNvSpPr>
          <p:nvPr/>
        </p:nvSpPr>
        <p:spPr>
          <a:xfrm>
            <a:off x="9587034" y="6268341"/>
            <a:ext cx="548062" cy="374928"/>
          </a:xfrm>
          <a:prstGeom prst="rect">
            <a:avLst/>
          </a:prstGeom>
          <a:noFill/>
          <a:effectLst/>
        </p:spPr>
        <p:txBody>
          <a:bodyPr vert="horz" lIns="91440" tIns="45720" rIns="91440" bIns="45720" rtlCol="0" anchor="b">
            <a:noAutofit/>
          </a:bodyPr>
          <a:lstStyle>
            <a:lvl1pPr algn="l" defTabSz="914400" rtl="0" eaLnBrk="1" latinLnBrk="0" hangingPunct="1">
              <a:lnSpc>
                <a:spcPct val="85000"/>
              </a:lnSpc>
              <a:spcBef>
                <a:spcPct val="0"/>
              </a:spcBef>
              <a:buNone/>
              <a:defRPr sz="7200" kern="1200" spc="-50" baseline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IN" sz="2000" i="1" dirty="0"/>
              <a:t>P2</a:t>
            </a:r>
          </a:p>
        </p:txBody>
      </p:sp>
      <p:sp>
        <p:nvSpPr>
          <p:cNvPr id="229" name="Title 2"/>
          <p:cNvSpPr txBox="1">
            <a:spLocks/>
          </p:cNvSpPr>
          <p:nvPr/>
        </p:nvSpPr>
        <p:spPr>
          <a:xfrm>
            <a:off x="11132599" y="6283532"/>
            <a:ext cx="548062" cy="374928"/>
          </a:xfrm>
          <a:prstGeom prst="rect">
            <a:avLst/>
          </a:prstGeom>
          <a:noFill/>
          <a:effectLst/>
        </p:spPr>
        <p:txBody>
          <a:bodyPr vert="horz" lIns="91440" tIns="45720" rIns="91440" bIns="45720" rtlCol="0" anchor="b">
            <a:noAutofit/>
          </a:bodyPr>
          <a:lstStyle>
            <a:lvl1pPr algn="l" defTabSz="914400" rtl="0" eaLnBrk="1" latinLnBrk="0" hangingPunct="1">
              <a:lnSpc>
                <a:spcPct val="85000"/>
              </a:lnSpc>
              <a:spcBef>
                <a:spcPct val="0"/>
              </a:spcBef>
              <a:buNone/>
              <a:defRPr sz="7200" kern="1200" spc="-50" baseline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IN" sz="2000" i="1" dirty="0"/>
              <a:t>F2</a:t>
            </a:r>
          </a:p>
        </p:txBody>
      </p:sp>
      <p:cxnSp>
        <p:nvCxnSpPr>
          <p:cNvPr id="230" name="Straight Arrow Connector 229"/>
          <p:cNvCxnSpPr/>
          <p:nvPr/>
        </p:nvCxnSpPr>
        <p:spPr>
          <a:xfrm>
            <a:off x="11029668" y="6209449"/>
            <a:ext cx="552620" cy="12242"/>
          </a:xfrm>
          <a:prstGeom prst="straightConnector1">
            <a:avLst/>
          </a:prstGeom>
          <a:ln>
            <a:solidFill>
              <a:srgbClr val="FFC000"/>
            </a:solidFill>
            <a:tailEnd type="triangle"/>
          </a:ln>
          <a:effectLst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31" name="Right Arrow 230"/>
          <p:cNvSpPr/>
          <p:nvPr/>
        </p:nvSpPr>
        <p:spPr>
          <a:xfrm flipH="1">
            <a:off x="11322982" y="6126158"/>
            <a:ext cx="259307" cy="184245"/>
          </a:xfrm>
          <a:prstGeom prst="rightArrow">
            <a:avLst/>
          </a:prstGeom>
          <a:solidFill>
            <a:srgbClr val="FF0000"/>
          </a:solidFill>
          <a:ln>
            <a:solidFill>
              <a:srgbClr val="FFC000"/>
            </a:solidFill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IN"/>
          </a:p>
        </p:txBody>
      </p:sp>
      <p:sp>
        <p:nvSpPr>
          <p:cNvPr id="232" name="Rectangle 231"/>
          <p:cNvSpPr/>
          <p:nvPr/>
        </p:nvSpPr>
        <p:spPr>
          <a:xfrm flipH="1">
            <a:off x="9899681" y="5464782"/>
            <a:ext cx="2061783" cy="707886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4000" b="0" cap="none" spc="0" dirty="0">
                <a:ln w="0"/>
                <a:solidFill>
                  <a:srgbClr val="FF0000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0.5 </a:t>
            </a:r>
            <a:r>
              <a:rPr lang="en-US" sz="4000" b="0" cap="none" spc="0" dirty="0">
                <a:ln w="0"/>
                <a:solidFill>
                  <a:schemeClr val="accent2">
                    <a:lumMod val="20000"/>
                    <a:lumOff val="80000"/>
                  </a:schemeClr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Calibri" panose="020F0502020204030204" pitchFamily="34" charset="0"/>
                <a:cs typeface="Calibri" panose="020F0502020204030204" pitchFamily="34" charset="0"/>
              </a:rPr>
              <a:t>Ļ</a:t>
            </a:r>
            <a:r>
              <a:rPr lang="en-US" sz="4000" b="0" cap="none" spc="0" dirty="0">
                <a:ln w="0"/>
                <a:solidFill>
                  <a:srgbClr val="FF0000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Calibri" panose="020F0502020204030204" pitchFamily="34" charset="0"/>
                <a:cs typeface="Calibri" panose="020F0502020204030204" pitchFamily="34" charset="0"/>
              </a:rPr>
              <a:t>18</a:t>
            </a:r>
            <a:r>
              <a:rPr lang="en-US" sz="4000" b="0" cap="none" spc="0" dirty="0">
                <a:ln w="0"/>
                <a:solidFill>
                  <a:srgbClr val="FF0000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0</a:t>
            </a:r>
          </a:p>
        </p:txBody>
      </p:sp>
      <p:sp>
        <p:nvSpPr>
          <p:cNvPr id="233" name="Title 2"/>
          <p:cNvSpPr txBox="1">
            <a:spLocks/>
          </p:cNvSpPr>
          <p:nvPr/>
        </p:nvSpPr>
        <p:spPr>
          <a:xfrm flipH="1">
            <a:off x="11625572" y="2578102"/>
            <a:ext cx="548062" cy="374928"/>
          </a:xfrm>
          <a:prstGeom prst="rect">
            <a:avLst/>
          </a:prstGeom>
          <a:noFill/>
          <a:effectLst/>
        </p:spPr>
        <p:txBody>
          <a:bodyPr vert="horz" lIns="91440" tIns="45720" rIns="91440" bIns="45720" rtlCol="0" anchor="b">
            <a:noAutofit/>
          </a:bodyPr>
          <a:lstStyle>
            <a:lvl1pPr algn="l" defTabSz="914400" rtl="0" eaLnBrk="1" latinLnBrk="0" hangingPunct="1">
              <a:lnSpc>
                <a:spcPct val="85000"/>
              </a:lnSpc>
              <a:spcBef>
                <a:spcPct val="0"/>
              </a:spcBef>
              <a:buNone/>
              <a:defRPr sz="7200" kern="1200" spc="-50" baseline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IN" sz="2000" i="1" dirty="0"/>
              <a:t>F4</a:t>
            </a:r>
          </a:p>
        </p:txBody>
      </p:sp>
      <p:cxnSp>
        <p:nvCxnSpPr>
          <p:cNvPr id="118" name="Straight Connector 117"/>
          <p:cNvCxnSpPr/>
          <p:nvPr/>
        </p:nvCxnSpPr>
        <p:spPr>
          <a:xfrm flipH="1" flipV="1">
            <a:off x="2533789" y="1348537"/>
            <a:ext cx="11723" cy="5364322"/>
          </a:xfrm>
          <a:prstGeom prst="line">
            <a:avLst/>
          </a:prstGeom>
          <a:ln w="57150">
            <a:solidFill>
              <a:srgbClr val="FF0000">
                <a:alpha val="95000"/>
              </a:srgbClr>
            </a:solidFill>
          </a:ln>
          <a:effectLst>
            <a:glow rad="63500">
              <a:schemeClr val="accent1">
                <a:satMod val="175000"/>
                <a:alpha val="40000"/>
              </a:schemeClr>
            </a:glow>
            <a:outerShdw blurRad="50800" dist="15240" dir="5400000" algn="tl" rotWithShape="0">
              <a:srgbClr val="000000">
                <a:alpha val="75000"/>
              </a:srgbClr>
            </a:outerShdw>
          </a:effectLst>
        </p:spPr>
        <p:style>
          <a:lnRef idx="3">
            <a:schemeClr val="accent4"/>
          </a:lnRef>
          <a:fillRef idx="0">
            <a:schemeClr val="accent4"/>
          </a:fillRef>
          <a:effectRef idx="2">
            <a:schemeClr val="accent4"/>
          </a:effectRef>
          <a:fontRef idx="minor">
            <a:schemeClr val="tx1"/>
          </a:fontRef>
        </p:style>
      </p:cxnSp>
      <p:grpSp>
        <p:nvGrpSpPr>
          <p:cNvPr id="120" name="Group 119"/>
          <p:cNvGrpSpPr/>
          <p:nvPr/>
        </p:nvGrpSpPr>
        <p:grpSpPr>
          <a:xfrm>
            <a:off x="2533789" y="1491395"/>
            <a:ext cx="1309494" cy="13648"/>
            <a:chOff x="1285161" y="3455156"/>
            <a:chExt cx="1309494" cy="13648"/>
          </a:xfrm>
          <a:noFill/>
          <a:effectLst/>
        </p:grpSpPr>
        <p:cxnSp>
          <p:nvCxnSpPr>
            <p:cNvPr id="121" name="Straight Connector 120"/>
            <p:cNvCxnSpPr/>
            <p:nvPr/>
          </p:nvCxnSpPr>
          <p:spPr>
            <a:xfrm>
              <a:off x="1285161" y="3455156"/>
              <a:ext cx="529299" cy="0"/>
            </a:xfrm>
            <a:prstGeom prst="line">
              <a:avLst/>
            </a:prstGeom>
            <a:grpFill/>
            <a:ln>
              <a:solidFill>
                <a:srgbClr val="FFC00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22" name="Straight Connector 121"/>
            <p:cNvCxnSpPr/>
            <p:nvPr/>
          </p:nvCxnSpPr>
          <p:spPr>
            <a:xfrm flipH="1">
              <a:off x="1608512" y="3468804"/>
              <a:ext cx="578726" cy="0"/>
            </a:xfrm>
            <a:prstGeom prst="line">
              <a:avLst/>
            </a:prstGeom>
            <a:grpFill/>
            <a:ln w="38100">
              <a:solidFill>
                <a:srgbClr val="92D050"/>
              </a:solidFill>
            </a:ln>
            <a:effectLst>
              <a:glow rad="139700">
                <a:schemeClr val="accent4">
                  <a:satMod val="175000"/>
                  <a:alpha val="40000"/>
                </a:schemeClr>
              </a:glow>
            </a:effectLst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6" name="Straight Connector 185"/>
            <p:cNvCxnSpPr/>
            <p:nvPr/>
          </p:nvCxnSpPr>
          <p:spPr>
            <a:xfrm>
              <a:off x="2065356" y="3457431"/>
              <a:ext cx="529299" cy="0"/>
            </a:xfrm>
            <a:prstGeom prst="line">
              <a:avLst/>
            </a:prstGeom>
            <a:grpFill/>
            <a:ln>
              <a:solidFill>
                <a:srgbClr val="FFC00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cxnSp>
        <p:nvCxnSpPr>
          <p:cNvPr id="5" name="Straight Connector 4"/>
          <p:cNvCxnSpPr/>
          <p:nvPr/>
        </p:nvCxnSpPr>
        <p:spPr>
          <a:xfrm>
            <a:off x="3843283" y="1491395"/>
            <a:ext cx="986526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Straight Connector 7"/>
          <p:cNvCxnSpPr/>
          <p:nvPr/>
        </p:nvCxnSpPr>
        <p:spPr>
          <a:xfrm>
            <a:off x="4336546" y="1491395"/>
            <a:ext cx="0" cy="381375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" name="Straight Connector 9"/>
          <p:cNvCxnSpPr/>
          <p:nvPr/>
        </p:nvCxnSpPr>
        <p:spPr>
          <a:xfrm flipV="1">
            <a:off x="4336546" y="1856850"/>
            <a:ext cx="3412243" cy="1592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94" name="Straight Connector 193"/>
          <p:cNvCxnSpPr/>
          <p:nvPr/>
        </p:nvCxnSpPr>
        <p:spPr>
          <a:xfrm>
            <a:off x="2533789" y="1490909"/>
            <a:ext cx="529299" cy="0"/>
          </a:xfrm>
          <a:prstGeom prst="line">
            <a:avLst/>
          </a:prstGeom>
          <a:noFill/>
          <a:ln>
            <a:solidFill>
              <a:srgbClr val="FFC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95" name="Straight Connector 194"/>
          <p:cNvCxnSpPr/>
          <p:nvPr/>
        </p:nvCxnSpPr>
        <p:spPr>
          <a:xfrm flipH="1">
            <a:off x="2857140" y="1504557"/>
            <a:ext cx="578726" cy="0"/>
          </a:xfrm>
          <a:prstGeom prst="line">
            <a:avLst/>
          </a:prstGeom>
          <a:noFill/>
          <a:ln w="38100">
            <a:solidFill>
              <a:srgbClr val="92D050"/>
            </a:solidFill>
          </a:ln>
          <a:effectLst>
            <a:glow rad="139700">
              <a:schemeClr val="accent4">
                <a:satMod val="175000"/>
                <a:alpha val="40000"/>
              </a:schemeClr>
            </a:glow>
          </a:effectLst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96" name="Straight Connector 195"/>
          <p:cNvCxnSpPr/>
          <p:nvPr/>
        </p:nvCxnSpPr>
        <p:spPr>
          <a:xfrm>
            <a:off x="3313984" y="1493184"/>
            <a:ext cx="529299" cy="0"/>
          </a:xfrm>
          <a:prstGeom prst="line">
            <a:avLst/>
          </a:prstGeom>
          <a:noFill/>
          <a:ln>
            <a:solidFill>
              <a:srgbClr val="FFC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01" name="Straight Connector 200"/>
          <p:cNvCxnSpPr/>
          <p:nvPr/>
        </p:nvCxnSpPr>
        <p:spPr>
          <a:xfrm>
            <a:off x="3843283" y="1490909"/>
            <a:ext cx="986526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02" name="Straight Connector 201"/>
          <p:cNvCxnSpPr/>
          <p:nvPr/>
        </p:nvCxnSpPr>
        <p:spPr>
          <a:xfrm>
            <a:off x="4336546" y="1490909"/>
            <a:ext cx="0" cy="381375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03" name="Straight Connector 202"/>
          <p:cNvCxnSpPr/>
          <p:nvPr/>
        </p:nvCxnSpPr>
        <p:spPr>
          <a:xfrm flipV="1">
            <a:off x="4336546" y="1856364"/>
            <a:ext cx="3412243" cy="1592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214" name="Group 213"/>
          <p:cNvGrpSpPr/>
          <p:nvPr/>
        </p:nvGrpSpPr>
        <p:grpSpPr>
          <a:xfrm>
            <a:off x="4830997" y="2691545"/>
            <a:ext cx="1309494" cy="13648"/>
            <a:chOff x="1285161" y="3455156"/>
            <a:chExt cx="1309494" cy="13648"/>
          </a:xfrm>
          <a:noFill/>
          <a:effectLst/>
        </p:grpSpPr>
        <p:cxnSp>
          <p:nvCxnSpPr>
            <p:cNvPr id="222" name="Straight Connector 221"/>
            <p:cNvCxnSpPr/>
            <p:nvPr/>
          </p:nvCxnSpPr>
          <p:spPr>
            <a:xfrm>
              <a:off x="1285161" y="3455156"/>
              <a:ext cx="529299" cy="0"/>
            </a:xfrm>
            <a:prstGeom prst="line">
              <a:avLst/>
            </a:prstGeom>
            <a:grpFill/>
            <a:ln>
              <a:solidFill>
                <a:srgbClr val="FFC00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3" name="Straight Connector 222"/>
            <p:cNvCxnSpPr/>
            <p:nvPr/>
          </p:nvCxnSpPr>
          <p:spPr>
            <a:xfrm flipH="1">
              <a:off x="1608512" y="3468804"/>
              <a:ext cx="578726" cy="0"/>
            </a:xfrm>
            <a:prstGeom prst="line">
              <a:avLst/>
            </a:prstGeom>
            <a:grpFill/>
            <a:ln w="38100">
              <a:solidFill>
                <a:srgbClr val="92D050"/>
              </a:solidFill>
            </a:ln>
            <a:effectLst>
              <a:glow rad="139700">
                <a:schemeClr val="accent4">
                  <a:satMod val="175000"/>
                  <a:alpha val="40000"/>
                </a:schemeClr>
              </a:glow>
            </a:effectLst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7" name="Straight Connector 226"/>
            <p:cNvCxnSpPr/>
            <p:nvPr/>
          </p:nvCxnSpPr>
          <p:spPr>
            <a:xfrm>
              <a:off x="2065356" y="3457431"/>
              <a:ext cx="529299" cy="0"/>
            </a:xfrm>
            <a:prstGeom prst="line">
              <a:avLst/>
            </a:prstGeom>
            <a:grpFill/>
            <a:ln>
              <a:solidFill>
                <a:srgbClr val="FFC00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cxnSp>
        <p:nvCxnSpPr>
          <p:cNvPr id="235" name="Straight Connector 234"/>
          <p:cNvCxnSpPr/>
          <p:nvPr/>
        </p:nvCxnSpPr>
        <p:spPr>
          <a:xfrm>
            <a:off x="3843283" y="2691545"/>
            <a:ext cx="986526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36" name="Straight Connector 235"/>
          <p:cNvCxnSpPr/>
          <p:nvPr/>
        </p:nvCxnSpPr>
        <p:spPr>
          <a:xfrm>
            <a:off x="4336546" y="2691545"/>
            <a:ext cx="0" cy="381375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37" name="Straight Connector 236"/>
          <p:cNvCxnSpPr/>
          <p:nvPr/>
        </p:nvCxnSpPr>
        <p:spPr>
          <a:xfrm flipV="1">
            <a:off x="4336546" y="3057000"/>
            <a:ext cx="3412243" cy="1592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50" name="Straight Connector 249"/>
          <p:cNvCxnSpPr/>
          <p:nvPr/>
        </p:nvCxnSpPr>
        <p:spPr>
          <a:xfrm>
            <a:off x="2495553" y="4043306"/>
            <a:ext cx="306716" cy="0"/>
          </a:xfrm>
          <a:prstGeom prst="line">
            <a:avLst/>
          </a:prstGeom>
          <a:noFill/>
          <a:ln>
            <a:solidFill>
              <a:srgbClr val="FFC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51" name="Straight Connector 250"/>
          <p:cNvCxnSpPr/>
          <p:nvPr/>
        </p:nvCxnSpPr>
        <p:spPr>
          <a:xfrm flipH="1">
            <a:off x="2682927" y="4050535"/>
            <a:ext cx="335358" cy="0"/>
          </a:xfrm>
          <a:prstGeom prst="line">
            <a:avLst/>
          </a:prstGeom>
          <a:noFill/>
          <a:ln w="38100">
            <a:solidFill>
              <a:srgbClr val="92D050"/>
            </a:solidFill>
          </a:ln>
          <a:effectLst>
            <a:glow rad="139700">
              <a:schemeClr val="accent4">
                <a:satMod val="175000"/>
                <a:alpha val="40000"/>
              </a:schemeClr>
            </a:glow>
          </a:effectLst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52" name="Straight Connector 251"/>
          <p:cNvCxnSpPr/>
          <p:nvPr/>
        </p:nvCxnSpPr>
        <p:spPr>
          <a:xfrm>
            <a:off x="2947658" y="4056154"/>
            <a:ext cx="306716" cy="0"/>
          </a:xfrm>
          <a:prstGeom prst="line">
            <a:avLst/>
          </a:prstGeom>
          <a:noFill/>
          <a:ln>
            <a:solidFill>
              <a:srgbClr val="FFC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57" name="Straight Connector 256"/>
          <p:cNvCxnSpPr>
            <a:stCxn id="313" idx="6"/>
            <a:endCxn id="213" idx="1"/>
          </p:cNvCxnSpPr>
          <p:nvPr/>
        </p:nvCxnSpPr>
        <p:spPr>
          <a:xfrm flipV="1">
            <a:off x="3824068" y="4049768"/>
            <a:ext cx="414233" cy="314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260" name="Group 259"/>
          <p:cNvGrpSpPr/>
          <p:nvPr/>
        </p:nvGrpSpPr>
        <p:grpSpPr>
          <a:xfrm>
            <a:off x="2533789" y="5074278"/>
            <a:ext cx="1309494" cy="13648"/>
            <a:chOff x="1285161" y="3455156"/>
            <a:chExt cx="1309494" cy="13648"/>
          </a:xfrm>
          <a:noFill/>
          <a:effectLst/>
        </p:grpSpPr>
        <p:cxnSp>
          <p:nvCxnSpPr>
            <p:cNvPr id="261" name="Straight Connector 260"/>
            <p:cNvCxnSpPr/>
            <p:nvPr/>
          </p:nvCxnSpPr>
          <p:spPr>
            <a:xfrm>
              <a:off x="1285161" y="3455156"/>
              <a:ext cx="529299" cy="0"/>
            </a:xfrm>
            <a:prstGeom prst="line">
              <a:avLst/>
            </a:prstGeom>
            <a:grpFill/>
            <a:ln>
              <a:solidFill>
                <a:srgbClr val="FFC00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62" name="Straight Connector 261"/>
            <p:cNvCxnSpPr/>
            <p:nvPr/>
          </p:nvCxnSpPr>
          <p:spPr>
            <a:xfrm flipH="1">
              <a:off x="1608512" y="3468804"/>
              <a:ext cx="578726" cy="0"/>
            </a:xfrm>
            <a:prstGeom prst="line">
              <a:avLst/>
            </a:prstGeom>
            <a:grpFill/>
            <a:ln w="38100">
              <a:solidFill>
                <a:srgbClr val="92D050"/>
              </a:solidFill>
            </a:ln>
            <a:effectLst>
              <a:glow rad="139700">
                <a:schemeClr val="accent4">
                  <a:satMod val="175000"/>
                  <a:alpha val="40000"/>
                </a:schemeClr>
              </a:glow>
            </a:effectLst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63" name="Straight Connector 262"/>
            <p:cNvCxnSpPr/>
            <p:nvPr/>
          </p:nvCxnSpPr>
          <p:spPr>
            <a:xfrm>
              <a:off x="2065356" y="3457431"/>
              <a:ext cx="529299" cy="0"/>
            </a:xfrm>
            <a:prstGeom prst="line">
              <a:avLst/>
            </a:prstGeom>
            <a:grpFill/>
            <a:ln>
              <a:solidFill>
                <a:srgbClr val="FFC00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grpSp>
        <p:nvGrpSpPr>
          <p:cNvPr id="14" name="Group 13"/>
          <p:cNvGrpSpPr/>
          <p:nvPr/>
        </p:nvGrpSpPr>
        <p:grpSpPr>
          <a:xfrm>
            <a:off x="4830997" y="4715768"/>
            <a:ext cx="1309494" cy="372158"/>
            <a:chOff x="4830997" y="4715768"/>
            <a:chExt cx="1309494" cy="372158"/>
          </a:xfrm>
        </p:grpSpPr>
        <p:cxnSp>
          <p:nvCxnSpPr>
            <p:cNvPr id="265" name="Straight Connector 264"/>
            <p:cNvCxnSpPr/>
            <p:nvPr/>
          </p:nvCxnSpPr>
          <p:spPr>
            <a:xfrm>
              <a:off x="4830997" y="5074278"/>
              <a:ext cx="529299" cy="0"/>
            </a:xfrm>
            <a:prstGeom prst="line">
              <a:avLst/>
            </a:prstGeom>
            <a:noFill/>
            <a:ln>
              <a:solidFill>
                <a:srgbClr val="FFC00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66" name="Straight Connector 265"/>
            <p:cNvCxnSpPr/>
            <p:nvPr/>
          </p:nvCxnSpPr>
          <p:spPr>
            <a:xfrm flipH="1" flipV="1">
              <a:off x="5321824" y="4715768"/>
              <a:ext cx="411250" cy="372158"/>
            </a:xfrm>
            <a:prstGeom prst="line">
              <a:avLst/>
            </a:prstGeom>
            <a:noFill/>
            <a:ln w="38100">
              <a:solidFill>
                <a:srgbClr val="92D050"/>
              </a:solidFill>
            </a:ln>
            <a:effectLst>
              <a:glow rad="139700">
                <a:schemeClr val="accent4">
                  <a:satMod val="175000"/>
                  <a:alpha val="40000"/>
                </a:schemeClr>
              </a:glow>
            </a:effectLst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67" name="Straight Connector 266"/>
            <p:cNvCxnSpPr/>
            <p:nvPr/>
          </p:nvCxnSpPr>
          <p:spPr>
            <a:xfrm>
              <a:off x="5611192" y="5076553"/>
              <a:ext cx="529299" cy="0"/>
            </a:xfrm>
            <a:prstGeom prst="line">
              <a:avLst/>
            </a:prstGeom>
            <a:noFill/>
            <a:ln>
              <a:solidFill>
                <a:srgbClr val="FFC00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cxnSp>
        <p:nvCxnSpPr>
          <p:cNvPr id="268" name="Straight Connector 267"/>
          <p:cNvCxnSpPr/>
          <p:nvPr/>
        </p:nvCxnSpPr>
        <p:spPr>
          <a:xfrm>
            <a:off x="3843283" y="5074278"/>
            <a:ext cx="986526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69" name="Straight Connector 268"/>
          <p:cNvCxnSpPr/>
          <p:nvPr/>
        </p:nvCxnSpPr>
        <p:spPr>
          <a:xfrm>
            <a:off x="4336546" y="5074278"/>
            <a:ext cx="0" cy="381375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70" name="Straight Connector 269"/>
          <p:cNvCxnSpPr/>
          <p:nvPr/>
        </p:nvCxnSpPr>
        <p:spPr>
          <a:xfrm flipV="1">
            <a:off x="4336546" y="5439733"/>
            <a:ext cx="3412243" cy="1592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275" name="Group 274"/>
          <p:cNvGrpSpPr/>
          <p:nvPr/>
        </p:nvGrpSpPr>
        <p:grpSpPr>
          <a:xfrm>
            <a:off x="4792525" y="5907993"/>
            <a:ext cx="1309494" cy="13648"/>
            <a:chOff x="1285161" y="3455156"/>
            <a:chExt cx="1309494" cy="13648"/>
          </a:xfrm>
          <a:noFill/>
          <a:effectLst/>
        </p:grpSpPr>
        <p:cxnSp>
          <p:nvCxnSpPr>
            <p:cNvPr id="276" name="Straight Connector 275"/>
            <p:cNvCxnSpPr/>
            <p:nvPr/>
          </p:nvCxnSpPr>
          <p:spPr>
            <a:xfrm>
              <a:off x="1285161" y="3455156"/>
              <a:ext cx="529299" cy="0"/>
            </a:xfrm>
            <a:prstGeom prst="line">
              <a:avLst/>
            </a:prstGeom>
            <a:grpFill/>
            <a:ln>
              <a:solidFill>
                <a:srgbClr val="FFC00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77" name="Straight Connector 276"/>
            <p:cNvCxnSpPr/>
            <p:nvPr/>
          </p:nvCxnSpPr>
          <p:spPr>
            <a:xfrm flipH="1">
              <a:off x="1608512" y="3468804"/>
              <a:ext cx="578726" cy="0"/>
            </a:xfrm>
            <a:prstGeom prst="line">
              <a:avLst/>
            </a:prstGeom>
            <a:grpFill/>
            <a:ln w="38100">
              <a:solidFill>
                <a:srgbClr val="92D050"/>
              </a:solidFill>
            </a:ln>
            <a:effectLst>
              <a:glow rad="139700">
                <a:schemeClr val="accent4">
                  <a:satMod val="175000"/>
                  <a:alpha val="40000"/>
                </a:schemeClr>
              </a:glow>
            </a:effectLst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78" name="Straight Connector 277"/>
            <p:cNvCxnSpPr/>
            <p:nvPr/>
          </p:nvCxnSpPr>
          <p:spPr>
            <a:xfrm>
              <a:off x="2065356" y="3457431"/>
              <a:ext cx="529299" cy="0"/>
            </a:xfrm>
            <a:prstGeom prst="line">
              <a:avLst/>
            </a:prstGeom>
            <a:grpFill/>
            <a:ln>
              <a:solidFill>
                <a:srgbClr val="FFC00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cxnSp>
        <p:nvCxnSpPr>
          <p:cNvPr id="279" name="Straight Connector 278"/>
          <p:cNvCxnSpPr/>
          <p:nvPr/>
        </p:nvCxnSpPr>
        <p:spPr>
          <a:xfrm>
            <a:off x="3804811" y="5907993"/>
            <a:ext cx="986526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80" name="Straight Connector 279"/>
          <p:cNvCxnSpPr/>
          <p:nvPr/>
        </p:nvCxnSpPr>
        <p:spPr>
          <a:xfrm>
            <a:off x="4298074" y="5907993"/>
            <a:ext cx="0" cy="381375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81" name="Straight Connector 280"/>
          <p:cNvCxnSpPr/>
          <p:nvPr/>
        </p:nvCxnSpPr>
        <p:spPr>
          <a:xfrm flipV="1">
            <a:off x="4298074" y="6273448"/>
            <a:ext cx="3412243" cy="1592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82" name="Title 2"/>
          <p:cNvSpPr txBox="1">
            <a:spLocks/>
          </p:cNvSpPr>
          <p:nvPr/>
        </p:nvSpPr>
        <p:spPr>
          <a:xfrm>
            <a:off x="1782580" y="1161073"/>
            <a:ext cx="1280507" cy="329351"/>
          </a:xfrm>
          <a:prstGeom prst="rect">
            <a:avLst/>
          </a:prstGeom>
          <a:noFill/>
          <a:effectLst/>
        </p:spPr>
        <p:txBody>
          <a:bodyPr vert="horz" lIns="91440" tIns="45720" rIns="91440" bIns="45720" rtlCol="0" anchor="b">
            <a:noAutofit/>
          </a:bodyPr>
          <a:lstStyle>
            <a:lvl1pPr algn="l" defTabSz="914400" rtl="0" eaLnBrk="1" latinLnBrk="0" hangingPunct="1">
              <a:lnSpc>
                <a:spcPct val="85000"/>
              </a:lnSpc>
              <a:spcBef>
                <a:spcPct val="0"/>
              </a:spcBef>
              <a:buNone/>
              <a:defRPr sz="7200" kern="1200" spc="-50" baseline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IN" sz="2000" i="1"/>
              <a:t>Bus 1</a:t>
            </a:r>
            <a:endParaRPr lang="en-IN" sz="2000" i="1" dirty="0"/>
          </a:p>
        </p:txBody>
      </p:sp>
      <p:sp>
        <p:nvSpPr>
          <p:cNvPr id="283" name="Title 2"/>
          <p:cNvSpPr txBox="1">
            <a:spLocks/>
          </p:cNvSpPr>
          <p:nvPr/>
        </p:nvSpPr>
        <p:spPr>
          <a:xfrm>
            <a:off x="5874203" y="1275942"/>
            <a:ext cx="1280507" cy="329351"/>
          </a:xfrm>
          <a:prstGeom prst="rect">
            <a:avLst/>
          </a:prstGeom>
          <a:noFill/>
          <a:effectLst/>
        </p:spPr>
        <p:txBody>
          <a:bodyPr vert="horz" lIns="91440" tIns="45720" rIns="91440" bIns="45720" rtlCol="0" anchor="b">
            <a:noAutofit/>
          </a:bodyPr>
          <a:lstStyle>
            <a:lvl1pPr algn="l" defTabSz="914400" rtl="0" eaLnBrk="1" latinLnBrk="0" hangingPunct="1">
              <a:lnSpc>
                <a:spcPct val="85000"/>
              </a:lnSpc>
              <a:spcBef>
                <a:spcPct val="0"/>
              </a:spcBef>
              <a:buNone/>
              <a:defRPr sz="7200" kern="1200" spc="-50" baseline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IN" sz="2000" i="1" dirty="0"/>
              <a:t>Bus 2</a:t>
            </a:r>
          </a:p>
        </p:txBody>
      </p:sp>
      <p:grpSp>
        <p:nvGrpSpPr>
          <p:cNvPr id="284" name="Group 283"/>
          <p:cNvGrpSpPr/>
          <p:nvPr/>
        </p:nvGrpSpPr>
        <p:grpSpPr>
          <a:xfrm>
            <a:off x="2526613" y="5548535"/>
            <a:ext cx="1309494" cy="372158"/>
            <a:chOff x="4830997" y="4715768"/>
            <a:chExt cx="1309494" cy="372158"/>
          </a:xfrm>
        </p:grpSpPr>
        <p:cxnSp>
          <p:nvCxnSpPr>
            <p:cNvPr id="285" name="Straight Connector 284"/>
            <p:cNvCxnSpPr/>
            <p:nvPr/>
          </p:nvCxnSpPr>
          <p:spPr>
            <a:xfrm>
              <a:off x="4830997" y="5074278"/>
              <a:ext cx="529299" cy="0"/>
            </a:xfrm>
            <a:prstGeom prst="line">
              <a:avLst/>
            </a:prstGeom>
            <a:noFill/>
            <a:ln>
              <a:solidFill>
                <a:srgbClr val="FFC00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86" name="Straight Connector 285"/>
            <p:cNvCxnSpPr/>
            <p:nvPr/>
          </p:nvCxnSpPr>
          <p:spPr>
            <a:xfrm flipH="1" flipV="1">
              <a:off x="5321824" y="4715768"/>
              <a:ext cx="411250" cy="372158"/>
            </a:xfrm>
            <a:prstGeom prst="line">
              <a:avLst/>
            </a:prstGeom>
            <a:noFill/>
            <a:ln w="38100">
              <a:solidFill>
                <a:srgbClr val="92D050"/>
              </a:solidFill>
            </a:ln>
            <a:effectLst>
              <a:glow rad="139700">
                <a:schemeClr val="accent4">
                  <a:satMod val="175000"/>
                  <a:alpha val="40000"/>
                </a:schemeClr>
              </a:glow>
            </a:effectLst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87" name="Straight Connector 286"/>
            <p:cNvCxnSpPr/>
            <p:nvPr/>
          </p:nvCxnSpPr>
          <p:spPr>
            <a:xfrm>
              <a:off x="5611192" y="5076553"/>
              <a:ext cx="529299" cy="0"/>
            </a:xfrm>
            <a:prstGeom prst="line">
              <a:avLst/>
            </a:prstGeom>
            <a:noFill/>
            <a:ln>
              <a:solidFill>
                <a:srgbClr val="FFC00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grpSp>
        <p:nvGrpSpPr>
          <p:cNvPr id="288" name="Group 287"/>
          <p:cNvGrpSpPr/>
          <p:nvPr/>
        </p:nvGrpSpPr>
        <p:grpSpPr>
          <a:xfrm>
            <a:off x="4774718" y="1135124"/>
            <a:ext cx="1309494" cy="372158"/>
            <a:chOff x="4830997" y="4715768"/>
            <a:chExt cx="1309494" cy="372158"/>
          </a:xfrm>
        </p:grpSpPr>
        <p:cxnSp>
          <p:nvCxnSpPr>
            <p:cNvPr id="289" name="Straight Connector 288"/>
            <p:cNvCxnSpPr/>
            <p:nvPr/>
          </p:nvCxnSpPr>
          <p:spPr>
            <a:xfrm>
              <a:off x="4830997" y="5074278"/>
              <a:ext cx="529299" cy="0"/>
            </a:xfrm>
            <a:prstGeom prst="line">
              <a:avLst/>
            </a:prstGeom>
            <a:noFill/>
            <a:ln>
              <a:solidFill>
                <a:srgbClr val="FFC00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90" name="Straight Connector 289"/>
            <p:cNvCxnSpPr/>
            <p:nvPr/>
          </p:nvCxnSpPr>
          <p:spPr>
            <a:xfrm flipH="1" flipV="1">
              <a:off x="5321824" y="4715768"/>
              <a:ext cx="411250" cy="372158"/>
            </a:xfrm>
            <a:prstGeom prst="line">
              <a:avLst/>
            </a:prstGeom>
            <a:noFill/>
            <a:ln w="38100">
              <a:solidFill>
                <a:srgbClr val="92D050"/>
              </a:solidFill>
            </a:ln>
            <a:effectLst>
              <a:glow rad="139700">
                <a:schemeClr val="accent4">
                  <a:satMod val="175000"/>
                  <a:alpha val="40000"/>
                </a:schemeClr>
              </a:glow>
            </a:effectLst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91" name="Straight Connector 290"/>
            <p:cNvCxnSpPr/>
            <p:nvPr/>
          </p:nvCxnSpPr>
          <p:spPr>
            <a:xfrm>
              <a:off x="5611192" y="5076553"/>
              <a:ext cx="529299" cy="0"/>
            </a:xfrm>
            <a:prstGeom prst="line">
              <a:avLst/>
            </a:prstGeom>
            <a:noFill/>
            <a:ln>
              <a:solidFill>
                <a:srgbClr val="FFC00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grpSp>
        <p:nvGrpSpPr>
          <p:cNvPr id="292" name="Group 291"/>
          <p:cNvGrpSpPr/>
          <p:nvPr/>
        </p:nvGrpSpPr>
        <p:grpSpPr>
          <a:xfrm>
            <a:off x="2537951" y="2331276"/>
            <a:ext cx="1309494" cy="372158"/>
            <a:chOff x="4830997" y="4715768"/>
            <a:chExt cx="1309494" cy="372158"/>
          </a:xfrm>
        </p:grpSpPr>
        <p:cxnSp>
          <p:nvCxnSpPr>
            <p:cNvPr id="293" name="Straight Connector 292"/>
            <p:cNvCxnSpPr/>
            <p:nvPr/>
          </p:nvCxnSpPr>
          <p:spPr>
            <a:xfrm>
              <a:off x="4830997" y="5074278"/>
              <a:ext cx="529299" cy="0"/>
            </a:xfrm>
            <a:prstGeom prst="line">
              <a:avLst/>
            </a:prstGeom>
            <a:noFill/>
            <a:ln>
              <a:solidFill>
                <a:srgbClr val="FFC00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94" name="Straight Connector 293"/>
            <p:cNvCxnSpPr/>
            <p:nvPr/>
          </p:nvCxnSpPr>
          <p:spPr>
            <a:xfrm flipH="1" flipV="1">
              <a:off x="5321824" y="4715768"/>
              <a:ext cx="411250" cy="372158"/>
            </a:xfrm>
            <a:prstGeom prst="line">
              <a:avLst/>
            </a:prstGeom>
            <a:noFill/>
            <a:ln w="38100">
              <a:solidFill>
                <a:srgbClr val="92D050"/>
              </a:solidFill>
            </a:ln>
            <a:effectLst>
              <a:glow rad="139700">
                <a:schemeClr val="accent4">
                  <a:satMod val="175000"/>
                  <a:alpha val="40000"/>
                </a:schemeClr>
              </a:glow>
            </a:effectLst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95" name="Straight Connector 294"/>
            <p:cNvCxnSpPr/>
            <p:nvPr/>
          </p:nvCxnSpPr>
          <p:spPr>
            <a:xfrm>
              <a:off x="5611192" y="5076553"/>
              <a:ext cx="529299" cy="0"/>
            </a:xfrm>
            <a:prstGeom prst="line">
              <a:avLst/>
            </a:prstGeom>
            <a:noFill/>
            <a:ln>
              <a:solidFill>
                <a:srgbClr val="FFC00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cxnSp>
        <p:nvCxnSpPr>
          <p:cNvPr id="297" name="Straight Connector 296"/>
          <p:cNvCxnSpPr/>
          <p:nvPr/>
        </p:nvCxnSpPr>
        <p:spPr>
          <a:xfrm>
            <a:off x="5439939" y="4050082"/>
            <a:ext cx="285320" cy="0"/>
          </a:xfrm>
          <a:prstGeom prst="line">
            <a:avLst/>
          </a:prstGeom>
          <a:noFill/>
          <a:ln>
            <a:solidFill>
              <a:srgbClr val="FFC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98" name="Straight Connector 297"/>
          <p:cNvCxnSpPr/>
          <p:nvPr/>
        </p:nvCxnSpPr>
        <p:spPr>
          <a:xfrm flipH="1" flipV="1">
            <a:off x="5611192" y="4056154"/>
            <a:ext cx="315015" cy="1061"/>
          </a:xfrm>
          <a:prstGeom prst="line">
            <a:avLst/>
          </a:prstGeom>
          <a:noFill/>
          <a:ln w="38100">
            <a:solidFill>
              <a:srgbClr val="92D050"/>
            </a:solidFill>
          </a:ln>
          <a:effectLst>
            <a:glow rad="139700">
              <a:schemeClr val="accent4">
                <a:satMod val="175000"/>
                <a:alpha val="40000"/>
              </a:schemeClr>
            </a:glow>
          </a:effectLst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99" name="Straight Connector 298"/>
          <p:cNvCxnSpPr/>
          <p:nvPr/>
        </p:nvCxnSpPr>
        <p:spPr>
          <a:xfrm>
            <a:off x="5860505" y="4051271"/>
            <a:ext cx="285320" cy="0"/>
          </a:xfrm>
          <a:prstGeom prst="line">
            <a:avLst/>
          </a:prstGeom>
          <a:noFill/>
          <a:ln>
            <a:solidFill>
              <a:srgbClr val="FFC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08" name="Oval 307"/>
          <p:cNvSpPr/>
          <p:nvPr/>
        </p:nvSpPr>
        <p:spPr>
          <a:xfrm>
            <a:off x="4868341" y="3900186"/>
            <a:ext cx="575371" cy="309338"/>
          </a:xfrm>
          <a:prstGeom prst="ellipse">
            <a:avLst/>
          </a:prstGeom>
          <a:noFill/>
          <a:ln>
            <a:solidFill>
              <a:srgbClr val="FFC000"/>
            </a:solidFill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IN"/>
          </a:p>
        </p:txBody>
      </p:sp>
      <p:sp>
        <p:nvSpPr>
          <p:cNvPr id="311" name="Title 2"/>
          <p:cNvSpPr txBox="1">
            <a:spLocks/>
          </p:cNvSpPr>
          <p:nvPr/>
        </p:nvSpPr>
        <p:spPr>
          <a:xfrm>
            <a:off x="4570325" y="4100763"/>
            <a:ext cx="548062" cy="374928"/>
          </a:xfrm>
          <a:prstGeom prst="rect">
            <a:avLst/>
          </a:prstGeom>
          <a:noFill/>
          <a:effectLst/>
        </p:spPr>
        <p:txBody>
          <a:bodyPr vert="horz" lIns="91440" tIns="45720" rIns="91440" bIns="45720" rtlCol="0" anchor="b">
            <a:noAutofit/>
          </a:bodyPr>
          <a:lstStyle>
            <a:lvl1pPr algn="l" defTabSz="914400" rtl="0" eaLnBrk="1" latinLnBrk="0" hangingPunct="1">
              <a:lnSpc>
                <a:spcPct val="85000"/>
              </a:lnSpc>
              <a:spcBef>
                <a:spcPct val="0"/>
              </a:spcBef>
              <a:buNone/>
              <a:defRPr sz="7200" kern="1200" spc="-50" baseline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IN" sz="2000" i="1" dirty="0"/>
              <a:t>P1</a:t>
            </a:r>
          </a:p>
        </p:txBody>
      </p:sp>
      <p:sp>
        <p:nvSpPr>
          <p:cNvPr id="313" name="Oval 312"/>
          <p:cNvSpPr/>
          <p:nvPr/>
        </p:nvSpPr>
        <p:spPr>
          <a:xfrm>
            <a:off x="3248697" y="3895413"/>
            <a:ext cx="575371" cy="309338"/>
          </a:xfrm>
          <a:prstGeom prst="ellipse">
            <a:avLst/>
          </a:prstGeom>
          <a:noFill/>
          <a:ln>
            <a:solidFill>
              <a:srgbClr val="FFC000"/>
            </a:solidFill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IN"/>
          </a:p>
        </p:txBody>
      </p:sp>
      <p:cxnSp>
        <p:nvCxnSpPr>
          <p:cNvPr id="314" name="Straight Connector 313"/>
          <p:cNvCxnSpPr>
            <a:stCxn id="213" idx="3"/>
            <a:endCxn id="308" idx="2"/>
          </p:cNvCxnSpPr>
          <p:nvPr/>
        </p:nvCxnSpPr>
        <p:spPr>
          <a:xfrm>
            <a:off x="4607532" y="4049768"/>
            <a:ext cx="260809" cy="5087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15" name="Title 2"/>
          <p:cNvSpPr txBox="1">
            <a:spLocks/>
          </p:cNvSpPr>
          <p:nvPr/>
        </p:nvSpPr>
        <p:spPr>
          <a:xfrm>
            <a:off x="3630054" y="4058066"/>
            <a:ext cx="548062" cy="374928"/>
          </a:xfrm>
          <a:prstGeom prst="rect">
            <a:avLst/>
          </a:prstGeom>
          <a:noFill/>
          <a:effectLst/>
        </p:spPr>
        <p:txBody>
          <a:bodyPr vert="horz" lIns="91440" tIns="45720" rIns="91440" bIns="45720" rtlCol="0" anchor="b">
            <a:noAutofit/>
          </a:bodyPr>
          <a:lstStyle>
            <a:lvl1pPr algn="l" defTabSz="914400" rtl="0" eaLnBrk="1" latinLnBrk="0" hangingPunct="1">
              <a:lnSpc>
                <a:spcPct val="85000"/>
              </a:lnSpc>
              <a:spcBef>
                <a:spcPct val="0"/>
              </a:spcBef>
              <a:buNone/>
              <a:defRPr sz="7200" kern="1200" spc="-50" baseline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IN" sz="2000" i="1" dirty="0"/>
              <a:t>P1</a:t>
            </a:r>
          </a:p>
        </p:txBody>
      </p:sp>
      <p:sp>
        <p:nvSpPr>
          <p:cNvPr id="316" name="Rectangle 315"/>
          <p:cNvSpPr/>
          <p:nvPr/>
        </p:nvSpPr>
        <p:spPr>
          <a:xfrm flipV="1">
            <a:off x="4963525" y="4003761"/>
            <a:ext cx="405239" cy="106401"/>
          </a:xfrm>
          <a:prstGeom prst="rect">
            <a:avLst/>
          </a:prstGeom>
          <a:solidFill>
            <a:srgbClr val="92D050"/>
          </a:solidFill>
          <a:ln>
            <a:solidFill>
              <a:srgbClr val="FF0000"/>
            </a:solidFill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IN"/>
          </a:p>
        </p:txBody>
      </p:sp>
      <p:sp>
        <p:nvSpPr>
          <p:cNvPr id="317" name="Rectangle 316"/>
          <p:cNvSpPr/>
          <p:nvPr/>
        </p:nvSpPr>
        <p:spPr>
          <a:xfrm flipV="1">
            <a:off x="3337153" y="3995638"/>
            <a:ext cx="405239" cy="106401"/>
          </a:xfrm>
          <a:prstGeom prst="rect">
            <a:avLst/>
          </a:prstGeom>
          <a:solidFill>
            <a:srgbClr val="92D050"/>
          </a:solidFill>
          <a:ln>
            <a:solidFill>
              <a:srgbClr val="FF0000"/>
            </a:solidFill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IN"/>
          </a:p>
        </p:txBody>
      </p:sp>
      <p:sp>
        <p:nvSpPr>
          <p:cNvPr id="318" name="Title 2"/>
          <p:cNvSpPr txBox="1">
            <a:spLocks/>
          </p:cNvSpPr>
          <p:nvPr/>
        </p:nvSpPr>
        <p:spPr>
          <a:xfrm>
            <a:off x="3775283" y="3515944"/>
            <a:ext cx="1201951" cy="374928"/>
          </a:xfrm>
          <a:prstGeom prst="rect">
            <a:avLst/>
          </a:prstGeom>
          <a:noFill/>
          <a:effectLst/>
        </p:spPr>
        <p:txBody>
          <a:bodyPr vert="horz" lIns="91440" tIns="45720" rIns="91440" bIns="45720" rtlCol="0" anchor="b">
            <a:noAutofit/>
          </a:bodyPr>
          <a:lstStyle>
            <a:lvl1pPr algn="l" defTabSz="914400" rtl="0" eaLnBrk="1" latinLnBrk="0" hangingPunct="1">
              <a:lnSpc>
                <a:spcPct val="85000"/>
              </a:lnSpc>
              <a:spcBef>
                <a:spcPct val="0"/>
              </a:spcBef>
              <a:buNone/>
              <a:defRPr sz="7200" kern="1200" spc="-50" baseline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IN" sz="2000" i="1" dirty="0"/>
              <a:t>Bus Coupler</a:t>
            </a:r>
          </a:p>
        </p:txBody>
      </p:sp>
      <p:sp>
        <p:nvSpPr>
          <p:cNvPr id="319" name="Title 2"/>
          <p:cNvSpPr txBox="1">
            <a:spLocks/>
          </p:cNvSpPr>
          <p:nvPr/>
        </p:nvSpPr>
        <p:spPr>
          <a:xfrm>
            <a:off x="2967547" y="3513662"/>
            <a:ext cx="807736" cy="374928"/>
          </a:xfrm>
          <a:prstGeom prst="rect">
            <a:avLst/>
          </a:prstGeom>
          <a:noFill/>
          <a:effectLst/>
        </p:spPr>
        <p:txBody>
          <a:bodyPr vert="horz" lIns="91440" tIns="45720" rIns="91440" bIns="45720" rtlCol="0" anchor="b">
            <a:noAutofit/>
          </a:bodyPr>
          <a:lstStyle>
            <a:lvl1pPr algn="l" defTabSz="914400" rtl="0" eaLnBrk="1" latinLnBrk="0" hangingPunct="1">
              <a:lnSpc>
                <a:spcPct val="85000"/>
              </a:lnSpc>
              <a:spcBef>
                <a:spcPct val="0"/>
              </a:spcBef>
              <a:buNone/>
              <a:defRPr sz="7200" kern="1200" spc="-50" baseline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IN" sz="2000" i="1" dirty="0"/>
              <a:t>CT1</a:t>
            </a:r>
          </a:p>
        </p:txBody>
      </p:sp>
      <p:sp>
        <p:nvSpPr>
          <p:cNvPr id="320" name="Title 2"/>
          <p:cNvSpPr txBox="1">
            <a:spLocks/>
          </p:cNvSpPr>
          <p:nvPr/>
        </p:nvSpPr>
        <p:spPr>
          <a:xfrm>
            <a:off x="4873333" y="3525258"/>
            <a:ext cx="807736" cy="374928"/>
          </a:xfrm>
          <a:prstGeom prst="rect">
            <a:avLst/>
          </a:prstGeom>
          <a:noFill/>
          <a:effectLst/>
        </p:spPr>
        <p:txBody>
          <a:bodyPr vert="horz" lIns="91440" tIns="45720" rIns="91440" bIns="45720" rtlCol="0" anchor="b">
            <a:noAutofit/>
          </a:bodyPr>
          <a:lstStyle>
            <a:lvl1pPr algn="l" defTabSz="914400" rtl="0" eaLnBrk="1" latinLnBrk="0" hangingPunct="1">
              <a:lnSpc>
                <a:spcPct val="85000"/>
              </a:lnSpc>
              <a:spcBef>
                <a:spcPct val="0"/>
              </a:spcBef>
              <a:buNone/>
              <a:defRPr sz="7200" kern="1200" spc="-50" baseline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IN" sz="2000" i="1" dirty="0"/>
              <a:t>CT2</a:t>
            </a:r>
          </a:p>
        </p:txBody>
      </p:sp>
      <p:pic>
        <p:nvPicPr>
          <p:cNvPr id="149" name="Picture 4" descr="APTRANSCO ⚡️⚡️ - Electricity Transmission Company - APTRANSCO | LinkedIn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7541" y="17768"/>
            <a:ext cx="1057360" cy="97547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Slide Number Placeholder 1">
            <a:extLst>
              <a:ext uri="{FF2B5EF4-FFF2-40B4-BE49-F238E27FC236}">
                <a16:creationId xmlns:a16="http://schemas.microsoft.com/office/drawing/2014/main" id="{2C6706B7-8319-5E3E-7035-DC9F7DB9FA7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>
            <a:normAutofit lnSpcReduction="10000"/>
          </a:bodyPr>
          <a:lstStyle/>
          <a:p>
            <a:fld id="{19C1AEB4-7037-4088-A46E-D96AF956DC0D}" type="slidenum">
              <a:rPr lang="en-IN" smtClean="0"/>
              <a:t>137</a:t>
            </a:fld>
            <a:endParaRPr lang="en-IN"/>
          </a:p>
        </p:txBody>
      </p:sp>
      <p:grpSp>
        <p:nvGrpSpPr>
          <p:cNvPr id="4" name="Group 3">
            <a:extLst>
              <a:ext uri="{FF2B5EF4-FFF2-40B4-BE49-F238E27FC236}">
                <a16:creationId xmlns:a16="http://schemas.microsoft.com/office/drawing/2014/main" id="{76C1BFE0-737F-B1DE-CFCE-B92C89202986}"/>
              </a:ext>
            </a:extLst>
          </p:cNvPr>
          <p:cNvGrpSpPr/>
          <p:nvPr/>
        </p:nvGrpSpPr>
        <p:grpSpPr>
          <a:xfrm>
            <a:off x="11481757" y="74540"/>
            <a:ext cx="620304" cy="653010"/>
            <a:chOff x="8366841" y="1587144"/>
            <a:chExt cx="620304" cy="653010"/>
          </a:xfrm>
        </p:grpSpPr>
        <p:cxnSp>
          <p:nvCxnSpPr>
            <p:cNvPr id="6" name="Straight Connector 5">
              <a:extLst>
                <a:ext uri="{FF2B5EF4-FFF2-40B4-BE49-F238E27FC236}">
                  <a16:creationId xmlns:a16="http://schemas.microsoft.com/office/drawing/2014/main" id="{D38B11CB-82D8-BDFE-011E-8627963C1868}"/>
                </a:ext>
              </a:extLst>
            </p:cNvPr>
            <p:cNvCxnSpPr/>
            <p:nvPr/>
          </p:nvCxnSpPr>
          <p:spPr>
            <a:xfrm>
              <a:off x="8672017" y="1587144"/>
              <a:ext cx="0" cy="653010"/>
            </a:xfrm>
            <a:prstGeom prst="line">
              <a:avLst/>
            </a:prstGeom>
            <a:effectLst>
              <a:glow rad="63500">
                <a:schemeClr val="accent1">
                  <a:satMod val="175000"/>
                  <a:alpha val="40000"/>
                </a:schemeClr>
              </a:glow>
            </a:effectLst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" name="Straight Connector 6">
              <a:extLst>
                <a:ext uri="{FF2B5EF4-FFF2-40B4-BE49-F238E27FC236}">
                  <a16:creationId xmlns:a16="http://schemas.microsoft.com/office/drawing/2014/main" id="{A7E22ECA-7AB2-6617-1C59-4357416E850F}"/>
                </a:ext>
              </a:extLst>
            </p:cNvPr>
            <p:cNvCxnSpPr/>
            <p:nvPr/>
          </p:nvCxnSpPr>
          <p:spPr>
            <a:xfrm>
              <a:off x="8366841" y="1917229"/>
              <a:ext cx="620304" cy="0"/>
            </a:xfrm>
            <a:prstGeom prst="line">
              <a:avLst/>
            </a:prstGeom>
            <a:effectLst>
              <a:glow rad="63500">
                <a:schemeClr val="accent1">
                  <a:satMod val="175000"/>
                  <a:alpha val="40000"/>
                </a:schemeClr>
              </a:glow>
            </a:effectLst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grpSp>
        <p:nvGrpSpPr>
          <p:cNvPr id="9" name="Group 8">
            <a:extLst>
              <a:ext uri="{FF2B5EF4-FFF2-40B4-BE49-F238E27FC236}">
                <a16:creationId xmlns:a16="http://schemas.microsoft.com/office/drawing/2014/main" id="{56F2FB0A-7014-9C71-3322-A88EC5CF3AC4}"/>
              </a:ext>
            </a:extLst>
          </p:cNvPr>
          <p:cNvGrpSpPr/>
          <p:nvPr/>
        </p:nvGrpSpPr>
        <p:grpSpPr>
          <a:xfrm>
            <a:off x="11157779" y="-216759"/>
            <a:ext cx="1260000" cy="1260000"/>
            <a:chOff x="7064043" y="3066250"/>
            <a:chExt cx="1260000" cy="1260000"/>
          </a:xfrm>
        </p:grpSpPr>
        <p:sp>
          <p:nvSpPr>
            <p:cNvPr id="11" name="Oval 10">
              <a:extLst>
                <a:ext uri="{FF2B5EF4-FFF2-40B4-BE49-F238E27FC236}">
                  <a16:creationId xmlns:a16="http://schemas.microsoft.com/office/drawing/2014/main" id="{E8850147-0308-1DA6-FF55-8B11C3001641}"/>
                </a:ext>
              </a:extLst>
            </p:cNvPr>
            <p:cNvSpPr/>
            <p:nvPr/>
          </p:nvSpPr>
          <p:spPr>
            <a:xfrm>
              <a:off x="7064043" y="3066250"/>
              <a:ext cx="1260000" cy="1260000"/>
            </a:xfrm>
            <a:prstGeom prst="ellipse">
              <a:avLst/>
            </a:prstGeom>
            <a:noFill/>
            <a:ln>
              <a:solidFill>
                <a:schemeClr val="bg1"/>
              </a:solidFill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IN"/>
            </a:p>
          </p:txBody>
        </p:sp>
        <p:grpSp>
          <p:nvGrpSpPr>
            <p:cNvPr id="12" name="Group 11">
              <a:extLst>
                <a:ext uri="{FF2B5EF4-FFF2-40B4-BE49-F238E27FC236}">
                  <a16:creationId xmlns:a16="http://schemas.microsoft.com/office/drawing/2014/main" id="{368EC87F-8DD3-7396-4ECD-D90DBD92A863}"/>
                </a:ext>
              </a:extLst>
            </p:cNvPr>
            <p:cNvGrpSpPr/>
            <p:nvPr/>
          </p:nvGrpSpPr>
          <p:grpSpPr>
            <a:xfrm>
              <a:off x="7330553" y="3336250"/>
              <a:ext cx="726980" cy="720000"/>
              <a:chOff x="9768840" y="2275840"/>
              <a:chExt cx="726980" cy="720000"/>
            </a:xfrm>
          </p:grpSpPr>
          <p:sp>
            <p:nvSpPr>
              <p:cNvPr id="13" name="Oval 12">
                <a:extLst>
                  <a:ext uri="{FF2B5EF4-FFF2-40B4-BE49-F238E27FC236}">
                    <a16:creationId xmlns:a16="http://schemas.microsoft.com/office/drawing/2014/main" id="{14D8CE9D-6AD5-8A90-F24D-D7D79E3B286E}"/>
                  </a:ext>
                </a:extLst>
              </p:cNvPr>
              <p:cNvSpPr/>
              <p:nvPr/>
            </p:nvSpPr>
            <p:spPr>
              <a:xfrm>
                <a:off x="9768840" y="2275840"/>
                <a:ext cx="720000" cy="720000"/>
              </a:xfrm>
              <a:prstGeom prst="ellipse">
                <a:avLst/>
              </a:prstGeom>
              <a:noFill/>
              <a:ln>
                <a:solidFill>
                  <a:schemeClr val="bg1"/>
                </a:solidFill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IN"/>
              </a:p>
            </p:txBody>
          </p:sp>
          <p:cxnSp>
            <p:nvCxnSpPr>
              <p:cNvPr id="15" name="Straight Arrow Connector 14">
                <a:extLst>
                  <a:ext uri="{FF2B5EF4-FFF2-40B4-BE49-F238E27FC236}">
                    <a16:creationId xmlns:a16="http://schemas.microsoft.com/office/drawing/2014/main" id="{48132749-B24B-B72F-4E8F-8B187EB2C95D}"/>
                  </a:ext>
                </a:extLst>
              </p:cNvPr>
              <p:cNvCxnSpPr>
                <a:cxnSpLocks/>
              </p:cNvCxnSpPr>
              <p:nvPr/>
            </p:nvCxnSpPr>
            <p:spPr>
              <a:xfrm rot="7200000">
                <a:off x="9860407" y="2786655"/>
                <a:ext cx="360000" cy="6762"/>
              </a:xfrm>
              <a:prstGeom prst="straightConnector1">
                <a:avLst/>
              </a:prstGeom>
              <a:ln w="38100" cap="rnd">
                <a:solidFill>
                  <a:srgbClr val="FFFF00"/>
                </a:solidFill>
                <a:tailEnd type="triangle"/>
              </a:ln>
            </p:spPr>
            <p:style>
              <a:lnRef idx="2">
                <a:schemeClr val="accent3"/>
              </a:lnRef>
              <a:fillRef idx="0">
                <a:schemeClr val="accent3"/>
              </a:fillRef>
              <a:effectRef idx="1">
                <a:schemeClr val="accent3"/>
              </a:effectRef>
              <a:fontRef idx="minor">
                <a:schemeClr val="tx1"/>
              </a:fontRef>
            </p:style>
          </p:cxnSp>
          <p:cxnSp>
            <p:nvCxnSpPr>
              <p:cNvPr id="16" name="Straight Arrow Connector 15">
                <a:extLst>
                  <a:ext uri="{FF2B5EF4-FFF2-40B4-BE49-F238E27FC236}">
                    <a16:creationId xmlns:a16="http://schemas.microsoft.com/office/drawing/2014/main" id="{04006433-A0F8-32A3-DF01-62FCE7C8F8EB}"/>
                  </a:ext>
                </a:extLst>
              </p:cNvPr>
              <p:cNvCxnSpPr>
                <a:cxnSpLocks/>
              </p:cNvCxnSpPr>
              <p:nvPr/>
            </p:nvCxnSpPr>
            <p:spPr>
              <a:xfrm rot="14400000">
                <a:off x="9861767" y="2473195"/>
                <a:ext cx="360000" cy="6762"/>
              </a:xfrm>
              <a:prstGeom prst="straightConnector1">
                <a:avLst/>
              </a:prstGeom>
              <a:ln w="38100" cap="rnd">
                <a:solidFill>
                  <a:srgbClr val="0070C0"/>
                </a:solidFill>
                <a:tailEnd type="triangle"/>
              </a:ln>
            </p:spPr>
            <p:style>
              <a:lnRef idx="2">
                <a:schemeClr val="accent3"/>
              </a:lnRef>
              <a:fillRef idx="0">
                <a:schemeClr val="accent3"/>
              </a:fillRef>
              <a:effectRef idx="1">
                <a:schemeClr val="accent3"/>
              </a:effectRef>
              <a:fontRef idx="minor">
                <a:schemeClr val="tx1"/>
              </a:fontRef>
            </p:style>
          </p:cxnSp>
          <p:cxnSp>
            <p:nvCxnSpPr>
              <p:cNvPr id="17" name="Straight Arrow Connector 16">
                <a:extLst>
                  <a:ext uri="{FF2B5EF4-FFF2-40B4-BE49-F238E27FC236}">
                    <a16:creationId xmlns:a16="http://schemas.microsoft.com/office/drawing/2014/main" id="{B27FC183-FB63-A1D7-28C8-89008744C83B}"/>
                  </a:ext>
                </a:extLst>
              </p:cNvPr>
              <p:cNvCxnSpPr/>
              <p:nvPr/>
            </p:nvCxnSpPr>
            <p:spPr>
              <a:xfrm>
                <a:off x="10135820" y="2629924"/>
                <a:ext cx="360000" cy="6762"/>
              </a:xfrm>
              <a:prstGeom prst="straightConnector1">
                <a:avLst/>
              </a:prstGeom>
              <a:ln w="38100" cap="rnd">
                <a:solidFill>
                  <a:srgbClr val="FF0000"/>
                </a:solidFill>
                <a:tailEnd type="triangle"/>
              </a:ln>
            </p:spPr>
            <p:style>
              <a:lnRef idx="2">
                <a:schemeClr val="accent3"/>
              </a:lnRef>
              <a:fillRef idx="0">
                <a:schemeClr val="accent3"/>
              </a:fillRef>
              <a:effectRef idx="1">
                <a:schemeClr val="accent3"/>
              </a:effectRef>
              <a:fontRef idx="minor">
                <a:schemeClr val="tx1"/>
              </a:fontRef>
            </p:style>
          </p:cxnSp>
        </p:grpSp>
      </p:grpSp>
      <p:sp>
        <p:nvSpPr>
          <p:cNvPr id="18" name="Rectangle 17">
            <a:extLst>
              <a:ext uri="{FF2B5EF4-FFF2-40B4-BE49-F238E27FC236}">
                <a16:creationId xmlns:a16="http://schemas.microsoft.com/office/drawing/2014/main" id="{B1C16F65-6429-70CD-CD11-10332D1569BE}"/>
              </a:ext>
            </a:extLst>
          </p:cNvPr>
          <p:cNvSpPr/>
          <p:nvPr/>
        </p:nvSpPr>
        <p:spPr>
          <a:xfrm>
            <a:off x="11033567" y="-86686"/>
            <a:ext cx="513657" cy="405484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2000" b="0" cap="none" spc="0" dirty="0">
                <a:ln w="0"/>
                <a:solidFill>
                  <a:srgbClr val="92D050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120</a:t>
            </a:r>
          </a:p>
        </p:txBody>
      </p:sp>
      <p:sp>
        <p:nvSpPr>
          <p:cNvPr id="19" name="Rectangle 18">
            <a:extLst>
              <a:ext uri="{FF2B5EF4-FFF2-40B4-BE49-F238E27FC236}">
                <a16:creationId xmlns:a16="http://schemas.microsoft.com/office/drawing/2014/main" id="{9A421770-DA82-8B24-6D16-82564863E36F}"/>
              </a:ext>
            </a:extLst>
          </p:cNvPr>
          <p:cNvSpPr/>
          <p:nvPr/>
        </p:nvSpPr>
        <p:spPr>
          <a:xfrm>
            <a:off x="11077769" y="566219"/>
            <a:ext cx="513657" cy="405484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2000" b="0" cap="none" spc="0" dirty="0">
                <a:ln w="0"/>
                <a:solidFill>
                  <a:srgbClr val="92D050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240</a:t>
            </a:r>
          </a:p>
        </p:txBody>
      </p:sp>
    </p:spTree>
    <p:custDataLst>
      <p:tags r:id="rId1"/>
    </p:custDataLst>
    <p:extLst>
      <p:ext uri="{BB962C8B-B14F-4D97-AF65-F5344CB8AC3E}">
        <p14:creationId xmlns:p14="http://schemas.microsoft.com/office/powerpoint/2010/main" val="370008216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0">
        <p:cut/>
      </p:transition>
    </mc:Choice>
    <mc:Fallback xmlns="">
      <p:transition>
        <p:cut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8" presetClass="emph" presetSubtype="0" repeatCount="indefinite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Rot by="-21600000">
                                      <p:cBhvr>
                                        <p:cTn id="6" dur="20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1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1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1000"/>
                                        <p:tgtEl>
                                          <p:spTgt spid="28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28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1000" fill="hold"/>
                                        <p:tgtEl>
                                          <p:spTgt spid="28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22" dur="500"/>
                                        <p:tgtEl>
                                          <p:spTgt spid="7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3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28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28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7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14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14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5" dur="500" fill="hold"/>
                                        <p:tgtEl>
                                          <p:spTgt spid="2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6" dur="500" fill="hold"/>
                                        <p:tgtEl>
                                          <p:spTgt spid="2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7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9" dur="500" fill="hold"/>
                                        <p:tgtEl>
                                          <p:spTgt spid="25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0" dur="500" fill="hold"/>
                                        <p:tgtEl>
                                          <p:spTgt spid="25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1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25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25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5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7" dur="500" fill="hold"/>
                                        <p:tgtEl>
                                          <p:spTgt spid="25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8" dur="500" fill="hold"/>
                                        <p:tgtEl>
                                          <p:spTgt spid="25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1" dur="500" fill="hold"/>
                                        <p:tgtEl>
                                          <p:spTgt spid="25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2" dur="500" fill="hold"/>
                                        <p:tgtEl>
                                          <p:spTgt spid="25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3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29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29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7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9" dur="500" fill="hold"/>
                                        <p:tgtEl>
                                          <p:spTgt spid="29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0" dur="500" fill="hold"/>
                                        <p:tgtEl>
                                          <p:spTgt spid="29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61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3" dur="500" fill="hold"/>
                                        <p:tgtEl>
                                          <p:spTgt spid="29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4" dur="500" fill="hold"/>
                                        <p:tgtEl>
                                          <p:spTgt spid="29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65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7" dur="500" fill="hold"/>
                                        <p:tgtEl>
                                          <p:spTgt spid="30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8" dur="500" fill="hold"/>
                                        <p:tgtEl>
                                          <p:spTgt spid="30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6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1" dur="500" fill="hold"/>
                                        <p:tgtEl>
                                          <p:spTgt spid="3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2" dur="500" fill="hold"/>
                                        <p:tgtEl>
                                          <p:spTgt spid="3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73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5" dur="500" fill="hold"/>
                                        <p:tgtEl>
                                          <p:spTgt spid="3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6" dur="500" fill="hold"/>
                                        <p:tgtEl>
                                          <p:spTgt spid="3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77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9" dur="500" fill="hold"/>
                                        <p:tgtEl>
                                          <p:spTgt spid="3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0" dur="500" fill="hold"/>
                                        <p:tgtEl>
                                          <p:spTgt spid="3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81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3" dur="500" fill="hold"/>
                                        <p:tgtEl>
                                          <p:spTgt spid="3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4" dur="500" fill="hold"/>
                                        <p:tgtEl>
                                          <p:spTgt spid="3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85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7" dur="500" fill="hold"/>
                                        <p:tgtEl>
                                          <p:spTgt spid="3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8" dur="500" fill="hold"/>
                                        <p:tgtEl>
                                          <p:spTgt spid="3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8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91" dur="500" fill="hold"/>
                                        <p:tgtEl>
                                          <p:spTgt spid="3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2" dur="500" fill="hold"/>
                                        <p:tgtEl>
                                          <p:spTgt spid="3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3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95" dur="500" fill="hold"/>
                                        <p:tgtEl>
                                          <p:spTgt spid="3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6" dur="500" fill="hold"/>
                                        <p:tgtEl>
                                          <p:spTgt spid="3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7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99" dur="500" fill="hold"/>
                                        <p:tgtEl>
                                          <p:spTgt spid="3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00" dur="500" fill="hold"/>
                                        <p:tgtEl>
                                          <p:spTgt spid="3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1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03" dur="500" fill="hold"/>
                                        <p:tgtEl>
                                          <p:spTgt spid="32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04" dur="500" fill="hold"/>
                                        <p:tgtEl>
                                          <p:spTgt spid="3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5" fill="hold">
                      <p:stCondLst>
                        <p:cond delay="indefinite"/>
                      </p:stCondLst>
                      <p:childTnLst>
                        <p:par>
                          <p:cTn id="106" fill="hold">
                            <p:stCondLst>
                              <p:cond delay="0"/>
                            </p:stCondLst>
                            <p:childTnLst>
                              <p:par>
                                <p:cTn id="107" presetID="1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09" dur="500"/>
                                        <p:tgtEl>
                                          <p:spTgt spid="17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up)">
                                      <p:cBhvr>
                                        <p:cTn id="110" dur="500"/>
                                        <p:tgtEl>
                                          <p:spTgt spid="17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1" presetID="1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3" dur="500"/>
                                        <p:tgtEl>
                                          <p:spTgt spid="17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up)">
                                      <p:cBhvr>
                                        <p:cTn id="114" dur="500"/>
                                        <p:tgtEl>
                                          <p:spTgt spid="17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5" presetID="1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7" dur="500"/>
                                        <p:tgtEl>
                                          <p:spTgt spid="17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up)">
                                      <p:cBhvr>
                                        <p:cTn id="118" dur="500"/>
                                        <p:tgtEl>
                                          <p:spTgt spid="17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9" presetID="1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1" dur="500"/>
                                        <p:tgtEl>
                                          <p:spTgt spid="18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up)">
                                      <p:cBhvr>
                                        <p:cTn id="122" dur="500"/>
                                        <p:tgtEl>
                                          <p:spTgt spid="18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23" presetID="1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5" dur="500"/>
                                        <p:tgtEl>
                                          <p:spTgt spid="18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up)">
                                      <p:cBhvr>
                                        <p:cTn id="126" dur="500"/>
                                        <p:tgtEl>
                                          <p:spTgt spid="18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27" presetID="1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9" dur="500"/>
                                        <p:tgtEl>
                                          <p:spTgt spid="18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up)">
                                      <p:cBhvr>
                                        <p:cTn id="130" dur="500"/>
                                        <p:tgtEl>
                                          <p:spTgt spid="18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1" presetID="1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3" dur="500"/>
                                        <p:tgtEl>
                                          <p:spTgt spid="18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up)">
                                      <p:cBhvr>
                                        <p:cTn id="134" dur="500"/>
                                        <p:tgtEl>
                                          <p:spTgt spid="18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5" presetID="1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7" dur="500"/>
                                        <p:tgtEl>
                                          <p:spTgt spid="2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up)">
                                      <p:cBhvr>
                                        <p:cTn id="138" dur="500"/>
                                        <p:tgtEl>
                                          <p:spTgt spid="2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9" presetID="1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41" dur="500"/>
                                        <p:tgtEl>
                                          <p:spTgt spid="2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up)">
                                      <p:cBhvr>
                                        <p:cTn id="142" dur="500"/>
                                        <p:tgtEl>
                                          <p:spTgt spid="2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3" presetID="1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45" dur="500"/>
                                        <p:tgtEl>
                                          <p:spTgt spid="2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up)">
                                      <p:cBhvr>
                                        <p:cTn id="146" dur="500"/>
                                        <p:tgtEl>
                                          <p:spTgt spid="2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7" presetID="1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49" dur="500"/>
                                        <p:tgtEl>
                                          <p:spTgt spid="26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up)">
                                      <p:cBhvr>
                                        <p:cTn id="150" dur="500"/>
                                        <p:tgtEl>
                                          <p:spTgt spid="26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51" presetID="1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3" dur="500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up)">
                                      <p:cBhvr>
                                        <p:cTn id="154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55" presetID="1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7" dur="500"/>
                                        <p:tgtEl>
                                          <p:spTgt spid="26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up)">
                                      <p:cBhvr>
                                        <p:cTn id="158" dur="500"/>
                                        <p:tgtEl>
                                          <p:spTgt spid="26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59" presetID="1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61" dur="500"/>
                                        <p:tgtEl>
                                          <p:spTgt spid="26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up)">
                                      <p:cBhvr>
                                        <p:cTn id="162" dur="500"/>
                                        <p:tgtEl>
                                          <p:spTgt spid="26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3" presetID="1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65" dur="500"/>
                                        <p:tgtEl>
                                          <p:spTgt spid="27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up)">
                                      <p:cBhvr>
                                        <p:cTn id="166" dur="500"/>
                                        <p:tgtEl>
                                          <p:spTgt spid="27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7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9" dur="1000"/>
                                        <p:tgtEl>
                                          <p:spTgt spid="21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70" dur="1000" fill="hold"/>
                                        <p:tgtEl>
                                          <p:spTgt spid="2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1" dur="1000" fill="hold"/>
                                        <p:tgtEl>
                                          <p:spTgt spid="2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2" fill="hold">
                      <p:stCondLst>
                        <p:cond delay="indefinite"/>
                      </p:stCondLst>
                      <p:childTnLst>
                        <p:par>
                          <p:cTn id="173" fill="hold">
                            <p:stCondLst>
                              <p:cond delay="0"/>
                            </p:stCondLst>
                            <p:childTnLst>
                              <p:par>
                                <p:cTn id="174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76" dur="500"/>
                                        <p:tgtEl>
                                          <p:spTgt spid="14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7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79" dur="500"/>
                                        <p:tgtEl>
                                          <p:spTgt spid="14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80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82" dur="500"/>
                                        <p:tgtEl>
                                          <p:spTgt spid="15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83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85" dur="500"/>
                                        <p:tgtEl>
                                          <p:spTgt spid="17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86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88" dur="500"/>
                                        <p:tgtEl>
                                          <p:spTgt spid="2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89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91" dur="500"/>
                                        <p:tgtEl>
                                          <p:spTgt spid="2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92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94" dur="500"/>
                                        <p:tgtEl>
                                          <p:spTgt spid="2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95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97" dur="500"/>
                                        <p:tgtEl>
                                          <p:spTgt spid="2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98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00" dur="500"/>
                                        <p:tgtEl>
                                          <p:spTgt spid="2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01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03" dur="500"/>
                                        <p:tgtEl>
                                          <p:spTgt spid="23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04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06" dur="500"/>
                                        <p:tgtEl>
                                          <p:spTgt spid="23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07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09" dur="500"/>
                                        <p:tgtEl>
                                          <p:spTgt spid="27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10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12" dur="500"/>
                                        <p:tgtEl>
                                          <p:spTgt spid="27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13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15" dur="500"/>
                                        <p:tgtEl>
                                          <p:spTgt spid="28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16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18" dur="500"/>
                                        <p:tgtEl>
                                          <p:spTgt spid="28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19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21" dur="500"/>
                                        <p:tgtEl>
                                          <p:spTgt spid="28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2" fill="hold">
                      <p:stCondLst>
                        <p:cond delay="indefinite"/>
                      </p:stCondLst>
                      <p:childTnLst>
                        <p:par>
                          <p:cTn id="223" fill="hold">
                            <p:stCondLst>
                              <p:cond delay="0"/>
                            </p:stCondLst>
                            <p:childTnLst>
                              <p:par>
                                <p:cTn id="224" presetID="4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226" dur="2000"/>
                                        <p:tgtEl>
                                          <p:spTgt spid="8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27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29" dur="500"/>
                                        <p:tgtEl>
                                          <p:spTgt spid="20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30" presetID="4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232" dur="2000"/>
                                        <p:tgtEl>
                                          <p:spTgt spid="9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33" presetID="4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235" dur="2000"/>
                                        <p:tgtEl>
                                          <p:spTgt spid="10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36" presetID="4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238" dur="2000"/>
                                        <p:tgtEl>
                                          <p:spTgt spid="10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39" presetID="4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241" dur="2000"/>
                                        <p:tgtEl>
                                          <p:spTgt spid="10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42" presetID="4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244" dur="2000"/>
                                        <p:tgtEl>
                                          <p:spTgt spid="10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45" presetID="4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247" dur="2000"/>
                                        <p:tgtEl>
                                          <p:spTgt spid="8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48" presetID="4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250" dur="2000"/>
                                        <p:tgtEl>
                                          <p:spTgt spid="8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51" presetID="4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253" dur="2000"/>
                                        <p:tgtEl>
                                          <p:spTgt spid="9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54" presetID="4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256" dur="2000"/>
                                        <p:tgtEl>
                                          <p:spTgt spid="2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57" presetID="4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259" dur="2000"/>
                                        <p:tgtEl>
                                          <p:spTgt spid="2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60" presetID="4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262" dur="2000"/>
                                        <p:tgtEl>
                                          <p:spTgt spid="2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63" presetID="4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265" dur="2000"/>
                                        <p:tgtEl>
                                          <p:spTgt spid="1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66" presetID="4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268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69" presetID="4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271" dur="2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72" presetID="4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274" dur="2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75" presetID="4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277" dur="2000"/>
                                        <p:tgtEl>
                                          <p:spTgt spid="19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78" presetID="4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280" dur="2000"/>
                                        <p:tgtEl>
                                          <p:spTgt spid="19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81" presetID="4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283" dur="2000"/>
                                        <p:tgtEl>
                                          <p:spTgt spid="19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84" presetID="4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286" dur="2000"/>
                                        <p:tgtEl>
                                          <p:spTgt spid="20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87" presetID="4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289" dur="2000"/>
                                        <p:tgtEl>
                                          <p:spTgt spid="20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90" presetID="4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292" dur="2000"/>
                                        <p:tgtEl>
                                          <p:spTgt spid="20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93" presetID="4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295" dur="2000"/>
                                        <p:tgtEl>
                                          <p:spTgt spid="28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96" presetID="16" presetClass="entr" presetSubtype="2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98" dur="500"/>
                                        <p:tgtEl>
                                          <p:spTgt spid="9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9" fill="hold">
                      <p:stCondLst>
                        <p:cond delay="indefinite"/>
                      </p:stCondLst>
                      <p:childTnLst>
                        <p:par>
                          <p:cTn id="300" fill="hold">
                            <p:stCondLst>
                              <p:cond delay="0"/>
                            </p:stCondLst>
                            <p:childTnLst>
                              <p:par>
                                <p:cTn id="30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03" dur="500" fill="hold"/>
                                        <p:tgtEl>
                                          <p:spTgt spid="1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04" dur="500" fill="hold"/>
                                        <p:tgtEl>
                                          <p:spTgt spid="1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05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07" dur="500" fill="hold"/>
                                        <p:tgtEl>
                                          <p:spTgt spid="12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08" dur="500" fill="hold"/>
                                        <p:tgtEl>
                                          <p:spTgt spid="1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0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1" dur="500" fill="hold"/>
                                        <p:tgtEl>
                                          <p:spTgt spid="12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12" dur="500" fill="hold"/>
                                        <p:tgtEl>
                                          <p:spTgt spid="12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13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5" dur="500" fill="hold"/>
                                        <p:tgtEl>
                                          <p:spTgt spid="13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16" dur="500" fill="hold"/>
                                        <p:tgtEl>
                                          <p:spTgt spid="13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17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9" dur="500" fill="hold"/>
                                        <p:tgtEl>
                                          <p:spTgt spid="13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0" dur="500" fill="hold"/>
                                        <p:tgtEl>
                                          <p:spTgt spid="13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21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23" dur="500" fill="hold"/>
                                        <p:tgtEl>
                                          <p:spTgt spid="13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4" dur="500" fill="hold"/>
                                        <p:tgtEl>
                                          <p:spTgt spid="13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25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27" dur="500" fill="hold"/>
                                        <p:tgtEl>
                                          <p:spTgt spid="14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8" dur="500" fill="hold"/>
                                        <p:tgtEl>
                                          <p:spTgt spid="14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2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31" dur="500" fill="hold"/>
                                        <p:tgtEl>
                                          <p:spTgt spid="14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32" dur="500" fill="hold"/>
                                        <p:tgtEl>
                                          <p:spTgt spid="14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33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35" dur="500" fill="hold"/>
                                        <p:tgtEl>
                                          <p:spTgt spid="14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36" dur="500" fill="hold"/>
                                        <p:tgtEl>
                                          <p:spTgt spid="14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37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39" dur="500" fill="hold"/>
                                        <p:tgtEl>
                                          <p:spTgt spid="14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40" dur="500" fill="hold"/>
                                        <p:tgtEl>
                                          <p:spTgt spid="14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41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43" dur="500" fill="hold"/>
                                        <p:tgtEl>
                                          <p:spTgt spid="2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44" dur="500" fill="hold"/>
                                        <p:tgtEl>
                                          <p:spTgt spid="2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45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47" dur="500" fill="hold"/>
                                        <p:tgtEl>
                                          <p:spTgt spid="23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48" dur="500" fill="hold"/>
                                        <p:tgtEl>
                                          <p:spTgt spid="23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4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51" dur="500" fill="hold"/>
                                        <p:tgtEl>
                                          <p:spTgt spid="2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52" dur="500" fill="hold"/>
                                        <p:tgtEl>
                                          <p:spTgt spid="2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53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55" dur="500" fill="hold"/>
                                        <p:tgtEl>
                                          <p:spTgt spid="23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56" dur="500" fill="hold"/>
                                        <p:tgtEl>
                                          <p:spTgt spid="23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57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59" dur="500" fill="hold"/>
                                        <p:tgtEl>
                                          <p:spTgt spid="23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60" dur="500" fill="hold"/>
                                        <p:tgtEl>
                                          <p:spTgt spid="23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61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63" dur="500" fill="hold"/>
                                        <p:tgtEl>
                                          <p:spTgt spid="23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64" dur="500" fill="hold"/>
                                        <p:tgtEl>
                                          <p:spTgt spid="23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65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67" dur="500" fill="hold"/>
                                        <p:tgtEl>
                                          <p:spTgt spid="29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68" dur="500" fill="hold"/>
                                        <p:tgtEl>
                                          <p:spTgt spid="29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6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1" dur="500" fill="hold"/>
                                        <p:tgtEl>
                                          <p:spTgt spid="20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72" dur="500" fill="hold"/>
                                        <p:tgtEl>
                                          <p:spTgt spid="20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3" fill="hold">
                      <p:stCondLst>
                        <p:cond delay="indefinite"/>
                      </p:stCondLst>
                      <p:childTnLst>
                        <p:par>
                          <p:cTn id="374" fill="hold">
                            <p:stCondLst>
                              <p:cond delay="0"/>
                            </p:stCondLst>
                            <p:childTnLst>
                              <p:par>
                                <p:cTn id="37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7" dur="500" fill="hold"/>
                                        <p:tgtEl>
                                          <p:spTgt spid="1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78" dur="500" fill="hold"/>
                                        <p:tgtEl>
                                          <p:spTgt spid="1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7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81" dur="500" fill="hold"/>
                                        <p:tgtEl>
                                          <p:spTgt spid="1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2" dur="500" fill="hold"/>
                                        <p:tgtEl>
                                          <p:spTgt spid="1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8" grpId="0" animBg="1"/>
      <p:bldP spid="90" grpId="0" animBg="1"/>
      <p:bldP spid="102" grpId="0" animBg="1"/>
      <p:bldP spid="83" grpId="0" animBg="1"/>
      <p:bldP spid="87" grpId="0"/>
      <p:bldP spid="91" grpId="0"/>
      <p:bldP spid="93" grpId="0"/>
      <p:bldP spid="126" grpId="0" animBg="1"/>
      <p:bldP spid="127" grpId="0" animBg="1"/>
      <p:bldP spid="131" grpId="0" animBg="1"/>
      <p:bldP spid="140" grpId="0" animBg="1"/>
      <p:bldP spid="142" grpId="0"/>
      <p:bldP spid="143" grpId="0"/>
      <p:bldP spid="144" grpId="0"/>
      <p:bldP spid="146" grpId="0"/>
      <p:bldP spid="207" grpId="0"/>
      <p:bldP spid="208" grpId="0"/>
      <p:bldP spid="212" grpId="0" animBg="1"/>
      <p:bldP spid="213" grpId="0" animBg="1"/>
      <p:bldP spid="216" grpId="0"/>
      <p:bldP spid="170" grpId="0" animBg="1"/>
      <p:bldP spid="171" grpId="0" animBg="1"/>
      <p:bldP spid="184" grpId="0" animBg="1"/>
      <p:bldP spid="185" grpId="0"/>
      <p:bldP spid="187" grpId="0"/>
      <p:bldP spid="211" grpId="0"/>
      <p:bldP spid="215" grpId="0"/>
      <p:bldP spid="219" grpId="0" animBg="1"/>
      <p:bldP spid="220" grpId="0"/>
      <p:bldP spid="221" grpId="0"/>
      <p:bldP spid="117" grpId="0" animBg="1"/>
      <p:bldP spid="119" grpId="0"/>
      <p:bldP spid="141" grpId="0" animBg="1"/>
      <p:bldP spid="145" grpId="0" animBg="1"/>
      <p:bldP spid="225" grpId="0" animBg="1"/>
      <p:bldP spid="226" grpId="0"/>
      <p:bldP spid="228" grpId="0"/>
      <p:bldP spid="229" grpId="0"/>
      <p:bldP spid="231" grpId="0" animBg="1"/>
      <p:bldP spid="232" grpId="0"/>
      <p:bldP spid="233" grpId="0"/>
      <p:bldP spid="282" grpId="0"/>
      <p:bldP spid="283" grpId="0"/>
      <p:bldP spid="308" grpId="0" animBg="1"/>
      <p:bldP spid="311" grpId="0"/>
      <p:bldP spid="313" grpId="0" animBg="1"/>
      <p:bldP spid="315" grpId="0"/>
      <p:bldP spid="316" grpId="0" animBg="1"/>
      <p:bldP spid="317" grpId="0" animBg="1"/>
      <p:bldP spid="318" grpId="0"/>
      <p:bldP spid="319" grpId="0"/>
      <p:bldP spid="320" grpId="0"/>
    </p:bldLst>
  </p:timing>
</p:sld>
</file>

<file path=ppt/slides/slide13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/>
          <p:cNvSpPr>
            <a:spLocks noGrp="1"/>
          </p:cNvSpPr>
          <p:nvPr>
            <p:ph type="ctrTitle"/>
          </p:nvPr>
        </p:nvSpPr>
        <p:spPr>
          <a:xfrm>
            <a:off x="3456650" y="107119"/>
            <a:ext cx="5912433" cy="633120"/>
          </a:xfrm>
        </p:spPr>
        <p:txBody>
          <a:bodyPr>
            <a:normAutofit fontScale="90000"/>
          </a:bodyPr>
          <a:lstStyle/>
          <a:p>
            <a:pPr algn="ctr"/>
            <a:r>
              <a:rPr lang="en-IN" sz="4000" i="1" u="sng" dirty="0"/>
              <a:t>220 kV Bus bar protection</a:t>
            </a:r>
          </a:p>
        </p:txBody>
      </p:sp>
      <p:cxnSp>
        <p:nvCxnSpPr>
          <p:cNvPr id="77" name="Straight Connector 76"/>
          <p:cNvCxnSpPr/>
          <p:nvPr/>
        </p:nvCxnSpPr>
        <p:spPr>
          <a:xfrm flipH="1" flipV="1">
            <a:off x="6155109" y="1341278"/>
            <a:ext cx="11723" cy="5364322"/>
          </a:xfrm>
          <a:prstGeom prst="line">
            <a:avLst/>
          </a:prstGeom>
          <a:ln w="57150">
            <a:solidFill>
              <a:srgbClr val="FF0000">
                <a:alpha val="95000"/>
              </a:srgbClr>
            </a:solidFill>
          </a:ln>
          <a:effectLst>
            <a:glow rad="63500">
              <a:schemeClr val="accent1">
                <a:satMod val="175000"/>
                <a:alpha val="40000"/>
              </a:schemeClr>
            </a:glow>
            <a:outerShdw blurRad="50800" dist="15240" dir="5400000" algn="tl" rotWithShape="0">
              <a:srgbClr val="000000">
                <a:alpha val="75000"/>
              </a:srgbClr>
            </a:outerShdw>
          </a:effectLst>
        </p:spPr>
        <p:style>
          <a:lnRef idx="3">
            <a:schemeClr val="accent4"/>
          </a:lnRef>
          <a:fillRef idx="0">
            <a:schemeClr val="accent4"/>
          </a:fillRef>
          <a:effectRef idx="2">
            <a:schemeClr val="accent4"/>
          </a:effectRef>
          <a:fontRef idx="minor">
            <a:schemeClr val="tx1"/>
          </a:fontRef>
        </p:style>
      </p:cxnSp>
      <p:sp>
        <p:nvSpPr>
          <p:cNvPr id="88" name="Oval 87"/>
          <p:cNvSpPr/>
          <p:nvPr/>
        </p:nvSpPr>
        <p:spPr>
          <a:xfrm>
            <a:off x="8925606" y="1532342"/>
            <a:ext cx="777923" cy="627797"/>
          </a:xfrm>
          <a:prstGeom prst="ellipse">
            <a:avLst/>
          </a:prstGeom>
          <a:noFill/>
          <a:ln>
            <a:solidFill>
              <a:srgbClr val="FFC000"/>
            </a:solidFill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IN"/>
          </a:p>
        </p:txBody>
      </p:sp>
      <p:sp>
        <p:nvSpPr>
          <p:cNvPr id="90" name="Rectangle 89"/>
          <p:cNvSpPr/>
          <p:nvPr/>
        </p:nvSpPr>
        <p:spPr>
          <a:xfrm>
            <a:off x="7745061" y="1525517"/>
            <a:ext cx="668740" cy="627797"/>
          </a:xfrm>
          <a:prstGeom prst="rect">
            <a:avLst/>
          </a:prstGeom>
          <a:solidFill>
            <a:srgbClr val="92D050"/>
          </a:solidFill>
          <a:ln>
            <a:solidFill>
              <a:srgbClr val="FFC000"/>
            </a:solidFill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IN"/>
          </a:p>
        </p:txBody>
      </p:sp>
      <p:cxnSp>
        <p:nvCxnSpPr>
          <p:cNvPr id="100" name="Straight Connector 99"/>
          <p:cNvCxnSpPr>
            <a:stCxn id="90" idx="3"/>
            <a:endCxn id="88" idx="2"/>
          </p:cNvCxnSpPr>
          <p:nvPr/>
        </p:nvCxnSpPr>
        <p:spPr>
          <a:xfrm>
            <a:off x="8413801" y="1839416"/>
            <a:ext cx="511805" cy="6825"/>
          </a:xfrm>
          <a:prstGeom prst="line">
            <a:avLst/>
          </a:prstGeom>
          <a:ln>
            <a:solidFill>
              <a:srgbClr val="FFC000"/>
            </a:solidFill>
          </a:ln>
          <a:effectLst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1" name="Straight Arrow Connector 100"/>
          <p:cNvCxnSpPr/>
          <p:nvPr/>
        </p:nvCxnSpPr>
        <p:spPr>
          <a:xfrm>
            <a:off x="11026321" y="1806162"/>
            <a:ext cx="1065563" cy="0"/>
          </a:xfrm>
          <a:prstGeom prst="straightConnector1">
            <a:avLst/>
          </a:prstGeom>
          <a:ln>
            <a:solidFill>
              <a:srgbClr val="FFC000"/>
            </a:solidFill>
            <a:tailEnd type="triangle"/>
          </a:ln>
          <a:effectLst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2" name="Right Arrow 101"/>
          <p:cNvSpPr/>
          <p:nvPr/>
        </p:nvSpPr>
        <p:spPr>
          <a:xfrm>
            <a:off x="11832577" y="1710629"/>
            <a:ext cx="259307" cy="184245"/>
          </a:xfrm>
          <a:prstGeom prst="rightArrow">
            <a:avLst/>
          </a:prstGeom>
          <a:solidFill>
            <a:srgbClr val="FF5050"/>
          </a:solidFill>
          <a:ln>
            <a:solidFill>
              <a:srgbClr val="FFC000"/>
            </a:solidFill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IN"/>
          </a:p>
        </p:txBody>
      </p:sp>
      <p:grpSp>
        <p:nvGrpSpPr>
          <p:cNvPr id="107" name="Group 106"/>
          <p:cNvGrpSpPr/>
          <p:nvPr/>
        </p:nvGrpSpPr>
        <p:grpSpPr>
          <a:xfrm>
            <a:off x="9746746" y="1793920"/>
            <a:ext cx="1309494" cy="13648"/>
            <a:chOff x="1285161" y="3455156"/>
            <a:chExt cx="1309494" cy="13648"/>
          </a:xfrm>
          <a:noFill/>
          <a:effectLst/>
        </p:grpSpPr>
        <p:cxnSp>
          <p:nvCxnSpPr>
            <p:cNvPr id="108" name="Straight Connector 107"/>
            <p:cNvCxnSpPr/>
            <p:nvPr/>
          </p:nvCxnSpPr>
          <p:spPr>
            <a:xfrm>
              <a:off x="1285161" y="3455156"/>
              <a:ext cx="529299" cy="0"/>
            </a:xfrm>
            <a:prstGeom prst="line">
              <a:avLst/>
            </a:prstGeom>
            <a:grpFill/>
            <a:ln>
              <a:solidFill>
                <a:srgbClr val="FFC00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09" name="Straight Connector 108"/>
            <p:cNvCxnSpPr/>
            <p:nvPr/>
          </p:nvCxnSpPr>
          <p:spPr>
            <a:xfrm flipH="1">
              <a:off x="1608512" y="3468804"/>
              <a:ext cx="578726" cy="0"/>
            </a:xfrm>
            <a:prstGeom prst="line">
              <a:avLst/>
            </a:prstGeom>
            <a:grpFill/>
            <a:ln w="38100">
              <a:solidFill>
                <a:srgbClr val="92D050"/>
              </a:solidFill>
            </a:ln>
            <a:effectLst>
              <a:glow rad="139700">
                <a:schemeClr val="accent4">
                  <a:satMod val="175000"/>
                  <a:alpha val="40000"/>
                </a:schemeClr>
              </a:glow>
            </a:effectLst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10" name="Straight Connector 109"/>
            <p:cNvCxnSpPr/>
            <p:nvPr/>
          </p:nvCxnSpPr>
          <p:spPr>
            <a:xfrm>
              <a:off x="2065356" y="3457431"/>
              <a:ext cx="529299" cy="0"/>
            </a:xfrm>
            <a:prstGeom prst="line">
              <a:avLst/>
            </a:prstGeom>
            <a:grpFill/>
            <a:ln>
              <a:solidFill>
                <a:srgbClr val="FFC00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83" name="Rectangle 82"/>
          <p:cNvSpPr/>
          <p:nvPr/>
        </p:nvSpPr>
        <p:spPr>
          <a:xfrm flipV="1">
            <a:off x="9129797" y="1769679"/>
            <a:ext cx="405239" cy="106401"/>
          </a:xfrm>
          <a:prstGeom prst="rect">
            <a:avLst/>
          </a:prstGeom>
          <a:solidFill>
            <a:srgbClr val="92D050"/>
          </a:solidFill>
          <a:ln>
            <a:solidFill>
              <a:srgbClr val="FF0000"/>
            </a:solidFill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IN"/>
          </a:p>
        </p:txBody>
      </p:sp>
      <p:sp>
        <p:nvSpPr>
          <p:cNvPr id="87" name="Title 2"/>
          <p:cNvSpPr txBox="1">
            <a:spLocks/>
          </p:cNvSpPr>
          <p:nvPr/>
        </p:nvSpPr>
        <p:spPr>
          <a:xfrm>
            <a:off x="8443038" y="1836767"/>
            <a:ext cx="548062" cy="374928"/>
          </a:xfrm>
          <a:prstGeom prst="rect">
            <a:avLst/>
          </a:prstGeom>
          <a:noFill/>
          <a:effectLst/>
        </p:spPr>
        <p:txBody>
          <a:bodyPr vert="horz" lIns="91440" tIns="45720" rIns="91440" bIns="45720" rtlCol="0" anchor="b">
            <a:noAutofit/>
          </a:bodyPr>
          <a:lstStyle>
            <a:lvl1pPr algn="l" defTabSz="914400" rtl="0" eaLnBrk="1" latinLnBrk="0" hangingPunct="1">
              <a:lnSpc>
                <a:spcPct val="85000"/>
              </a:lnSpc>
              <a:spcBef>
                <a:spcPct val="0"/>
              </a:spcBef>
              <a:buNone/>
              <a:defRPr sz="7200" kern="1200" spc="-50" baseline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IN" sz="2000" i="1" dirty="0"/>
              <a:t>P1</a:t>
            </a:r>
          </a:p>
        </p:txBody>
      </p:sp>
      <p:sp>
        <p:nvSpPr>
          <p:cNvPr id="93" name="Title 2"/>
          <p:cNvSpPr txBox="1">
            <a:spLocks/>
          </p:cNvSpPr>
          <p:nvPr/>
        </p:nvSpPr>
        <p:spPr>
          <a:xfrm>
            <a:off x="9591726" y="1852687"/>
            <a:ext cx="548062" cy="374928"/>
          </a:xfrm>
          <a:prstGeom prst="rect">
            <a:avLst/>
          </a:prstGeom>
          <a:noFill/>
          <a:effectLst/>
        </p:spPr>
        <p:txBody>
          <a:bodyPr vert="horz" lIns="91440" tIns="45720" rIns="91440" bIns="45720" rtlCol="0" anchor="b">
            <a:noAutofit/>
          </a:bodyPr>
          <a:lstStyle>
            <a:lvl1pPr algn="l" defTabSz="914400" rtl="0" eaLnBrk="1" latinLnBrk="0" hangingPunct="1">
              <a:lnSpc>
                <a:spcPct val="85000"/>
              </a:lnSpc>
              <a:spcBef>
                <a:spcPct val="0"/>
              </a:spcBef>
              <a:buNone/>
              <a:defRPr sz="7200" kern="1200" spc="-50" baseline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IN" sz="2000" i="1" dirty="0"/>
              <a:t>P2</a:t>
            </a:r>
          </a:p>
        </p:txBody>
      </p:sp>
      <p:sp>
        <p:nvSpPr>
          <p:cNvPr id="126" name="Oval 125"/>
          <p:cNvSpPr/>
          <p:nvPr/>
        </p:nvSpPr>
        <p:spPr>
          <a:xfrm>
            <a:off x="8937329" y="2725751"/>
            <a:ext cx="777923" cy="627797"/>
          </a:xfrm>
          <a:prstGeom prst="ellipse">
            <a:avLst/>
          </a:prstGeom>
          <a:noFill/>
          <a:ln>
            <a:solidFill>
              <a:srgbClr val="FFC000"/>
            </a:solidFill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IN"/>
          </a:p>
        </p:txBody>
      </p:sp>
      <p:sp>
        <p:nvSpPr>
          <p:cNvPr id="127" name="Rectangle 126"/>
          <p:cNvSpPr/>
          <p:nvPr/>
        </p:nvSpPr>
        <p:spPr>
          <a:xfrm>
            <a:off x="7756784" y="2718926"/>
            <a:ext cx="668740" cy="627797"/>
          </a:xfrm>
          <a:prstGeom prst="rect">
            <a:avLst/>
          </a:prstGeom>
          <a:noFill/>
          <a:ln>
            <a:solidFill>
              <a:srgbClr val="FFC000"/>
            </a:solidFill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IN"/>
          </a:p>
        </p:txBody>
      </p:sp>
      <p:cxnSp>
        <p:nvCxnSpPr>
          <p:cNvPr id="129" name="Straight Connector 128"/>
          <p:cNvCxnSpPr>
            <a:stCxn id="127" idx="3"/>
            <a:endCxn id="126" idx="2"/>
          </p:cNvCxnSpPr>
          <p:nvPr/>
        </p:nvCxnSpPr>
        <p:spPr>
          <a:xfrm>
            <a:off x="8425524" y="3032825"/>
            <a:ext cx="511805" cy="6825"/>
          </a:xfrm>
          <a:prstGeom prst="line">
            <a:avLst/>
          </a:prstGeom>
          <a:ln>
            <a:solidFill>
              <a:srgbClr val="FFC000"/>
            </a:solidFill>
          </a:ln>
          <a:effectLst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0" name="Straight Arrow Connector 129"/>
          <p:cNvCxnSpPr/>
          <p:nvPr/>
        </p:nvCxnSpPr>
        <p:spPr>
          <a:xfrm>
            <a:off x="11038044" y="2993221"/>
            <a:ext cx="1065563" cy="0"/>
          </a:xfrm>
          <a:prstGeom prst="straightConnector1">
            <a:avLst/>
          </a:prstGeom>
          <a:ln>
            <a:solidFill>
              <a:srgbClr val="FFC000"/>
            </a:solidFill>
            <a:tailEnd type="triangle"/>
          </a:ln>
          <a:effectLst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31" name="Right Arrow 130"/>
          <p:cNvSpPr/>
          <p:nvPr/>
        </p:nvSpPr>
        <p:spPr>
          <a:xfrm>
            <a:off x="11844300" y="2897688"/>
            <a:ext cx="259307" cy="184245"/>
          </a:xfrm>
          <a:prstGeom prst="rightArrow">
            <a:avLst/>
          </a:prstGeom>
          <a:solidFill>
            <a:srgbClr val="FF5050"/>
          </a:solidFill>
          <a:ln>
            <a:solidFill>
              <a:srgbClr val="FFC000"/>
            </a:solidFill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IN"/>
          </a:p>
        </p:txBody>
      </p:sp>
      <p:grpSp>
        <p:nvGrpSpPr>
          <p:cNvPr id="136" name="Group 135"/>
          <p:cNvGrpSpPr/>
          <p:nvPr/>
        </p:nvGrpSpPr>
        <p:grpSpPr>
          <a:xfrm>
            <a:off x="9758469" y="2987329"/>
            <a:ext cx="1309494" cy="13648"/>
            <a:chOff x="1285161" y="3455156"/>
            <a:chExt cx="1309494" cy="13648"/>
          </a:xfrm>
          <a:noFill/>
          <a:effectLst/>
        </p:grpSpPr>
        <p:cxnSp>
          <p:nvCxnSpPr>
            <p:cNvPr id="137" name="Straight Connector 136"/>
            <p:cNvCxnSpPr/>
            <p:nvPr/>
          </p:nvCxnSpPr>
          <p:spPr>
            <a:xfrm>
              <a:off x="1285161" y="3455156"/>
              <a:ext cx="529299" cy="0"/>
            </a:xfrm>
            <a:prstGeom prst="line">
              <a:avLst/>
            </a:prstGeom>
            <a:grpFill/>
            <a:ln>
              <a:solidFill>
                <a:srgbClr val="FFC00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38" name="Straight Connector 137"/>
            <p:cNvCxnSpPr/>
            <p:nvPr/>
          </p:nvCxnSpPr>
          <p:spPr>
            <a:xfrm flipH="1">
              <a:off x="1608512" y="3468804"/>
              <a:ext cx="578726" cy="0"/>
            </a:xfrm>
            <a:prstGeom prst="line">
              <a:avLst/>
            </a:prstGeom>
            <a:grpFill/>
            <a:ln w="38100">
              <a:solidFill>
                <a:srgbClr val="92D050"/>
              </a:solidFill>
            </a:ln>
            <a:effectLst>
              <a:glow rad="139700">
                <a:schemeClr val="accent4">
                  <a:satMod val="175000"/>
                  <a:alpha val="40000"/>
                </a:schemeClr>
              </a:glow>
            </a:effectLst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39" name="Straight Connector 138"/>
            <p:cNvCxnSpPr/>
            <p:nvPr/>
          </p:nvCxnSpPr>
          <p:spPr>
            <a:xfrm>
              <a:off x="2065356" y="3457431"/>
              <a:ext cx="529299" cy="0"/>
            </a:xfrm>
            <a:prstGeom prst="line">
              <a:avLst/>
            </a:prstGeom>
            <a:grpFill/>
            <a:ln>
              <a:solidFill>
                <a:srgbClr val="FFC00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140" name="Rectangle 139"/>
          <p:cNvSpPr/>
          <p:nvPr/>
        </p:nvSpPr>
        <p:spPr>
          <a:xfrm flipV="1">
            <a:off x="9141520" y="2963088"/>
            <a:ext cx="405239" cy="106401"/>
          </a:xfrm>
          <a:prstGeom prst="rect">
            <a:avLst/>
          </a:prstGeom>
          <a:solidFill>
            <a:srgbClr val="92D050"/>
          </a:solidFill>
          <a:ln>
            <a:solidFill>
              <a:srgbClr val="FF0000"/>
            </a:solidFill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IN"/>
          </a:p>
        </p:txBody>
      </p:sp>
      <p:sp>
        <p:nvSpPr>
          <p:cNvPr id="142" name="Title 2"/>
          <p:cNvSpPr txBox="1">
            <a:spLocks/>
          </p:cNvSpPr>
          <p:nvPr/>
        </p:nvSpPr>
        <p:spPr>
          <a:xfrm>
            <a:off x="8454761" y="3030176"/>
            <a:ext cx="548062" cy="374928"/>
          </a:xfrm>
          <a:prstGeom prst="rect">
            <a:avLst/>
          </a:prstGeom>
          <a:noFill/>
          <a:effectLst/>
        </p:spPr>
        <p:txBody>
          <a:bodyPr vert="horz" lIns="91440" tIns="45720" rIns="91440" bIns="45720" rtlCol="0" anchor="b">
            <a:noAutofit/>
          </a:bodyPr>
          <a:lstStyle>
            <a:lvl1pPr algn="l" defTabSz="914400" rtl="0" eaLnBrk="1" latinLnBrk="0" hangingPunct="1">
              <a:lnSpc>
                <a:spcPct val="85000"/>
              </a:lnSpc>
              <a:spcBef>
                <a:spcPct val="0"/>
              </a:spcBef>
              <a:buNone/>
              <a:defRPr sz="7200" kern="1200" spc="-50" baseline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IN" sz="2000" i="1" dirty="0"/>
              <a:t>P1</a:t>
            </a:r>
          </a:p>
        </p:txBody>
      </p:sp>
      <p:sp>
        <p:nvSpPr>
          <p:cNvPr id="144" name="Title 2"/>
          <p:cNvSpPr txBox="1">
            <a:spLocks/>
          </p:cNvSpPr>
          <p:nvPr/>
        </p:nvSpPr>
        <p:spPr>
          <a:xfrm>
            <a:off x="9603449" y="3046096"/>
            <a:ext cx="548062" cy="374928"/>
          </a:xfrm>
          <a:prstGeom prst="rect">
            <a:avLst/>
          </a:prstGeom>
          <a:noFill/>
          <a:effectLst/>
        </p:spPr>
        <p:txBody>
          <a:bodyPr vert="horz" lIns="91440" tIns="45720" rIns="91440" bIns="45720" rtlCol="0" anchor="b">
            <a:noAutofit/>
          </a:bodyPr>
          <a:lstStyle>
            <a:lvl1pPr algn="l" defTabSz="914400" rtl="0" eaLnBrk="1" latinLnBrk="0" hangingPunct="1">
              <a:lnSpc>
                <a:spcPct val="85000"/>
              </a:lnSpc>
              <a:spcBef>
                <a:spcPct val="0"/>
              </a:spcBef>
              <a:buNone/>
              <a:defRPr sz="7200" kern="1200" spc="-50" baseline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IN" sz="2000" i="1" dirty="0"/>
              <a:t>P2</a:t>
            </a:r>
          </a:p>
        </p:txBody>
      </p:sp>
      <p:sp>
        <p:nvSpPr>
          <p:cNvPr id="146" name="Title 2"/>
          <p:cNvSpPr txBox="1">
            <a:spLocks/>
          </p:cNvSpPr>
          <p:nvPr/>
        </p:nvSpPr>
        <p:spPr>
          <a:xfrm>
            <a:off x="5937962" y="949627"/>
            <a:ext cx="548062" cy="374928"/>
          </a:xfrm>
          <a:prstGeom prst="rect">
            <a:avLst/>
          </a:prstGeom>
          <a:noFill/>
          <a:effectLst/>
        </p:spPr>
        <p:txBody>
          <a:bodyPr vert="horz" lIns="91440" tIns="45720" rIns="91440" bIns="45720" rtlCol="0" anchor="b">
            <a:noAutofit/>
          </a:bodyPr>
          <a:lstStyle>
            <a:lvl1pPr algn="l" defTabSz="914400" rtl="0" eaLnBrk="1" latinLnBrk="0" hangingPunct="1">
              <a:lnSpc>
                <a:spcPct val="85000"/>
              </a:lnSpc>
              <a:spcBef>
                <a:spcPct val="0"/>
              </a:spcBef>
              <a:buNone/>
              <a:defRPr sz="7200" kern="1200" spc="-50" baseline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IN" sz="2000" i="1" dirty="0">
                <a:solidFill>
                  <a:srgbClr val="FF0000"/>
                </a:solidFill>
              </a:rPr>
              <a:t>R</a:t>
            </a:r>
          </a:p>
        </p:txBody>
      </p:sp>
      <p:sp>
        <p:nvSpPr>
          <p:cNvPr id="207" name="Rectangle 206"/>
          <p:cNvSpPr/>
          <p:nvPr/>
        </p:nvSpPr>
        <p:spPr>
          <a:xfrm>
            <a:off x="9911088" y="1080520"/>
            <a:ext cx="1713932" cy="707886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4000" b="0" cap="none" spc="0" dirty="0">
                <a:ln w="0"/>
                <a:solidFill>
                  <a:srgbClr val="FF0000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-0.5 </a:t>
            </a:r>
            <a:r>
              <a:rPr lang="en-US" sz="4000" b="0" cap="none" spc="0" dirty="0">
                <a:ln w="0"/>
                <a:solidFill>
                  <a:schemeClr val="accent2">
                    <a:lumMod val="20000"/>
                    <a:lumOff val="80000"/>
                  </a:schemeClr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Calibri" panose="020F0502020204030204" pitchFamily="34" charset="0"/>
                <a:cs typeface="Calibri" panose="020F0502020204030204" pitchFamily="34" charset="0"/>
              </a:rPr>
              <a:t>Ļ</a:t>
            </a:r>
            <a:r>
              <a:rPr lang="en-US" sz="4000" b="0" cap="none" spc="0" dirty="0">
                <a:ln w="0"/>
                <a:solidFill>
                  <a:srgbClr val="FF0000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0</a:t>
            </a:r>
          </a:p>
        </p:txBody>
      </p:sp>
      <p:sp>
        <p:nvSpPr>
          <p:cNvPr id="208" name="Rectangle 207"/>
          <p:cNvSpPr/>
          <p:nvPr/>
        </p:nvSpPr>
        <p:spPr>
          <a:xfrm>
            <a:off x="9922811" y="2329394"/>
            <a:ext cx="1713932" cy="707886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4000" b="0" cap="none" spc="0" dirty="0">
                <a:ln w="0"/>
                <a:solidFill>
                  <a:srgbClr val="FF0000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-0.5 </a:t>
            </a:r>
            <a:r>
              <a:rPr lang="en-US" sz="4000" b="0" cap="none" spc="0" dirty="0">
                <a:ln w="0"/>
                <a:solidFill>
                  <a:schemeClr val="accent2">
                    <a:lumMod val="20000"/>
                    <a:lumOff val="80000"/>
                  </a:schemeClr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Calibri" panose="020F0502020204030204" pitchFamily="34" charset="0"/>
                <a:cs typeface="Calibri" panose="020F0502020204030204" pitchFamily="34" charset="0"/>
              </a:rPr>
              <a:t>Ļ</a:t>
            </a:r>
            <a:r>
              <a:rPr lang="en-US" sz="4000" b="0" cap="none" spc="0" dirty="0">
                <a:ln w="0"/>
                <a:solidFill>
                  <a:srgbClr val="FF0000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0</a:t>
            </a:r>
          </a:p>
        </p:txBody>
      </p:sp>
      <p:sp>
        <p:nvSpPr>
          <p:cNvPr id="212" name="Rectangle 211"/>
          <p:cNvSpPr/>
          <p:nvPr/>
        </p:nvSpPr>
        <p:spPr>
          <a:xfrm>
            <a:off x="7756205" y="2725751"/>
            <a:ext cx="668740" cy="627797"/>
          </a:xfrm>
          <a:prstGeom prst="rect">
            <a:avLst/>
          </a:prstGeom>
          <a:solidFill>
            <a:srgbClr val="92D050"/>
          </a:solidFill>
          <a:ln>
            <a:solidFill>
              <a:srgbClr val="FFC000"/>
            </a:solidFill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IN"/>
          </a:p>
        </p:txBody>
      </p:sp>
      <p:sp>
        <p:nvSpPr>
          <p:cNvPr id="213" name="Rectangle 212"/>
          <p:cNvSpPr/>
          <p:nvPr/>
        </p:nvSpPr>
        <p:spPr>
          <a:xfrm>
            <a:off x="4238301" y="3877776"/>
            <a:ext cx="369231" cy="343984"/>
          </a:xfrm>
          <a:prstGeom prst="rect">
            <a:avLst/>
          </a:prstGeom>
          <a:solidFill>
            <a:srgbClr val="92D050"/>
          </a:solidFill>
          <a:ln>
            <a:solidFill>
              <a:srgbClr val="FFC000"/>
            </a:solidFill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IN"/>
          </a:p>
        </p:txBody>
      </p:sp>
      <p:sp>
        <p:nvSpPr>
          <p:cNvPr id="216" name="Title 2"/>
          <p:cNvSpPr txBox="1">
            <a:spLocks/>
          </p:cNvSpPr>
          <p:nvPr/>
        </p:nvSpPr>
        <p:spPr>
          <a:xfrm flipH="1">
            <a:off x="11650595" y="1443066"/>
            <a:ext cx="548062" cy="374928"/>
          </a:xfrm>
          <a:prstGeom prst="rect">
            <a:avLst/>
          </a:prstGeom>
          <a:noFill/>
          <a:effectLst/>
        </p:spPr>
        <p:txBody>
          <a:bodyPr vert="horz" lIns="91440" tIns="45720" rIns="91440" bIns="45720" rtlCol="0" anchor="b">
            <a:noAutofit/>
          </a:bodyPr>
          <a:lstStyle>
            <a:lvl1pPr algn="l" defTabSz="914400" rtl="0" eaLnBrk="1" latinLnBrk="0" hangingPunct="1">
              <a:lnSpc>
                <a:spcPct val="85000"/>
              </a:lnSpc>
              <a:spcBef>
                <a:spcPct val="0"/>
              </a:spcBef>
              <a:buNone/>
              <a:defRPr sz="7200" kern="1200" spc="-50" baseline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IN" sz="2000" i="1" dirty="0"/>
              <a:t>F3</a:t>
            </a:r>
          </a:p>
        </p:txBody>
      </p:sp>
      <p:sp>
        <p:nvSpPr>
          <p:cNvPr id="170" name="Oval 169"/>
          <p:cNvSpPr/>
          <p:nvPr/>
        </p:nvSpPr>
        <p:spPr>
          <a:xfrm>
            <a:off x="8929334" y="5057708"/>
            <a:ext cx="777923" cy="627797"/>
          </a:xfrm>
          <a:prstGeom prst="ellipse">
            <a:avLst/>
          </a:prstGeom>
          <a:noFill/>
          <a:ln>
            <a:solidFill>
              <a:srgbClr val="FFC000"/>
            </a:solidFill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IN"/>
          </a:p>
        </p:txBody>
      </p:sp>
      <p:sp>
        <p:nvSpPr>
          <p:cNvPr id="171" name="Rectangle 170"/>
          <p:cNvSpPr/>
          <p:nvPr/>
        </p:nvSpPr>
        <p:spPr>
          <a:xfrm>
            <a:off x="7748789" y="5050883"/>
            <a:ext cx="668740" cy="627797"/>
          </a:xfrm>
          <a:prstGeom prst="rect">
            <a:avLst/>
          </a:prstGeom>
          <a:solidFill>
            <a:srgbClr val="92D050"/>
          </a:solidFill>
          <a:ln>
            <a:solidFill>
              <a:srgbClr val="FFC000"/>
            </a:solidFill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IN"/>
          </a:p>
        </p:txBody>
      </p:sp>
      <p:cxnSp>
        <p:nvCxnSpPr>
          <p:cNvPr id="173" name="Straight Connector 172"/>
          <p:cNvCxnSpPr>
            <a:stCxn id="171" idx="3"/>
            <a:endCxn id="170" idx="2"/>
          </p:cNvCxnSpPr>
          <p:nvPr/>
        </p:nvCxnSpPr>
        <p:spPr>
          <a:xfrm>
            <a:off x="8417529" y="5364782"/>
            <a:ext cx="511805" cy="6825"/>
          </a:xfrm>
          <a:prstGeom prst="line">
            <a:avLst/>
          </a:prstGeom>
          <a:ln>
            <a:solidFill>
              <a:srgbClr val="FFC000"/>
            </a:solidFill>
          </a:ln>
          <a:effectLst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180" name="Group 179"/>
          <p:cNvGrpSpPr/>
          <p:nvPr/>
        </p:nvGrpSpPr>
        <p:grpSpPr>
          <a:xfrm>
            <a:off x="9750474" y="5319286"/>
            <a:ext cx="1309494" cy="13648"/>
            <a:chOff x="1285161" y="3455156"/>
            <a:chExt cx="1309494" cy="13648"/>
          </a:xfrm>
          <a:noFill/>
          <a:effectLst/>
        </p:grpSpPr>
        <p:cxnSp>
          <p:nvCxnSpPr>
            <p:cNvPr id="181" name="Straight Connector 180"/>
            <p:cNvCxnSpPr/>
            <p:nvPr/>
          </p:nvCxnSpPr>
          <p:spPr>
            <a:xfrm>
              <a:off x="1285161" y="3455156"/>
              <a:ext cx="529299" cy="0"/>
            </a:xfrm>
            <a:prstGeom prst="line">
              <a:avLst/>
            </a:prstGeom>
            <a:grpFill/>
            <a:ln>
              <a:solidFill>
                <a:srgbClr val="FFC00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2" name="Straight Connector 181"/>
            <p:cNvCxnSpPr/>
            <p:nvPr/>
          </p:nvCxnSpPr>
          <p:spPr>
            <a:xfrm flipH="1">
              <a:off x="1608512" y="3468804"/>
              <a:ext cx="578726" cy="0"/>
            </a:xfrm>
            <a:prstGeom prst="line">
              <a:avLst/>
            </a:prstGeom>
            <a:grpFill/>
            <a:ln w="38100">
              <a:solidFill>
                <a:srgbClr val="92D050"/>
              </a:solidFill>
            </a:ln>
            <a:effectLst>
              <a:glow rad="139700">
                <a:schemeClr val="accent4">
                  <a:satMod val="175000"/>
                  <a:alpha val="40000"/>
                </a:schemeClr>
              </a:glow>
            </a:effectLst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3" name="Straight Connector 182"/>
            <p:cNvCxnSpPr/>
            <p:nvPr/>
          </p:nvCxnSpPr>
          <p:spPr>
            <a:xfrm>
              <a:off x="2065356" y="3457431"/>
              <a:ext cx="529299" cy="0"/>
            </a:xfrm>
            <a:prstGeom prst="line">
              <a:avLst/>
            </a:prstGeom>
            <a:grpFill/>
            <a:ln>
              <a:solidFill>
                <a:srgbClr val="FFC00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184" name="Rectangle 183"/>
          <p:cNvSpPr/>
          <p:nvPr/>
        </p:nvSpPr>
        <p:spPr>
          <a:xfrm flipV="1">
            <a:off x="9133525" y="5294253"/>
            <a:ext cx="405239" cy="106401"/>
          </a:xfrm>
          <a:prstGeom prst="rect">
            <a:avLst/>
          </a:prstGeom>
          <a:solidFill>
            <a:srgbClr val="92D050"/>
          </a:solidFill>
          <a:ln>
            <a:solidFill>
              <a:srgbClr val="FF0000"/>
            </a:solidFill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IN"/>
          </a:p>
        </p:txBody>
      </p:sp>
      <p:sp>
        <p:nvSpPr>
          <p:cNvPr id="185" name="Title 2"/>
          <p:cNvSpPr txBox="1">
            <a:spLocks/>
          </p:cNvSpPr>
          <p:nvPr/>
        </p:nvSpPr>
        <p:spPr>
          <a:xfrm>
            <a:off x="8446766" y="5362133"/>
            <a:ext cx="548062" cy="374928"/>
          </a:xfrm>
          <a:prstGeom prst="rect">
            <a:avLst/>
          </a:prstGeom>
          <a:noFill/>
          <a:effectLst/>
        </p:spPr>
        <p:txBody>
          <a:bodyPr vert="horz" lIns="91440" tIns="45720" rIns="91440" bIns="45720" rtlCol="0" anchor="b">
            <a:noAutofit/>
          </a:bodyPr>
          <a:lstStyle>
            <a:lvl1pPr algn="l" defTabSz="914400" rtl="0" eaLnBrk="1" latinLnBrk="0" hangingPunct="1">
              <a:lnSpc>
                <a:spcPct val="85000"/>
              </a:lnSpc>
              <a:spcBef>
                <a:spcPct val="0"/>
              </a:spcBef>
              <a:buNone/>
              <a:defRPr sz="7200" kern="1200" spc="-50" baseline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IN" sz="2000" i="1" dirty="0"/>
              <a:t>P1</a:t>
            </a:r>
          </a:p>
        </p:txBody>
      </p:sp>
      <p:sp>
        <p:nvSpPr>
          <p:cNvPr id="187" name="Title 2"/>
          <p:cNvSpPr txBox="1">
            <a:spLocks/>
          </p:cNvSpPr>
          <p:nvPr/>
        </p:nvSpPr>
        <p:spPr>
          <a:xfrm>
            <a:off x="9595454" y="5378053"/>
            <a:ext cx="548062" cy="374928"/>
          </a:xfrm>
          <a:prstGeom prst="rect">
            <a:avLst/>
          </a:prstGeom>
          <a:noFill/>
          <a:effectLst/>
        </p:spPr>
        <p:txBody>
          <a:bodyPr vert="horz" lIns="91440" tIns="45720" rIns="91440" bIns="45720" rtlCol="0" anchor="b">
            <a:noAutofit/>
          </a:bodyPr>
          <a:lstStyle>
            <a:lvl1pPr algn="l" defTabSz="914400" rtl="0" eaLnBrk="1" latinLnBrk="0" hangingPunct="1">
              <a:lnSpc>
                <a:spcPct val="85000"/>
              </a:lnSpc>
              <a:spcBef>
                <a:spcPct val="0"/>
              </a:spcBef>
              <a:buNone/>
              <a:defRPr sz="7200" kern="1200" spc="-50" baseline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IN" sz="2000" i="1" dirty="0"/>
              <a:t>P2</a:t>
            </a:r>
          </a:p>
        </p:txBody>
      </p:sp>
      <p:sp>
        <p:nvSpPr>
          <p:cNvPr id="211" name="Rectangle 210"/>
          <p:cNvSpPr/>
          <p:nvPr/>
        </p:nvSpPr>
        <p:spPr>
          <a:xfrm flipH="1">
            <a:off x="9969993" y="4543599"/>
            <a:ext cx="1944763" cy="707886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4000" b="0" cap="none" spc="0" dirty="0">
                <a:ln w="0"/>
                <a:solidFill>
                  <a:srgbClr val="FF0000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+3 </a:t>
            </a:r>
            <a:r>
              <a:rPr lang="en-US" sz="4000" b="0" cap="none" spc="0" dirty="0">
                <a:ln w="0"/>
                <a:solidFill>
                  <a:schemeClr val="accent2">
                    <a:lumMod val="20000"/>
                    <a:lumOff val="80000"/>
                  </a:schemeClr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Calibri" panose="020F0502020204030204" pitchFamily="34" charset="0"/>
                <a:cs typeface="Calibri" panose="020F0502020204030204" pitchFamily="34" charset="0"/>
              </a:rPr>
              <a:t>Ļ</a:t>
            </a:r>
            <a:r>
              <a:rPr lang="en-US" sz="4000" b="0" cap="none" spc="0" dirty="0">
                <a:ln w="0"/>
                <a:solidFill>
                  <a:srgbClr val="FF0000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Calibri" panose="020F0502020204030204" pitchFamily="34" charset="0"/>
                <a:cs typeface="Calibri" panose="020F0502020204030204" pitchFamily="34" charset="0"/>
              </a:rPr>
              <a:t>18</a:t>
            </a:r>
            <a:r>
              <a:rPr lang="en-US" sz="4000" b="0" cap="none" spc="0" dirty="0">
                <a:ln w="0"/>
                <a:solidFill>
                  <a:srgbClr val="FF0000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0</a:t>
            </a:r>
          </a:p>
        </p:txBody>
      </p:sp>
      <p:sp>
        <p:nvSpPr>
          <p:cNvPr id="215" name="Title 2"/>
          <p:cNvSpPr txBox="1">
            <a:spLocks/>
          </p:cNvSpPr>
          <p:nvPr/>
        </p:nvSpPr>
        <p:spPr>
          <a:xfrm>
            <a:off x="10997271" y="4935260"/>
            <a:ext cx="548062" cy="374928"/>
          </a:xfrm>
          <a:prstGeom prst="rect">
            <a:avLst/>
          </a:prstGeom>
          <a:noFill/>
          <a:effectLst/>
        </p:spPr>
        <p:txBody>
          <a:bodyPr vert="horz" lIns="91440" tIns="45720" rIns="91440" bIns="45720" rtlCol="0" anchor="b">
            <a:noAutofit/>
          </a:bodyPr>
          <a:lstStyle>
            <a:lvl1pPr algn="l" defTabSz="914400" rtl="0" eaLnBrk="1" latinLnBrk="0" hangingPunct="1">
              <a:lnSpc>
                <a:spcPct val="85000"/>
              </a:lnSpc>
              <a:spcBef>
                <a:spcPct val="0"/>
              </a:spcBef>
              <a:buNone/>
              <a:defRPr sz="7200" kern="1200" spc="-50" baseline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IN" sz="2000" i="1" dirty="0"/>
              <a:t>F1</a:t>
            </a:r>
          </a:p>
        </p:txBody>
      </p:sp>
      <p:cxnSp>
        <p:nvCxnSpPr>
          <p:cNvPr id="218" name="Straight Arrow Connector 217"/>
          <p:cNvCxnSpPr/>
          <p:nvPr/>
        </p:nvCxnSpPr>
        <p:spPr>
          <a:xfrm>
            <a:off x="11038088" y="5319161"/>
            <a:ext cx="552620" cy="12242"/>
          </a:xfrm>
          <a:prstGeom prst="straightConnector1">
            <a:avLst/>
          </a:prstGeom>
          <a:ln>
            <a:solidFill>
              <a:srgbClr val="FFC000"/>
            </a:solidFill>
            <a:tailEnd type="triangle"/>
          </a:ln>
          <a:effectLst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19" name="Right Arrow 218"/>
          <p:cNvSpPr/>
          <p:nvPr/>
        </p:nvSpPr>
        <p:spPr>
          <a:xfrm flipH="1">
            <a:off x="11331402" y="5235870"/>
            <a:ext cx="259307" cy="184245"/>
          </a:xfrm>
          <a:prstGeom prst="rightArrow">
            <a:avLst/>
          </a:prstGeom>
          <a:solidFill>
            <a:srgbClr val="FF0000"/>
          </a:solidFill>
          <a:ln>
            <a:solidFill>
              <a:srgbClr val="FFC000"/>
            </a:solidFill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IN"/>
          </a:p>
        </p:txBody>
      </p:sp>
      <p:sp>
        <p:nvSpPr>
          <p:cNvPr id="220" name="Title 2"/>
          <p:cNvSpPr txBox="1">
            <a:spLocks/>
          </p:cNvSpPr>
          <p:nvPr/>
        </p:nvSpPr>
        <p:spPr>
          <a:xfrm>
            <a:off x="9271818" y="1881515"/>
            <a:ext cx="391376" cy="191295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>
            <a:lvl1pPr algn="l" defTabSz="914400" rtl="0" eaLnBrk="1" latinLnBrk="0" hangingPunct="1">
              <a:lnSpc>
                <a:spcPct val="85000"/>
              </a:lnSpc>
              <a:spcBef>
                <a:spcPct val="0"/>
              </a:spcBef>
              <a:buNone/>
              <a:defRPr sz="7200" kern="1200" spc="-50" baseline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IN" sz="1000" i="1" dirty="0"/>
              <a:t>S2</a:t>
            </a:r>
          </a:p>
        </p:txBody>
      </p:sp>
      <p:sp>
        <p:nvSpPr>
          <p:cNvPr id="221" name="Title 2"/>
          <p:cNvSpPr txBox="1">
            <a:spLocks/>
          </p:cNvSpPr>
          <p:nvPr/>
        </p:nvSpPr>
        <p:spPr>
          <a:xfrm>
            <a:off x="9005994" y="1873973"/>
            <a:ext cx="391376" cy="191295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>
            <a:lvl1pPr algn="l" defTabSz="914400" rtl="0" eaLnBrk="1" latinLnBrk="0" hangingPunct="1">
              <a:lnSpc>
                <a:spcPct val="85000"/>
              </a:lnSpc>
              <a:spcBef>
                <a:spcPct val="0"/>
              </a:spcBef>
              <a:buNone/>
              <a:defRPr sz="7200" kern="1200" spc="-50" baseline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IN" sz="1000" i="1" dirty="0"/>
              <a:t>S1</a:t>
            </a:r>
          </a:p>
        </p:txBody>
      </p:sp>
      <p:sp>
        <p:nvSpPr>
          <p:cNvPr id="117" name="Lightning Bolt 116"/>
          <p:cNvSpPr/>
          <p:nvPr/>
        </p:nvSpPr>
        <p:spPr>
          <a:xfrm>
            <a:off x="5782439" y="2605496"/>
            <a:ext cx="647114" cy="1157652"/>
          </a:xfrm>
          <a:prstGeom prst="lightningBolt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IN"/>
          </a:p>
        </p:txBody>
      </p:sp>
      <p:sp>
        <p:nvSpPr>
          <p:cNvPr id="119" name="Rectangle 118"/>
          <p:cNvSpPr/>
          <p:nvPr/>
        </p:nvSpPr>
        <p:spPr>
          <a:xfrm>
            <a:off x="6367420" y="3192352"/>
            <a:ext cx="982961" cy="707886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4000" b="0" cap="none" spc="0" dirty="0">
                <a:ln w="0"/>
                <a:solidFill>
                  <a:srgbClr val="FF0000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5 A</a:t>
            </a:r>
          </a:p>
        </p:txBody>
      </p:sp>
      <p:sp>
        <p:nvSpPr>
          <p:cNvPr id="141" name="Oval 140"/>
          <p:cNvSpPr/>
          <p:nvPr/>
        </p:nvSpPr>
        <p:spPr>
          <a:xfrm>
            <a:off x="8920914" y="5947996"/>
            <a:ext cx="777923" cy="627797"/>
          </a:xfrm>
          <a:prstGeom prst="ellipse">
            <a:avLst/>
          </a:prstGeom>
          <a:noFill/>
          <a:ln>
            <a:solidFill>
              <a:srgbClr val="FFC000"/>
            </a:solidFill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IN"/>
          </a:p>
        </p:txBody>
      </p:sp>
      <p:sp>
        <p:nvSpPr>
          <p:cNvPr id="145" name="Rectangle 144"/>
          <p:cNvSpPr/>
          <p:nvPr/>
        </p:nvSpPr>
        <p:spPr>
          <a:xfrm>
            <a:off x="7740369" y="5941171"/>
            <a:ext cx="668740" cy="627797"/>
          </a:xfrm>
          <a:prstGeom prst="rect">
            <a:avLst/>
          </a:prstGeom>
          <a:solidFill>
            <a:srgbClr val="92D050"/>
          </a:solidFill>
          <a:ln>
            <a:solidFill>
              <a:srgbClr val="FFC000"/>
            </a:solidFill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IN"/>
          </a:p>
        </p:txBody>
      </p:sp>
      <p:cxnSp>
        <p:nvCxnSpPr>
          <p:cNvPr id="156" name="Straight Connector 155"/>
          <p:cNvCxnSpPr>
            <a:stCxn id="145" idx="3"/>
            <a:endCxn id="141" idx="2"/>
          </p:cNvCxnSpPr>
          <p:nvPr/>
        </p:nvCxnSpPr>
        <p:spPr>
          <a:xfrm>
            <a:off x="8409109" y="6255070"/>
            <a:ext cx="511805" cy="6825"/>
          </a:xfrm>
          <a:prstGeom prst="line">
            <a:avLst/>
          </a:prstGeom>
          <a:ln>
            <a:solidFill>
              <a:srgbClr val="FFC000"/>
            </a:solidFill>
          </a:ln>
          <a:effectLst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175" name="Group 174"/>
          <p:cNvGrpSpPr/>
          <p:nvPr/>
        </p:nvGrpSpPr>
        <p:grpSpPr>
          <a:xfrm>
            <a:off x="9742054" y="6209574"/>
            <a:ext cx="1309494" cy="13648"/>
            <a:chOff x="1285161" y="3455156"/>
            <a:chExt cx="1309494" cy="13648"/>
          </a:xfrm>
          <a:noFill/>
          <a:effectLst/>
        </p:grpSpPr>
        <p:cxnSp>
          <p:nvCxnSpPr>
            <p:cNvPr id="188" name="Straight Connector 187"/>
            <p:cNvCxnSpPr/>
            <p:nvPr/>
          </p:nvCxnSpPr>
          <p:spPr>
            <a:xfrm>
              <a:off x="1285161" y="3455156"/>
              <a:ext cx="529299" cy="0"/>
            </a:xfrm>
            <a:prstGeom prst="line">
              <a:avLst/>
            </a:prstGeom>
            <a:grpFill/>
            <a:ln>
              <a:solidFill>
                <a:srgbClr val="FFC00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7" name="Straight Connector 216"/>
            <p:cNvCxnSpPr/>
            <p:nvPr/>
          </p:nvCxnSpPr>
          <p:spPr>
            <a:xfrm flipH="1">
              <a:off x="1608512" y="3468804"/>
              <a:ext cx="578726" cy="0"/>
            </a:xfrm>
            <a:prstGeom prst="line">
              <a:avLst/>
            </a:prstGeom>
            <a:grpFill/>
            <a:ln w="38100">
              <a:solidFill>
                <a:srgbClr val="92D050"/>
              </a:solidFill>
            </a:ln>
            <a:effectLst>
              <a:glow rad="139700">
                <a:schemeClr val="accent4">
                  <a:satMod val="175000"/>
                  <a:alpha val="40000"/>
                </a:schemeClr>
              </a:glow>
            </a:effectLst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4" name="Straight Connector 223"/>
            <p:cNvCxnSpPr/>
            <p:nvPr/>
          </p:nvCxnSpPr>
          <p:spPr>
            <a:xfrm>
              <a:off x="2065356" y="3457431"/>
              <a:ext cx="529299" cy="0"/>
            </a:xfrm>
            <a:prstGeom prst="line">
              <a:avLst/>
            </a:prstGeom>
            <a:grpFill/>
            <a:ln>
              <a:solidFill>
                <a:srgbClr val="FFC00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225" name="Rectangle 224"/>
          <p:cNvSpPr/>
          <p:nvPr/>
        </p:nvSpPr>
        <p:spPr>
          <a:xfrm flipV="1">
            <a:off x="9125105" y="6199781"/>
            <a:ext cx="405239" cy="106401"/>
          </a:xfrm>
          <a:prstGeom prst="rect">
            <a:avLst/>
          </a:prstGeom>
          <a:solidFill>
            <a:srgbClr val="92D050"/>
          </a:solidFill>
          <a:ln>
            <a:solidFill>
              <a:srgbClr val="FF0000"/>
            </a:solidFill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IN"/>
          </a:p>
        </p:txBody>
      </p:sp>
      <p:sp>
        <p:nvSpPr>
          <p:cNvPr id="226" name="Title 2"/>
          <p:cNvSpPr txBox="1">
            <a:spLocks/>
          </p:cNvSpPr>
          <p:nvPr/>
        </p:nvSpPr>
        <p:spPr>
          <a:xfrm>
            <a:off x="8438346" y="6252421"/>
            <a:ext cx="548062" cy="374928"/>
          </a:xfrm>
          <a:prstGeom prst="rect">
            <a:avLst/>
          </a:prstGeom>
          <a:noFill/>
          <a:effectLst/>
        </p:spPr>
        <p:txBody>
          <a:bodyPr vert="horz" lIns="91440" tIns="45720" rIns="91440" bIns="45720" rtlCol="0" anchor="b">
            <a:noAutofit/>
          </a:bodyPr>
          <a:lstStyle>
            <a:lvl1pPr algn="l" defTabSz="914400" rtl="0" eaLnBrk="1" latinLnBrk="0" hangingPunct="1">
              <a:lnSpc>
                <a:spcPct val="85000"/>
              </a:lnSpc>
              <a:spcBef>
                <a:spcPct val="0"/>
              </a:spcBef>
              <a:buNone/>
              <a:defRPr sz="7200" kern="1200" spc="-50" baseline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IN" sz="2000" i="1" dirty="0"/>
              <a:t>P1</a:t>
            </a:r>
          </a:p>
        </p:txBody>
      </p:sp>
      <p:sp>
        <p:nvSpPr>
          <p:cNvPr id="228" name="Title 2"/>
          <p:cNvSpPr txBox="1">
            <a:spLocks/>
          </p:cNvSpPr>
          <p:nvPr/>
        </p:nvSpPr>
        <p:spPr>
          <a:xfrm>
            <a:off x="9587034" y="6268341"/>
            <a:ext cx="548062" cy="374928"/>
          </a:xfrm>
          <a:prstGeom prst="rect">
            <a:avLst/>
          </a:prstGeom>
          <a:noFill/>
          <a:effectLst/>
        </p:spPr>
        <p:txBody>
          <a:bodyPr vert="horz" lIns="91440" tIns="45720" rIns="91440" bIns="45720" rtlCol="0" anchor="b">
            <a:noAutofit/>
          </a:bodyPr>
          <a:lstStyle>
            <a:lvl1pPr algn="l" defTabSz="914400" rtl="0" eaLnBrk="1" latinLnBrk="0" hangingPunct="1">
              <a:lnSpc>
                <a:spcPct val="85000"/>
              </a:lnSpc>
              <a:spcBef>
                <a:spcPct val="0"/>
              </a:spcBef>
              <a:buNone/>
              <a:defRPr sz="7200" kern="1200" spc="-50" baseline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IN" sz="2000" i="1" dirty="0"/>
              <a:t>P2</a:t>
            </a:r>
          </a:p>
        </p:txBody>
      </p:sp>
      <p:sp>
        <p:nvSpPr>
          <p:cNvPr id="229" name="Title 2"/>
          <p:cNvSpPr txBox="1">
            <a:spLocks/>
          </p:cNvSpPr>
          <p:nvPr/>
        </p:nvSpPr>
        <p:spPr>
          <a:xfrm>
            <a:off x="11132599" y="6283532"/>
            <a:ext cx="548062" cy="374928"/>
          </a:xfrm>
          <a:prstGeom prst="rect">
            <a:avLst/>
          </a:prstGeom>
          <a:noFill/>
          <a:effectLst/>
        </p:spPr>
        <p:txBody>
          <a:bodyPr vert="horz" lIns="91440" tIns="45720" rIns="91440" bIns="45720" rtlCol="0" anchor="b">
            <a:noAutofit/>
          </a:bodyPr>
          <a:lstStyle>
            <a:lvl1pPr algn="l" defTabSz="914400" rtl="0" eaLnBrk="1" latinLnBrk="0" hangingPunct="1">
              <a:lnSpc>
                <a:spcPct val="85000"/>
              </a:lnSpc>
              <a:spcBef>
                <a:spcPct val="0"/>
              </a:spcBef>
              <a:buNone/>
              <a:defRPr sz="7200" kern="1200" spc="-50" baseline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IN" sz="2000" i="1" dirty="0"/>
              <a:t>F2</a:t>
            </a:r>
          </a:p>
        </p:txBody>
      </p:sp>
      <p:cxnSp>
        <p:nvCxnSpPr>
          <p:cNvPr id="230" name="Straight Arrow Connector 229"/>
          <p:cNvCxnSpPr/>
          <p:nvPr/>
        </p:nvCxnSpPr>
        <p:spPr>
          <a:xfrm>
            <a:off x="11029668" y="6209449"/>
            <a:ext cx="552620" cy="12242"/>
          </a:xfrm>
          <a:prstGeom prst="straightConnector1">
            <a:avLst/>
          </a:prstGeom>
          <a:ln>
            <a:solidFill>
              <a:srgbClr val="FFC000"/>
            </a:solidFill>
            <a:tailEnd type="triangle"/>
          </a:ln>
          <a:effectLst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31" name="Right Arrow 230"/>
          <p:cNvSpPr/>
          <p:nvPr/>
        </p:nvSpPr>
        <p:spPr>
          <a:xfrm flipH="1">
            <a:off x="11322982" y="6126158"/>
            <a:ext cx="259307" cy="184245"/>
          </a:xfrm>
          <a:prstGeom prst="rightArrow">
            <a:avLst/>
          </a:prstGeom>
          <a:solidFill>
            <a:srgbClr val="FF0000"/>
          </a:solidFill>
          <a:ln>
            <a:solidFill>
              <a:srgbClr val="FFC000"/>
            </a:solidFill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IN"/>
          </a:p>
        </p:txBody>
      </p:sp>
      <p:sp>
        <p:nvSpPr>
          <p:cNvPr id="232" name="Rectangle 231"/>
          <p:cNvSpPr/>
          <p:nvPr/>
        </p:nvSpPr>
        <p:spPr>
          <a:xfrm flipH="1">
            <a:off x="9958191" y="5464782"/>
            <a:ext cx="1944763" cy="707886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4000" b="0" cap="none" spc="0" dirty="0">
                <a:ln w="0"/>
                <a:solidFill>
                  <a:srgbClr val="FF0000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+3 </a:t>
            </a:r>
            <a:r>
              <a:rPr lang="en-US" sz="4000" b="0" cap="none" spc="0" dirty="0">
                <a:ln w="0"/>
                <a:solidFill>
                  <a:schemeClr val="accent2">
                    <a:lumMod val="20000"/>
                    <a:lumOff val="80000"/>
                  </a:schemeClr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Calibri" panose="020F0502020204030204" pitchFamily="34" charset="0"/>
                <a:cs typeface="Calibri" panose="020F0502020204030204" pitchFamily="34" charset="0"/>
              </a:rPr>
              <a:t>Ļ</a:t>
            </a:r>
            <a:r>
              <a:rPr lang="en-US" sz="4000" b="0" cap="none" spc="0" dirty="0">
                <a:ln w="0"/>
                <a:solidFill>
                  <a:srgbClr val="FF0000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Calibri" panose="020F0502020204030204" pitchFamily="34" charset="0"/>
                <a:cs typeface="Calibri" panose="020F0502020204030204" pitchFamily="34" charset="0"/>
              </a:rPr>
              <a:t>18</a:t>
            </a:r>
            <a:r>
              <a:rPr lang="en-US" sz="4000" b="0" cap="none" spc="0" dirty="0">
                <a:ln w="0"/>
                <a:solidFill>
                  <a:srgbClr val="FF0000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0</a:t>
            </a:r>
          </a:p>
        </p:txBody>
      </p:sp>
      <p:sp>
        <p:nvSpPr>
          <p:cNvPr id="233" name="Title 2"/>
          <p:cNvSpPr txBox="1">
            <a:spLocks/>
          </p:cNvSpPr>
          <p:nvPr/>
        </p:nvSpPr>
        <p:spPr>
          <a:xfrm flipH="1">
            <a:off x="11625572" y="2578102"/>
            <a:ext cx="548062" cy="374928"/>
          </a:xfrm>
          <a:prstGeom prst="rect">
            <a:avLst/>
          </a:prstGeom>
          <a:noFill/>
          <a:effectLst/>
        </p:spPr>
        <p:txBody>
          <a:bodyPr vert="horz" lIns="91440" tIns="45720" rIns="91440" bIns="45720" rtlCol="0" anchor="b">
            <a:noAutofit/>
          </a:bodyPr>
          <a:lstStyle>
            <a:lvl1pPr algn="l" defTabSz="914400" rtl="0" eaLnBrk="1" latinLnBrk="0" hangingPunct="1">
              <a:lnSpc>
                <a:spcPct val="85000"/>
              </a:lnSpc>
              <a:spcBef>
                <a:spcPct val="0"/>
              </a:spcBef>
              <a:buNone/>
              <a:defRPr sz="7200" kern="1200" spc="-50" baseline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IN" sz="2000" i="1" dirty="0"/>
              <a:t>F4</a:t>
            </a:r>
          </a:p>
        </p:txBody>
      </p:sp>
      <p:cxnSp>
        <p:nvCxnSpPr>
          <p:cNvPr id="118" name="Straight Connector 117"/>
          <p:cNvCxnSpPr/>
          <p:nvPr/>
        </p:nvCxnSpPr>
        <p:spPr>
          <a:xfrm flipH="1" flipV="1">
            <a:off x="2533789" y="1348537"/>
            <a:ext cx="11723" cy="5364322"/>
          </a:xfrm>
          <a:prstGeom prst="line">
            <a:avLst/>
          </a:prstGeom>
          <a:ln w="57150">
            <a:solidFill>
              <a:srgbClr val="FF0000">
                <a:alpha val="95000"/>
              </a:srgbClr>
            </a:solidFill>
          </a:ln>
          <a:effectLst>
            <a:glow rad="63500">
              <a:schemeClr val="accent1">
                <a:satMod val="175000"/>
                <a:alpha val="40000"/>
              </a:schemeClr>
            </a:glow>
            <a:outerShdw blurRad="50800" dist="15240" dir="5400000" algn="tl" rotWithShape="0">
              <a:srgbClr val="000000">
                <a:alpha val="75000"/>
              </a:srgbClr>
            </a:outerShdw>
          </a:effectLst>
        </p:spPr>
        <p:style>
          <a:lnRef idx="3">
            <a:schemeClr val="accent4"/>
          </a:lnRef>
          <a:fillRef idx="0">
            <a:schemeClr val="accent4"/>
          </a:fillRef>
          <a:effectRef idx="2">
            <a:schemeClr val="accent4"/>
          </a:effectRef>
          <a:fontRef idx="minor">
            <a:schemeClr val="tx1"/>
          </a:fontRef>
        </p:style>
      </p:cxnSp>
      <p:grpSp>
        <p:nvGrpSpPr>
          <p:cNvPr id="120" name="Group 119"/>
          <p:cNvGrpSpPr/>
          <p:nvPr/>
        </p:nvGrpSpPr>
        <p:grpSpPr>
          <a:xfrm>
            <a:off x="2533789" y="1491395"/>
            <a:ext cx="1309494" cy="13648"/>
            <a:chOff x="1285161" y="3455156"/>
            <a:chExt cx="1309494" cy="13648"/>
          </a:xfrm>
          <a:noFill/>
          <a:effectLst/>
        </p:grpSpPr>
        <p:cxnSp>
          <p:nvCxnSpPr>
            <p:cNvPr id="121" name="Straight Connector 120"/>
            <p:cNvCxnSpPr/>
            <p:nvPr/>
          </p:nvCxnSpPr>
          <p:spPr>
            <a:xfrm>
              <a:off x="1285161" y="3455156"/>
              <a:ext cx="529299" cy="0"/>
            </a:xfrm>
            <a:prstGeom prst="line">
              <a:avLst/>
            </a:prstGeom>
            <a:grpFill/>
            <a:ln>
              <a:solidFill>
                <a:srgbClr val="FFC00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22" name="Straight Connector 121"/>
            <p:cNvCxnSpPr/>
            <p:nvPr/>
          </p:nvCxnSpPr>
          <p:spPr>
            <a:xfrm flipH="1">
              <a:off x="1608512" y="3468804"/>
              <a:ext cx="578726" cy="0"/>
            </a:xfrm>
            <a:prstGeom prst="line">
              <a:avLst/>
            </a:prstGeom>
            <a:grpFill/>
            <a:ln w="38100">
              <a:solidFill>
                <a:srgbClr val="92D050"/>
              </a:solidFill>
            </a:ln>
            <a:effectLst>
              <a:glow rad="139700">
                <a:schemeClr val="accent4">
                  <a:satMod val="175000"/>
                  <a:alpha val="40000"/>
                </a:schemeClr>
              </a:glow>
            </a:effectLst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6" name="Straight Connector 185"/>
            <p:cNvCxnSpPr/>
            <p:nvPr/>
          </p:nvCxnSpPr>
          <p:spPr>
            <a:xfrm>
              <a:off x="2065356" y="3457431"/>
              <a:ext cx="529299" cy="0"/>
            </a:xfrm>
            <a:prstGeom prst="line">
              <a:avLst/>
            </a:prstGeom>
            <a:grpFill/>
            <a:ln>
              <a:solidFill>
                <a:srgbClr val="FFC00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cxnSp>
        <p:nvCxnSpPr>
          <p:cNvPr id="5" name="Straight Connector 4"/>
          <p:cNvCxnSpPr/>
          <p:nvPr/>
        </p:nvCxnSpPr>
        <p:spPr>
          <a:xfrm>
            <a:off x="3843283" y="1491395"/>
            <a:ext cx="986526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Straight Connector 7"/>
          <p:cNvCxnSpPr/>
          <p:nvPr/>
        </p:nvCxnSpPr>
        <p:spPr>
          <a:xfrm>
            <a:off x="4336546" y="1491395"/>
            <a:ext cx="0" cy="381375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" name="Straight Connector 9"/>
          <p:cNvCxnSpPr/>
          <p:nvPr/>
        </p:nvCxnSpPr>
        <p:spPr>
          <a:xfrm flipV="1">
            <a:off x="4336546" y="1856850"/>
            <a:ext cx="3412243" cy="1592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94" name="Straight Connector 193"/>
          <p:cNvCxnSpPr/>
          <p:nvPr/>
        </p:nvCxnSpPr>
        <p:spPr>
          <a:xfrm>
            <a:off x="2533789" y="1490909"/>
            <a:ext cx="529299" cy="0"/>
          </a:xfrm>
          <a:prstGeom prst="line">
            <a:avLst/>
          </a:prstGeom>
          <a:noFill/>
          <a:ln>
            <a:solidFill>
              <a:srgbClr val="FFC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95" name="Straight Connector 194"/>
          <p:cNvCxnSpPr/>
          <p:nvPr/>
        </p:nvCxnSpPr>
        <p:spPr>
          <a:xfrm flipH="1">
            <a:off x="2857140" y="1504557"/>
            <a:ext cx="578726" cy="0"/>
          </a:xfrm>
          <a:prstGeom prst="line">
            <a:avLst/>
          </a:prstGeom>
          <a:noFill/>
          <a:ln w="38100">
            <a:solidFill>
              <a:srgbClr val="92D050"/>
            </a:solidFill>
          </a:ln>
          <a:effectLst>
            <a:glow rad="139700">
              <a:schemeClr val="accent4">
                <a:satMod val="175000"/>
                <a:alpha val="40000"/>
              </a:schemeClr>
            </a:glow>
          </a:effectLst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96" name="Straight Connector 195"/>
          <p:cNvCxnSpPr/>
          <p:nvPr/>
        </p:nvCxnSpPr>
        <p:spPr>
          <a:xfrm>
            <a:off x="3313984" y="1493184"/>
            <a:ext cx="529299" cy="0"/>
          </a:xfrm>
          <a:prstGeom prst="line">
            <a:avLst/>
          </a:prstGeom>
          <a:noFill/>
          <a:ln>
            <a:solidFill>
              <a:srgbClr val="FFC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214" name="Group 213"/>
          <p:cNvGrpSpPr/>
          <p:nvPr/>
        </p:nvGrpSpPr>
        <p:grpSpPr>
          <a:xfrm>
            <a:off x="4830997" y="2691545"/>
            <a:ext cx="1309494" cy="13648"/>
            <a:chOff x="1285161" y="3455156"/>
            <a:chExt cx="1309494" cy="13648"/>
          </a:xfrm>
          <a:noFill/>
          <a:effectLst/>
        </p:grpSpPr>
        <p:cxnSp>
          <p:nvCxnSpPr>
            <p:cNvPr id="222" name="Straight Connector 221"/>
            <p:cNvCxnSpPr/>
            <p:nvPr/>
          </p:nvCxnSpPr>
          <p:spPr>
            <a:xfrm>
              <a:off x="1285161" y="3455156"/>
              <a:ext cx="529299" cy="0"/>
            </a:xfrm>
            <a:prstGeom prst="line">
              <a:avLst/>
            </a:prstGeom>
            <a:grpFill/>
            <a:ln>
              <a:solidFill>
                <a:srgbClr val="FFC00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3" name="Straight Connector 222"/>
            <p:cNvCxnSpPr/>
            <p:nvPr/>
          </p:nvCxnSpPr>
          <p:spPr>
            <a:xfrm flipH="1">
              <a:off x="1608512" y="3468804"/>
              <a:ext cx="578726" cy="0"/>
            </a:xfrm>
            <a:prstGeom prst="line">
              <a:avLst/>
            </a:prstGeom>
            <a:grpFill/>
            <a:ln w="38100">
              <a:solidFill>
                <a:srgbClr val="92D050"/>
              </a:solidFill>
            </a:ln>
            <a:effectLst>
              <a:glow rad="139700">
                <a:schemeClr val="accent4">
                  <a:satMod val="175000"/>
                  <a:alpha val="40000"/>
                </a:schemeClr>
              </a:glow>
            </a:effectLst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7" name="Straight Connector 226"/>
            <p:cNvCxnSpPr/>
            <p:nvPr/>
          </p:nvCxnSpPr>
          <p:spPr>
            <a:xfrm>
              <a:off x="2065356" y="3457431"/>
              <a:ext cx="529299" cy="0"/>
            </a:xfrm>
            <a:prstGeom prst="line">
              <a:avLst/>
            </a:prstGeom>
            <a:grpFill/>
            <a:ln>
              <a:solidFill>
                <a:srgbClr val="FFC00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cxnSp>
        <p:nvCxnSpPr>
          <p:cNvPr id="250" name="Straight Connector 249"/>
          <p:cNvCxnSpPr/>
          <p:nvPr/>
        </p:nvCxnSpPr>
        <p:spPr>
          <a:xfrm>
            <a:off x="2495553" y="4043306"/>
            <a:ext cx="306716" cy="0"/>
          </a:xfrm>
          <a:prstGeom prst="line">
            <a:avLst/>
          </a:prstGeom>
          <a:noFill/>
          <a:ln>
            <a:solidFill>
              <a:srgbClr val="FFC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51" name="Straight Connector 250"/>
          <p:cNvCxnSpPr/>
          <p:nvPr/>
        </p:nvCxnSpPr>
        <p:spPr>
          <a:xfrm flipH="1">
            <a:off x="2682927" y="4050535"/>
            <a:ext cx="335358" cy="0"/>
          </a:xfrm>
          <a:prstGeom prst="line">
            <a:avLst/>
          </a:prstGeom>
          <a:noFill/>
          <a:ln w="38100">
            <a:solidFill>
              <a:srgbClr val="92D050"/>
            </a:solidFill>
          </a:ln>
          <a:effectLst>
            <a:glow rad="139700">
              <a:schemeClr val="accent4">
                <a:satMod val="175000"/>
                <a:alpha val="40000"/>
              </a:schemeClr>
            </a:glow>
          </a:effectLst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52" name="Straight Connector 251"/>
          <p:cNvCxnSpPr/>
          <p:nvPr/>
        </p:nvCxnSpPr>
        <p:spPr>
          <a:xfrm>
            <a:off x="2947658" y="4056154"/>
            <a:ext cx="306716" cy="0"/>
          </a:xfrm>
          <a:prstGeom prst="line">
            <a:avLst/>
          </a:prstGeom>
          <a:noFill/>
          <a:ln>
            <a:solidFill>
              <a:srgbClr val="FFC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57" name="Straight Connector 256"/>
          <p:cNvCxnSpPr>
            <a:stCxn id="313" idx="6"/>
            <a:endCxn id="213" idx="1"/>
          </p:cNvCxnSpPr>
          <p:nvPr/>
        </p:nvCxnSpPr>
        <p:spPr>
          <a:xfrm flipV="1">
            <a:off x="3824068" y="4049768"/>
            <a:ext cx="414233" cy="314"/>
          </a:xfrm>
          <a:prstGeom prst="line">
            <a:avLst/>
          </a:prstGeom>
          <a:ln w="3810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260" name="Group 259"/>
          <p:cNvGrpSpPr/>
          <p:nvPr/>
        </p:nvGrpSpPr>
        <p:grpSpPr>
          <a:xfrm>
            <a:off x="2533789" y="5074278"/>
            <a:ext cx="1309494" cy="13648"/>
            <a:chOff x="1285161" y="3455156"/>
            <a:chExt cx="1309494" cy="13648"/>
          </a:xfrm>
          <a:noFill/>
          <a:effectLst/>
        </p:grpSpPr>
        <p:cxnSp>
          <p:nvCxnSpPr>
            <p:cNvPr id="261" name="Straight Connector 260"/>
            <p:cNvCxnSpPr/>
            <p:nvPr/>
          </p:nvCxnSpPr>
          <p:spPr>
            <a:xfrm>
              <a:off x="1285161" y="3455156"/>
              <a:ext cx="529299" cy="0"/>
            </a:xfrm>
            <a:prstGeom prst="line">
              <a:avLst/>
            </a:prstGeom>
            <a:grpFill/>
            <a:ln>
              <a:solidFill>
                <a:srgbClr val="FFC00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62" name="Straight Connector 261"/>
            <p:cNvCxnSpPr/>
            <p:nvPr/>
          </p:nvCxnSpPr>
          <p:spPr>
            <a:xfrm flipH="1">
              <a:off x="1608512" y="3468804"/>
              <a:ext cx="578726" cy="0"/>
            </a:xfrm>
            <a:prstGeom prst="line">
              <a:avLst/>
            </a:prstGeom>
            <a:grpFill/>
            <a:ln w="38100">
              <a:solidFill>
                <a:srgbClr val="92D050"/>
              </a:solidFill>
            </a:ln>
            <a:effectLst>
              <a:glow rad="139700">
                <a:schemeClr val="accent4">
                  <a:satMod val="175000"/>
                  <a:alpha val="40000"/>
                </a:schemeClr>
              </a:glow>
            </a:effectLst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63" name="Straight Connector 262"/>
            <p:cNvCxnSpPr/>
            <p:nvPr/>
          </p:nvCxnSpPr>
          <p:spPr>
            <a:xfrm>
              <a:off x="2065356" y="3457431"/>
              <a:ext cx="529299" cy="0"/>
            </a:xfrm>
            <a:prstGeom prst="line">
              <a:avLst/>
            </a:prstGeom>
            <a:grpFill/>
            <a:ln>
              <a:solidFill>
                <a:srgbClr val="FFC00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grpSp>
        <p:nvGrpSpPr>
          <p:cNvPr id="14" name="Group 13"/>
          <p:cNvGrpSpPr/>
          <p:nvPr/>
        </p:nvGrpSpPr>
        <p:grpSpPr>
          <a:xfrm>
            <a:off x="4830997" y="4715768"/>
            <a:ext cx="1309494" cy="372158"/>
            <a:chOff x="4830997" y="4715768"/>
            <a:chExt cx="1309494" cy="372158"/>
          </a:xfrm>
        </p:grpSpPr>
        <p:cxnSp>
          <p:nvCxnSpPr>
            <p:cNvPr id="265" name="Straight Connector 264"/>
            <p:cNvCxnSpPr/>
            <p:nvPr/>
          </p:nvCxnSpPr>
          <p:spPr>
            <a:xfrm>
              <a:off x="4830997" y="5074278"/>
              <a:ext cx="529299" cy="0"/>
            </a:xfrm>
            <a:prstGeom prst="line">
              <a:avLst/>
            </a:prstGeom>
            <a:noFill/>
            <a:ln>
              <a:solidFill>
                <a:srgbClr val="FFC00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66" name="Straight Connector 265"/>
            <p:cNvCxnSpPr/>
            <p:nvPr/>
          </p:nvCxnSpPr>
          <p:spPr>
            <a:xfrm flipH="1" flipV="1">
              <a:off x="5321824" y="4715768"/>
              <a:ext cx="411250" cy="372158"/>
            </a:xfrm>
            <a:prstGeom prst="line">
              <a:avLst/>
            </a:prstGeom>
            <a:noFill/>
            <a:ln w="38100">
              <a:solidFill>
                <a:srgbClr val="92D050"/>
              </a:solidFill>
            </a:ln>
            <a:effectLst>
              <a:glow rad="139700">
                <a:schemeClr val="accent4">
                  <a:satMod val="175000"/>
                  <a:alpha val="40000"/>
                </a:schemeClr>
              </a:glow>
            </a:effectLst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67" name="Straight Connector 266"/>
            <p:cNvCxnSpPr/>
            <p:nvPr/>
          </p:nvCxnSpPr>
          <p:spPr>
            <a:xfrm>
              <a:off x="5611192" y="5076553"/>
              <a:ext cx="529299" cy="0"/>
            </a:xfrm>
            <a:prstGeom prst="line">
              <a:avLst/>
            </a:prstGeom>
            <a:noFill/>
            <a:ln>
              <a:solidFill>
                <a:srgbClr val="FFC00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cxnSp>
        <p:nvCxnSpPr>
          <p:cNvPr id="268" name="Straight Connector 267"/>
          <p:cNvCxnSpPr/>
          <p:nvPr/>
        </p:nvCxnSpPr>
        <p:spPr>
          <a:xfrm>
            <a:off x="3843283" y="5074278"/>
            <a:ext cx="986526" cy="0"/>
          </a:xfrm>
          <a:prstGeom prst="line">
            <a:avLst/>
          </a:prstGeom>
          <a:ln w="3810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69" name="Straight Connector 268"/>
          <p:cNvCxnSpPr/>
          <p:nvPr/>
        </p:nvCxnSpPr>
        <p:spPr>
          <a:xfrm>
            <a:off x="4336546" y="5074278"/>
            <a:ext cx="0" cy="381375"/>
          </a:xfrm>
          <a:prstGeom prst="line">
            <a:avLst/>
          </a:prstGeom>
          <a:ln w="3810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70" name="Straight Connector 269"/>
          <p:cNvCxnSpPr/>
          <p:nvPr/>
        </p:nvCxnSpPr>
        <p:spPr>
          <a:xfrm flipV="1">
            <a:off x="4336546" y="5439733"/>
            <a:ext cx="3412243" cy="15920"/>
          </a:xfrm>
          <a:prstGeom prst="line">
            <a:avLst/>
          </a:prstGeom>
          <a:ln w="3810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275" name="Group 274"/>
          <p:cNvGrpSpPr/>
          <p:nvPr/>
        </p:nvGrpSpPr>
        <p:grpSpPr>
          <a:xfrm>
            <a:off x="4792525" y="5907993"/>
            <a:ext cx="1309494" cy="13648"/>
            <a:chOff x="1285161" y="3455156"/>
            <a:chExt cx="1309494" cy="13648"/>
          </a:xfrm>
          <a:noFill/>
          <a:effectLst/>
        </p:grpSpPr>
        <p:cxnSp>
          <p:nvCxnSpPr>
            <p:cNvPr id="276" name="Straight Connector 275"/>
            <p:cNvCxnSpPr/>
            <p:nvPr/>
          </p:nvCxnSpPr>
          <p:spPr>
            <a:xfrm>
              <a:off x="1285161" y="3455156"/>
              <a:ext cx="529299" cy="0"/>
            </a:xfrm>
            <a:prstGeom prst="line">
              <a:avLst/>
            </a:prstGeom>
            <a:grpFill/>
            <a:ln>
              <a:solidFill>
                <a:srgbClr val="FFC00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77" name="Straight Connector 276"/>
            <p:cNvCxnSpPr/>
            <p:nvPr/>
          </p:nvCxnSpPr>
          <p:spPr>
            <a:xfrm flipH="1">
              <a:off x="1608512" y="3468804"/>
              <a:ext cx="578726" cy="0"/>
            </a:xfrm>
            <a:prstGeom prst="line">
              <a:avLst/>
            </a:prstGeom>
            <a:grpFill/>
            <a:ln w="38100">
              <a:solidFill>
                <a:srgbClr val="92D050"/>
              </a:solidFill>
            </a:ln>
            <a:effectLst>
              <a:glow rad="139700">
                <a:schemeClr val="accent4">
                  <a:satMod val="175000"/>
                  <a:alpha val="40000"/>
                </a:schemeClr>
              </a:glow>
            </a:effectLst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78" name="Straight Connector 277"/>
            <p:cNvCxnSpPr/>
            <p:nvPr/>
          </p:nvCxnSpPr>
          <p:spPr>
            <a:xfrm>
              <a:off x="2065356" y="3457431"/>
              <a:ext cx="529299" cy="0"/>
            </a:xfrm>
            <a:prstGeom prst="line">
              <a:avLst/>
            </a:prstGeom>
            <a:grpFill/>
            <a:ln>
              <a:solidFill>
                <a:srgbClr val="FFC00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cxnSp>
        <p:nvCxnSpPr>
          <p:cNvPr id="279" name="Straight Connector 278"/>
          <p:cNvCxnSpPr/>
          <p:nvPr/>
        </p:nvCxnSpPr>
        <p:spPr>
          <a:xfrm>
            <a:off x="3804811" y="5907993"/>
            <a:ext cx="986526" cy="0"/>
          </a:xfrm>
          <a:prstGeom prst="line">
            <a:avLst/>
          </a:prstGeom>
          <a:ln w="3810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80" name="Straight Connector 279"/>
          <p:cNvCxnSpPr/>
          <p:nvPr/>
        </p:nvCxnSpPr>
        <p:spPr>
          <a:xfrm>
            <a:off x="4298074" y="5907993"/>
            <a:ext cx="0" cy="381375"/>
          </a:xfrm>
          <a:prstGeom prst="line">
            <a:avLst/>
          </a:prstGeom>
          <a:ln w="3810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81" name="Straight Connector 280"/>
          <p:cNvCxnSpPr/>
          <p:nvPr/>
        </p:nvCxnSpPr>
        <p:spPr>
          <a:xfrm flipV="1">
            <a:off x="4298074" y="6273448"/>
            <a:ext cx="3412243" cy="15920"/>
          </a:xfrm>
          <a:prstGeom prst="line">
            <a:avLst/>
          </a:prstGeom>
          <a:ln w="3810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82" name="Title 2"/>
          <p:cNvSpPr txBox="1">
            <a:spLocks/>
          </p:cNvSpPr>
          <p:nvPr/>
        </p:nvSpPr>
        <p:spPr>
          <a:xfrm>
            <a:off x="1782580" y="1161073"/>
            <a:ext cx="1280507" cy="329351"/>
          </a:xfrm>
          <a:prstGeom prst="rect">
            <a:avLst/>
          </a:prstGeom>
          <a:noFill/>
          <a:effectLst/>
        </p:spPr>
        <p:txBody>
          <a:bodyPr vert="horz" lIns="91440" tIns="45720" rIns="91440" bIns="45720" rtlCol="0" anchor="b">
            <a:noAutofit/>
          </a:bodyPr>
          <a:lstStyle>
            <a:lvl1pPr algn="l" defTabSz="914400" rtl="0" eaLnBrk="1" latinLnBrk="0" hangingPunct="1">
              <a:lnSpc>
                <a:spcPct val="85000"/>
              </a:lnSpc>
              <a:spcBef>
                <a:spcPct val="0"/>
              </a:spcBef>
              <a:buNone/>
              <a:defRPr sz="7200" kern="1200" spc="-50" baseline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IN" sz="2000" i="1"/>
              <a:t>Bus 1</a:t>
            </a:r>
            <a:endParaRPr lang="en-IN" sz="2000" i="1" dirty="0"/>
          </a:p>
        </p:txBody>
      </p:sp>
      <p:sp>
        <p:nvSpPr>
          <p:cNvPr id="283" name="Title 2"/>
          <p:cNvSpPr txBox="1">
            <a:spLocks/>
          </p:cNvSpPr>
          <p:nvPr/>
        </p:nvSpPr>
        <p:spPr>
          <a:xfrm>
            <a:off x="5874203" y="1275942"/>
            <a:ext cx="1280507" cy="329351"/>
          </a:xfrm>
          <a:prstGeom prst="rect">
            <a:avLst/>
          </a:prstGeom>
          <a:noFill/>
          <a:effectLst/>
        </p:spPr>
        <p:txBody>
          <a:bodyPr vert="horz" lIns="91440" tIns="45720" rIns="91440" bIns="45720" rtlCol="0" anchor="b">
            <a:noAutofit/>
          </a:bodyPr>
          <a:lstStyle>
            <a:lvl1pPr algn="l" defTabSz="914400" rtl="0" eaLnBrk="1" latinLnBrk="0" hangingPunct="1">
              <a:lnSpc>
                <a:spcPct val="85000"/>
              </a:lnSpc>
              <a:spcBef>
                <a:spcPct val="0"/>
              </a:spcBef>
              <a:buNone/>
              <a:defRPr sz="7200" kern="1200" spc="-50" baseline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IN" sz="2000" i="1" dirty="0"/>
              <a:t>Bus 2</a:t>
            </a:r>
          </a:p>
        </p:txBody>
      </p:sp>
      <p:grpSp>
        <p:nvGrpSpPr>
          <p:cNvPr id="284" name="Group 283"/>
          <p:cNvGrpSpPr/>
          <p:nvPr/>
        </p:nvGrpSpPr>
        <p:grpSpPr>
          <a:xfrm>
            <a:off x="2526613" y="5548535"/>
            <a:ext cx="1309494" cy="372158"/>
            <a:chOff x="4830997" y="4715768"/>
            <a:chExt cx="1309494" cy="372158"/>
          </a:xfrm>
        </p:grpSpPr>
        <p:cxnSp>
          <p:nvCxnSpPr>
            <p:cNvPr id="285" name="Straight Connector 284"/>
            <p:cNvCxnSpPr/>
            <p:nvPr/>
          </p:nvCxnSpPr>
          <p:spPr>
            <a:xfrm>
              <a:off x="4830997" y="5074278"/>
              <a:ext cx="529299" cy="0"/>
            </a:xfrm>
            <a:prstGeom prst="line">
              <a:avLst/>
            </a:prstGeom>
            <a:noFill/>
            <a:ln>
              <a:solidFill>
                <a:srgbClr val="FFC00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86" name="Straight Connector 285"/>
            <p:cNvCxnSpPr/>
            <p:nvPr/>
          </p:nvCxnSpPr>
          <p:spPr>
            <a:xfrm flipH="1" flipV="1">
              <a:off x="5321824" y="4715768"/>
              <a:ext cx="411250" cy="372158"/>
            </a:xfrm>
            <a:prstGeom prst="line">
              <a:avLst/>
            </a:prstGeom>
            <a:noFill/>
            <a:ln w="38100">
              <a:solidFill>
                <a:srgbClr val="92D050"/>
              </a:solidFill>
            </a:ln>
            <a:effectLst>
              <a:glow rad="139700">
                <a:schemeClr val="accent4">
                  <a:satMod val="175000"/>
                  <a:alpha val="40000"/>
                </a:schemeClr>
              </a:glow>
            </a:effectLst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87" name="Straight Connector 286"/>
            <p:cNvCxnSpPr/>
            <p:nvPr/>
          </p:nvCxnSpPr>
          <p:spPr>
            <a:xfrm>
              <a:off x="5611192" y="5076553"/>
              <a:ext cx="529299" cy="0"/>
            </a:xfrm>
            <a:prstGeom prst="line">
              <a:avLst/>
            </a:prstGeom>
            <a:noFill/>
            <a:ln>
              <a:solidFill>
                <a:srgbClr val="FFC00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grpSp>
        <p:nvGrpSpPr>
          <p:cNvPr id="288" name="Group 287"/>
          <p:cNvGrpSpPr/>
          <p:nvPr/>
        </p:nvGrpSpPr>
        <p:grpSpPr>
          <a:xfrm>
            <a:off x="4774718" y="1135124"/>
            <a:ext cx="1309494" cy="372158"/>
            <a:chOff x="4830997" y="4715768"/>
            <a:chExt cx="1309494" cy="372158"/>
          </a:xfrm>
        </p:grpSpPr>
        <p:cxnSp>
          <p:nvCxnSpPr>
            <p:cNvPr id="289" name="Straight Connector 288"/>
            <p:cNvCxnSpPr/>
            <p:nvPr/>
          </p:nvCxnSpPr>
          <p:spPr>
            <a:xfrm>
              <a:off x="4830997" y="5074278"/>
              <a:ext cx="529299" cy="0"/>
            </a:xfrm>
            <a:prstGeom prst="line">
              <a:avLst/>
            </a:prstGeom>
            <a:noFill/>
            <a:ln>
              <a:solidFill>
                <a:srgbClr val="FFC00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90" name="Straight Connector 289"/>
            <p:cNvCxnSpPr/>
            <p:nvPr/>
          </p:nvCxnSpPr>
          <p:spPr>
            <a:xfrm flipH="1" flipV="1">
              <a:off x="5321824" y="4715768"/>
              <a:ext cx="411250" cy="372158"/>
            </a:xfrm>
            <a:prstGeom prst="line">
              <a:avLst/>
            </a:prstGeom>
            <a:noFill/>
            <a:ln w="38100">
              <a:solidFill>
                <a:srgbClr val="92D050"/>
              </a:solidFill>
            </a:ln>
            <a:effectLst>
              <a:glow rad="139700">
                <a:schemeClr val="accent4">
                  <a:satMod val="175000"/>
                  <a:alpha val="40000"/>
                </a:schemeClr>
              </a:glow>
            </a:effectLst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91" name="Straight Connector 290"/>
            <p:cNvCxnSpPr/>
            <p:nvPr/>
          </p:nvCxnSpPr>
          <p:spPr>
            <a:xfrm>
              <a:off x="5611192" y="5076553"/>
              <a:ext cx="529299" cy="0"/>
            </a:xfrm>
            <a:prstGeom prst="line">
              <a:avLst/>
            </a:prstGeom>
            <a:noFill/>
            <a:ln>
              <a:solidFill>
                <a:srgbClr val="FFC00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grpSp>
        <p:nvGrpSpPr>
          <p:cNvPr id="292" name="Group 291"/>
          <p:cNvGrpSpPr/>
          <p:nvPr/>
        </p:nvGrpSpPr>
        <p:grpSpPr>
          <a:xfrm>
            <a:off x="2537951" y="2331276"/>
            <a:ext cx="1309494" cy="372158"/>
            <a:chOff x="4830997" y="4715768"/>
            <a:chExt cx="1309494" cy="372158"/>
          </a:xfrm>
        </p:grpSpPr>
        <p:cxnSp>
          <p:nvCxnSpPr>
            <p:cNvPr id="293" name="Straight Connector 292"/>
            <p:cNvCxnSpPr/>
            <p:nvPr/>
          </p:nvCxnSpPr>
          <p:spPr>
            <a:xfrm>
              <a:off x="4830997" y="5074278"/>
              <a:ext cx="529299" cy="0"/>
            </a:xfrm>
            <a:prstGeom prst="line">
              <a:avLst/>
            </a:prstGeom>
            <a:noFill/>
            <a:ln>
              <a:solidFill>
                <a:srgbClr val="FFC00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94" name="Straight Connector 293"/>
            <p:cNvCxnSpPr/>
            <p:nvPr/>
          </p:nvCxnSpPr>
          <p:spPr>
            <a:xfrm flipH="1" flipV="1">
              <a:off x="5321824" y="4715768"/>
              <a:ext cx="411250" cy="372158"/>
            </a:xfrm>
            <a:prstGeom prst="line">
              <a:avLst/>
            </a:prstGeom>
            <a:noFill/>
            <a:ln w="38100">
              <a:solidFill>
                <a:srgbClr val="92D050"/>
              </a:solidFill>
            </a:ln>
            <a:effectLst>
              <a:glow rad="139700">
                <a:schemeClr val="accent4">
                  <a:satMod val="175000"/>
                  <a:alpha val="40000"/>
                </a:schemeClr>
              </a:glow>
            </a:effectLst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95" name="Straight Connector 294"/>
            <p:cNvCxnSpPr/>
            <p:nvPr/>
          </p:nvCxnSpPr>
          <p:spPr>
            <a:xfrm>
              <a:off x="5611192" y="5076553"/>
              <a:ext cx="529299" cy="0"/>
            </a:xfrm>
            <a:prstGeom prst="line">
              <a:avLst/>
            </a:prstGeom>
            <a:noFill/>
            <a:ln>
              <a:solidFill>
                <a:srgbClr val="FFC00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cxnSp>
        <p:nvCxnSpPr>
          <p:cNvPr id="297" name="Straight Connector 296"/>
          <p:cNvCxnSpPr/>
          <p:nvPr/>
        </p:nvCxnSpPr>
        <p:spPr>
          <a:xfrm>
            <a:off x="5439939" y="4050082"/>
            <a:ext cx="285320" cy="0"/>
          </a:xfrm>
          <a:prstGeom prst="line">
            <a:avLst/>
          </a:prstGeom>
          <a:noFill/>
          <a:ln>
            <a:solidFill>
              <a:srgbClr val="FFC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98" name="Straight Connector 297"/>
          <p:cNvCxnSpPr/>
          <p:nvPr/>
        </p:nvCxnSpPr>
        <p:spPr>
          <a:xfrm flipH="1" flipV="1">
            <a:off x="5611192" y="4056154"/>
            <a:ext cx="315015" cy="1061"/>
          </a:xfrm>
          <a:prstGeom prst="line">
            <a:avLst/>
          </a:prstGeom>
          <a:noFill/>
          <a:ln w="38100">
            <a:solidFill>
              <a:srgbClr val="92D050"/>
            </a:solidFill>
          </a:ln>
          <a:effectLst>
            <a:glow rad="139700">
              <a:schemeClr val="accent4">
                <a:satMod val="175000"/>
                <a:alpha val="40000"/>
              </a:schemeClr>
            </a:glow>
          </a:effectLst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99" name="Straight Connector 298"/>
          <p:cNvCxnSpPr/>
          <p:nvPr/>
        </p:nvCxnSpPr>
        <p:spPr>
          <a:xfrm>
            <a:off x="5860505" y="4051271"/>
            <a:ext cx="285320" cy="0"/>
          </a:xfrm>
          <a:prstGeom prst="line">
            <a:avLst/>
          </a:prstGeom>
          <a:noFill/>
          <a:ln>
            <a:solidFill>
              <a:srgbClr val="FFC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08" name="Oval 307"/>
          <p:cNvSpPr/>
          <p:nvPr/>
        </p:nvSpPr>
        <p:spPr>
          <a:xfrm>
            <a:off x="4868341" y="3900186"/>
            <a:ext cx="575371" cy="309338"/>
          </a:xfrm>
          <a:prstGeom prst="ellipse">
            <a:avLst/>
          </a:prstGeom>
          <a:noFill/>
          <a:ln>
            <a:solidFill>
              <a:srgbClr val="FFC000"/>
            </a:solidFill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IN"/>
          </a:p>
        </p:txBody>
      </p:sp>
      <p:sp>
        <p:nvSpPr>
          <p:cNvPr id="311" name="Title 2"/>
          <p:cNvSpPr txBox="1">
            <a:spLocks/>
          </p:cNvSpPr>
          <p:nvPr/>
        </p:nvSpPr>
        <p:spPr>
          <a:xfrm>
            <a:off x="4570325" y="4100763"/>
            <a:ext cx="548062" cy="374928"/>
          </a:xfrm>
          <a:prstGeom prst="rect">
            <a:avLst/>
          </a:prstGeom>
          <a:noFill/>
          <a:effectLst/>
        </p:spPr>
        <p:txBody>
          <a:bodyPr vert="horz" lIns="91440" tIns="45720" rIns="91440" bIns="45720" rtlCol="0" anchor="b">
            <a:noAutofit/>
          </a:bodyPr>
          <a:lstStyle>
            <a:lvl1pPr algn="l" defTabSz="914400" rtl="0" eaLnBrk="1" latinLnBrk="0" hangingPunct="1">
              <a:lnSpc>
                <a:spcPct val="85000"/>
              </a:lnSpc>
              <a:spcBef>
                <a:spcPct val="0"/>
              </a:spcBef>
              <a:buNone/>
              <a:defRPr sz="7200" kern="1200" spc="-50" baseline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IN" sz="2000" i="1" dirty="0"/>
              <a:t>P1</a:t>
            </a:r>
          </a:p>
        </p:txBody>
      </p:sp>
      <p:sp>
        <p:nvSpPr>
          <p:cNvPr id="313" name="Oval 312"/>
          <p:cNvSpPr/>
          <p:nvPr/>
        </p:nvSpPr>
        <p:spPr>
          <a:xfrm>
            <a:off x="3248697" y="3895413"/>
            <a:ext cx="575371" cy="309338"/>
          </a:xfrm>
          <a:prstGeom prst="ellipse">
            <a:avLst/>
          </a:prstGeom>
          <a:noFill/>
          <a:ln>
            <a:solidFill>
              <a:srgbClr val="FFC000"/>
            </a:solidFill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IN"/>
          </a:p>
        </p:txBody>
      </p:sp>
      <p:cxnSp>
        <p:nvCxnSpPr>
          <p:cNvPr id="314" name="Straight Connector 313"/>
          <p:cNvCxnSpPr>
            <a:stCxn id="213" idx="3"/>
            <a:endCxn id="308" idx="2"/>
          </p:cNvCxnSpPr>
          <p:nvPr/>
        </p:nvCxnSpPr>
        <p:spPr>
          <a:xfrm>
            <a:off x="4607532" y="4049768"/>
            <a:ext cx="260809" cy="5087"/>
          </a:xfrm>
          <a:prstGeom prst="line">
            <a:avLst/>
          </a:prstGeom>
          <a:ln w="3810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15" name="Title 2"/>
          <p:cNvSpPr txBox="1">
            <a:spLocks/>
          </p:cNvSpPr>
          <p:nvPr/>
        </p:nvSpPr>
        <p:spPr>
          <a:xfrm>
            <a:off x="3630054" y="4058066"/>
            <a:ext cx="548062" cy="374928"/>
          </a:xfrm>
          <a:prstGeom prst="rect">
            <a:avLst/>
          </a:prstGeom>
          <a:noFill/>
          <a:effectLst/>
        </p:spPr>
        <p:txBody>
          <a:bodyPr vert="horz" lIns="91440" tIns="45720" rIns="91440" bIns="45720" rtlCol="0" anchor="b">
            <a:noAutofit/>
          </a:bodyPr>
          <a:lstStyle>
            <a:lvl1pPr algn="l" defTabSz="914400" rtl="0" eaLnBrk="1" latinLnBrk="0" hangingPunct="1">
              <a:lnSpc>
                <a:spcPct val="85000"/>
              </a:lnSpc>
              <a:spcBef>
                <a:spcPct val="0"/>
              </a:spcBef>
              <a:buNone/>
              <a:defRPr sz="7200" kern="1200" spc="-50" baseline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IN" sz="2000" i="1" dirty="0"/>
              <a:t>P1</a:t>
            </a:r>
          </a:p>
        </p:txBody>
      </p:sp>
      <p:sp>
        <p:nvSpPr>
          <p:cNvPr id="316" name="Rectangle 315"/>
          <p:cNvSpPr/>
          <p:nvPr/>
        </p:nvSpPr>
        <p:spPr>
          <a:xfrm flipV="1">
            <a:off x="4963525" y="4003761"/>
            <a:ext cx="405239" cy="106401"/>
          </a:xfrm>
          <a:prstGeom prst="rect">
            <a:avLst/>
          </a:prstGeom>
          <a:solidFill>
            <a:srgbClr val="92D050"/>
          </a:solidFill>
          <a:ln>
            <a:solidFill>
              <a:srgbClr val="FF0000"/>
            </a:solidFill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IN"/>
          </a:p>
        </p:txBody>
      </p:sp>
      <p:sp>
        <p:nvSpPr>
          <p:cNvPr id="317" name="Rectangle 316"/>
          <p:cNvSpPr/>
          <p:nvPr/>
        </p:nvSpPr>
        <p:spPr>
          <a:xfrm flipV="1">
            <a:off x="3337153" y="3995638"/>
            <a:ext cx="405239" cy="106401"/>
          </a:xfrm>
          <a:prstGeom prst="rect">
            <a:avLst/>
          </a:prstGeom>
          <a:solidFill>
            <a:srgbClr val="92D050"/>
          </a:solidFill>
          <a:ln>
            <a:solidFill>
              <a:srgbClr val="FF0000"/>
            </a:solidFill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IN"/>
          </a:p>
        </p:txBody>
      </p:sp>
      <p:sp>
        <p:nvSpPr>
          <p:cNvPr id="318" name="Title 2"/>
          <p:cNvSpPr txBox="1">
            <a:spLocks/>
          </p:cNvSpPr>
          <p:nvPr/>
        </p:nvSpPr>
        <p:spPr>
          <a:xfrm>
            <a:off x="3775283" y="3515944"/>
            <a:ext cx="1201951" cy="374928"/>
          </a:xfrm>
          <a:prstGeom prst="rect">
            <a:avLst/>
          </a:prstGeom>
          <a:noFill/>
          <a:effectLst/>
        </p:spPr>
        <p:txBody>
          <a:bodyPr vert="horz" lIns="91440" tIns="45720" rIns="91440" bIns="45720" rtlCol="0" anchor="b">
            <a:noAutofit/>
          </a:bodyPr>
          <a:lstStyle>
            <a:lvl1pPr algn="l" defTabSz="914400" rtl="0" eaLnBrk="1" latinLnBrk="0" hangingPunct="1">
              <a:lnSpc>
                <a:spcPct val="85000"/>
              </a:lnSpc>
              <a:spcBef>
                <a:spcPct val="0"/>
              </a:spcBef>
              <a:buNone/>
              <a:defRPr sz="7200" kern="1200" spc="-50" baseline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IN" sz="2000" i="1" dirty="0"/>
              <a:t>Bus Coupler</a:t>
            </a:r>
          </a:p>
        </p:txBody>
      </p:sp>
      <p:sp>
        <p:nvSpPr>
          <p:cNvPr id="319" name="Title 2"/>
          <p:cNvSpPr txBox="1">
            <a:spLocks/>
          </p:cNvSpPr>
          <p:nvPr/>
        </p:nvSpPr>
        <p:spPr>
          <a:xfrm>
            <a:off x="2967547" y="3513662"/>
            <a:ext cx="807736" cy="374928"/>
          </a:xfrm>
          <a:prstGeom prst="rect">
            <a:avLst/>
          </a:prstGeom>
          <a:noFill/>
          <a:effectLst/>
        </p:spPr>
        <p:txBody>
          <a:bodyPr vert="horz" lIns="91440" tIns="45720" rIns="91440" bIns="45720" rtlCol="0" anchor="b">
            <a:noAutofit/>
          </a:bodyPr>
          <a:lstStyle>
            <a:lvl1pPr algn="l" defTabSz="914400" rtl="0" eaLnBrk="1" latinLnBrk="0" hangingPunct="1">
              <a:lnSpc>
                <a:spcPct val="85000"/>
              </a:lnSpc>
              <a:spcBef>
                <a:spcPct val="0"/>
              </a:spcBef>
              <a:buNone/>
              <a:defRPr sz="7200" kern="1200" spc="-50" baseline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IN" sz="2000" i="1" dirty="0"/>
              <a:t>CT1</a:t>
            </a:r>
          </a:p>
        </p:txBody>
      </p:sp>
      <p:sp>
        <p:nvSpPr>
          <p:cNvPr id="320" name="Title 2"/>
          <p:cNvSpPr txBox="1">
            <a:spLocks/>
          </p:cNvSpPr>
          <p:nvPr/>
        </p:nvSpPr>
        <p:spPr>
          <a:xfrm>
            <a:off x="4873333" y="3525258"/>
            <a:ext cx="807736" cy="374928"/>
          </a:xfrm>
          <a:prstGeom prst="rect">
            <a:avLst/>
          </a:prstGeom>
          <a:noFill/>
          <a:effectLst/>
        </p:spPr>
        <p:txBody>
          <a:bodyPr vert="horz" lIns="91440" tIns="45720" rIns="91440" bIns="45720" rtlCol="0" anchor="b">
            <a:noAutofit/>
          </a:bodyPr>
          <a:lstStyle>
            <a:lvl1pPr algn="l" defTabSz="914400" rtl="0" eaLnBrk="1" latinLnBrk="0" hangingPunct="1">
              <a:lnSpc>
                <a:spcPct val="85000"/>
              </a:lnSpc>
              <a:spcBef>
                <a:spcPct val="0"/>
              </a:spcBef>
              <a:buNone/>
              <a:defRPr sz="7200" kern="1200" spc="-50" baseline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IN" sz="2000" i="1" dirty="0"/>
              <a:t>CT2</a:t>
            </a:r>
          </a:p>
        </p:txBody>
      </p:sp>
      <p:sp>
        <p:nvSpPr>
          <p:cNvPr id="150" name="Rectangle 149"/>
          <p:cNvSpPr/>
          <p:nvPr/>
        </p:nvSpPr>
        <p:spPr>
          <a:xfrm>
            <a:off x="6432449" y="3832949"/>
            <a:ext cx="1410964" cy="707886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4000" b="0" cap="none" spc="0" dirty="0">
                <a:ln w="0"/>
                <a:solidFill>
                  <a:srgbClr val="FF0000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2.5 A</a:t>
            </a:r>
          </a:p>
        </p:txBody>
      </p:sp>
      <p:sp>
        <p:nvSpPr>
          <p:cNvPr id="151" name="Rectangle 150"/>
          <p:cNvSpPr/>
          <p:nvPr/>
        </p:nvSpPr>
        <p:spPr>
          <a:xfrm flipH="1">
            <a:off x="2745717" y="4393346"/>
            <a:ext cx="840295" cy="707886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4000" b="0" cap="none" spc="0" dirty="0">
                <a:ln w="0"/>
                <a:solidFill>
                  <a:srgbClr val="FF0000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3A</a:t>
            </a:r>
          </a:p>
        </p:txBody>
      </p:sp>
      <p:sp>
        <p:nvSpPr>
          <p:cNvPr id="152" name="Rectangle 151"/>
          <p:cNvSpPr/>
          <p:nvPr/>
        </p:nvSpPr>
        <p:spPr>
          <a:xfrm flipH="1">
            <a:off x="5235807" y="5324737"/>
            <a:ext cx="840295" cy="707886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4000" b="0" cap="none" spc="0" dirty="0">
                <a:ln w="0"/>
                <a:solidFill>
                  <a:srgbClr val="FF0000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3A</a:t>
            </a:r>
          </a:p>
        </p:txBody>
      </p:sp>
      <p:sp>
        <p:nvSpPr>
          <p:cNvPr id="153" name="Rectangle 152"/>
          <p:cNvSpPr/>
          <p:nvPr/>
        </p:nvSpPr>
        <p:spPr>
          <a:xfrm flipH="1">
            <a:off x="1401447" y="2989920"/>
            <a:ext cx="1268296" cy="707886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4000" b="0" cap="none" spc="0" dirty="0">
                <a:ln w="0"/>
                <a:solidFill>
                  <a:srgbClr val="FF0000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0.5A</a:t>
            </a:r>
          </a:p>
        </p:txBody>
      </p:sp>
      <p:sp>
        <p:nvSpPr>
          <p:cNvPr id="7" name="Bent-Up Arrow 6"/>
          <p:cNvSpPr/>
          <p:nvPr/>
        </p:nvSpPr>
        <p:spPr>
          <a:xfrm>
            <a:off x="3046553" y="4031893"/>
            <a:ext cx="3377487" cy="497933"/>
          </a:xfrm>
          <a:prstGeom prst="bentUpArrow">
            <a:avLst/>
          </a:prstGeom>
          <a:solidFill>
            <a:srgbClr val="FF0000"/>
          </a:solidFill>
          <a:ln>
            <a:solidFill>
              <a:srgbClr val="92D05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IN"/>
          </a:p>
        </p:txBody>
      </p:sp>
      <p:pic>
        <p:nvPicPr>
          <p:cNvPr id="154" name="Picture 4" descr="APTRANSCO ⚡️⚡️ - Electricity Transmission Company - APTRANSCO | LinkedIn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7541" y="17768"/>
            <a:ext cx="1057360" cy="97547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cxnSp>
        <p:nvCxnSpPr>
          <p:cNvPr id="155" name="Straight Connector 154"/>
          <p:cNvCxnSpPr/>
          <p:nvPr/>
        </p:nvCxnSpPr>
        <p:spPr>
          <a:xfrm>
            <a:off x="3843283" y="2697895"/>
            <a:ext cx="986526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57" name="Straight Connector 156"/>
          <p:cNvCxnSpPr/>
          <p:nvPr/>
        </p:nvCxnSpPr>
        <p:spPr>
          <a:xfrm>
            <a:off x="4336546" y="2697895"/>
            <a:ext cx="0" cy="381375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58" name="Straight Connector 157"/>
          <p:cNvCxnSpPr/>
          <p:nvPr/>
        </p:nvCxnSpPr>
        <p:spPr>
          <a:xfrm flipV="1">
            <a:off x="4336546" y="3063350"/>
            <a:ext cx="3412243" cy="1592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" name="Slide Number Placeholder 1">
            <a:extLst>
              <a:ext uri="{FF2B5EF4-FFF2-40B4-BE49-F238E27FC236}">
                <a16:creationId xmlns:a16="http://schemas.microsoft.com/office/drawing/2014/main" id="{8FFD24E2-EE14-B14A-3A36-BDBD0665E5C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>
            <a:normAutofit lnSpcReduction="10000"/>
          </a:bodyPr>
          <a:lstStyle/>
          <a:p>
            <a:fld id="{19C1AEB4-7037-4088-A46E-D96AF956DC0D}" type="slidenum">
              <a:rPr lang="en-IN" smtClean="0"/>
              <a:t>138</a:t>
            </a:fld>
            <a:endParaRPr lang="en-IN"/>
          </a:p>
        </p:txBody>
      </p:sp>
      <p:grpSp>
        <p:nvGrpSpPr>
          <p:cNvPr id="4" name="Group 3">
            <a:extLst>
              <a:ext uri="{FF2B5EF4-FFF2-40B4-BE49-F238E27FC236}">
                <a16:creationId xmlns:a16="http://schemas.microsoft.com/office/drawing/2014/main" id="{42819D84-2D70-C1D4-67A8-E161606E496E}"/>
              </a:ext>
            </a:extLst>
          </p:cNvPr>
          <p:cNvGrpSpPr/>
          <p:nvPr/>
        </p:nvGrpSpPr>
        <p:grpSpPr>
          <a:xfrm>
            <a:off x="11481757" y="74540"/>
            <a:ext cx="620304" cy="653010"/>
            <a:chOff x="8366841" y="1587144"/>
            <a:chExt cx="620304" cy="653010"/>
          </a:xfrm>
        </p:grpSpPr>
        <p:cxnSp>
          <p:nvCxnSpPr>
            <p:cNvPr id="6" name="Straight Connector 5">
              <a:extLst>
                <a:ext uri="{FF2B5EF4-FFF2-40B4-BE49-F238E27FC236}">
                  <a16:creationId xmlns:a16="http://schemas.microsoft.com/office/drawing/2014/main" id="{1C8EB9D2-0694-6CD3-862F-54BC2E7E5615}"/>
                </a:ext>
              </a:extLst>
            </p:cNvPr>
            <p:cNvCxnSpPr/>
            <p:nvPr/>
          </p:nvCxnSpPr>
          <p:spPr>
            <a:xfrm>
              <a:off x="8672017" y="1587144"/>
              <a:ext cx="0" cy="653010"/>
            </a:xfrm>
            <a:prstGeom prst="line">
              <a:avLst/>
            </a:prstGeom>
            <a:effectLst>
              <a:glow rad="63500">
                <a:schemeClr val="accent1">
                  <a:satMod val="175000"/>
                  <a:alpha val="40000"/>
                </a:schemeClr>
              </a:glow>
            </a:effectLst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9" name="Straight Connector 8">
              <a:extLst>
                <a:ext uri="{FF2B5EF4-FFF2-40B4-BE49-F238E27FC236}">
                  <a16:creationId xmlns:a16="http://schemas.microsoft.com/office/drawing/2014/main" id="{C2081611-FB00-12C1-898B-DEEFFA874CA3}"/>
                </a:ext>
              </a:extLst>
            </p:cNvPr>
            <p:cNvCxnSpPr/>
            <p:nvPr/>
          </p:nvCxnSpPr>
          <p:spPr>
            <a:xfrm>
              <a:off x="8366841" y="1917229"/>
              <a:ext cx="620304" cy="0"/>
            </a:xfrm>
            <a:prstGeom prst="line">
              <a:avLst/>
            </a:prstGeom>
            <a:effectLst>
              <a:glow rad="63500">
                <a:schemeClr val="accent1">
                  <a:satMod val="175000"/>
                  <a:alpha val="40000"/>
                </a:schemeClr>
              </a:glow>
            </a:effectLst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grpSp>
        <p:nvGrpSpPr>
          <p:cNvPr id="11" name="Group 10">
            <a:extLst>
              <a:ext uri="{FF2B5EF4-FFF2-40B4-BE49-F238E27FC236}">
                <a16:creationId xmlns:a16="http://schemas.microsoft.com/office/drawing/2014/main" id="{901B7788-15B1-AA49-9329-BA5A9754E80B}"/>
              </a:ext>
            </a:extLst>
          </p:cNvPr>
          <p:cNvGrpSpPr/>
          <p:nvPr/>
        </p:nvGrpSpPr>
        <p:grpSpPr>
          <a:xfrm>
            <a:off x="11157779" y="-216759"/>
            <a:ext cx="1260000" cy="1260000"/>
            <a:chOff x="7064043" y="3066250"/>
            <a:chExt cx="1260000" cy="1260000"/>
          </a:xfrm>
        </p:grpSpPr>
        <p:sp>
          <p:nvSpPr>
            <p:cNvPr id="12" name="Oval 11">
              <a:extLst>
                <a:ext uri="{FF2B5EF4-FFF2-40B4-BE49-F238E27FC236}">
                  <a16:creationId xmlns:a16="http://schemas.microsoft.com/office/drawing/2014/main" id="{2F83CF4D-30AE-BA32-A957-28ADA3425A3B}"/>
                </a:ext>
              </a:extLst>
            </p:cNvPr>
            <p:cNvSpPr/>
            <p:nvPr/>
          </p:nvSpPr>
          <p:spPr>
            <a:xfrm>
              <a:off x="7064043" y="3066250"/>
              <a:ext cx="1260000" cy="1260000"/>
            </a:xfrm>
            <a:prstGeom prst="ellipse">
              <a:avLst/>
            </a:prstGeom>
            <a:noFill/>
            <a:ln>
              <a:solidFill>
                <a:schemeClr val="bg1"/>
              </a:solidFill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IN"/>
            </a:p>
          </p:txBody>
        </p:sp>
        <p:grpSp>
          <p:nvGrpSpPr>
            <p:cNvPr id="13" name="Group 12">
              <a:extLst>
                <a:ext uri="{FF2B5EF4-FFF2-40B4-BE49-F238E27FC236}">
                  <a16:creationId xmlns:a16="http://schemas.microsoft.com/office/drawing/2014/main" id="{45AAF670-5818-DA9C-2844-94B2E934A043}"/>
                </a:ext>
              </a:extLst>
            </p:cNvPr>
            <p:cNvGrpSpPr/>
            <p:nvPr/>
          </p:nvGrpSpPr>
          <p:grpSpPr>
            <a:xfrm>
              <a:off x="7330553" y="3336250"/>
              <a:ext cx="726980" cy="720000"/>
              <a:chOff x="9768840" y="2275840"/>
              <a:chExt cx="726980" cy="720000"/>
            </a:xfrm>
          </p:grpSpPr>
          <p:sp>
            <p:nvSpPr>
              <p:cNvPr id="15" name="Oval 14">
                <a:extLst>
                  <a:ext uri="{FF2B5EF4-FFF2-40B4-BE49-F238E27FC236}">
                    <a16:creationId xmlns:a16="http://schemas.microsoft.com/office/drawing/2014/main" id="{5E1FA6F8-5DCB-5015-502D-0713991F4A32}"/>
                  </a:ext>
                </a:extLst>
              </p:cNvPr>
              <p:cNvSpPr/>
              <p:nvPr/>
            </p:nvSpPr>
            <p:spPr>
              <a:xfrm>
                <a:off x="9768840" y="2275840"/>
                <a:ext cx="720000" cy="720000"/>
              </a:xfrm>
              <a:prstGeom prst="ellipse">
                <a:avLst/>
              </a:prstGeom>
              <a:noFill/>
              <a:ln>
                <a:solidFill>
                  <a:schemeClr val="bg1"/>
                </a:solidFill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IN"/>
              </a:p>
            </p:txBody>
          </p:sp>
          <p:cxnSp>
            <p:nvCxnSpPr>
              <p:cNvPr id="16" name="Straight Arrow Connector 15">
                <a:extLst>
                  <a:ext uri="{FF2B5EF4-FFF2-40B4-BE49-F238E27FC236}">
                    <a16:creationId xmlns:a16="http://schemas.microsoft.com/office/drawing/2014/main" id="{576C0664-02F5-6440-BC82-1EE1528D6A81}"/>
                  </a:ext>
                </a:extLst>
              </p:cNvPr>
              <p:cNvCxnSpPr>
                <a:cxnSpLocks/>
              </p:cNvCxnSpPr>
              <p:nvPr/>
            </p:nvCxnSpPr>
            <p:spPr>
              <a:xfrm rot="7200000">
                <a:off x="9860407" y="2786655"/>
                <a:ext cx="360000" cy="6762"/>
              </a:xfrm>
              <a:prstGeom prst="straightConnector1">
                <a:avLst/>
              </a:prstGeom>
              <a:ln w="38100" cap="rnd">
                <a:solidFill>
                  <a:srgbClr val="FFFF00"/>
                </a:solidFill>
                <a:tailEnd type="triangle"/>
              </a:ln>
            </p:spPr>
            <p:style>
              <a:lnRef idx="2">
                <a:schemeClr val="accent3"/>
              </a:lnRef>
              <a:fillRef idx="0">
                <a:schemeClr val="accent3"/>
              </a:fillRef>
              <a:effectRef idx="1">
                <a:schemeClr val="accent3"/>
              </a:effectRef>
              <a:fontRef idx="minor">
                <a:schemeClr val="tx1"/>
              </a:fontRef>
            </p:style>
          </p:cxnSp>
          <p:cxnSp>
            <p:nvCxnSpPr>
              <p:cNvPr id="17" name="Straight Arrow Connector 16">
                <a:extLst>
                  <a:ext uri="{FF2B5EF4-FFF2-40B4-BE49-F238E27FC236}">
                    <a16:creationId xmlns:a16="http://schemas.microsoft.com/office/drawing/2014/main" id="{A45CF3EC-98AA-E341-B86A-B941DA65F8D6}"/>
                  </a:ext>
                </a:extLst>
              </p:cNvPr>
              <p:cNvCxnSpPr>
                <a:cxnSpLocks/>
              </p:cNvCxnSpPr>
              <p:nvPr/>
            </p:nvCxnSpPr>
            <p:spPr>
              <a:xfrm rot="14400000">
                <a:off x="9861767" y="2473195"/>
                <a:ext cx="360000" cy="6762"/>
              </a:xfrm>
              <a:prstGeom prst="straightConnector1">
                <a:avLst/>
              </a:prstGeom>
              <a:ln w="38100" cap="rnd">
                <a:solidFill>
                  <a:srgbClr val="0070C0"/>
                </a:solidFill>
                <a:tailEnd type="triangle"/>
              </a:ln>
            </p:spPr>
            <p:style>
              <a:lnRef idx="2">
                <a:schemeClr val="accent3"/>
              </a:lnRef>
              <a:fillRef idx="0">
                <a:schemeClr val="accent3"/>
              </a:fillRef>
              <a:effectRef idx="1">
                <a:schemeClr val="accent3"/>
              </a:effectRef>
              <a:fontRef idx="minor">
                <a:schemeClr val="tx1"/>
              </a:fontRef>
            </p:style>
          </p:cxnSp>
          <p:cxnSp>
            <p:nvCxnSpPr>
              <p:cNvPr id="18" name="Straight Arrow Connector 17">
                <a:extLst>
                  <a:ext uri="{FF2B5EF4-FFF2-40B4-BE49-F238E27FC236}">
                    <a16:creationId xmlns:a16="http://schemas.microsoft.com/office/drawing/2014/main" id="{0A5920D9-6DF8-2ABB-7C3E-11467BF1A97C}"/>
                  </a:ext>
                </a:extLst>
              </p:cNvPr>
              <p:cNvCxnSpPr/>
              <p:nvPr/>
            </p:nvCxnSpPr>
            <p:spPr>
              <a:xfrm>
                <a:off x="10135820" y="2629924"/>
                <a:ext cx="360000" cy="6762"/>
              </a:xfrm>
              <a:prstGeom prst="straightConnector1">
                <a:avLst/>
              </a:prstGeom>
              <a:ln w="38100" cap="rnd">
                <a:solidFill>
                  <a:srgbClr val="FF0000"/>
                </a:solidFill>
                <a:tailEnd type="triangle"/>
              </a:ln>
            </p:spPr>
            <p:style>
              <a:lnRef idx="2">
                <a:schemeClr val="accent3"/>
              </a:lnRef>
              <a:fillRef idx="0">
                <a:schemeClr val="accent3"/>
              </a:fillRef>
              <a:effectRef idx="1">
                <a:schemeClr val="accent3"/>
              </a:effectRef>
              <a:fontRef idx="minor">
                <a:schemeClr val="tx1"/>
              </a:fontRef>
            </p:style>
          </p:cxnSp>
        </p:grpSp>
      </p:grpSp>
      <p:sp>
        <p:nvSpPr>
          <p:cNvPr id="19" name="Rectangle 18">
            <a:extLst>
              <a:ext uri="{FF2B5EF4-FFF2-40B4-BE49-F238E27FC236}">
                <a16:creationId xmlns:a16="http://schemas.microsoft.com/office/drawing/2014/main" id="{7A388C81-6495-56E4-804F-A2201971E8F8}"/>
              </a:ext>
            </a:extLst>
          </p:cNvPr>
          <p:cNvSpPr/>
          <p:nvPr/>
        </p:nvSpPr>
        <p:spPr>
          <a:xfrm>
            <a:off x="11033567" y="-86686"/>
            <a:ext cx="513657" cy="405484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2000" b="0" cap="none" spc="0" dirty="0">
                <a:ln w="0"/>
                <a:solidFill>
                  <a:srgbClr val="92D050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120</a:t>
            </a:r>
          </a:p>
        </p:txBody>
      </p:sp>
      <p:sp>
        <p:nvSpPr>
          <p:cNvPr id="20" name="Rectangle 19">
            <a:extLst>
              <a:ext uri="{FF2B5EF4-FFF2-40B4-BE49-F238E27FC236}">
                <a16:creationId xmlns:a16="http://schemas.microsoft.com/office/drawing/2014/main" id="{D120D7A0-C941-0641-BBCE-9F1E22675C47}"/>
              </a:ext>
            </a:extLst>
          </p:cNvPr>
          <p:cNvSpPr/>
          <p:nvPr/>
        </p:nvSpPr>
        <p:spPr>
          <a:xfrm>
            <a:off x="11077769" y="566219"/>
            <a:ext cx="513657" cy="405484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2000" b="0" cap="none" spc="0" dirty="0">
                <a:ln w="0"/>
                <a:solidFill>
                  <a:srgbClr val="92D050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240</a:t>
            </a:r>
          </a:p>
        </p:txBody>
      </p:sp>
    </p:spTree>
    <p:extLst>
      <p:ext uri="{BB962C8B-B14F-4D97-AF65-F5344CB8AC3E}">
        <p14:creationId xmlns:p14="http://schemas.microsoft.com/office/powerpoint/2010/main" val="7379292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0">
        <p:cut/>
      </p:transition>
    </mc:Choice>
    <mc:Fallback xmlns="">
      <p:transition>
        <p:cut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8" presetClass="emph" presetSubtype="0" repeatCount="indefinite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Rot by="-21600000">
                                      <p:cBhvr>
                                        <p:cTn id="6" dur="20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2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2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7" dur="500" fill="hold"/>
                                        <p:tgtEl>
                                          <p:spTgt spid="23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500" fill="hold"/>
                                        <p:tgtEl>
                                          <p:spTgt spid="23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9" dur="500"/>
                                        <p:tgtEl>
                                          <p:spTgt spid="23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15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15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15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15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6" dur="500" fill="hold"/>
                                        <p:tgtEl>
                                          <p:spTgt spid="15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15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8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0" dur="500" fill="hold"/>
                                        <p:tgtEl>
                                          <p:spTgt spid="15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1" dur="500" fill="hold"/>
                                        <p:tgtEl>
                                          <p:spTgt spid="15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2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5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11" grpId="0"/>
      <p:bldP spid="232" grpId="0"/>
      <p:bldP spid="150" grpId="0"/>
      <p:bldP spid="151" grpId="0"/>
      <p:bldP spid="152" grpId="0"/>
      <p:bldP spid="153" grpId="0"/>
      <p:bldP spid="7" grpId="0" animBg="1"/>
    </p:bldLst>
  </p:timing>
</p:sld>
</file>

<file path=ppt/slides/slide13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/>
          <p:cNvSpPr>
            <a:spLocks noGrp="1"/>
          </p:cNvSpPr>
          <p:nvPr>
            <p:ph type="ctrTitle"/>
          </p:nvPr>
        </p:nvSpPr>
        <p:spPr>
          <a:xfrm>
            <a:off x="3456651" y="41795"/>
            <a:ext cx="3798778" cy="364618"/>
          </a:xfrm>
        </p:spPr>
        <p:txBody>
          <a:bodyPr>
            <a:normAutofit fontScale="90000"/>
          </a:bodyPr>
          <a:lstStyle/>
          <a:p>
            <a:pPr algn="ctr"/>
            <a:r>
              <a:rPr lang="en-IN" sz="2600" i="1" u="sng" dirty="0"/>
              <a:t>220 kV Bus bar protection</a:t>
            </a:r>
          </a:p>
        </p:txBody>
      </p:sp>
      <p:sp>
        <p:nvSpPr>
          <p:cNvPr id="118" name="Rectangle 117"/>
          <p:cNvSpPr/>
          <p:nvPr/>
        </p:nvSpPr>
        <p:spPr>
          <a:xfrm flipH="1" flipV="1">
            <a:off x="2101113" y="1058365"/>
            <a:ext cx="758471" cy="264014"/>
          </a:xfrm>
          <a:prstGeom prst="rect">
            <a:avLst/>
          </a:prstGeom>
          <a:solidFill>
            <a:srgbClr val="92D050"/>
          </a:solidFill>
          <a:ln>
            <a:solidFill>
              <a:srgbClr val="FF0000"/>
            </a:solidFill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IN"/>
          </a:p>
        </p:txBody>
      </p:sp>
      <p:sp>
        <p:nvSpPr>
          <p:cNvPr id="119" name="Title 2"/>
          <p:cNvSpPr txBox="1">
            <a:spLocks/>
          </p:cNvSpPr>
          <p:nvPr/>
        </p:nvSpPr>
        <p:spPr>
          <a:xfrm>
            <a:off x="1919446" y="1404267"/>
            <a:ext cx="476115" cy="205332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>
            <a:lvl1pPr algn="l" defTabSz="914400" rtl="0" eaLnBrk="1" latinLnBrk="0" hangingPunct="1">
              <a:lnSpc>
                <a:spcPct val="85000"/>
              </a:lnSpc>
              <a:spcBef>
                <a:spcPct val="0"/>
              </a:spcBef>
              <a:buNone/>
              <a:defRPr sz="7200" kern="1200" spc="-50" baseline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IN" sz="1600" i="1" dirty="0"/>
              <a:t>S1</a:t>
            </a:r>
          </a:p>
        </p:txBody>
      </p:sp>
      <p:sp>
        <p:nvSpPr>
          <p:cNvPr id="120" name="Title 2"/>
          <p:cNvSpPr txBox="1">
            <a:spLocks/>
          </p:cNvSpPr>
          <p:nvPr/>
        </p:nvSpPr>
        <p:spPr>
          <a:xfrm>
            <a:off x="2477449" y="1404266"/>
            <a:ext cx="552212" cy="205333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>
            <a:lvl1pPr algn="l" defTabSz="914400" rtl="0" eaLnBrk="1" latinLnBrk="0" hangingPunct="1">
              <a:lnSpc>
                <a:spcPct val="85000"/>
              </a:lnSpc>
              <a:spcBef>
                <a:spcPct val="0"/>
              </a:spcBef>
              <a:buNone/>
              <a:defRPr sz="7200" kern="1200" spc="-50" baseline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IN" sz="1600" i="1" dirty="0"/>
              <a:t>S2</a:t>
            </a:r>
          </a:p>
        </p:txBody>
      </p:sp>
      <p:sp>
        <p:nvSpPr>
          <p:cNvPr id="121" name="Title 2"/>
          <p:cNvSpPr txBox="1">
            <a:spLocks/>
          </p:cNvSpPr>
          <p:nvPr/>
        </p:nvSpPr>
        <p:spPr>
          <a:xfrm>
            <a:off x="2201343" y="1157989"/>
            <a:ext cx="552212" cy="205333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>
            <a:lvl1pPr algn="l" defTabSz="914400" rtl="0" eaLnBrk="1" latinLnBrk="0" hangingPunct="1">
              <a:lnSpc>
                <a:spcPct val="85000"/>
              </a:lnSpc>
              <a:spcBef>
                <a:spcPct val="0"/>
              </a:spcBef>
              <a:buNone/>
              <a:defRPr sz="7200" kern="1200" spc="-50" baseline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IN" sz="1600" i="1" dirty="0">
                <a:solidFill>
                  <a:schemeClr val="bg1"/>
                </a:solidFill>
              </a:rPr>
              <a:t>F 1</a:t>
            </a:r>
          </a:p>
        </p:txBody>
      </p:sp>
      <p:sp>
        <p:nvSpPr>
          <p:cNvPr id="122" name="Rectangle 121"/>
          <p:cNvSpPr/>
          <p:nvPr/>
        </p:nvSpPr>
        <p:spPr>
          <a:xfrm flipH="1" flipV="1">
            <a:off x="2100204" y="1838565"/>
            <a:ext cx="758471" cy="264014"/>
          </a:xfrm>
          <a:prstGeom prst="rect">
            <a:avLst/>
          </a:prstGeom>
          <a:solidFill>
            <a:srgbClr val="92D050"/>
          </a:solidFill>
          <a:ln>
            <a:solidFill>
              <a:srgbClr val="FF0000"/>
            </a:solidFill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IN"/>
          </a:p>
        </p:txBody>
      </p:sp>
      <p:sp>
        <p:nvSpPr>
          <p:cNvPr id="141" name="Title 2"/>
          <p:cNvSpPr txBox="1">
            <a:spLocks/>
          </p:cNvSpPr>
          <p:nvPr/>
        </p:nvSpPr>
        <p:spPr>
          <a:xfrm>
            <a:off x="1918537" y="2184467"/>
            <a:ext cx="476115" cy="205332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>
            <a:lvl1pPr algn="l" defTabSz="914400" rtl="0" eaLnBrk="1" latinLnBrk="0" hangingPunct="1">
              <a:lnSpc>
                <a:spcPct val="85000"/>
              </a:lnSpc>
              <a:spcBef>
                <a:spcPct val="0"/>
              </a:spcBef>
              <a:buNone/>
              <a:defRPr sz="7200" kern="1200" spc="-50" baseline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IN" sz="1600" i="1" dirty="0"/>
              <a:t>S1</a:t>
            </a:r>
          </a:p>
        </p:txBody>
      </p:sp>
      <p:sp>
        <p:nvSpPr>
          <p:cNvPr id="145" name="Title 2"/>
          <p:cNvSpPr txBox="1">
            <a:spLocks/>
          </p:cNvSpPr>
          <p:nvPr/>
        </p:nvSpPr>
        <p:spPr>
          <a:xfrm>
            <a:off x="2476540" y="2184466"/>
            <a:ext cx="552212" cy="205333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>
            <a:lvl1pPr algn="l" defTabSz="914400" rtl="0" eaLnBrk="1" latinLnBrk="0" hangingPunct="1">
              <a:lnSpc>
                <a:spcPct val="85000"/>
              </a:lnSpc>
              <a:spcBef>
                <a:spcPct val="0"/>
              </a:spcBef>
              <a:buNone/>
              <a:defRPr sz="7200" kern="1200" spc="-50" baseline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IN" sz="1600" i="1" dirty="0"/>
              <a:t>S2</a:t>
            </a:r>
          </a:p>
        </p:txBody>
      </p:sp>
      <p:sp>
        <p:nvSpPr>
          <p:cNvPr id="155" name="Title 2"/>
          <p:cNvSpPr txBox="1">
            <a:spLocks/>
          </p:cNvSpPr>
          <p:nvPr/>
        </p:nvSpPr>
        <p:spPr>
          <a:xfrm>
            <a:off x="2200434" y="1938189"/>
            <a:ext cx="552212" cy="205333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>
            <a:lvl1pPr algn="l" defTabSz="914400" rtl="0" eaLnBrk="1" latinLnBrk="0" hangingPunct="1">
              <a:lnSpc>
                <a:spcPct val="85000"/>
              </a:lnSpc>
              <a:spcBef>
                <a:spcPct val="0"/>
              </a:spcBef>
              <a:buNone/>
              <a:defRPr sz="7200" kern="1200" spc="-50" baseline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IN" sz="1600" i="1" dirty="0">
                <a:solidFill>
                  <a:schemeClr val="bg1"/>
                </a:solidFill>
              </a:rPr>
              <a:t>F 2</a:t>
            </a:r>
          </a:p>
        </p:txBody>
      </p:sp>
      <p:sp>
        <p:nvSpPr>
          <p:cNvPr id="156" name="Rectangle 155"/>
          <p:cNvSpPr/>
          <p:nvPr/>
        </p:nvSpPr>
        <p:spPr>
          <a:xfrm flipH="1" flipV="1">
            <a:off x="2107824" y="2639005"/>
            <a:ext cx="758471" cy="264014"/>
          </a:xfrm>
          <a:prstGeom prst="rect">
            <a:avLst/>
          </a:prstGeom>
          <a:solidFill>
            <a:srgbClr val="92D050"/>
          </a:solidFill>
          <a:ln>
            <a:solidFill>
              <a:srgbClr val="FF0000"/>
            </a:solidFill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IN"/>
          </a:p>
        </p:txBody>
      </p:sp>
      <p:sp>
        <p:nvSpPr>
          <p:cNvPr id="157" name="Title 2"/>
          <p:cNvSpPr txBox="1">
            <a:spLocks/>
          </p:cNvSpPr>
          <p:nvPr/>
        </p:nvSpPr>
        <p:spPr>
          <a:xfrm>
            <a:off x="1926157" y="2984907"/>
            <a:ext cx="476115" cy="205332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>
            <a:lvl1pPr algn="l" defTabSz="914400" rtl="0" eaLnBrk="1" latinLnBrk="0" hangingPunct="1">
              <a:lnSpc>
                <a:spcPct val="85000"/>
              </a:lnSpc>
              <a:spcBef>
                <a:spcPct val="0"/>
              </a:spcBef>
              <a:buNone/>
              <a:defRPr sz="7200" kern="1200" spc="-50" baseline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IN" sz="1600" i="1" dirty="0"/>
              <a:t>S1</a:t>
            </a:r>
          </a:p>
        </p:txBody>
      </p:sp>
      <p:sp>
        <p:nvSpPr>
          <p:cNvPr id="168" name="Title 2"/>
          <p:cNvSpPr txBox="1">
            <a:spLocks/>
          </p:cNvSpPr>
          <p:nvPr/>
        </p:nvSpPr>
        <p:spPr>
          <a:xfrm>
            <a:off x="2484160" y="2984906"/>
            <a:ext cx="552212" cy="205333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>
            <a:lvl1pPr algn="l" defTabSz="914400" rtl="0" eaLnBrk="1" latinLnBrk="0" hangingPunct="1">
              <a:lnSpc>
                <a:spcPct val="85000"/>
              </a:lnSpc>
              <a:spcBef>
                <a:spcPct val="0"/>
              </a:spcBef>
              <a:buNone/>
              <a:defRPr sz="7200" kern="1200" spc="-50" baseline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IN" sz="1600" i="1" dirty="0"/>
              <a:t>S2</a:t>
            </a:r>
          </a:p>
        </p:txBody>
      </p:sp>
      <p:sp>
        <p:nvSpPr>
          <p:cNvPr id="169" name="Title 2"/>
          <p:cNvSpPr txBox="1">
            <a:spLocks/>
          </p:cNvSpPr>
          <p:nvPr/>
        </p:nvSpPr>
        <p:spPr>
          <a:xfrm>
            <a:off x="2208054" y="2738629"/>
            <a:ext cx="552212" cy="205333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>
            <a:lvl1pPr algn="l" defTabSz="914400" rtl="0" eaLnBrk="1" latinLnBrk="0" hangingPunct="1">
              <a:lnSpc>
                <a:spcPct val="85000"/>
              </a:lnSpc>
              <a:spcBef>
                <a:spcPct val="0"/>
              </a:spcBef>
              <a:buNone/>
              <a:defRPr sz="7200" kern="1200" spc="-50" baseline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IN" sz="1600" i="1" dirty="0">
                <a:solidFill>
                  <a:schemeClr val="bg1"/>
                </a:solidFill>
              </a:rPr>
              <a:t>F 3</a:t>
            </a:r>
          </a:p>
        </p:txBody>
      </p:sp>
      <p:sp>
        <p:nvSpPr>
          <p:cNvPr id="174" name="Rectangle 173"/>
          <p:cNvSpPr/>
          <p:nvPr/>
        </p:nvSpPr>
        <p:spPr>
          <a:xfrm flipH="1" flipV="1">
            <a:off x="2092584" y="3513941"/>
            <a:ext cx="758471" cy="264014"/>
          </a:xfrm>
          <a:prstGeom prst="rect">
            <a:avLst/>
          </a:prstGeom>
          <a:solidFill>
            <a:srgbClr val="92D050"/>
          </a:solidFill>
          <a:ln>
            <a:solidFill>
              <a:srgbClr val="FF0000"/>
            </a:solidFill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IN"/>
          </a:p>
        </p:txBody>
      </p:sp>
      <p:sp>
        <p:nvSpPr>
          <p:cNvPr id="175" name="Title 2"/>
          <p:cNvSpPr txBox="1">
            <a:spLocks/>
          </p:cNvSpPr>
          <p:nvPr/>
        </p:nvSpPr>
        <p:spPr>
          <a:xfrm>
            <a:off x="1910917" y="3859843"/>
            <a:ext cx="476115" cy="205332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>
            <a:lvl1pPr algn="l" defTabSz="914400" rtl="0" eaLnBrk="1" latinLnBrk="0" hangingPunct="1">
              <a:lnSpc>
                <a:spcPct val="85000"/>
              </a:lnSpc>
              <a:spcBef>
                <a:spcPct val="0"/>
              </a:spcBef>
              <a:buNone/>
              <a:defRPr sz="7200" kern="1200" spc="-50" baseline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IN" sz="1600" i="1" dirty="0"/>
              <a:t>S1</a:t>
            </a:r>
          </a:p>
        </p:txBody>
      </p:sp>
      <p:sp>
        <p:nvSpPr>
          <p:cNvPr id="188" name="Title 2"/>
          <p:cNvSpPr txBox="1">
            <a:spLocks/>
          </p:cNvSpPr>
          <p:nvPr/>
        </p:nvSpPr>
        <p:spPr>
          <a:xfrm>
            <a:off x="2468920" y="3859842"/>
            <a:ext cx="552212" cy="205333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>
            <a:lvl1pPr algn="l" defTabSz="914400" rtl="0" eaLnBrk="1" latinLnBrk="0" hangingPunct="1">
              <a:lnSpc>
                <a:spcPct val="85000"/>
              </a:lnSpc>
              <a:spcBef>
                <a:spcPct val="0"/>
              </a:spcBef>
              <a:buNone/>
              <a:defRPr sz="7200" kern="1200" spc="-50" baseline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IN" sz="1600" i="1" dirty="0"/>
              <a:t>S2</a:t>
            </a:r>
          </a:p>
        </p:txBody>
      </p:sp>
      <p:sp>
        <p:nvSpPr>
          <p:cNvPr id="217" name="Title 2"/>
          <p:cNvSpPr txBox="1">
            <a:spLocks/>
          </p:cNvSpPr>
          <p:nvPr/>
        </p:nvSpPr>
        <p:spPr>
          <a:xfrm>
            <a:off x="2192814" y="3613565"/>
            <a:ext cx="552212" cy="205333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>
            <a:lvl1pPr algn="l" defTabSz="914400" rtl="0" eaLnBrk="1" latinLnBrk="0" hangingPunct="1">
              <a:lnSpc>
                <a:spcPct val="85000"/>
              </a:lnSpc>
              <a:spcBef>
                <a:spcPct val="0"/>
              </a:spcBef>
              <a:buNone/>
              <a:defRPr sz="7200" kern="1200" spc="-50" baseline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IN" sz="1600" i="1" dirty="0">
                <a:solidFill>
                  <a:schemeClr val="bg1"/>
                </a:solidFill>
              </a:rPr>
              <a:t>F 4</a:t>
            </a:r>
          </a:p>
        </p:txBody>
      </p:sp>
      <p:sp>
        <p:nvSpPr>
          <p:cNvPr id="224" name="Rectangle 223"/>
          <p:cNvSpPr/>
          <p:nvPr/>
        </p:nvSpPr>
        <p:spPr>
          <a:xfrm flipH="1" flipV="1">
            <a:off x="2107824" y="4517736"/>
            <a:ext cx="758471" cy="264014"/>
          </a:xfrm>
          <a:prstGeom prst="rect">
            <a:avLst/>
          </a:prstGeom>
          <a:solidFill>
            <a:srgbClr val="92D050"/>
          </a:solidFill>
          <a:ln>
            <a:solidFill>
              <a:srgbClr val="FF0000"/>
            </a:solidFill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IN"/>
          </a:p>
        </p:txBody>
      </p:sp>
      <p:sp>
        <p:nvSpPr>
          <p:cNvPr id="225" name="Title 2"/>
          <p:cNvSpPr txBox="1">
            <a:spLocks/>
          </p:cNvSpPr>
          <p:nvPr/>
        </p:nvSpPr>
        <p:spPr>
          <a:xfrm>
            <a:off x="1926157" y="4863638"/>
            <a:ext cx="476115" cy="205332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>
            <a:lvl1pPr algn="l" defTabSz="914400" rtl="0" eaLnBrk="1" latinLnBrk="0" hangingPunct="1">
              <a:lnSpc>
                <a:spcPct val="85000"/>
              </a:lnSpc>
              <a:spcBef>
                <a:spcPct val="0"/>
              </a:spcBef>
              <a:buNone/>
              <a:defRPr sz="7200" kern="1200" spc="-50" baseline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IN" sz="1600" i="1" dirty="0"/>
              <a:t>S1</a:t>
            </a:r>
          </a:p>
        </p:txBody>
      </p:sp>
      <p:sp>
        <p:nvSpPr>
          <p:cNvPr id="226" name="Title 2"/>
          <p:cNvSpPr txBox="1">
            <a:spLocks/>
          </p:cNvSpPr>
          <p:nvPr/>
        </p:nvSpPr>
        <p:spPr>
          <a:xfrm>
            <a:off x="2484160" y="4863637"/>
            <a:ext cx="552212" cy="205333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>
            <a:lvl1pPr algn="l" defTabSz="914400" rtl="0" eaLnBrk="1" latinLnBrk="0" hangingPunct="1">
              <a:lnSpc>
                <a:spcPct val="85000"/>
              </a:lnSpc>
              <a:spcBef>
                <a:spcPct val="0"/>
              </a:spcBef>
              <a:buNone/>
              <a:defRPr sz="7200" kern="1200" spc="-50" baseline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IN" sz="1600" i="1" dirty="0"/>
              <a:t>S2</a:t>
            </a:r>
          </a:p>
        </p:txBody>
      </p:sp>
      <p:sp>
        <p:nvSpPr>
          <p:cNvPr id="227" name="Title 2"/>
          <p:cNvSpPr txBox="1">
            <a:spLocks/>
          </p:cNvSpPr>
          <p:nvPr/>
        </p:nvSpPr>
        <p:spPr>
          <a:xfrm>
            <a:off x="2208053" y="4637580"/>
            <a:ext cx="664951" cy="185113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>
            <a:lvl1pPr algn="l" defTabSz="914400" rtl="0" eaLnBrk="1" latinLnBrk="0" hangingPunct="1">
              <a:lnSpc>
                <a:spcPct val="85000"/>
              </a:lnSpc>
              <a:spcBef>
                <a:spcPct val="0"/>
              </a:spcBef>
              <a:buNone/>
              <a:defRPr sz="7200" kern="1200" spc="-50" baseline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IN" sz="1600" i="1" dirty="0">
                <a:solidFill>
                  <a:schemeClr val="bg1"/>
                </a:solidFill>
              </a:rPr>
              <a:t>CT 1</a:t>
            </a:r>
          </a:p>
        </p:txBody>
      </p:sp>
      <p:sp>
        <p:nvSpPr>
          <p:cNvPr id="6" name="Oval 5"/>
          <p:cNvSpPr/>
          <p:nvPr/>
        </p:nvSpPr>
        <p:spPr>
          <a:xfrm>
            <a:off x="7255428" y="5510686"/>
            <a:ext cx="888365" cy="560100"/>
          </a:xfrm>
          <a:prstGeom prst="ellipse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IN"/>
          </a:p>
        </p:txBody>
      </p:sp>
      <p:sp>
        <p:nvSpPr>
          <p:cNvPr id="228" name="Title 2"/>
          <p:cNvSpPr txBox="1">
            <a:spLocks/>
          </p:cNvSpPr>
          <p:nvPr/>
        </p:nvSpPr>
        <p:spPr>
          <a:xfrm>
            <a:off x="7331943" y="5841144"/>
            <a:ext cx="679943" cy="240337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>
            <a:lvl1pPr algn="l" defTabSz="914400" rtl="0" eaLnBrk="1" latinLnBrk="0" hangingPunct="1">
              <a:lnSpc>
                <a:spcPct val="85000"/>
              </a:lnSpc>
              <a:spcBef>
                <a:spcPct val="0"/>
              </a:spcBef>
              <a:buNone/>
              <a:defRPr sz="7200" kern="1200" spc="-50" baseline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IN" sz="1600" i="1" dirty="0">
                <a:solidFill>
                  <a:srgbClr val="FFFF00"/>
                </a:solidFill>
              </a:rPr>
              <a:t>87 R - A</a:t>
            </a:r>
          </a:p>
        </p:txBody>
      </p:sp>
      <p:cxnSp>
        <p:nvCxnSpPr>
          <p:cNvPr id="12" name="Elbow Connector 11"/>
          <p:cNvCxnSpPr>
            <a:stCxn id="118" idx="3"/>
          </p:cNvCxnSpPr>
          <p:nvPr/>
        </p:nvCxnSpPr>
        <p:spPr>
          <a:xfrm rot="10800000" flipV="1">
            <a:off x="1073855" y="1190372"/>
            <a:ext cx="1027258" cy="5116440"/>
          </a:xfrm>
          <a:prstGeom prst="bentConnector2">
            <a:avLst/>
          </a:prstGeom>
          <a:ln>
            <a:solidFill>
              <a:srgbClr val="FFFF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8" name="Straight Connector 17"/>
          <p:cNvCxnSpPr>
            <a:stCxn id="122" idx="3"/>
          </p:cNvCxnSpPr>
          <p:nvPr/>
        </p:nvCxnSpPr>
        <p:spPr>
          <a:xfrm flipH="1">
            <a:off x="1101962" y="1970572"/>
            <a:ext cx="998242" cy="15155"/>
          </a:xfrm>
          <a:prstGeom prst="line">
            <a:avLst/>
          </a:prstGeom>
          <a:ln>
            <a:solidFill>
              <a:srgbClr val="FFFF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32" name="Straight Connector 231"/>
          <p:cNvCxnSpPr/>
          <p:nvPr/>
        </p:nvCxnSpPr>
        <p:spPr>
          <a:xfrm flipH="1">
            <a:off x="1101962" y="2806687"/>
            <a:ext cx="998242" cy="15155"/>
          </a:xfrm>
          <a:prstGeom prst="line">
            <a:avLst/>
          </a:prstGeom>
          <a:ln>
            <a:solidFill>
              <a:srgbClr val="FFFF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34" name="Straight Connector 233"/>
          <p:cNvCxnSpPr/>
          <p:nvPr/>
        </p:nvCxnSpPr>
        <p:spPr>
          <a:xfrm flipH="1">
            <a:off x="1101962" y="3681718"/>
            <a:ext cx="998242" cy="15155"/>
          </a:xfrm>
          <a:prstGeom prst="line">
            <a:avLst/>
          </a:prstGeom>
          <a:ln>
            <a:solidFill>
              <a:srgbClr val="FFFF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36" name="Straight Connector 235"/>
          <p:cNvCxnSpPr/>
          <p:nvPr/>
        </p:nvCxnSpPr>
        <p:spPr>
          <a:xfrm flipH="1">
            <a:off x="1109582" y="4661546"/>
            <a:ext cx="998242" cy="15155"/>
          </a:xfrm>
          <a:prstGeom prst="line">
            <a:avLst/>
          </a:prstGeom>
          <a:ln>
            <a:solidFill>
              <a:srgbClr val="FFFF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37" name="Straight Connector 236"/>
          <p:cNvCxnSpPr/>
          <p:nvPr/>
        </p:nvCxnSpPr>
        <p:spPr>
          <a:xfrm flipH="1" flipV="1">
            <a:off x="2866297" y="4661546"/>
            <a:ext cx="6872566" cy="14353"/>
          </a:xfrm>
          <a:prstGeom prst="line">
            <a:avLst/>
          </a:prstGeom>
          <a:ln w="38100">
            <a:solidFill>
              <a:srgbClr val="FFFF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6" name="Left Arrow 25"/>
          <p:cNvSpPr/>
          <p:nvPr/>
        </p:nvSpPr>
        <p:spPr>
          <a:xfrm>
            <a:off x="1315968" y="2726018"/>
            <a:ext cx="485775" cy="205333"/>
          </a:xfrm>
          <a:prstGeom prst="leftArrow">
            <a:avLst/>
          </a:prstGeom>
          <a:solidFill>
            <a:srgbClr val="FF5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IN"/>
          </a:p>
        </p:txBody>
      </p:sp>
      <p:sp>
        <p:nvSpPr>
          <p:cNvPr id="239" name="Left Arrow 238"/>
          <p:cNvSpPr/>
          <p:nvPr/>
        </p:nvSpPr>
        <p:spPr>
          <a:xfrm flipH="1">
            <a:off x="3143092" y="1004080"/>
            <a:ext cx="485775" cy="364271"/>
          </a:xfrm>
          <a:prstGeom prst="leftArrow">
            <a:avLst/>
          </a:prstGeom>
          <a:solidFill>
            <a:srgbClr val="FF0000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IN"/>
          </a:p>
        </p:txBody>
      </p:sp>
      <p:sp>
        <p:nvSpPr>
          <p:cNvPr id="240" name="Left Arrow 239"/>
          <p:cNvSpPr/>
          <p:nvPr/>
        </p:nvSpPr>
        <p:spPr>
          <a:xfrm flipH="1">
            <a:off x="3124659" y="1792904"/>
            <a:ext cx="485775" cy="364271"/>
          </a:xfrm>
          <a:prstGeom prst="leftArrow">
            <a:avLst/>
          </a:prstGeom>
          <a:solidFill>
            <a:srgbClr val="FF0000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IN"/>
          </a:p>
        </p:txBody>
      </p:sp>
      <p:sp>
        <p:nvSpPr>
          <p:cNvPr id="243" name="Rectangle 242"/>
          <p:cNvSpPr/>
          <p:nvPr/>
        </p:nvSpPr>
        <p:spPr>
          <a:xfrm>
            <a:off x="7095774" y="784774"/>
            <a:ext cx="669370" cy="400110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en-US" sz="2000" dirty="0">
                <a:ln w="0"/>
                <a:solidFill>
                  <a:srgbClr val="FFFF00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+3A</a:t>
            </a:r>
            <a:endParaRPr lang="en-US" sz="2000" b="0" cap="none" spc="0" dirty="0">
              <a:ln w="0"/>
              <a:solidFill>
                <a:srgbClr val="FFFF00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</a:endParaRPr>
          </a:p>
        </p:txBody>
      </p:sp>
      <p:sp>
        <p:nvSpPr>
          <p:cNvPr id="244" name="Rectangle 243"/>
          <p:cNvSpPr/>
          <p:nvPr/>
        </p:nvSpPr>
        <p:spPr>
          <a:xfrm>
            <a:off x="9073107" y="1911582"/>
            <a:ext cx="668774" cy="40011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2000" b="0" cap="none" spc="0" dirty="0">
                <a:ln w="0"/>
                <a:solidFill>
                  <a:srgbClr val="FFFF00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+3A</a:t>
            </a:r>
          </a:p>
        </p:txBody>
      </p:sp>
      <p:sp>
        <p:nvSpPr>
          <p:cNvPr id="245" name="Rectangle 244"/>
          <p:cNvSpPr/>
          <p:nvPr/>
        </p:nvSpPr>
        <p:spPr>
          <a:xfrm>
            <a:off x="1071439" y="2854204"/>
            <a:ext cx="946093" cy="40011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2000" b="0" cap="none" spc="0" dirty="0">
                <a:ln w="0"/>
                <a:solidFill>
                  <a:srgbClr val="FFFF00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-0.5 </a:t>
            </a:r>
            <a:r>
              <a:rPr lang="en-US" sz="2000" b="0" cap="none" spc="0" dirty="0">
                <a:ln w="0"/>
                <a:solidFill>
                  <a:srgbClr val="FFFF00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Calibri" panose="020F0502020204030204" pitchFamily="34" charset="0"/>
                <a:cs typeface="Calibri" panose="020F0502020204030204" pitchFamily="34" charset="0"/>
              </a:rPr>
              <a:t>Ļ</a:t>
            </a:r>
            <a:r>
              <a:rPr lang="en-US" sz="2000" b="0" cap="none" spc="0" dirty="0">
                <a:ln w="0"/>
                <a:solidFill>
                  <a:srgbClr val="FFFF00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0</a:t>
            </a:r>
          </a:p>
        </p:txBody>
      </p:sp>
      <p:sp>
        <p:nvSpPr>
          <p:cNvPr id="246" name="Rectangle 245"/>
          <p:cNvSpPr/>
          <p:nvPr/>
        </p:nvSpPr>
        <p:spPr>
          <a:xfrm>
            <a:off x="1060930" y="3708142"/>
            <a:ext cx="946093" cy="40011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2000" b="0" cap="none" spc="0" dirty="0">
                <a:ln w="0"/>
                <a:solidFill>
                  <a:srgbClr val="FFFF00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-0.5 </a:t>
            </a:r>
            <a:r>
              <a:rPr lang="en-US" sz="2000" b="0" cap="none" spc="0" dirty="0">
                <a:ln w="0"/>
                <a:solidFill>
                  <a:srgbClr val="FFFF00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Calibri" panose="020F0502020204030204" pitchFamily="34" charset="0"/>
                <a:cs typeface="Calibri" panose="020F0502020204030204" pitchFamily="34" charset="0"/>
              </a:rPr>
              <a:t>Ļ</a:t>
            </a:r>
            <a:r>
              <a:rPr lang="en-US" sz="2000" b="0" cap="none" spc="0" dirty="0">
                <a:ln w="0"/>
                <a:solidFill>
                  <a:srgbClr val="FFFF00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0</a:t>
            </a:r>
          </a:p>
        </p:txBody>
      </p:sp>
      <p:sp>
        <p:nvSpPr>
          <p:cNvPr id="247" name="Rectangle 246"/>
          <p:cNvSpPr/>
          <p:nvPr/>
        </p:nvSpPr>
        <p:spPr>
          <a:xfrm>
            <a:off x="8801852" y="4300906"/>
            <a:ext cx="881973" cy="40011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2000" dirty="0">
                <a:ln w="0"/>
                <a:solidFill>
                  <a:srgbClr val="FFFF00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+</a:t>
            </a:r>
            <a:r>
              <a:rPr lang="en-US" sz="2000" b="0" cap="none" spc="0" dirty="0">
                <a:ln w="0"/>
                <a:solidFill>
                  <a:srgbClr val="FFFF00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2.5A</a:t>
            </a:r>
          </a:p>
        </p:txBody>
      </p:sp>
      <p:sp>
        <p:nvSpPr>
          <p:cNvPr id="248" name="Rectangle 247"/>
          <p:cNvSpPr/>
          <p:nvPr/>
        </p:nvSpPr>
        <p:spPr>
          <a:xfrm>
            <a:off x="10011047" y="4801647"/>
            <a:ext cx="1662028" cy="553998"/>
          </a:xfrm>
          <a:prstGeom prst="rect">
            <a:avLst/>
          </a:prstGeom>
          <a:noFill/>
          <a:ln>
            <a:solidFill>
              <a:srgbClr val="FFFF00"/>
            </a:solidFill>
          </a:ln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en-US" sz="2400" b="0" cap="none" spc="0" dirty="0">
                <a:ln w="0"/>
                <a:solidFill>
                  <a:srgbClr val="FF0000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I </a:t>
            </a:r>
            <a:r>
              <a:rPr lang="en-US" sz="2400" b="0" cap="none" spc="0" dirty="0" err="1">
                <a:ln w="0"/>
                <a:solidFill>
                  <a:srgbClr val="FF0000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flt</a:t>
            </a:r>
            <a:r>
              <a:rPr lang="en-US" sz="2400" b="0" cap="none" spc="0" dirty="0">
                <a:ln w="0"/>
                <a:solidFill>
                  <a:srgbClr val="FF0000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 = </a:t>
            </a:r>
            <a:r>
              <a:rPr lang="en-US" sz="3000" b="0" cap="none" spc="0" dirty="0">
                <a:ln w="0"/>
                <a:solidFill>
                  <a:srgbClr val="FF0000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5 </a:t>
            </a:r>
            <a:r>
              <a:rPr lang="en-US" sz="3000" dirty="0">
                <a:ln w="0"/>
                <a:solidFill>
                  <a:srgbClr val="FF0000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A</a:t>
            </a:r>
            <a:endParaRPr lang="en-US" sz="3000" b="0" cap="none" spc="0" dirty="0">
              <a:ln w="0"/>
              <a:solidFill>
                <a:srgbClr val="FF0000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</a:endParaRPr>
          </a:p>
        </p:txBody>
      </p:sp>
      <p:sp>
        <p:nvSpPr>
          <p:cNvPr id="142" name="Left Arrow 141"/>
          <p:cNvSpPr/>
          <p:nvPr/>
        </p:nvSpPr>
        <p:spPr>
          <a:xfrm rot="16200000">
            <a:off x="9668204" y="4952564"/>
            <a:ext cx="485775" cy="205333"/>
          </a:xfrm>
          <a:prstGeom prst="leftArrow">
            <a:avLst/>
          </a:prstGeom>
          <a:solidFill>
            <a:srgbClr val="FF0000"/>
          </a:solidFill>
          <a:ln>
            <a:solidFill>
              <a:srgbClr val="FFFF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IN"/>
          </a:p>
        </p:txBody>
      </p:sp>
      <p:sp>
        <p:nvSpPr>
          <p:cNvPr id="143" name="Rectangle 142"/>
          <p:cNvSpPr/>
          <p:nvPr/>
        </p:nvSpPr>
        <p:spPr>
          <a:xfrm>
            <a:off x="10245047" y="6204889"/>
            <a:ext cx="1936236" cy="646331"/>
          </a:xfrm>
          <a:prstGeom prst="rect">
            <a:avLst/>
          </a:prstGeom>
          <a:noFill/>
          <a:ln>
            <a:solidFill>
              <a:srgbClr val="FFFF00"/>
            </a:solidFill>
          </a:ln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en-US" b="0" cap="none" spc="0" dirty="0">
                <a:ln w="0"/>
                <a:solidFill>
                  <a:srgbClr val="FFFF00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I BB set = 0.2</a:t>
            </a:r>
            <a:r>
              <a:rPr lang="en-US" dirty="0">
                <a:ln w="0"/>
                <a:solidFill>
                  <a:srgbClr val="FFFF00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A </a:t>
            </a:r>
            <a:r>
              <a:rPr lang="en-US" dirty="0" err="1">
                <a:ln w="0"/>
                <a:solidFill>
                  <a:srgbClr val="FFFF00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Instanteneous</a:t>
            </a:r>
            <a:endParaRPr lang="en-US" b="0" cap="none" spc="0" dirty="0">
              <a:ln w="0"/>
              <a:solidFill>
                <a:srgbClr val="FFFF00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</a:endParaRPr>
          </a:p>
        </p:txBody>
      </p:sp>
      <p:sp>
        <p:nvSpPr>
          <p:cNvPr id="176" name="Title 2"/>
          <p:cNvSpPr txBox="1">
            <a:spLocks/>
          </p:cNvSpPr>
          <p:nvPr/>
        </p:nvSpPr>
        <p:spPr>
          <a:xfrm>
            <a:off x="7308516" y="89133"/>
            <a:ext cx="932383" cy="570344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>
            <a:lvl1pPr algn="l" defTabSz="914400" rtl="0" eaLnBrk="1" latinLnBrk="0" hangingPunct="1">
              <a:lnSpc>
                <a:spcPct val="85000"/>
              </a:lnSpc>
              <a:spcBef>
                <a:spcPct val="0"/>
              </a:spcBef>
              <a:buNone/>
              <a:defRPr sz="7200" kern="1200" spc="-50" baseline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IN" sz="1600" i="1" dirty="0"/>
              <a:t>B1 / Zone A</a:t>
            </a:r>
          </a:p>
        </p:txBody>
      </p:sp>
      <p:sp>
        <p:nvSpPr>
          <p:cNvPr id="195" name="Left Arrow 194"/>
          <p:cNvSpPr/>
          <p:nvPr/>
        </p:nvSpPr>
        <p:spPr>
          <a:xfrm>
            <a:off x="1338990" y="3602535"/>
            <a:ext cx="485775" cy="205333"/>
          </a:xfrm>
          <a:prstGeom prst="leftArrow">
            <a:avLst/>
          </a:prstGeom>
          <a:solidFill>
            <a:srgbClr val="FF5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IN"/>
          </a:p>
        </p:txBody>
      </p:sp>
      <p:cxnSp>
        <p:nvCxnSpPr>
          <p:cNvPr id="196" name="Straight Connector 195"/>
          <p:cNvCxnSpPr/>
          <p:nvPr/>
        </p:nvCxnSpPr>
        <p:spPr>
          <a:xfrm flipV="1">
            <a:off x="777178" y="6306812"/>
            <a:ext cx="296675" cy="103553"/>
          </a:xfrm>
          <a:prstGeom prst="line">
            <a:avLst/>
          </a:prstGeom>
          <a:ln w="38100">
            <a:solidFill>
              <a:srgbClr val="92D050"/>
            </a:solidFill>
          </a:ln>
          <a:effectLst>
            <a:glow rad="101600">
              <a:schemeClr val="accent1">
                <a:satMod val="175000"/>
                <a:alpha val="40000"/>
              </a:schemeClr>
            </a:glow>
          </a:effectLst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97" name="Straight Connector 196"/>
          <p:cNvCxnSpPr/>
          <p:nvPr/>
        </p:nvCxnSpPr>
        <p:spPr>
          <a:xfrm>
            <a:off x="651235" y="6716439"/>
            <a:ext cx="273790" cy="0"/>
          </a:xfrm>
          <a:prstGeom prst="line">
            <a:avLst/>
          </a:prstGeom>
          <a:ln w="38100">
            <a:solidFill>
              <a:srgbClr val="92D050"/>
            </a:solidFill>
          </a:ln>
          <a:effectLst>
            <a:glow rad="101600">
              <a:schemeClr val="accent1">
                <a:satMod val="175000"/>
                <a:alpha val="40000"/>
              </a:schemeClr>
            </a:glow>
          </a:effectLst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98" name="Straight Connector 197"/>
          <p:cNvCxnSpPr/>
          <p:nvPr/>
        </p:nvCxnSpPr>
        <p:spPr>
          <a:xfrm>
            <a:off x="651235" y="6716439"/>
            <a:ext cx="273790" cy="0"/>
          </a:xfrm>
          <a:prstGeom prst="line">
            <a:avLst/>
          </a:prstGeom>
          <a:ln w="38100">
            <a:solidFill>
              <a:srgbClr val="92D050"/>
            </a:solidFill>
          </a:ln>
          <a:effectLst>
            <a:glow rad="101600">
              <a:schemeClr val="accent1">
                <a:satMod val="175000"/>
                <a:alpha val="40000"/>
              </a:schemeClr>
            </a:glow>
          </a:effectLst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99" name="Straight Connector 198"/>
          <p:cNvCxnSpPr/>
          <p:nvPr/>
        </p:nvCxnSpPr>
        <p:spPr>
          <a:xfrm>
            <a:off x="514340" y="6564432"/>
            <a:ext cx="545198" cy="0"/>
          </a:xfrm>
          <a:prstGeom prst="line">
            <a:avLst/>
          </a:prstGeom>
          <a:ln w="38100">
            <a:solidFill>
              <a:srgbClr val="92D050"/>
            </a:solidFill>
          </a:ln>
          <a:effectLst>
            <a:glow rad="101600">
              <a:schemeClr val="accent1">
                <a:satMod val="175000"/>
                <a:alpha val="40000"/>
              </a:schemeClr>
            </a:glow>
          </a:effectLst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00" name="Straight Connector 199"/>
          <p:cNvCxnSpPr/>
          <p:nvPr/>
        </p:nvCxnSpPr>
        <p:spPr>
          <a:xfrm>
            <a:off x="569001" y="6629348"/>
            <a:ext cx="435769" cy="4763"/>
          </a:xfrm>
          <a:prstGeom prst="line">
            <a:avLst/>
          </a:prstGeom>
          <a:ln w="38100">
            <a:solidFill>
              <a:srgbClr val="92D050"/>
            </a:solidFill>
          </a:ln>
          <a:effectLst>
            <a:glow rad="101600">
              <a:schemeClr val="accent1">
                <a:satMod val="175000"/>
                <a:alpha val="40000"/>
              </a:schemeClr>
            </a:glow>
          </a:effectLst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01" name="Straight Connector 200"/>
          <p:cNvCxnSpPr/>
          <p:nvPr/>
        </p:nvCxnSpPr>
        <p:spPr>
          <a:xfrm>
            <a:off x="719682" y="6798332"/>
            <a:ext cx="142213" cy="0"/>
          </a:xfrm>
          <a:prstGeom prst="line">
            <a:avLst/>
          </a:prstGeom>
          <a:ln w="38100">
            <a:solidFill>
              <a:srgbClr val="92D050"/>
            </a:solidFill>
          </a:ln>
          <a:effectLst>
            <a:glow rad="101600">
              <a:schemeClr val="accent1">
                <a:satMod val="175000"/>
                <a:alpha val="40000"/>
              </a:schemeClr>
            </a:glow>
          </a:effectLst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02" name="Straight Connector 201"/>
          <p:cNvCxnSpPr/>
          <p:nvPr/>
        </p:nvCxnSpPr>
        <p:spPr>
          <a:xfrm flipV="1">
            <a:off x="786885" y="6431705"/>
            <a:ext cx="1191" cy="365698"/>
          </a:xfrm>
          <a:prstGeom prst="line">
            <a:avLst/>
          </a:prstGeom>
          <a:ln w="38100">
            <a:solidFill>
              <a:srgbClr val="92D050"/>
            </a:solidFill>
          </a:ln>
          <a:effectLst>
            <a:glow rad="101600">
              <a:schemeClr val="accent1">
                <a:satMod val="175000"/>
                <a:alpha val="40000"/>
              </a:schemeClr>
            </a:glow>
          </a:effectLst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13" name="Rectangle 112"/>
          <p:cNvSpPr/>
          <p:nvPr/>
        </p:nvSpPr>
        <p:spPr>
          <a:xfrm flipH="1" flipV="1">
            <a:off x="2082801" y="5147812"/>
            <a:ext cx="758471" cy="264014"/>
          </a:xfrm>
          <a:prstGeom prst="rect">
            <a:avLst/>
          </a:prstGeom>
          <a:solidFill>
            <a:srgbClr val="92D050"/>
          </a:solidFill>
          <a:ln>
            <a:solidFill>
              <a:srgbClr val="FF0000"/>
            </a:solidFill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IN"/>
          </a:p>
        </p:txBody>
      </p:sp>
      <p:sp>
        <p:nvSpPr>
          <p:cNvPr id="114" name="Title 2"/>
          <p:cNvSpPr txBox="1">
            <a:spLocks/>
          </p:cNvSpPr>
          <p:nvPr/>
        </p:nvSpPr>
        <p:spPr>
          <a:xfrm>
            <a:off x="1901134" y="5493714"/>
            <a:ext cx="476115" cy="205332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>
            <a:lvl1pPr algn="l" defTabSz="914400" rtl="0" eaLnBrk="1" latinLnBrk="0" hangingPunct="1">
              <a:lnSpc>
                <a:spcPct val="85000"/>
              </a:lnSpc>
              <a:spcBef>
                <a:spcPct val="0"/>
              </a:spcBef>
              <a:buNone/>
              <a:defRPr sz="7200" kern="1200" spc="-50" baseline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IN" sz="1600" i="1" dirty="0"/>
              <a:t>S1</a:t>
            </a:r>
          </a:p>
        </p:txBody>
      </p:sp>
      <p:sp>
        <p:nvSpPr>
          <p:cNvPr id="115" name="Title 2"/>
          <p:cNvSpPr txBox="1">
            <a:spLocks/>
          </p:cNvSpPr>
          <p:nvPr/>
        </p:nvSpPr>
        <p:spPr>
          <a:xfrm>
            <a:off x="2459137" y="5493713"/>
            <a:ext cx="552212" cy="205333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>
            <a:lvl1pPr algn="l" defTabSz="914400" rtl="0" eaLnBrk="1" latinLnBrk="0" hangingPunct="1">
              <a:lnSpc>
                <a:spcPct val="85000"/>
              </a:lnSpc>
              <a:spcBef>
                <a:spcPct val="0"/>
              </a:spcBef>
              <a:buNone/>
              <a:defRPr sz="7200" kern="1200" spc="-50" baseline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IN" sz="1600" i="1" dirty="0"/>
              <a:t>S2</a:t>
            </a:r>
          </a:p>
        </p:txBody>
      </p:sp>
      <p:sp>
        <p:nvSpPr>
          <p:cNvPr id="116" name="Title 2"/>
          <p:cNvSpPr txBox="1">
            <a:spLocks/>
          </p:cNvSpPr>
          <p:nvPr/>
        </p:nvSpPr>
        <p:spPr>
          <a:xfrm>
            <a:off x="2183030" y="5267656"/>
            <a:ext cx="664951" cy="185113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>
            <a:lvl1pPr algn="l" defTabSz="914400" rtl="0" eaLnBrk="1" latinLnBrk="0" hangingPunct="1">
              <a:lnSpc>
                <a:spcPct val="85000"/>
              </a:lnSpc>
              <a:spcBef>
                <a:spcPct val="0"/>
              </a:spcBef>
              <a:buNone/>
              <a:defRPr sz="7200" kern="1200" spc="-50" baseline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IN" sz="1600" i="1" dirty="0">
                <a:solidFill>
                  <a:schemeClr val="bg1"/>
                </a:solidFill>
              </a:rPr>
              <a:t>CT 2</a:t>
            </a:r>
          </a:p>
        </p:txBody>
      </p:sp>
      <p:cxnSp>
        <p:nvCxnSpPr>
          <p:cNvPr id="117" name="Straight Connector 116"/>
          <p:cNvCxnSpPr/>
          <p:nvPr/>
        </p:nvCxnSpPr>
        <p:spPr>
          <a:xfrm flipH="1">
            <a:off x="1084559" y="5291622"/>
            <a:ext cx="998242" cy="15155"/>
          </a:xfrm>
          <a:prstGeom prst="line">
            <a:avLst/>
          </a:prstGeom>
          <a:ln>
            <a:solidFill>
              <a:srgbClr val="FFFF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6" name="Straight Connector 125"/>
          <p:cNvCxnSpPr/>
          <p:nvPr/>
        </p:nvCxnSpPr>
        <p:spPr>
          <a:xfrm flipH="1" flipV="1">
            <a:off x="2841273" y="5291622"/>
            <a:ext cx="4874258" cy="7461"/>
          </a:xfrm>
          <a:prstGeom prst="line">
            <a:avLst/>
          </a:prstGeom>
          <a:ln w="38100">
            <a:solidFill>
              <a:srgbClr val="FFFF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27" name="Left Arrow 126"/>
          <p:cNvSpPr/>
          <p:nvPr/>
        </p:nvSpPr>
        <p:spPr>
          <a:xfrm>
            <a:off x="1325435" y="5199885"/>
            <a:ext cx="485775" cy="205333"/>
          </a:xfrm>
          <a:prstGeom prst="leftArrow">
            <a:avLst/>
          </a:prstGeom>
          <a:solidFill>
            <a:srgbClr val="FF5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IN"/>
          </a:p>
        </p:txBody>
      </p:sp>
      <p:sp>
        <p:nvSpPr>
          <p:cNvPr id="128" name="Rectangle 127"/>
          <p:cNvSpPr/>
          <p:nvPr/>
        </p:nvSpPr>
        <p:spPr>
          <a:xfrm>
            <a:off x="1035908" y="5380443"/>
            <a:ext cx="946093" cy="40011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2000" dirty="0">
                <a:ln w="0"/>
                <a:solidFill>
                  <a:srgbClr val="FFFF00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-</a:t>
            </a:r>
            <a:r>
              <a:rPr lang="en-US" sz="2000" b="0" cap="none" spc="0" dirty="0">
                <a:ln w="0"/>
                <a:solidFill>
                  <a:srgbClr val="FFFF00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2.5 </a:t>
            </a:r>
            <a:r>
              <a:rPr lang="en-US" sz="2000" b="0" cap="none" spc="0" dirty="0">
                <a:ln w="0"/>
                <a:solidFill>
                  <a:srgbClr val="FFFF00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Calibri" panose="020F0502020204030204" pitchFamily="34" charset="0"/>
                <a:cs typeface="Calibri" panose="020F0502020204030204" pitchFamily="34" charset="0"/>
              </a:rPr>
              <a:t>Ļ</a:t>
            </a:r>
            <a:r>
              <a:rPr lang="en-US" sz="2000" b="0" cap="none" spc="0" dirty="0">
                <a:ln w="0"/>
                <a:solidFill>
                  <a:srgbClr val="FFFF00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0</a:t>
            </a:r>
          </a:p>
        </p:txBody>
      </p:sp>
      <p:sp>
        <p:nvSpPr>
          <p:cNvPr id="129" name="Left Arrow 128"/>
          <p:cNvSpPr/>
          <p:nvPr/>
        </p:nvSpPr>
        <p:spPr>
          <a:xfrm flipH="1">
            <a:off x="3140581" y="4552044"/>
            <a:ext cx="485775" cy="205333"/>
          </a:xfrm>
          <a:prstGeom prst="leftArrow">
            <a:avLst/>
          </a:prstGeom>
          <a:solidFill>
            <a:srgbClr val="FF5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IN"/>
          </a:p>
        </p:txBody>
      </p:sp>
      <p:grpSp>
        <p:nvGrpSpPr>
          <p:cNvPr id="130" name="Group 129"/>
          <p:cNvGrpSpPr/>
          <p:nvPr/>
        </p:nvGrpSpPr>
        <p:grpSpPr>
          <a:xfrm>
            <a:off x="5625287" y="1154338"/>
            <a:ext cx="1309494" cy="13648"/>
            <a:chOff x="1285161" y="3455156"/>
            <a:chExt cx="1309494" cy="13648"/>
          </a:xfrm>
          <a:noFill/>
          <a:effectLst/>
        </p:grpSpPr>
        <p:cxnSp>
          <p:nvCxnSpPr>
            <p:cNvPr id="131" name="Straight Connector 130"/>
            <p:cNvCxnSpPr/>
            <p:nvPr/>
          </p:nvCxnSpPr>
          <p:spPr>
            <a:xfrm>
              <a:off x="1285161" y="3455156"/>
              <a:ext cx="529299" cy="0"/>
            </a:xfrm>
            <a:prstGeom prst="line">
              <a:avLst/>
            </a:prstGeom>
            <a:grpFill/>
            <a:ln>
              <a:solidFill>
                <a:srgbClr val="FFC00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32" name="Straight Connector 131"/>
            <p:cNvCxnSpPr/>
            <p:nvPr/>
          </p:nvCxnSpPr>
          <p:spPr>
            <a:xfrm flipH="1">
              <a:off x="1608512" y="3468804"/>
              <a:ext cx="578726" cy="0"/>
            </a:xfrm>
            <a:prstGeom prst="line">
              <a:avLst/>
            </a:prstGeom>
            <a:grpFill/>
            <a:ln w="38100">
              <a:solidFill>
                <a:srgbClr val="92D050"/>
              </a:solidFill>
            </a:ln>
            <a:effectLst>
              <a:glow rad="139700">
                <a:schemeClr val="accent4">
                  <a:satMod val="175000"/>
                  <a:alpha val="40000"/>
                </a:schemeClr>
              </a:glow>
            </a:effectLst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33" name="Straight Connector 132"/>
            <p:cNvCxnSpPr/>
            <p:nvPr/>
          </p:nvCxnSpPr>
          <p:spPr>
            <a:xfrm>
              <a:off x="2065356" y="3457431"/>
              <a:ext cx="529299" cy="0"/>
            </a:xfrm>
            <a:prstGeom prst="line">
              <a:avLst/>
            </a:prstGeom>
            <a:grpFill/>
            <a:ln>
              <a:solidFill>
                <a:srgbClr val="FFC00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cxnSp>
        <p:nvCxnSpPr>
          <p:cNvPr id="135" name="Straight Connector 134"/>
          <p:cNvCxnSpPr/>
          <p:nvPr/>
        </p:nvCxnSpPr>
        <p:spPr>
          <a:xfrm>
            <a:off x="5644063" y="1516685"/>
            <a:ext cx="529299" cy="0"/>
          </a:xfrm>
          <a:prstGeom prst="line">
            <a:avLst/>
          </a:prstGeom>
          <a:noFill/>
          <a:ln>
            <a:solidFill>
              <a:srgbClr val="FFC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6" name="Straight Connector 135"/>
          <p:cNvCxnSpPr/>
          <p:nvPr/>
        </p:nvCxnSpPr>
        <p:spPr>
          <a:xfrm flipH="1" flipV="1">
            <a:off x="6072220" y="1319683"/>
            <a:ext cx="473920" cy="210650"/>
          </a:xfrm>
          <a:prstGeom prst="line">
            <a:avLst/>
          </a:prstGeom>
          <a:noFill/>
          <a:ln w="38100">
            <a:solidFill>
              <a:srgbClr val="92D050"/>
            </a:solidFill>
          </a:ln>
          <a:effectLst>
            <a:glow rad="139700">
              <a:schemeClr val="accent4">
                <a:satMod val="175000"/>
                <a:alpha val="40000"/>
              </a:schemeClr>
            </a:glow>
          </a:effectLst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7" name="Straight Connector 136"/>
          <p:cNvCxnSpPr/>
          <p:nvPr/>
        </p:nvCxnSpPr>
        <p:spPr>
          <a:xfrm>
            <a:off x="6424258" y="1518960"/>
            <a:ext cx="529299" cy="0"/>
          </a:xfrm>
          <a:prstGeom prst="line">
            <a:avLst/>
          </a:prstGeom>
          <a:noFill/>
          <a:ln>
            <a:solidFill>
              <a:srgbClr val="FFC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Straight Connector 7"/>
          <p:cNvCxnSpPr>
            <a:stCxn id="118" idx="1"/>
          </p:cNvCxnSpPr>
          <p:nvPr/>
        </p:nvCxnSpPr>
        <p:spPr>
          <a:xfrm flipV="1">
            <a:off x="2859584" y="1174986"/>
            <a:ext cx="2790589" cy="15386"/>
          </a:xfrm>
          <a:prstGeom prst="line">
            <a:avLst/>
          </a:prstGeom>
          <a:ln w="38100">
            <a:solidFill>
              <a:srgbClr val="FFFF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" name="Straight Connector 10"/>
          <p:cNvCxnSpPr/>
          <p:nvPr/>
        </p:nvCxnSpPr>
        <p:spPr>
          <a:xfrm>
            <a:off x="5644063" y="1190372"/>
            <a:ext cx="0" cy="321877"/>
          </a:xfrm>
          <a:prstGeom prst="line">
            <a:avLst/>
          </a:prstGeom>
          <a:ln w="38100">
            <a:solidFill>
              <a:srgbClr val="FFFF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7" name="Straight Connector 16"/>
          <p:cNvCxnSpPr>
            <a:stCxn id="176" idx="2"/>
            <a:endCxn id="6" idx="0"/>
          </p:cNvCxnSpPr>
          <p:nvPr/>
        </p:nvCxnSpPr>
        <p:spPr>
          <a:xfrm flipH="1">
            <a:off x="7699611" y="659477"/>
            <a:ext cx="75097" cy="4851209"/>
          </a:xfrm>
          <a:prstGeom prst="line">
            <a:avLst/>
          </a:prstGeom>
          <a:ln w="5715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1" name="Straight Connector 20"/>
          <p:cNvCxnSpPr/>
          <p:nvPr/>
        </p:nvCxnSpPr>
        <p:spPr>
          <a:xfrm>
            <a:off x="6953557" y="1157989"/>
            <a:ext cx="771077" cy="0"/>
          </a:xfrm>
          <a:prstGeom prst="line">
            <a:avLst/>
          </a:prstGeom>
          <a:ln w="38100">
            <a:solidFill>
              <a:srgbClr val="FFFF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44" name="Straight Connector 143"/>
          <p:cNvCxnSpPr/>
          <p:nvPr/>
        </p:nvCxnSpPr>
        <p:spPr>
          <a:xfrm flipH="1">
            <a:off x="9724943" y="700910"/>
            <a:ext cx="44343" cy="4870707"/>
          </a:xfrm>
          <a:prstGeom prst="line">
            <a:avLst/>
          </a:prstGeom>
          <a:ln w="5715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52" name="Straight Connector 151"/>
          <p:cNvCxnSpPr/>
          <p:nvPr/>
        </p:nvCxnSpPr>
        <p:spPr>
          <a:xfrm flipV="1">
            <a:off x="6901239" y="1506281"/>
            <a:ext cx="2837624" cy="8827"/>
          </a:xfrm>
          <a:prstGeom prst="line">
            <a:avLst/>
          </a:prstGeom>
          <a:ln w="38100">
            <a:solidFill>
              <a:srgbClr val="FFFF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3" name="Title 2"/>
          <p:cNvSpPr txBox="1">
            <a:spLocks/>
          </p:cNvSpPr>
          <p:nvPr/>
        </p:nvSpPr>
        <p:spPr>
          <a:xfrm>
            <a:off x="9276075" y="91407"/>
            <a:ext cx="932383" cy="570344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>
            <a:lvl1pPr algn="l" defTabSz="914400" rtl="0" eaLnBrk="1" latinLnBrk="0" hangingPunct="1">
              <a:lnSpc>
                <a:spcPct val="85000"/>
              </a:lnSpc>
              <a:spcBef>
                <a:spcPct val="0"/>
              </a:spcBef>
              <a:buNone/>
              <a:defRPr sz="7200" kern="1200" spc="-50" baseline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IN" sz="1600" i="1" dirty="0"/>
              <a:t>B2 / Zone B</a:t>
            </a:r>
          </a:p>
        </p:txBody>
      </p:sp>
      <p:grpSp>
        <p:nvGrpSpPr>
          <p:cNvPr id="209" name="Group 208"/>
          <p:cNvGrpSpPr/>
          <p:nvPr/>
        </p:nvGrpSpPr>
        <p:grpSpPr>
          <a:xfrm>
            <a:off x="5619040" y="2278800"/>
            <a:ext cx="1309494" cy="13648"/>
            <a:chOff x="1285161" y="3455156"/>
            <a:chExt cx="1309494" cy="13648"/>
          </a:xfrm>
          <a:noFill/>
          <a:effectLst/>
        </p:grpSpPr>
        <p:cxnSp>
          <p:nvCxnSpPr>
            <p:cNvPr id="219" name="Straight Connector 218"/>
            <p:cNvCxnSpPr/>
            <p:nvPr/>
          </p:nvCxnSpPr>
          <p:spPr>
            <a:xfrm>
              <a:off x="1285161" y="3455156"/>
              <a:ext cx="529299" cy="0"/>
            </a:xfrm>
            <a:prstGeom prst="line">
              <a:avLst/>
            </a:prstGeom>
            <a:grpFill/>
            <a:ln>
              <a:solidFill>
                <a:srgbClr val="FFC00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0" name="Straight Connector 219"/>
            <p:cNvCxnSpPr/>
            <p:nvPr/>
          </p:nvCxnSpPr>
          <p:spPr>
            <a:xfrm flipH="1">
              <a:off x="1608512" y="3468804"/>
              <a:ext cx="578726" cy="0"/>
            </a:xfrm>
            <a:prstGeom prst="line">
              <a:avLst/>
            </a:prstGeom>
            <a:grpFill/>
            <a:ln w="38100">
              <a:solidFill>
                <a:srgbClr val="92D050"/>
              </a:solidFill>
            </a:ln>
            <a:effectLst>
              <a:glow rad="139700">
                <a:schemeClr val="accent4">
                  <a:satMod val="175000"/>
                  <a:alpha val="40000"/>
                </a:schemeClr>
              </a:glow>
            </a:effectLst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1" name="Straight Connector 220"/>
            <p:cNvCxnSpPr/>
            <p:nvPr/>
          </p:nvCxnSpPr>
          <p:spPr>
            <a:xfrm>
              <a:off x="2065356" y="3457431"/>
              <a:ext cx="529299" cy="0"/>
            </a:xfrm>
            <a:prstGeom prst="line">
              <a:avLst/>
            </a:prstGeom>
            <a:grpFill/>
            <a:ln>
              <a:solidFill>
                <a:srgbClr val="FFC00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cxnSp>
        <p:nvCxnSpPr>
          <p:cNvPr id="223" name="Straight Connector 222"/>
          <p:cNvCxnSpPr/>
          <p:nvPr/>
        </p:nvCxnSpPr>
        <p:spPr>
          <a:xfrm>
            <a:off x="5619040" y="1948542"/>
            <a:ext cx="529299" cy="0"/>
          </a:xfrm>
          <a:prstGeom prst="line">
            <a:avLst/>
          </a:prstGeom>
          <a:noFill/>
          <a:ln>
            <a:solidFill>
              <a:srgbClr val="FFC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30" name="Straight Connector 229"/>
          <p:cNvCxnSpPr/>
          <p:nvPr/>
        </p:nvCxnSpPr>
        <p:spPr>
          <a:xfrm flipH="1" flipV="1">
            <a:off x="6053306" y="1798063"/>
            <a:ext cx="467811" cy="164127"/>
          </a:xfrm>
          <a:prstGeom prst="line">
            <a:avLst/>
          </a:prstGeom>
          <a:noFill/>
          <a:ln w="38100">
            <a:solidFill>
              <a:srgbClr val="92D050"/>
            </a:solidFill>
          </a:ln>
          <a:effectLst>
            <a:glow rad="139700">
              <a:schemeClr val="accent4">
                <a:satMod val="175000"/>
                <a:alpha val="40000"/>
              </a:schemeClr>
            </a:glow>
          </a:effectLst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31" name="Straight Connector 230"/>
          <p:cNvCxnSpPr/>
          <p:nvPr/>
        </p:nvCxnSpPr>
        <p:spPr>
          <a:xfrm>
            <a:off x="6399235" y="1950817"/>
            <a:ext cx="529299" cy="0"/>
          </a:xfrm>
          <a:prstGeom prst="line">
            <a:avLst/>
          </a:prstGeom>
          <a:noFill/>
          <a:ln>
            <a:solidFill>
              <a:srgbClr val="FFC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41" name="Straight Connector 240"/>
          <p:cNvCxnSpPr/>
          <p:nvPr/>
        </p:nvCxnSpPr>
        <p:spPr>
          <a:xfrm flipV="1">
            <a:off x="2834561" y="1955185"/>
            <a:ext cx="2790589" cy="15386"/>
          </a:xfrm>
          <a:prstGeom prst="line">
            <a:avLst/>
          </a:prstGeom>
          <a:ln w="38100">
            <a:solidFill>
              <a:srgbClr val="FFFF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42" name="Straight Connector 241"/>
          <p:cNvCxnSpPr/>
          <p:nvPr/>
        </p:nvCxnSpPr>
        <p:spPr>
          <a:xfrm>
            <a:off x="5619040" y="1970571"/>
            <a:ext cx="0" cy="321877"/>
          </a:xfrm>
          <a:prstGeom prst="line">
            <a:avLst/>
          </a:prstGeom>
          <a:ln w="38100">
            <a:solidFill>
              <a:srgbClr val="FFFF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49" name="Straight Connector 248"/>
          <p:cNvCxnSpPr/>
          <p:nvPr/>
        </p:nvCxnSpPr>
        <p:spPr>
          <a:xfrm>
            <a:off x="6928534" y="1938188"/>
            <a:ext cx="771077" cy="0"/>
          </a:xfrm>
          <a:prstGeom prst="line">
            <a:avLst/>
          </a:prstGeom>
          <a:ln w="38100">
            <a:solidFill>
              <a:srgbClr val="FFFF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50" name="Straight Connector 249"/>
          <p:cNvCxnSpPr/>
          <p:nvPr/>
        </p:nvCxnSpPr>
        <p:spPr>
          <a:xfrm>
            <a:off x="6876216" y="2295307"/>
            <a:ext cx="2884819" cy="1063"/>
          </a:xfrm>
          <a:prstGeom prst="line">
            <a:avLst/>
          </a:prstGeom>
          <a:ln w="38100">
            <a:solidFill>
              <a:srgbClr val="FFFF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65" name="Straight Connector 264"/>
          <p:cNvCxnSpPr/>
          <p:nvPr/>
        </p:nvCxnSpPr>
        <p:spPr>
          <a:xfrm flipV="1">
            <a:off x="2850481" y="2776330"/>
            <a:ext cx="2790589" cy="15386"/>
          </a:xfrm>
          <a:prstGeom prst="line">
            <a:avLst/>
          </a:prstGeom>
          <a:ln w="38100">
            <a:solidFill>
              <a:srgbClr val="FFFF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66" name="Straight Connector 265"/>
          <p:cNvCxnSpPr/>
          <p:nvPr/>
        </p:nvCxnSpPr>
        <p:spPr>
          <a:xfrm>
            <a:off x="6944454" y="2759333"/>
            <a:ext cx="771077" cy="0"/>
          </a:xfrm>
          <a:prstGeom prst="line">
            <a:avLst/>
          </a:prstGeom>
          <a:ln w="38100">
            <a:solidFill>
              <a:srgbClr val="FFFF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67" name="Straight Connector 266"/>
          <p:cNvCxnSpPr/>
          <p:nvPr/>
        </p:nvCxnSpPr>
        <p:spPr>
          <a:xfrm flipV="1">
            <a:off x="6892136" y="3105565"/>
            <a:ext cx="2819031" cy="10887"/>
          </a:xfrm>
          <a:prstGeom prst="line">
            <a:avLst/>
          </a:prstGeom>
          <a:ln w="38100">
            <a:solidFill>
              <a:srgbClr val="FFFF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68" name="Straight Connector 267"/>
          <p:cNvCxnSpPr/>
          <p:nvPr/>
        </p:nvCxnSpPr>
        <p:spPr>
          <a:xfrm>
            <a:off x="5621314" y="2778067"/>
            <a:ext cx="0" cy="321877"/>
          </a:xfrm>
          <a:prstGeom prst="line">
            <a:avLst/>
          </a:prstGeom>
          <a:ln w="38100">
            <a:solidFill>
              <a:srgbClr val="FFFF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269" name="Group 268"/>
          <p:cNvGrpSpPr/>
          <p:nvPr/>
        </p:nvGrpSpPr>
        <p:grpSpPr>
          <a:xfrm>
            <a:off x="5623584" y="3934732"/>
            <a:ext cx="1309494" cy="13648"/>
            <a:chOff x="1285161" y="3455156"/>
            <a:chExt cx="1309494" cy="13648"/>
          </a:xfrm>
          <a:noFill/>
          <a:effectLst/>
        </p:grpSpPr>
        <p:cxnSp>
          <p:nvCxnSpPr>
            <p:cNvPr id="270" name="Straight Connector 269"/>
            <p:cNvCxnSpPr/>
            <p:nvPr/>
          </p:nvCxnSpPr>
          <p:spPr>
            <a:xfrm>
              <a:off x="1285161" y="3455156"/>
              <a:ext cx="529299" cy="0"/>
            </a:xfrm>
            <a:prstGeom prst="line">
              <a:avLst/>
            </a:prstGeom>
            <a:grpFill/>
            <a:ln>
              <a:solidFill>
                <a:srgbClr val="FFC00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71" name="Straight Connector 270"/>
            <p:cNvCxnSpPr/>
            <p:nvPr/>
          </p:nvCxnSpPr>
          <p:spPr>
            <a:xfrm flipH="1">
              <a:off x="1608512" y="3468804"/>
              <a:ext cx="578726" cy="0"/>
            </a:xfrm>
            <a:prstGeom prst="line">
              <a:avLst/>
            </a:prstGeom>
            <a:grpFill/>
            <a:ln w="38100">
              <a:solidFill>
                <a:srgbClr val="92D050"/>
              </a:solidFill>
            </a:ln>
            <a:effectLst>
              <a:glow rad="139700">
                <a:schemeClr val="accent4">
                  <a:satMod val="175000"/>
                  <a:alpha val="40000"/>
                </a:schemeClr>
              </a:glow>
            </a:effectLst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72" name="Straight Connector 271"/>
            <p:cNvCxnSpPr/>
            <p:nvPr/>
          </p:nvCxnSpPr>
          <p:spPr>
            <a:xfrm>
              <a:off x="2065356" y="3457431"/>
              <a:ext cx="529299" cy="0"/>
            </a:xfrm>
            <a:prstGeom prst="line">
              <a:avLst/>
            </a:prstGeom>
            <a:grpFill/>
            <a:ln>
              <a:solidFill>
                <a:srgbClr val="FFC00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cxnSp>
        <p:nvCxnSpPr>
          <p:cNvPr id="274" name="Straight Connector 273"/>
          <p:cNvCxnSpPr/>
          <p:nvPr/>
        </p:nvCxnSpPr>
        <p:spPr>
          <a:xfrm>
            <a:off x="5623584" y="3604474"/>
            <a:ext cx="529299" cy="0"/>
          </a:xfrm>
          <a:prstGeom prst="line">
            <a:avLst/>
          </a:prstGeom>
          <a:noFill/>
          <a:ln>
            <a:solidFill>
              <a:srgbClr val="FFC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75" name="Straight Connector 274"/>
          <p:cNvCxnSpPr/>
          <p:nvPr/>
        </p:nvCxnSpPr>
        <p:spPr>
          <a:xfrm flipH="1" flipV="1">
            <a:off x="6086757" y="3387462"/>
            <a:ext cx="438904" cy="230660"/>
          </a:xfrm>
          <a:prstGeom prst="line">
            <a:avLst/>
          </a:prstGeom>
          <a:noFill/>
          <a:ln w="38100">
            <a:solidFill>
              <a:srgbClr val="92D050"/>
            </a:solidFill>
          </a:ln>
          <a:effectLst>
            <a:glow rad="139700">
              <a:schemeClr val="accent4">
                <a:satMod val="175000"/>
                <a:alpha val="40000"/>
              </a:schemeClr>
            </a:glow>
          </a:effectLst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76" name="Straight Connector 275"/>
          <p:cNvCxnSpPr/>
          <p:nvPr/>
        </p:nvCxnSpPr>
        <p:spPr>
          <a:xfrm>
            <a:off x="6403779" y="3606749"/>
            <a:ext cx="529299" cy="0"/>
          </a:xfrm>
          <a:prstGeom prst="line">
            <a:avLst/>
          </a:prstGeom>
          <a:noFill/>
          <a:ln>
            <a:solidFill>
              <a:srgbClr val="FFC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77" name="Straight Connector 276"/>
          <p:cNvCxnSpPr/>
          <p:nvPr/>
        </p:nvCxnSpPr>
        <p:spPr>
          <a:xfrm flipV="1">
            <a:off x="2839105" y="3611117"/>
            <a:ext cx="2790589" cy="15386"/>
          </a:xfrm>
          <a:prstGeom prst="line">
            <a:avLst/>
          </a:prstGeom>
          <a:ln w="38100">
            <a:solidFill>
              <a:srgbClr val="FFFF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78" name="Straight Connector 277"/>
          <p:cNvCxnSpPr/>
          <p:nvPr/>
        </p:nvCxnSpPr>
        <p:spPr>
          <a:xfrm>
            <a:off x="6933078" y="3594120"/>
            <a:ext cx="771077" cy="0"/>
          </a:xfrm>
          <a:prstGeom prst="line">
            <a:avLst/>
          </a:prstGeom>
          <a:ln w="38100">
            <a:solidFill>
              <a:srgbClr val="FFFF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79" name="Straight Connector 278"/>
          <p:cNvCxnSpPr/>
          <p:nvPr/>
        </p:nvCxnSpPr>
        <p:spPr>
          <a:xfrm flipV="1">
            <a:off x="6880760" y="3947894"/>
            <a:ext cx="2830407" cy="3345"/>
          </a:xfrm>
          <a:prstGeom prst="line">
            <a:avLst/>
          </a:prstGeom>
          <a:ln w="38100">
            <a:solidFill>
              <a:srgbClr val="FFFF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80" name="Straight Connector 279"/>
          <p:cNvCxnSpPr/>
          <p:nvPr/>
        </p:nvCxnSpPr>
        <p:spPr>
          <a:xfrm>
            <a:off x="5609938" y="3612854"/>
            <a:ext cx="0" cy="321877"/>
          </a:xfrm>
          <a:prstGeom prst="line">
            <a:avLst/>
          </a:prstGeom>
          <a:ln w="38100">
            <a:solidFill>
              <a:srgbClr val="FFFF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287" name="Group 286"/>
          <p:cNvGrpSpPr/>
          <p:nvPr/>
        </p:nvGrpSpPr>
        <p:grpSpPr>
          <a:xfrm>
            <a:off x="5618983" y="2757385"/>
            <a:ext cx="1309494" cy="13648"/>
            <a:chOff x="1285161" y="3455156"/>
            <a:chExt cx="1309494" cy="13648"/>
          </a:xfrm>
          <a:noFill/>
          <a:effectLst/>
        </p:grpSpPr>
        <p:cxnSp>
          <p:nvCxnSpPr>
            <p:cNvPr id="288" name="Straight Connector 287"/>
            <p:cNvCxnSpPr/>
            <p:nvPr/>
          </p:nvCxnSpPr>
          <p:spPr>
            <a:xfrm>
              <a:off x="1285161" y="3455156"/>
              <a:ext cx="529299" cy="0"/>
            </a:xfrm>
            <a:prstGeom prst="line">
              <a:avLst/>
            </a:prstGeom>
            <a:grpFill/>
            <a:ln>
              <a:solidFill>
                <a:srgbClr val="FFC00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89" name="Straight Connector 288"/>
            <p:cNvCxnSpPr/>
            <p:nvPr/>
          </p:nvCxnSpPr>
          <p:spPr>
            <a:xfrm flipH="1">
              <a:off x="1608512" y="3468804"/>
              <a:ext cx="578726" cy="0"/>
            </a:xfrm>
            <a:prstGeom prst="line">
              <a:avLst/>
            </a:prstGeom>
            <a:grpFill/>
            <a:ln w="38100">
              <a:solidFill>
                <a:srgbClr val="92D050"/>
              </a:solidFill>
            </a:ln>
            <a:effectLst>
              <a:glow rad="139700">
                <a:schemeClr val="accent4">
                  <a:satMod val="175000"/>
                  <a:alpha val="40000"/>
                </a:schemeClr>
              </a:glow>
            </a:effectLst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90" name="Straight Connector 289"/>
            <p:cNvCxnSpPr/>
            <p:nvPr/>
          </p:nvCxnSpPr>
          <p:spPr>
            <a:xfrm>
              <a:off x="2065356" y="3457431"/>
              <a:ext cx="529299" cy="0"/>
            </a:xfrm>
            <a:prstGeom prst="line">
              <a:avLst/>
            </a:prstGeom>
            <a:grpFill/>
            <a:ln>
              <a:solidFill>
                <a:srgbClr val="FFC00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cxnSp>
        <p:nvCxnSpPr>
          <p:cNvPr id="291" name="Straight Connector 290"/>
          <p:cNvCxnSpPr/>
          <p:nvPr/>
        </p:nvCxnSpPr>
        <p:spPr>
          <a:xfrm>
            <a:off x="5613944" y="3105443"/>
            <a:ext cx="529299" cy="0"/>
          </a:xfrm>
          <a:prstGeom prst="line">
            <a:avLst/>
          </a:prstGeom>
          <a:noFill/>
          <a:ln>
            <a:solidFill>
              <a:srgbClr val="FFC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92" name="Straight Connector 291"/>
          <p:cNvCxnSpPr/>
          <p:nvPr/>
        </p:nvCxnSpPr>
        <p:spPr>
          <a:xfrm flipH="1" flipV="1">
            <a:off x="6042101" y="2908441"/>
            <a:ext cx="473920" cy="210650"/>
          </a:xfrm>
          <a:prstGeom prst="line">
            <a:avLst/>
          </a:prstGeom>
          <a:noFill/>
          <a:ln w="38100">
            <a:solidFill>
              <a:srgbClr val="92D050"/>
            </a:solidFill>
          </a:ln>
          <a:effectLst>
            <a:glow rad="139700">
              <a:schemeClr val="accent4">
                <a:satMod val="175000"/>
                <a:alpha val="40000"/>
              </a:schemeClr>
            </a:glow>
          </a:effectLst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93" name="Straight Connector 292"/>
          <p:cNvCxnSpPr/>
          <p:nvPr/>
        </p:nvCxnSpPr>
        <p:spPr>
          <a:xfrm>
            <a:off x="6394139" y="3107718"/>
            <a:ext cx="529299" cy="0"/>
          </a:xfrm>
          <a:prstGeom prst="line">
            <a:avLst/>
          </a:prstGeom>
          <a:noFill/>
          <a:ln>
            <a:solidFill>
              <a:srgbClr val="FFC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7" name="Straight Connector 66"/>
          <p:cNvCxnSpPr/>
          <p:nvPr/>
        </p:nvCxnSpPr>
        <p:spPr>
          <a:xfrm>
            <a:off x="1089235" y="6306812"/>
            <a:ext cx="6610375" cy="0"/>
          </a:xfrm>
          <a:prstGeom prst="line">
            <a:avLst/>
          </a:prstGeom>
          <a:ln w="38100">
            <a:solidFill>
              <a:srgbClr val="92D05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3" name="Straight Connector 72"/>
          <p:cNvCxnSpPr>
            <a:stCxn id="6" idx="4"/>
          </p:cNvCxnSpPr>
          <p:nvPr/>
        </p:nvCxnSpPr>
        <p:spPr>
          <a:xfrm>
            <a:off x="7699611" y="6070786"/>
            <a:ext cx="0" cy="236026"/>
          </a:xfrm>
          <a:prstGeom prst="line">
            <a:avLst/>
          </a:prstGeom>
          <a:ln w="38100">
            <a:solidFill>
              <a:srgbClr val="92D05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94" name="Oval 293"/>
          <p:cNvSpPr/>
          <p:nvPr/>
        </p:nvSpPr>
        <p:spPr>
          <a:xfrm>
            <a:off x="9294681" y="5532458"/>
            <a:ext cx="888365" cy="560100"/>
          </a:xfrm>
          <a:prstGeom prst="ellipse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IN"/>
          </a:p>
        </p:txBody>
      </p:sp>
      <p:sp>
        <p:nvSpPr>
          <p:cNvPr id="295" name="Title 2"/>
          <p:cNvSpPr txBox="1">
            <a:spLocks/>
          </p:cNvSpPr>
          <p:nvPr/>
        </p:nvSpPr>
        <p:spPr>
          <a:xfrm>
            <a:off x="9371196" y="5862916"/>
            <a:ext cx="679943" cy="240337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>
            <a:lvl1pPr algn="l" defTabSz="914400" rtl="0" eaLnBrk="1" latinLnBrk="0" hangingPunct="1">
              <a:lnSpc>
                <a:spcPct val="85000"/>
              </a:lnSpc>
              <a:spcBef>
                <a:spcPct val="0"/>
              </a:spcBef>
              <a:buNone/>
              <a:defRPr sz="7200" kern="1200" spc="-50" baseline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IN" sz="1600" i="1" dirty="0">
                <a:solidFill>
                  <a:srgbClr val="FFFF00"/>
                </a:solidFill>
              </a:rPr>
              <a:t>87 R - B</a:t>
            </a:r>
          </a:p>
        </p:txBody>
      </p:sp>
      <p:cxnSp>
        <p:nvCxnSpPr>
          <p:cNvPr id="296" name="Straight Connector 295"/>
          <p:cNvCxnSpPr>
            <a:stCxn id="294" idx="4"/>
          </p:cNvCxnSpPr>
          <p:nvPr/>
        </p:nvCxnSpPr>
        <p:spPr>
          <a:xfrm>
            <a:off x="9738864" y="6092558"/>
            <a:ext cx="0" cy="236026"/>
          </a:xfrm>
          <a:prstGeom prst="line">
            <a:avLst/>
          </a:prstGeom>
          <a:ln w="38100">
            <a:solidFill>
              <a:srgbClr val="92D05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97" name="Title 2"/>
          <p:cNvSpPr txBox="1">
            <a:spLocks/>
          </p:cNvSpPr>
          <p:nvPr/>
        </p:nvSpPr>
        <p:spPr>
          <a:xfrm>
            <a:off x="3791980" y="768771"/>
            <a:ext cx="4026545" cy="376044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>
            <a:lvl1pPr algn="l" defTabSz="914400" rtl="0" eaLnBrk="1" latinLnBrk="0" hangingPunct="1">
              <a:lnSpc>
                <a:spcPct val="85000"/>
              </a:lnSpc>
              <a:spcBef>
                <a:spcPct val="0"/>
              </a:spcBef>
              <a:buNone/>
              <a:defRPr sz="7200" kern="1200" spc="-50" baseline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IN" sz="2400" i="1" dirty="0">
                <a:solidFill>
                  <a:srgbClr val="00B0F0"/>
                </a:solidFill>
              </a:rPr>
              <a:t>CT Switching in bus bar protection panel</a:t>
            </a:r>
          </a:p>
        </p:txBody>
      </p:sp>
      <p:sp>
        <p:nvSpPr>
          <p:cNvPr id="298" name="Rectangle 297"/>
          <p:cNvSpPr/>
          <p:nvPr/>
        </p:nvSpPr>
        <p:spPr>
          <a:xfrm>
            <a:off x="6780651" y="2404751"/>
            <a:ext cx="1116888" cy="400110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en-US" sz="2000" dirty="0">
                <a:ln w="0"/>
                <a:solidFill>
                  <a:srgbClr val="FFFF00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-0.5A</a:t>
            </a:r>
            <a:endParaRPr lang="en-US" sz="2000" b="0" cap="none" spc="0" dirty="0">
              <a:ln w="0"/>
              <a:solidFill>
                <a:srgbClr val="FFFF00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</a:endParaRPr>
          </a:p>
        </p:txBody>
      </p:sp>
      <p:sp>
        <p:nvSpPr>
          <p:cNvPr id="299" name="Rectangle 298"/>
          <p:cNvSpPr/>
          <p:nvPr/>
        </p:nvSpPr>
        <p:spPr>
          <a:xfrm>
            <a:off x="6705985" y="4888536"/>
            <a:ext cx="1116888" cy="400110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en-US" sz="2000" dirty="0">
                <a:ln w="0"/>
                <a:solidFill>
                  <a:srgbClr val="FFFF00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-2.5A</a:t>
            </a:r>
            <a:endParaRPr lang="en-US" sz="2000" b="0" cap="none" spc="0" dirty="0">
              <a:ln w="0"/>
              <a:solidFill>
                <a:srgbClr val="FFFF00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</a:endParaRPr>
          </a:p>
        </p:txBody>
      </p:sp>
      <p:sp>
        <p:nvSpPr>
          <p:cNvPr id="300" name="Rectangle 299"/>
          <p:cNvSpPr/>
          <p:nvPr/>
        </p:nvSpPr>
        <p:spPr>
          <a:xfrm>
            <a:off x="8765009" y="3582728"/>
            <a:ext cx="1116888" cy="400110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en-US" sz="2000" dirty="0">
                <a:ln w="0"/>
                <a:solidFill>
                  <a:srgbClr val="FFFF00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-0.5A</a:t>
            </a:r>
            <a:endParaRPr lang="en-US" sz="2000" b="0" cap="none" spc="0" dirty="0">
              <a:ln w="0"/>
              <a:solidFill>
                <a:srgbClr val="FFFF00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</a:endParaRPr>
          </a:p>
        </p:txBody>
      </p:sp>
      <p:pic>
        <p:nvPicPr>
          <p:cNvPr id="134" name="Picture 4" descr="APTRANSCO ⚡️⚡️ - Electricity Transmission Company - APTRANSCO | LinkedIn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7541" y="17768"/>
            <a:ext cx="1057360" cy="97547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cxnSp>
        <p:nvCxnSpPr>
          <p:cNvPr id="138" name="Straight Connector 137"/>
          <p:cNvCxnSpPr/>
          <p:nvPr/>
        </p:nvCxnSpPr>
        <p:spPr>
          <a:xfrm flipV="1">
            <a:off x="7673381" y="6314072"/>
            <a:ext cx="2072738" cy="3071"/>
          </a:xfrm>
          <a:prstGeom prst="line">
            <a:avLst/>
          </a:prstGeom>
          <a:ln w="38100">
            <a:solidFill>
              <a:srgbClr val="92D05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" name="Slide Number Placeholder 1">
            <a:extLst>
              <a:ext uri="{FF2B5EF4-FFF2-40B4-BE49-F238E27FC236}">
                <a16:creationId xmlns:a16="http://schemas.microsoft.com/office/drawing/2014/main" id="{8C053B9F-E40F-A250-468F-E7CBF7D054C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9385415" y="6368885"/>
            <a:ext cx="914400" cy="593725"/>
          </a:xfrm>
        </p:spPr>
        <p:txBody>
          <a:bodyPr>
            <a:normAutofit lnSpcReduction="10000"/>
          </a:bodyPr>
          <a:lstStyle/>
          <a:p>
            <a:fld id="{19C1AEB4-7037-4088-A46E-D96AF956DC0D}" type="slidenum">
              <a:rPr lang="en-IN" smtClean="0"/>
              <a:t>139</a:t>
            </a:fld>
            <a:endParaRPr lang="en-IN" dirty="0"/>
          </a:p>
        </p:txBody>
      </p:sp>
      <p:grpSp>
        <p:nvGrpSpPr>
          <p:cNvPr id="4" name="Group 3">
            <a:extLst>
              <a:ext uri="{FF2B5EF4-FFF2-40B4-BE49-F238E27FC236}">
                <a16:creationId xmlns:a16="http://schemas.microsoft.com/office/drawing/2014/main" id="{98B8D086-76F0-CFE3-F027-DEBCB283743E}"/>
              </a:ext>
            </a:extLst>
          </p:cNvPr>
          <p:cNvGrpSpPr/>
          <p:nvPr/>
        </p:nvGrpSpPr>
        <p:grpSpPr>
          <a:xfrm>
            <a:off x="11481757" y="74540"/>
            <a:ext cx="620304" cy="653010"/>
            <a:chOff x="8366841" y="1587144"/>
            <a:chExt cx="620304" cy="653010"/>
          </a:xfrm>
        </p:grpSpPr>
        <p:cxnSp>
          <p:nvCxnSpPr>
            <p:cNvPr id="5" name="Straight Connector 4">
              <a:extLst>
                <a:ext uri="{FF2B5EF4-FFF2-40B4-BE49-F238E27FC236}">
                  <a16:creationId xmlns:a16="http://schemas.microsoft.com/office/drawing/2014/main" id="{DCAF5939-EEDE-5F6D-56E8-6337EFDD0B16}"/>
                </a:ext>
              </a:extLst>
            </p:cNvPr>
            <p:cNvCxnSpPr/>
            <p:nvPr/>
          </p:nvCxnSpPr>
          <p:spPr>
            <a:xfrm>
              <a:off x="8672017" y="1587144"/>
              <a:ext cx="0" cy="653010"/>
            </a:xfrm>
            <a:prstGeom prst="line">
              <a:avLst/>
            </a:prstGeom>
            <a:effectLst>
              <a:glow rad="63500">
                <a:schemeClr val="accent1">
                  <a:satMod val="175000"/>
                  <a:alpha val="40000"/>
                </a:schemeClr>
              </a:glow>
            </a:effectLst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" name="Straight Connector 6">
              <a:extLst>
                <a:ext uri="{FF2B5EF4-FFF2-40B4-BE49-F238E27FC236}">
                  <a16:creationId xmlns:a16="http://schemas.microsoft.com/office/drawing/2014/main" id="{62F0E00D-96CF-1BCE-559C-AEB6D241596B}"/>
                </a:ext>
              </a:extLst>
            </p:cNvPr>
            <p:cNvCxnSpPr/>
            <p:nvPr/>
          </p:nvCxnSpPr>
          <p:spPr>
            <a:xfrm>
              <a:off x="8366841" y="1917229"/>
              <a:ext cx="620304" cy="0"/>
            </a:xfrm>
            <a:prstGeom prst="line">
              <a:avLst/>
            </a:prstGeom>
            <a:effectLst>
              <a:glow rad="63500">
                <a:schemeClr val="accent1">
                  <a:satMod val="175000"/>
                  <a:alpha val="40000"/>
                </a:schemeClr>
              </a:glow>
            </a:effectLst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grpSp>
        <p:nvGrpSpPr>
          <p:cNvPr id="9" name="Group 8">
            <a:extLst>
              <a:ext uri="{FF2B5EF4-FFF2-40B4-BE49-F238E27FC236}">
                <a16:creationId xmlns:a16="http://schemas.microsoft.com/office/drawing/2014/main" id="{64515DEC-04DA-6EF4-9B15-C18190A285A1}"/>
              </a:ext>
            </a:extLst>
          </p:cNvPr>
          <p:cNvGrpSpPr/>
          <p:nvPr/>
        </p:nvGrpSpPr>
        <p:grpSpPr>
          <a:xfrm>
            <a:off x="11157779" y="-216759"/>
            <a:ext cx="1260000" cy="1260000"/>
            <a:chOff x="7064043" y="3066250"/>
            <a:chExt cx="1260000" cy="1260000"/>
          </a:xfrm>
        </p:grpSpPr>
        <p:sp>
          <p:nvSpPr>
            <p:cNvPr id="10" name="Oval 9">
              <a:extLst>
                <a:ext uri="{FF2B5EF4-FFF2-40B4-BE49-F238E27FC236}">
                  <a16:creationId xmlns:a16="http://schemas.microsoft.com/office/drawing/2014/main" id="{1CA8C351-8439-1D7C-9B03-0A88966D5359}"/>
                </a:ext>
              </a:extLst>
            </p:cNvPr>
            <p:cNvSpPr/>
            <p:nvPr/>
          </p:nvSpPr>
          <p:spPr>
            <a:xfrm>
              <a:off x="7064043" y="3066250"/>
              <a:ext cx="1260000" cy="1260000"/>
            </a:xfrm>
            <a:prstGeom prst="ellipse">
              <a:avLst/>
            </a:prstGeom>
            <a:noFill/>
            <a:ln>
              <a:solidFill>
                <a:schemeClr val="bg1"/>
              </a:solidFill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IN"/>
            </a:p>
          </p:txBody>
        </p:sp>
        <p:grpSp>
          <p:nvGrpSpPr>
            <p:cNvPr id="13" name="Group 12">
              <a:extLst>
                <a:ext uri="{FF2B5EF4-FFF2-40B4-BE49-F238E27FC236}">
                  <a16:creationId xmlns:a16="http://schemas.microsoft.com/office/drawing/2014/main" id="{AB948B55-CC5E-7BE8-BA0A-D916BBA02B7F}"/>
                </a:ext>
              </a:extLst>
            </p:cNvPr>
            <p:cNvGrpSpPr/>
            <p:nvPr/>
          </p:nvGrpSpPr>
          <p:grpSpPr>
            <a:xfrm>
              <a:off x="7330553" y="3336250"/>
              <a:ext cx="726980" cy="720000"/>
              <a:chOff x="9768840" y="2275840"/>
              <a:chExt cx="726980" cy="720000"/>
            </a:xfrm>
          </p:grpSpPr>
          <p:sp>
            <p:nvSpPr>
              <p:cNvPr id="14" name="Oval 13">
                <a:extLst>
                  <a:ext uri="{FF2B5EF4-FFF2-40B4-BE49-F238E27FC236}">
                    <a16:creationId xmlns:a16="http://schemas.microsoft.com/office/drawing/2014/main" id="{46DB2B53-F3A3-1A38-7247-4D1894DFDC11}"/>
                  </a:ext>
                </a:extLst>
              </p:cNvPr>
              <p:cNvSpPr/>
              <p:nvPr/>
            </p:nvSpPr>
            <p:spPr>
              <a:xfrm>
                <a:off x="9768840" y="2275840"/>
                <a:ext cx="720000" cy="720000"/>
              </a:xfrm>
              <a:prstGeom prst="ellipse">
                <a:avLst/>
              </a:prstGeom>
              <a:noFill/>
              <a:ln>
                <a:solidFill>
                  <a:schemeClr val="bg1"/>
                </a:solidFill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IN"/>
              </a:p>
            </p:txBody>
          </p:sp>
          <p:cxnSp>
            <p:nvCxnSpPr>
              <p:cNvPr id="15" name="Straight Arrow Connector 14">
                <a:extLst>
                  <a:ext uri="{FF2B5EF4-FFF2-40B4-BE49-F238E27FC236}">
                    <a16:creationId xmlns:a16="http://schemas.microsoft.com/office/drawing/2014/main" id="{2D15989D-CA50-695E-7A23-5E2904D77D13}"/>
                  </a:ext>
                </a:extLst>
              </p:cNvPr>
              <p:cNvCxnSpPr>
                <a:cxnSpLocks/>
              </p:cNvCxnSpPr>
              <p:nvPr/>
            </p:nvCxnSpPr>
            <p:spPr>
              <a:xfrm rot="7200000">
                <a:off x="9860407" y="2786655"/>
                <a:ext cx="360000" cy="6762"/>
              </a:xfrm>
              <a:prstGeom prst="straightConnector1">
                <a:avLst/>
              </a:prstGeom>
              <a:ln w="38100" cap="rnd">
                <a:solidFill>
                  <a:srgbClr val="FFFF00"/>
                </a:solidFill>
                <a:tailEnd type="triangle"/>
              </a:ln>
            </p:spPr>
            <p:style>
              <a:lnRef idx="2">
                <a:schemeClr val="accent3"/>
              </a:lnRef>
              <a:fillRef idx="0">
                <a:schemeClr val="accent3"/>
              </a:fillRef>
              <a:effectRef idx="1">
                <a:schemeClr val="accent3"/>
              </a:effectRef>
              <a:fontRef idx="minor">
                <a:schemeClr val="tx1"/>
              </a:fontRef>
            </p:style>
          </p:cxnSp>
          <p:cxnSp>
            <p:nvCxnSpPr>
              <p:cNvPr id="16" name="Straight Arrow Connector 15">
                <a:extLst>
                  <a:ext uri="{FF2B5EF4-FFF2-40B4-BE49-F238E27FC236}">
                    <a16:creationId xmlns:a16="http://schemas.microsoft.com/office/drawing/2014/main" id="{42887F84-9F93-0E5D-7D32-C8ADCC3D855A}"/>
                  </a:ext>
                </a:extLst>
              </p:cNvPr>
              <p:cNvCxnSpPr>
                <a:cxnSpLocks/>
              </p:cNvCxnSpPr>
              <p:nvPr/>
            </p:nvCxnSpPr>
            <p:spPr>
              <a:xfrm rot="14400000">
                <a:off x="9861767" y="2473195"/>
                <a:ext cx="360000" cy="6762"/>
              </a:xfrm>
              <a:prstGeom prst="straightConnector1">
                <a:avLst/>
              </a:prstGeom>
              <a:ln w="38100" cap="rnd">
                <a:solidFill>
                  <a:srgbClr val="0070C0"/>
                </a:solidFill>
                <a:tailEnd type="triangle"/>
              </a:ln>
            </p:spPr>
            <p:style>
              <a:lnRef idx="2">
                <a:schemeClr val="accent3"/>
              </a:lnRef>
              <a:fillRef idx="0">
                <a:schemeClr val="accent3"/>
              </a:fillRef>
              <a:effectRef idx="1">
                <a:schemeClr val="accent3"/>
              </a:effectRef>
              <a:fontRef idx="minor">
                <a:schemeClr val="tx1"/>
              </a:fontRef>
            </p:style>
          </p:cxnSp>
          <p:cxnSp>
            <p:nvCxnSpPr>
              <p:cNvPr id="19" name="Straight Arrow Connector 18">
                <a:extLst>
                  <a:ext uri="{FF2B5EF4-FFF2-40B4-BE49-F238E27FC236}">
                    <a16:creationId xmlns:a16="http://schemas.microsoft.com/office/drawing/2014/main" id="{D5C0B983-41D9-1E3D-5831-407D63214723}"/>
                  </a:ext>
                </a:extLst>
              </p:cNvPr>
              <p:cNvCxnSpPr/>
              <p:nvPr/>
            </p:nvCxnSpPr>
            <p:spPr>
              <a:xfrm>
                <a:off x="10135820" y="2629924"/>
                <a:ext cx="360000" cy="6762"/>
              </a:xfrm>
              <a:prstGeom prst="straightConnector1">
                <a:avLst/>
              </a:prstGeom>
              <a:ln w="38100" cap="rnd">
                <a:solidFill>
                  <a:srgbClr val="FF0000"/>
                </a:solidFill>
                <a:tailEnd type="triangle"/>
              </a:ln>
            </p:spPr>
            <p:style>
              <a:lnRef idx="2">
                <a:schemeClr val="accent3"/>
              </a:lnRef>
              <a:fillRef idx="0">
                <a:schemeClr val="accent3"/>
              </a:fillRef>
              <a:effectRef idx="1">
                <a:schemeClr val="accent3"/>
              </a:effectRef>
              <a:fontRef idx="minor">
                <a:schemeClr val="tx1"/>
              </a:fontRef>
            </p:style>
          </p:cxnSp>
        </p:grpSp>
      </p:grpSp>
      <p:sp>
        <p:nvSpPr>
          <p:cNvPr id="20" name="Rectangle 19">
            <a:extLst>
              <a:ext uri="{FF2B5EF4-FFF2-40B4-BE49-F238E27FC236}">
                <a16:creationId xmlns:a16="http://schemas.microsoft.com/office/drawing/2014/main" id="{27BCA869-960A-DEF9-567B-CC8C786051E4}"/>
              </a:ext>
            </a:extLst>
          </p:cNvPr>
          <p:cNvSpPr/>
          <p:nvPr/>
        </p:nvSpPr>
        <p:spPr>
          <a:xfrm>
            <a:off x="11033567" y="-86686"/>
            <a:ext cx="513657" cy="405484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2000" b="0" cap="none" spc="0" dirty="0">
                <a:ln w="0"/>
                <a:solidFill>
                  <a:srgbClr val="92D050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120</a:t>
            </a:r>
          </a:p>
        </p:txBody>
      </p:sp>
      <p:sp>
        <p:nvSpPr>
          <p:cNvPr id="22" name="Rectangle 21">
            <a:extLst>
              <a:ext uri="{FF2B5EF4-FFF2-40B4-BE49-F238E27FC236}">
                <a16:creationId xmlns:a16="http://schemas.microsoft.com/office/drawing/2014/main" id="{7B985E73-B961-0BAC-FB1C-0D9E92C4153B}"/>
              </a:ext>
            </a:extLst>
          </p:cNvPr>
          <p:cNvSpPr/>
          <p:nvPr/>
        </p:nvSpPr>
        <p:spPr>
          <a:xfrm>
            <a:off x="11077769" y="566219"/>
            <a:ext cx="513657" cy="405484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2000" b="0" cap="none" spc="0" dirty="0">
                <a:ln w="0"/>
                <a:solidFill>
                  <a:srgbClr val="92D050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240</a:t>
            </a:r>
          </a:p>
        </p:txBody>
      </p:sp>
    </p:spTree>
    <p:extLst>
      <p:ext uri="{BB962C8B-B14F-4D97-AF65-F5344CB8AC3E}">
        <p14:creationId xmlns:p14="http://schemas.microsoft.com/office/powerpoint/2010/main" val="405711349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0">
        <p:cut/>
      </p:transition>
    </mc:Choice>
    <mc:Fallback xmlns="">
      <p:transition>
        <p:cut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8" presetClass="emph" presetSubtype="0" repeatCount="indefinite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Rot by="-21600000">
                                      <p:cBhvr>
                                        <p:cTn id="6" dur="20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1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1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2" presetClass="entr" presetSubtype="8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13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13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" presetID="2" presetClass="entr" presetSubtype="8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1" presetID="2" presetClass="entr" presetSubtype="8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5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12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1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9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23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23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3" presetID="2" presetClass="entr" presetSubtype="8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5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6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7" presetID="2" presetClass="entr" presetSubtype="8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9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0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1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17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17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5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7" dur="500" fill="hold"/>
                                        <p:tgtEl>
                                          <p:spTgt spid="12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8" dur="500" fill="hold"/>
                                        <p:tgtEl>
                                          <p:spTgt spid="1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9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1" dur="500" fill="hold"/>
                                        <p:tgtEl>
                                          <p:spTgt spid="1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2" dur="500" fill="hold"/>
                                        <p:tgtEl>
                                          <p:spTgt spid="1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3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24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24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1" dur="500" fill="hold"/>
                                        <p:tgtEl>
                                          <p:spTgt spid="15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2" dur="500" fill="hold"/>
                                        <p:tgtEl>
                                          <p:spTgt spid="15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63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5" dur="500" fill="hold"/>
                                        <p:tgtEl>
                                          <p:spTgt spid="15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6" dur="500" fill="hold"/>
                                        <p:tgtEl>
                                          <p:spTgt spid="15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67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9" dur="500" fill="hold"/>
                                        <p:tgtEl>
                                          <p:spTgt spid="16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0" dur="500" fill="hold"/>
                                        <p:tgtEl>
                                          <p:spTgt spid="16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71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3" dur="500" fill="hold"/>
                                        <p:tgtEl>
                                          <p:spTgt spid="16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4" dur="500" fill="hold"/>
                                        <p:tgtEl>
                                          <p:spTgt spid="16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75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7" dur="500" fill="hold"/>
                                        <p:tgtEl>
                                          <p:spTgt spid="23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8" dur="500" fill="hold"/>
                                        <p:tgtEl>
                                          <p:spTgt spid="23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7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1" dur="5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2" dur="5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83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5" dur="500" fill="hold"/>
                                        <p:tgtEl>
                                          <p:spTgt spid="26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6" dur="500" fill="hold"/>
                                        <p:tgtEl>
                                          <p:spTgt spid="26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87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9" dur="500" fill="hold"/>
                                        <p:tgtEl>
                                          <p:spTgt spid="28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0" dur="500" fill="hold"/>
                                        <p:tgtEl>
                                          <p:spTgt spid="28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1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93" dur="500" fill="hold"/>
                                        <p:tgtEl>
                                          <p:spTgt spid="26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4" dur="500" fill="hold"/>
                                        <p:tgtEl>
                                          <p:spTgt spid="26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5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97" dur="500" fill="hold"/>
                                        <p:tgtEl>
                                          <p:spTgt spid="29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8" dur="500" fill="hold"/>
                                        <p:tgtEl>
                                          <p:spTgt spid="29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01" dur="500" fill="hold"/>
                                        <p:tgtEl>
                                          <p:spTgt spid="24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02" dur="500" fill="hold"/>
                                        <p:tgtEl>
                                          <p:spTgt spid="24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3" fill="hold">
                      <p:stCondLst>
                        <p:cond delay="indefinite"/>
                      </p:stCondLst>
                      <p:childTnLst>
                        <p:par>
                          <p:cTn id="104" fill="hold">
                            <p:stCondLst>
                              <p:cond delay="0"/>
                            </p:stCondLst>
                            <p:childTnLst>
                              <p:par>
                                <p:cTn id="105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07" dur="500" fill="hold"/>
                                        <p:tgtEl>
                                          <p:spTgt spid="1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08" dur="500" fill="hold"/>
                                        <p:tgtEl>
                                          <p:spTgt spid="1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9" presetID="2" presetClass="entr" presetSubtype="2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1" dur="500" fill="hold"/>
                                        <p:tgtEl>
                                          <p:spTgt spid="1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12" dur="500" fill="hold"/>
                                        <p:tgtEl>
                                          <p:spTgt spid="1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13" presetID="2" presetClass="entr" presetSubtype="2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5" dur="500" fill="hold"/>
                                        <p:tgtEl>
                                          <p:spTgt spid="1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16" dur="500" fill="hold"/>
                                        <p:tgtEl>
                                          <p:spTgt spid="1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17" presetID="2" presetClass="entr" presetSubtype="2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9" dur="500" fill="hold"/>
                                        <p:tgtEl>
                                          <p:spTgt spid="1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0" dur="500" fill="hold"/>
                                        <p:tgtEl>
                                          <p:spTgt spid="1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21" presetID="2" presetClass="entr" presetSubtype="2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3" dur="500" fill="hold"/>
                                        <p:tgtEl>
                                          <p:spTgt spid="1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4" dur="500" fill="hold"/>
                                        <p:tgtEl>
                                          <p:spTgt spid="1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25" presetID="2" presetClass="entr" presetSubtype="2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7" dur="500" fill="hold"/>
                                        <p:tgtEl>
                                          <p:spTgt spid="1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8" dur="500" fill="hold"/>
                                        <p:tgtEl>
                                          <p:spTgt spid="1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29" presetID="2" presetClass="entr" presetSubtype="2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1" dur="500" fill="hold"/>
                                        <p:tgtEl>
                                          <p:spTgt spid="12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2" dur="500" fill="hold"/>
                                        <p:tgtEl>
                                          <p:spTgt spid="1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3" presetID="2" presetClass="entr" presetSubtype="2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5" dur="500" fill="hold"/>
                                        <p:tgtEl>
                                          <p:spTgt spid="12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6" dur="500" fill="hold"/>
                                        <p:tgtEl>
                                          <p:spTgt spid="12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7" presetID="2" presetClass="entr" presetSubtype="2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9" dur="500" fill="hold"/>
                                        <p:tgtEl>
                                          <p:spTgt spid="29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0" dur="500" fill="hold"/>
                                        <p:tgtEl>
                                          <p:spTgt spid="29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1" fill="hold">
                      <p:stCondLst>
                        <p:cond delay="indefinite"/>
                      </p:stCondLst>
                      <p:childTnLst>
                        <p:par>
                          <p:cTn id="142" fill="hold">
                            <p:stCondLst>
                              <p:cond delay="0"/>
                            </p:stCondLst>
                            <p:childTnLst>
                              <p:par>
                                <p:cTn id="143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5" dur="1000"/>
                                        <p:tgtEl>
                                          <p:spTgt spid="6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6" dur="1000" fill="hold"/>
                                        <p:tgtEl>
                                          <p:spTgt spid="6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7" dur="1000" fill="hold"/>
                                        <p:tgtEl>
                                          <p:spTgt spid="6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48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0" dur="1000"/>
                                        <p:tgtEl>
                                          <p:spTgt spid="7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1" dur="1000" fill="hold"/>
                                        <p:tgtEl>
                                          <p:spTgt spid="7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2" dur="1000" fill="hold"/>
                                        <p:tgtEl>
                                          <p:spTgt spid="7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53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5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6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7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58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0" dur="1000"/>
                                        <p:tgtEl>
                                          <p:spTgt spid="22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61" dur="1000" fill="hold"/>
                                        <p:tgtEl>
                                          <p:spTgt spid="22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2" dur="1000" fill="hold"/>
                                        <p:tgtEl>
                                          <p:spTgt spid="22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3" fill="hold">
                      <p:stCondLst>
                        <p:cond delay="indefinite"/>
                      </p:stCondLst>
                      <p:childTnLst>
                        <p:par>
                          <p:cTn id="164" fill="hold">
                            <p:stCondLst>
                              <p:cond delay="0"/>
                            </p:stCondLst>
                            <p:childTnLst>
                              <p:par>
                                <p:cTn id="16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7" dur="1000"/>
                                        <p:tgtEl>
                                          <p:spTgt spid="19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68" dur="1000" fill="hold"/>
                                        <p:tgtEl>
                                          <p:spTgt spid="19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9" dur="1000" fill="hold"/>
                                        <p:tgtEl>
                                          <p:spTgt spid="19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0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2" dur="1000"/>
                                        <p:tgtEl>
                                          <p:spTgt spid="19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73" dur="1000" fill="hold"/>
                                        <p:tgtEl>
                                          <p:spTgt spid="19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4" dur="1000" fill="hold"/>
                                        <p:tgtEl>
                                          <p:spTgt spid="19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5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7" dur="1000"/>
                                        <p:tgtEl>
                                          <p:spTgt spid="19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78" dur="1000" fill="hold"/>
                                        <p:tgtEl>
                                          <p:spTgt spid="19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9" dur="1000" fill="hold"/>
                                        <p:tgtEl>
                                          <p:spTgt spid="19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80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2" dur="1000"/>
                                        <p:tgtEl>
                                          <p:spTgt spid="19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83" dur="1000" fill="hold"/>
                                        <p:tgtEl>
                                          <p:spTgt spid="19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4" dur="1000" fill="hold"/>
                                        <p:tgtEl>
                                          <p:spTgt spid="19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85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7" dur="1000"/>
                                        <p:tgtEl>
                                          <p:spTgt spid="20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88" dur="1000" fill="hold"/>
                                        <p:tgtEl>
                                          <p:spTgt spid="20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9" dur="1000" fill="hold"/>
                                        <p:tgtEl>
                                          <p:spTgt spid="20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90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2" dur="1000"/>
                                        <p:tgtEl>
                                          <p:spTgt spid="20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93" dur="1000" fill="hold"/>
                                        <p:tgtEl>
                                          <p:spTgt spid="20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4" dur="1000" fill="hold"/>
                                        <p:tgtEl>
                                          <p:spTgt spid="20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95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7" dur="1000"/>
                                        <p:tgtEl>
                                          <p:spTgt spid="20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98" dur="1000" fill="hold"/>
                                        <p:tgtEl>
                                          <p:spTgt spid="20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9" dur="1000" fill="hold"/>
                                        <p:tgtEl>
                                          <p:spTgt spid="20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0" fill="hold">
                      <p:stCondLst>
                        <p:cond delay="indefinite"/>
                      </p:stCondLst>
                      <p:childTnLst>
                        <p:par>
                          <p:cTn id="201" fill="hold">
                            <p:stCondLst>
                              <p:cond delay="0"/>
                            </p:stCondLst>
                            <p:childTnLst>
                              <p:par>
                                <p:cTn id="202" presetID="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04" dur="500" fill="hold"/>
                                        <p:tgtEl>
                                          <p:spTgt spid="14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5" dur="500" fill="hold"/>
                                        <p:tgtEl>
                                          <p:spTgt spid="14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06" presetID="2" presetClass="entr" presetSubtype="2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08" dur="500" fill="hold"/>
                                        <p:tgtEl>
                                          <p:spTgt spid="15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9" dur="500" fill="hold"/>
                                        <p:tgtEl>
                                          <p:spTgt spid="15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0" fill="hold">
                      <p:stCondLst>
                        <p:cond delay="indefinite"/>
                      </p:stCondLst>
                      <p:childTnLst>
                        <p:par>
                          <p:cTn id="211" fill="hold">
                            <p:stCondLst>
                              <p:cond delay="0"/>
                            </p:stCondLst>
                            <p:childTnLst>
                              <p:par>
                                <p:cTn id="212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14" dur="500" fill="hold"/>
                                        <p:tgtEl>
                                          <p:spTgt spid="12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15" dur="500" fill="hold"/>
                                        <p:tgtEl>
                                          <p:spTgt spid="1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16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18" dur="500" fill="hold"/>
                                        <p:tgtEl>
                                          <p:spTgt spid="14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19" dur="500" fill="hold"/>
                                        <p:tgtEl>
                                          <p:spTgt spid="14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20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22" dur="500" fill="hold"/>
                                        <p:tgtEl>
                                          <p:spTgt spid="14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23" dur="500" fill="hold"/>
                                        <p:tgtEl>
                                          <p:spTgt spid="14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24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26" dur="500" fill="hold"/>
                                        <p:tgtEl>
                                          <p:spTgt spid="15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27" dur="500" fill="hold"/>
                                        <p:tgtEl>
                                          <p:spTgt spid="15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28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0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31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32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4" dur="500" fill="hold"/>
                                        <p:tgtEl>
                                          <p:spTgt spid="24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35" dur="500" fill="hold"/>
                                        <p:tgtEl>
                                          <p:spTgt spid="24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36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8" dur="500" fill="hold"/>
                                        <p:tgtEl>
                                          <p:spTgt spid="24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39" dur="500" fill="hold"/>
                                        <p:tgtEl>
                                          <p:spTgt spid="24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40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42" dur="500" fill="hold"/>
                                        <p:tgtEl>
                                          <p:spTgt spid="24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3" dur="500" fill="hold"/>
                                        <p:tgtEl>
                                          <p:spTgt spid="24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44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46" dur="500" fill="hold"/>
                                        <p:tgtEl>
                                          <p:spTgt spid="24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7" dur="500" fill="hold"/>
                                        <p:tgtEl>
                                          <p:spTgt spid="24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48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0" dur="500" fill="hold"/>
                                        <p:tgtEl>
                                          <p:spTgt spid="25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51" dur="500" fill="hold"/>
                                        <p:tgtEl>
                                          <p:spTgt spid="25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52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4" dur="500" fill="hold"/>
                                        <p:tgtEl>
                                          <p:spTgt spid="20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55" dur="500" fill="hold"/>
                                        <p:tgtEl>
                                          <p:spTgt spid="20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6" fill="hold">
                      <p:stCondLst>
                        <p:cond delay="indefinite"/>
                      </p:stCondLst>
                      <p:childTnLst>
                        <p:par>
                          <p:cTn id="257" fill="hold">
                            <p:stCondLst>
                              <p:cond delay="0"/>
                            </p:stCondLst>
                            <p:childTnLst>
                              <p:par>
                                <p:cTn id="258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0" dur="500"/>
                                        <p:tgtEl>
                                          <p:spTgt spid="17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61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3" dur="500"/>
                                        <p:tgtEl>
                                          <p:spTgt spid="17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64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6" dur="500"/>
                                        <p:tgtEl>
                                          <p:spTgt spid="18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67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9" dur="500"/>
                                        <p:tgtEl>
                                          <p:spTgt spid="2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70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2" dur="500"/>
                                        <p:tgtEl>
                                          <p:spTgt spid="23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73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5" dur="500"/>
                                        <p:tgtEl>
                                          <p:spTgt spid="24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76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8" dur="500"/>
                                        <p:tgtEl>
                                          <p:spTgt spid="19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79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1" dur="500"/>
                                        <p:tgtEl>
                                          <p:spTgt spid="27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82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4" dur="500"/>
                                        <p:tgtEl>
                                          <p:spTgt spid="28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85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7" dur="500"/>
                                        <p:tgtEl>
                                          <p:spTgt spid="26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88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90" dur="500"/>
                                        <p:tgtEl>
                                          <p:spTgt spid="27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91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93" dur="500"/>
                                        <p:tgtEl>
                                          <p:spTgt spid="30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4" fill="hold">
                      <p:stCondLst>
                        <p:cond delay="indefinite"/>
                      </p:stCondLst>
                      <p:childTnLst>
                        <p:par>
                          <p:cTn id="295" fill="hold">
                            <p:stCondLst>
                              <p:cond delay="0"/>
                            </p:stCondLst>
                            <p:childTnLst>
                              <p:par>
                                <p:cTn id="296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98" dur="500"/>
                                        <p:tgtEl>
                                          <p:spTgt spid="2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99" presetID="16" presetClass="entr" presetSubtype="2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301" dur="500"/>
                                        <p:tgtEl>
                                          <p:spTgt spid="2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02" presetID="16" presetClass="entr" presetSubtype="2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304" dur="500"/>
                                        <p:tgtEl>
                                          <p:spTgt spid="2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05" presetID="16" presetClass="entr" presetSubtype="2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307" dur="500"/>
                                        <p:tgtEl>
                                          <p:spTgt spid="2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08" presetID="16" presetClass="entr" presetSubtype="2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310" dur="500"/>
                                        <p:tgtEl>
                                          <p:spTgt spid="23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11" presetID="16" presetClass="entr" presetSubtype="2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313" dur="500"/>
                                        <p:tgtEl>
                                          <p:spTgt spid="23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14" presetID="16" presetClass="entr" presetSubtype="2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316" dur="500"/>
                                        <p:tgtEl>
                                          <p:spTgt spid="1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17" presetID="16" presetClass="entr" presetSubtype="2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319" dur="500"/>
                                        <p:tgtEl>
                                          <p:spTgt spid="24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0" fill="hold">
                      <p:stCondLst>
                        <p:cond delay="indefinite"/>
                      </p:stCondLst>
                      <p:childTnLst>
                        <p:par>
                          <p:cTn id="321" fill="hold">
                            <p:stCondLst>
                              <p:cond delay="0"/>
                            </p:stCondLst>
                            <p:childTnLst>
                              <p:par>
                                <p:cTn id="322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24" dur="500" fill="hold"/>
                                        <p:tgtEl>
                                          <p:spTgt spid="29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5" dur="500" fill="hold"/>
                                        <p:tgtEl>
                                          <p:spTgt spid="29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26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28" dur="500" fill="hold"/>
                                        <p:tgtEl>
                                          <p:spTgt spid="29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9" dur="500" fill="hold"/>
                                        <p:tgtEl>
                                          <p:spTgt spid="29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30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32" dur="500" fill="hold"/>
                                        <p:tgtEl>
                                          <p:spTgt spid="29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33" dur="500" fill="hold"/>
                                        <p:tgtEl>
                                          <p:spTgt spid="29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34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36" dur="500" fill="hold"/>
                                        <p:tgtEl>
                                          <p:spTgt spid="13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37" dur="500" fill="hold"/>
                                        <p:tgtEl>
                                          <p:spTgt spid="13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8" fill="hold">
                      <p:stCondLst>
                        <p:cond delay="indefinite"/>
                      </p:stCondLst>
                      <p:childTnLst>
                        <p:par>
                          <p:cTn id="339" fill="hold">
                            <p:stCondLst>
                              <p:cond delay="0"/>
                            </p:stCondLst>
                            <p:childTnLst>
                              <p:par>
                                <p:cTn id="340" presetID="2" presetClass="entr" presetSubtype="4" repeatCount="2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42" dur="500" fill="hold"/>
                                        <p:tgtEl>
                                          <p:spTgt spid="14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43" dur="500" fill="hold"/>
                                        <p:tgtEl>
                                          <p:spTgt spid="14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44" presetID="2" presetClass="entr" presetSubtype="4" repeatCount="20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46" dur="500" fill="hold"/>
                                        <p:tgtEl>
                                          <p:spTgt spid="24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47" dur="500" fill="hold"/>
                                        <p:tgtEl>
                                          <p:spTgt spid="24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48" presetID="35" presetClass="emph" presetSubtype="0" repeatCount="400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discrete" valueType="str">
                                      <p:cBhvr>
                                        <p:cTn id="349" dur="1000" fill="hold"/>
                                        <p:tgtEl>
                                          <p:spTgt spid="1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hidden"/>
                                          </p:val>
                                        </p:tav>
                                        <p:tav tm="50000">
                                          <p:val>
                                            <p:strVal val="visible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50" presetID="35" presetClass="emph" presetSubtype="0" repeatCount="400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discrete" valueType="str">
                                      <p:cBhvr>
                                        <p:cTn id="351" dur="1000" fill="hold"/>
                                        <p:tgtEl>
                                          <p:spTgt spid="2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hidden"/>
                                          </p:val>
                                        </p:tav>
                                        <p:tav tm="50000">
                                          <p:val>
                                            <p:strVal val="visible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2" fill="hold">
                      <p:stCondLst>
                        <p:cond delay="indefinite"/>
                      </p:stCondLst>
                      <p:childTnLst>
                        <p:par>
                          <p:cTn id="353" fill="hold">
                            <p:stCondLst>
                              <p:cond delay="0"/>
                            </p:stCondLst>
                            <p:childTnLst>
                              <p:par>
                                <p:cTn id="354" presetID="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56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57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58" presetID="2" presetClass="entr" presetSubtype="2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60" dur="500" fill="hold"/>
                                        <p:tgtEl>
                                          <p:spTgt spid="13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61" dur="500" fill="hold"/>
                                        <p:tgtEl>
                                          <p:spTgt spid="13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62" presetID="2" presetClass="entr" presetSubtype="2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64" dur="500" fill="hold"/>
                                        <p:tgtEl>
                                          <p:spTgt spid="15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65" dur="500" fill="hold"/>
                                        <p:tgtEl>
                                          <p:spTgt spid="15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66" presetID="2" presetClass="entr" presetSubtype="2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68" dur="500" fill="hold"/>
                                        <p:tgtEl>
                                          <p:spTgt spid="13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69" dur="500" fill="hold"/>
                                        <p:tgtEl>
                                          <p:spTgt spid="13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70" presetID="2" presetClass="entr" presetSubtype="2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2" dur="500" fill="hold"/>
                                        <p:tgtEl>
                                          <p:spTgt spid="13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73" dur="500" fill="hold"/>
                                        <p:tgtEl>
                                          <p:spTgt spid="13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4" fill="hold">
                      <p:stCondLst>
                        <p:cond delay="indefinite"/>
                      </p:stCondLst>
                      <p:childTnLst>
                        <p:par>
                          <p:cTn id="375" fill="hold">
                            <p:stCondLst>
                              <p:cond delay="0"/>
                            </p:stCondLst>
                            <p:childTnLst>
                              <p:par>
                                <p:cTn id="376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378" dur="500"/>
                                        <p:tgtEl>
                                          <p:spTgt spid="2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79" presetID="16" presetClass="entr" presetSubtype="2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381" dur="500"/>
                                        <p:tgtEl>
                                          <p:spTgt spid="2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82" presetID="16" presetClass="entr" presetSubtype="2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384" dur="500"/>
                                        <p:tgtEl>
                                          <p:spTgt spid="23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85" presetID="16" presetClass="entr" presetSubtype="2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387" dur="500"/>
                                        <p:tgtEl>
                                          <p:spTgt spid="24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8" fill="hold">
                      <p:stCondLst>
                        <p:cond delay="indefinite"/>
                      </p:stCondLst>
                      <p:childTnLst>
                        <p:par>
                          <p:cTn id="389" fill="hold">
                            <p:stCondLst>
                              <p:cond delay="0"/>
                            </p:stCondLst>
                            <p:childTnLst>
                              <p:par>
                                <p:cTn id="390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92" dur="500" fill="hold"/>
                                        <p:tgtEl>
                                          <p:spTgt spid="26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93" dur="500" fill="hold"/>
                                        <p:tgtEl>
                                          <p:spTgt spid="26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94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96" dur="500" fill="hold"/>
                                        <p:tgtEl>
                                          <p:spTgt spid="29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97" dur="500" fill="hold"/>
                                        <p:tgtEl>
                                          <p:spTgt spid="29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98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00" dur="500" fill="hold"/>
                                        <p:tgtEl>
                                          <p:spTgt spid="29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01" dur="500" fill="hold"/>
                                        <p:tgtEl>
                                          <p:spTgt spid="29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02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04" dur="500" fill="hold"/>
                                        <p:tgtEl>
                                          <p:spTgt spid="29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05" dur="500" fill="hold"/>
                                        <p:tgtEl>
                                          <p:spTgt spid="29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06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08" dur="500" fill="hold"/>
                                        <p:tgtEl>
                                          <p:spTgt spid="26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09" dur="500" fill="hold"/>
                                        <p:tgtEl>
                                          <p:spTgt spid="26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0" fill="hold">
                      <p:stCondLst>
                        <p:cond delay="indefinite"/>
                      </p:stCondLst>
                      <p:childTnLst>
                        <p:par>
                          <p:cTn id="411" fill="hold">
                            <p:stCondLst>
                              <p:cond delay="0"/>
                            </p:stCondLst>
                            <p:childTnLst>
                              <p:par>
                                <p:cTn id="412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414" dur="500"/>
                                        <p:tgtEl>
                                          <p:spTgt spid="27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15" presetID="16" presetClass="entr" presetSubtype="2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417" dur="500"/>
                                        <p:tgtEl>
                                          <p:spTgt spid="27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18" presetID="16" presetClass="entr" presetSubtype="2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420" dur="500"/>
                                        <p:tgtEl>
                                          <p:spTgt spid="27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21" presetID="16" presetClass="entr" presetSubtype="2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423" dur="500"/>
                                        <p:tgtEl>
                                          <p:spTgt spid="27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24" fill="hold">
                      <p:stCondLst>
                        <p:cond delay="indefinite"/>
                      </p:stCondLst>
                      <p:childTnLst>
                        <p:par>
                          <p:cTn id="425" fill="hold">
                            <p:stCondLst>
                              <p:cond delay="0"/>
                            </p:stCondLst>
                            <p:childTnLst>
                              <p:par>
                                <p:cTn id="426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28" dur="500" fill="hold"/>
                                        <p:tgtEl>
                                          <p:spTgt spid="29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29" dur="500" fill="hold"/>
                                        <p:tgtEl>
                                          <p:spTgt spid="29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18" grpId="0" animBg="1"/>
      <p:bldP spid="119" grpId="0"/>
      <p:bldP spid="120" grpId="0"/>
      <p:bldP spid="121" grpId="0"/>
      <p:bldP spid="122" grpId="0" animBg="1"/>
      <p:bldP spid="141" grpId="0"/>
      <p:bldP spid="145" grpId="0"/>
      <p:bldP spid="155" grpId="0"/>
      <p:bldP spid="156" grpId="0" animBg="1"/>
      <p:bldP spid="157" grpId="0"/>
      <p:bldP spid="168" grpId="0"/>
      <p:bldP spid="169" grpId="0"/>
      <p:bldP spid="174" grpId="0" animBg="1"/>
      <p:bldP spid="175" grpId="0"/>
      <p:bldP spid="188" grpId="0"/>
      <p:bldP spid="217" grpId="0"/>
      <p:bldP spid="224" grpId="0" animBg="1"/>
      <p:bldP spid="225" grpId="0"/>
      <p:bldP spid="226" grpId="0"/>
      <p:bldP spid="227" grpId="0"/>
      <p:bldP spid="6" grpId="0" animBg="1"/>
      <p:bldP spid="228" grpId="0"/>
      <p:bldP spid="26" grpId="0" animBg="1"/>
      <p:bldP spid="239" grpId="0" animBg="1"/>
      <p:bldP spid="240" grpId="0" animBg="1"/>
      <p:bldP spid="243" grpId="0"/>
      <p:bldP spid="244" grpId="0"/>
      <p:bldP spid="245" grpId="0"/>
      <p:bldP spid="246" grpId="0"/>
      <p:bldP spid="247" grpId="0"/>
      <p:bldP spid="248" grpId="0" animBg="1"/>
      <p:bldP spid="248" grpId="1" animBg="1"/>
      <p:bldP spid="142" grpId="0" animBg="1"/>
      <p:bldP spid="142" grpId="1" animBg="1"/>
      <p:bldP spid="176" grpId="0"/>
      <p:bldP spid="195" grpId="0" animBg="1"/>
      <p:bldP spid="113" grpId="0" animBg="1"/>
      <p:bldP spid="114" grpId="0"/>
      <p:bldP spid="115" grpId="0"/>
      <p:bldP spid="116" grpId="0"/>
      <p:bldP spid="127" grpId="0" animBg="1"/>
      <p:bldP spid="128" grpId="0"/>
      <p:bldP spid="129" grpId="0" animBg="1"/>
      <p:bldP spid="153" grpId="0"/>
      <p:bldP spid="294" grpId="0" animBg="1"/>
      <p:bldP spid="295" grpId="0"/>
      <p:bldP spid="297" grpId="0"/>
      <p:bldP spid="298" grpId="0"/>
      <p:bldP spid="299" grpId="0"/>
      <p:bldP spid="300" grpId="0"/>
    </p:bldLst>
  </p:timing>
</p:sld>
</file>

<file path=ppt/slides/slide14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/>
          <p:cNvSpPr>
            <a:spLocks noGrp="1"/>
          </p:cNvSpPr>
          <p:nvPr>
            <p:ph type="ctrTitle"/>
          </p:nvPr>
        </p:nvSpPr>
        <p:spPr>
          <a:xfrm>
            <a:off x="3456651" y="41795"/>
            <a:ext cx="3798778" cy="364618"/>
          </a:xfrm>
        </p:spPr>
        <p:txBody>
          <a:bodyPr>
            <a:normAutofit fontScale="90000"/>
          </a:bodyPr>
          <a:lstStyle/>
          <a:p>
            <a:pPr algn="ctr"/>
            <a:r>
              <a:rPr lang="en-IN" sz="2600" i="1" u="sng" dirty="0"/>
              <a:t>220 kV Bus bar protection</a:t>
            </a:r>
          </a:p>
        </p:txBody>
      </p:sp>
      <p:sp>
        <p:nvSpPr>
          <p:cNvPr id="118" name="Rectangle 117"/>
          <p:cNvSpPr/>
          <p:nvPr/>
        </p:nvSpPr>
        <p:spPr>
          <a:xfrm flipH="1" flipV="1">
            <a:off x="2101113" y="1058365"/>
            <a:ext cx="758471" cy="264014"/>
          </a:xfrm>
          <a:prstGeom prst="rect">
            <a:avLst/>
          </a:prstGeom>
          <a:solidFill>
            <a:srgbClr val="92D050"/>
          </a:solidFill>
          <a:ln>
            <a:solidFill>
              <a:srgbClr val="FF0000"/>
            </a:solidFill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IN"/>
          </a:p>
        </p:txBody>
      </p:sp>
      <p:sp>
        <p:nvSpPr>
          <p:cNvPr id="119" name="Title 2"/>
          <p:cNvSpPr txBox="1">
            <a:spLocks/>
          </p:cNvSpPr>
          <p:nvPr/>
        </p:nvSpPr>
        <p:spPr>
          <a:xfrm>
            <a:off x="1919446" y="1404267"/>
            <a:ext cx="476115" cy="205332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>
            <a:lvl1pPr algn="l" defTabSz="914400" rtl="0" eaLnBrk="1" latinLnBrk="0" hangingPunct="1">
              <a:lnSpc>
                <a:spcPct val="85000"/>
              </a:lnSpc>
              <a:spcBef>
                <a:spcPct val="0"/>
              </a:spcBef>
              <a:buNone/>
              <a:defRPr sz="7200" kern="1200" spc="-50" baseline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IN" sz="1600" i="1" dirty="0"/>
              <a:t>S1</a:t>
            </a:r>
          </a:p>
        </p:txBody>
      </p:sp>
      <p:sp>
        <p:nvSpPr>
          <p:cNvPr id="120" name="Title 2"/>
          <p:cNvSpPr txBox="1">
            <a:spLocks/>
          </p:cNvSpPr>
          <p:nvPr/>
        </p:nvSpPr>
        <p:spPr>
          <a:xfrm>
            <a:off x="2477449" y="1404266"/>
            <a:ext cx="552212" cy="205333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>
            <a:lvl1pPr algn="l" defTabSz="914400" rtl="0" eaLnBrk="1" latinLnBrk="0" hangingPunct="1">
              <a:lnSpc>
                <a:spcPct val="85000"/>
              </a:lnSpc>
              <a:spcBef>
                <a:spcPct val="0"/>
              </a:spcBef>
              <a:buNone/>
              <a:defRPr sz="7200" kern="1200" spc="-50" baseline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IN" sz="1600" i="1" dirty="0"/>
              <a:t>S2</a:t>
            </a:r>
          </a:p>
        </p:txBody>
      </p:sp>
      <p:sp>
        <p:nvSpPr>
          <p:cNvPr id="121" name="Title 2"/>
          <p:cNvSpPr txBox="1">
            <a:spLocks/>
          </p:cNvSpPr>
          <p:nvPr/>
        </p:nvSpPr>
        <p:spPr>
          <a:xfrm>
            <a:off x="2201343" y="1157989"/>
            <a:ext cx="552212" cy="205333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>
            <a:lvl1pPr algn="l" defTabSz="914400" rtl="0" eaLnBrk="1" latinLnBrk="0" hangingPunct="1">
              <a:lnSpc>
                <a:spcPct val="85000"/>
              </a:lnSpc>
              <a:spcBef>
                <a:spcPct val="0"/>
              </a:spcBef>
              <a:buNone/>
              <a:defRPr sz="7200" kern="1200" spc="-50" baseline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IN" sz="1600" i="1" dirty="0">
                <a:solidFill>
                  <a:schemeClr val="bg1"/>
                </a:solidFill>
              </a:rPr>
              <a:t>F 1</a:t>
            </a:r>
          </a:p>
        </p:txBody>
      </p:sp>
      <p:sp>
        <p:nvSpPr>
          <p:cNvPr id="122" name="Rectangle 121"/>
          <p:cNvSpPr/>
          <p:nvPr/>
        </p:nvSpPr>
        <p:spPr>
          <a:xfrm flipH="1" flipV="1">
            <a:off x="2100204" y="1838565"/>
            <a:ext cx="758471" cy="264014"/>
          </a:xfrm>
          <a:prstGeom prst="rect">
            <a:avLst/>
          </a:prstGeom>
          <a:solidFill>
            <a:srgbClr val="92D050"/>
          </a:solidFill>
          <a:ln>
            <a:solidFill>
              <a:srgbClr val="FF0000"/>
            </a:solidFill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IN"/>
          </a:p>
        </p:txBody>
      </p:sp>
      <p:sp>
        <p:nvSpPr>
          <p:cNvPr id="141" name="Title 2"/>
          <p:cNvSpPr txBox="1">
            <a:spLocks/>
          </p:cNvSpPr>
          <p:nvPr/>
        </p:nvSpPr>
        <p:spPr>
          <a:xfrm>
            <a:off x="1918537" y="2184467"/>
            <a:ext cx="476115" cy="205332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>
            <a:lvl1pPr algn="l" defTabSz="914400" rtl="0" eaLnBrk="1" latinLnBrk="0" hangingPunct="1">
              <a:lnSpc>
                <a:spcPct val="85000"/>
              </a:lnSpc>
              <a:spcBef>
                <a:spcPct val="0"/>
              </a:spcBef>
              <a:buNone/>
              <a:defRPr sz="7200" kern="1200" spc="-50" baseline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IN" sz="1600" i="1" dirty="0"/>
              <a:t>S1</a:t>
            </a:r>
          </a:p>
        </p:txBody>
      </p:sp>
      <p:sp>
        <p:nvSpPr>
          <p:cNvPr id="145" name="Title 2"/>
          <p:cNvSpPr txBox="1">
            <a:spLocks/>
          </p:cNvSpPr>
          <p:nvPr/>
        </p:nvSpPr>
        <p:spPr>
          <a:xfrm>
            <a:off x="2476540" y="2184466"/>
            <a:ext cx="552212" cy="205333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>
            <a:lvl1pPr algn="l" defTabSz="914400" rtl="0" eaLnBrk="1" latinLnBrk="0" hangingPunct="1">
              <a:lnSpc>
                <a:spcPct val="85000"/>
              </a:lnSpc>
              <a:spcBef>
                <a:spcPct val="0"/>
              </a:spcBef>
              <a:buNone/>
              <a:defRPr sz="7200" kern="1200" spc="-50" baseline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IN" sz="1600" i="1" dirty="0"/>
              <a:t>S2</a:t>
            </a:r>
          </a:p>
        </p:txBody>
      </p:sp>
      <p:sp>
        <p:nvSpPr>
          <p:cNvPr id="155" name="Title 2"/>
          <p:cNvSpPr txBox="1">
            <a:spLocks/>
          </p:cNvSpPr>
          <p:nvPr/>
        </p:nvSpPr>
        <p:spPr>
          <a:xfrm>
            <a:off x="2200434" y="1938189"/>
            <a:ext cx="552212" cy="205333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>
            <a:lvl1pPr algn="l" defTabSz="914400" rtl="0" eaLnBrk="1" latinLnBrk="0" hangingPunct="1">
              <a:lnSpc>
                <a:spcPct val="85000"/>
              </a:lnSpc>
              <a:spcBef>
                <a:spcPct val="0"/>
              </a:spcBef>
              <a:buNone/>
              <a:defRPr sz="7200" kern="1200" spc="-50" baseline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IN" sz="1600" i="1" dirty="0">
                <a:solidFill>
                  <a:schemeClr val="bg1"/>
                </a:solidFill>
              </a:rPr>
              <a:t>F 2</a:t>
            </a:r>
          </a:p>
        </p:txBody>
      </p:sp>
      <p:sp>
        <p:nvSpPr>
          <p:cNvPr id="156" name="Rectangle 155"/>
          <p:cNvSpPr/>
          <p:nvPr/>
        </p:nvSpPr>
        <p:spPr>
          <a:xfrm flipH="1" flipV="1">
            <a:off x="2107824" y="2639005"/>
            <a:ext cx="758471" cy="264014"/>
          </a:xfrm>
          <a:prstGeom prst="rect">
            <a:avLst/>
          </a:prstGeom>
          <a:solidFill>
            <a:srgbClr val="92D050"/>
          </a:solidFill>
          <a:ln>
            <a:solidFill>
              <a:srgbClr val="FF0000"/>
            </a:solidFill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IN"/>
          </a:p>
        </p:txBody>
      </p:sp>
      <p:sp>
        <p:nvSpPr>
          <p:cNvPr id="157" name="Title 2"/>
          <p:cNvSpPr txBox="1">
            <a:spLocks/>
          </p:cNvSpPr>
          <p:nvPr/>
        </p:nvSpPr>
        <p:spPr>
          <a:xfrm>
            <a:off x="1926157" y="2984907"/>
            <a:ext cx="476115" cy="205332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>
            <a:lvl1pPr algn="l" defTabSz="914400" rtl="0" eaLnBrk="1" latinLnBrk="0" hangingPunct="1">
              <a:lnSpc>
                <a:spcPct val="85000"/>
              </a:lnSpc>
              <a:spcBef>
                <a:spcPct val="0"/>
              </a:spcBef>
              <a:buNone/>
              <a:defRPr sz="7200" kern="1200" spc="-50" baseline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IN" sz="1600" i="1" dirty="0"/>
              <a:t>S1</a:t>
            </a:r>
          </a:p>
        </p:txBody>
      </p:sp>
      <p:sp>
        <p:nvSpPr>
          <p:cNvPr id="168" name="Title 2"/>
          <p:cNvSpPr txBox="1">
            <a:spLocks/>
          </p:cNvSpPr>
          <p:nvPr/>
        </p:nvSpPr>
        <p:spPr>
          <a:xfrm>
            <a:off x="2484160" y="2984906"/>
            <a:ext cx="552212" cy="205333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>
            <a:lvl1pPr algn="l" defTabSz="914400" rtl="0" eaLnBrk="1" latinLnBrk="0" hangingPunct="1">
              <a:lnSpc>
                <a:spcPct val="85000"/>
              </a:lnSpc>
              <a:spcBef>
                <a:spcPct val="0"/>
              </a:spcBef>
              <a:buNone/>
              <a:defRPr sz="7200" kern="1200" spc="-50" baseline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IN" sz="1600" i="1" dirty="0"/>
              <a:t>S2</a:t>
            </a:r>
          </a:p>
        </p:txBody>
      </p:sp>
      <p:sp>
        <p:nvSpPr>
          <p:cNvPr id="169" name="Title 2"/>
          <p:cNvSpPr txBox="1">
            <a:spLocks/>
          </p:cNvSpPr>
          <p:nvPr/>
        </p:nvSpPr>
        <p:spPr>
          <a:xfrm>
            <a:off x="2208054" y="2738629"/>
            <a:ext cx="552212" cy="205333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>
            <a:lvl1pPr algn="l" defTabSz="914400" rtl="0" eaLnBrk="1" latinLnBrk="0" hangingPunct="1">
              <a:lnSpc>
                <a:spcPct val="85000"/>
              </a:lnSpc>
              <a:spcBef>
                <a:spcPct val="0"/>
              </a:spcBef>
              <a:buNone/>
              <a:defRPr sz="7200" kern="1200" spc="-50" baseline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IN" sz="1600" i="1" dirty="0">
                <a:solidFill>
                  <a:schemeClr val="bg1"/>
                </a:solidFill>
              </a:rPr>
              <a:t>F 3</a:t>
            </a:r>
          </a:p>
        </p:txBody>
      </p:sp>
      <p:sp>
        <p:nvSpPr>
          <p:cNvPr id="174" name="Rectangle 173"/>
          <p:cNvSpPr/>
          <p:nvPr/>
        </p:nvSpPr>
        <p:spPr>
          <a:xfrm flipH="1" flipV="1">
            <a:off x="2092584" y="3513941"/>
            <a:ext cx="758471" cy="264014"/>
          </a:xfrm>
          <a:prstGeom prst="rect">
            <a:avLst/>
          </a:prstGeom>
          <a:solidFill>
            <a:srgbClr val="92D050"/>
          </a:solidFill>
          <a:ln>
            <a:solidFill>
              <a:srgbClr val="FF0000"/>
            </a:solidFill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IN"/>
          </a:p>
        </p:txBody>
      </p:sp>
      <p:sp>
        <p:nvSpPr>
          <p:cNvPr id="175" name="Title 2"/>
          <p:cNvSpPr txBox="1">
            <a:spLocks/>
          </p:cNvSpPr>
          <p:nvPr/>
        </p:nvSpPr>
        <p:spPr>
          <a:xfrm>
            <a:off x="1910917" y="3859843"/>
            <a:ext cx="476115" cy="205332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>
            <a:lvl1pPr algn="l" defTabSz="914400" rtl="0" eaLnBrk="1" latinLnBrk="0" hangingPunct="1">
              <a:lnSpc>
                <a:spcPct val="85000"/>
              </a:lnSpc>
              <a:spcBef>
                <a:spcPct val="0"/>
              </a:spcBef>
              <a:buNone/>
              <a:defRPr sz="7200" kern="1200" spc="-50" baseline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IN" sz="1600" i="1" dirty="0"/>
              <a:t>S1</a:t>
            </a:r>
          </a:p>
        </p:txBody>
      </p:sp>
      <p:sp>
        <p:nvSpPr>
          <p:cNvPr id="188" name="Title 2"/>
          <p:cNvSpPr txBox="1">
            <a:spLocks/>
          </p:cNvSpPr>
          <p:nvPr/>
        </p:nvSpPr>
        <p:spPr>
          <a:xfrm>
            <a:off x="2468920" y="3859842"/>
            <a:ext cx="552212" cy="205333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>
            <a:lvl1pPr algn="l" defTabSz="914400" rtl="0" eaLnBrk="1" latinLnBrk="0" hangingPunct="1">
              <a:lnSpc>
                <a:spcPct val="85000"/>
              </a:lnSpc>
              <a:spcBef>
                <a:spcPct val="0"/>
              </a:spcBef>
              <a:buNone/>
              <a:defRPr sz="7200" kern="1200" spc="-50" baseline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IN" sz="1600" i="1" dirty="0"/>
              <a:t>S2</a:t>
            </a:r>
          </a:p>
        </p:txBody>
      </p:sp>
      <p:sp>
        <p:nvSpPr>
          <p:cNvPr id="217" name="Title 2"/>
          <p:cNvSpPr txBox="1">
            <a:spLocks/>
          </p:cNvSpPr>
          <p:nvPr/>
        </p:nvSpPr>
        <p:spPr>
          <a:xfrm>
            <a:off x="2192814" y="3613565"/>
            <a:ext cx="552212" cy="205333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>
            <a:lvl1pPr algn="l" defTabSz="914400" rtl="0" eaLnBrk="1" latinLnBrk="0" hangingPunct="1">
              <a:lnSpc>
                <a:spcPct val="85000"/>
              </a:lnSpc>
              <a:spcBef>
                <a:spcPct val="0"/>
              </a:spcBef>
              <a:buNone/>
              <a:defRPr sz="7200" kern="1200" spc="-50" baseline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IN" sz="1600" i="1" dirty="0">
                <a:solidFill>
                  <a:schemeClr val="bg1"/>
                </a:solidFill>
              </a:rPr>
              <a:t>F 4</a:t>
            </a:r>
          </a:p>
        </p:txBody>
      </p:sp>
      <p:sp>
        <p:nvSpPr>
          <p:cNvPr id="224" name="Rectangle 223"/>
          <p:cNvSpPr/>
          <p:nvPr/>
        </p:nvSpPr>
        <p:spPr>
          <a:xfrm flipH="1" flipV="1">
            <a:off x="2107824" y="4517736"/>
            <a:ext cx="758471" cy="264014"/>
          </a:xfrm>
          <a:prstGeom prst="rect">
            <a:avLst/>
          </a:prstGeom>
          <a:solidFill>
            <a:srgbClr val="92D050"/>
          </a:solidFill>
          <a:ln>
            <a:solidFill>
              <a:srgbClr val="FF0000"/>
            </a:solidFill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IN"/>
          </a:p>
        </p:txBody>
      </p:sp>
      <p:sp>
        <p:nvSpPr>
          <p:cNvPr id="225" name="Title 2"/>
          <p:cNvSpPr txBox="1">
            <a:spLocks/>
          </p:cNvSpPr>
          <p:nvPr/>
        </p:nvSpPr>
        <p:spPr>
          <a:xfrm>
            <a:off x="1926157" y="4863638"/>
            <a:ext cx="476115" cy="205332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>
            <a:lvl1pPr algn="l" defTabSz="914400" rtl="0" eaLnBrk="1" latinLnBrk="0" hangingPunct="1">
              <a:lnSpc>
                <a:spcPct val="85000"/>
              </a:lnSpc>
              <a:spcBef>
                <a:spcPct val="0"/>
              </a:spcBef>
              <a:buNone/>
              <a:defRPr sz="7200" kern="1200" spc="-50" baseline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IN" sz="1600" i="1" dirty="0"/>
              <a:t>S1</a:t>
            </a:r>
          </a:p>
        </p:txBody>
      </p:sp>
      <p:sp>
        <p:nvSpPr>
          <p:cNvPr id="226" name="Title 2"/>
          <p:cNvSpPr txBox="1">
            <a:spLocks/>
          </p:cNvSpPr>
          <p:nvPr/>
        </p:nvSpPr>
        <p:spPr>
          <a:xfrm>
            <a:off x="2484160" y="4863637"/>
            <a:ext cx="552212" cy="205333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>
            <a:lvl1pPr algn="l" defTabSz="914400" rtl="0" eaLnBrk="1" latinLnBrk="0" hangingPunct="1">
              <a:lnSpc>
                <a:spcPct val="85000"/>
              </a:lnSpc>
              <a:spcBef>
                <a:spcPct val="0"/>
              </a:spcBef>
              <a:buNone/>
              <a:defRPr sz="7200" kern="1200" spc="-50" baseline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IN" sz="1600" i="1" dirty="0"/>
              <a:t>S2</a:t>
            </a:r>
          </a:p>
        </p:txBody>
      </p:sp>
      <p:sp>
        <p:nvSpPr>
          <p:cNvPr id="227" name="Title 2"/>
          <p:cNvSpPr txBox="1">
            <a:spLocks/>
          </p:cNvSpPr>
          <p:nvPr/>
        </p:nvSpPr>
        <p:spPr>
          <a:xfrm>
            <a:off x="2208053" y="4637580"/>
            <a:ext cx="664951" cy="185113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>
            <a:lvl1pPr algn="l" defTabSz="914400" rtl="0" eaLnBrk="1" latinLnBrk="0" hangingPunct="1">
              <a:lnSpc>
                <a:spcPct val="85000"/>
              </a:lnSpc>
              <a:spcBef>
                <a:spcPct val="0"/>
              </a:spcBef>
              <a:buNone/>
              <a:defRPr sz="7200" kern="1200" spc="-50" baseline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IN" sz="1600" i="1" dirty="0">
                <a:solidFill>
                  <a:schemeClr val="bg1"/>
                </a:solidFill>
              </a:rPr>
              <a:t>CT 1</a:t>
            </a:r>
          </a:p>
        </p:txBody>
      </p:sp>
      <p:sp>
        <p:nvSpPr>
          <p:cNvPr id="6" name="Oval 5"/>
          <p:cNvSpPr/>
          <p:nvPr/>
        </p:nvSpPr>
        <p:spPr>
          <a:xfrm>
            <a:off x="7255428" y="5510686"/>
            <a:ext cx="888365" cy="560100"/>
          </a:xfrm>
          <a:prstGeom prst="ellipse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IN">
              <a:solidFill>
                <a:schemeClr val="bg1"/>
              </a:solidFill>
            </a:endParaRPr>
          </a:p>
        </p:txBody>
      </p:sp>
      <p:sp>
        <p:nvSpPr>
          <p:cNvPr id="228" name="Title 2"/>
          <p:cNvSpPr txBox="1">
            <a:spLocks/>
          </p:cNvSpPr>
          <p:nvPr/>
        </p:nvSpPr>
        <p:spPr>
          <a:xfrm>
            <a:off x="7345591" y="5619067"/>
            <a:ext cx="774828" cy="417878"/>
          </a:xfrm>
          <a:prstGeom prst="rect">
            <a:avLst/>
          </a:prstGeom>
          <a:solidFill>
            <a:srgbClr val="FFFF00"/>
          </a:solidFill>
        </p:spPr>
        <p:txBody>
          <a:bodyPr vert="horz" lIns="91440" tIns="45720" rIns="91440" bIns="45720" rtlCol="0" anchor="b">
            <a:noAutofit/>
          </a:bodyPr>
          <a:lstStyle>
            <a:lvl1pPr algn="l" defTabSz="914400" rtl="0" eaLnBrk="1" latinLnBrk="0" hangingPunct="1">
              <a:lnSpc>
                <a:spcPct val="85000"/>
              </a:lnSpc>
              <a:spcBef>
                <a:spcPct val="0"/>
              </a:spcBef>
              <a:buNone/>
              <a:defRPr sz="7200" kern="1200" spc="-50" baseline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IN" sz="1600" i="1" dirty="0">
                <a:solidFill>
                  <a:schemeClr val="bg1"/>
                </a:solidFill>
              </a:rPr>
              <a:t>87 Y - A</a:t>
            </a:r>
          </a:p>
        </p:txBody>
      </p:sp>
      <p:cxnSp>
        <p:nvCxnSpPr>
          <p:cNvPr id="12" name="Elbow Connector 11"/>
          <p:cNvCxnSpPr>
            <a:stCxn id="118" idx="3"/>
          </p:cNvCxnSpPr>
          <p:nvPr/>
        </p:nvCxnSpPr>
        <p:spPr>
          <a:xfrm rot="10800000" flipV="1">
            <a:off x="1073855" y="1190372"/>
            <a:ext cx="1027258" cy="5116440"/>
          </a:xfrm>
          <a:prstGeom prst="bentConnector2">
            <a:avLst/>
          </a:prstGeom>
          <a:ln>
            <a:solidFill>
              <a:srgbClr val="FFFF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8" name="Straight Connector 17"/>
          <p:cNvCxnSpPr>
            <a:stCxn id="122" idx="3"/>
          </p:cNvCxnSpPr>
          <p:nvPr/>
        </p:nvCxnSpPr>
        <p:spPr>
          <a:xfrm flipH="1">
            <a:off x="1101962" y="1970572"/>
            <a:ext cx="998242" cy="15155"/>
          </a:xfrm>
          <a:prstGeom prst="line">
            <a:avLst/>
          </a:prstGeom>
          <a:ln>
            <a:solidFill>
              <a:srgbClr val="FFFF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32" name="Straight Connector 231"/>
          <p:cNvCxnSpPr/>
          <p:nvPr/>
        </p:nvCxnSpPr>
        <p:spPr>
          <a:xfrm flipH="1">
            <a:off x="1101962" y="2806687"/>
            <a:ext cx="998242" cy="15155"/>
          </a:xfrm>
          <a:prstGeom prst="line">
            <a:avLst/>
          </a:prstGeom>
          <a:ln>
            <a:solidFill>
              <a:srgbClr val="FFFF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34" name="Straight Connector 233"/>
          <p:cNvCxnSpPr/>
          <p:nvPr/>
        </p:nvCxnSpPr>
        <p:spPr>
          <a:xfrm flipH="1">
            <a:off x="1101962" y="3681718"/>
            <a:ext cx="998242" cy="15155"/>
          </a:xfrm>
          <a:prstGeom prst="line">
            <a:avLst/>
          </a:prstGeom>
          <a:ln>
            <a:solidFill>
              <a:srgbClr val="FFFF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36" name="Straight Connector 235"/>
          <p:cNvCxnSpPr/>
          <p:nvPr/>
        </p:nvCxnSpPr>
        <p:spPr>
          <a:xfrm flipH="1">
            <a:off x="1109582" y="4661546"/>
            <a:ext cx="998242" cy="15155"/>
          </a:xfrm>
          <a:prstGeom prst="line">
            <a:avLst/>
          </a:prstGeom>
          <a:ln>
            <a:solidFill>
              <a:srgbClr val="FFFF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37" name="Straight Connector 236"/>
          <p:cNvCxnSpPr/>
          <p:nvPr/>
        </p:nvCxnSpPr>
        <p:spPr>
          <a:xfrm flipH="1" flipV="1">
            <a:off x="2866297" y="4661546"/>
            <a:ext cx="6872566" cy="14353"/>
          </a:xfrm>
          <a:prstGeom prst="line">
            <a:avLst/>
          </a:prstGeom>
          <a:ln w="38100">
            <a:solidFill>
              <a:srgbClr val="FFFF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6" name="Left Arrow 25"/>
          <p:cNvSpPr/>
          <p:nvPr/>
        </p:nvSpPr>
        <p:spPr>
          <a:xfrm>
            <a:off x="1315968" y="2726018"/>
            <a:ext cx="485775" cy="205333"/>
          </a:xfrm>
          <a:prstGeom prst="leftArrow">
            <a:avLst/>
          </a:prstGeom>
          <a:solidFill>
            <a:srgbClr val="FF5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IN"/>
          </a:p>
        </p:txBody>
      </p:sp>
      <p:sp>
        <p:nvSpPr>
          <p:cNvPr id="239" name="Left Arrow 238"/>
          <p:cNvSpPr/>
          <p:nvPr/>
        </p:nvSpPr>
        <p:spPr>
          <a:xfrm flipH="1">
            <a:off x="3143092" y="1004080"/>
            <a:ext cx="485775" cy="364271"/>
          </a:xfrm>
          <a:prstGeom prst="leftArrow">
            <a:avLst/>
          </a:prstGeom>
          <a:solidFill>
            <a:srgbClr val="FF5050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IN"/>
          </a:p>
        </p:txBody>
      </p:sp>
      <p:sp>
        <p:nvSpPr>
          <p:cNvPr id="240" name="Left Arrow 239"/>
          <p:cNvSpPr/>
          <p:nvPr/>
        </p:nvSpPr>
        <p:spPr>
          <a:xfrm flipH="1">
            <a:off x="3124659" y="1792904"/>
            <a:ext cx="485775" cy="364271"/>
          </a:xfrm>
          <a:prstGeom prst="leftArrow">
            <a:avLst/>
          </a:prstGeom>
          <a:solidFill>
            <a:srgbClr val="FF5050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IN"/>
          </a:p>
        </p:txBody>
      </p:sp>
      <p:sp>
        <p:nvSpPr>
          <p:cNvPr id="245" name="Rectangle 244"/>
          <p:cNvSpPr/>
          <p:nvPr/>
        </p:nvSpPr>
        <p:spPr>
          <a:xfrm>
            <a:off x="1071439" y="2854204"/>
            <a:ext cx="946093" cy="40011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2000" b="0" cap="none" spc="0" dirty="0">
                <a:ln w="0"/>
                <a:solidFill>
                  <a:srgbClr val="FFFF00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-0.5 </a:t>
            </a:r>
            <a:r>
              <a:rPr lang="en-US" sz="2000" b="0" cap="none" spc="0" dirty="0">
                <a:ln w="0"/>
                <a:solidFill>
                  <a:srgbClr val="FFFF00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Calibri" panose="020F0502020204030204" pitchFamily="34" charset="0"/>
                <a:cs typeface="Calibri" panose="020F0502020204030204" pitchFamily="34" charset="0"/>
              </a:rPr>
              <a:t>Ļ</a:t>
            </a:r>
            <a:r>
              <a:rPr lang="en-US" sz="2000" b="0" cap="none" spc="0" dirty="0">
                <a:ln w="0"/>
                <a:solidFill>
                  <a:srgbClr val="FFFF00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0</a:t>
            </a:r>
          </a:p>
        </p:txBody>
      </p:sp>
      <p:sp>
        <p:nvSpPr>
          <p:cNvPr id="246" name="Rectangle 245"/>
          <p:cNvSpPr/>
          <p:nvPr/>
        </p:nvSpPr>
        <p:spPr>
          <a:xfrm>
            <a:off x="1060930" y="3708142"/>
            <a:ext cx="946093" cy="40011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2000" b="0" cap="none" spc="0" dirty="0">
                <a:ln w="0"/>
                <a:solidFill>
                  <a:srgbClr val="FFFF00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-0.5 </a:t>
            </a:r>
            <a:r>
              <a:rPr lang="en-US" sz="2000" b="0" cap="none" spc="0" dirty="0">
                <a:ln w="0"/>
                <a:solidFill>
                  <a:srgbClr val="FFFF00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Calibri" panose="020F0502020204030204" pitchFamily="34" charset="0"/>
                <a:cs typeface="Calibri" panose="020F0502020204030204" pitchFamily="34" charset="0"/>
              </a:rPr>
              <a:t>Ļ</a:t>
            </a:r>
            <a:r>
              <a:rPr lang="en-US" sz="2000" b="0" cap="none" spc="0" dirty="0">
                <a:ln w="0"/>
                <a:solidFill>
                  <a:srgbClr val="FFFF00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0</a:t>
            </a:r>
          </a:p>
        </p:txBody>
      </p:sp>
      <p:sp>
        <p:nvSpPr>
          <p:cNvPr id="176" name="Title 2"/>
          <p:cNvSpPr txBox="1">
            <a:spLocks/>
          </p:cNvSpPr>
          <p:nvPr/>
        </p:nvSpPr>
        <p:spPr>
          <a:xfrm>
            <a:off x="7308516" y="89133"/>
            <a:ext cx="932383" cy="570344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>
            <a:lvl1pPr algn="l" defTabSz="914400" rtl="0" eaLnBrk="1" latinLnBrk="0" hangingPunct="1">
              <a:lnSpc>
                <a:spcPct val="85000"/>
              </a:lnSpc>
              <a:spcBef>
                <a:spcPct val="0"/>
              </a:spcBef>
              <a:buNone/>
              <a:defRPr sz="7200" kern="1200" spc="-50" baseline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IN" sz="1600" i="1" dirty="0"/>
              <a:t>B1 / Zone A</a:t>
            </a:r>
          </a:p>
        </p:txBody>
      </p:sp>
      <p:sp>
        <p:nvSpPr>
          <p:cNvPr id="195" name="Left Arrow 194"/>
          <p:cNvSpPr/>
          <p:nvPr/>
        </p:nvSpPr>
        <p:spPr>
          <a:xfrm>
            <a:off x="1338990" y="3602535"/>
            <a:ext cx="485775" cy="205333"/>
          </a:xfrm>
          <a:prstGeom prst="leftArrow">
            <a:avLst/>
          </a:prstGeom>
          <a:solidFill>
            <a:srgbClr val="FF5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IN"/>
          </a:p>
        </p:txBody>
      </p:sp>
      <p:cxnSp>
        <p:nvCxnSpPr>
          <p:cNvPr id="196" name="Straight Connector 195"/>
          <p:cNvCxnSpPr/>
          <p:nvPr/>
        </p:nvCxnSpPr>
        <p:spPr>
          <a:xfrm flipV="1">
            <a:off x="777178" y="6306812"/>
            <a:ext cx="296675" cy="103553"/>
          </a:xfrm>
          <a:prstGeom prst="line">
            <a:avLst/>
          </a:prstGeom>
          <a:ln w="38100">
            <a:solidFill>
              <a:srgbClr val="92D050"/>
            </a:solidFill>
          </a:ln>
          <a:effectLst>
            <a:glow rad="101600">
              <a:schemeClr val="accent1">
                <a:satMod val="175000"/>
                <a:alpha val="40000"/>
              </a:schemeClr>
            </a:glow>
          </a:effectLst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97" name="Straight Connector 196"/>
          <p:cNvCxnSpPr/>
          <p:nvPr/>
        </p:nvCxnSpPr>
        <p:spPr>
          <a:xfrm>
            <a:off x="651235" y="6716439"/>
            <a:ext cx="273790" cy="0"/>
          </a:xfrm>
          <a:prstGeom prst="line">
            <a:avLst/>
          </a:prstGeom>
          <a:ln w="38100">
            <a:solidFill>
              <a:srgbClr val="92D050"/>
            </a:solidFill>
          </a:ln>
          <a:effectLst>
            <a:glow rad="101600">
              <a:schemeClr val="accent1">
                <a:satMod val="175000"/>
                <a:alpha val="40000"/>
              </a:schemeClr>
            </a:glow>
          </a:effectLst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98" name="Straight Connector 197"/>
          <p:cNvCxnSpPr/>
          <p:nvPr/>
        </p:nvCxnSpPr>
        <p:spPr>
          <a:xfrm>
            <a:off x="651235" y="6716439"/>
            <a:ext cx="273790" cy="0"/>
          </a:xfrm>
          <a:prstGeom prst="line">
            <a:avLst/>
          </a:prstGeom>
          <a:ln w="38100">
            <a:solidFill>
              <a:srgbClr val="92D050"/>
            </a:solidFill>
          </a:ln>
          <a:effectLst>
            <a:glow rad="101600">
              <a:schemeClr val="accent1">
                <a:satMod val="175000"/>
                <a:alpha val="40000"/>
              </a:schemeClr>
            </a:glow>
          </a:effectLst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99" name="Straight Connector 198"/>
          <p:cNvCxnSpPr/>
          <p:nvPr/>
        </p:nvCxnSpPr>
        <p:spPr>
          <a:xfrm>
            <a:off x="514340" y="6564432"/>
            <a:ext cx="545198" cy="0"/>
          </a:xfrm>
          <a:prstGeom prst="line">
            <a:avLst/>
          </a:prstGeom>
          <a:ln w="38100">
            <a:solidFill>
              <a:srgbClr val="92D050"/>
            </a:solidFill>
          </a:ln>
          <a:effectLst>
            <a:glow rad="101600">
              <a:schemeClr val="accent1">
                <a:satMod val="175000"/>
                <a:alpha val="40000"/>
              </a:schemeClr>
            </a:glow>
          </a:effectLst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00" name="Straight Connector 199"/>
          <p:cNvCxnSpPr/>
          <p:nvPr/>
        </p:nvCxnSpPr>
        <p:spPr>
          <a:xfrm>
            <a:off x="569001" y="6629348"/>
            <a:ext cx="435769" cy="4763"/>
          </a:xfrm>
          <a:prstGeom prst="line">
            <a:avLst/>
          </a:prstGeom>
          <a:ln w="38100">
            <a:solidFill>
              <a:srgbClr val="92D050"/>
            </a:solidFill>
          </a:ln>
          <a:effectLst>
            <a:glow rad="101600">
              <a:schemeClr val="accent1">
                <a:satMod val="175000"/>
                <a:alpha val="40000"/>
              </a:schemeClr>
            </a:glow>
          </a:effectLst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01" name="Straight Connector 200"/>
          <p:cNvCxnSpPr/>
          <p:nvPr/>
        </p:nvCxnSpPr>
        <p:spPr>
          <a:xfrm>
            <a:off x="719682" y="6798332"/>
            <a:ext cx="142213" cy="0"/>
          </a:xfrm>
          <a:prstGeom prst="line">
            <a:avLst/>
          </a:prstGeom>
          <a:ln w="38100">
            <a:solidFill>
              <a:srgbClr val="92D050"/>
            </a:solidFill>
          </a:ln>
          <a:effectLst>
            <a:glow rad="101600">
              <a:schemeClr val="accent1">
                <a:satMod val="175000"/>
                <a:alpha val="40000"/>
              </a:schemeClr>
            </a:glow>
          </a:effectLst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02" name="Straight Connector 201"/>
          <p:cNvCxnSpPr/>
          <p:nvPr/>
        </p:nvCxnSpPr>
        <p:spPr>
          <a:xfrm flipV="1">
            <a:off x="786885" y="6431705"/>
            <a:ext cx="1191" cy="365698"/>
          </a:xfrm>
          <a:prstGeom prst="line">
            <a:avLst/>
          </a:prstGeom>
          <a:ln w="38100">
            <a:solidFill>
              <a:srgbClr val="92D050"/>
            </a:solidFill>
          </a:ln>
          <a:effectLst>
            <a:glow rad="101600">
              <a:schemeClr val="accent1">
                <a:satMod val="175000"/>
                <a:alpha val="40000"/>
              </a:schemeClr>
            </a:glow>
          </a:effectLst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13" name="Rectangle 112"/>
          <p:cNvSpPr/>
          <p:nvPr/>
        </p:nvSpPr>
        <p:spPr>
          <a:xfrm flipH="1" flipV="1">
            <a:off x="2082801" y="5147812"/>
            <a:ext cx="758471" cy="264014"/>
          </a:xfrm>
          <a:prstGeom prst="rect">
            <a:avLst/>
          </a:prstGeom>
          <a:solidFill>
            <a:srgbClr val="92D050"/>
          </a:solidFill>
          <a:ln>
            <a:solidFill>
              <a:srgbClr val="FF0000"/>
            </a:solidFill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IN"/>
          </a:p>
        </p:txBody>
      </p:sp>
      <p:sp>
        <p:nvSpPr>
          <p:cNvPr id="114" name="Title 2"/>
          <p:cNvSpPr txBox="1">
            <a:spLocks/>
          </p:cNvSpPr>
          <p:nvPr/>
        </p:nvSpPr>
        <p:spPr>
          <a:xfrm>
            <a:off x="1901134" y="5493714"/>
            <a:ext cx="476115" cy="205332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>
            <a:lvl1pPr algn="l" defTabSz="914400" rtl="0" eaLnBrk="1" latinLnBrk="0" hangingPunct="1">
              <a:lnSpc>
                <a:spcPct val="85000"/>
              </a:lnSpc>
              <a:spcBef>
                <a:spcPct val="0"/>
              </a:spcBef>
              <a:buNone/>
              <a:defRPr sz="7200" kern="1200" spc="-50" baseline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IN" sz="1600" i="1" dirty="0"/>
              <a:t>S1</a:t>
            </a:r>
          </a:p>
        </p:txBody>
      </p:sp>
      <p:sp>
        <p:nvSpPr>
          <p:cNvPr id="115" name="Title 2"/>
          <p:cNvSpPr txBox="1">
            <a:spLocks/>
          </p:cNvSpPr>
          <p:nvPr/>
        </p:nvSpPr>
        <p:spPr>
          <a:xfrm>
            <a:off x="2459137" y="5493713"/>
            <a:ext cx="552212" cy="205333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>
            <a:lvl1pPr algn="l" defTabSz="914400" rtl="0" eaLnBrk="1" latinLnBrk="0" hangingPunct="1">
              <a:lnSpc>
                <a:spcPct val="85000"/>
              </a:lnSpc>
              <a:spcBef>
                <a:spcPct val="0"/>
              </a:spcBef>
              <a:buNone/>
              <a:defRPr sz="7200" kern="1200" spc="-50" baseline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IN" sz="1600" i="1" dirty="0"/>
              <a:t>S2</a:t>
            </a:r>
          </a:p>
        </p:txBody>
      </p:sp>
      <p:sp>
        <p:nvSpPr>
          <p:cNvPr id="116" name="Title 2"/>
          <p:cNvSpPr txBox="1">
            <a:spLocks/>
          </p:cNvSpPr>
          <p:nvPr/>
        </p:nvSpPr>
        <p:spPr>
          <a:xfrm>
            <a:off x="2183030" y="5267656"/>
            <a:ext cx="664951" cy="185113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>
            <a:lvl1pPr algn="l" defTabSz="914400" rtl="0" eaLnBrk="1" latinLnBrk="0" hangingPunct="1">
              <a:lnSpc>
                <a:spcPct val="85000"/>
              </a:lnSpc>
              <a:spcBef>
                <a:spcPct val="0"/>
              </a:spcBef>
              <a:buNone/>
              <a:defRPr sz="7200" kern="1200" spc="-50" baseline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IN" sz="1600" i="1" dirty="0">
                <a:solidFill>
                  <a:schemeClr val="bg1"/>
                </a:solidFill>
              </a:rPr>
              <a:t>CT 2</a:t>
            </a:r>
          </a:p>
        </p:txBody>
      </p:sp>
      <p:cxnSp>
        <p:nvCxnSpPr>
          <p:cNvPr id="117" name="Straight Connector 116"/>
          <p:cNvCxnSpPr/>
          <p:nvPr/>
        </p:nvCxnSpPr>
        <p:spPr>
          <a:xfrm flipH="1">
            <a:off x="1084559" y="5291622"/>
            <a:ext cx="998242" cy="15155"/>
          </a:xfrm>
          <a:prstGeom prst="line">
            <a:avLst/>
          </a:prstGeom>
          <a:ln>
            <a:solidFill>
              <a:srgbClr val="FFFF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6" name="Straight Connector 125"/>
          <p:cNvCxnSpPr/>
          <p:nvPr/>
        </p:nvCxnSpPr>
        <p:spPr>
          <a:xfrm flipH="1" flipV="1">
            <a:off x="2841273" y="5291622"/>
            <a:ext cx="4874258" cy="7461"/>
          </a:xfrm>
          <a:prstGeom prst="line">
            <a:avLst/>
          </a:prstGeom>
          <a:ln w="38100">
            <a:solidFill>
              <a:srgbClr val="FFFF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27" name="Left Arrow 126"/>
          <p:cNvSpPr/>
          <p:nvPr/>
        </p:nvSpPr>
        <p:spPr>
          <a:xfrm>
            <a:off x="1325435" y="5199885"/>
            <a:ext cx="485775" cy="205333"/>
          </a:xfrm>
          <a:prstGeom prst="leftArrow">
            <a:avLst/>
          </a:prstGeom>
          <a:solidFill>
            <a:srgbClr val="FF5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IN"/>
          </a:p>
        </p:txBody>
      </p:sp>
      <p:sp>
        <p:nvSpPr>
          <p:cNvPr id="129" name="Left Arrow 128"/>
          <p:cNvSpPr/>
          <p:nvPr/>
        </p:nvSpPr>
        <p:spPr>
          <a:xfrm flipH="1">
            <a:off x="3140581" y="4552044"/>
            <a:ext cx="485775" cy="205333"/>
          </a:xfrm>
          <a:prstGeom prst="leftArrow">
            <a:avLst/>
          </a:prstGeom>
          <a:solidFill>
            <a:srgbClr val="FF5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IN"/>
          </a:p>
        </p:txBody>
      </p:sp>
      <p:grpSp>
        <p:nvGrpSpPr>
          <p:cNvPr id="130" name="Group 129"/>
          <p:cNvGrpSpPr/>
          <p:nvPr/>
        </p:nvGrpSpPr>
        <p:grpSpPr>
          <a:xfrm>
            <a:off x="5625287" y="1154338"/>
            <a:ext cx="1309494" cy="13648"/>
            <a:chOff x="1285161" y="3455156"/>
            <a:chExt cx="1309494" cy="13648"/>
          </a:xfrm>
          <a:noFill/>
          <a:effectLst/>
        </p:grpSpPr>
        <p:cxnSp>
          <p:nvCxnSpPr>
            <p:cNvPr id="131" name="Straight Connector 130"/>
            <p:cNvCxnSpPr/>
            <p:nvPr/>
          </p:nvCxnSpPr>
          <p:spPr>
            <a:xfrm>
              <a:off x="1285161" y="3455156"/>
              <a:ext cx="529299" cy="0"/>
            </a:xfrm>
            <a:prstGeom prst="line">
              <a:avLst/>
            </a:prstGeom>
            <a:grpFill/>
            <a:ln>
              <a:solidFill>
                <a:srgbClr val="FFC00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32" name="Straight Connector 131"/>
            <p:cNvCxnSpPr/>
            <p:nvPr/>
          </p:nvCxnSpPr>
          <p:spPr>
            <a:xfrm flipH="1">
              <a:off x="1608512" y="3468804"/>
              <a:ext cx="578726" cy="0"/>
            </a:xfrm>
            <a:prstGeom prst="line">
              <a:avLst/>
            </a:prstGeom>
            <a:grpFill/>
            <a:ln w="38100">
              <a:solidFill>
                <a:srgbClr val="92D050"/>
              </a:solidFill>
            </a:ln>
            <a:effectLst>
              <a:glow rad="139700">
                <a:schemeClr val="accent4">
                  <a:satMod val="175000"/>
                  <a:alpha val="40000"/>
                </a:schemeClr>
              </a:glow>
            </a:effectLst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33" name="Straight Connector 132"/>
            <p:cNvCxnSpPr/>
            <p:nvPr/>
          </p:nvCxnSpPr>
          <p:spPr>
            <a:xfrm>
              <a:off x="2065356" y="3457431"/>
              <a:ext cx="529299" cy="0"/>
            </a:xfrm>
            <a:prstGeom prst="line">
              <a:avLst/>
            </a:prstGeom>
            <a:grpFill/>
            <a:ln>
              <a:solidFill>
                <a:srgbClr val="FFC00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cxnSp>
        <p:nvCxnSpPr>
          <p:cNvPr id="135" name="Straight Connector 134"/>
          <p:cNvCxnSpPr/>
          <p:nvPr/>
        </p:nvCxnSpPr>
        <p:spPr>
          <a:xfrm>
            <a:off x="5644063" y="1516685"/>
            <a:ext cx="529299" cy="0"/>
          </a:xfrm>
          <a:prstGeom prst="line">
            <a:avLst/>
          </a:prstGeom>
          <a:noFill/>
          <a:ln>
            <a:solidFill>
              <a:srgbClr val="FFC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6" name="Straight Connector 135"/>
          <p:cNvCxnSpPr/>
          <p:nvPr/>
        </p:nvCxnSpPr>
        <p:spPr>
          <a:xfrm flipH="1" flipV="1">
            <a:off x="6072220" y="1319683"/>
            <a:ext cx="473920" cy="210650"/>
          </a:xfrm>
          <a:prstGeom prst="line">
            <a:avLst/>
          </a:prstGeom>
          <a:noFill/>
          <a:ln w="38100">
            <a:solidFill>
              <a:srgbClr val="92D050"/>
            </a:solidFill>
          </a:ln>
          <a:effectLst>
            <a:glow rad="139700">
              <a:schemeClr val="accent4">
                <a:satMod val="175000"/>
                <a:alpha val="40000"/>
              </a:schemeClr>
            </a:glow>
          </a:effectLst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7" name="Straight Connector 136"/>
          <p:cNvCxnSpPr/>
          <p:nvPr/>
        </p:nvCxnSpPr>
        <p:spPr>
          <a:xfrm>
            <a:off x="6424258" y="1518960"/>
            <a:ext cx="529299" cy="0"/>
          </a:xfrm>
          <a:prstGeom prst="line">
            <a:avLst/>
          </a:prstGeom>
          <a:noFill/>
          <a:ln>
            <a:solidFill>
              <a:srgbClr val="FFC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Straight Connector 7"/>
          <p:cNvCxnSpPr>
            <a:stCxn id="118" idx="1"/>
          </p:cNvCxnSpPr>
          <p:nvPr/>
        </p:nvCxnSpPr>
        <p:spPr>
          <a:xfrm flipV="1">
            <a:off x="2859584" y="1174986"/>
            <a:ext cx="2790589" cy="15386"/>
          </a:xfrm>
          <a:prstGeom prst="line">
            <a:avLst/>
          </a:prstGeom>
          <a:ln w="38100">
            <a:solidFill>
              <a:srgbClr val="FFFF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" name="Straight Connector 10"/>
          <p:cNvCxnSpPr/>
          <p:nvPr/>
        </p:nvCxnSpPr>
        <p:spPr>
          <a:xfrm>
            <a:off x="5644063" y="1190372"/>
            <a:ext cx="0" cy="321877"/>
          </a:xfrm>
          <a:prstGeom prst="line">
            <a:avLst/>
          </a:prstGeom>
          <a:ln w="38100">
            <a:solidFill>
              <a:srgbClr val="FFFF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7" name="Straight Connector 16"/>
          <p:cNvCxnSpPr>
            <a:stCxn id="176" idx="2"/>
            <a:endCxn id="6" idx="0"/>
          </p:cNvCxnSpPr>
          <p:nvPr/>
        </p:nvCxnSpPr>
        <p:spPr>
          <a:xfrm flipH="1">
            <a:off x="7699611" y="659477"/>
            <a:ext cx="75097" cy="4851209"/>
          </a:xfrm>
          <a:prstGeom prst="line">
            <a:avLst/>
          </a:prstGeom>
          <a:ln w="57150">
            <a:solidFill>
              <a:srgbClr val="FFFF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1" name="Straight Connector 20"/>
          <p:cNvCxnSpPr/>
          <p:nvPr/>
        </p:nvCxnSpPr>
        <p:spPr>
          <a:xfrm>
            <a:off x="6953557" y="1157989"/>
            <a:ext cx="771077" cy="0"/>
          </a:xfrm>
          <a:prstGeom prst="line">
            <a:avLst/>
          </a:prstGeom>
          <a:ln w="38100">
            <a:solidFill>
              <a:srgbClr val="FFFF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44" name="Straight Connector 143"/>
          <p:cNvCxnSpPr>
            <a:endCxn id="294" idx="0"/>
          </p:cNvCxnSpPr>
          <p:nvPr/>
        </p:nvCxnSpPr>
        <p:spPr>
          <a:xfrm flipH="1">
            <a:off x="9738864" y="661751"/>
            <a:ext cx="44343" cy="4870707"/>
          </a:xfrm>
          <a:prstGeom prst="line">
            <a:avLst/>
          </a:prstGeom>
          <a:ln w="57150">
            <a:solidFill>
              <a:srgbClr val="FFFF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52" name="Straight Connector 151"/>
          <p:cNvCxnSpPr/>
          <p:nvPr/>
        </p:nvCxnSpPr>
        <p:spPr>
          <a:xfrm flipV="1">
            <a:off x="6901239" y="1506281"/>
            <a:ext cx="2837624" cy="8827"/>
          </a:xfrm>
          <a:prstGeom prst="line">
            <a:avLst/>
          </a:prstGeom>
          <a:ln w="38100">
            <a:solidFill>
              <a:srgbClr val="FFFF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3" name="Title 2"/>
          <p:cNvSpPr txBox="1">
            <a:spLocks/>
          </p:cNvSpPr>
          <p:nvPr/>
        </p:nvSpPr>
        <p:spPr>
          <a:xfrm>
            <a:off x="9276075" y="91407"/>
            <a:ext cx="932383" cy="570344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>
            <a:lvl1pPr algn="l" defTabSz="914400" rtl="0" eaLnBrk="1" latinLnBrk="0" hangingPunct="1">
              <a:lnSpc>
                <a:spcPct val="85000"/>
              </a:lnSpc>
              <a:spcBef>
                <a:spcPct val="0"/>
              </a:spcBef>
              <a:buNone/>
              <a:defRPr sz="7200" kern="1200" spc="-50" baseline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IN" sz="1600" i="1" dirty="0"/>
              <a:t>B2 / Zone B</a:t>
            </a:r>
          </a:p>
        </p:txBody>
      </p:sp>
      <p:grpSp>
        <p:nvGrpSpPr>
          <p:cNvPr id="209" name="Group 208"/>
          <p:cNvGrpSpPr/>
          <p:nvPr/>
        </p:nvGrpSpPr>
        <p:grpSpPr>
          <a:xfrm>
            <a:off x="5619040" y="2278800"/>
            <a:ext cx="1309494" cy="13648"/>
            <a:chOff x="1285161" y="3455156"/>
            <a:chExt cx="1309494" cy="13648"/>
          </a:xfrm>
          <a:noFill/>
          <a:effectLst/>
        </p:grpSpPr>
        <p:cxnSp>
          <p:nvCxnSpPr>
            <p:cNvPr id="219" name="Straight Connector 218"/>
            <p:cNvCxnSpPr/>
            <p:nvPr/>
          </p:nvCxnSpPr>
          <p:spPr>
            <a:xfrm>
              <a:off x="1285161" y="3455156"/>
              <a:ext cx="529299" cy="0"/>
            </a:xfrm>
            <a:prstGeom prst="line">
              <a:avLst/>
            </a:prstGeom>
            <a:grpFill/>
            <a:ln>
              <a:solidFill>
                <a:srgbClr val="FFC00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0" name="Straight Connector 219"/>
            <p:cNvCxnSpPr/>
            <p:nvPr/>
          </p:nvCxnSpPr>
          <p:spPr>
            <a:xfrm flipH="1">
              <a:off x="1608512" y="3468804"/>
              <a:ext cx="578726" cy="0"/>
            </a:xfrm>
            <a:prstGeom prst="line">
              <a:avLst/>
            </a:prstGeom>
            <a:grpFill/>
            <a:ln w="38100">
              <a:solidFill>
                <a:srgbClr val="92D050"/>
              </a:solidFill>
            </a:ln>
            <a:effectLst>
              <a:glow rad="139700">
                <a:schemeClr val="accent4">
                  <a:satMod val="175000"/>
                  <a:alpha val="40000"/>
                </a:schemeClr>
              </a:glow>
            </a:effectLst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1" name="Straight Connector 220"/>
            <p:cNvCxnSpPr/>
            <p:nvPr/>
          </p:nvCxnSpPr>
          <p:spPr>
            <a:xfrm>
              <a:off x="2065356" y="3457431"/>
              <a:ext cx="529299" cy="0"/>
            </a:xfrm>
            <a:prstGeom prst="line">
              <a:avLst/>
            </a:prstGeom>
            <a:grpFill/>
            <a:ln>
              <a:solidFill>
                <a:srgbClr val="FFC00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cxnSp>
        <p:nvCxnSpPr>
          <p:cNvPr id="223" name="Straight Connector 222"/>
          <p:cNvCxnSpPr/>
          <p:nvPr/>
        </p:nvCxnSpPr>
        <p:spPr>
          <a:xfrm>
            <a:off x="5619040" y="1948542"/>
            <a:ext cx="529299" cy="0"/>
          </a:xfrm>
          <a:prstGeom prst="line">
            <a:avLst/>
          </a:prstGeom>
          <a:noFill/>
          <a:ln>
            <a:solidFill>
              <a:srgbClr val="FFC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30" name="Straight Connector 229"/>
          <p:cNvCxnSpPr/>
          <p:nvPr/>
        </p:nvCxnSpPr>
        <p:spPr>
          <a:xfrm flipH="1" flipV="1">
            <a:off x="6053306" y="1798063"/>
            <a:ext cx="467811" cy="164127"/>
          </a:xfrm>
          <a:prstGeom prst="line">
            <a:avLst/>
          </a:prstGeom>
          <a:noFill/>
          <a:ln w="38100">
            <a:solidFill>
              <a:srgbClr val="92D050"/>
            </a:solidFill>
          </a:ln>
          <a:effectLst>
            <a:glow rad="139700">
              <a:schemeClr val="accent4">
                <a:satMod val="175000"/>
                <a:alpha val="40000"/>
              </a:schemeClr>
            </a:glow>
          </a:effectLst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31" name="Straight Connector 230"/>
          <p:cNvCxnSpPr/>
          <p:nvPr/>
        </p:nvCxnSpPr>
        <p:spPr>
          <a:xfrm>
            <a:off x="6399235" y="1950817"/>
            <a:ext cx="529299" cy="0"/>
          </a:xfrm>
          <a:prstGeom prst="line">
            <a:avLst/>
          </a:prstGeom>
          <a:noFill/>
          <a:ln>
            <a:solidFill>
              <a:srgbClr val="FFC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41" name="Straight Connector 240"/>
          <p:cNvCxnSpPr/>
          <p:nvPr/>
        </p:nvCxnSpPr>
        <p:spPr>
          <a:xfrm flipV="1">
            <a:off x="2834561" y="1955185"/>
            <a:ext cx="2790589" cy="15386"/>
          </a:xfrm>
          <a:prstGeom prst="line">
            <a:avLst/>
          </a:prstGeom>
          <a:ln w="38100">
            <a:solidFill>
              <a:srgbClr val="FFFF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42" name="Straight Connector 241"/>
          <p:cNvCxnSpPr/>
          <p:nvPr/>
        </p:nvCxnSpPr>
        <p:spPr>
          <a:xfrm>
            <a:off x="5619040" y="1970571"/>
            <a:ext cx="0" cy="321877"/>
          </a:xfrm>
          <a:prstGeom prst="line">
            <a:avLst/>
          </a:prstGeom>
          <a:ln w="38100">
            <a:solidFill>
              <a:srgbClr val="FFFF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49" name="Straight Connector 248"/>
          <p:cNvCxnSpPr/>
          <p:nvPr/>
        </p:nvCxnSpPr>
        <p:spPr>
          <a:xfrm>
            <a:off x="6928534" y="1938188"/>
            <a:ext cx="771077" cy="0"/>
          </a:xfrm>
          <a:prstGeom prst="line">
            <a:avLst/>
          </a:prstGeom>
          <a:ln w="38100">
            <a:solidFill>
              <a:srgbClr val="FFFF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50" name="Straight Connector 249"/>
          <p:cNvCxnSpPr/>
          <p:nvPr/>
        </p:nvCxnSpPr>
        <p:spPr>
          <a:xfrm>
            <a:off x="6876216" y="2295307"/>
            <a:ext cx="2884819" cy="1063"/>
          </a:xfrm>
          <a:prstGeom prst="line">
            <a:avLst/>
          </a:prstGeom>
          <a:ln w="38100">
            <a:solidFill>
              <a:srgbClr val="FFFF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65" name="Straight Connector 264"/>
          <p:cNvCxnSpPr/>
          <p:nvPr/>
        </p:nvCxnSpPr>
        <p:spPr>
          <a:xfrm flipV="1">
            <a:off x="2850481" y="2776330"/>
            <a:ext cx="2790589" cy="15386"/>
          </a:xfrm>
          <a:prstGeom prst="line">
            <a:avLst/>
          </a:prstGeom>
          <a:ln w="38100">
            <a:solidFill>
              <a:srgbClr val="FFFF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66" name="Straight Connector 265"/>
          <p:cNvCxnSpPr/>
          <p:nvPr/>
        </p:nvCxnSpPr>
        <p:spPr>
          <a:xfrm>
            <a:off x="6944454" y="2759333"/>
            <a:ext cx="771077" cy="0"/>
          </a:xfrm>
          <a:prstGeom prst="line">
            <a:avLst/>
          </a:prstGeom>
          <a:ln w="38100">
            <a:solidFill>
              <a:srgbClr val="FFFF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67" name="Straight Connector 266"/>
          <p:cNvCxnSpPr/>
          <p:nvPr/>
        </p:nvCxnSpPr>
        <p:spPr>
          <a:xfrm flipV="1">
            <a:off x="6892136" y="3105565"/>
            <a:ext cx="2819031" cy="10887"/>
          </a:xfrm>
          <a:prstGeom prst="line">
            <a:avLst/>
          </a:prstGeom>
          <a:ln w="38100">
            <a:solidFill>
              <a:srgbClr val="FFFF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68" name="Straight Connector 267"/>
          <p:cNvCxnSpPr/>
          <p:nvPr/>
        </p:nvCxnSpPr>
        <p:spPr>
          <a:xfrm>
            <a:off x="5621314" y="2778067"/>
            <a:ext cx="0" cy="321877"/>
          </a:xfrm>
          <a:prstGeom prst="line">
            <a:avLst/>
          </a:prstGeom>
          <a:ln w="38100">
            <a:solidFill>
              <a:srgbClr val="FFFF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269" name="Group 268"/>
          <p:cNvGrpSpPr/>
          <p:nvPr/>
        </p:nvGrpSpPr>
        <p:grpSpPr>
          <a:xfrm>
            <a:off x="5623584" y="3934732"/>
            <a:ext cx="1309494" cy="13648"/>
            <a:chOff x="1285161" y="3455156"/>
            <a:chExt cx="1309494" cy="13648"/>
          </a:xfrm>
          <a:noFill/>
          <a:effectLst/>
        </p:grpSpPr>
        <p:cxnSp>
          <p:nvCxnSpPr>
            <p:cNvPr id="270" name="Straight Connector 269"/>
            <p:cNvCxnSpPr/>
            <p:nvPr/>
          </p:nvCxnSpPr>
          <p:spPr>
            <a:xfrm>
              <a:off x="1285161" y="3455156"/>
              <a:ext cx="529299" cy="0"/>
            </a:xfrm>
            <a:prstGeom prst="line">
              <a:avLst/>
            </a:prstGeom>
            <a:grpFill/>
            <a:ln>
              <a:solidFill>
                <a:srgbClr val="FFC00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71" name="Straight Connector 270"/>
            <p:cNvCxnSpPr/>
            <p:nvPr/>
          </p:nvCxnSpPr>
          <p:spPr>
            <a:xfrm flipH="1">
              <a:off x="1608512" y="3468804"/>
              <a:ext cx="578726" cy="0"/>
            </a:xfrm>
            <a:prstGeom prst="line">
              <a:avLst/>
            </a:prstGeom>
            <a:grpFill/>
            <a:ln w="38100">
              <a:solidFill>
                <a:srgbClr val="92D050"/>
              </a:solidFill>
            </a:ln>
            <a:effectLst>
              <a:glow rad="139700">
                <a:schemeClr val="accent4">
                  <a:satMod val="175000"/>
                  <a:alpha val="40000"/>
                </a:schemeClr>
              </a:glow>
            </a:effectLst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72" name="Straight Connector 271"/>
            <p:cNvCxnSpPr/>
            <p:nvPr/>
          </p:nvCxnSpPr>
          <p:spPr>
            <a:xfrm>
              <a:off x="2065356" y="3457431"/>
              <a:ext cx="529299" cy="0"/>
            </a:xfrm>
            <a:prstGeom prst="line">
              <a:avLst/>
            </a:prstGeom>
            <a:grpFill/>
            <a:ln>
              <a:solidFill>
                <a:srgbClr val="FFC00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cxnSp>
        <p:nvCxnSpPr>
          <p:cNvPr id="274" name="Straight Connector 273"/>
          <p:cNvCxnSpPr/>
          <p:nvPr/>
        </p:nvCxnSpPr>
        <p:spPr>
          <a:xfrm>
            <a:off x="5623584" y="3604474"/>
            <a:ext cx="529299" cy="0"/>
          </a:xfrm>
          <a:prstGeom prst="line">
            <a:avLst/>
          </a:prstGeom>
          <a:noFill/>
          <a:ln>
            <a:solidFill>
              <a:srgbClr val="FFC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75" name="Straight Connector 274"/>
          <p:cNvCxnSpPr/>
          <p:nvPr/>
        </p:nvCxnSpPr>
        <p:spPr>
          <a:xfrm flipH="1" flipV="1">
            <a:off x="6086757" y="3387462"/>
            <a:ext cx="438904" cy="230660"/>
          </a:xfrm>
          <a:prstGeom prst="line">
            <a:avLst/>
          </a:prstGeom>
          <a:noFill/>
          <a:ln w="38100">
            <a:solidFill>
              <a:srgbClr val="92D050"/>
            </a:solidFill>
          </a:ln>
          <a:effectLst>
            <a:glow rad="139700">
              <a:schemeClr val="accent4">
                <a:satMod val="175000"/>
                <a:alpha val="40000"/>
              </a:schemeClr>
            </a:glow>
          </a:effectLst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76" name="Straight Connector 275"/>
          <p:cNvCxnSpPr/>
          <p:nvPr/>
        </p:nvCxnSpPr>
        <p:spPr>
          <a:xfrm>
            <a:off x="6403779" y="3606749"/>
            <a:ext cx="529299" cy="0"/>
          </a:xfrm>
          <a:prstGeom prst="line">
            <a:avLst/>
          </a:prstGeom>
          <a:noFill/>
          <a:ln>
            <a:solidFill>
              <a:srgbClr val="FFC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77" name="Straight Connector 276"/>
          <p:cNvCxnSpPr/>
          <p:nvPr/>
        </p:nvCxnSpPr>
        <p:spPr>
          <a:xfrm flipV="1">
            <a:off x="2839105" y="3611117"/>
            <a:ext cx="2790589" cy="15386"/>
          </a:xfrm>
          <a:prstGeom prst="line">
            <a:avLst/>
          </a:prstGeom>
          <a:ln w="38100">
            <a:solidFill>
              <a:srgbClr val="FFFF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78" name="Straight Connector 277"/>
          <p:cNvCxnSpPr/>
          <p:nvPr/>
        </p:nvCxnSpPr>
        <p:spPr>
          <a:xfrm>
            <a:off x="6933078" y="3594120"/>
            <a:ext cx="771077" cy="0"/>
          </a:xfrm>
          <a:prstGeom prst="line">
            <a:avLst/>
          </a:prstGeom>
          <a:ln w="38100">
            <a:solidFill>
              <a:srgbClr val="FFFF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79" name="Straight Connector 278"/>
          <p:cNvCxnSpPr/>
          <p:nvPr/>
        </p:nvCxnSpPr>
        <p:spPr>
          <a:xfrm flipV="1">
            <a:off x="6880760" y="3947894"/>
            <a:ext cx="2830407" cy="3345"/>
          </a:xfrm>
          <a:prstGeom prst="line">
            <a:avLst/>
          </a:prstGeom>
          <a:ln w="38100">
            <a:solidFill>
              <a:srgbClr val="FFFF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80" name="Straight Connector 279"/>
          <p:cNvCxnSpPr/>
          <p:nvPr/>
        </p:nvCxnSpPr>
        <p:spPr>
          <a:xfrm>
            <a:off x="5609938" y="3612854"/>
            <a:ext cx="0" cy="321877"/>
          </a:xfrm>
          <a:prstGeom prst="line">
            <a:avLst/>
          </a:prstGeom>
          <a:ln w="38100">
            <a:solidFill>
              <a:srgbClr val="FFFF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287" name="Group 286"/>
          <p:cNvGrpSpPr/>
          <p:nvPr/>
        </p:nvGrpSpPr>
        <p:grpSpPr>
          <a:xfrm>
            <a:off x="5618983" y="2757385"/>
            <a:ext cx="1309494" cy="13648"/>
            <a:chOff x="1285161" y="3455156"/>
            <a:chExt cx="1309494" cy="13648"/>
          </a:xfrm>
          <a:noFill/>
          <a:effectLst/>
        </p:grpSpPr>
        <p:cxnSp>
          <p:nvCxnSpPr>
            <p:cNvPr id="288" name="Straight Connector 287"/>
            <p:cNvCxnSpPr/>
            <p:nvPr/>
          </p:nvCxnSpPr>
          <p:spPr>
            <a:xfrm>
              <a:off x="1285161" y="3455156"/>
              <a:ext cx="529299" cy="0"/>
            </a:xfrm>
            <a:prstGeom prst="line">
              <a:avLst/>
            </a:prstGeom>
            <a:grpFill/>
            <a:ln>
              <a:solidFill>
                <a:srgbClr val="FFC00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89" name="Straight Connector 288"/>
            <p:cNvCxnSpPr/>
            <p:nvPr/>
          </p:nvCxnSpPr>
          <p:spPr>
            <a:xfrm flipH="1">
              <a:off x="1608512" y="3468804"/>
              <a:ext cx="578726" cy="0"/>
            </a:xfrm>
            <a:prstGeom prst="line">
              <a:avLst/>
            </a:prstGeom>
            <a:grpFill/>
            <a:ln w="38100">
              <a:solidFill>
                <a:srgbClr val="92D050"/>
              </a:solidFill>
            </a:ln>
            <a:effectLst>
              <a:glow rad="139700">
                <a:schemeClr val="accent4">
                  <a:satMod val="175000"/>
                  <a:alpha val="40000"/>
                </a:schemeClr>
              </a:glow>
            </a:effectLst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90" name="Straight Connector 289"/>
            <p:cNvCxnSpPr/>
            <p:nvPr/>
          </p:nvCxnSpPr>
          <p:spPr>
            <a:xfrm>
              <a:off x="2065356" y="3457431"/>
              <a:ext cx="529299" cy="0"/>
            </a:xfrm>
            <a:prstGeom prst="line">
              <a:avLst/>
            </a:prstGeom>
            <a:grpFill/>
            <a:ln>
              <a:solidFill>
                <a:srgbClr val="FFC00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cxnSp>
        <p:nvCxnSpPr>
          <p:cNvPr id="291" name="Straight Connector 290"/>
          <p:cNvCxnSpPr/>
          <p:nvPr/>
        </p:nvCxnSpPr>
        <p:spPr>
          <a:xfrm>
            <a:off x="5613944" y="3105443"/>
            <a:ext cx="529299" cy="0"/>
          </a:xfrm>
          <a:prstGeom prst="line">
            <a:avLst/>
          </a:prstGeom>
          <a:noFill/>
          <a:ln>
            <a:solidFill>
              <a:srgbClr val="FFC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92" name="Straight Connector 291"/>
          <p:cNvCxnSpPr/>
          <p:nvPr/>
        </p:nvCxnSpPr>
        <p:spPr>
          <a:xfrm flipH="1" flipV="1">
            <a:off x="6042101" y="2908441"/>
            <a:ext cx="473920" cy="210650"/>
          </a:xfrm>
          <a:prstGeom prst="line">
            <a:avLst/>
          </a:prstGeom>
          <a:noFill/>
          <a:ln w="38100">
            <a:solidFill>
              <a:srgbClr val="92D050"/>
            </a:solidFill>
          </a:ln>
          <a:effectLst>
            <a:glow rad="139700">
              <a:schemeClr val="accent4">
                <a:satMod val="175000"/>
                <a:alpha val="40000"/>
              </a:schemeClr>
            </a:glow>
          </a:effectLst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93" name="Straight Connector 292"/>
          <p:cNvCxnSpPr/>
          <p:nvPr/>
        </p:nvCxnSpPr>
        <p:spPr>
          <a:xfrm>
            <a:off x="6394139" y="3107718"/>
            <a:ext cx="529299" cy="0"/>
          </a:xfrm>
          <a:prstGeom prst="line">
            <a:avLst/>
          </a:prstGeom>
          <a:noFill/>
          <a:ln>
            <a:solidFill>
              <a:srgbClr val="FFC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7" name="Straight Connector 66"/>
          <p:cNvCxnSpPr/>
          <p:nvPr/>
        </p:nvCxnSpPr>
        <p:spPr>
          <a:xfrm>
            <a:off x="1089235" y="6306812"/>
            <a:ext cx="8649628" cy="0"/>
          </a:xfrm>
          <a:prstGeom prst="line">
            <a:avLst/>
          </a:prstGeom>
          <a:ln w="38100">
            <a:solidFill>
              <a:srgbClr val="92D05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3" name="Straight Connector 72"/>
          <p:cNvCxnSpPr>
            <a:stCxn id="6" idx="4"/>
          </p:cNvCxnSpPr>
          <p:nvPr/>
        </p:nvCxnSpPr>
        <p:spPr>
          <a:xfrm>
            <a:off x="7699611" y="6070786"/>
            <a:ext cx="0" cy="236026"/>
          </a:xfrm>
          <a:prstGeom prst="line">
            <a:avLst/>
          </a:prstGeom>
          <a:ln w="38100">
            <a:solidFill>
              <a:srgbClr val="92D05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94" name="Oval 293"/>
          <p:cNvSpPr/>
          <p:nvPr/>
        </p:nvSpPr>
        <p:spPr>
          <a:xfrm>
            <a:off x="9294681" y="5532458"/>
            <a:ext cx="888365" cy="560100"/>
          </a:xfrm>
          <a:prstGeom prst="ellipse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IN">
              <a:solidFill>
                <a:schemeClr val="bg1"/>
              </a:solidFill>
            </a:endParaRPr>
          </a:p>
        </p:txBody>
      </p:sp>
      <p:sp>
        <p:nvSpPr>
          <p:cNvPr id="295" name="Title 2"/>
          <p:cNvSpPr txBox="1">
            <a:spLocks/>
          </p:cNvSpPr>
          <p:nvPr/>
        </p:nvSpPr>
        <p:spPr>
          <a:xfrm>
            <a:off x="9371196" y="5862916"/>
            <a:ext cx="679943" cy="240337"/>
          </a:xfrm>
          <a:prstGeom prst="rect">
            <a:avLst/>
          </a:prstGeom>
          <a:solidFill>
            <a:srgbClr val="FFFF00"/>
          </a:solidFill>
        </p:spPr>
        <p:txBody>
          <a:bodyPr vert="horz" lIns="91440" tIns="45720" rIns="91440" bIns="45720" rtlCol="0" anchor="b">
            <a:noAutofit/>
          </a:bodyPr>
          <a:lstStyle>
            <a:lvl1pPr algn="l" defTabSz="914400" rtl="0" eaLnBrk="1" latinLnBrk="0" hangingPunct="1">
              <a:lnSpc>
                <a:spcPct val="85000"/>
              </a:lnSpc>
              <a:spcBef>
                <a:spcPct val="0"/>
              </a:spcBef>
              <a:buNone/>
              <a:defRPr sz="7200" kern="1200" spc="-50" baseline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IN" sz="1600" i="1" dirty="0">
                <a:solidFill>
                  <a:schemeClr val="bg1"/>
                </a:solidFill>
              </a:rPr>
              <a:t>87 Y - B</a:t>
            </a:r>
          </a:p>
        </p:txBody>
      </p:sp>
      <p:cxnSp>
        <p:nvCxnSpPr>
          <p:cNvPr id="296" name="Straight Connector 295"/>
          <p:cNvCxnSpPr>
            <a:stCxn id="294" idx="4"/>
          </p:cNvCxnSpPr>
          <p:nvPr/>
        </p:nvCxnSpPr>
        <p:spPr>
          <a:xfrm>
            <a:off x="9738864" y="6092558"/>
            <a:ext cx="0" cy="236026"/>
          </a:xfrm>
          <a:prstGeom prst="line">
            <a:avLst/>
          </a:prstGeom>
          <a:ln w="38100">
            <a:solidFill>
              <a:srgbClr val="92D05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97" name="Title 2"/>
          <p:cNvSpPr txBox="1">
            <a:spLocks/>
          </p:cNvSpPr>
          <p:nvPr/>
        </p:nvSpPr>
        <p:spPr>
          <a:xfrm>
            <a:off x="3791980" y="768771"/>
            <a:ext cx="4026545" cy="376044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>
            <a:lvl1pPr algn="l" defTabSz="914400" rtl="0" eaLnBrk="1" latinLnBrk="0" hangingPunct="1">
              <a:lnSpc>
                <a:spcPct val="85000"/>
              </a:lnSpc>
              <a:spcBef>
                <a:spcPct val="0"/>
              </a:spcBef>
              <a:buNone/>
              <a:defRPr sz="7200" kern="1200" spc="-50" baseline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IN" sz="2400" i="1" dirty="0">
                <a:solidFill>
                  <a:srgbClr val="00B0F0"/>
                </a:solidFill>
              </a:rPr>
              <a:t>CT Switching in bus bar protection panel</a:t>
            </a:r>
          </a:p>
        </p:txBody>
      </p:sp>
      <p:sp>
        <p:nvSpPr>
          <p:cNvPr id="298" name="Rectangle 297"/>
          <p:cNvSpPr/>
          <p:nvPr/>
        </p:nvSpPr>
        <p:spPr>
          <a:xfrm>
            <a:off x="6780651" y="2404751"/>
            <a:ext cx="1116888" cy="400110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en-US" sz="2000" dirty="0">
                <a:ln w="0"/>
                <a:solidFill>
                  <a:srgbClr val="FFFF00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-0.5A</a:t>
            </a:r>
            <a:endParaRPr lang="en-US" sz="2000" b="0" cap="none" spc="0" dirty="0">
              <a:ln w="0"/>
              <a:solidFill>
                <a:srgbClr val="FFFF00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</a:endParaRPr>
          </a:p>
        </p:txBody>
      </p:sp>
      <p:sp>
        <p:nvSpPr>
          <p:cNvPr id="300" name="Rectangle 299"/>
          <p:cNvSpPr/>
          <p:nvPr/>
        </p:nvSpPr>
        <p:spPr>
          <a:xfrm>
            <a:off x="8692439" y="3582728"/>
            <a:ext cx="1116888" cy="400110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en-US" sz="2000" dirty="0">
                <a:ln w="0"/>
                <a:solidFill>
                  <a:srgbClr val="FFFF00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-0.5A</a:t>
            </a:r>
            <a:endParaRPr lang="en-US" sz="2000" b="0" cap="none" spc="0" dirty="0">
              <a:ln w="0"/>
              <a:solidFill>
                <a:srgbClr val="FFFF00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</a:endParaRPr>
          </a:p>
        </p:txBody>
      </p:sp>
      <p:sp>
        <p:nvSpPr>
          <p:cNvPr id="134" name="Rectangle 133"/>
          <p:cNvSpPr/>
          <p:nvPr/>
        </p:nvSpPr>
        <p:spPr>
          <a:xfrm>
            <a:off x="6788989" y="782569"/>
            <a:ext cx="1116888" cy="400110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en-US" sz="2000" dirty="0">
                <a:ln w="0"/>
                <a:solidFill>
                  <a:srgbClr val="FFFF00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+0.5A</a:t>
            </a:r>
            <a:endParaRPr lang="en-US" sz="2000" b="0" cap="none" spc="0" dirty="0">
              <a:ln w="0"/>
              <a:solidFill>
                <a:srgbClr val="FFFF00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</a:endParaRPr>
          </a:p>
        </p:txBody>
      </p:sp>
      <p:sp>
        <p:nvSpPr>
          <p:cNvPr id="138" name="Rectangle 137"/>
          <p:cNvSpPr/>
          <p:nvPr/>
        </p:nvSpPr>
        <p:spPr>
          <a:xfrm>
            <a:off x="6782882" y="1915285"/>
            <a:ext cx="1116888" cy="400110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en-US" sz="2000" dirty="0">
                <a:ln w="0"/>
                <a:solidFill>
                  <a:srgbClr val="FFFF00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+0.5A</a:t>
            </a:r>
            <a:endParaRPr lang="en-US" sz="2000" b="0" cap="none" spc="0" dirty="0">
              <a:ln w="0"/>
              <a:solidFill>
                <a:srgbClr val="FFFF00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</a:endParaRPr>
          </a:p>
        </p:txBody>
      </p:sp>
      <p:sp>
        <p:nvSpPr>
          <p:cNvPr id="128" name="Rectangle 127"/>
          <p:cNvSpPr/>
          <p:nvPr/>
        </p:nvSpPr>
        <p:spPr>
          <a:xfrm>
            <a:off x="10245047" y="6204889"/>
            <a:ext cx="1936236" cy="646331"/>
          </a:xfrm>
          <a:prstGeom prst="rect">
            <a:avLst/>
          </a:prstGeom>
          <a:noFill/>
          <a:ln>
            <a:solidFill>
              <a:srgbClr val="FFFF00"/>
            </a:solidFill>
          </a:ln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en-US" b="0" cap="none" spc="0" dirty="0">
                <a:ln w="0"/>
                <a:solidFill>
                  <a:srgbClr val="FFFF00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I BB set = 0.2</a:t>
            </a:r>
            <a:r>
              <a:rPr lang="en-US" dirty="0">
                <a:ln w="0"/>
                <a:solidFill>
                  <a:srgbClr val="FFFF00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A </a:t>
            </a:r>
            <a:r>
              <a:rPr lang="en-US" dirty="0" err="1">
                <a:ln w="0"/>
                <a:solidFill>
                  <a:srgbClr val="FFFF00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Instanteneous</a:t>
            </a:r>
            <a:endParaRPr lang="en-US" b="0" cap="none" spc="0" dirty="0">
              <a:ln w="0"/>
              <a:solidFill>
                <a:srgbClr val="FFFF00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</a:endParaRPr>
          </a:p>
        </p:txBody>
      </p:sp>
      <p:pic>
        <p:nvPicPr>
          <p:cNvPr id="139" name="Picture 4" descr="APTRANSCO ⚡️⚡️ - Electricity Transmission Company - APTRANSCO | LinkedIn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7541" y="17768"/>
            <a:ext cx="1057360" cy="97547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Slide Number Placeholder 1">
            <a:extLst>
              <a:ext uri="{FF2B5EF4-FFF2-40B4-BE49-F238E27FC236}">
                <a16:creationId xmlns:a16="http://schemas.microsoft.com/office/drawing/2014/main" id="{3DE75EF1-E89E-7934-20F9-46336C78996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265523" y="5579835"/>
            <a:ext cx="914400" cy="593725"/>
          </a:xfrm>
        </p:spPr>
        <p:txBody>
          <a:bodyPr>
            <a:normAutofit lnSpcReduction="10000"/>
          </a:bodyPr>
          <a:lstStyle/>
          <a:p>
            <a:fld id="{19C1AEB4-7037-4088-A46E-D96AF956DC0D}" type="slidenum">
              <a:rPr lang="en-IN" smtClean="0"/>
              <a:t>140</a:t>
            </a:fld>
            <a:endParaRPr lang="en-IN" dirty="0"/>
          </a:p>
        </p:txBody>
      </p:sp>
      <p:grpSp>
        <p:nvGrpSpPr>
          <p:cNvPr id="4" name="Group 3">
            <a:extLst>
              <a:ext uri="{FF2B5EF4-FFF2-40B4-BE49-F238E27FC236}">
                <a16:creationId xmlns:a16="http://schemas.microsoft.com/office/drawing/2014/main" id="{AAC77228-C094-230E-499D-ABFB795BC111}"/>
              </a:ext>
            </a:extLst>
          </p:cNvPr>
          <p:cNvGrpSpPr/>
          <p:nvPr/>
        </p:nvGrpSpPr>
        <p:grpSpPr>
          <a:xfrm>
            <a:off x="11481757" y="74540"/>
            <a:ext cx="620304" cy="653010"/>
            <a:chOff x="8366841" y="1587144"/>
            <a:chExt cx="620304" cy="653010"/>
          </a:xfrm>
        </p:grpSpPr>
        <p:cxnSp>
          <p:nvCxnSpPr>
            <p:cNvPr id="5" name="Straight Connector 4">
              <a:extLst>
                <a:ext uri="{FF2B5EF4-FFF2-40B4-BE49-F238E27FC236}">
                  <a16:creationId xmlns:a16="http://schemas.microsoft.com/office/drawing/2014/main" id="{B2A618DE-D7D4-67CA-40FB-2ED43F6190CE}"/>
                </a:ext>
              </a:extLst>
            </p:cNvPr>
            <p:cNvCxnSpPr/>
            <p:nvPr/>
          </p:nvCxnSpPr>
          <p:spPr>
            <a:xfrm>
              <a:off x="8672017" y="1587144"/>
              <a:ext cx="0" cy="653010"/>
            </a:xfrm>
            <a:prstGeom prst="line">
              <a:avLst/>
            </a:prstGeom>
            <a:effectLst>
              <a:glow rad="63500">
                <a:schemeClr val="accent1">
                  <a:satMod val="175000"/>
                  <a:alpha val="40000"/>
                </a:schemeClr>
              </a:glow>
            </a:effectLst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" name="Straight Connector 6">
              <a:extLst>
                <a:ext uri="{FF2B5EF4-FFF2-40B4-BE49-F238E27FC236}">
                  <a16:creationId xmlns:a16="http://schemas.microsoft.com/office/drawing/2014/main" id="{49EA24E2-1210-F5FB-B640-D7C7BF18B286}"/>
                </a:ext>
              </a:extLst>
            </p:cNvPr>
            <p:cNvCxnSpPr/>
            <p:nvPr/>
          </p:nvCxnSpPr>
          <p:spPr>
            <a:xfrm>
              <a:off x="8366841" y="1917229"/>
              <a:ext cx="620304" cy="0"/>
            </a:xfrm>
            <a:prstGeom prst="line">
              <a:avLst/>
            </a:prstGeom>
            <a:effectLst>
              <a:glow rad="63500">
                <a:schemeClr val="accent1">
                  <a:satMod val="175000"/>
                  <a:alpha val="40000"/>
                </a:schemeClr>
              </a:glow>
            </a:effectLst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grpSp>
        <p:nvGrpSpPr>
          <p:cNvPr id="9" name="Group 8">
            <a:extLst>
              <a:ext uri="{FF2B5EF4-FFF2-40B4-BE49-F238E27FC236}">
                <a16:creationId xmlns:a16="http://schemas.microsoft.com/office/drawing/2014/main" id="{B91C6033-25CE-9393-6ACA-943445E9C70C}"/>
              </a:ext>
            </a:extLst>
          </p:cNvPr>
          <p:cNvGrpSpPr/>
          <p:nvPr/>
        </p:nvGrpSpPr>
        <p:grpSpPr>
          <a:xfrm>
            <a:off x="11157779" y="-216759"/>
            <a:ext cx="1260000" cy="1260000"/>
            <a:chOff x="7064043" y="3066250"/>
            <a:chExt cx="1260000" cy="1260000"/>
          </a:xfrm>
        </p:grpSpPr>
        <p:sp>
          <p:nvSpPr>
            <p:cNvPr id="10" name="Oval 9">
              <a:extLst>
                <a:ext uri="{FF2B5EF4-FFF2-40B4-BE49-F238E27FC236}">
                  <a16:creationId xmlns:a16="http://schemas.microsoft.com/office/drawing/2014/main" id="{AE176991-4AA0-D95E-709D-64D3BDEB8D27}"/>
                </a:ext>
              </a:extLst>
            </p:cNvPr>
            <p:cNvSpPr/>
            <p:nvPr/>
          </p:nvSpPr>
          <p:spPr>
            <a:xfrm>
              <a:off x="7064043" y="3066250"/>
              <a:ext cx="1260000" cy="1260000"/>
            </a:xfrm>
            <a:prstGeom prst="ellipse">
              <a:avLst/>
            </a:prstGeom>
            <a:noFill/>
            <a:ln>
              <a:solidFill>
                <a:schemeClr val="bg1"/>
              </a:solidFill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IN"/>
            </a:p>
          </p:txBody>
        </p:sp>
        <p:grpSp>
          <p:nvGrpSpPr>
            <p:cNvPr id="13" name="Group 12">
              <a:extLst>
                <a:ext uri="{FF2B5EF4-FFF2-40B4-BE49-F238E27FC236}">
                  <a16:creationId xmlns:a16="http://schemas.microsoft.com/office/drawing/2014/main" id="{BBFDC2FC-387D-6A16-3857-424BC7C8EFA0}"/>
                </a:ext>
              </a:extLst>
            </p:cNvPr>
            <p:cNvGrpSpPr/>
            <p:nvPr/>
          </p:nvGrpSpPr>
          <p:grpSpPr>
            <a:xfrm>
              <a:off x="7330553" y="3336250"/>
              <a:ext cx="726980" cy="720000"/>
              <a:chOff x="9768840" y="2275840"/>
              <a:chExt cx="726980" cy="720000"/>
            </a:xfrm>
          </p:grpSpPr>
          <p:sp>
            <p:nvSpPr>
              <p:cNvPr id="14" name="Oval 13">
                <a:extLst>
                  <a:ext uri="{FF2B5EF4-FFF2-40B4-BE49-F238E27FC236}">
                    <a16:creationId xmlns:a16="http://schemas.microsoft.com/office/drawing/2014/main" id="{82DCB566-4AB6-F0A3-ADC5-96C63E3BA47F}"/>
                  </a:ext>
                </a:extLst>
              </p:cNvPr>
              <p:cNvSpPr/>
              <p:nvPr/>
            </p:nvSpPr>
            <p:spPr>
              <a:xfrm>
                <a:off x="9768840" y="2275840"/>
                <a:ext cx="720000" cy="720000"/>
              </a:xfrm>
              <a:prstGeom prst="ellipse">
                <a:avLst/>
              </a:prstGeom>
              <a:noFill/>
              <a:ln>
                <a:solidFill>
                  <a:schemeClr val="bg1"/>
                </a:solidFill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IN"/>
              </a:p>
            </p:txBody>
          </p:sp>
          <p:cxnSp>
            <p:nvCxnSpPr>
              <p:cNvPr id="15" name="Straight Arrow Connector 14">
                <a:extLst>
                  <a:ext uri="{FF2B5EF4-FFF2-40B4-BE49-F238E27FC236}">
                    <a16:creationId xmlns:a16="http://schemas.microsoft.com/office/drawing/2014/main" id="{788F8CEF-2BDB-30FF-2A05-1B1972C90233}"/>
                  </a:ext>
                </a:extLst>
              </p:cNvPr>
              <p:cNvCxnSpPr>
                <a:cxnSpLocks/>
              </p:cNvCxnSpPr>
              <p:nvPr/>
            </p:nvCxnSpPr>
            <p:spPr>
              <a:xfrm rot="7200000">
                <a:off x="9860407" y="2786655"/>
                <a:ext cx="360000" cy="6762"/>
              </a:xfrm>
              <a:prstGeom prst="straightConnector1">
                <a:avLst/>
              </a:prstGeom>
              <a:ln w="38100" cap="rnd">
                <a:solidFill>
                  <a:srgbClr val="FFFF00"/>
                </a:solidFill>
                <a:tailEnd type="triangle"/>
              </a:ln>
            </p:spPr>
            <p:style>
              <a:lnRef idx="2">
                <a:schemeClr val="accent3"/>
              </a:lnRef>
              <a:fillRef idx="0">
                <a:schemeClr val="accent3"/>
              </a:fillRef>
              <a:effectRef idx="1">
                <a:schemeClr val="accent3"/>
              </a:effectRef>
              <a:fontRef idx="minor">
                <a:schemeClr val="tx1"/>
              </a:fontRef>
            </p:style>
          </p:cxnSp>
          <p:cxnSp>
            <p:nvCxnSpPr>
              <p:cNvPr id="16" name="Straight Arrow Connector 15">
                <a:extLst>
                  <a:ext uri="{FF2B5EF4-FFF2-40B4-BE49-F238E27FC236}">
                    <a16:creationId xmlns:a16="http://schemas.microsoft.com/office/drawing/2014/main" id="{DFC06055-5D8D-B6EF-7EA7-79BFDB34D92B}"/>
                  </a:ext>
                </a:extLst>
              </p:cNvPr>
              <p:cNvCxnSpPr>
                <a:cxnSpLocks/>
              </p:cNvCxnSpPr>
              <p:nvPr/>
            </p:nvCxnSpPr>
            <p:spPr>
              <a:xfrm rot="14400000">
                <a:off x="9861767" y="2473195"/>
                <a:ext cx="360000" cy="6762"/>
              </a:xfrm>
              <a:prstGeom prst="straightConnector1">
                <a:avLst/>
              </a:prstGeom>
              <a:ln w="38100" cap="rnd">
                <a:solidFill>
                  <a:srgbClr val="0070C0"/>
                </a:solidFill>
                <a:tailEnd type="triangle"/>
              </a:ln>
            </p:spPr>
            <p:style>
              <a:lnRef idx="2">
                <a:schemeClr val="accent3"/>
              </a:lnRef>
              <a:fillRef idx="0">
                <a:schemeClr val="accent3"/>
              </a:fillRef>
              <a:effectRef idx="1">
                <a:schemeClr val="accent3"/>
              </a:effectRef>
              <a:fontRef idx="minor">
                <a:schemeClr val="tx1"/>
              </a:fontRef>
            </p:style>
          </p:cxnSp>
          <p:cxnSp>
            <p:nvCxnSpPr>
              <p:cNvPr id="19" name="Straight Arrow Connector 18">
                <a:extLst>
                  <a:ext uri="{FF2B5EF4-FFF2-40B4-BE49-F238E27FC236}">
                    <a16:creationId xmlns:a16="http://schemas.microsoft.com/office/drawing/2014/main" id="{87E029A4-7213-C5BD-960C-EC1FC656FDF7}"/>
                  </a:ext>
                </a:extLst>
              </p:cNvPr>
              <p:cNvCxnSpPr/>
              <p:nvPr/>
            </p:nvCxnSpPr>
            <p:spPr>
              <a:xfrm>
                <a:off x="10135820" y="2629924"/>
                <a:ext cx="360000" cy="6762"/>
              </a:xfrm>
              <a:prstGeom prst="straightConnector1">
                <a:avLst/>
              </a:prstGeom>
              <a:ln w="38100" cap="rnd">
                <a:solidFill>
                  <a:srgbClr val="FF0000"/>
                </a:solidFill>
                <a:tailEnd type="triangle"/>
              </a:ln>
            </p:spPr>
            <p:style>
              <a:lnRef idx="2">
                <a:schemeClr val="accent3"/>
              </a:lnRef>
              <a:fillRef idx="0">
                <a:schemeClr val="accent3"/>
              </a:fillRef>
              <a:effectRef idx="1">
                <a:schemeClr val="accent3"/>
              </a:effectRef>
              <a:fontRef idx="minor">
                <a:schemeClr val="tx1"/>
              </a:fontRef>
            </p:style>
          </p:cxnSp>
        </p:grpSp>
      </p:grpSp>
      <p:sp>
        <p:nvSpPr>
          <p:cNvPr id="20" name="Rectangle 19">
            <a:extLst>
              <a:ext uri="{FF2B5EF4-FFF2-40B4-BE49-F238E27FC236}">
                <a16:creationId xmlns:a16="http://schemas.microsoft.com/office/drawing/2014/main" id="{74978098-B45C-91D8-B5E8-30E35AA06BA3}"/>
              </a:ext>
            </a:extLst>
          </p:cNvPr>
          <p:cNvSpPr/>
          <p:nvPr/>
        </p:nvSpPr>
        <p:spPr>
          <a:xfrm>
            <a:off x="11033567" y="-86686"/>
            <a:ext cx="513657" cy="405484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2000" b="0" cap="none" spc="0" dirty="0">
                <a:ln w="0"/>
                <a:solidFill>
                  <a:srgbClr val="92D050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120</a:t>
            </a:r>
          </a:p>
        </p:txBody>
      </p:sp>
      <p:sp>
        <p:nvSpPr>
          <p:cNvPr id="22" name="Rectangle 21">
            <a:extLst>
              <a:ext uri="{FF2B5EF4-FFF2-40B4-BE49-F238E27FC236}">
                <a16:creationId xmlns:a16="http://schemas.microsoft.com/office/drawing/2014/main" id="{80FC464F-F84D-4D3E-92DE-ADA84FC72300}"/>
              </a:ext>
            </a:extLst>
          </p:cNvPr>
          <p:cNvSpPr/>
          <p:nvPr/>
        </p:nvSpPr>
        <p:spPr>
          <a:xfrm>
            <a:off x="11077769" y="566219"/>
            <a:ext cx="513657" cy="405484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2000" b="0" cap="none" spc="0" dirty="0">
                <a:ln w="0"/>
                <a:solidFill>
                  <a:srgbClr val="92D050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240</a:t>
            </a:r>
          </a:p>
        </p:txBody>
      </p:sp>
    </p:spTree>
    <p:extLst>
      <p:ext uri="{BB962C8B-B14F-4D97-AF65-F5344CB8AC3E}">
        <p14:creationId xmlns:p14="http://schemas.microsoft.com/office/powerpoint/2010/main" val="73208091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0">
        <p:cut/>
      </p:transition>
    </mc:Choice>
    <mc:Fallback xmlns="">
      <p:transition>
        <p:cut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8" presetClass="emph" presetSubtype="0" repeatCount="indefinite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Rot by="-21600000">
                                      <p:cBhvr>
                                        <p:cTn id="6" dur="20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29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29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17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17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5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5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76" grpId="0"/>
      <p:bldP spid="153" grpId="0"/>
      <p:bldP spid="297" grpId="0"/>
    </p:bldLst>
  </p:timing>
</p:sld>
</file>

<file path=ppt/slides/slide14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/>
          <p:cNvSpPr>
            <a:spLocks noGrp="1"/>
          </p:cNvSpPr>
          <p:nvPr>
            <p:ph type="ctrTitle"/>
          </p:nvPr>
        </p:nvSpPr>
        <p:spPr>
          <a:xfrm>
            <a:off x="3456651" y="41795"/>
            <a:ext cx="3798778" cy="364618"/>
          </a:xfrm>
        </p:spPr>
        <p:txBody>
          <a:bodyPr>
            <a:normAutofit fontScale="90000"/>
          </a:bodyPr>
          <a:lstStyle/>
          <a:p>
            <a:pPr algn="ctr"/>
            <a:r>
              <a:rPr lang="en-IN" sz="2600" i="1" u="sng" dirty="0"/>
              <a:t>220 kV Bus bar protection</a:t>
            </a:r>
          </a:p>
        </p:txBody>
      </p:sp>
      <p:sp>
        <p:nvSpPr>
          <p:cNvPr id="118" name="Rectangle 117"/>
          <p:cNvSpPr/>
          <p:nvPr/>
        </p:nvSpPr>
        <p:spPr>
          <a:xfrm flipH="1" flipV="1">
            <a:off x="2101113" y="1058365"/>
            <a:ext cx="758471" cy="264014"/>
          </a:xfrm>
          <a:prstGeom prst="rect">
            <a:avLst/>
          </a:prstGeom>
          <a:solidFill>
            <a:srgbClr val="92D050"/>
          </a:solidFill>
          <a:ln>
            <a:solidFill>
              <a:srgbClr val="FF0000"/>
            </a:solidFill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IN"/>
          </a:p>
        </p:txBody>
      </p:sp>
      <p:sp>
        <p:nvSpPr>
          <p:cNvPr id="119" name="Title 2"/>
          <p:cNvSpPr txBox="1">
            <a:spLocks/>
          </p:cNvSpPr>
          <p:nvPr/>
        </p:nvSpPr>
        <p:spPr>
          <a:xfrm>
            <a:off x="1919446" y="1404267"/>
            <a:ext cx="476115" cy="205332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>
            <a:lvl1pPr algn="l" defTabSz="914400" rtl="0" eaLnBrk="1" latinLnBrk="0" hangingPunct="1">
              <a:lnSpc>
                <a:spcPct val="85000"/>
              </a:lnSpc>
              <a:spcBef>
                <a:spcPct val="0"/>
              </a:spcBef>
              <a:buNone/>
              <a:defRPr sz="7200" kern="1200" spc="-50" baseline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IN" sz="1600" i="1" dirty="0"/>
              <a:t>S1</a:t>
            </a:r>
          </a:p>
        </p:txBody>
      </p:sp>
      <p:sp>
        <p:nvSpPr>
          <p:cNvPr id="120" name="Title 2"/>
          <p:cNvSpPr txBox="1">
            <a:spLocks/>
          </p:cNvSpPr>
          <p:nvPr/>
        </p:nvSpPr>
        <p:spPr>
          <a:xfrm>
            <a:off x="2477449" y="1404266"/>
            <a:ext cx="552212" cy="205333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>
            <a:lvl1pPr algn="l" defTabSz="914400" rtl="0" eaLnBrk="1" latinLnBrk="0" hangingPunct="1">
              <a:lnSpc>
                <a:spcPct val="85000"/>
              </a:lnSpc>
              <a:spcBef>
                <a:spcPct val="0"/>
              </a:spcBef>
              <a:buNone/>
              <a:defRPr sz="7200" kern="1200" spc="-50" baseline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IN" sz="1600" i="1" dirty="0"/>
              <a:t>S2</a:t>
            </a:r>
          </a:p>
        </p:txBody>
      </p:sp>
      <p:sp>
        <p:nvSpPr>
          <p:cNvPr id="121" name="Title 2"/>
          <p:cNvSpPr txBox="1">
            <a:spLocks/>
          </p:cNvSpPr>
          <p:nvPr/>
        </p:nvSpPr>
        <p:spPr>
          <a:xfrm>
            <a:off x="2201343" y="1157989"/>
            <a:ext cx="552212" cy="205333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>
            <a:lvl1pPr algn="l" defTabSz="914400" rtl="0" eaLnBrk="1" latinLnBrk="0" hangingPunct="1">
              <a:lnSpc>
                <a:spcPct val="85000"/>
              </a:lnSpc>
              <a:spcBef>
                <a:spcPct val="0"/>
              </a:spcBef>
              <a:buNone/>
              <a:defRPr sz="7200" kern="1200" spc="-50" baseline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IN" sz="1600" i="1" dirty="0">
                <a:solidFill>
                  <a:schemeClr val="bg1"/>
                </a:solidFill>
              </a:rPr>
              <a:t>F 1</a:t>
            </a:r>
          </a:p>
        </p:txBody>
      </p:sp>
      <p:sp>
        <p:nvSpPr>
          <p:cNvPr id="122" name="Rectangle 121"/>
          <p:cNvSpPr/>
          <p:nvPr/>
        </p:nvSpPr>
        <p:spPr>
          <a:xfrm flipH="1" flipV="1">
            <a:off x="2100204" y="1838565"/>
            <a:ext cx="758471" cy="264014"/>
          </a:xfrm>
          <a:prstGeom prst="rect">
            <a:avLst/>
          </a:prstGeom>
          <a:solidFill>
            <a:srgbClr val="92D050"/>
          </a:solidFill>
          <a:ln>
            <a:solidFill>
              <a:srgbClr val="FF0000"/>
            </a:solidFill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IN"/>
          </a:p>
        </p:txBody>
      </p:sp>
      <p:sp>
        <p:nvSpPr>
          <p:cNvPr id="141" name="Title 2"/>
          <p:cNvSpPr txBox="1">
            <a:spLocks/>
          </p:cNvSpPr>
          <p:nvPr/>
        </p:nvSpPr>
        <p:spPr>
          <a:xfrm>
            <a:off x="1918537" y="2184467"/>
            <a:ext cx="476115" cy="205332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>
            <a:lvl1pPr algn="l" defTabSz="914400" rtl="0" eaLnBrk="1" latinLnBrk="0" hangingPunct="1">
              <a:lnSpc>
                <a:spcPct val="85000"/>
              </a:lnSpc>
              <a:spcBef>
                <a:spcPct val="0"/>
              </a:spcBef>
              <a:buNone/>
              <a:defRPr sz="7200" kern="1200" spc="-50" baseline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IN" sz="1600" i="1" dirty="0"/>
              <a:t>S1</a:t>
            </a:r>
          </a:p>
        </p:txBody>
      </p:sp>
      <p:sp>
        <p:nvSpPr>
          <p:cNvPr id="145" name="Title 2"/>
          <p:cNvSpPr txBox="1">
            <a:spLocks/>
          </p:cNvSpPr>
          <p:nvPr/>
        </p:nvSpPr>
        <p:spPr>
          <a:xfrm>
            <a:off x="2476540" y="2184466"/>
            <a:ext cx="552212" cy="205333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>
            <a:lvl1pPr algn="l" defTabSz="914400" rtl="0" eaLnBrk="1" latinLnBrk="0" hangingPunct="1">
              <a:lnSpc>
                <a:spcPct val="85000"/>
              </a:lnSpc>
              <a:spcBef>
                <a:spcPct val="0"/>
              </a:spcBef>
              <a:buNone/>
              <a:defRPr sz="7200" kern="1200" spc="-50" baseline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IN" sz="1600" i="1" dirty="0"/>
              <a:t>S2</a:t>
            </a:r>
          </a:p>
        </p:txBody>
      </p:sp>
      <p:sp>
        <p:nvSpPr>
          <p:cNvPr id="155" name="Title 2"/>
          <p:cNvSpPr txBox="1">
            <a:spLocks/>
          </p:cNvSpPr>
          <p:nvPr/>
        </p:nvSpPr>
        <p:spPr>
          <a:xfrm>
            <a:off x="2200434" y="1938189"/>
            <a:ext cx="552212" cy="205333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>
            <a:lvl1pPr algn="l" defTabSz="914400" rtl="0" eaLnBrk="1" latinLnBrk="0" hangingPunct="1">
              <a:lnSpc>
                <a:spcPct val="85000"/>
              </a:lnSpc>
              <a:spcBef>
                <a:spcPct val="0"/>
              </a:spcBef>
              <a:buNone/>
              <a:defRPr sz="7200" kern="1200" spc="-50" baseline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IN" sz="1600" i="1" dirty="0">
                <a:solidFill>
                  <a:schemeClr val="bg1"/>
                </a:solidFill>
              </a:rPr>
              <a:t>F 2</a:t>
            </a:r>
          </a:p>
        </p:txBody>
      </p:sp>
      <p:sp>
        <p:nvSpPr>
          <p:cNvPr id="156" name="Rectangle 155"/>
          <p:cNvSpPr/>
          <p:nvPr/>
        </p:nvSpPr>
        <p:spPr>
          <a:xfrm flipH="1" flipV="1">
            <a:off x="2107824" y="2639005"/>
            <a:ext cx="758471" cy="264014"/>
          </a:xfrm>
          <a:prstGeom prst="rect">
            <a:avLst/>
          </a:prstGeom>
          <a:solidFill>
            <a:srgbClr val="92D050"/>
          </a:solidFill>
          <a:ln>
            <a:solidFill>
              <a:srgbClr val="FF0000"/>
            </a:solidFill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IN"/>
          </a:p>
        </p:txBody>
      </p:sp>
      <p:sp>
        <p:nvSpPr>
          <p:cNvPr id="157" name="Title 2"/>
          <p:cNvSpPr txBox="1">
            <a:spLocks/>
          </p:cNvSpPr>
          <p:nvPr/>
        </p:nvSpPr>
        <p:spPr>
          <a:xfrm>
            <a:off x="1926157" y="2984907"/>
            <a:ext cx="476115" cy="205332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>
            <a:lvl1pPr algn="l" defTabSz="914400" rtl="0" eaLnBrk="1" latinLnBrk="0" hangingPunct="1">
              <a:lnSpc>
                <a:spcPct val="85000"/>
              </a:lnSpc>
              <a:spcBef>
                <a:spcPct val="0"/>
              </a:spcBef>
              <a:buNone/>
              <a:defRPr sz="7200" kern="1200" spc="-50" baseline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IN" sz="1600" i="1" dirty="0"/>
              <a:t>S1</a:t>
            </a:r>
          </a:p>
        </p:txBody>
      </p:sp>
      <p:sp>
        <p:nvSpPr>
          <p:cNvPr id="168" name="Title 2"/>
          <p:cNvSpPr txBox="1">
            <a:spLocks/>
          </p:cNvSpPr>
          <p:nvPr/>
        </p:nvSpPr>
        <p:spPr>
          <a:xfrm>
            <a:off x="2484160" y="2984906"/>
            <a:ext cx="552212" cy="205333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>
            <a:lvl1pPr algn="l" defTabSz="914400" rtl="0" eaLnBrk="1" latinLnBrk="0" hangingPunct="1">
              <a:lnSpc>
                <a:spcPct val="85000"/>
              </a:lnSpc>
              <a:spcBef>
                <a:spcPct val="0"/>
              </a:spcBef>
              <a:buNone/>
              <a:defRPr sz="7200" kern="1200" spc="-50" baseline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IN" sz="1600" i="1" dirty="0"/>
              <a:t>S2</a:t>
            </a:r>
          </a:p>
        </p:txBody>
      </p:sp>
      <p:sp>
        <p:nvSpPr>
          <p:cNvPr id="169" name="Title 2"/>
          <p:cNvSpPr txBox="1">
            <a:spLocks/>
          </p:cNvSpPr>
          <p:nvPr/>
        </p:nvSpPr>
        <p:spPr>
          <a:xfrm>
            <a:off x="2208054" y="2738629"/>
            <a:ext cx="552212" cy="205333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>
            <a:lvl1pPr algn="l" defTabSz="914400" rtl="0" eaLnBrk="1" latinLnBrk="0" hangingPunct="1">
              <a:lnSpc>
                <a:spcPct val="85000"/>
              </a:lnSpc>
              <a:spcBef>
                <a:spcPct val="0"/>
              </a:spcBef>
              <a:buNone/>
              <a:defRPr sz="7200" kern="1200" spc="-50" baseline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IN" sz="1600" i="1" dirty="0">
                <a:solidFill>
                  <a:schemeClr val="bg1"/>
                </a:solidFill>
              </a:rPr>
              <a:t>F 3</a:t>
            </a:r>
          </a:p>
        </p:txBody>
      </p:sp>
      <p:sp>
        <p:nvSpPr>
          <p:cNvPr id="174" name="Rectangle 173"/>
          <p:cNvSpPr/>
          <p:nvPr/>
        </p:nvSpPr>
        <p:spPr>
          <a:xfrm flipH="1" flipV="1">
            <a:off x="2092584" y="3513941"/>
            <a:ext cx="758471" cy="264014"/>
          </a:xfrm>
          <a:prstGeom prst="rect">
            <a:avLst/>
          </a:prstGeom>
          <a:solidFill>
            <a:srgbClr val="92D050"/>
          </a:solidFill>
          <a:ln>
            <a:solidFill>
              <a:srgbClr val="FF0000"/>
            </a:solidFill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IN"/>
          </a:p>
        </p:txBody>
      </p:sp>
      <p:sp>
        <p:nvSpPr>
          <p:cNvPr id="175" name="Title 2"/>
          <p:cNvSpPr txBox="1">
            <a:spLocks/>
          </p:cNvSpPr>
          <p:nvPr/>
        </p:nvSpPr>
        <p:spPr>
          <a:xfrm>
            <a:off x="1910917" y="3859843"/>
            <a:ext cx="476115" cy="205332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>
            <a:lvl1pPr algn="l" defTabSz="914400" rtl="0" eaLnBrk="1" latinLnBrk="0" hangingPunct="1">
              <a:lnSpc>
                <a:spcPct val="85000"/>
              </a:lnSpc>
              <a:spcBef>
                <a:spcPct val="0"/>
              </a:spcBef>
              <a:buNone/>
              <a:defRPr sz="7200" kern="1200" spc="-50" baseline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IN" sz="1600" i="1" dirty="0"/>
              <a:t>S1</a:t>
            </a:r>
          </a:p>
        </p:txBody>
      </p:sp>
      <p:sp>
        <p:nvSpPr>
          <p:cNvPr id="188" name="Title 2"/>
          <p:cNvSpPr txBox="1">
            <a:spLocks/>
          </p:cNvSpPr>
          <p:nvPr/>
        </p:nvSpPr>
        <p:spPr>
          <a:xfrm>
            <a:off x="2468920" y="3859842"/>
            <a:ext cx="552212" cy="205333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>
            <a:lvl1pPr algn="l" defTabSz="914400" rtl="0" eaLnBrk="1" latinLnBrk="0" hangingPunct="1">
              <a:lnSpc>
                <a:spcPct val="85000"/>
              </a:lnSpc>
              <a:spcBef>
                <a:spcPct val="0"/>
              </a:spcBef>
              <a:buNone/>
              <a:defRPr sz="7200" kern="1200" spc="-50" baseline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IN" sz="1600" i="1" dirty="0"/>
              <a:t>S2</a:t>
            </a:r>
          </a:p>
        </p:txBody>
      </p:sp>
      <p:sp>
        <p:nvSpPr>
          <p:cNvPr id="217" name="Title 2"/>
          <p:cNvSpPr txBox="1">
            <a:spLocks/>
          </p:cNvSpPr>
          <p:nvPr/>
        </p:nvSpPr>
        <p:spPr>
          <a:xfrm>
            <a:off x="2192814" y="3613565"/>
            <a:ext cx="552212" cy="205333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>
            <a:lvl1pPr algn="l" defTabSz="914400" rtl="0" eaLnBrk="1" latinLnBrk="0" hangingPunct="1">
              <a:lnSpc>
                <a:spcPct val="85000"/>
              </a:lnSpc>
              <a:spcBef>
                <a:spcPct val="0"/>
              </a:spcBef>
              <a:buNone/>
              <a:defRPr sz="7200" kern="1200" spc="-50" baseline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IN" sz="1600" i="1" dirty="0">
                <a:solidFill>
                  <a:schemeClr val="bg1"/>
                </a:solidFill>
              </a:rPr>
              <a:t>F 4</a:t>
            </a:r>
          </a:p>
        </p:txBody>
      </p:sp>
      <p:sp>
        <p:nvSpPr>
          <p:cNvPr id="224" name="Rectangle 223"/>
          <p:cNvSpPr/>
          <p:nvPr/>
        </p:nvSpPr>
        <p:spPr>
          <a:xfrm flipH="1" flipV="1">
            <a:off x="2107824" y="4517736"/>
            <a:ext cx="758471" cy="264014"/>
          </a:xfrm>
          <a:prstGeom prst="rect">
            <a:avLst/>
          </a:prstGeom>
          <a:solidFill>
            <a:srgbClr val="92D050"/>
          </a:solidFill>
          <a:ln>
            <a:solidFill>
              <a:srgbClr val="FF0000"/>
            </a:solidFill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IN"/>
          </a:p>
        </p:txBody>
      </p:sp>
      <p:sp>
        <p:nvSpPr>
          <p:cNvPr id="225" name="Title 2"/>
          <p:cNvSpPr txBox="1">
            <a:spLocks/>
          </p:cNvSpPr>
          <p:nvPr/>
        </p:nvSpPr>
        <p:spPr>
          <a:xfrm>
            <a:off x="1926157" y="4863638"/>
            <a:ext cx="476115" cy="205332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>
            <a:lvl1pPr algn="l" defTabSz="914400" rtl="0" eaLnBrk="1" latinLnBrk="0" hangingPunct="1">
              <a:lnSpc>
                <a:spcPct val="85000"/>
              </a:lnSpc>
              <a:spcBef>
                <a:spcPct val="0"/>
              </a:spcBef>
              <a:buNone/>
              <a:defRPr sz="7200" kern="1200" spc="-50" baseline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IN" sz="1600" i="1" dirty="0"/>
              <a:t>S1</a:t>
            </a:r>
          </a:p>
        </p:txBody>
      </p:sp>
      <p:sp>
        <p:nvSpPr>
          <p:cNvPr id="226" name="Title 2"/>
          <p:cNvSpPr txBox="1">
            <a:spLocks/>
          </p:cNvSpPr>
          <p:nvPr/>
        </p:nvSpPr>
        <p:spPr>
          <a:xfrm>
            <a:off x="2484160" y="4863637"/>
            <a:ext cx="552212" cy="205333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>
            <a:lvl1pPr algn="l" defTabSz="914400" rtl="0" eaLnBrk="1" latinLnBrk="0" hangingPunct="1">
              <a:lnSpc>
                <a:spcPct val="85000"/>
              </a:lnSpc>
              <a:spcBef>
                <a:spcPct val="0"/>
              </a:spcBef>
              <a:buNone/>
              <a:defRPr sz="7200" kern="1200" spc="-50" baseline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IN" sz="1600" i="1" dirty="0"/>
              <a:t>S2</a:t>
            </a:r>
          </a:p>
        </p:txBody>
      </p:sp>
      <p:sp>
        <p:nvSpPr>
          <p:cNvPr id="227" name="Title 2"/>
          <p:cNvSpPr txBox="1">
            <a:spLocks/>
          </p:cNvSpPr>
          <p:nvPr/>
        </p:nvSpPr>
        <p:spPr>
          <a:xfrm>
            <a:off x="2208053" y="4637580"/>
            <a:ext cx="664951" cy="185113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>
            <a:lvl1pPr algn="l" defTabSz="914400" rtl="0" eaLnBrk="1" latinLnBrk="0" hangingPunct="1">
              <a:lnSpc>
                <a:spcPct val="85000"/>
              </a:lnSpc>
              <a:spcBef>
                <a:spcPct val="0"/>
              </a:spcBef>
              <a:buNone/>
              <a:defRPr sz="7200" kern="1200" spc="-50" baseline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IN" sz="1600" i="1" dirty="0">
                <a:solidFill>
                  <a:schemeClr val="bg1"/>
                </a:solidFill>
              </a:rPr>
              <a:t>CT 1</a:t>
            </a:r>
          </a:p>
        </p:txBody>
      </p:sp>
      <p:sp>
        <p:nvSpPr>
          <p:cNvPr id="6" name="Oval 5"/>
          <p:cNvSpPr/>
          <p:nvPr/>
        </p:nvSpPr>
        <p:spPr>
          <a:xfrm>
            <a:off x="7255428" y="5510686"/>
            <a:ext cx="888365" cy="560100"/>
          </a:xfrm>
          <a:prstGeom prst="ellipse">
            <a:avLst/>
          </a:prstGeom>
          <a:solidFill>
            <a:srgbClr val="00B0F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IN">
              <a:solidFill>
                <a:schemeClr val="bg1"/>
              </a:solidFill>
            </a:endParaRPr>
          </a:p>
        </p:txBody>
      </p:sp>
      <p:sp>
        <p:nvSpPr>
          <p:cNvPr id="228" name="Title 2"/>
          <p:cNvSpPr txBox="1">
            <a:spLocks/>
          </p:cNvSpPr>
          <p:nvPr/>
        </p:nvSpPr>
        <p:spPr>
          <a:xfrm>
            <a:off x="7345591" y="5619067"/>
            <a:ext cx="774828" cy="417878"/>
          </a:xfrm>
          <a:prstGeom prst="rect">
            <a:avLst/>
          </a:prstGeom>
          <a:solidFill>
            <a:srgbClr val="00B0F0"/>
          </a:solidFill>
        </p:spPr>
        <p:txBody>
          <a:bodyPr vert="horz" lIns="91440" tIns="45720" rIns="91440" bIns="45720" rtlCol="0" anchor="b">
            <a:noAutofit/>
          </a:bodyPr>
          <a:lstStyle>
            <a:lvl1pPr algn="l" defTabSz="914400" rtl="0" eaLnBrk="1" latinLnBrk="0" hangingPunct="1">
              <a:lnSpc>
                <a:spcPct val="85000"/>
              </a:lnSpc>
              <a:spcBef>
                <a:spcPct val="0"/>
              </a:spcBef>
              <a:buNone/>
              <a:defRPr sz="7200" kern="1200" spc="-50" baseline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IN" sz="1600" i="1" dirty="0">
                <a:solidFill>
                  <a:schemeClr val="bg1"/>
                </a:solidFill>
              </a:rPr>
              <a:t>87 B - A</a:t>
            </a:r>
          </a:p>
        </p:txBody>
      </p:sp>
      <p:cxnSp>
        <p:nvCxnSpPr>
          <p:cNvPr id="12" name="Elbow Connector 11"/>
          <p:cNvCxnSpPr>
            <a:stCxn id="118" idx="3"/>
          </p:cNvCxnSpPr>
          <p:nvPr/>
        </p:nvCxnSpPr>
        <p:spPr>
          <a:xfrm rot="10800000" flipV="1">
            <a:off x="1073855" y="1190372"/>
            <a:ext cx="1027258" cy="5116440"/>
          </a:xfrm>
          <a:prstGeom prst="bentConnector2">
            <a:avLst/>
          </a:prstGeom>
          <a:ln>
            <a:solidFill>
              <a:srgbClr val="FFFF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8" name="Straight Connector 17"/>
          <p:cNvCxnSpPr>
            <a:stCxn id="122" idx="3"/>
          </p:cNvCxnSpPr>
          <p:nvPr/>
        </p:nvCxnSpPr>
        <p:spPr>
          <a:xfrm flipH="1">
            <a:off x="1101962" y="1970572"/>
            <a:ext cx="998242" cy="15155"/>
          </a:xfrm>
          <a:prstGeom prst="line">
            <a:avLst/>
          </a:prstGeom>
          <a:ln>
            <a:solidFill>
              <a:srgbClr val="FFFF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32" name="Straight Connector 231"/>
          <p:cNvCxnSpPr/>
          <p:nvPr/>
        </p:nvCxnSpPr>
        <p:spPr>
          <a:xfrm flipH="1">
            <a:off x="1101962" y="2806687"/>
            <a:ext cx="998242" cy="15155"/>
          </a:xfrm>
          <a:prstGeom prst="line">
            <a:avLst/>
          </a:prstGeom>
          <a:ln>
            <a:solidFill>
              <a:srgbClr val="FFFF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34" name="Straight Connector 233"/>
          <p:cNvCxnSpPr/>
          <p:nvPr/>
        </p:nvCxnSpPr>
        <p:spPr>
          <a:xfrm flipH="1">
            <a:off x="1101962" y="3681718"/>
            <a:ext cx="998242" cy="15155"/>
          </a:xfrm>
          <a:prstGeom prst="line">
            <a:avLst/>
          </a:prstGeom>
          <a:ln>
            <a:solidFill>
              <a:srgbClr val="FFFF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36" name="Straight Connector 235"/>
          <p:cNvCxnSpPr/>
          <p:nvPr/>
        </p:nvCxnSpPr>
        <p:spPr>
          <a:xfrm flipH="1">
            <a:off x="1109582" y="4661546"/>
            <a:ext cx="998242" cy="15155"/>
          </a:xfrm>
          <a:prstGeom prst="line">
            <a:avLst/>
          </a:prstGeom>
          <a:ln>
            <a:solidFill>
              <a:srgbClr val="FFFF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37" name="Straight Connector 236"/>
          <p:cNvCxnSpPr/>
          <p:nvPr/>
        </p:nvCxnSpPr>
        <p:spPr>
          <a:xfrm flipH="1" flipV="1">
            <a:off x="2866297" y="4661546"/>
            <a:ext cx="6872566" cy="14353"/>
          </a:xfrm>
          <a:prstGeom prst="line">
            <a:avLst/>
          </a:prstGeom>
          <a:ln w="38100">
            <a:solidFill>
              <a:srgbClr val="FFFF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6" name="Left Arrow 25"/>
          <p:cNvSpPr/>
          <p:nvPr/>
        </p:nvSpPr>
        <p:spPr>
          <a:xfrm>
            <a:off x="1315968" y="2726018"/>
            <a:ext cx="485775" cy="205333"/>
          </a:xfrm>
          <a:prstGeom prst="leftArrow">
            <a:avLst/>
          </a:prstGeom>
          <a:solidFill>
            <a:srgbClr val="FF5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IN"/>
          </a:p>
        </p:txBody>
      </p:sp>
      <p:sp>
        <p:nvSpPr>
          <p:cNvPr id="239" name="Left Arrow 238"/>
          <p:cNvSpPr/>
          <p:nvPr/>
        </p:nvSpPr>
        <p:spPr>
          <a:xfrm flipH="1">
            <a:off x="3143092" y="1004080"/>
            <a:ext cx="485775" cy="364271"/>
          </a:xfrm>
          <a:prstGeom prst="leftArrow">
            <a:avLst/>
          </a:prstGeom>
          <a:solidFill>
            <a:srgbClr val="FF5050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IN"/>
          </a:p>
        </p:txBody>
      </p:sp>
      <p:sp>
        <p:nvSpPr>
          <p:cNvPr id="240" name="Left Arrow 239"/>
          <p:cNvSpPr/>
          <p:nvPr/>
        </p:nvSpPr>
        <p:spPr>
          <a:xfrm flipH="1">
            <a:off x="3124659" y="1792904"/>
            <a:ext cx="485775" cy="364271"/>
          </a:xfrm>
          <a:prstGeom prst="leftArrow">
            <a:avLst/>
          </a:prstGeom>
          <a:solidFill>
            <a:srgbClr val="FF5050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IN"/>
          </a:p>
        </p:txBody>
      </p:sp>
      <p:sp>
        <p:nvSpPr>
          <p:cNvPr id="245" name="Rectangle 244"/>
          <p:cNvSpPr/>
          <p:nvPr/>
        </p:nvSpPr>
        <p:spPr>
          <a:xfrm>
            <a:off x="1071439" y="2854204"/>
            <a:ext cx="946093" cy="40011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2000" b="0" cap="none" spc="0" dirty="0">
                <a:ln w="0"/>
                <a:solidFill>
                  <a:srgbClr val="FFFF00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-0.5 </a:t>
            </a:r>
            <a:r>
              <a:rPr lang="en-US" sz="2000" b="0" cap="none" spc="0" dirty="0">
                <a:ln w="0"/>
                <a:solidFill>
                  <a:srgbClr val="FFFF00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Calibri" panose="020F0502020204030204" pitchFamily="34" charset="0"/>
                <a:cs typeface="Calibri" panose="020F0502020204030204" pitchFamily="34" charset="0"/>
              </a:rPr>
              <a:t>Ļ</a:t>
            </a:r>
            <a:r>
              <a:rPr lang="en-US" sz="2000" b="0" cap="none" spc="0" dirty="0">
                <a:ln w="0"/>
                <a:solidFill>
                  <a:srgbClr val="FFFF00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0</a:t>
            </a:r>
          </a:p>
        </p:txBody>
      </p:sp>
      <p:sp>
        <p:nvSpPr>
          <p:cNvPr id="246" name="Rectangle 245"/>
          <p:cNvSpPr/>
          <p:nvPr/>
        </p:nvSpPr>
        <p:spPr>
          <a:xfrm>
            <a:off x="1060930" y="3708142"/>
            <a:ext cx="946093" cy="40011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2000" b="0" cap="none" spc="0" dirty="0">
                <a:ln w="0"/>
                <a:solidFill>
                  <a:srgbClr val="FFFF00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-0.5 </a:t>
            </a:r>
            <a:r>
              <a:rPr lang="en-US" sz="2000" b="0" cap="none" spc="0" dirty="0">
                <a:ln w="0"/>
                <a:solidFill>
                  <a:srgbClr val="FFFF00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Calibri" panose="020F0502020204030204" pitchFamily="34" charset="0"/>
                <a:cs typeface="Calibri" panose="020F0502020204030204" pitchFamily="34" charset="0"/>
              </a:rPr>
              <a:t>Ļ</a:t>
            </a:r>
            <a:r>
              <a:rPr lang="en-US" sz="2000" b="0" cap="none" spc="0" dirty="0">
                <a:ln w="0"/>
                <a:solidFill>
                  <a:srgbClr val="FFFF00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0</a:t>
            </a:r>
          </a:p>
        </p:txBody>
      </p:sp>
      <p:sp>
        <p:nvSpPr>
          <p:cNvPr id="176" name="Title 2"/>
          <p:cNvSpPr txBox="1">
            <a:spLocks/>
          </p:cNvSpPr>
          <p:nvPr/>
        </p:nvSpPr>
        <p:spPr>
          <a:xfrm>
            <a:off x="7308516" y="89133"/>
            <a:ext cx="932383" cy="570344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>
            <a:lvl1pPr algn="l" defTabSz="914400" rtl="0" eaLnBrk="1" latinLnBrk="0" hangingPunct="1">
              <a:lnSpc>
                <a:spcPct val="85000"/>
              </a:lnSpc>
              <a:spcBef>
                <a:spcPct val="0"/>
              </a:spcBef>
              <a:buNone/>
              <a:defRPr sz="7200" kern="1200" spc="-50" baseline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IN" sz="1600" i="1" dirty="0"/>
              <a:t>B1 / Zone A</a:t>
            </a:r>
          </a:p>
        </p:txBody>
      </p:sp>
      <p:sp>
        <p:nvSpPr>
          <p:cNvPr id="195" name="Left Arrow 194"/>
          <p:cNvSpPr/>
          <p:nvPr/>
        </p:nvSpPr>
        <p:spPr>
          <a:xfrm>
            <a:off x="1338990" y="3602535"/>
            <a:ext cx="485775" cy="205333"/>
          </a:xfrm>
          <a:prstGeom prst="leftArrow">
            <a:avLst/>
          </a:prstGeom>
          <a:solidFill>
            <a:srgbClr val="FF5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IN"/>
          </a:p>
        </p:txBody>
      </p:sp>
      <p:cxnSp>
        <p:nvCxnSpPr>
          <p:cNvPr id="196" name="Straight Connector 195"/>
          <p:cNvCxnSpPr/>
          <p:nvPr/>
        </p:nvCxnSpPr>
        <p:spPr>
          <a:xfrm flipV="1">
            <a:off x="777178" y="6306812"/>
            <a:ext cx="296675" cy="103553"/>
          </a:xfrm>
          <a:prstGeom prst="line">
            <a:avLst/>
          </a:prstGeom>
          <a:ln w="38100">
            <a:solidFill>
              <a:srgbClr val="92D050"/>
            </a:solidFill>
          </a:ln>
          <a:effectLst>
            <a:glow rad="101600">
              <a:schemeClr val="accent1">
                <a:satMod val="175000"/>
                <a:alpha val="40000"/>
              </a:schemeClr>
            </a:glow>
          </a:effectLst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97" name="Straight Connector 196"/>
          <p:cNvCxnSpPr/>
          <p:nvPr/>
        </p:nvCxnSpPr>
        <p:spPr>
          <a:xfrm>
            <a:off x="651235" y="6716439"/>
            <a:ext cx="273790" cy="0"/>
          </a:xfrm>
          <a:prstGeom prst="line">
            <a:avLst/>
          </a:prstGeom>
          <a:ln w="38100">
            <a:solidFill>
              <a:srgbClr val="92D050"/>
            </a:solidFill>
          </a:ln>
          <a:effectLst>
            <a:glow rad="101600">
              <a:schemeClr val="accent1">
                <a:satMod val="175000"/>
                <a:alpha val="40000"/>
              </a:schemeClr>
            </a:glow>
          </a:effectLst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98" name="Straight Connector 197"/>
          <p:cNvCxnSpPr/>
          <p:nvPr/>
        </p:nvCxnSpPr>
        <p:spPr>
          <a:xfrm>
            <a:off x="651235" y="6716439"/>
            <a:ext cx="273790" cy="0"/>
          </a:xfrm>
          <a:prstGeom prst="line">
            <a:avLst/>
          </a:prstGeom>
          <a:ln w="38100">
            <a:solidFill>
              <a:srgbClr val="92D050"/>
            </a:solidFill>
          </a:ln>
          <a:effectLst>
            <a:glow rad="101600">
              <a:schemeClr val="accent1">
                <a:satMod val="175000"/>
                <a:alpha val="40000"/>
              </a:schemeClr>
            </a:glow>
          </a:effectLst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99" name="Straight Connector 198"/>
          <p:cNvCxnSpPr/>
          <p:nvPr/>
        </p:nvCxnSpPr>
        <p:spPr>
          <a:xfrm>
            <a:off x="514340" y="6564432"/>
            <a:ext cx="545198" cy="0"/>
          </a:xfrm>
          <a:prstGeom prst="line">
            <a:avLst/>
          </a:prstGeom>
          <a:ln w="38100">
            <a:solidFill>
              <a:srgbClr val="92D050"/>
            </a:solidFill>
          </a:ln>
          <a:effectLst>
            <a:glow rad="101600">
              <a:schemeClr val="accent1">
                <a:satMod val="175000"/>
                <a:alpha val="40000"/>
              </a:schemeClr>
            </a:glow>
          </a:effectLst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00" name="Straight Connector 199"/>
          <p:cNvCxnSpPr/>
          <p:nvPr/>
        </p:nvCxnSpPr>
        <p:spPr>
          <a:xfrm>
            <a:off x="569001" y="6629348"/>
            <a:ext cx="435769" cy="4763"/>
          </a:xfrm>
          <a:prstGeom prst="line">
            <a:avLst/>
          </a:prstGeom>
          <a:ln w="38100">
            <a:solidFill>
              <a:srgbClr val="92D050"/>
            </a:solidFill>
          </a:ln>
          <a:effectLst>
            <a:glow rad="101600">
              <a:schemeClr val="accent1">
                <a:satMod val="175000"/>
                <a:alpha val="40000"/>
              </a:schemeClr>
            </a:glow>
          </a:effectLst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01" name="Straight Connector 200"/>
          <p:cNvCxnSpPr/>
          <p:nvPr/>
        </p:nvCxnSpPr>
        <p:spPr>
          <a:xfrm>
            <a:off x="719682" y="6798332"/>
            <a:ext cx="142213" cy="0"/>
          </a:xfrm>
          <a:prstGeom prst="line">
            <a:avLst/>
          </a:prstGeom>
          <a:ln w="38100">
            <a:solidFill>
              <a:srgbClr val="92D050"/>
            </a:solidFill>
          </a:ln>
          <a:effectLst>
            <a:glow rad="101600">
              <a:schemeClr val="accent1">
                <a:satMod val="175000"/>
                <a:alpha val="40000"/>
              </a:schemeClr>
            </a:glow>
          </a:effectLst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02" name="Straight Connector 201"/>
          <p:cNvCxnSpPr/>
          <p:nvPr/>
        </p:nvCxnSpPr>
        <p:spPr>
          <a:xfrm flipV="1">
            <a:off x="786885" y="6431705"/>
            <a:ext cx="1191" cy="365698"/>
          </a:xfrm>
          <a:prstGeom prst="line">
            <a:avLst/>
          </a:prstGeom>
          <a:ln w="38100">
            <a:solidFill>
              <a:srgbClr val="92D050"/>
            </a:solidFill>
          </a:ln>
          <a:effectLst>
            <a:glow rad="101600">
              <a:schemeClr val="accent1">
                <a:satMod val="175000"/>
                <a:alpha val="40000"/>
              </a:schemeClr>
            </a:glow>
          </a:effectLst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13" name="Rectangle 112"/>
          <p:cNvSpPr/>
          <p:nvPr/>
        </p:nvSpPr>
        <p:spPr>
          <a:xfrm flipH="1" flipV="1">
            <a:off x="2082801" y="5147812"/>
            <a:ext cx="758471" cy="264014"/>
          </a:xfrm>
          <a:prstGeom prst="rect">
            <a:avLst/>
          </a:prstGeom>
          <a:solidFill>
            <a:srgbClr val="92D050"/>
          </a:solidFill>
          <a:ln>
            <a:solidFill>
              <a:srgbClr val="FF0000"/>
            </a:solidFill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IN"/>
          </a:p>
        </p:txBody>
      </p:sp>
      <p:sp>
        <p:nvSpPr>
          <p:cNvPr id="114" name="Title 2"/>
          <p:cNvSpPr txBox="1">
            <a:spLocks/>
          </p:cNvSpPr>
          <p:nvPr/>
        </p:nvSpPr>
        <p:spPr>
          <a:xfrm>
            <a:off x="1901134" y="5493714"/>
            <a:ext cx="476115" cy="205332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>
            <a:lvl1pPr algn="l" defTabSz="914400" rtl="0" eaLnBrk="1" latinLnBrk="0" hangingPunct="1">
              <a:lnSpc>
                <a:spcPct val="85000"/>
              </a:lnSpc>
              <a:spcBef>
                <a:spcPct val="0"/>
              </a:spcBef>
              <a:buNone/>
              <a:defRPr sz="7200" kern="1200" spc="-50" baseline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IN" sz="1600" i="1" dirty="0"/>
              <a:t>S1</a:t>
            </a:r>
          </a:p>
        </p:txBody>
      </p:sp>
      <p:sp>
        <p:nvSpPr>
          <p:cNvPr id="115" name="Title 2"/>
          <p:cNvSpPr txBox="1">
            <a:spLocks/>
          </p:cNvSpPr>
          <p:nvPr/>
        </p:nvSpPr>
        <p:spPr>
          <a:xfrm>
            <a:off x="2459137" y="5493713"/>
            <a:ext cx="552212" cy="205333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>
            <a:lvl1pPr algn="l" defTabSz="914400" rtl="0" eaLnBrk="1" latinLnBrk="0" hangingPunct="1">
              <a:lnSpc>
                <a:spcPct val="85000"/>
              </a:lnSpc>
              <a:spcBef>
                <a:spcPct val="0"/>
              </a:spcBef>
              <a:buNone/>
              <a:defRPr sz="7200" kern="1200" spc="-50" baseline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IN" sz="1600" i="1" dirty="0"/>
              <a:t>S2</a:t>
            </a:r>
          </a:p>
        </p:txBody>
      </p:sp>
      <p:sp>
        <p:nvSpPr>
          <p:cNvPr id="116" name="Title 2"/>
          <p:cNvSpPr txBox="1">
            <a:spLocks/>
          </p:cNvSpPr>
          <p:nvPr/>
        </p:nvSpPr>
        <p:spPr>
          <a:xfrm>
            <a:off x="2183030" y="5267656"/>
            <a:ext cx="664951" cy="185113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>
            <a:lvl1pPr algn="l" defTabSz="914400" rtl="0" eaLnBrk="1" latinLnBrk="0" hangingPunct="1">
              <a:lnSpc>
                <a:spcPct val="85000"/>
              </a:lnSpc>
              <a:spcBef>
                <a:spcPct val="0"/>
              </a:spcBef>
              <a:buNone/>
              <a:defRPr sz="7200" kern="1200" spc="-50" baseline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IN" sz="1600" i="1" dirty="0">
                <a:solidFill>
                  <a:schemeClr val="bg1"/>
                </a:solidFill>
              </a:rPr>
              <a:t>CT 2</a:t>
            </a:r>
          </a:p>
        </p:txBody>
      </p:sp>
      <p:cxnSp>
        <p:nvCxnSpPr>
          <p:cNvPr id="117" name="Straight Connector 116"/>
          <p:cNvCxnSpPr/>
          <p:nvPr/>
        </p:nvCxnSpPr>
        <p:spPr>
          <a:xfrm flipH="1">
            <a:off x="1084559" y="5291622"/>
            <a:ext cx="998242" cy="15155"/>
          </a:xfrm>
          <a:prstGeom prst="line">
            <a:avLst/>
          </a:prstGeom>
          <a:ln>
            <a:solidFill>
              <a:srgbClr val="FFFF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6" name="Straight Connector 125"/>
          <p:cNvCxnSpPr/>
          <p:nvPr/>
        </p:nvCxnSpPr>
        <p:spPr>
          <a:xfrm flipH="1" flipV="1">
            <a:off x="2841273" y="5291622"/>
            <a:ext cx="4874258" cy="7461"/>
          </a:xfrm>
          <a:prstGeom prst="line">
            <a:avLst/>
          </a:prstGeom>
          <a:ln w="38100">
            <a:solidFill>
              <a:srgbClr val="FFFF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27" name="Left Arrow 126"/>
          <p:cNvSpPr/>
          <p:nvPr/>
        </p:nvSpPr>
        <p:spPr>
          <a:xfrm>
            <a:off x="1325435" y="5199885"/>
            <a:ext cx="485775" cy="205333"/>
          </a:xfrm>
          <a:prstGeom prst="leftArrow">
            <a:avLst/>
          </a:prstGeom>
          <a:solidFill>
            <a:srgbClr val="FF5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IN"/>
          </a:p>
        </p:txBody>
      </p:sp>
      <p:sp>
        <p:nvSpPr>
          <p:cNvPr id="129" name="Left Arrow 128"/>
          <p:cNvSpPr/>
          <p:nvPr/>
        </p:nvSpPr>
        <p:spPr>
          <a:xfrm flipH="1">
            <a:off x="3140581" y="4552044"/>
            <a:ext cx="485775" cy="205333"/>
          </a:xfrm>
          <a:prstGeom prst="leftArrow">
            <a:avLst/>
          </a:prstGeom>
          <a:solidFill>
            <a:srgbClr val="FF5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IN"/>
          </a:p>
        </p:txBody>
      </p:sp>
      <p:grpSp>
        <p:nvGrpSpPr>
          <p:cNvPr id="130" name="Group 129"/>
          <p:cNvGrpSpPr/>
          <p:nvPr/>
        </p:nvGrpSpPr>
        <p:grpSpPr>
          <a:xfrm>
            <a:off x="5625287" y="1154338"/>
            <a:ext cx="1309494" cy="13648"/>
            <a:chOff x="1285161" y="3455156"/>
            <a:chExt cx="1309494" cy="13648"/>
          </a:xfrm>
          <a:noFill/>
          <a:effectLst/>
        </p:grpSpPr>
        <p:cxnSp>
          <p:nvCxnSpPr>
            <p:cNvPr id="131" name="Straight Connector 130"/>
            <p:cNvCxnSpPr/>
            <p:nvPr/>
          </p:nvCxnSpPr>
          <p:spPr>
            <a:xfrm>
              <a:off x="1285161" y="3455156"/>
              <a:ext cx="529299" cy="0"/>
            </a:xfrm>
            <a:prstGeom prst="line">
              <a:avLst/>
            </a:prstGeom>
            <a:grpFill/>
            <a:ln>
              <a:solidFill>
                <a:srgbClr val="FFC00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32" name="Straight Connector 131"/>
            <p:cNvCxnSpPr/>
            <p:nvPr/>
          </p:nvCxnSpPr>
          <p:spPr>
            <a:xfrm flipH="1">
              <a:off x="1608512" y="3468804"/>
              <a:ext cx="578726" cy="0"/>
            </a:xfrm>
            <a:prstGeom prst="line">
              <a:avLst/>
            </a:prstGeom>
            <a:grpFill/>
            <a:ln w="38100">
              <a:solidFill>
                <a:srgbClr val="92D050"/>
              </a:solidFill>
            </a:ln>
            <a:effectLst>
              <a:glow rad="139700">
                <a:schemeClr val="accent4">
                  <a:satMod val="175000"/>
                  <a:alpha val="40000"/>
                </a:schemeClr>
              </a:glow>
            </a:effectLst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33" name="Straight Connector 132"/>
            <p:cNvCxnSpPr/>
            <p:nvPr/>
          </p:nvCxnSpPr>
          <p:spPr>
            <a:xfrm>
              <a:off x="2065356" y="3457431"/>
              <a:ext cx="529299" cy="0"/>
            </a:xfrm>
            <a:prstGeom prst="line">
              <a:avLst/>
            </a:prstGeom>
            <a:grpFill/>
            <a:ln>
              <a:solidFill>
                <a:srgbClr val="FFC00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cxnSp>
        <p:nvCxnSpPr>
          <p:cNvPr id="135" name="Straight Connector 134"/>
          <p:cNvCxnSpPr/>
          <p:nvPr/>
        </p:nvCxnSpPr>
        <p:spPr>
          <a:xfrm>
            <a:off x="5644063" y="1516685"/>
            <a:ext cx="529299" cy="0"/>
          </a:xfrm>
          <a:prstGeom prst="line">
            <a:avLst/>
          </a:prstGeom>
          <a:noFill/>
          <a:ln>
            <a:solidFill>
              <a:srgbClr val="FFC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6" name="Straight Connector 135"/>
          <p:cNvCxnSpPr/>
          <p:nvPr/>
        </p:nvCxnSpPr>
        <p:spPr>
          <a:xfrm flipH="1" flipV="1">
            <a:off x="6072220" y="1319683"/>
            <a:ext cx="473920" cy="210650"/>
          </a:xfrm>
          <a:prstGeom prst="line">
            <a:avLst/>
          </a:prstGeom>
          <a:noFill/>
          <a:ln w="38100">
            <a:solidFill>
              <a:srgbClr val="92D050"/>
            </a:solidFill>
          </a:ln>
          <a:effectLst>
            <a:glow rad="139700">
              <a:schemeClr val="accent4">
                <a:satMod val="175000"/>
                <a:alpha val="40000"/>
              </a:schemeClr>
            </a:glow>
          </a:effectLst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7" name="Straight Connector 136"/>
          <p:cNvCxnSpPr/>
          <p:nvPr/>
        </p:nvCxnSpPr>
        <p:spPr>
          <a:xfrm>
            <a:off x="6424258" y="1518960"/>
            <a:ext cx="529299" cy="0"/>
          </a:xfrm>
          <a:prstGeom prst="line">
            <a:avLst/>
          </a:prstGeom>
          <a:noFill/>
          <a:ln>
            <a:solidFill>
              <a:srgbClr val="FFC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Straight Connector 7"/>
          <p:cNvCxnSpPr>
            <a:stCxn id="118" idx="1"/>
          </p:cNvCxnSpPr>
          <p:nvPr/>
        </p:nvCxnSpPr>
        <p:spPr>
          <a:xfrm flipV="1">
            <a:off x="2859584" y="1174986"/>
            <a:ext cx="2790589" cy="15386"/>
          </a:xfrm>
          <a:prstGeom prst="line">
            <a:avLst/>
          </a:prstGeom>
          <a:ln w="38100">
            <a:solidFill>
              <a:srgbClr val="FFFF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" name="Straight Connector 10"/>
          <p:cNvCxnSpPr/>
          <p:nvPr/>
        </p:nvCxnSpPr>
        <p:spPr>
          <a:xfrm>
            <a:off x="5644063" y="1190372"/>
            <a:ext cx="0" cy="321877"/>
          </a:xfrm>
          <a:prstGeom prst="line">
            <a:avLst/>
          </a:prstGeom>
          <a:ln w="38100">
            <a:solidFill>
              <a:srgbClr val="FFFF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7" name="Straight Connector 16"/>
          <p:cNvCxnSpPr>
            <a:stCxn id="176" idx="2"/>
            <a:endCxn id="6" idx="0"/>
          </p:cNvCxnSpPr>
          <p:nvPr/>
        </p:nvCxnSpPr>
        <p:spPr>
          <a:xfrm flipH="1">
            <a:off x="7699611" y="659477"/>
            <a:ext cx="75097" cy="4851209"/>
          </a:xfrm>
          <a:prstGeom prst="line">
            <a:avLst/>
          </a:prstGeom>
          <a:ln w="57150">
            <a:solidFill>
              <a:srgbClr val="00B0F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1" name="Straight Connector 20"/>
          <p:cNvCxnSpPr/>
          <p:nvPr/>
        </p:nvCxnSpPr>
        <p:spPr>
          <a:xfrm>
            <a:off x="6953557" y="1157989"/>
            <a:ext cx="771077" cy="0"/>
          </a:xfrm>
          <a:prstGeom prst="line">
            <a:avLst/>
          </a:prstGeom>
          <a:ln w="38100">
            <a:solidFill>
              <a:srgbClr val="FFFF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44" name="Straight Connector 143"/>
          <p:cNvCxnSpPr>
            <a:endCxn id="294" idx="0"/>
          </p:cNvCxnSpPr>
          <p:nvPr/>
        </p:nvCxnSpPr>
        <p:spPr>
          <a:xfrm flipH="1">
            <a:off x="9738864" y="661751"/>
            <a:ext cx="44343" cy="4870707"/>
          </a:xfrm>
          <a:prstGeom prst="line">
            <a:avLst/>
          </a:prstGeom>
          <a:ln w="57150">
            <a:solidFill>
              <a:srgbClr val="00B0F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52" name="Straight Connector 151"/>
          <p:cNvCxnSpPr/>
          <p:nvPr/>
        </p:nvCxnSpPr>
        <p:spPr>
          <a:xfrm flipV="1">
            <a:off x="6901239" y="1506281"/>
            <a:ext cx="2837624" cy="8827"/>
          </a:xfrm>
          <a:prstGeom prst="line">
            <a:avLst/>
          </a:prstGeom>
          <a:ln w="38100">
            <a:solidFill>
              <a:srgbClr val="FFFF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3" name="Title 2"/>
          <p:cNvSpPr txBox="1">
            <a:spLocks/>
          </p:cNvSpPr>
          <p:nvPr/>
        </p:nvSpPr>
        <p:spPr>
          <a:xfrm>
            <a:off x="9276075" y="91407"/>
            <a:ext cx="932383" cy="570344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>
            <a:lvl1pPr algn="l" defTabSz="914400" rtl="0" eaLnBrk="1" latinLnBrk="0" hangingPunct="1">
              <a:lnSpc>
                <a:spcPct val="85000"/>
              </a:lnSpc>
              <a:spcBef>
                <a:spcPct val="0"/>
              </a:spcBef>
              <a:buNone/>
              <a:defRPr sz="7200" kern="1200" spc="-50" baseline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IN" sz="1600" i="1" dirty="0"/>
              <a:t>B2 / Zone B</a:t>
            </a:r>
          </a:p>
        </p:txBody>
      </p:sp>
      <p:grpSp>
        <p:nvGrpSpPr>
          <p:cNvPr id="209" name="Group 208"/>
          <p:cNvGrpSpPr/>
          <p:nvPr/>
        </p:nvGrpSpPr>
        <p:grpSpPr>
          <a:xfrm>
            <a:off x="5619040" y="2278800"/>
            <a:ext cx="1309494" cy="13648"/>
            <a:chOff x="1285161" y="3455156"/>
            <a:chExt cx="1309494" cy="13648"/>
          </a:xfrm>
          <a:noFill/>
          <a:effectLst/>
        </p:grpSpPr>
        <p:cxnSp>
          <p:nvCxnSpPr>
            <p:cNvPr id="219" name="Straight Connector 218"/>
            <p:cNvCxnSpPr/>
            <p:nvPr/>
          </p:nvCxnSpPr>
          <p:spPr>
            <a:xfrm>
              <a:off x="1285161" y="3455156"/>
              <a:ext cx="529299" cy="0"/>
            </a:xfrm>
            <a:prstGeom prst="line">
              <a:avLst/>
            </a:prstGeom>
            <a:grpFill/>
            <a:ln>
              <a:solidFill>
                <a:srgbClr val="FFC00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0" name="Straight Connector 219"/>
            <p:cNvCxnSpPr/>
            <p:nvPr/>
          </p:nvCxnSpPr>
          <p:spPr>
            <a:xfrm flipH="1">
              <a:off x="1608512" y="3468804"/>
              <a:ext cx="578726" cy="0"/>
            </a:xfrm>
            <a:prstGeom prst="line">
              <a:avLst/>
            </a:prstGeom>
            <a:grpFill/>
            <a:ln w="38100">
              <a:solidFill>
                <a:srgbClr val="92D050"/>
              </a:solidFill>
            </a:ln>
            <a:effectLst>
              <a:glow rad="139700">
                <a:schemeClr val="accent4">
                  <a:satMod val="175000"/>
                  <a:alpha val="40000"/>
                </a:schemeClr>
              </a:glow>
            </a:effectLst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1" name="Straight Connector 220"/>
            <p:cNvCxnSpPr/>
            <p:nvPr/>
          </p:nvCxnSpPr>
          <p:spPr>
            <a:xfrm>
              <a:off x="2065356" y="3457431"/>
              <a:ext cx="529299" cy="0"/>
            </a:xfrm>
            <a:prstGeom prst="line">
              <a:avLst/>
            </a:prstGeom>
            <a:grpFill/>
            <a:ln>
              <a:solidFill>
                <a:srgbClr val="FFC00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cxnSp>
        <p:nvCxnSpPr>
          <p:cNvPr id="223" name="Straight Connector 222"/>
          <p:cNvCxnSpPr/>
          <p:nvPr/>
        </p:nvCxnSpPr>
        <p:spPr>
          <a:xfrm>
            <a:off x="5619040" y="1948542"/>
            <a:ext cx="529299" cy="0"/>
          </a:xfrm>
          <a:prstGeom prst="line">
            <a:avLst/>
          </a:prstGeom>
          <a:noFill/>
          <a:ln>
            <a:solidFill>
              <a:srgbClr val="FFC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30" name="Straight Connector 229"/>
          <p:cNvCxnSpPr/>
          <p:nvPr/>
        </p:nvCxnSpPr>
        <p:spPr>
          <a:xfrm flipH="1" flipV="1">
            <a:off x="6053306" y="1798063"/>
            <a:ext cx="467811" cy="164127"/>
          </a:xfrm>
          <a:prstGeom prst="line">
            <a:avLst/>
          </a:prstGeom>
          <a:noFill/>
          <a:ln w="38100">
            <a:solidFill>
              <a:srgbClr val="92D050"/>
            </a:solidFill>
          </a:ln>
          <a:effectLst>
            <a:glow rad="139700">
              <a:schemeClr val="accent4">
                <a:satMod val="175000"/>
                <a:alpha val="40000"/>
              </a:schemeClr>
            </a:glow>
          </a:effectLst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31" name="Straight Connector 230"/>
          <p:cNvCxnSpPr/>
          <p:nvPr/>
        </p:nvCxnSpPr>
        <p:spPr>
          <a:xfrm>
            <a:off x="6399235" y="1950817"/>
            <a:ext cx="529299" cy="0"/>
          </a:xfrm>
          <a:prstGeom prst="line">
            <a:avLst/>
          </a:prstGeom>
          <a:noFill/>
          <a:ln>
            <a:solidFill>
              <a:srgbClr val="FFC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41" name="Straight Connector 240"/>
          <p:cNvCxnSpPr/>
          <p:nvPr/>
        </p:nvCxnSpPr>
        <p:spPr>
          <a:xfrm flipV="1">
            <a:off x="2834561" y="1955185"/>
            <a:ext cx="2790589" cy="15386"/>
          </a:xfrm>
          <a:prstGeom prst="line">
            <a:avLst/>
          </a:prstGeom>
          <a:ln w="38100">
            <a:solidFill>
              <a:srgbClr val="FFFF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42" name="Straight Connector 241"/>
          <p:cNvCxnSpPr/>
          <p:nvPr/>
        </p:nvCxnSpPr>
        <p:spPr>
          <a:xfrm>
            <a:off x="5619040" y="1970571"/>
            <a:ext cx="0" cy="321877"/>
          </a:xfrm>
          <a:prstGeom prst="line">
            <a:avLst/>
          </a:prstGeom>
          <a:ln w="38100">
            <a:solidFill>
              <a:srgbClr val="FFFF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49" name="Straight Connector 248"/>
          <p:cNvCxnSpPr/>
          <p:nvPr/>
        </p:nvCxnSpPr>
        <p:spPr>
          <a:xfrm>
            <a:off x="6928534" y="1938188"/>
            <a:ext cx="771077" cy="0"/>
          </a:xfrm>
          <a:prstGeom prst="line">
            <a:avLst/>
          </a:prstGeom>
          <a:ln w="38100">
            <a:solidFill>
              <a:srgbClr val="FFFF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50" name="Straight Connector 249"/>
          <p:cNvCxnSpPr/>
          <p:nvPr/>
        </p:nvCxnSpPr>
        <p:spPr>
          <a:xfrm>
            <a:off x="6876216" y="2295307"/>
            <a:ext cx="2884819" cy="1063"/>
          </a:xfrm>
          <a:prstGeom prst="line">
            <a:avLst/>
          </a:prstGeom>
          <a:ln w="38100">
            <a:solidFill>
              <a:srgbClr val="FFFF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65" name="Straight Connector 264"/>
          <p:cNvCxnSpPr/>
          <p:nvPr/>
        </p:nvCxnSpPr>
        <p:spPr>
          <a:xfrm flipV="1">
            <a:off x="2850481" y="2776330"/>
            <a:ext cx="2790589" cy="15386"/>
          </a:xfrm>
          <a:prstGeom prst="line">
            <a:avLst/>
          </a:prstGeom>
          <a:ln w="38100">
            <a:solidFill>
              <a:srgbClr val="FFFF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66" name="Straight Connector 265"/>
          <p:cNvCxnSpPr/>
          <p:nvPr/>
        </p:nvCxnSpPr>
        <p:spPr>
          <a:xfrm>
            <a:off x="6944454" y="2759333"/>
            <a:ext cx="771077" cy="0"/>
          </a:xfrm>
          <a:prstGeom prst="line">
            <a:avLst/>
          </a:prstGeom>
          <a:ln w="38100">
            <a:solidFill>
              <a:srgbClr val="FFFF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67" name="Straight Connector 266"/>
          <p:cNvCxnSpPr/>
          <p:nvPr/>
        </p:nvCxnSpPr>
        <p:spPr>
          <a:xfrm flipV="1">
            <a:off x="6892136" y="3105565"/>
            <a:ext cx="2819031" cy="10887"/>
          </a:xfrm>
          <a:prstGeom prst="line">
            <a:avLst/>
          </a:prstGeom>
          <a:ln w="38100">
            <a:solidFill>
              <a:srgbClr val="FFFF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68" name="Straight Connector 267"/>
          <p:cNvCxnSpPr/>
          <p:nvPr/>
        </p:nvCxnSpPr>
        <p:spPr>
          <a:xfrm>
            <a:off x="5621314" y="2778067"/>
            <a:ext cx="0" cy="321877"/>
          </a:xfrm>
          <a:prstGeom prst="line">
            <a:avLst/>
          </a:prstGeom>
          <a:ln w="38100">
            <a:solidFill>
              <a:srgbClr val="FFFF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269" name="Group 268"/>
          <p:cNvGrpSpPr/>
          <p:nvPr/>
        </p:nvGrpSpPr>
        <p:grpSpPr>
          <a:xfrm>
            <a:off x="5623584" y="3934732"/>
            <a:ext cx="1309494" cy="13648"/>
            <a:chOff x="1285161" y="3455156"/>
            <a:chExt cx="1309494" cy="13648"/>
          </a:xfrm>
          <a:noFill/>
          <a:effectLst/>
        </p:grpSpPr>
        <p:cxnSp>
          <p:nvCxnSpPr>
            <p:cNvPr id="270" name="Straight Connector 269"/>
            <p:cNvCxnSpPr/>
            <p:nvPr/>
          </p:nvCxnSpPr>
          <p:spPr>
            <a:xfrm>
              <a:off x="1285161" y="3455156"/>
              <a:ext cx="529299" cy="0"/>
            </a:xfrm>
            <a:prstGeom prst="line">
              <a:avLst/>
            </a:prstGeom>
            <a:grpFill/>
            <a:ln>
              <a:solidFill>
                <a:srgbClr val="FFC00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71" name="Straight Connector 270"/>
            <p:cNvCxnSpPr/>
            <p:nvPr/>
          </p:nvCxnSpPr>
          <p:spPr>
            <a:xfrm flipH="1">
              <a:off x="1608512" y="3468804"/>
              <a:ext cx="578726" cy="0"/>
            </a:xfrm>
            <a:prstGeom prst="line">
              <a:avLst/>
            </a:prstGeom>
            <a:grpFill/>
            <a:ln w="38100">
              <a:solidFill>
                <a:srgbClr val="92D050"/>
              </a:solidFill>
            </a:ln>
            <a:effectLst>
              <a:glow rad="139700">
                <a:schemeClr val="accent4">
                  <a:satMod val="175000"/>
                  <a:alpha val="40000"/>
                </a:schemeClr>
              </a:glow>
            </a:effectLst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72" name="Straight Connector 271"/>
            <p:cNvCxnSpPr/>
            <p:nvPr/>
          </p:nvCxnSpPr>
          <p:spPr>
            <a:xfrm>
              <a:off x="2065356" y="3457431"/>
              <a:ext cx="529299" cy="0"/>
            </a:xfrm>
            <a:prstGeom prst="line">
              <a:avLst/>
            </a:prstGeom>
            <a:grpFill/>
            <a:ln>
              <a:solidFill>
                <a:srgbClr val="FFC00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cxnSp>
        <p:nvCxnSpPr>
          <p:cNvPr id="274" name="Straight Connector 273"/>
          <p:cNvCxnSpPr/>
          <p:nvPr/>
        </p:nvCxnSpPr>
        <p:spPr>
          <a:xfrm>
            <a:off x="5623584" y="3604474"/>
            <a:ext cx="529299" cy="0"/>
          </a:xfrm>
          <a:prstGeom prst="line">
            <a:avLst/>
          </a:prstGeom>
          <a:noFill/>
          <a:ln>
            <a:solidFill>
              <a:srgbClr val="FFC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75" name="Straight Connector 274"/>
          <p:cNvCxnSpPr/>
          <p:nvPr/>
        </p:nvCxnSpPr>
        <p:spPr>
          <a:xfrm flipH="1" flipV="1">
            <a:off x="6086757" y="3387462"/>
            <a:ext cx="438904" cy="230660"/>
          </a:xfrm>
          <a:prstGeom prst="line">
            <a:avLst/>
          </a:prstGeom>
          <a:noFill/>
          <a:ln w="38100">
            <a:solidFill>
              <a:srgbClr val="92D050"/>
            </a:solidFill>
          </a:ln>
          <a:effectLst>
            <a:glow rad="139700">
              <a:schemeClr val="accent4">
                <a:satMod val="175000"/>
                <a:alpha val="40000"/>
              </a:schemeClr>
            </a:glow>
          </a:effectLst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76" name="Straight Connector 275"/>
          <p:cNvCxnSpPr/>
          <p:nvPr/>
        </p:nvCxnSpPr>
        <p:spPr>
          <a:xfrm>
            <a:off x="6403779" y="3606749"/>
            <a:ext cx="529299" cy="0"/>
          </a:xfrm>
          <a:prstGeom prst="line">
            <a:avLst/>
          </a:prstGeom>
          <a:noFill/>
          <a:ln>
            <a:solidFill>
              <a:srgbClr val="FFC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77" name="Straight Connector 276"/>
          <p:cNvCxnSpPr/>
          <p:nvPr/>
        </p:nvCxnSpPr>
        <p:spPr>
          <a:xfrm flipV="1">
            <a:off x="2839105" y="3611117"/>
            <a:ext cx="2790589" cy="15386"/>
          </a:xfrm>
          <a:prstGeom prst="line">
            <a:avLst/>
          </a:prstGeom>
          <a:ln w="38100">
            <a:solidFill>
              <a:srgbClr val="FFFF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78" name="Straight Connector 277"/>
          <p:cNvCxnSpPr/>
          <p:nvPr/>
        </p:nvCxnSpPr>
        <p:spPr>
          <a:xfrm>
            <a:off x="6933078" y="3594120"/>
            <a:ext cx="771077" cy="0"/>
          </a:xfrm>
          <a:prstGeom prst="line">
            <a:avLst/>
          </a:prstGeom>
          <a:ln w="38100">
            <a:solidFill>
              <a:srgbClr val="FFFF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79" name="Straight Connector 278"/>
          <p:cNvCxnSpPr/>
          <p:nvPr/>
        </p:nvCxnSpPr>
        <p:spPr>
          <a:xfrm flipV="1">
            <a:off x="6880760" y="3947894"/>
            <a:ext cx="2830407" cy="3345"/>
          </a:xfrm>
          <a:prstGeom prst="line">
            <a:avLst/>
          </a:prstGeom>
          <a:ln w="38100">
            <a:solidFill>
              <a:srgbClr val="FFFF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80" name="Straight Connector 279"/>
          <p:cNvCxnSpPr/>
          <p:nvPr/>
        </p:nvCxnSpPr>
        <p:spPr>
          <a:xfrm>
            <a:off x="5609938" y="3612854"/>
            <a:ext cx="0" cy="321877"/>
          </a:xfrm>
          <a:prstGeom prst="line">
            <a:avLst/>
          </a:prstGeom>
          <a:ln w="38100">
            <a:solidFill>
              <a:srgbClr val="FFFF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287" name="Group 286"/>
          <p:cNvGrpSpPr/>
          <p:nvPr/>
        </p:nvGrpSpPr>
        <p:grpSpPr>
          <a:xfrm>
            <a:off x="5618983" y="2757385"/>
            <a:ext cx="1309494" cy="13648"/>
            <a:chOff x="1285161" y="3455156"/>
            <a:chExt cx="1309494" cy="13648"/>
          </a:xfrm>
          <a:noFill/>
          <a:effectLst/>
        </p:grpSpPr>
        <p:cxnSp>
          <p:nvCxnSpPr>
            <p:cNvPr id="288" name="Straight Connector 287"/>
            <p:cNvCxnSpPr/>
            <p:nvPr/>
          </p:nvCxnSpPr>
          <p:spPr>
            <a:xfrm>
              <a:off x="1285161" y="3455156"/>
              <a:ext cx="529299" cy="0"/>
            </a:xfrm>
            <a:prstGeom prst="line">
              <a:avLst/>
            </a:prstGeom>
            <a:grpFill/>
            <a:ln>
              <a:solidFill>
                <a:srgbClr val="FFC00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89" name="Straight Connector 288"/>
            <p:cNvCxnSpPr/>
            <p:nvPr/>
          </p:nvCxnSpPr>
          <p:spPr>
            <a:xfrm flipH="1">
              <a:off x="1608512" y="3468804"/>
              <a:ext cx="578726" cy="0"/>
            </a:xfrm>
            <a:prstGeom prst="line">
              <a:avLst/>
            </a:prstGeom>
            <a:grpFill/>
            <a:ln w="38100">
              <a:solidFill>
                <a:srgbClr val="92D050"/>
              </a:solidFill>
            </a:ln>
            <a:effectLst>
              <a:glow rad="139700">
                <a:schemeClr val="accent4">
                  <a:satMod val="175000"/>
                  <a:alpha val="40000"/>
                </a:schemeClr>
              </a:glow>
            </a:effectLst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90" name="Straight Connector 289"/>
            <p:cNvCxnSpPr/>
            <p:nvPr/>
          </p:nvCxnSpPr>
          <p:spPr>
            <a:xfrm>
              <a:off x="2065356" y="3457431"/>
              <a:ext cx="529299" cy="0"/>
            </a:xfrm>
            <a:prstGeom prst="line">
              <a:avLst/>
            </a:prstGeom>
            <a:grpFill/>
            <a:ln>
              <a:solidFill>
                <a:srgbClr val="FFC00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cxnSp>
        <p:nvCxnSpPr>
          <p:cNvPr id="291" name="Straight Connector 290"/>
          <p:cNvCxnSpPr/>
          <p:nvPr/>
        </p:nvCxnSpPr>
        <p:spPr>
          <a:xfrm>
            <a:off x="5613944" y="3105443"/>
            <a:ext cx="529299" cy="0"/>
          </a:xfrm>
          <a:prstGeom prst="line">
            <a:avLst/>
          </a:prstGeom>
          <a:noFill/>
          <a:ln>
            <a:solidFill>
              <a:srgbClr val="FFC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92" name="Straight Connector 291"/>
          <p:cNvCxnSpPr/>
          <p:nvPr/>
        </p:nvCxnSpPr>
        <p:spPr>
          <a:xfrm flipH="1" flipV="1">
            <a:off x="6042101" y="2908441"/>
            <a:ext cx="473920" cy="210650"/>
          </a:xfrm>
          <a:prstGeom prst="line">
            <a:avLst/>
          </a:prstGeom>
          <a:noFill/>
          <a:ln w="38100">
            <a:solidFill>
              <a:srgbClr val="92D050"/>
            </a:solidFill>
          </a:ln>
          <a:effectLst>
            <a:glow rad="139700">
              <a:schemeClr val="accent4">
                <a:satMod val="175000"/>
                <a:alpha val="40000"/>
              </a:schemeClr>
            </a:glow>
          </a:effectLst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93" name="Straight Connector 292"/>
          <p:cNvCxnSpPr/>
          <p:nvPr/>
        </p:nvCxnSpPr>
        <p:spPr>
          <a:xfrm>
            <a:off x="6394139" y="3107718"/>
            <a:ext cx="529299" cy="0"/>
          </a:xfrm>
          <a:prstGeom prst="line">
            <a:avLst/>
          </a:prstGeom>
          <a:noFill/>
          <a:ln>
            <a:solidFill>
              <a:srgbClr val="FFC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7" name="Straight Connector 66"/>
          <p:cNvCxnSpPr/>
          <p:nvPr/>
        </p:nvCxnSpPr>
        <p:spPr>
          <a:xfrm>
            <a:off x="1089235" y="6306812"/>
            <a:ext cx="8649628" cy="0"/>
          </a:xfrm>
          <a:prstGeom prst="line">
            <a:avLst/>
          </a:prstGeom>
          <a:ln w="38100">
            <a:solidFill>
              <a:srgbClr val="92D05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3" name="Straight Connector 72"/>
          <p:cNvCxnSpPr>
            <a:stCxn id="6" idx="4"/>
          </p:cNvCxnSpPr>
          <p:nvPr/>
        </p:nvCxnSpPr>
        <p:spPr>
          <a:xfrm>
            <a:off x="7699611" y="6070786"/>
            <a:ext cx="0" cy="236026"/>
          </a:xfrm>
          <a:prstGeom prst="line">
            <a:avLst/>
          </a:prstGeom>
          <a:ln w="38100">
            <a:solidFill>
              <a:srgbClr val="92D05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94" name="Oval 293"/>
          <p:cNvSpPr/>
          <p:nvPr/>
        </p:nvSpPr>
        <p:spPr>
          <a:xfrm>
            <a:off x="9294681" y="5532458"/>
            <a:ext cx="888365" cy="560100"/>
          </a:xfrm>
          <a:prstGeom prst="ellipse">
            <a:avLst/>
          </a:prstGeom>
          <a:solidFill>
            <a:srgbClr val="00B0F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IN">
              <a:solidFill>
                <a:schemeClr val="bg1"/>
              </a:solidFill>
            </a:endParaRPr>
          </a:p>
        </p:txBody>
      </p:sp>
      <p:sp>
        <p:nvSpPr>
          <p:cNvPr id="295" name="Title 2"/>
          <p:cNvSpPr txBox="1">
            <a:spLocks/>
          </p:cNvSpPr>
          <p:nvPr/>
        </p:nvSpPr>
        <p:spPr>
          <a:xfrm>
            <a:off x="9371196" y="5862916"/>
            <a:ext cx="679943" cy="240337"/>
          </a:xfrm>
          <a:prstGeom prst="rect">
            <a:avLst/>
          </a:prstGeom>
          <a:solidFill>
            <a:srgbClr val="00B0F0"/>
          </a:solidFill>
        </p:spPr>
        <p:txBody>
          <a:bodyPr vert="horz" lIns="91440" tIns="45720" rIns="91440" bIns="45720" rtlCol="0" anchor="b">
            <a:noAutofit/>
          </a:bodyPr>
          <a:lstStyle>
            <a:lvl1pPr algn="l" defTabSz="914400" rtl="0" eaLnBrk="1" latinLnBrk="0" hangingPunct="1">
              <a:lnSpc>
                <a:spcPct val="85000"/>
              </a:lnSpc>
              <a:spcBef>
                <a:spcPct val="0"/>
              </a:spcBef>
              <a:buNone/>
              <a:defRPr sz="7200" kern="1200" spc="-50" baseline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IN" sz="1600" i="1" dirty="0">
                <a:solidFill>
                  <a:schemeClr val="bg1"/>
                </a:solidFill>
              </a:rPr>
              <a:t>87 B - B</a:t>
            </a:r>
          </a:p>
        </p:txBody>
      </p:sp>
      <p:cxnSp>
        <p:nvCxnSpPr>
          <p:cNvPr id="296" name="Straight Connector 295"/>
          <p:cNvCxnSpPr>
            <a:stCxn id="294" idx="4"/>
          </p:cNvCxnSpPr>
          <p:nvPr/>
        </p:nvCxnSpPr>
        <p:spPr>
          <a:xfrm>
            <a:off x="9738864" y="6092558"/>
            <a:ext cx="0" cy="236026"/>
          </a:xfrm>
          <a:prstGeom prst="line">
            <a:avLst/>
          </a:prstGeom>
          <a:ln w="38100">
            <a:solidFill>
              <a:srgbClr val="92D05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97" name="Title 2"/>
          <p:cNvSpPr txBox="1">
            <a:spLocks/>
          </p:cNvSpPr>
          <p:nvPr/>
        </p:nvSpPr>
        <p:spPr>
          <a:xfrm>
            <a:off x="3791980" y="768771"/>
            <a:ext cx="4026545" cy="376044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>
            <a:lvl1pPr algn="l" defTabSz="914400" rtl="0" eaLnBrk="1" latinLnBrk="0" hangingPunct="1">
              <a:lnSpc>
                <a:spcPct val="85000"/>
              </a:lnSpc>
              <a:spcBef>
                <a:spcPct val="0"/>
              </a:spcBef>
              <a:buNone/>
              <a:defRPr sz="7200" kern="1200" spc="-50" baseline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IN" sz="2400" i="1" dirty="0">
                <a:solidFill>
                  <a:srgbClr val="00B0F0"/>
                </a:solidFill>
              </a:rPr>
              <a:t>CT Switching in bus bar protection panel</a:t>
            </a:r>
          </a:p>
        </p:txBody>
      </p:sp>
      <p:sp>
        <p:nvSpPr>
          <p:cNvPr id="298" name="Rectangle 297"/>
          <p:cNvSpPr/>
          <p:nvPr/>
        </p:nvSpPr>
        <p:spPr>
          <a:xfrm>
            <a:off x="6780651" y="2404751"/>
            <a:ext cx="1116888" cy="400110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en-US" sz="2000" dirty="0">
                <a:ln w="0"/>
                <a:solidFill>
                  <a:srgbClr val="FFFF00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-0.5A</a:t>
            </a:r>
            <a:endParaRPr lang="en-US" sz="2000" b="0" cap="none" spc="0" dirty="0">
              <a:ln w="0"/>
              <a:solidFill>
                <a:srgbClr val="FFFF00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</a:endParaRPr>
          </a:p>
        </p:txBody>
      </p:sp>
      <p:sp>
        <p:nvSpPr>
          <p:cNvPr id="300" name="Rectangle 299"/>
          <p:cNvSpPr/>
          <p:nvPr/>
        </p:nvSpPr>
        <p:spPr>
          <a:xfrm>
            <a:off x="8692439" y="3582728"/>
            <a:ext cx="1116888" cy="400110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en-US" sz="2000" dirty="0">
                <a:ln w="0"/>
                <a:solidFill>
                  <a:srgbClr val="FFFF00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-0.5A</a:t>
            </a:r>
            <a:endParaRPr lang="en-US" sz="2000" b="0" cap="none" spc="0" dirty="0">
              <a:ln w="0"/>
              <a:solidFill>
                <a:srgbClr val="FFFF00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</a:endParaRPr>
          </a:p>
        </p:txBody>
      </p:sp>
      <p:sp>
        <p:nvSpPr>
          <p:cNvPr id="134" name="Rectangle 133"/>
          <p:cNvSpPr/>
          <p:nvPr/>
        </p:nvSpPr>
        <p:spPr>
          <a:xfrm>
            <a:off x="6788989" y="782569"/>
            <a:ext cx="1116888" cy="400110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en-US" sz="2000" dirty="0">
                <a:ln w="0"/>
                <a:solidFill>
                  <a:srgbClr val="FFFF00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+0.5A</a:t>
            </a:r>
            <a:endParaRPr lang="en-US" sz="2000" b="0" cap="none" spc="0" dirty="0">
              <a:ln w="0"/>
              <a:solidFill>
                <a:srgbClr val="FFFF00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</a:endParaRPr>
          </a:p>
        </p:txBody>
      </p:sp>
      <p:sp>
        <p:nvSpPr>
          <p:cNvPr id="138" name="Rectangle 137"/>
          <p:cNvSpPr/>
          <p:nvPr/>
        </p:nvSpPr>
        <p:spPr>
          <a:xfrm>
            <a:off x="6782882" y="1915285"/>
            <a:ext cx="1116888" cy="400110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en-US" sz="2000" dirty="0">
                <a:ln w="0"/>
                <a:solidFill>
                  <a:srgbClr val="FFFF00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+0.5A</a:t>
            </a:r>
            <a:endParaRPr lang="en-US" sz="2000" b="0" cap="none" spc="0" dirty="0">
              <a:ln w="0"/>
              <a:solidFill>
                <a:srgbClr val="FFFF00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</a:endParaRPr>
          </a:p>
        </p:txBody>
      </p:sp>
      <p:sp>
        <p:nvSpPr>
          <p:cNvPr id="139" name="Rectangle 138"/>
          <p:cNvSpPr/>
          <p:nvPr/>
        </p:nvSpPr>
        <p:spPr>
          <a:xfrm>
            <a:off x="10245047" y="6204889"/>
            <a:ext cx="1936236" cy="646331"/>
          </a:xfrm>
          <a:prstGeom prst="rect">
            <a:avLst/>
          </a:prstGeom>
          <a:noFill/>
          <a:ln>
            <a:solidFill>
              <a:srgbClr val="FFFF00"/>
            </a:solidFill>
          </a:ln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en-US" b="0" cap="none" spc="0" dirty="0">
                <a:ln w="0"/>
                <a:solidFill>
                  <a:srgbClr val="FFFF00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I BB set = 0.2</a:t>
            </a:r>
            <a:r>
              <a:rPr lang="en-US" dirty="0">
                <a:ln w="0"/>
                <a:solidFill>
                  <a:srgbClr val="FFFF00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A </a:t>
            </a:r>
            <a:r>
              <a:rPr lang="en-US" dirty="0" err="1">
                <a:ln w="0"/>
                <a:solidFill>
                  <a:srgbClr val="FFFF00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Instanteneous</a:t>
            </a:r>
            <a:endParaRPr lang="en-US" b="0" cap="none" spc="0" dirty="0">
              <a:ln w="0"/>
              <a:solidFill>
                <a:srgbClr val="FFFF00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</a:endParaRPr>
          </a:p>
        </p:txBody>
      </p:sp>
      <p:pic>
        <p:nvPicPr>
          <p:cNvPr id="140" name="Picture 4" descr="APTRANSCO ⚡️⚡️ - Electricity Transmission Company - APTRANSCO | LinkedIn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7541" y="17768"/>
            <a:ext cx="1057360" cy="97547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Slide Number Placeholder 1">
            <a:extLst>
              <a:ext uri="{FF2B5EF4-FFF2-40B4-BE49-F238E27FC236}">
                <a16:creationId xmlns:a16="http://schemas.microsoft.com/office/drawing/2014/main" id="{E0233BA8-F34E-B349-A84C-D43049E37A2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266883" y="5617175"/>
            <a:ext cx="914400" cy="593725"/>
          </a:xfrm>
        </p:spPr>
        <p:txBody>
          <a:bodyPr>
            <a:normAutofit lnSpcReduction="10000"/>
          </a:bodyPr>
          <a:lstStyle/>
          <a:p>
            <a:fld id="{19C1AEB4-7037-4088-A46E-D96AF956DC0D}" type="slidenum">
              <a:rPr lang="en-IN" smtClean="0"/>
              <a:t>141</a:t>
            </a:fld>
            <a:endParaRPr lang="en-IN" dirty="0"/>
          </a:p>
        </p:txBody>
      </p:sp>
      <p:grpSp>
        <p:nvGrpSpPr>
          <p:cNvPr id="4" name="Group 3">
            <a:extLst>
              <a:ext uri="{FF2B5EF4-FFF2-40B4-BE49-F238E27FC236}">
                <a16:creationId xmlns:a16="http://schemas.microsoft.com/office/drawing/2014/main" id="{5ADC5CDE-2085-2834-E2C2-46DE87760D59}"/>
              </a:ext>
            </a:extLst>
          </p:cNvPr>
          <p:cNvGrpSpPr/>
          <p:nvPr/>
        </p:nvGrpSpPr>
        <p:grpSpPr>
          <a:xfrm>
            <a:off x="11481757" y="74540"/>
            <a:ext cx="620304" cy="653010"/>
            <a:chOff x="8366841" y="1587144"/>
            <a:chExt cx="620304" cy="653010"/>
          </a:xfrm>
        </p:grpSpPr>
        <p:cxnSp>
          <p:nvCxnSpPr>
            <p:cNvPr id="5" name="Straight Connector 4">
              <a:extLst>
                <a:ext uri="{FF2B5EF4-FFF2-40B4-BE49-F238E27FC236}">
                  <a16:creationId xmlns:a16="http://schemas.microsoft.com/office/drawing/2014/main" id="{CAABFE3A-CF5C-A1F2-4265-7BF6F8960468}"/>
                </a:ext>
              </a:extLst>
            </p:cNvPr>
            <p:cNvCxnSpPr/>
            <p:nvPr/>
          </p:nvCxnSpPr>
          <p:spPr>
            <a:xfrm>
              <a:off x="8672017" y="1587144"/>
              <a:ext cx="0" cy="653010"/>
            </a:xfrm>
            <a:prstGeom prst="line">
              <a:avLst/>
            </a:prstGeom>
            <a:effectLst>
              <a:glow rad="63500">
                <a:schemeClr val="accent1">
                  <a:satMod val="175000"/>
                  <a:alpha val="40000"/>
                </a:schemeClr>
              </a:glow>
            </a:effectLst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" name="Straight Connector 6">
              <a:extLst>
                <a:ext uri="{FF2B5EF4-FFF2-40B4-BE49-F238E27FC236}">
                  <a16:creationId xmlns:a16="http://schemas.microsoft.com/office/drawing/2014/main" id="{032496C4-BAD3-F7A1-A72A-3F7C5643FB09}"/>
                </a:ext>
              </a:extLst>
            </p:cNvPr>
            <p:cNvCxnSpPr/>
            <p:nvPr/>
          </p:nvCxnSpPr>
          <p:spPr>
            <a:xfrm>
              <a:off x="8366841" y="1917229"/>
              <a:ext cx="620304" cy="0"/>
            </a:xfrm>
            <a:prstGeom prst="line">
              <a:avLst/>
            </a:prstGeom>
            <a:effectLst>
              <a:glow rad="63500">
                <a:schemeClr val="accent1">
                  <a:satMod val="175000"/>
                  <a:alpha val="40000"/>
                </a:schemeClr>
              </a:glow>
            </a:effectLst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grpSp>
        <p:nvGrpSpPr>
          <p:cNvPr id="9" name="Group 8">
            <a:extLst>
              <a:ext uri="{FF2B5EF4-FFF2-40B4-BE49-F238E27FC236}">
                <a16:creationId xmlns:a16="http://schemas.microsoft.com/office/drawing/2014/main" id="{777AB6F3-D04E-E800-E3FB-27240782991D}"/>
              </a:ext>
            </a:extLst>
          </p:cNvPr>
          <p:cNvGrpSpPr/>
          <p:nvPr/>
        </p:nvGrpSpPr>
        <p:grpSpPr>
          <a:xfrm>
            <a:off x="11157779" y="-216759"/>
            <a:ext cx="1260000" cy="1260000"/>
            <a:chOff x="7064043" y="3066250"/>
            <a:chExt cx="1260000" cy="1260000"/>
          </a:xfrm>
        </p:grpSpPr>
        <p:sp>
          <p:nvSpPr>
            <p:cNvPr id="10" name="Oval 9">
              <a:extLst>
                <a:ext uri="{FF2B5EF4-FFF2-40B4-BE49-F238E27FC236}">
                  <a16:creationId xmlns:a16="http://schemas.microsoft.com/office/drawing/2014/main" id="{A8D1FA76-0F33-FC4A-9FA7-D43B0EA41C72}"/>
                </a:ext>
              </a:extLst>
            </p:cNvPr>
            <p:cNvSpPr/>
            <p:nvPr/>
          </p:nvSpPr>
          <p:spPr>
            <a:xfrm>
              <a:off x="7064043" y="3066250"/>
              <a:ext cx="1260000" cy="1260000"/>
            </a:xfrm>
            <a:prstGeom prst="ellipse">
              <a:avLst/>
            </a:prstGeom>
            <a:noFill/>
            <a:ln>
              <a:solidFill>
                <a:schemeClr val="bg1"/>
              </a:solidFill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IN"/>
            </a:p>
          </p:txBody>
        </p:sp>
        <p:grpSp>
          <p:nvGrpSpPr>
            <p:cNvPr id="13" name="Group 12">
              <a:extLst>
                <a:ext uri="{FF2B5EF4-FFF2-40B4-BE49-F238E27FC236}">
                  <a16:creationId xmlns:a16="http://schemas.microsoft.com/office/drawing/2014/main" id="{D6578CF0-CC51-8E77-0ABA-A0188D22C72B}"/>
                </a:ext>
              </a:extLst>
            </p:cNvPr>
            <p:cNvGrpSpPr/>
            <p:nvPr/>
          </p:nvGrpSpPr>
          <p:grpSpPr>
            <a:xfrm>
              <a:off x="7330553" y="3336250"/>
              <a:ext cx="726980" cy="720000"/>
              <a:chOff x="9768840" y="2275840"/>
              <a:chExt cx="726980" cy="720000"/>
            </a:xfrm>
          </p:grpSpPr>
          <p:sp>
            <p:nvSpPr>
              <p:cNvPr id="14" name="Oval 13">
                <a:extLst>
                  <a:ext uri="{FF2B5EF4-FFF2-40B4-BE49-F238E27FC236}">
                    <a16:creationId xmlns:a16="http://schemas.microsoft.com/office/drawing/2014/main" id="{A8CF44C2-7E3A-3A88-F94A-1B59812FB71F}"/>
                  </a:ext>
                </a:extLst>
              </p:cNvPr>
              <p:cNvSpPr/>
              <p:nvPr/>
            </p:nvSpPr>
            <p:spPr>
              <a:xfrm>
                <a:off x="9768840" y="2275840"/>
                <a:ext cx="720000" cy="720000"/>
              </a:xfrm>
              <a:prstGeom prst="ellipse">
                <a:avLst/>
              </a:prstGeom>
              <a:noFill/>
              <a:ln>
                <a:solidFill>
                  <a:schemeClr val="bg1"/>
                </a:solidFill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IN"/>
              </a:p>
            </p:txBody>
          </p:sp>
          <p:cxnSp>
            <p:nvCxnSpPr>
              <p:cNvPr id="15" name="Straight Arrow Connector 14">
                <a:extLst>
                  <a:ext uri="{FF2B5EF4-FFF2-40B4-BE49-F238E27FC236}">
                    <a16:creationId xmlns:a16="http://schemas.microsoft.com/office/drawing/2014/main" id="{B69DA76E-601F-8142-0AB9-FF152B41E3CE}"/>
                  </a:ext>
                </a:extLst>
              </p:cNvPr>
              <p:cNvCxnSpPr>
                <a:cxnSpLocks/>
              </p:cNvCxnSpPr>
              <p:nvPr/>
            </p:nvCxnSpPr>
            <p:spPr>
              <a:xfrm rot="7200000">
                <a:off x="9860407" y="2786655"/>
                <a:ext cx="360000" cy="6762"/>
              </a:xfrm>
              <a:prstGeom prst="straightConnector1">
                <a:avLst/>
              </a:prstGeom>
              <a:ln w="38100" cap="rnd">
                <a:solidFill>
                  <a:srgbClr val="FFFF00"/>
                </a:solidFill>
                <a:tailEnd type="triangle"/>
              </a:ln>
            </p:spPr>
            <p:style>
              <a:lnRef idx="2">
                <a:schemeClr val="accent3"/>
              </a:lnRef>
              <a:fillRef idx="0">
                <a:schemeClr val="accent3"/>
              </a:fillRef>
              <a:effectRef idx="1">
                <a:schemeClr val="accent3"/>
              </a:effectRef>
              <a:fontRef idx="minor">
                <a:schemeClr val="tx1"/>
              </a:fontRef>
            </p:style>
          </p:cxnSp>
          <p:cxnSp>
            <p:nvCxnSpPr>
              <p:cNvPr id="16" name="Straight Arrow Connector 15">
                <a:extLst>
                  <a:ext uri="{FF2B5EF4-FFF2-40B4-BE49-F238E27FC236}">
                    <a16:creationId xmlns:a16="http://schemas.microsoft.com/office/drawing/2014/main" id="{F13365DD-2705-D916-B323-0ED7050AEB95}"/>
                  </a:ext>
                </a:extLst>
              </p:cNvPr>
              <p:cNvCxnSpPr>
                <a:cxnSpLocks/>
              </p:cNvCxnSpPr>
              <p:nvPr/>
            </p:nvCxnSpPr>
            <p:spPr>
              <a:xfrm rot="14400000">
                <a:off x="9861767" y="2473195"/>
                <a:ext cx="360000" cy="6762"/>
              </a:xfrm>
              <a:prstGeom prst="straightConnector1">
                <a:avLst/>
              </a:prstGeom>
              <a:ln w="38100" cap="rnd">
                <a:solidFill>
                  <a:srgbClr val="0070C0"/>
                </a:solidFill>
                <a:tailEnd type="triangle"/>
              </a:ln>
            </p:spPr>
            <p:style>
              <a:lnRef idx="2">
                <a:schemeClr val="accent3"/>
              </a:lnRef>
              <a:fillRef idx="0">
                <a:schemeClr val="accent3"/>
              </a:fillRef>
              <a:effectRef idx="1">
                <a:schemeClr val="accent3"/>
              </a:effectRef>
              <a:fontRef idx="minor">
                <a:schemeClr val="tx1"/>
              </a:fontRef>
            </p:style>
          </p:cxnSp>
          <p:cxnSp>
            <p:nvCxnSpPr>
              <p:cNvPr id="19" name="Straight Arrow Connector 18">
                <a:extLst>
                  <a:ext uri="{FF2B5EF4-FFF2-40B4-BE49-F238E27FC236}">
                    <a16:creationId xmlns:a16="http://schemas.microsoft.com/office/drawing/2014/main" id="{554D8FB3-0B4C-1B72-E6AD-0D5F3E8EE21D}"/>
                  </a:ext>
                </a:extLst>
              </p:cNvPr>
              <p:cNvCxnSpPr/>
              <p:nvPr/>
            </p:nvCxnSpPr>
            <p:spPr>
              <a:xfrm>
                <a:off x="10135820" y="2629924"/>
                <a:ext cx="360000" cy="6762"/>
              </a:xfrm>
              <a:prstGeom prst="straightConnector1">
                <a:avLst/>
              </a:prstGeom>
              <a:ln w="38100" cap="rnd">
                <a:solidFill>
                  <a:srgbClr val="FF0000"/>
                </a:solidFill>
                <a:tailEnd type="triangle"/>
              </a:ln>
            </p:spPr>
            <p:style>
              <a:lnRef idx="2">
                <a:schemeClr val="accent3"/>
              </a:lnRef>
              <a:fillRef idx="0">
                <a:schemeClr val="accent3"/>
              </a:fillRef>
              <a:effectRef idx="1">
                <a:schemeClr val="accent3"/>
              </a:effectRef>
              <a:fontRef idx="minor">
                <a:schemeClr val="tx1"/>
              </a:fontRef>
            </p:style>
          </p:cxnSp>
        </p:grpSp>
      </p:grpSp>
      <p:sp>
        <p:nvSpPr>
          <p:cNvPr id="20" name="Rectangle 19">
            <a:extLst>
              <a:ext uri="{FF2B5EF4-FFF2-40B4-BE49-F238E27FC236}">
                <a16:creationId xmlns:a16="http://schemas.microsoft.com/office/drawing/2014/main" id="{B745CCE7-28A8-4581-D273-FE0E1C902356}"/>
              </a:ext>
            </a:extLst>
          </p:cNvPr>
          <p:cNvSpPr/>
          <p:nvPr/>
        </p:nvSpPr>
        <p:spPr>
          <a:xfrm>
            <a:off x="11033567" y="-86686"/>
            <a:ext cx="513657" cy="405484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2000" b="0" cap="none" spc="0" dirty="0">
                <a:ln w="0"/>
                <a:solidFill>
                  <a:srgbClr val="92D050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120</a:t>
            </a:r>
          </a:p>
        </p:txBody>
      </p:sp>
      <p:sp>
        <p:nvSpPr>
          <p:cNvPr id="22" name="Rectangle 21">
            <a:extLst>
              <a:ext uri="{FF2B5EF4-FFF2-40B4-BE49-F238E27FC236}">
                <a16:creationId xmlns:a16="http://schemas.microsoft.com/office/drawing/2014/main" id="{80640138-132F-DFEA-0FCF-9E4E73332AF1}"/>
              </a:ext>
            </a:extLst>
          </p:cNvPr>
          <p:cNvSpPr/>
          <p:nvPr/>
        </p:nvSpPr>
        <p:spPr>
          <a:xfrm>
            <a:off x="11077769" y="566219"/>
            <a:ext cx="513657" cy="405484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2000" b="0" cap="none" spc="0" dirty="0">
                <a:ln w="0"/>
                <a:solidFill>
                  <a:srgbClr val="92D050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240</a:t>
            </a:r>
          </a:p>
        </p:txBody>
      </p:sp>
    </p:spTree>
    <p:extLst>
      <p:ext uri="{BB962C8B-B14F-4D97-AF65-F5344CB8AC3E}">
        <p14:creationId xmlns:p14="http://schemas.microsoft.com/office/powerpoint/2010/main" val="248079113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0">
        <p:cut/>
      </p:transition>
    </mc:Choice>
    <mc:Fallback xmlns="">
      <p:transition>
        <p:cut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8" presetClass="emph" presetSubtype="0" repeatCount="indefinite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Rot by="-21600000">
                                      <p:cBhvr>
                                        <p:cTn id="6" dur="20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29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29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17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17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5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5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76" grpId="0"/>
      <p:bldP spid="153" grpId="0"/>
      <p:bldP spid="297" grpId="0"/>
    </p:bldLst>
  </p:timing>
</p:sld>
</file>

<file path=ppt/slides/slide14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/>
          <p:cNvSpPr>
            <a:spLocks noGrp="1"/>
          </p:cNvSpPr>
          <p:nvPr>
            <p:ph type="ctrTitle"/>
          </p:nvPr>
        </p:nvSpPr>
        <p:spPr>
          <a:xfrm>
            <a:off x="3456651" y="41795"/>
            <a:ext cx="3798778" cy="364618"/>
          </a:xfrm>
        </p:spPr>
        <p:txBody>
          <a:bodyPr>
            <a:normAutofit fontScale="90000"/>
          </a:bodyPr>
          <a:lstStyle/>
          <a:p>
            <a:pPr algn="ctr"/>
            <a:r>
              <a:rPr lang="en-IN" sz="2600" i="1" u="sng" dirty="0"/>
              <a:t>220 kV Bus bar protection</a:t>
            </a:r>
          </a:p>
        </p:txBody>
      </p:sp>
      <p:sp>
        <p:nvSpPr>
          <p:cNvPr id="371" name="Title 2"/>
          <p:cNvSpPr txBox="1">
            <a:spLocks/>
          </p:cNvSpPr>
          <p:nvPr/>
        </p:nvSpPr>
        <p:spPr>
          <a:xfrm>
            <a:off x="4487048" y="495022"/>
            <a:ext cx="4026545" cy="708834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>
            <a:lvl1pPr algn="l" defTabSz="914400" rtl="0" eaLnBrk="1" latinLnBrk="0" hangingPunct="1">
              <a:lnSpc>
                <a:spcPct val="85000"/>
              </a:lnSpc>
              <a:spcBef>
                <a:spcPct val="0"/>
              </a:spcBef>
              <a:buNone/>
              <a:defRPr sz="7200" kern="1200" spc="-50" baseline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IN" sz="2400" i="1" dirty="0">
                <a:solidFill>
                  <a:srgbClr val="00B0F0"/>
                </a:solidFill>
              </a:rPr>
              <a:t>CT Switching in bus bar protection panel</a:t>
            </a:r>
          </a:p>
        </p:txBody>
      </p:sp>
      <p:sp>
        <p:nvSpPr>
          <p:cNvPr id="245" name="Rectangle 244"/>
          <p:cNvSpPr/>
          <p:nvPr/>
        </p:nvSpPr>
        <p:spPr>
          <a:xfrm>
            <a:off x="10245047" y="6204889"/>
            <a:ext cx="1936236" cy="646331"/>
          </a:xfrm>
          <a:prstGeom prst="rect">
            <a:avLst/>
          </a:prstGeom>
          <a:noFill/>
          <a:ln>
            <a:solidFill>
              <a:srgbClr val="FFFF00"/>
            </a:solidFill>
          </a:ln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en-US" b="0" cap="none" spc="0" dirty="0">
                <a:ln w="0"/>
                <a:solidFill>
                  <a:srgbClr val="FFFF00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I BB set = 0.2</a:t>
            </a:r>
            <a:r>
              <a:rPr lang="en-US" dirty="0">
                <a:ln w="0"/>
                <a:solidFill>
                  <a:srgbClr val="FFFF00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A </a:t>
            </a:r>
            <a:r>
              <a:rPr lang="en-US" dirty="0" err="1">
                <a:ln w="0"/>
                <a:solidFill>
                  <a:srgbClr val="FFFF00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Instanteneous</a:t>
            </a:r>
            <a:endParaRPr lang="en-US" b="0" cap="none" spc="0" dirty="0">
              <a:ln w="0"/>
              <a:solidFill>
                <a:srgbClr val="FFFF00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</a:endParaRPr>
          </a:p>
        </p:txBody>
      </p:sp>
      <p:grpSp>
        <p:nvGrpSpPr>
          <p:cNvPr id="2" name="Group 1"/>
          <p:cNvGrpSpPr/>
          <p:nvPr/>
        </p:nvGrpSpPr>
        <p:grpSpPr>
          <a:xfrm>
            <a:off x="533871" y="857601"/>
            <a:ext cx="3806771" cy="3138985"/>
            <a:chOff x="533871" y="652881"/>
            <a:chExt cx="3806771" cy="3138985"/>
          </a:xfrm>
        </p:grpSpPr>
        <p:sp>
          <p:nvSpPr>
            <p:cNvPr id="281" name="Rectangle 280"/>
            <p:cNvSpPr/>
            <p:nvPr/>
          </p:nvSpPr>
          <p:spPr>
            <a:xfrm flipH="1" flipV="1">
              <a:off x="1141472" y="856845"/>
              <a:ext cx="300792" cy="134998"/>
            </a:xfrm>
            <a:prstGeom prst="rect">
              <a:avLst/>
            </a:prstGeom>
            <a:solidFill>
              <a:srgbClr val="92D050"/>
            </a:solidFill>
            <a:ln>
              <a:solidFill>
                <a:srgbClr val="FF0000"/>
              </a:solidFill>
            </a:ln>
            <a:effectLst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IN"/>
            </a:p>
          </p:txBody>
        </p:sp>
        <p:sp>
          <p:nvSpPr>
            <p:cNvPr id="282" name="Rectangle 281"/>
            <p:cNvSpPr/>
            <p:nvPr/>
          </p:nvSpPr>
          <p:spPr>
            <a:xfrm flipH="1" flipV="1">
              <a:off x="1141112" y="1255785"/>
              <a:ext cx="300792" cy="134998"/>
            </a:xfrm>
            <a:prstGeom prst="rect">
              <a:avLst/>
            </a:prstGeom>
            <a:solidFill>
              <a:srgbClr val="92D050"/>
            </a:solidFill>
            <a:ln>
              <a:solidFill>
                <a:srgbClr val="FF0000"/>
              </a:solidFill>
            </a:ln>
            <a:effectLst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IN"/>
            </a:p>
          </p:txBody>
        </p:sp>
        <p:sp>
          <p:nvSpPr>
            <p:cNvPr id="283" name="Rectangle 282"/>
            <p:cNvSpPr/>
            <p:nvPr/>
          </p:nvSpPr>
          <p:spPr>
            <a:xfrm flipH="1" flipV="1">
              <a:off x="1144134" y="1665075"/>
              <a:ext cx="300792" cy="134998"/>
            </a:xfrm>
            <a:prstGeom prst="rect">
              <a:avLst/>
            </a:prstGeom>
            <a:solidFill>
              <a:srgbClr val="92D050"/>
            </a:solidFill>
            <a:ln>
              <a:solidFill>
                <a:srgbClr val="FF0000"/>
              </a:solidFill>
            </a:ln>
            <a:effectLst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IN"/>
            </a:p>
          </p:txBody>
        </p:sp>
        <p:sp>
          <p:nvSpPr>
            <p:cNvPr id="284" name="Rectangle 283"/>
            <p:cNvSpPr/>
            <p:nvPr/>
          </p:nvSpPr>
          <p:spPr>
            <a:xfrm flipH="1" flipV="1">
              <a:off x="1138089" y="2112456"/>
              <a:ext cx="300792" cy="134998"/>
            </a:xfrm>
            <a:prstGeom prst="rect">
              <a:avLst/>
            </a:prstGeom>
            <a:solidFill>
              <a:srgbClr val="92D050"/>
            </a:solidFill>
            <a:ln>
              <a:solidFill>
                <a:srgbClr val="FF0000"/>
              </a:solidFill>
            </a:ln>
            <a:effectLst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IN"/>
            </a:p>
          </p:txBody>
        </p:sp>
        <p:sp>
          <p:nvSpPr>
            <p:cNvPr id="285" name="Rectangle 284"/>
            <p:cNvSpPr/>
            <p:nvPr/>
          </p:nvSpPr>
          <p:spPr>
            <a:xfrm flipH="1" flipV="1">
              <a:off x="1144134" y="2625727"/>
              <a:ext cx="300792" cy="134998"/>
            </a:xfrm>
            <a:prstGeom prst="rect">
              <a:avLst/>
            </a:prstGeom>
            <a:solidFill>
              <a:srgbClr val="92D050"/>
            </a:solidFill>
            <a:ln>
              <a:solidFill>
                <a:srgbClr val="FF0000"/>
              </a:solidFill>
            </a:ln>
            <a:effectLst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IN"/>
            </a:p>
          </p:txBody>
        </p:sp>
        <p:sp>
          <p:nvSpPr>
            <p:cNvPr id="286" name="Oval 285"/>
            <p:cNvSpPr/>
            <p:nvPr/>
          </p:nvSpPr>
          <p:spPr>
            <a:xfrm>
              <a:off x="3185557" y="3133453"/>
              <a:ext cx="352305" cy="286396"/>
            </a:xfrm>
            <a:prstGeom prst="ellipse">
              <a:avLst/>
            </a:prstGeom>
            <a:solidFill>
              <a:srgbClr val="FF0000"/>
            </a:solidFill>
            <a:ln>
              <a:solidFill>
                <a:srgbClr val="FF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IN">
                <a:solidFill>
                  <a:schemeClr val="bg1"/>
                </a:solidFill>
              </a:endParaRPr>
            </a:p>
          </p:txBody>
        </p:sp>
        <p:cxnSp>
          <p:nvCxnSpPr>
            <p:cNvPr id="301" name="Elbow Connector 300"/>
            <p:cNvCxnSpPr>
              <a:stCxn id="281" idx="3"/>
            </p:cNvCxnSpPr>
            <p:nvPr/>
          </p:nvCxnSpPr>
          <p:spPr>
            <a:xfrm rot="10800000" flipV="1">
              <a:off x="734085" y="924344"/>
              <a:ext cx="407387" cy="2616193"/>
            </a:xfrm>
            <a:prstGeom prst="bentConnector2">
              <a:avLst/>
            </a:prstGeom>
            <a:ln>
              <a:solidFill>
                <a:srgbClr val="FFFF0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02" name="Straight Connector 301"/>
            <p:cNvCxnSpPr>
              <a:stCxn id="282" idx="3"/>
            </p:cNvCxnSpPr>
            <p:nvPr/>
          </p:nvCxnSpPr>
          <p:spPr>
            <a:xfrm flipH="1">
              <a:off x="745231" y="1323284"/>
              <a:ext cx="395880" cy="7749"/>
            </a:xfrm>
            <a:prstGeom prst="line">
              <a:avLst/>
            </a:prstGeom>
            <a:ln>
              <a:solidFill>
                <a:srgbClr val="FFFF0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03" name="Straight Connector 302"/>
            <p:cNvCxnSpPr/>
            <p:nvPr/>
          </p:nvCxnSpPr>
          <p:spPr>
            <a:xfrm flipH="1">
              <a:off x="745231" y="1750815"/>
              <a:ext cx="395880" cy="7749"/>
            </a:xfrm>
            <a:prstGeom prst="line">
              <a:avLst/>
            </a:prstGeom>
            <a:ln>
              <a:solidFill>
                <a:srgbClr val="FFFF0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04" name="Straight Connector 303"/>
            <p:cNvCxnSpPr/>
            <p:nvPr/>
          </p:nvCxnSpPr>
          <p:spPr>
            <a:xfrm flipH="1">
              <a:off x="745231" y="2198246"/>
              <a:ext cx="395880" cy="7749"/>
            </a:xfrm>
            <a:prstGeom prst="line">
              <a:avLst/>
            </a:prstGeom>
            <a:ln>
              <a:solidFill>
                <a:srgbClr val="FFFF0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05" name="Straight Connector 304"/>
            <p:cNvCxnSpPr/>
            <p:nvPr/>
          </p:nvCxnSpPr>
          <p:spPr>
            <a:xfrm flipH="1">
              <a:off x="748253" y="2699262"/>
              <a:ext cx="395880" cy="7749"/>
            </a:xfrm>
            <a:prstGeom prst="line">
              <a:avLst/>
            </a:prstGeom>
            <a:ln>
              <a:solidFill>
                <a:srgbClr val="FFFF0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06" name="Straight Connector 305"/>
            <p:cNvCxnSpPr/>
            <p:nvPr/>
          </p:nvCxnSpPr>
          <p:spPr>
            <a:xfrm flipH="1" flipV="1">
              <a:off x="1444927" y="2699262"/>
              <a:ext cx="2725505" cy="7339"/>
            </a:xfrm>
            <a:prstGeom prst="line">
              <a:avLst/>
            </a:prstGeom>
            <a:ln w="38100">
              <a:solidFill>
                <a:srgbClr val="FFFF0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07" name="Left Arrow 306"/>
            <p:cNvSpPr/>
            <p:nvPr/>
          </p:nvSpPr>
          <p:spPr>
            <a:xfrm>
              <a:off x="830101" y="1709567"/>
              <a:ext cx="192647" cy="104993"/>
            </a:xfrm>
            <a:prstGeom prst="leftArrow">
              <a:avLst/>
            </a:prstGeom>
            <a:solidFill>
              <a:srgbClr val="FF5050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IN"/>
            </a:p>
          </p:txBody>
        </p:sp>
        <p:sp>
          <p:nvSpPr>
            <p:cNvPr id="308" name="Left Arrow 307"/>
            <p:cNvSpPr/>
            <p:nvPr/>
          </p:nvSpPr>
          <p:spPr>
            <a:xfrm flipH="1">
              <a:off x="1554697" y="829087"/>
              <a:ext cx="192647" cy="186263"/>
            </a:xfrm>
            <a:prstGeom prst="leftArrow">
              <a:avLst/>
            </a:prstGeom>
            <a:solidFill>
              <a:srgbClr val="FF5050"/>
            </a:solidFill>
            <a:ln>
              <a:solidFill>
                <a:srgbClr val="FF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IN"/>
            </a:p>
          </p:txBody>
        </p:sp>
        <p:sp>
          <p:nvSpPr>
            <p:cNvPr id="309" name="Left Arrow 308"/>
            <p:cNvSpPr/>
            <p:nvPr/>
          </p:nvSpPr>
          <p:spPr>
            <a:xfrm flipH="1">
              <a:off x="1547387" y="1232437"/>
              <a:ext cx="192647" cy="186263"/>
            </a:xfrm>
            <a:prstGeom prst="leftArrow">
              <a:avLst/>
            </a:prstGeom>
            <a:solidFill>
              <a:srgbClr val="FF5050"/>
            </a:solidFill>
            <a:ln>
              <a:solidFill>
                <a:srgbClr val="FF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IN"/>
            </a:p>
          </p:txBody>
        </p:sp>
        <p:sp>
          <p:nvSpPr>
            <p:cNvPr id="310" name="Left Arrow 309"/>
            <p:cNvSpPr/>
            <p:nvPr/>
          </p:nvSpPr>
          <p:spPr>
            <a:xfrm>
              <a:off x="839231" y="2157757"/>
              <a:ext cx="192647" cy="104993"/>
            </a:xfrm>
            <a:prstGeom prst="leftArrow">
              <a:avLst/>
            </a:prstGeom>
            <a:solidFill>
              <a:srgbClr val="FF5050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IN"/>
            </a:p>
          </p:txBody>
        </p:sp>
        <p:cxnSp>
          <p:nvCxnSpPr>
            <p:cNvPr id="311" name="Straight Connector 310"/>
            <p:cNvCxnSpPr/>
            <p:nvPr/>
          </p:nvCxnSpPr>
          <p:spPr>
            <a:xfrm flipV="1">
              <a:off x="616429" y="3540537"/>
              <a:ext cx="117655" cy="52950"/>
            </a:xfrm>
            <a:prstGeom prst="line">
              <a:avLst/>
            </a:prstGeom>
            <a:ln w="38100">
              <a:solidFill>
                <a:srgbClr val="92D050"/>
              </a:solidFill>
            </a:ln>
            <a:effectLst>
              <a:glow rad="101600">
                <a:schemeClr val="accent1">
                  <a:satMod val="175000"/>
                  <a:alpha val="40000"/>
                </a:schemeClr>
              </a:glow>
            </a:effectLst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12" name="Straight Connector 311"/>
            <p:cNvCxnSpPr/>
            <p:nvPr/>
          </p:nvCxnSpPr>
          <p:spPr>
            <a:xfrm>
              <a:off x="566483" y="3749992"/>
              <a:ext cx="108579" cy="0"/>
            </a:xfrm>
            <a:prstGeom prst="line">
              <a:avLst/>
            </a:prstGeom>
            <a:ln w="38100">
              <a:solidFill>
                <a:srgbClr val="92D050"/>
              </a:solidFill>
            </a:ln>
            <a:effectLst>
              <a:glow rad="101600">
                <a:schemeClr val="accent1">
                  <a:satMod val="175000"/>
                  <a:alpha val="40000"/>
                </a:schemeClr>
              </a:glow>
            </a:effectLst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13" name="Straight Connector 312"/>
            <p:cNvCxnSpPr/>
            <p:nvPr/>
          </p:nvCxnSpPr>
          <p:spPr>
            <a:xfrm>
              <a:off x="566483" y="3749992"/>
              <a:ext cx="108579" cy="0"/>
            </a:xfrm>
            <a:prstGeom prst="line">
              <a:avLst/>
            </a:prstGeom>
            <a:ln w="38100">
              <a:solidFill>
                <a:srgbClr val="92D050"/>
              </a:solidFill>
            </a:ln>
            <a:effectLst>
              <a:glow rad="101600">
                <a:schemeClr val="accent1">
                  <a:satMod val="175000"/>
                  <a:alpha val="40000"/>
                </a:schemeClr>
              </a:glow>
            </a:effectLst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14" name="Straight Connector 313"/>
            <p:cNvCxnSpPr/>
            <p:nvPr/>
          </p:nvCxnSpPr>
          <p:spPr>
            <a:xfrm>
              <a:off x="533871" y="3705459"/>
              <a:ext cx="172816" cy="2436"/>
            </a:xfrm>
            <a:prstGeom prst="line">
              <a:avLst/>
            </a:prstGeom>
            <a:ln w="38100">
              <a:solidFill>
                <a:srgbClr val="92D050"/>
              </a:solidFill>
            </a:ln>
            <a:effectLst>
              <a:glow rad="101600">
                <a:schemeClr val="accent1">
                  <a:satMod val="175000"/>
                  <a:alpha val="40000"/>
                </a:schemeClr>
              </a:glow>
            </a:effectLst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15" name="Straight Connector 314"/>
            <p:cNvCxnSpPr/>
            <p:nvPr/>
          </p:nvCxnSpPr>
          <p:spPr>
            <a:xfrm>
              <a:off x="593628" y="3791866"/>
              <a:ext cx="56398" cy="0"/>
            </a:xfrm>
            <a:prstGeom prst="line">
              <a:avLst/>
            </a:prstGeom>
            <a:ln w="38100">
              <a:solidFill>
                <a:srgbClr val="92D050"/>
              </a:solidFill>
            </a:ln>
            <a:effectLst>
              <a:glow rad="101600">
                <a:schemeClr val="accent1">
                  <a:satMod val="175000"/>
                  <a:alpha val="40000"/>
                </a:schemeClr>
              </a:glow>
            </a:effectLst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16" name="Straight Connector 315"/>
            <p:cNvCxnSpPr/>
            <p:nvPr/>
          </p:nvCxnSpPr>
          <p:spPr>
            <a:xfrm flipV="1">
              <a:off x="620279" y="3604399"/>
              <a:ext cx="472" cy="186993"/>
            </a:xfrm>
            <a:prstGeom prst="line">
              <a:avLst/>
            </a:prstGeom>
            <a:ln w="38100">
              <a:solidFill>
                <a:srgbClr val="92D050"/>
              </a:solidFill>
            </a:ln>
            <a:effectLst>
              <a:glow rad="101600">
                <a:schemeClr val="accent1">
                  <a:satMod val="175000"/>
                  <a:alpha val="40000"/>
                </a:schemeClr>
              </a:glow>
            </a:effectLst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17" name="Rectangle 316"/>
            <p:cNvSpPr/>
            <p:nvPr/>
          </p:nvSpPr>
          <p:spPr>
            <a:xfrm flipH="1" flipV="1">
              <a:off x="1134210" y="2947904"/>
              <a:ext cx="300792" cy="134998"/>
            </a:xfrm>
            <a:prstGeom prst="rect">
              <a:avLst/>
            </a:prstGeom>
            <a:solidFill>
              <a:srgbClr val="92D050"/>
            </a:solidFill>
            <a:ln>
              <a:solidFill>
                <a:srgbClr val="FF0000"/>
              </a:solidFill>
            </a:ln>
            <a:effectLst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IN"/>
            </a:p>
          </p:txBody>
        </p:sp>
        <p:cxnSp>
          <p:nvCxnSpPr>
            <p:cNvPr id="318" name="Straight Connector 317"/>
            <p:cNvCxnSpPr/>
            <p:nvPr/>
          </p:nvCxnSpPr>
          <p:spPr>
            <a:xfrm flipH="1">
              <a:off x="738330" y="3021439"/>
              <a:ext cx="395880" cy="7749"/>
            </a:xfrm>
            <a:prstGeom prst="line">
              <a:avLst/>
            </a:prstGeom>
            <a:ln>
              <a:solidFill>
                <a:srgbClr val="FFFF0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19" name="Straight Connector 318"/>
            <p:cNvCxnSpPr/>
            <p:nvPr/>
          </p:nvCxnSpPr>
          <p:spPr>
            <a:xfrm flipH="1" flipV="1">
              <a:off x="1435003" y="3021439"/>
              <a:ext cx="1933021" cy="3815"/>
            </a:xfrm>
            <a:prstGeom prst="line">
              <a:avLst/>
            </a:prstGeom>
            <a:ln w="38100">
              <a:solidFill>
                <a:srgbClr val="FFFF0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20" name="Left Arrow 319"/>
            <p:cNvSpPr/>
            <p:nvPr/>
          </p:nvSpPr>
          <p:spPr>
            <a:xfrm>
              <a:off x="833856" y="2974531"/>
              <a:ext cx="192647" cy="104993"/>
            </a:xfrm>
            <a:prstGeom prst="leftArrow">
              <a:avLst/>
            </a:prstGeom>
            <a:solidFill>
              <a:srgbClr val="FF5050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IN"/>
            </a:p>
          </p:txBody>
        </p:sp>
        <p:sp>
          <p:nvSpPr>
            <p:cNvPr id="321" name="Left Arrow 320"/>
            <p:cNvSpPr/>
            <p:nvPr/>
          </p:nvSpPr>
          <p:spPr>
            <a:xfrm flipH="1">
              <a:off x="1553702" y="2643270"/>
              <a:ext cx="192647" cy="104993"/>
            </a:xfrm>
            <a:prstGeom prst="leftArrow">
              <a:avLst/>
            </a:prstGeom>
            <a:solidFill>
              <a:srgbClr val="FF5050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IN"/>
            </a:p>
          </p:txBody>
        </p:sp>
        <p:grpSp>
          <p:nvGrpSpPr>
            <p:cNvPr id="322" name="Group 321"/>
            <p:cNvGrpSpPr/>
            <p:nvPr/>
          </p:nvGrpSpPr>
          <p:grpSpPr>
            <a:xfrm>
              <a:off x="2539080" y="905919"/>
              <a:ext cx="519315" cy="6979"/>
              <a:chOff x="1285161" y="3455156"/>
              <a:chExt cx="1309494" cy="13648"/>
            </a:xfrm>
            <a:noFill/>
            <a:effectLst/>
          </p:grpSpPr>
          <p:cxnSp>
            <p:nvCxnSpPr>
              <p:cNvPr id="368" name="Straight Connector 367"/>
              <p:cNvCxnSpPr/>
              <p:nvPr/>
            </p:nvCxnSpPr>
            <p:spPr>
              <a:xfrm>
                <a:off x="1285161" y="3455156"/>
                <a:ext cx="529299" cy="0"/>
              </a:xfrm>
              <a:prstGeom prst="line">
                <a:avLst/>
              </a:prstGeom>
              <a:grpFill/>
              <a:ln>
                <a:solidFill>
                  <a:srgbClr val="FFC000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369" name="Straight Connector 368"/>
              <p:cNvCxnSpPr/>
              <p:nvPr/>
            </p:nvCxnSpPr>
            <p:spPr>
              <a:xfrm flipH="1">
                <a:off x="1608512" y="3468804"/>
                <a:ext cx="578726" cy="0"/>
              </a:xfrm>
              <a:prstGeom prst="line">
                <a:avLst/>
              </a:prstGeom>
              <a:grpFill/>
              <a:ln w="38100">
                <a:solidFill>
                  <a:srgbClr val="92D050"/>
                </a:solidFill>
              </a:ln>
              <a:effectLst>
                <a:glow rad="139700">
                  <a:schemeClr val="accent4">
                    <a:satMod val="175000"/>
                    <a:alpha val="40000"/>
                  </a:schemeClr>
                </a:glow>
              </a:effectLst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370" name="Straight Connector 369"/>
              <p:cNvCxnSpPr/>
              <p:nvPr/>
            </p:nvCxnSpPr>
            <p:spPr>
              <a:xfrm>
                <a:off x="2065356" y="3457431"/>
                <a:ext cx="529299" cy="0"/>
              </a:xfrm>
              <a:prstGeom prst="line">
                <a:avLst/>
              </a:prstGeom>
              <a:grpFill/>
              <a:ln>
                <a:solidFill>
                  <a:srgbClr val="FFC000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</p:grpSp>
        <p:cxnSp>
          <p:nvCxnSpPr>
            <p:cNvPr id="323" name="Straight Connector 322"/>
            <p:cNvCxnSpPr/>
            <p:nvPr/>
          </p:nvCxnSpPr>
          <p:spPr>
            <a:xfrm>
              <a:off x="2546526" y="1091198"/>
              <a:ext cx="209908" cy="0"/>
            </a:xfrm>
            <a:prstGeom prst="line">
              <a:avLst/>
            </a:prstGeom>
            <a:noFill/>
            <a:ln>
              <a:solidFill>
                <a:srgbClr val="FFC00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24" name="Straight Connector 323"/>
            <p:cNvCxnSpPr/>
            <p:nvPr/>
          </p:nvCxnSpPr>
          <p:spPr>
            <a:xfrm flipH="1" flipV="1">
              <a:off x="2716323" y="990465"/>
              <a:ext cx="187946" cy="107712"/>
            </a:xfrm>
            <a:prstGeom prst="line">
              <a:avLst/>
            </a:prstGeom>
            <a:noFill/>
            <a:ln w="38100">
              <a:solidFill>
                <a:srgbClr val="92D050"/>
              </a:solidFill>
            </a:ln>
            <a:effectLst>
              <a:glow rad="139700">
                <a:schemeClr val="accent4">
                  <a:satMod val="175000"/>
                  <a:alpha val="40000"/>
                </a:schemeClr>
              </a:glow>
            </a:effectLst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25" name="Straight Connector 324"/>
            <p:cNvCxnSpPr/>
            <p:nvPr/>
          </p:nvCxnSpPr>
          <p:spPr>
            <a:xfrm>
              <a:off x="2855934" y="1092361"/>
              <a:ext cx="209908" cy="0"/>
            </a:xfrm>
            <a:prstGeom prst="line">
              <a:avLst/>
            </a:prstGeom>
            <a:noFill/>
            <a:ln>
              <a:solidFill>
                <a:srgbClr val="FFC00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26" name="Straight Connector 325"/>
            <p:cNvCxnSpPr>
              <a:stCxn id="281" idx="1"/>
            </p:cNvCxnSpPr>
            <p:nvPr/>
          </p:nvCxnSpPr>
          <p:spPr>
            <a:xfrm flipV="1">
              <a:off x="1442264" y="916476"/>
              <a:ext cx="1106685" cy="7867"/>
            </a:xfrm>
            <a:prstGeom prst="line">
              <a:avLst/>
            </a:prstGeom>
            <a:ln w="38100">
              <a:solidFill>
                <a:srgbClr val="FFFF0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27" name="Straight Connector 326"/>
            <p:cNvCxnSpPr/>
            <p:nvPr/>
          </p:nvCxnSpPr>
          <p:spPr>
            <a:xfrm>
              <a:off x="2546526" y="924344"/>
              <a:ext cx="0" cy="164586"/>
            </a:xfrm>
            <a:prstGeom prst="line">
              <a:avLst/>
            </a:prstGeom>
            <a:ln w="38100">
              <a:solidFill>
                <a:srgbClr val="FFFF0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28" name="Straight Connector 327"/>
            <p:cNvCxnSpPr>
              <a:endCxn id="286" idx="0"/>
            </p:cNvCxnSpPr>
            <p:nvPr/>
          </p:nvCxnSpPr>
          <p:spPr>
            <a:xfrm flipH="1">
              <a:off x="3361710" y="652881"/>
              <a:ext cx="29782" cy="2480572"/>
            </a:xfrm>
            <a:prstGeom prst="line">
              <a:avLst/>
            </a:prstGeom>
            <a:ln w="57150">
              <a:solidFill>
                <a:srgbClr val="FF000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29" name="Straight Connector 328"/>
            <p:cNvCxnSpPr/>
            <p:nvPr/>
          </p:nvCxnSpPr>
          <p:spPr>
            <a:xfrm>
              <a:off x="3065841" y="907785"/>
              <a:ext cx="305792" cy="0"/>
            </a:xfrm>
            <a:prstGeom prst="line">
              <a:avLst/>
            </a:prstGeom>
            <a:ln w="38100">
              <a:solidFill>
                <a:srgbClr val="FFFF0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30" name="Straight Connector 329"/>
            <p:cNvCxnSpPr>
              <a:endCxn id="357" idx="0"/>
            </p:cNvCxnSpPr>
            <p:nvPr/>
          </p:nvCxnSpPr>
          <p:spPr>
            <a:xfrm flipH="1">
              <a:off x="4164222" y="654044"/>
              <a:ext cx="23795" cy="2490542"/>
            </a:xfrm>
            <a:prstGeom prst="line">
              <a:avLst/>
            </a:prstGeom>
            <a:ln w="57150">
              <a:solidFill>
                <a:srgbClr val="FF000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31" name="Straight Connector 330"/>
            <p:cNvCxnSpPr/>
            <p:nvPr/>
          </p:nvCxnSpPr>
          <p:spPr>
            <a:xfrm flipV="1">
              <a:off x="3045094" y="1085878"/>
              <a:ext cx="1125338" cy="4513"/>
            </a:xfrm>
            <a:prstGeom prst="line">
              <a:avLst/>
            </a:prstGeom>
            <a:ln w="38100">
              <a:solidFill>
                <a:srgbClr val="FFFF0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grpSp>
          <p:nvGrpSpPr>
            <p:cNvPr id="332" name="Group 331"/>
            <p:cNvGrpSpPr/>
            <p:nvPr/>
          </p:nvGrpSpPr>
          <p:grpSpPr>
            <a:xfrm>
              <a:off x="2536602" y="1480890"/>
              <a:ext cx="519315" cy="6979"/>
              <a:chOff x="1285161" y="3455156"/>
              <a:chExt cx="1309494" cy="13648"/>
            </a:xfrm>
            <a:noFill/>
            <a:effectLst/>
          </p:grpSpPr>
          <p:cxnSp>
            <p:nvCxnSpPr>
              <p:cNvPr id="365" name="Straight Connector 364"/>
              <p:cNvCxnSpPr/>
              <p:nvPr/>
            </p:nvCxnSpPr>
            <p:spPr>
              <a:xfrm>
                <a:off x="1285161" y="3455156"/>
                <a:ext cx="529299" cy="0"/>
              </a:xfrm>
              <a:prstGeom prst="line">
                <a:avLst/>
              </a:prstGeom>
              <a:grpFill/>
              <a:ln>
                <a:solidFill>
                  <a:srgbClr val="FFC000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366" name="Straight Connector 365"/>
              <p:cNvCxnSpPr/>
              <p:nvPr/>
            </p:nvCxnSpPr>
            <p:spPr>
              <a:xfrm flipH="1">
                <a:off x="1608512" y="3468804"/>
                <a:ext cx="578726" cy="0"/>
              </a:xfrm>
              <a:prstGeom prst="line">
                <a:avLst/>
              </a:prstGeom>
              <a:grpFill/>
              <a:ln w="38100">
                <a:solidFill>
                  <a:srgbClr val="92D050"/>
                </a:solidFill>
              </a:ln>
              <a:effectLst>
                <a:glow rad="139700">
                  <a:schemeClr val="accent4">
                    <a:satMod val="175000"/>
                    <a:alpha val="40000"/>
                  </a:schemeClr>
                </a:glow>
              </a:effectLst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367" name="Straight Connector 366"/>
              <p:cNvCxnSpPr/>
              <p:nvPr/>
            </p:nvCxnSpPr>
            <p:spPr>
              <a:xfrm>
                <a:off x="2065356" y="3457431"/>
                <a:ext cx="529299" cy="0"/>
              </a:xfrm>
              <a:prstGeom prst="line">
                <a:avLst/>
              </a:prstGeom>
              <a:grpFill/>
              <a:ln>
                <a:solidFill>
                  <a:srgbClr val="FFC000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</p:grpSp>
        <p:cxnSp>
          <p:nvCxnSpPr>
            <p:cNvPr id="333" name="Straight Connector 332"/>
            <p:cNvCxnSpPr/>
            <p:nvPr/>
          </p:nvCxnSpPr>
          <p:spPr>
            <a:xfrm>
              <a:off x="2536602" y="1312019"/>
              <a:ext cx="209908" cy="0"/>
            </a:xfrm>
            <a:prstGeom prst="line">
              <a:avLst/>
            </a:prstGeom>
            <a:noFill/>
            <a:ln>
              <a:solidFill>
                <a:srgbClr val="FFC00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34" name="Straight Connector 333"/>
            <p:cNvCxnSpPr/>
            <p:nvPr/>
          </p:nvCxnSpPr>
          <p:spPr>
            <a:xfrm flipH="1" flipV="1">
              <a:off x="2708823" y="1235075"/>
              <a:ext cx="185523" cy="83923"/>
            </a:xfrm>
            <a:prstGeom prst="line">
              <a:avLst/>
            </a:prstGeom>
            <a:noFill/>
            <a:ln w="38100">
              <a:solidFill>
                <a:srgbClr val="92D050"/>
              </a:solidFill>
            </a:ln>
            <a:effectLst>
              <a:glow rad="139700">
                <a:schemeClr val="accent4">
                  <a:satMod val="175000"/>
                  <a:alpha val="40000"/>
                </a:schemeClr>
              </a:glow>
            </a:effectLst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35" name="Straight Connector 334"/>
            <p:cNvCxnSpPr/>
            <p:nvPr/>
          </p:nvCxnSpPr>
          <p:spPr>
            <a:xfrm>
              <a:off x="2846010" y="1313183"/>
              <a:ext cx="209908" cy="0"/>
            </a:xfrm>
            <a:prstGeom prst="line">
              <a:avLst/>
            </a:prstGeom>
            <a:noFill/>
            <a:ln>
              <a:solidFill>
                <a:srgbClr val="FFC00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36" name="Straight Connector 335"/>
            <p:cNvCxnSpPr/>
            <p:nvPr/>
          </p:nvCxnSpPr>
          <p:spPr>
            <a:xfrm flipV="1">
              <a:off x="1432341" y="1315416"/>
              <a:ext cx="1106685" cy="7867"/>
            </a:xfrm>
            <a:prstGeom prst="line">
              <a:avLst/>
            </a:prstGeom>
            <a:ln w="38100">
              <a:solidFill>
                <a:srgbClr val="FFFF0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37" name="Straight Connector 336"/>
            <p:cNvCxnSpPr/>
            <p:nvPr/>
          </p:nvCxnSpPr>
          <p:spPr>
            <a:xfrm>
              <a:off x="2536602" y="1323284"/>
              <a:ext cx="0" cy="164586"/>
            </a:xfrm>
            <a:prstGeom prst="line">
              <a:avLst/>
            </a:prstGeom>
            <a:ln w="38100">
              <a:solidFill>
                <a:srgbClr val="FFFF0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38" name="Straight Connector 337"/>
            <p:cNvCxnSpPr/>
            <p:nvPr/>
          </p:nvCxnSpPr>
          <p:spPr>
            <a:xfrm>
              <a:off x="3035170" y="1489331"/>
              <a:ext cx="1144054" cy="543"/>
            </a:xfrm>
            <a:prstGeom prst="line">
              <a:avLst/>
            </a:prstGeom>
            <a:ln w="38100">
              <a:solidFill>
                <a:srgbClr val="FFFF0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39" name="Straight Connector 338"/>
            <p:cNvCxnSpPr/>
            <p:nvPr/>
          </p:nvCxnSpPr>
          <p:spPr>
            <a:xfrm flipV="1">
              <a:off x="1438654" y="1735293"/>
              <a:ext cx="1106685" cy="7867"/>
            </a:xfrm>
            <a:prstGeom prst="line">
              <a:avLst/>
            </a:prstGeom>
            <a:ln w="38100">
              <a:solidFill>
                <a:srgbClr val="FFFF0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40" name="Straight Connector 339"/>
            <p:cNvCxnSpPr/>
            <p:nvPr/>
          </p:nvCxnSpPr>
          <p:spPr>
            <a:xfrm>
              <a:off x="3062232" y="1726602"/>
              <a:ext cx="305792" cy="0"/>
            </a:xfrm>
            <a:prstGeom prst="line">
              <a:avLst/>
            </a:prstGeom>
            <a:ln w="38100">
              <a:solidFill>
                <a:srgbClr val="FFFF0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41" name="Straight Connector 340"/>
            <p:cNvCxnSpPr/>
            <p:nvPr/>
          </p:nvCxnSpPr>
          <p:spPr>
            <a:xfrm flipV="1">
              <a:off x="3041484" y="1903641"/>
              <a:ext cx="1117964" cy="5567"/>
            </a:xfrm>
            <a:prstGeom prst="line">
              <a:avLst/>
            </a:prstGeom>
            <a:ln w="38100">
              <a:solidFill>
                <a:srgbClr val="FFFF0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42" name="Straight Connector 341"/>
            <p:cNvCxnSpPr/>
            <p:nvPr/>
          </p:nvCxnSpPr>
          <p:spPr>
            <a:xfrm>
              <a:off x="2537504" y="1736181"/>
              <a:ext cx="0" cy="164586"/>
            </a:xfrm>
            <a:prstGeom prst="line">
              <a:avLst/>
            </a:prstGeom>
            <a:ln w="38100">
              <a:solidFill>
                <a:srgbClr val="FFFF0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grpSp>
          <p:nvGrpSpPr>
            <p:cNvPr id="343" name="Group 342"/>
            <p:cNvGrpSpPr/>
            <p:nvPr/>
          </p:nvGrpSpPr>
          <p:grpSpPr>
            <a:xfrm>
              <a:off x="2538404" y="2327620"/>
              <a:ext cx="519315" cy="6979"/>
              <a:chOff x="1285161" y="3455156"/>
              <a:chExt cx="1309494" cy="13648"/>
            </a:xfrm>
            <a:noFill/>
            <a:effectLst/>
          </p:grpSpPr>
          <p:cxnSp>
            <p:nvCxnSpPr>
              <p:cNvPr id="362" name="Straight Connector 361"/>
              <p:cNvCxnSpPr/>
              <p:nvPr/>
            </p:nvCxnSpPr>
            <p:spPr>
              <a:xfrm>
                <a:off x="1285161" y="3455156"/>
                <a:ext cx="529299" cy="0"/>
              </a:xfrm>
              <a:prstGeom prst="line">
                <a:avLst/>
              </a:prstGeom>
              <a:grpFill/>
              <a:ln>
                <a:solidFill>
                  <a:srgbClr val="FFC000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363" name="Straight Connector 362"/>
              <p:cNvCxnSpPr/>
              <p:nvPr/>
            </p:nvCxnSpPr>
            <p:spPr>
              <a:xfrm flipH="1">
                <a:off x="1608512" y="3468804"/>
                <a:ext cx="578726" cy="0"/>
              </a:xfrm>
              <a:prstGeom prst="line">
                <a:avLst/>
              </a:prstGeom>
              <a:grpFill/>
              <a:ln w="38100">
                <a:solidFill>
                  <a:srgbClr val="92D050"/>
                </a:solidFill>
              </a:ln>
              <a:effectLst>
                <a:glow rad="139700">
                  <a:schemeClr val="accent4">
                    <a:satMod val="175000"/>
                    <a:alpha val="40000"/>
                  </a:schemeClr>
                </a:glow>
              </a:effectLst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364" name="Straight Connector 363"/>
              <p:cNvCxnSpPr/>
              <p:nvPr/>
            </p:nvCxnSpPr>
            <p:spPr>
              <a:xfrm>
                <a:off x="2065356" y="3457431"/>
                <a:ext cx="529299" cy="0"/>
              </a:xfrm>
              <a:prstGeom prst="line">
                <a:avLst/>
              </a:prstGeom>
              <a:grpFill/>
              <a:ln>
                <a:solidFill>
                  <a:srgbClr val="FFC000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</p:grpSp>
        <p:cxnSp>
          <p:nvCxnSpPr>
            <p:cNvPr id="344" name="Straight Connector 343"/>
            <p:cNvCxnSpPr/>
            <p:nvPr/>
          </p:nvCxnSpPr>
          <p:spPr>
            <a:xfrm>
              <a:off x="2538404" y="2158748"/>
              <a:ext cx="209908" cy="0"/>
            </a:xfrm>
            <a:prstGeom prst="line">
              <a:avLst/>
            </a:prstGeom>
            <a:noFill/>
            <a:ln>
              <a:solidFill>
                <a:srgbClr val="FFC00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45" name="Straight Connector 344"/>
            <p:cNvCxnSpPr/>
            <p:nvPr/>
          </p:nvCxnSpPr>
          <p:spPr>
            <a:xfrm flipH="1" flipV="1">
              <a:off x="2722088" y="2047783"/>
              <a:ext cx="174059" cy="117944"/>
            </a:xfrm>
            <a:prstGeom prst="line">
              <a:avLst/>
            </a:prstGeom>
            <a:noFill/>
            <a:ln w="38100">
              <a:solidFill>
                <a:srgbClr val="92D050"/>
              </a:solidFill>
            </a:ln>
            <a:effectLst>
              <a:glow rad="139700">
                <a:schemeClr val="accent4">
                  <a:satMod val="175000"/>
                  <a:alpha val="40000"/>
                </a:schemeClr>
              </a:glow>
            </a:effectLst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46" name="Straight Connector 345"/>
            <p:cNvCxnSpPr/>
            <p:nvPr/>
          </p:nvCxnSpPr>
          <p:spPr>
            <a:xfrm>
              <a:off x="2847812" y="2159912"/>
              <a:ext cx="209908" cy="0"/>
            </a:xfrm>
            <a:prstGeom prst="line">
              <a:avLst/>
            </a:prstGeom>
            <a:noFill/>
            <a:ln>
              <a:solidFill>
                <a:srgbClr val="FFC00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47" name="Straight Connector 346"/>
            <p:cNvCxnSpPr/>
            <p:nvPr/>
          </p:nvCxnSpPr>
          <p:spPr>
            <a:xfrm flipV="1">
              <a:off x="1434143" y="2162145"/>
              <a:ext cx="1106685" cy="7867"/>
            </a:xfrm>
            <a:prstGeom prst="line">
              <a:avLst/>
            </a:prstGeom>
            <a:ln w="38100">
              <a:solidFill>
                <a:srgbClr val="FFFF0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48" name="Straight Connector 347"/>
            <p:cNvCxnSpPr/>
            <p:nvPr/>
          </p:nvCxnSpPr>
          <p:spPr>
            <a:xfrm>
              <a:off x="3057720" y="2153454"/>
              <a:ext cx="305792" cy="0"/>
            </a:xfrm>
            <a:prstGeom prst="line">
              <a:avLst/>
            </a:prstGeom>
            <a:ln w="38100">
              <a:solidFill>
                <a:srgbClr val="FFFF0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49" name="Straight Connector 348"/>
            <p:cNvCxnSpPr/>
            <p:nvPr/>
          </p:nvCxnSpPr>
          <p:spPr>
            <a:xfrm flipV="1">
              <a:off x="3036972" y="2334350"/>
              <a:ext cx="1122475" cy="1711"/>
            </a:xfrm>
            <a:prstGeom prst="line">
              <a:avLst/>
            </a:prstGeom>
            <a:ln w="38100">
              <a:solidFill>
                <a:srgbClr val="FFFF0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50" name="Straight Connector 349"/>
            <p:cNvCxnSpPr/>
            <p:nvPr/>
          </p:nvCxnSpPr>
          <p:spPr>
            <a:xfrm>
              <a:off x="2532992" y="2163033"/>
              <a:ext cx="0" cy="164586"/>
            </a:xfrm>
            <a:prstGeom prst="line">
              <a:avLst/>
            </a:prstGeom>
            <a:ln w="38100">
              <a:solidFill>
                <a:srgbClr val="FFFF0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grpSp>
          <p:nvGrpSpPr>
            <p:cNvPr id="351" name="Group 350"/>
            <p:cNvGrpSpPr/>
            <p:nvPr/>
          </p:nvGrpSpPr>
          <p:grpSpPr>
            <a:xfrm>
              <a:off x="2536580" y="1725606"/>
              <a:ext cx="519315" cy="6979"/>
              <a:chOff x="1285161" y="3455156"/>
              <a:chExt cx="1309494" cy="13648"/>
            </a:xfrm>
            <a:noFill/>
            <a:effectLst/>
          </p:grpSpPr>
          <p:cxnSp>
            <p:nvCxnSpPr>
              <p:cNvPr id="359" name="Straight Connector 358"/>
              <p:cNvCxnSpPr/>
              <p:nvPr/>
            </p:nvCxnSpPr>
            <p:spPr>
              <a:xfrm>
                <a:off x="1285161" y="3455156"/>
                <a:ext cx="529299" cy="0"/>
              </a:xfrm>
              <a:prstGeom prst="line">
                <a:avLst/>
              </a:prstGeom>
              <a:grpFill/>
              <a:ln>
                <a:solidFill>
                  <a:srgbClr val="FFC000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360" name="Straight Connector 359"/>
              <p:cNvCxnSpPr/>
              <p:nvPr/>
            </p:nvCxnSpPr>
            <p:spPr>
              <a:xfrm flipH="1">
                <a:off x="1608512" y="3468804"/>
                <a:ext cx="578726" cy="0"/>
              </a:xfrm>
              <a:prstGeom prst="line">
                <a:avLst/>
              </a:prstGeom>
              <a:grpFill/>
              <a:ln w="38100">
                <a:solidFill>
                  <a:srgbClr val="92D050"/>
                </a:solidFill>
              </a:ln>
              <a:effectLst>
                <a:glow rad="139700">
                  <a:schemeClr val="accent4">
                    <a:satMod val="175000"/>
                    <a:alpha val="40000"/>
                  </a:schemeClr>
                </a:glow>
              </a:effectLst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361" name="Straight Connector 360"/>
              <p:cNvCxnSpPr/>
              <p:nvPr/>
            </p:nvCxnSpPr>
            <p:spPr>
              <a:xfrm>
                <a:off x="2065356" y="3457431"/>
                <a:ext cx="529299" cy="0"/>
              </a:xfrm>
              <a:prstGeom prst="line">
                <a:avLst/>
              </a:prstGeom>
              <a:grpFill/>
              <a:ln>
                <a:solidFill>
                  <a:srgbClr val="FFC000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</p:grpSp>
        <p:cxnSp>
          <p:nvCxnSpPr>
            <p:cNvPr id="352" name="Straight Connector 351"/>
            <p:cNvCxnSpPr/>
            <p:nvPr/>
          </p:nvCxnSpPr>
          <p:spPr>
            <a:xfrm>
              <a:off x="2534581" y="1903579"/>
              <a:ext cx="209908" cy="0"/>
            </a:xfrm>
            <a:prstGeom prst="line">
              <a:avLst/>
            </a:prstGeom>
            <a:noFill/>
            <a:ln>
              <a:solidFill>
                <a:srgbClr val="FFC00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53" name="Straight Connector 352"/>
            <p:cNvCxnSpPr/>
            <p:nvPr/>
          </p:nvCxnSpPr>
          <p:spPr>
            <a:xfrm flipH="1" flipV="1">
              <a:off x="2704379" y="1802846"/>
              <a:ext cx="187946" cy="107712"/>
            </a:xfrm>
            <a:prstGeom prst="line">
              <a:avLst/>
            </a:prstGeom>
            <a:noFill/>
            <a:ln w="38100">
              <a:solidFill>
                <a:srgbClr val="92D050"/>
              </a:solidFill>
            </a:ln>
            <a:effectLst>
              <a:glow rad="139700">
                <a:schemeClr val="accent4">
                  <a:satMod val="175000"/>
                  <a:alpha val="40000"/>
                </a:schemeClr>
              </a:glow>
            </a:effectLst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54" name="Straight Connector 353"/>
            <p:cNvCxnSpPr/>
            <p:nvPr/>
          </p:nvCxnSpPr>
          <p:spPr>
            <a:xfrm>
              <a:off x="2843989" y="1904742"/>
              <a:ext cx="209908" cy="0"/>
            </a:xfrm>
            <a:prstGeom prst="line">
              <a:avLst/>
            </a:prstGeom>
            <a:noFill/>
            <a:ln>
              <a:solidFill>
                <a:srgbClr val="FFC00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55" name="Straight Connector 354"/>
            <p:cNvCxnSpPr/>
            <p:nvPr/>
          </p:nvCxnSpPr>
          <p:spPr>
            <a:xfrm>
              <a:off x="740184" y="3540537"/>
              <a:ext cx="3430247" cy="0"/>
            </a:xfrm>
            <a:prstGeom prst="line">
              <a:avLst/>
            </a:prstGeom>
            <a:ln w="38100">
              <a:solidFill>
                <a:srgbClr val="92D05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56" name="Straight Connector 355"/>
            <p:cNvCxnSpPr>
              <a:stCxn id="286" idx="4"/>
            </p:cNvCxnSpPr>
            <p:nvPr/>
          </p:nvCxnSpPr>
          <p:spPr>
            <a:xfrm>
              <a:off x="3361710" y="3419849"/>
              <a:ext cx="0" cy="120688"/>
            </a:xfrm>
            <a:prstGeom prst="line">
              <a:avLst/>
            </a:prstGeom>
            <a:ln w="38100">
              <a:solidFill>
                <a:srgbClr val="92D05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57" name="Oval 356"/>
            <p:cNvSpPr/>
            <p:nvPr/>
          </p:nvSpPr>
          <p:spPr>
            <a:xfrm>
              <a:off x="3987801" y="3144586"/>
              <a:ext cx="352841" cy="286396"/>
            </a:xfrm>
            <a:prstGeom prst="ellipse">
              <a:avLst/>
            </a:prstGeom>
            <a:solidFill>
              <a:srgbClr val="FF0000"/>
            </a:solidFill>
            <a:ln>
              <a:solidFill>
                <a:srgbClr val="FF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IN">
                <a:solidFill>
                  <a:schemeClr val="bg1"/>
                </a:solidFill>
              </a:endParaRPr>
            </a:p>
          </p:txBody>
        </p:sp>
        <p:cxnSp>
          <p:nvCxnSpPr>
            <p:cNvPr id="358" name="Straight Connector 357"/>
            <p:cNvCxnSpPr>
              <a:stCxn id="357" idx="4"/>
            </p:cNvCxnSpPr>
            <p:nvPr/>
          </p:nvCxnSpPr>
          <p:spPr>
            <a:xfrm>
              <a:off x="4164221" y="3430982"/>
              <a:ext cx="0" cy="120688"/>
            </a:xfrm>
            <a:prstGeom prst="line">
              <a:avLst/>
            </a:prstGeom>
            <a:ln w="38100">
              <a:solidFill>
                <a:srgbClr val="92D05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6" name="Straight Connector 245"/>
            <p:cNvCxnSpPr/>
            <p:nvPr/>
          </p:nvCxnSpPr>
          <p:spPr>
            <a:xfrm>
              <a:off x="3058587" y="1321440"/>
              <a:ext cx="305792" cy="0"/>
            </a:xfrm>
            <a:prstGeom prst="line">
              <a:avLst/>
            </a:prstGeom>
            <a:ln w="38100">
              <a:solidFill>
                <a:srgbClr val="FFFF0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grpSp>
        <p:nvGrpSpPr>
          <p:cNvPr id="7" name="Group 6"/>
          <p:cNvGrpSpPr/>
          <p:nvPr/>
        </p:nvGrpSpPr>
        <p:grpSpPr>
          <a:xfrm>
            <a:off x="4431147" y="2158258"/>
            <a:ext cx="3818517" cy="3138985"/>
            <a:chOff x="4431147" y="2158258"/>
            <a:chExt cx="3818517" cy="3138985"/>
          </a:xfrm>
        </p:grpSpPr>
        <p:sp>
          <p:nvSpPr>
            <p:cNvPr id="140" name="Rectangle 139"/>
            <p:cNvSpPr/>
            <p:nvPr/>
          </p:nvSpPr>
          <p:spPr>
            <a:xfrm flipH="1" flipV="1">
              <a:off x="5039673" y="2362222"/>
              <a:ext cx="301250" cy="134998"/>
            </a:xfrm>
            <a:prstGeom prst="rect">
              <a:avLst/>
            </a:prstGeom>
            <a:solidFill>
              <a:srgbClr val="92D050"/>
            </a:solidFill>
            <a:ln>
              <a:solidFill>
                <a:srgbClr val="FF0000"/>
              </a:solidFill>
            </a:ln>
            <a:effectLst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IN"/>
            </a:p>
          </p:txBody>
        </p:sp>
        <p:sp>
          <p:nvSpPr>
            <p:cNvPr id="142" name="Rectangle 141"/>
            <p:cNvSpPr/>
            <p:nvPr/>
          </p:nvSpPr>
          <p:spPr>
            <a:xfrm flipH="1" flipV="1">
              <a:off x="5039312" y="2761162"/>
              <a:ext cx="301250" cy="134998"/>
            </a:xfrm>
            <a:prstGeom prst="rect">
              <a:avLst/>
            </a:prstGeom>
            <a:solidFill>
              <a:srgbClr val="92D050"/>
            </a:solidFill>
            <a:ln>
              <a:solidFill>
                <a:srgbClr val="FF0000"/>
              </a:solidFill>
            </a:ln>
            <a:effectLst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IN"/>
            </a:p>
          </p:txBody>
        </p:sp>
        <p:sp>
          <p:nvSpPr>
            <p:cNvPr id="146" name="Rectangle 145"/>
            <p:cNvSpPr/>
            <p:nvPr/>
          </p:nvSpPr>
          <p:spPr>
            <a:xfrm flipH="1" flipV="1">
              <a:off x="5042339" y="3170452"/>
              <a:ext cx="301250" cy="134998"/>
            </a:xfrm>
            <a:prstGeom prst="rect">
              <a:avLst/>
            </a:prstGeom>
            <a:solidFill>
              <a:srgbClr val="92D050"/>
            </a:solidFill>
            <a:ln>
              <a:solidFill>
                <a:srgbClr val="FF0000"/>
              </a:solidFill>
            </a:ln>
            <a:effectLst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IN"/>
            </a:p>
          </p:txBody>
        </p:sp>
        <p:sp>
          <p:nvSpPr>
            <p:cNvPr id="147" name="Rectangle 146"/>
            <p:cNvSpPr/>
            <p:nvPr/>
          </p:nvSpPr>
          <p:spPr>
            <a:xfrm flipH="1" flipV="1">
              <a:off x="5036285" y="3617833"/>
              <a:ext cx="301250" cy="134998"/>
            </a:xfrm>
            <a:prstGeom prst="rect">
              <a:avLst/>
            </a:prstGeom>
            <a:solidFill>
              <a:srgbClr val="92D050"/>
            </a:solidFill>
            <a:ln>
              <a:solidFill>
                <a:srgbClr val="FF0000"/>
              </a:solidFill>
            </a:ln>
            <a:effectLst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IN"/>
            </a:p>
          </p:txBody>
        </p:sp>
        <p:sp>
          <p:nvSpPr>
            <p:cNvPr id="148" name="Rectangle 147"/>
            <p:cNvSpPr/>
            <p:nvPr/>
          </p:nvSpPr>
          <p:spPr>
            <a:xfrm flipH="1" flipV="1">
              <a:off x="5042339" y="4131104"/>
              <a:ext cx="301250" cy="134998"/>
            </a:xfrm>
            <a:prstGeom prst="rect">
              <a:avLst/>
            </a:prstGeom>
            <a:solidFill>
              <a:srgbClr val="92D050"/>
            </a:solidFill>
            <a:ln>
              <a:solidFill>
                <a:srgbClr val="FF0000"/>
              </a:solidFill>
            </a:ln>
            <a:effectLst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IN"/>
            </a:p>
          </p:txBody>
        </p:sp>
        <p:sp>
          <p:nvSpPr>
            <p:cNvPr id="149" name="Oval 148"/>
            <p:cNvSpPr/>
            <p:nvPr/>
          </p:nvSpPr>
          <p:spPr>
            <a:xfrm>
              <a:off x="7086870" y="4638830"/>
              <a:ext cx="352841" cy="286396"/>
            </a:xfrm>
            <a:prstGeom prst="ellipse">
              <a:avLst/>
            </a:prstGeom>
            <a:solidFill>
              <a:srgbClr val="FFFF00"/>
            </a:solidFill>
            <a:ln>
              <a:solidFill>
                <a:srgbClr val="FFFF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IN">
                <a:solidFill>
                  <a:schemeClr val="bg1"/>
                </a:solidFill>
              </a:endParaRPr>
            </a:p>
          </p:txBody>
        </p:sp>
        <p:cxnSp>
          <p:nvCxnSpPr>
            <p:cNvPr id="150" name="Elbow Connector 149"/>
            <p:cNvCxnSpPr>
              <a:stCxn id="140" idx="3"/>
            </p:cNvCxnSpPr>
            <p:nvPr/>
          </p:nvCxnSpPr>
          <p:spPr>
            <a:xfrm rot="10800000" flipV="1">
              <a:off x="4631666" y="2429721"/>
              <a:ext cx="408007" cy="2616193"/>
            </a:xfrm>
            <a:prstGeom prst="bentConnector2">
              <a:avLst/>
            </a:prstGeom>
            <a:ln>
              <a:solidFill>
                <a:srgbClr val="FFFF0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51" name="Straight Connector 150"/>
            <p:cNvCxnSpPr>
              <a:stCxn id="142" idx="3"/>
            </p:cNvCxnSpPr>
            <p:nvPr/>
          </p:nvCxnSpPr>
          <p:spPr>
            <a:xfrm flipH="1">
              <a:off x="4642829" y="2828661"/>
              <a:ext cx="396483" cy="7749"/>
            </a:xfrm>
            <a:prstGeom prst="line">
              <a:avLst/>
            </a:prstGeom>
            <a:ln>
              <a:solidFill>
                <a:srgbClr val="FFFF0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54" name="Straight Connector 153"/>
            <p:cNvCxnSpPr/>
            <p:nvPr/>
          </p:nvCxnSpPr>
          <p:spPr>
            <a:xfrm flipH="1">
              <a:off x="4642829" y="3256192"/>
              <a:ext cx="396483" cy="7749"/>
            </a:xfrm>
            <a:prstGeom prst="line">
              <a:avLst/>
            </a:prstGeom>
            <a:ln>
              <a:solidFill>
                <a:srgbClr val="FFFF0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58" name="Straight Connector 157"/>
            <p:cNvCxnSpPr/>
            <p:nvPr/>
          </p:nvCxnSpPr>
          <p:spPr>
            <a:xfrm flipH="1">
              <a:off x="4642829" y="3703623"/>
              <a:ext cx="396483" cy="7749"/>
            </a:xfrm>
            <a:prstGeom prst="line">
              <a:avLst/>
            </a:prstGeom>
            <a:ln>
              <a:solidFill>
                <a:srgbClr val="FFFF0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59" name="Straight Connector 158"/>
            <p:cNvCxnSpPr/>
            <p:nvPr/>
          </p:nvCxnSpPr>
          <p:spPr>
            <a:xfrm flipH="1">
              <a:off x="4645855" y="4204639"/>
              <a:ext cx="396483" cy="7749"/>
            </a:xfrm>
            <a:prstGeom prst="line">
              <a:avLst/>
            </a:prstGeom>
            <a:ln>
              <a:solidFill>
                <a:srgbClr val="FFFF0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60" name="Straight Connector 159"/>
            <p:cNvCxnSpPr/>
            <p:nvPr/>
          </p:nvCxnSpPr>
          <p:spPr>
            <a:xfrm flipH="1" flipV="1">
              <a:off x="5343590" y="4204639"/>
              <a:ext cx="2729654" cy="7339"/>
            </a:xfrm>
            <a:prstGeom prst="line">
              <a:avLst/>
            </a:prstGeom>
            <a:ln w="38100">
              <a:solidFill>
                <a:srgbClr val="FFFF0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161" name="Left Arrow 160"/>
            <p:cNvSpPr/>
            <p:nvPr/>
          </p:nvSpPr>
          <p:spPr>
            <a:xfrm>
              <a:off x="4727828" y="3214944"/>
              <a:ext cx="192940" cy="104993"/>
            </a:xfrm>
            <a:prstGeom prst="leftArrow">
              <a:avLst/>
            </a:prstGeom>
            <a:solidFill>
              <a:srgbClr val="FF5050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IN"/>
            </a:p>
          </p:txBody>
        </p:sp>
        <p:sp>
          <p:nvSpPr>
            <p:cNvPr id="162" name="Left Arrow 161"/>
            <p:cNvSpPr/>
            <p:nvPr/>
          </p:nvSpPr>
          <p:spPr>
            <a:xfrm flipH="1">
              <a:off x="5453527" y="2334464"/>
              <a:ext cx="192940" cy="186263"/>
            </a:xfrm>
            <a:prstGeom prst="leftArrow">
              <a:avLst/>
            </a:prstGeom>
            <a:solidFill>
              <a:srgbClr val="FF5050"/>
            </a:solidFill>
            <a:ln>
              <a:solidFill>
                <a:srgbClr val="FF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IN"/>
            </a:p>
          </p:txBody>
        </p:sp>
        <p:sp>
          <p:nvSpPr>
            <p:cNvPr id="163" name="Left Arrow 162"/>
            <p:cNvSpPr/>
            <p:nvPr/>
          </p:nvSpPr>
          <p:spPr>
            <a:xfrm flipH="1">
              <a:off x="5446206" y="2737814"/>
              <a:ext cx="192940" cy="186263"/>
            </a:xfrm>
            <a:prstGeom prst="leftArrow">
              <a:avLst/>
            </a:prstGeom>
            <a:solidFill>
              <a:srgbClr val="FF5050"/>
            </a:solidFill>
            <a:ln>
              <a:solidFill>
                <a:srgbClr val="FF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IN"/>
            </a:p>
          </p:txBody>
        </p:sp>
        <p:sp>
          <p:nvSpPr>
            <p:cNvPr id="164" name="Left Arrow 163"/>
            <p:cNvSpPr/>
            <p:nvPr/>
          </p:nvSpPr>
          <p:spPr>
            <a:xfrm>
              <a:off x="4736972" y="3663134"/>
              <a:ext cx="192940" cy="104993"/>
            </a:xfrm>
            <a:prstGeom prst="leftArrow">
              <a:avLst/>
            </a:prstGeom>
            <a:solidFill>
              <a:srgbClr val="FF5050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IN"/>
            </a:p>
          </p:txBody>
        </p:sp>
        <p:cxnSp>
          <p:nvCxnSpPr>
            <p:cNvPr id="165" name="Straight Connector 164"/>
            <p:cNvCxnSpPr/>
            <p:nvPr/>
          </p:nvCxnSpPr>
          <p:spPr>
            <a:xfrm flipV="1">
              <a:off x="4513831" y="5045914"/>
              <a:ext cx="117834" cy="52950"/>
            </a:xfrm>
            <a:prstGeom prst="line">
              <a:avLst/>
            </a:prstGeom>
            <a:ln w="38100">
              <a:solidFill>
                <a:srgbClr val="92D050"/>
              </a:solidFill>
            </a:ln>
            <a:effectLst>
              <a:glow rad="101600">
                <a:schemeClr val="accent1">
                  <a:satMod val="175000"/>
                  <a:alpha val="40000"/>
                </a:schemeClr>
              </a:glow>
            </a:effectLst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66" name="Straight Connector 165"/>
            <p:cNvCxnSpPr/>
            <p:nvPr/>
          </p:nvCxnSpPr>
          <p:spPr>
            <a:xfrm>
              <a:off x="4463809" y="5255369"/>
              <a:ext cx="108744" cy="0"/>
            </a:xfrm>
            <a:prstGeom prst="line">
              <a:avLst/>
            </a:prstGeom>
            <a:ln w="38100">
              <a:solidFill>
                <a:srgbClr val="92D050"/>
              </a:solidFill>
            </a:ln>
            <a:effectLst>
              <a:glow rad="101600">
                <a:schemeClr val="accent1">
                  <a:satMod val="175000"/>
                  <a:alpha val="40000"/>
                </a:schemeClr>
              </a:glow>
            </a:effectLst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67" name="Straight Connector 166"/>
            <p:cNvCxnSpPr/>
            <p:nvPr/>
          </p:nvCxnSpPr>
          <p:spPr>
            <a:xfrm>
              <a:off x="4463809" y="5255369"/>
              <a:ext cx="108744" cy="0"/>
            </a:xfrm>
            <a:prstGeom prst="line">
              <a:avLst/>
            </a:prstGeom>
            <a:ln w="38100">
              <a:solidFill>
                <a:srgbClr val="92D050"/>
              </a:solidFill>
            </a:ln>
            <a:effectLst>
              <a:glow rad="101600">
                <a:schemeClr val="accent1">
                  <a:satMod val="175000"/>
                  <a:alpha val="40000"/>
                </a:schemeClr>
              </a:glow>
            </a:effectLst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70" name="Straight Connector 169"/>
            <p:cNvCxnSpPr/>
            <p:nvPr/>
          </p:nvCxnSpPr>
          <p:spPr>
            <a:xfrm>
              <a:off x="4431147" y="5210836"/>
              <a:ext cx="173079" cy="2436"/>
            </a:xfrm>
            <a:prstGeom prst="line">
              <a:avLst/>
            </a:prstGeom>
            <a:ln w="38100">
              <a:solidFill>
                <a:srgbClr val="92D050"/>
              </a:solidFill>
            </a:ln>
            <a:effectLst>
              <a:glow rad="101600">
                <a:schemeClr val="accent1">
                  <a:satMod val="175000"/>
                  <a:alpha val="40000"/>
                </a:schemeClr>
              </a:glow>
            </a:effectLst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71" name="Straight Connector 170"/>
            <p:cNvCxnSpPr/>
            <p:nvPr/>
          </p:nvCxnSpPr>
          <p:spPr>
            <a:xfrm>
              <a:off x="4490995" y="5297243"/>
              <a:ext cx="56484" cy="0"/>
            </a:xfrm>
            <a:prstGeom prst="line">
              <a:avLst/>
            </a:prstGeom>
            <a:ln w="38100">
              <a:solidFill>
                <a:srgbClr val="92D050"/>
              </a:solidFill>
            </a:ln>
            <a:effectLst>
              <a:glow rad="101600">
                <a:schemeClr val="accent1">
                  <a:satMod val="175000"/>
                  <a:alpha val="40000"/>
                </a:schemeClr>
              </a:glow>
            </a:effectLst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72" name="Straight Connector 171"/>
            <p:cNvCxnSpPr/>
            <p:nvPr/>
          </p:nvCxnSpPr>
          <p:spPr>
            <a:xfrm flipV="1">
              <a:off x="4517686" y="5109776"/>
              <a:ext cx="473" cy="186993"/>
            </a:xfrm>
            <a:prstGeom prst="line">
              <a:avLst/>
            </a:prstGeom>
            <a:ln w="38100">
              <a:solidFill>
                <a:srgbClr val="92D050"/>
              </a:solidFill>
            </a:ln>
            <a:effectLst>
              <a:glow rad="101600">
                <a:schemeClr val="accent1">
                  <a:satMod val="175000"/>
                  <a:alpha val="40000"/>
                </a:schemeClr>
              </a:glow>
            </a:effectLst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173" name="Rectangle 172"/>
            <p:cNvSpPr/>
            <p:nvPr/>
          </p:nvSpPr>
          <p:spPr>
            <a:xfrm flipH="1" flipV="1">
              <a:off x="5032400" y="4453281"/>
              <a:ext cx="301250" cy="134998"/>
            </a:xfrm>
            <a:prstGeom prst="rect">
              <a:avLst/>
            </a:prstGeom>
            <a:solidFill>
              <a:srgbClr val="92D050"/>
            </a:solidFill>
            <a:ln>
              <a:solidFill>
                <a:srgbClr val="FF0000"/>
              </a:solidFill>
            </a:ln>
            <a:effectLst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IN"/>
            </a:p>
          </p:txBody>
        </p:sp>
        <p:cxnSp>
          <p:nvCxnSpPr>
            <p:cNvPr id="177" name="Straight Connector 176"/>
            <p:cNvCxnSpPr/>
            <p:nvPr/>
          </p:nvCxnSpPr>
          <p:spPr>
            <a:xfrm flipH="1">
              <a:off x="4635917" y="4526816"/>
              <a:ext cx="396483" cy="7749"/>
            </a:xfrm>
            <a:prstGeom prst="line">
              <a:avLst/>
            </a:prstGeom>
            <a:ln>
              <a:solidFill>
                <a:srgbClr val="FFFF0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78" name="Straight Connector 177"/>
            <p:cNvCxnSpPr/>
            <p:nvPr/>
          </p:nvCxnSpPr>
          <p:spPr>
            <a:xfrm flipH="1" flipV="1">
              <a:off x="5333651" y="4526816"/>
              <a:ext cx="1935964" cy="3815"/>
            </a:xfrm>
            <a:prstGeom prst="line">
              <a:avLst/>
            </a:prstGeom>
            <a:ln w="38100">
              <a:solidFill>
                <a:srgbClr val="FFFF0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179" name="Left Arrow 178"/>
            <p:cNvSpPr/>
            <p:nvPr/>
          </p:nvSpPr>
          <p:spPr>
            <a:xfrm>
              <a:off x="4731589" y="4479908"/>
              <a:ext cx="192940" cy="104993"/>
            </a:xfrm>
            <a:prstGeom prst="leftArrow">
              <a:avLst/>
            </a:prstGeom>
            <a:solidFill>
              <a:srgbClr val="FF5050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IN"/>
            </a:p>
          </p:txBody>
        </p:sp>
        <p:sp>
          <p:nvSpPr>
            <p:cNvPr id="180" name="Left Arrow 179"/>
            <p:cNvSpPr/>
            <p:nvPr/>
          </p:nvSpPr>
          <p:spPr>
            <a:xfrm flipH="1">
              <a:off x="5452530" y="4148647"/>
              <a:ext cx="192940" cy="104993"/>
            </a:xfrm>
            <a:prstGeom prst="leftArrow">
              <a:avLst/>
            </a:prstGeom>
            <a:solidFill>
              <a:srgbClr val="FF5050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IN"/>
            </a:p>
          </p:txBody>
        </p:sp>
        <p:grpSp>
          <p:nvGrpSpPr>
            <p:cNvPr id="181" name="Group 180"/>
            <p:cNvGrpSpPr/>
            <p:nvPr/>
          </p:nvGrpSpPr>
          <p:grpSpPr>
            <a:xfrm>
              <a:off x="6439408" y="2411296"/>
              <a:ext cx="520106" cy="6979"/>
              <a:chOff x="1285161" y="3455156"/>
              <a:chExt cx="1309494" cy="13648"/>
            </a:xfrm>
            <a:noFill/>
            <a:effectLst/>
          </p:grpSpPr>
          <p:cxnSp>
            <p:nvCxnSpPr>
              <p:cNvPr id="262" name="Straight Connector 261"/>
              <p:cNvCxnSpPr/>
              <p:nvPr/>
            </p:nvCxnSpPr>
            <p:spPr>
              <a:xfrm>
                <a:off x="1285161" y="3455156"/>
                <a:ext cx="529299" cy="0"/>
              </a:xfrm>
              <a:prstGeom prst="line">
                <a:avLst/>
              </a:prstGeom>
              <a:grpFill/>
              <a:ln>
                <a:solidFill>
                  <a:srgbClr val="FFC000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263" name="Straight Connector 262"/>
              <p:cNvCxnSpPr/>
              <p:nvPr/>
            </p:nvCxnSpPr>
            <p:spPr>
              <a:xfrm flipH="1">
                <a:off x="1608512" y="3468804"/>
                <a:ext cx="578726" cy="0"/>
              </a:xfrm>
              <a:prstGeom prst="line">
                <a:avLst/>
              </a:prstGeom>
              <a:grpFill/>
              <a:ln w="38100">
                <a:solidFill>
                  <a:srgbClr val="92D050"/>
                </a:solidFill>
              </a:ln>
              <a:effectLst>
                <a:glow rad="139700">
                  <a:schemeClr val="accent4">
                    <a:satMod val="175000"/>
                    <a:alpha val="40000"/>
                  </a:schemeClr>
                </a:glow>
              </a:effectLst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264" name="Straight Connector 263"/>
              <p:cNvCxnSpPr/>
              <p:nvPr/>
            </p:nvCxnSpPr>
            <p:spPr>
              <a:xfrm>
                <a:off x="2065356" y="3457431"/>
                <a:ext cx="529299" cy="0"/>
              </a:xfrm>
              <a:prstGeom prst="line">
                <a:avLst/>
              </a:prstGeom>
              <a:grpFill/>
              <a:ln>
                <a:solidFill>
                  <a:srgbClr val="FFC000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</p:grpSp>
        <p:cxnSp>
          <p:nvCxnSpPr>
            <p:cNvPr id="182" name="Straight Connector 181"/>
            <p:cNvCxnSpPr/>
            <p:nvPr/>
          </p:nvCxnSpPr>
          <p:spPr>
            <a:xfrm>
              <a:off x="6446866" y="2596575"/>
              <a:ext cx="210228" cy="0"/>
            </a:xfrm>
            <a:prstGeom prst="line">
              <a:avLst/>
            </a:prstGeom>
            <a:noFill/>
            <a:ln>
              <a:solidFill>
                <a:srgbClr val="FFC00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3" name="Straight Connector 182"/>
            <p:cNvCxnSpPr/>
            <p:nvPr/>
          </p:nvCxnSpPr>
          <p:spPr>
            <a:xfrm flipH="1" flipV="1">
              <a:off x="6616921" y="2495842"/>
              <a:ext cx="188232" cy="107712"/>
            </a:xfrm>
            <a:prstGeom prst="line">
              <a:avLst/>
            </a:prstGeom>
            <a:noFill/>
            <a:ln w="38100">
              <a:solidFill>
                <a:srgbClr val="92D050"/>
              </a:solidFill>
            </a:ln>
            <a:effectLst>
              <a:glow rad="139700">
                <a:schemeClr val="accent4">
                  <a:satMod val="175000"/>
                  <a:alpha val="40000"/>
                </a:schemeClr>
              </a:glow>
            </a:effectLst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4" name="Straight Connector 183"/>
            <p:cNvCxnSpPr/>
            <p:nvPr/>
          </p:nvCxnSpPr>
          <p:spPr>
            <a:xfrm>
              <a:off x="6756745" y="2597738"/>
              <a:ext cx="210228" cy="0"/>
            </a:xfrm>
            <a:prstGeom prst="line">
              <a:avLst/>
            </a:prstGeom>
            <a:noFill/>
            <a:ln>
              <a:solidFill>
                <a:srgbClr val="FFC00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5" name="Straight Connector 184"/>
            <p:cNvCxnSpPr>
              <a:stCxn id="140" idx="1"/>
            </p:cNvCxnSpPr>
            <p:nvPr/>
          </p:nvCxnSpPr>
          <p:spPr>
            <a:xfrm flipV="1">
              <a:off x="5340923" y="2421853"/>
              <a:ext cx="1108370" cy="7867"/>
            </a:xfrm>
            <a:prstGeom prst="line">
              <a:avLst/>
            </a:prstGeom>
            <a:ln w="38100">
              <a:solidFill>
                <a:srgbClr val="FFFF0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6" name="Straight Connector 185"/>
            <p:cNvCxnSpPr/>
            <p:nvPr/>
          </p:nvCxnSpPr>
          <p:spPr>
            <a:xfrm>
              <a:off x="6446866" y="2429721"/>
              <a:ext cx="0" cy="164586"/>
            </a:xfrm>
            <a:prstGeom prst="line">
              <a:avLst/>
            </a:prstGeom>
            <a:ln w="38100">
              <a:solidFill>
                <a:srgbClr val="FFFF0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7" name="Straight Connector 186"/>
            <p:cNvCxnSpPr>
              <a:endCxn id="149" idx="0"/>
            </p:cNvCxnSpPr>
            <p:nvPr/>
          </p:nvCxnSpPr>
          <p:spPr>
            <a:xfrm flipH="1">
              <a:off x="7263291" y="2158258"/>
              <a:ext cx="29827" cy="2480572"/>
            </a:xfrm>
            <a:prstGeom prst="line">
              <a:avLst/>
            </a:prstGeom>
            <a:ln w="57150">
              <a:solidFill>
                <a:srgbClr val="FFFF0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9" name="Straight Connector 188"/>
            <p:cNvCxnSpPr/>
            <p:nvPr/>
          </p:nvCxnSpPr>
          <p:spPr>
            <a:xfrm>
              <a:off x="6966971" y="2413162"/>
              <a:ext cx="306258" cy="0"/>
            </a:xfrm>
            <a:prstGeom prst="line">
              <a:avLst/>
            </a:prstGeom>
            <a:ln w="38100">
              <a:solidFill>
                <a:srgbClr val="FFFF0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90" name="Straight Connector 189"/>
            <p:cNvCxnSpPr>
              <a:endCxn id="251" idx="0"/>
            </p:cNvCxnSpPr>
            <p:nvPr/>
          </p:nvCxnSpPr>
          <p:spPr>
            <a:xfrm flipH="1">
              <a:off x="8073243" y="2159421"/>
              <a:ext cx="17613" cy="2490542"/>
            </a:xfrm>
            <a:prstGeom prst="line">
              <a:avLst/>
            </a:prstGeom>
            <a:ln w="57150">
              <a:solidFill>
                <a:srgbClr val="FFFF0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91" name="Straight Connector 190"/>
            <p:cNvCxnSpPr/>
            <p:nvPr/>
          </p:nvCxnSpPr>
          <p:spPr>
            <a:xfrm flipV="1">
              <a:off x="6946193" y="2591255"/>
              <a:ext cx="1127051" cy="4513"/>
            </a:xfrm>
            <a:prstGeom prst="line">
              <a:avLst/>
            </a:prstGeom>
            <a:ln w="38100">
              <a:solidFill>
                <a:srgbClr val="FFFF0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grpSp>
          <p:nvGrpSpPr>
            <p:cNvPr id="192" name="Group 191"/>
            <p:cNvGrpSpPr/>
            <p:nvPr/>
          </p:nvGrpSpPr>
          <p:grpSpPr>
            <a:xfrm>
              <a:off x="6436927" y="2986267"/>
              <a:ext cx="520106" cy="6979"/>
              <a:chOff x="1285161" y="3455156"/>
              <a:chExt cx="1309494" cy="13648"/>
            </a:xfrm>
            <a:noFill/>
            <a:effectLst/>
          </p:grpSpPr>
          <p:cxnSp>
            <p:nvCxnSpPr>
              <p:cNvPr id="259" name="Straight Connector 258"/>
              <p:cNvCxnSpPr/>
              <p:nvPr/>
            </p:nvCxnSpPr>
            <p:spPr>
              <a:xfrm>
                <a:off x="1285161" y="3455156"/>
                <a:ext cx="529299" cy="0"/>
              </a:xfrm>
              <a:prstGeom prst="line">
                <a:avLst/>
              </a:prstGeom>
              <a:grpFill/>
              <a:ln>
                <a:solidFill>
                  <a:srgbClr val="FFC000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260" name="Straight Connector 259"/>
              <p:cNvCxnSpPr/>
              <p:nvPr/>
            </p:nvCxnSpPr>
            <p:spPr>
              <a:xfrm flipH="1">
                <a:off x="1608512" y="3468804"/>
                <a:ext cx="578726" cy="0"/>
              </a:xfrm>
              <a:prstGeom prst="line">
                <a:avLst/>
              </a:prstGeom>
              <a:grpFill/>
              <a:ln w="38100">
                <a:solidFill>
                  <a:srgbClr val="92D050"/>
                </a:solidFill>
              </a:ln>
              <a:effectLst>
                <a:glow rad="139700">
                  <a:schemeClr val="accent4">
                    <a:satMod val="175000"/>
                    <a:alpha val="40000"/>
                  </a:schemeClr>
                </a:glow>
              </a:effectLst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261" name="Straight Connector 260"/>
              <p:cNvCxnSpPr/>
              <p:nvPr/>
            </p:nvCxnSpPr>
            <p:spPr>
              <a:xfrm>
                <a:off x="2065356" y="3457431"/>
                <a:ext cx="529299" cy="0"/>
              </a:xfrm>
              <a:prstGeom prst="line">
                <a:avLst/>
              </a:prstGeom>
              <a:grpFill/>
              <a:ln>
                <a:solidFill>
                  <a:srgbClr val="FFC000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</p:grpSp>
        <p:cxnSp>
          <p:nvCxnSpPr>
            <p:cNvPr id="193" name="Straight Connector 192"/>
            <p:cNvCxnSpPr/>
            <p:nvPr/>
          </p:nvCxnSpPr>
          <p:spPr>
            <a:xfrm>
              <a:off x="6436927" y="2817396"/>
              <a:ext cx="210228" cy="0"/>
            </a:xfrm>
            <a:prstGeom prst="line">
              <a:avLst/>
            </a:prstGeom>
            <a:noFill/>
            <a:ln>
              <a:solidFill>
                <a:srgbClr val="FFC00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94" name="Straight Connector 193"/>
            <p:cNvCxnSpPr/>
            <p:nvPr/>
          </p:nvCxnSpPr>
          <p:spPr>
            <a:xfrm flipH="1" flipV="1">
              <a:off x="6609410" y="2740452"/>
              <a:ext cx="185805" cy="83923"/>
            </a:xfrm>
            <a:prstGeom prst="line">
              <a:avLst/>
            </a:prstGeom>
            <a:noFill/>
            <a:ln w="38100">
              <a:solidFill>
                <a:srgbClr val="92D050"/>
              </a:solidFill>
            </a:ln>
            <a:effectLst>
              <a:glow rad="139700">
                <a:schemeClr val="accent4">
                  <a:satMod val="175000"/>
                  <a:alpha val="40000"/>
                </a:schemeClr>
              </a:glow>
            </a:effectLst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03" name="Straight Connector 202"/>
            <p:cNvCxnSpPr/>
            <p:nvPr/>
          </p:nvCxnSpPr>
          <p:spPr>
            <a:xfrm>
              <a:off x="6746806" y="2818560"/>
              <a:ext cx="210228" cy="0"/>
            </a:xfrm>
            <a:prstGeom prst="line">
              <a:avLst/>
            </a:prstGeom>
            <a:noFill/>
            <a:ln>
              <a:solidFill>
                <a:srgbClr val="FFC00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04" name="Straight Connector 203"/>
            <p:cNvCxnSpPr/>
            <p:nvPr/>
          </p:nvCxnSpPr>
          <p:spPr>
            <a:xfrm flipV="1">
              <a:off x="5330985" y="2820793"/>
              <a:ext cx="1108370" cy="7867"/>
            </a:xfrm>
            <a:prstGeom prst="line">
              <a:avLst/>
            </a:prstGeom>
            <a:ln w="38100">
              <a:solidFill>
                <a:srgbClr val="FFFF0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05" name="Straight Connector 204"/>
            <p:cNvCxnSpPr/>
            <p:nvPr/>
          </p:nvCxnSpPr>
          <p:spPr>
            <a:xfrm>
              <a:off x="6436927" y="2828661"/>
              <a:ext cx="0" cy="164586"/>
            </a:xfrm>
            <a:prstGeom prst="line">
              <a:avLst/>
            </a:prstGeom>
            <a:ln w="38100">
              <a:solidFill>
                <a:srgbClr val="FFFF0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06" name="Straight Connector 205"/>
            <p:cNvCxnSpPr/>
            <p:nvPr/>
          </p:nvCxnSpPr>
          <p:spPr>
            <a:xfrm>
              <a:off x="6936254" y="2994708"/>
              <a:ext cx="1145796" cy="543"/>
            </a:xfrm>
            <a:prstGeom prst="line">
              <a:avLst/>
            </a:prstGeom>
            <a:ln w="38100">
              <a:solidFill>
                <a:srgbClr val="FFFF0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07" name="Straight Connector 206"/>
            <p:cNvCxnSpPr/>
            <p:nvPr/>
          </p:nvCxnSpPr>
          <p:spPr>
            <a:xfrm flipV="1">
              <a:off x="5337307" y="3240670"/>
              <a:ext cx="1108370" cy="7867"/>
            </a:xfrm>
            <a:prstGeom prst="line">
              <a:avLst/>
            </a:prstGeom>
            <a:ln w="38100">
              <a:solidFill>
                <a:srgbClr val="FFFF0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08" name="Straight Connector 207"/>
            <p:cNvCxnSpPr/>
            <p:nvPr/>
          </p:nvCxnSpPr>
          <p:spPr>
            <a:xfrm>
              <a:off x="6963357" y="3231979"/>
              <a:ext cx="306258" cy="0"/>
            </a:xfrm>
            <a:prstGeom prst="line">
              <a:avLst/>
            </a:prstGeom>
            <a:ln w="38100">
              <a:solidFill>
                <a:srgbClr val="FFFF0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0" name="Straight Connector 209"/>
            <p:cNvCxnSpPr/>
            <p:nvPr/>
          </p:nvCxnSpPr>
          <p:spPr>
            <a:xfrm flipV="1">
              <a:off x="6942577" y="3409018"/>
              <a:ext cx="1119666" cy="5567"/>
            </a:xfrm>
            <a:prstGeom prst="line">
              <a:avLst/>
            </a:prstGeom>
            <a:ln w="38100">
              <a:solidFill>
                <a:srgbClr val="FFFF0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1" name="Straight Connector 210"/>
            <p:cNvCxnSpPr/>
            <p:nvPr/>
          </p:nvCxnSpPr>
          <p:spPr>
            <a:xfrm>
              <a:off x="6437830" y="3241558"/>
              <a:ext cx="0" cy="164586"/>
            </a:xfrm>
            <a:prstGeom prst="line">
              <a:avLst/>
            </a:prstGeom>
            <a:ln w="38100">
              <a:solidFill>
                <a:srgbClr val="FFFF0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grpSp>
          <p:nvGrpSpPr>
            <p:cNvPr id="212" name="Group 211"/>
            <p:cNvGrpSpPr/>
            <p:nvPr/>
          </p:nvGrpSpPr>
          <p:grpSpPr>
            <a:xfrm>
              <a:off x="6438731" y="3832997"/>
              <a:ext cx="520106" cy="6979"/>
              <a:chOff x="1285161" y="3455156"/>
              <a:chExt cx="1309494" cy="13648"/>
            </a:xfrm>
            <a:noFill/>
            <a:effectLst/>
          </p:grpSpPr>
          <p:cxnSp>
            <p:nvCxnSpPr>
              <p:cNvPr id="256" name="Straight Connector 255"/>
              <p:cNvCxnSpPr/>
              <p:nvPr/>
            </p:nvCxnSpPr>
            <p:spPr>
              <a:xfrm>
                <a:off x="1285161" y="3455156"/>
                <a:ext cx="529299" cy="0"/>
              </a:xfrm>
              <a:prstGeom prst="line">
                <a:avLst/>
              </a:prstGeom>
              <a:grpFill/>
              <a:ln>
                <a:solidFill>
                  <a:srgbClr val="FFC000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257" name="Straight Connector 256"/>
              <p:cNvCxnSpPr/>
              <p:nvPr/>
            </p:nvCxnSpPr>
            <p:spPr>
              <a:xfrm flipH="1">
                <a:off x="1608512" y="3468804"/>
                <a:ext cx="578726" cy="0"/>
              </a:xfrm>
              <a:prstGeom prst="line">
                <a:avLst/>
              </a:prstGeom>
              <a:grpFill/>
              <a:ln w="38100">
                <a:solidFill>
                  <a:srgbClr val="92D050"/>
                </a:solidFill>
              </a:ln>
              <a:effectLst>
                <a:glow rad="139700">
                  <a:schemeClr val="accent4">
                    <a:satMod val="175000"/>
                    <a:alpha val="40000"/>
                  </a:schemeClr>
                </a:glow>
              </a:effectLst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258" name="Straight Connector 257"/>
              <p:cNvCxnSpPr/>
              <p:nvPr/>
            </p:nvCxnSpPr>
            <p:spPr>
              <a:xfrm>
                <a:off x="2065356" y="3457431"/>
                <a:ext cx="529299" cy="0"/>
              </a:xfrm>
              <a:prstGeom prst="line">
                <a:avLst/>
              </a:prstGeom>
              <a:grpFill/>
              <a:ln>
                <a:solidFill>
                  <a:srgbClr val="FFC000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</p:grpSp>
        <p:cxnSp>
          <p:nvCxnSpPr>
            <p:cNvPr id="213" name="Straight Connector 212"/>
            <p:cNvCxnSpPr/>
            <p:nvPr/>
          </p:nvCxnSpPr>
          <p:spPr>
            <a:xfrm>
              <a:off x="6438731" y="3664125"/>
              <a:ext cx="210228" cy="0"/>
            </a:xfrm>
            <a:prstGeom prst="line">
              <a:avLst/>
            </a:prstGeom>
            <a:noFill/>
            <a:ln>
              <a:solidFill>
                <a:srgbClr val="FFC00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4" name="Straight Connector 213"/>
            <p:cNvCxnSpPr/>
            <p:nvPr/>
          </p:nvCxnSpPr>
          <p:spPr>
            <a:xfrm flipH="1" flipV="1">
              <a:off x="6622695" y="3553160"/>
              <a:ext cx="174324" cy="117944"/>
            </a:xfrm>
            <a:prstGeom prst="line">
              <a:avLst/>
            </a:prstGeom>
            <a:noFill/>
            <a:ln w="38100">
              <a:solidFill>
                <a:srgbClr val="92D050"/>
              </a:solidFill>
            </a:ln>
            <a:effectLst>
              <a:glow rad="139700">
                <a:schemeClr val="accent4">
                  <a:satMod val="175000"/>
                  <a:alpha val="40000"/>
                </a:schemeClr>
              </a:glow>
            </a:effectLst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5" name="Straight Connector 214"/>
            <p:cNvCxnSpPr/>
            <p:nvPr/>
          </p:nvCxnSpPr>
          <p:spPr>
            <a:xfrm>
              <a:off x="6748610" y="3665289"/>
              <a:ext cx="210228" cy="0"/>
            </a:xfrm>
            <a:prstGeom prst="line">
              <a:avLst/>
            </a:prstGeom>
            <a:noFill/>
            <a:ln>
              <a:solidFill>
                <a:srgbClr val="FFC00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6" name="Straight Connector 215"/>
            <p:cNvCxnSpPr/>
            <p:nvPr/>
          </p:nvCxnSpPr>
          <p:spPr>
            <a:xfrm flipV="1">
              <a:off x="5332789" y="3667522"/>
              <a:ext cx="1108370" cy="7867"/>
            </a:xfrm>
            <a:prstGeom prst="line">
              <a:avLst/>
            </a:prstGeom>
            <a:ln w="38100">
              <a:solidFill>
                <a:srgbClr val="FFFF0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8" name="Straight Connector 217"/>
            <p:cNvCxnSpPr/>
            <p:nvPr/>
          </p:nvCxnSpPr>
          <p:spPr>
            <a:xfrm>
              <a:off x="6958838" y="3658831"/>
              <a:ext cx="306258" cy="0"/>
            </a:xfrm>
            <a:prstGeom prst="line">
              <a:avLst/>
            </a:prstGeom>
            <a:ln w="38100">
              <a:solidFill>
                <a:srgbClr val="FFFF0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2" name="Straight Connector 221"/>
            <p:cNvCxnSpPr/>
            <p:nvPr/>
          </p:nvCxnSpPr>
          <p:spPr>
            <a:xfrm flipV="1">
              <a:off x="6938058" y="3839727"/>
              <a:ext cx="1124184" cy="1711"/>
            </a:xfrm>
            <a:prstGeom prst="line">
              <a:avLst/>
            </a:prstGeom>
            <a:ln w="38100">
              <a:solidFill>
                <a:srgbClr val="FFFF0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9" name="Straight Connector 228"/>
            <p:cNvCxnSpPr/>
            <p:nvPr/>
          </p:nvCxnSpPr>
          <p:spPr>
            <a:xfrm>
              <a:off x="6433311" y="3668410"/>
              <a:ext cx="0" cy="164586"/>
            </a:xfrm>
            <a:prstGeom prst="line">
              <a:avLst/>
            </a:prstGeom>
            <a:ln w="38100">
              <a:solidFill>
                <a:srgbClr val="FFFF0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grpSp>
          <p:nvGrpSpPr>
            <p:cNvPr id="233" name="Group 232"/>
            <p:cNvGrpSpPr/>
            <p:nvPr/>
          </p:nvGrpSpPr>
          <p:grpSpPr>
            <a:xfrm>
              <a:off x="6436905" y="3230983"/>
              <a:ext cx="520106" cy="6979"/>
              <a:chOff x="1285161" y="3455156"/>
              <a:chExt cx="1309494" cy="13648"/>
            </a:xfrm>
            <a:noFill/>
            <a:effectLst/>
          </p:grpSpPr>
          <p:cxnSp>
            <p:nvCxnSpPr>
              <p:cNvPr id="253" name="Straight Connector 252"/>
              <p:cNvCxnSpPr/>
              <p:nvPr/>
            </p:nvCxnSpPr>
            <p:spPr>
              <a:xfrm>
                <a:off x="1285161" y="3455156"/>
                <a:ext cx="529299" cy="0"/>
              </a:xfrm>
              <a:prstGeom prst="line">
                <a:avLst/>
              </a:prstGeom>
              <a:grpFill/>
              <a:ln>
                <a:solidFill>
                  <a:srgbClr val="FFC000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254" name="Straight Connector 253"/>
              <p:cNvCxnSpPr/>
              <p:nvPr/>
            </p:nvCxnSpPr>
            <p:spPr>
              <a:xfrm flipH="1">
                <a:off x="1608512" y="3468804"/>
                <a:ext cx="578726" cy="0"/>
              </a:xfrm>
              <a:prstGeom prst="line">
                <a:avLst/>
              </a:prstGeom>
              <a:grpFill/>
              <a:ln w="38100">
                <a:solidFill>
                  <a:srgbClr val="92D050"/>
                </a:solidFill>
              </a:ln>
              <a:effectLst>
                <a:glow rad="139700">
                  <a:schemeClr val="accent4">
                    <a:satMod val="175000"/>
                    <a:alpha val="40000"/>
                  </a:schemeClr>
                </a:glow>
              </a:effectLst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255" name="Straight Connector 254"/>
              <p:cNvCxnSpPr/>
              <p:nvPr/>
            </p:nvCxnSpPr>
            <p:spPr>
              <a:xfrm>
                <a:off x="2065356" y="3457431"/>
                <a:ext cx="529299" cy="0"/>
              </a:xfrm>
              <a:prstGeom prst="line">
                <a:avLst/>
              </a:prstGeom>
              <a:grpFill/>
              <a:ln>
                <a:solidFill>
                  <a:srgbClr val="FFC000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</p:grpSp>
        <p:cxnSp>
          <p:nvCxnSpPr>
            <p:cNvPr id="235" name="Straight Connector 234"/>
            <p:cNvCxnSpPr/>
            <p:nvPr/>
          </p:nvCxnSpPr>
          <p:spPr>
            <a:xfrm>
              <a:off x="6434903" y="3408956"/>
              <a:ext cx="210228" cy="0"/>
            </a:xfrm>
            <a:prstGeom prst="line">
              <a:avLst/>
            </a:prstGeom>
            <a:noFill/>
            <a:ln>
              <a:solidFill>
                <a:srgbClr val="FFC00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38" name="Straight Connector 237"/>
            <p:cNvCxnSpPr/>
            <p:nvPr/>
          </p:nvCxnSpPr>
          <p:spPr>
            <a:xfrm flipH="1" flipV="1">
              <a:off x="6604959" y="3308223"/>
              <a:ext cx="188232" cy="107712"/>
            </a:xfrm>
            <a:prstGeom prst="line">
              <a:avLst/>
            </a:prstGeom>
            <a:noFill/>
            <a:ln w="38100">
              <a:solidFill>
                <a:srgbClr val="92D050"/>
              </a:solidFill>
            </a:ln>
            <a:effectLst>
              <a:glow rad="139700">
                <a:schemeClr val="accent4">
                  <a:satMod val="175000"/>
                  <a:alpha val="40000"/>
                </a:schemeClr>
              </a:glow>
            </a:effectLst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3" name="Straight Connector 242"/>
            <p:cNvCxnSpPr/>
            <p:nvPr/>
          </p:nvCxnSpPr>
          <p:spPr>
            <a:xfrm>
              <a:off x="6744782" y="3410119"/>
              <a:ext cx="210228" cy="0"/>
            </a:xfrm>
            <a:prstGeom prst="line">
              <a:avLst/>
            </a:prstGeom>
            <a:noFill/>
            <a:ln>
              <a:solidFill>
                <a:srgbClr val="FFC00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4" name="Straight Connector 243"/>
            <p:cNvCxnSpPr/>
            <p:nvPr/>
          </p:nvCxnSpPr>
          <p:spPr>
            <a:xfrm>
              <a:off x="4637774" y="5045914"/>
              <a:ext cx="3435469" cy="0"/>
            </a:xfrm>
            <a:prstGeom prst="line">
              <a:avLst/>
            </a:prstGeom>
            <a:ln w="38100">
              <a:solidFill>
                <a:srgbClr val="92D05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8" name="Straight Connector 247"/>
            <p:cNvCxnSpPr>
              <a:stCxn id="149" idx="4"/>
            </p:cNvCxnSpPr>
            <p:nvPr/>
          </p:nvCxnSpPr>
          <p:spPr>
            <a:xfrm>
              <a:off x="7263291" y="4925226"/>
              <a:ext cx="0" cy="120688"/>
            </a:xfrm>
            <a:prstGeom prst="line">
              <a:avLst/>
            </a:prstGeom>
            <a:ln w="38100">
              <a:solidFill>
                <a:srgbClr val="92D05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251" name="Oval 250"/>
            <p:cNvSpPr/>
            <p:nvPr/>
          </p:nvSpPr>
          <p:spPr>
            <a:xfrm>
              <a:off x="7896823" y="4649963"/>
              <a:ext cx="352841" cy="286396"/>
            </a:xfrm>
            <a:prstGeom prst="ellipse">
              <a:avLst/>
            </a:prstGeom>
            <a:solidFill>
              <a:srgbClr val="FFFF00"/>
            </a:solidFill>
            <a:ln>
              <a:solidFill>
                <a:srgbClr val="FFFF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IN">
                <a:solidFill>
                  <a:schemeClr val="bg1"/>
                </a:solidFill>
              </a:endParaRPr>
            </a:p>
          </p:txBody>
        </p:sp>
        <p:cxnSp>
          <p:nvCxnSpPr>
            <p:cNvPr id="252" name="Straight Connector 251"/>
            <p:cNvCxnSpPr>
              <a:stCxn id="251" idx="4"/>
            </p:cNvCxnSpPr>
            <p:nvPr/>
          </p:nvCxnSpPr>
          <p:spPr>
            <a:xfrm>
              <a:off x="8073243" y="4936359"/>
              <a:ext cx="0" cy="120688"/>
            </a:xfrm>
            <a:prstGeom prst="line">
              <a:avLst/>
            </a:prstGeom>
            <a:ln w="38100">
              <a:solidFill>
                <a:srgbClr val="92D05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7" name="Straight Connector 246"/>
            <p:cNvCxnSpPr/>
            <p:nvPr/>
          </p:nvCxnSpPr>
          <p:spPr>
            <a:xfrm>
              <a:off x="6967437" y="2810779"/>
              <a:ext cx="305792" cy="0"/>
            </a:xfrm>
            <a:prstGeom prst="line">
              <a:avLst/>
            </a:prstGeom>
            <a:ln w="38100">
              <a:solidFill>
                <a:srgbClr val="FFFF0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grpSp>
        <p:nvGrpSpPr>
          <p:cNvPr id="9" name="Group 8"/>
          <p:cNvGrpSpPr/>
          <p:nvPr/>
        </p:nvGrpSpPr>
        <p:grpSpPr>
          <a:xfrm>
            <a:off x="8324162" y="3060488"/>
            <a:ext cx="3812713" cy="3138985"/>
            <a:chOff x="8324162" y="3060488"/>
            <a:chExt cx="3812713" cy="3138985"/>
          </a:xfrm>
        </p:grpSpPr>
        <p:sp>
          <p:nvSpPr>
            <p:cNvPr id="118" name="Rectangle 117"/>
            <p:cNvSpPr/>
            <p:nvPr/>
          </p:nvSpPr>
          <p:spPr>
            <a:xfrm flipH="1" flipV="1">
              <a:off x="8931763" y="3264452"/>
              <a:ext cx="300792" cy="134998"/>
            </a:xfrm>
            <a:prstGeom prst="rect">
              <a:avLst/>
            </a:prstGeom>
            <a:solidFill>
              <a:srgbClr val="92D050"/>
            </a:solidFill>
            <a:ln>
              <a:solidFill>
                <a:srgbClr val="FF0000"/>
              </a:solidFill>
            </a:ln>
            <a:effectLst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IN"/>
            </a:p>
          </p:txBody>
        </p:sp>
        <p:sp>
          <p:nvSpPr>
            <p:cNvPr id="122" name="Rectangle 121"/>
            <p:cNvSpPr/>
            <p:nvPr/>
          </p:nvSpPr>
          <p:spPr>
            <a:xfrm flipH="1" flipV="1">
              <a:off x="8931403" y="3663392"/>
              <a:ext cx="300792" cy="134998"/>
            </a:xfrm>
            <a:prstGeom prst="rect">
              <a:avLst/>
            </a:prstGeom>
            <a:solidFill>
              <a:srgbClr val="92D050"/>
            </a:solidFill>
            <a:ln>
              <a:solidFill>
                <a:srgbClr val="FF0000"/>
              </a:solidFill>
            </a:ln>
            <a:effectLst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IN"/>
            </a:p>
          </p:txBody>
        </p:sp>
        <p:sp>
          <p:nvSpPr>
            <p:cNvPr id="156" name="Rectangle 155"/>
            <p:cNvSpPr/>
            <p:nvPr/>
          </p:nvSpPr>
          <p:spPr>
            <a:xfrm flipH="1" flipV="1">
              <a:off x="8934425" y="4072682"/>
              <a:ext cx="300792" cy="134998"/>
            </a:xfrm>
            <a:prstGeom prst="rect">
              <a:avLst/>
            </a:prstGeom>
            <a:solidFill>
              <a:srgbClr val="92D050"/>
            </a:solidFill>
            <a:ln>
              <a:solidFill>
                <a:srgbClr val="FF0000"/>
              </a:solidFill>
            </a:ln>
            <a:effectLst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IN"/>
            </a:p>
          </p:txBody>
        </p:sp>
        <p:sp>
          <p:nvSpPr>
            <p:cNvPr id="174" name="Rectangle 173"/>
            <p:cNvSpPr/>
            <p:nvPr/>
          </p:nvSpPr>
          <p:spPr>
            <a:xfrm flipH="1" flipV="1">
              <a:off x="8928380" y="4520063"/>
              <a:ext cx="300792" cy="134998"/>
            </a:xfrm>
            <a:prstGeom prst="rect">
              <a:avLst/>
            </a:prstGeom>
            <a:solidFill>
              <a:srgbClr val="92D050"/>
            </a:solidFill>
            <a:ln>
              <a:solidFill>
                <a:srgbClr val="FF0000"/>
              </a:solidFill>
            </a:ln>
            <a:effectLst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IN"/>
            </a:p>
          </p:txBody>
        </p:sp>
        <p:sp>
          <p:nvSpPr>
            <p:cNvPr id="224" name="Rectangle 223"/>
            <p:cNvSpPr/>
            <p:nvPr/>
          </p:nvSpPr>
          <p:spPr>
            <a:xfrm flipH="1" flipV="1">
              <a:off x="8934425" y="5033334"/>
              <a:ext cx="300792" cy="134998"/>
            </a:xfrm>
            <a:prstGeom prst="rect">
              <a:avLst/>
            </a:prstGeom>
            <a:solidFill>
              <a:srgbClr val="92D050"/>
            </a:solidFill>
            <a:ln>
              <a:solidFill>
                <a:srgbClr val="FF0000"/>
              </a:solidFill>
            </a:ln>
            <a:effectLst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IN"/>
            </a:p>
          </p:txBody>
        </p:sp>
        <p:sp>
          <p:nvSpPr>
            <p:cNvPr id="6" name="Oval 5"/>
            <p:cNvSpPr/>
            <p:nvPr/>
          </p:nvSpPr>
          <p:spPr>
            <a:xfrm>
              <a:off x="10975848" y="5541060"/>
              <a:ext cx="352305" cy="286396"/>
            </a:xfrm>
            <a:prstGeom prst="ellipse">
              <a:avLst/>
            </a:prstGeom>
            <a:solidFill>
              <a:srgbClr val="00B0F0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IN">
                <a:solidFill>
                  <a:schemeClr val="bg1"/>
                </a:solidFill>
              </a:endParaRPr>
            </a:p>
          </p:txBody>
        </p:sp>
        <p:cxnSp>
          <p:nvCxnSpPr>
            <p:cNvPr id="12" name="Elbow Connector 11"/>
            <p:cNvCxnSpPr>
              <a:stCxn id="118" idx="3"/>
            </p:cNvCxnSpPr>
            <p:nvPr/>
          </p:nvCxnSpPr>
          <p:spPr>
            <a:xfrm rot="10800000" flipV="1">
              <a:off x="8524376" y="3331951"/>
              <a:ext cx="407387" cy="2616193"/>
            </a:xfrm>
            <a:prstGeom prst="bentConnector2">
              <a:avLst/>
            </a:prstGeom>
            <a:ln>
              <a:solidFill>
                <a:srgbClr val="FFFF0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" name="Straight Connector 17"/>
            <p:cNvCxnSpPr>
              <a:stCxn id="122" idx="3"/>
            </p:cNvCxnSpPr>
            <p:nvPr/>
          </p:nvCxnSpPr>
          <p:spPr>
            <a:xfrm flipH="1">
              <a:off x="8535522" y="3730891"/>
              <a:ext cx="395880" cy="7749"/>
            </a:xfrm>
            <a:prstGeom prst="line">
              <a:avLst/>
            </a:prstGeom>
            <a:ln>
              <a:solidFill>
                <a:srgbClr val="FFFF0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32" name="Straight Connector 231"/>
            <p:cNvCxnSpPr/>
            <p:nvPr/>
          </p:nvCxnSpPr>
          <p:spPr>
            <a:xfrm flipH="1">
              <a:off x="8535522" y="4158422"/>
              <a:ext cx="395880" cy="7749"/>
            </a:xfrm>
            <a:prstGeom prst="line">
              <a:avLst/>
            </a:prstGeom>
            <a:ln>
              <a:solidFill>
                <a:srgbClr val="FFFF0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34" name="Straight Connector 233"/>
            <p:cNvCxnSpPr/>
            <p:nvPr/>
          </p:nvCxnSpPr>
          <p:spPr>
            <a:xfrm flipH="1">
              <a:off x="8535522" y="4605853"/>
              <a:ext cx="395880" cy="7749"/>
            </a:xfrm>
            <a:prstGeom prst="line">
              <a:avLst/>
            </a:prstGeom>
            <a:ln>
              <a:solidFill>
                <a:srgbClr val="FFFF0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36" name="Straight Connector 235"/>
            <p:cNvCxnSpPr/>
            <p:nvPr/>
          </p:nvCxnSpPr>
          <p:spPr>
            <a:xfrm flipH="1">
              <a:off x="8538544" y="5106869"/>
              <a:ext cx="395880" cy="7749"/>
            </a:xfrm>
            <a:prstGeom prst="line">
              <a:avLst/>
            </a:prstGeom>
            <a:ln>
              <a:solidFill>
                <a:srgbClr val="FFFF0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37" name="Straight Connector 236"/>
            <p:cNvCxnSpPr/>
            <p:nvPr/>
          </p:nvCxnSpPr>
          <p:spPr>
            <a:xfrm flipH="1" flipV="1">
              <a:off x="9235218" y="5106869"/>
              <a:ext cx="2725505" cy="7339"/>
            </a:xfrm>
            <a:prstGeom prst="line">
              <a:avLst/>
            </a:prstGeom>
            <a:ln w="38100">
              <a:solidFill>
                <a:srgbClr val="FFFF0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26" name="Left Arrow 25"/>
            <p:cNvSpPr/>
            <p:nvPr/>
          </p:nvSpPr>
          <p:spPr>
            <a:xfrm>
              <a:off x="8620392" y="4117174"/>
              <a:ext cx="192647" cy="104993"/>
            </a:xfrm>
            <a:prstGeom prst="leftArrow">
              <a:avLst/>
            </a:prstGeom>
            <a:solidFill>
              <a:srgbClr val="FF5050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IN"/>
            </a:p>
          </p:txBody>
        </p:sp>
        <p:sp>
          <p:nvSpPr>
            <p:cNvPr id="239" name="Left Arrow 238"/>
            <p:cNvSpPr/>
            <p:nvPr/>
          </p:nvSpPr>
          <p:spPr>
            <a:xfrm flipH="1">
              <a:off x="9344988" y="3236694"/>
              <a:ext cx="192647" cy="186263"/>
            </a:xfrm>
            <a:prstGeom prst="leftArrow">
              <a:avLst/>
            </a:prstGeom>
            <a:solidFill>
              <a:srgbClr val="FF5050"/>
            </a:solidFill>
            <a:ln>
              <a:solidFill>
                <a:srgbClr val="FF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IN"/>
            </a:p>
          </p:txBody>
        </p:sp>
        <p:sp>
          <p:nvSpPr>
            <p:cNvPr id="240" name="Left Arrow 239"/>
            <p:cNvSpPr/>
            <p:nvPr/>
          </p:nvSpPr>
          <p:spPr>
            <a:xfrm flipH="1">
              <a:off x="9337678" y="3640044"/>
              <a:ext cx="192647" cy="186263"/>
            </a:xfrm>
            <a:prstGeom prst="leftArrow">
              <a:avLst/>
            </a:prstGeom>
            <a:solidFill>
              <a:srgbClr val="FF5050"/>
            </a:solidFill>
            <a:ln>
              <a:solidFill>
                <a:srgbClr val="FF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IN"/>
            </a:p>
          </p:txBody>
        </p:sp>
        <p:sp>
          <p:nvSpPr>
            <p:cNvPr id="195" name="Left Arrow 194"/>
            <p:cNvSpPr/>
            <p:nvPr/>
          </p:nvSpPr>
          <p:spPr>
            <a:xfrm>
              <a:off x="8629522" y="4565364"/>
              <a:ext cx="192647" cy="104993"/>
            </a:xfrm>
            <a:prstGeom prst="leftArrow">
              <a:avLst/>
            </a:prstGeom>
            <a:solidFill>
              <a:srgbClr val="FF5050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IN"/>
            </a:p>
          </p:txBody>
        </p:sp>
        <p:cxnSp>
          <p:nvCxnSpPr>
            <p:cNvPr id="196" name="Straight Connector 195"/>
            <p:cNvCxnSpPr/>
            <p:nvPr/>
          </p:nvCxnSpPr>
          <p:spPr>
            <a:xfrm flipV="1">
              <a:off x="8406720" y="5948144"/>
              <a:ext cx="117655" cy="52950"/>
            </a:xfrm>
            <a:prstGeom prst="line">
              <a:avLst/>
            </a:prstGeom>
            <a:ln w="38100">
              <a:solidFill>
                <a:srgbClr val="92D050"/>
              </a:solidFill>
            </a:ln>
            <a:effectLst>
              <a:glow rad="101600">
                <a:schemeClr val="accent1">
                  <a:satMod val="175000"/>
                  <a:alpha val="40000"/>
                </a:schemeClr>
              </a:glow>
            </a:effectLst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97" name="Straight Connector 196"/>
            <p:cNvCxnSpPr/>
            <p:nvPr/>
          </p:nvCxnSpPr>
          <p:spPr>
            <a:xfrm>
              <a:off x="8356774" y="6157599"/>
              <a:ext cx="108579" cy="0"/>
            </a:xfrm>
            <a:prstGeom prst="line">
              <a:avLst/>
            </a:prstGeom>
            <a:ln w="38100">
              <a:solidFill>
                <a:srgbClr val="92D050"/>
              </a:solidFill>
            </a:ln>
            <a:effectLst>
              <a:glow rad="101600">
                <a:schemeClr val="accent1">
                  <a:satMod val="175000"/>
                  <a:alpha val="40000"/>
                </a:schemeClr>
              </a:glow>
            </a:effectLst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98" name="Straight Connector 197"/>
            <p:cNvCxnSpPr/>
            <p:nvPr/>
          </p:nvCxnSpPr>
          <p:spPr>
            <a:xfrm>
              <a:off x="8356774" y="6157599"/>
              <a:ext cx="108579" cy="0"/>
            </a:xfrm>
            <a:prstGeom prst="line">
              <a:avLst/>
            </a:prstGeom>
            <a:ln w="38100">
              <a:solidFill>
                <a:srgbClr val="92D050"/>
              </a:solidFill>
            </a:ln>
            <a:effectLst>
              <a:glow rad="101600">
                <a:schemeClr val="accent1">
                  <a:satMod val="175000"/>
                  <a:alpha val="40000"/>
                </a:schemeClr>
              </a:glow>
            </a:effectLst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00" name="Straight Connector 199"/>
            <p:cNvCxnSpPr/>
            <p:nvPr/>
          </p:nvCxnSpPr>
          <p:spPr>
            <a:xfrm>
              <a:off x="8324162" y="6113066"/>
              <a:ext cx="172816" cy="2436"/>
            </a:xfrm>
            <a:prstGeom prst="line">
              <a:avLst/>
            </a:prstGeom>
            <a:ln w="38100">
              <a:solidFill>
                <a:srgbClr val="92D050"/>
              </a:solidFill>
            </a:ln>
            <a:effectLst>
              <a:glow rad="101600">
                <a:schemeClr val="accent1">
                  <a:satMod val="175000"/>
                  <a:alpha val="40000"/>
                </a:schemeClr>
              </a:glow>
            </a:effectLst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01" name="Straight Connector 200"/>
            <p:cNvCxnSpPr/>
            <p:nvPr/>
          </p:nvCxnSpPr>
          <p:spPr>
            <a:xfrm>
              <a:off x="8383919" y="6199473"/>
              <a:ext cx="56398" cy="0"/>
            </a:xfrm>
            <a:prstGeom prst="line">
              <a:avLst/>
            </a:prstGeom>
            <a:ln w="38100">
              <a:solidFill>
                <a:srgbClr val="92D050"/>
              </a:solidFill>
            </a:ln>
            <a:effectLst>
              <a:glow rad="101600">
                <a:schemeClr val="accent1">
                  <a:satMod val="175000"/>
                  <a:alpha val="40000"/>
                </a:schemeClr>
              </a:glow>
            </a:effectLst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02" name="Straight Connector 201"/>
            <p:cNvCxnSpPr/>
            <p:nvPr/>
          </p:nvCxnSpPr>
          <p:spPr>
            <a:xfrm flipV="1">
              <a:off x="8410570" y="6012006"/>
              <a:ext cx="472" cy="186993"/>
            </a:xfrm>
            <a:prstGeom prst="line">
              <a:avLst/>
            </a:prstGeom>
            <a:ln w="38100">
              <a:solidFill>
                <a:srgbClr val="92D050"/>
              </a:solidFill>
            </a:ln>
            <a:effectLst>
              <a:glow rad="101600">
                <a:schemeClr val="accent1">
                  <a:satMod val="175000"/>
                  <a:alpha val="40000"/>
                </a:schemeClr>
              </a:glow>
            </a:effectLst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113" name="Rectangle 112"/>
            <p:cNvSpPr/>
            <p:nvPr/>
          </p:nvSpPr>
          <p:spPr>
            <a:xfrm flipH="1" flipV="1">
              <a:off x="8924501" y="5355511"/>
              <a:ext cx="300792" cy="134998"/>
            </a:xfrm>
            <a:prstGeom prst="rect">
              <a:avLst/>
            </a:prstGeom>
            <a:solidFill>
              <a:srgbClr val="92D050"/>
            </a:solidFill>
            <a:ln>
              <a:solidFill>
                <a:srgbClr val="FF0000"/>
              </a:solidFill>
            </a:ln>
            <a:effectLst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IN"/>
            </a:p>
          </p:txBody>
        </p:sp>
        <p:cxnSp>
          <p:nvCxnSpPr>
            <p:cNvPr id="117" name="Straight Connector 116"/>
            <p:cNvCxnSpPr/>
            <p:nvPr/>
          </p:nvCxnSpPr>
          <p:spPr>
            <a:xfrm flipH="1">
              <a:off x="8528621" y="5429046"/>
              <a:ext cx="395880" cy="7749"/>
            </a:xfrm>
            <a:prstGeom prst="line">
              <a:avLst/>
            </a:prstGeom>
            <a:ln>
              <a:solidFill>
                <a:srgbClr val="FFFF0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26" name="Straight Connector 125"/>
            <p:cNvCxnSpPr/>
            <p:nvPr/>
          </p:nvCxnSpPr>
          <p:spPr>
            <a:xfrm flipH="1" flipV="1">
              <a:off x="9225294" y="5429046"/>
              <a:ext cx="1933021" cy="3815"/>
            </a:xfrm>
            <a:prstGeom prst="line">
              <a:avLst/>
            </a:prstGeom>
            <a:ln w="38100">
              <a:solidFill>
                <a:srgbClr val="FFFF0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127" name="Left Arrow 126"/>
            <p:cNvSpPr/>
            <p:nvPr/>
          </p:nvSpPr>
          <p:spPr>
            <a:xfrm>
              <a:off x="8624147" y="5382138"/>
              <a:ext cx="192647" cy="104993"/>
            </a:xfrm>
            <a:prstGeom prst="leftArrow">
              <a:avLst/>
            </a:prstGeom>
            <a:solidFill>
              <a:srgbClr val="FF5050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IN"/>
            </a:p>
          </p:txBody>
        </p:sp>
        <p:sp>
          <p:nvSpPr>
            <p:cNvPr id="129" name="Left Arrow 128"/>
            <p:cNvSpPr/>
            <p:nvPr/>
          </p:nvSpPr>
          <p:spPr>
            <a:xfrm flipH="1">
              <a:off x="9343993" y="5050877"/>
              <a:ext cx="192647" cy="104993"/>
            </a:xfrm>
            <a:prstGeom prst="leftArrow">
              <a:avLst/>
            </a:prstGeom>
            <a:solidFill>
              <a:srgbClr val="FF5050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IN"/>
            </a:p>
          </p:txBody>
        </p:sp>
        <p:grpSp>
          <p:nvGrpSpPr>
            <p:cNvPr id="130" name="Group 129"/>
            <p:cNvGrpSpPr/>
            <p:nvPr/>
          </p:nvGrpSpPr>
          <p:grpSpPr>
            <a:xfrm>
              <a:off x="10329371" y="3313526"/>
              <a:ext cx="519315" cy="6979"/>
              <a:chOff x="1285161" y="3455156"/>
              <a:chExt cx="1309494" cy="13648"/>
            </a:xfrm>
            <a:noFill/>
            <a:effectLst/>
          </p:grpSpPr>
          <p:cxnSp>
            <p:nvCxnSpPr>
              <p:cNvPr id="131" name="Straight Connector 130"/>
              <p:cNvCxnSpPr/>
              <p:nvPr/>
            </p:nvCxnSpPr>
            <p:spPr>
              <a:xfrm>
                <a:off x="1285161" y="3455156"/>
                <a:ext cx="529299" cy="0"/>
              </a:xfrm>
              <a:prstGeom prst="line">
                <a:avLst/>
              </a:prstGeom>
              <a:grpFill/>
              <a:ln>
                <a:solidFill>
                  <a:srgbClr val="FFC000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32" name="Straight Connector 131"/>
              <p:cNvCxnSpPr/>
              <p:nvPr/>
            </p:nvCxnSpPr>
            <p:spPr>
              <a:xfrm flipH="1">
                <a:off x="1608512" y="3468804"/>
                <a:ext cx="578726" cy="0"/>
              </a:xfrm>
              <a:prstGeom prst="line">
                <a:avLst/>
              </a:prstGeom>
              <a:grpFill/>
              <a:ln w="38100">
                <a:solidFill>
                  <a:srgbClr val="92D050"/>
                </a:solidFill>
              </a:ln>
              <a:effectLst>
                <a:glow rad="139700">
                  <a:schemeClr val="accent4">
                    <a:satMod val="175000"/>
                    <a:alpha val="40000"/>
                  </a:schemeClr>
                </a:glow>
              </a:effectLst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33" name="Straight Connector 132"/>
              <p:cNvCxnSpPr/>
              <p:nvPr/>
            </p:nvCxnSpPr>
            <p:spPr>
              <a:xfrm>
                <a:off x="2065356" y="3457431"/>
                <a:ext cx="529299" cy="0"/>
              </a:xfrm>
              <a:prstGeom prst="line">
                <a:avLst/>
              </a:prstGeom>
              <a:grpFill/>
              <a:ln>
                <a:solidFill>
                  <a:srgbClr val="FFC000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</p:grpSp>
        <p:cxnSp>
          <p:nvCxnSpPr>
            <p:cNvPr id="135" name="Straight Connector 134"/>
            <p:cNvCxnSpPr/>
            <p:nvPr/>
          </p:nvCxnSpPr>
          <p:spPr>
            <a:xfrm>
              <a:off x="10336817" y="3498805"/>
              <a:ext cx="209908" cy="0"/>
            </a:xfrm>
            <a:prstGeom prst="line">
              <a:avLst/>
            </a:prstGeom>
            <a:noFill/>
            <a:ln>
              <a:solidFill>
                <a:srgbClr val="FFC00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36" name="Straight Connector 135"/>
            <p:cNvCxnSpPr/>
            <p:nvPr/>
          </p:nvCxnSpPr>
          <p:spPr>
            <a:xfrm flipH="1" flipV="1">
              <a:off x="10506614" y="3398072"/>
              <a:ext cx="187946" cy="107712"/>
            </a:xfrm>
            <a:prstGeom prst="line">
              <a:avLst/>
            </a:prstGeom>
            <a:noFill/>
            <a:ln w="38100">
              <a:solidFill>
                <a:srgbClr val="92D050"/>
              </a:solidFill>
            </a:ln>
            <a:effectLst>
              <a:glow rad="139700">
                <a:schemeClr val="accent4">
                  <a:satMod val="175000"/>
                  <a:alpha val="40000"/>
                </a:schemeClr>
              </a:glow>
            </a:effectLst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37" name="Straight Connector 136"/>
            <p:cNvCxnSpPr/>
            <p:nvPr/>
          </p:nvCxnSpPr>
          <p:spPr>
            <a:xfrm>
              <a:off x="10646225" y="3499968"/>
              <a:ext cx="209908" cy="0"/>
            </a:xfrm>
            <a:prstGeom prst="line">
              <a:avLst/>
            </a:prstGeom>
            <a:noFill/>
            <a:ln>
              <a:solidFill>
                <a:srgbClr val="FFC00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" name="Straight Connector 7"/>
            <p:cNvCxnSpPr>
              <a:stCxn id="118" idx="1"/>
            </p:cNvCxnSpPr>
            <p:nvPr/>
          </p:nvCxnSpPr>
          <p:spPr>
            <a:xfrm flipV="1">
              <a:off x="9232555" y="3324083"/>
              <a:ext cx="1106685" cy="7867"/>
            </a:xfrm>
            <a:prstGeom prst="line">
              <a:avLst/>
            </a:prstGeom>
            <a:ln w="38100">
              <a:solidFill>
                <a:srgbClr val="FFFF0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1" name="Straight Connector 10"/>
            <p:cNvCxnSpPr/>
            <p:nvPr/>
          </p:nvCxnSpPr>
          <p:spPr>
            <a:xfrm>
              <a:off x="10336817" y="3331951"/>
              <a:ext cx="0" cy="164586"/>
            </a:xfrm>
            <a:prstGeom prst="line">
              <a:avLst/>
            </a:prstGeom>
            <a:ln w="38100">
              <a:solidFill>
                <a:srgbClr val="FFFF0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7" name="Straight Connector 16"/>
            <p:cNvCxnSpPr>
              <a:endCxn id="6" idx="0"/>
            </p:cNvCxnSpPr>
            <p:nvPr/>
          </p:nvCxnSpPr>
          <p:spPr>
            <a:xfrm flipH="1">
              <a:off x="11152001" y="3060488"/>
              <a:ext cx="29782" cy="2480572"/>
            </a:xfrm>
            <a:prstGeom prst="line">
              <a:avLst/>
            </a:prstGeom>
            <a:ln w="57150">
              <a:solidFill>
                <a:srgbClr val="00B0F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" name="Straight Connector 20"/>
            <p:cNvCxnSpPr/>
            <p:nvPr/>
          </p:nvCxnSpPr>
          <p:spPr>
            <a:xfrm>
              <a:off x="10856132" y="3315392"/>
              <a:ext cx="305792" cy="0"/>
            </a:xfrm>
            <a:prstGeom prst="line">
              <a:avLst/>
            </a:prstGeom>
            <a:ln w="38100">
              <a:solidFill>
                <a:srgbClr val="FFFF0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44" name="Straight Connector 143"/>
            <p:cNvCxnSpPr>
              <a:endCxn id="294" idx="0"/>
            </p:cNvCxnSpPr>
            <p:nvPr/>
          </p:nvCxnSpPr>
          <p:spPr>
            <a:xfrm flipH="1">
              <a:off x="11960722" y="3061651"/>
              <a:ext cx="17586" cy="2490542"/>
            </a:xfrm>
            <a:prstGeom prst="line">
              <a:avLst/>
            </a:prstGeom>
            <a:ln w="57150">
              <a:solidFill>
                <a:srgbClr val="00B0F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52" name="Straight Connector 151"/>
            <p:cNvCxnSpPr/>
            <p:nvPr/>
          </p:nvCxnSpPr>
          <p:spPr>
            <a:xfrm flipV="1">
              <a:off x="10835385" y="3493485"/>
              <a:ext cx="1125338" cy="4513"/>
            </a:xfrm>
            <a:prstGeom prst="line">
              <a:avLst/>
            </a:prstGeom>
            <a:ln w="38100">
              <a:solidFill>
                <a:srgbClr val="FFFF0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grpSp>
          <p:nvGrpSpPr>
            <p:cNvPr id="209" name="Group 208"/>
            <p:cNvGrpSpPr/>
            <p:nvPr/>
          </p:nvGrpSpPr>
          <p:grpSpPr>
            <a:xfrm>
              <a:off x="10326893" y="3888497"/>
              <a:ext cx="519315" cy="6979"/>
              <a:chOff x="1285161" y="3455156"/>
              <a:chExt cx="1309494" cy="13648"/>
            </a:xfrm>
            <a:noFill/>
            <a:effectLst/>
          </p:grpSpPr>
          <p:cxnSp>
            <p:nvCxnSpPr>
              <p:cNvPr id="219" name="Straight Connector 218"/>
              <p:cNvCxnSpPr/>
              <p:nvPr/>
            </p:nvCxnSpPr>
            <p:spPr>
              <a:xfrm>
                <a:off x="1285161" y="3455156"/>
                <a:ext cx="529299" cy="0"/>
              </a:xfrm>
              <a:prstGeom prst="line">
                <a:avLst/>
              </a:prstGeom>
              <a:grpFill/>
              <a:ln>
                <a:solidFill>
                  <a:srgbClr val="FFC000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220" name="Straight Connector 219"/>
              <p:cNvCxnSpPr/>
              <p:nvPr/>
            </p:nvCxnSpPr>
            <p:spPr>
              <a:xfrm flipH="1">
                <a:off x="1608512" y="3468804"/>
                <a:ext cx="578726" cy="0"/>
              </a:xfrm>
              <a:prstGeom prst="line">
                <a:avLst/>
              </a:prstGeom>
              <a:grpFill/>
              <a:ln w="38100">
                <a:solidFill>
                  <a:srgbClr val="92D050"/>
                </a:solidFill>
              </a:ln>
              <a:effectLst>
                <a:glow rad="139700">
                  <a:schemeClr val="accent4">
                    <a:satMod val="175000"/>
                    <a:alpha val="40000"/>
                  </a:schemeClr>
                </a:glow>
              </a:effectLst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221" name="Straight Connector 220"/>
              <p:cNvCxnSpPr/>
              <p:nvPr/>
            </p:nvCxnSpPr>
            <p:spPr>
              <a:xfrm>
                <a:off x="2065356" y="3457431"/>
                <a:ext cx="529299" cy="0"/>
              </a:xfrm>
              <a:prstGeom prst="line">
                <a:avLst/>
              </a:prstGeom>
              <a:grpFill/>
              <a:ln>
                <a:solidFill>
                  <a:srgbClr val="FFC000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</p:grpSp>
        <p:cxnSp>
          <p:nvCxnSpPr>
            <p:cNvPr id="223" name="Straight Connector 222"/>
            <p:cNvCxnSpPr/>
            <p:nvPr/>
          </p:nvCxnSpPr>
          <p:spPr>
            <a:xfrm>
              <a:off x="10326893" y="3719626"/>
              <a:ext cx="209908" cy="0"/>
            </a:xfrm>
            <a:prstGeom prst="line">
              <a:avLst/>
            </a:prstGeom>
            <a:noFill/>
            <a:ln>
              <a:solidFill>
                <a:srgbClr val="FFC00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30" name="Straight Connector 229"/>
            <p:cNvCxnSpPr/>
            <p:nvPr/>
          </p:nvCxnSpPr>
          <p:spPr>
            <a:xfrm flipH="1" flipV="1">
              <a:off x="10499114" y="3642682"/>
              <a:ext cx="185523" cy="83923"/>
            </a:xfrm>
            <a:prstGeom prst="line">
              <a:avLst/>
            </a:prstGeom>
            <a:noFill/>
            <a:ln w="38100">
              <a:solidFill>
                <a:srgbClr val="92D050"/>
              </a:solidFill>
            </a:ln>
            <a:effectLst>
              <a:glow rad="139700">
                <a:schemeClr val="accent4">
                  <a:satMod val="175000"/>
                  <a:alpha val="40000"/>
                </a:schemeClr>
              </a:glow>
            </a:effectLst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31" name="Straight Connector 230"/>
            <p:cNvCxnSpPr/>
            <p:nvPr/>
          </p:nvCxnSpPr>
          <p:spPr>
            <a:xfrm>
              <a:off x="10636301" y="3720790"/>
              <a:ext cx="209908" cy="0"/>
            </a:xfrm>
            <a:prstGeom prst="line">
              <a:avLst/>
            </a:prstGeom>
            <a:noFill/>
            <a:ln>
              <a:solidFill>
                <a:srgbClr val="FFC00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1" name="Straight Connector 240"/>
            <p:cNvCxnSpPr/>
            <p:nvPr/>
          </p:nvCxnSpPr>
          <p:spPr>
            <a:xfrm flipV="1">
              <a:off x="9222632" y="3723023"/>
              <a:ext cx="1106685" cy="7867"/>
            </a:xfrm>
            <a:prstGeom prst="line">
              <a:avLst/>
            </a:prstGeom>
            <a:ln w="38100">
              <a:solidFill>
                <a:srgbClr val="FFFF0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2" name="Straight Connector 241"/>
            <p:cNvCxnSpPr/>
            <p:nvPr/>
          </p:nvCxnSpPr>
          <p:spPr>
            <a:xfrm>
              <a:off x="10326893" y="3730891"/>
              <a:ext cx="0" cy="164586"/>
            </a:xfrm>
            <a:prstGeom prst="line">
              <a:avLst/>
            </a:prstGeom>
            <a:ln w="38100">
              <a:solidFill>
                <a:srgbClr val="FFFF0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0" name="Straight Connector 249"/>
            <p:cNvCxnSpPr/>
            <p:nvPr/>
          </p:nvCxnSpPr>
          <p:spPr>
            <a:xfrm>
              <a:off x="10825461" y="3896938"/>
              <a:ext cx="1144054" cy="543"/>
            </a:xfrm>
            <a:prstGeom prst="line">
              <a:avLst/>
            </a:prstGeom>
            <a:ln w="38100">
              <a:solidFill>
                <a:srgbClr val="FFFF0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65" name="Straight Connector 264"/>
            <p:cNvCxnSpPr/>
            <p:nvPr/>
          </p:nvCxnSpPr>
          <p:spPr>
            <a:xfrm flipV="1">
              <a:off x="9228945" y="4142900"/>
              <a:ext cx="1106685" cy="7867"/>
            </a:xfrm>
            <a:prstGeom prst="line">
              <a:avLst/>
            </a:prstGeom>
            <a:ln w="38100">
              <a:solidFill>
                <a:srgbClr val="FFFF0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66" name="Straight Connector 265"/>
            <p:cNvCxnSpPr/>
            <p:nvPr/>
          </p:nvCxnSpPr>
          <p:spPr>
            <a:xfrm>
              <a:off x="10852523" y="4134209"/>
              <a:ext cx="305792" cy="0"/>
            </a:xfrm>
            <a:prstGeom prst="line">
              <a:avLst/>
            </a:prstGeom>
            <a:ln w="38100">
              <a:solidFill>
                <a:srgbClr val="FFFF0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67" name="Straight Connector 266"/>
            <p:cNvCxnSpPr/>
            <p:nvPr/>
          </p:nvCxnSpPr>
          <p:spPr>
            <a:xfrm flipV="1">
              <a:off x="10831775" y="4311248"/>
              <a:ext cx="1117964" cy="5567"/>
            </a:xfrm>
            <a:prstGeom prst="line">
              <a:avLst/>
            </a:prstGeom>
            <a:ln w="38100">
              <a:solidFill>
                <a:srgbClr val="FFFF0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68" name="Straight Connector 267"/>
            <p:cNvCxnSpPr/>
            <p:nvPr/>
          </p:nvCxnSpPr>
          <p:spPr>
            <a:xfrm>
              <a:off x="10327795" y="4143788"/>
              <a:ext cx="0" cy="164586"/>
            </a:xfrm>
            <a:prstGeom prst="line">
              <a:avLst/>
            </a:prstGeom>
            <a:ln w="38100">
              <a:solidFill>
                <a:srgbClr val="FFFF0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grpSp>
          <p:nvGrpSpPr>
            <p:cNvPr id="269" name="Group 268"/>
            <p:cNvGrpSpPr/>
            <p:nvPr/>
          </p:nvGrpSpPr>
          <p:grpSpPr>
            <a:xfrm>
              <a:off x="10328695" y="4735227"/>
              <a:ext cx="519315" cy="6979"/>
              <a:chOff x="1285161" y="3455156"/>
              <a:chExt cx="1309494" cy="13648"/>
            </a:xfrm>
            <a:noFill/>
            <a:effectLst/>
          </p:grpSpPr>
          <p:cxnSp>
            <p:nvCxnSpPr>
              <p:cNvPr id="270" name="Straight Connector 269"/>
              <p:cNvCxnSpPr/>
              <p:nvPr/>
            </p:nvCxnSpPr>
            <p:spPr>
              <a:xfrm>
                <a:off x="1285161" y="3455156"/>
                <a:ext cx="529299" cy="0"/>
              </a:xfrm>
              <a:prstGeom prst="line">
                <a:avLst/>
              </a:prstGeom>
              <a:grpFill/>
              <a:ln>
                <a:solidFill>
                  <a:srgbClr val="FFC000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271" name="Straight Connector 270"/>
              <p:cNvCxnSpPr/>
              <p:nvPr/>
            </p:nvCxnSpPr>
            <p:spPr>
              <a:xfrm flipH="1">
                <a:off x="1608512" y="3468804"/>
                <a:ext cx="578726" cy="0"/>
              </a:xfrm>
              <a:prstGeom prst="line">
                <a:avLst/>
              </a:prstGeom>
              <a:grpFill/>
              <a:ln w="38100">
                <a:solidFill>
                  <a:srgbClr val="92D050"/>
                </a:solidFill>
              </a:ln>
              <a:effectLst>
                <a:glow rad="139700">
                  <a:schemeClr val="accent4">
                    <a:satMod val="175000"/>
                    <a:alpha val="40000"/>
                  </a:schemeClr>
                </a:glow>
              </a:effectLst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272" name="Straight Connector 271"/>
              <p:cNvCxnSpPr/>
              <p:nvPr/>
            </p:nvCxnSpPr>
            <p:spPr>
              <a:xfrm>
                <a:off x="2065356" y="3457431"/>
                <a:ext cx="529299" cy="0"/>
              </a:xfrm>
              <a:prstGeom prst="line">
                <a:avLst/>
              </a:prstGeom>
              <a:grpFill/>
              <a:ln>
                <a:solidFill>
                  <a:srgbClr val="FFC000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</p:grpSp>
        <p:cxnSp>
          <p:nvCxnSpPr>
            <p:cNvPr id="274" name="Straight Connector 273"/>
            <p:cNvCxnSpPr/>
            <p:nvPr/>
          </p:nvCxnSpPr>
          <p:spPr>
            <a:xfrm>
              <a:off x="10328695" y="4566355"/>
              <a:ext cx="209908" cy="0"/>
            </a:xfrm>
            <a:prstGeom prst="line">
              <a:avLst/>
            </a:prstGeom>
            <a:noFill/>
            <a:ln>
              <a:solidFill>
                <a:srgbClr val="FFC00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75" name="Straight Connector 274"/>
            <p:cNvCxnSpPr/>
            <p:nvPr/>
          </p:nvCxnSpPr>
          <p:spPr>
            <a:xfrm flipH="1" flipV="1">
              <a:off x="10512379" y="4455390"/>
              <a:ext cx="174059" cy="117944"/>
            </a:xfrm>
            <a:prstGeom prst="line">
              <a:avLst/>
            </a:prstGeom>
            <a:noFill/>
            <a:ln w="38100">
              <a:solidFill>
                <a:srgbClr val="92D050"/>
              </a:solidFill>
            </a:ln>
            <a:effectLst>
              <a:glow rad="139700">
                <a:schemeClr val="accent4">
                  <a:satMod val="175000"/>
                  <a:alpha val="40000"/>
                </a:schemeClr>
              </a:glow>
            </a:effectLst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76" name="Straight Connector 275"/>
            <p:cNvCxnSpPr/>
            <p:nvPr/>
          </p:nvCxnSpPr>
          <p:spPr>
            <a:xfrm>
              <a:off x="10638103" y="4567519"/>
              <a:ext cx="209908" cy="0"/>
            </a:xfrm>
            <a:prstGeom prst="line">
              <a:avLst/>
            </a:prstGeom>
            <a:noFill/>
            <a:ln>
              <a:solidFill>
                <a:srgbClr val="FFC00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77" name="Straight Connector 276"/>
            <p:cNvCxnSpPr/>
            <p:nvPr/>
          </p:nvCxnSpPr>
          <p:spPr>
            <a:xfrm flipV="1">
              <a:off x="9224434" y="4569752"/>
              <a:ext cx="1106685" cy="7867"/>
            </a:xfrm>
            <a:prstGeom prst="line">
              <a:avLst/>
            </a:prstGeom>
            <a:ln w="38100">
              <a:solidFill>
                <a:srgbClr val="FFFF0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78" name="Straight Connector 277"/>
            <p:cNvCxnSpPr/>
            <p:nvPr/>
          </p:nvCxnSpPr>
          <p:spPr>
            <a:xfrm>
              <a:off x="10848011" y="4561061"/>
              <a:ext cx="305792" cy="0"/>
            </a:xfrm>
            <a:prstGeom prst="line">
              <a:avLst/>
            </a:prstGeom>
            <a:ln w="38100">
              <a:solidFill>
                <a:srgbClr val="FFFF0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79" name="Straight Connector 278"/>
            <p:cNvCxnSpPr/>
            <p:nvPr/>
          </p:nvCxnSpPr>
          <p:spPr>
            <a:xfrm flipV="1">
              <a:off x="10827263" y="4741957"/>
              <a:ext cx="1122475" cy="1711"/>
            </a:xfrm>
            <a:prstGeom prst="line">
              <a:avLst/>
            </a:prstGeom>
            <a:ln w="38100">
              <a:solidFill>
                <a:srgbClr val="FFFF0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80" name="Straight Connector 279"/>
            <p:cNvCxnSpPr/>
            <p:nvPr/>
          </p:nvCxnSpPr>
          <p:spPr>
            <a:xfrm>
              <a:off x="10323283" y="4570640"/>
              <a:ext cx="0" cy="164586"/>
            </a:xfrm>
            <a:prstGeom prst="line">
              <a:avLst/>
            </a:prstGeom>
            <a:ln w="38100">
              <a:solidFill>
                <a:srgbClr val="FFFF0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grpSp>
          <p:nvGrpSpPr>
            <p:cNvPr id="287" name="Group 286"/>
            <p:cNvGrpSpPr/>
            <p:nvPr/>
          </p:nvGrpSpPr>
          <p:grpSpPr>
            <a:xfrm>
              <a:off x="10326871" y="4133213"/>
              <a:ext cx="519315" cy="6979"/>
              <a:chOff x="1285161" y="3455156"/>
              <a:chExt cx="1309494" cy="13648"/>
            </a:xfrm>
            <a:noFill/>
            <a:effectLst/>
          </p:grpSpPr>
          <p:cxnSp>
            <p:nvCxnSpPr>
              <p:cNvPr id="288" name="Straight Connector 287"/>
              <p:cNvCxnSpPr/>
              <p:nvPr/>
            </p:nvCxnSpPr>
            <p:spPr>
              <a:xfrm>
                <a:off x="1285161" y="3455156"/>
                <a:ext cx="529299" cy="0"/>
              </a:xfrm>
              <a:prstGeom prst="line">
                <a:avLst/>
              </a:prstGeom>
              <a:grpFill/>
              <a:ln>
                <a:solidFill>
                  <a:srgbClr val="FFC000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289" name="Straight Connector 288"/>
              <p:cNvCxnSpPr/>
              <p:nvPr/>
            </p:nvCxnSpPr>
            <p:spPr>
              <a:xfrm flipH="1">
                <a:off x="1608512" y="3468804"/>
                <a:ext cx="578726" cy="0"/>
              </a:xfrm>
              <a:prstGeom prst="line">
                <a:avLst/>
              </a:prstGeom>
              <a:grpFill/>
              <a:ln w="38100">
                <a:solidFill>
                  <a:srgbClr val="92D050"/>
                </a:solidFill>
              </a:ln>
              <a:effectLst>
                <a:glow rad="139700">
                  <a:schemeClr val="accent4">
                    <a:satMod val="175000"/>
                    <a:alpha val="40000"/>
                  </a:schemeClr>
                </a:glow>
              </a:effectLst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290" name="Straight Connector 289"/>
              <p:cNvCxnSpPr/>
              <p:nvPr/>
            </p:nvCxnSpPr>
            <p:spPr>
              <a:xfrm>
                <a:off x="2065356" y="3457431"/>
                <a:ext cx="529299" cy="0"/>
              </a:xfrm>
              <a:prstGeom prst="line">
                <a:avLst/>
              </a:prstGeom>
              <a:grpFill/>
              <a:ln>
                <a:solidFill>
                  <a:srgbClr val="FFC000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</p:grpSp>
        <p:cxnSp>
          <p:nvCxnSpPr>
            <p:cNvPr id="291" name="Straight Connector 290"/>
            <p:cNvCxnSpPr/>
            <p:nvPr/>
          </p:nvCxnSpPr>
          <p:spPr>
            <a:xfrm>
              <a:off x="10324872" y="4311186"/>
              <a:ext cx="209908" cy="0"/>
            </a:xfrm>
            <a:prstGeom prst="line">
              <a:avLst/>
            </a:prstGeom>
            <a:noFill/>
            <a:ln>
              <a:solidFill>
                <a:srgbClr val="FFC00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92" name="Straight Connector 291"/>
            <p:cNvCxnSpPr/>
            <p:nvPr/>
          </p:nvCxnSpPr>
          <p:spPr>
            <a:xfrm flipH="1" flipV="1">
              <a:off x="10494670" y="4210453"/>
              <a:ext cx="187946" cy="107712"/>
            </a:xfrm>
            <a:prstGeom prst="line">
              <a:avLst/>
            </a:prstGeom>
            <a:noFill/>
            <a:ln w="38100">
              <a:solidFill>
                <a:srgbClr val="92D050"/>
              </a:solidFill>
            </a:ln>
            <a:effectLst>
              <a:glow rad="139700">
                <a:schemeClr val="accent4">
                  <a:satMod val="175000"/>
                  <a:alpha val="40000"/>
                </a:schemeClr>
              </a:glow>
            </a:effectLst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93" name="Straight Connector 292"/>
            <p:cNvCxnSpPr/>
            <p:nvPr/>
          </p:nvCxnSpPr>
          <p:spPr>
            <a:xfrm>
              <a:off x="10634280" y="4312349"/>
              <a:ext cx="209908" cy="0"/>
            </a:xfrm>
            <a:prstGeom prst="line">
              <a:avLst/>
            </a:prstGeom>
            <a:noFill/>
            <a:ln>
              <a:solidFill>
                <a:srgbClr val="FFC00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7" name="Straight Connector 66"/>
            <p:cNvCxnSpPr/>
            <p:nvPr/>
          </p:nvCxnSpPr>
          <p:spPr>
            <a:xfrm>
              <a:off x="8530475" y="5948144"/>
              <a:ext cx="3430247" cy="0"/>
            </a:xfrm>
            <a:prstGeom prst="line">
              <a:avLst/>
            </a:prstGeom>
            <a:ln w="38100">
              <a:solidFill>
                <a:srgbClr val="92D05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3" name="Straight Connector 72"/>
            <p:cNvCxnSpPr>
              <a:stCxn id="6" idx="4"/>
            </p:cNvCxnSpPr>
            <p:nvPr/>
          </p:nvCxnSpPr>
          <p:spPr>
            <a:xfrm>
              <a:off x="11152001" y="5827456"/>
              <a:ext cx="0" cy="120688"/>
            </a:xfrm>
            <a:prstGeom prst="line">
              <a:avLst/>
            </a:prstGeom>
            <a:ln w="38100">
              <a:solidFill>
                <a:srgbClr val="92D05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294" name="Oval 293"/>
            <p:cNvSpPr/>
            <p:nvPr/>
          </p:nvSpPr>
          <p:spPr>
            <a:xfrm>
              <a:off x="11784570" y="5552193"/>
              <a:ext cx="352305" cy="286396"/>
            </a:xfrm>
            <a:prstGeom prst="ellipse">
              <a:avLst/>
            </a:prstGeom>
            <a:solidFill>
              <a:srgbClr val="00B0F0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IN">
                <a:solidFill>
                  <a:schemeClr val="bg1"/>
                </a:solidFill>
              </a:endParaRPr>
            </a:p>
          </p:txBody>
        </p:sp>
        <p:cxnSp>
          <p:nvCxnSpPr>
            <p:cNvPr id="296" name="Straight Connector 295"/>
            <p:cNvCxnSpPr>
              <a:stCxn id="294" idx="4"/>
            </p:cNvCxnSpPr>
            <p:nvPr/>
          </p:nvCxnSpPr>
          <p:spPr>
            <a:xfrm>
              <a:off x="11960722" y="5838589"/>
              <a:ext cx="0" cy="120688"/>
            </a:xfrm>
            <a:prstGeom prst="line">
              <a:avLst/>
            </a:prstGeom>
            <a:ln w="38100">
              <a:solidFill>
                <a:srgbClr val="92D05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9" name="Straight Connector 248"/>
            <p:cNvCxnSpPr/>
            <p:nvPr/>
          </p:nvCxnSpPr>
          <p:spPr>
            <a:xfrm>
              <a:off x="10861477" y="3711372"/>
              <a:ext cx="305792" cy="0"/>
            </a:xfrm>
            <a:prstGeom prst="line">
              <a:avLst/>
            </a:prstGeom>
            <a:ln w="38100">
              <a:solidFill>
                <a:srgbClr val="FFFF0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pic>
        <p:nvPicPr>
          <p:cNvPr id="273" name="Picture 4" descr="APTRANSCO ⚡️⚡️ - Electricity Transmission Company - APTRANSCO | LinkedIn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7541" y="17768"/>
            <a:ext cx="1057360" cy="97547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7AAB2B60-3FD1-B088-C365-FD9AC2FD45C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9288740" y="6231191"/>
            <a:ext cx="914400" cy="593725"/>
          </a:xfrm>
        </p:spPr>
        <p:txBody>
          <a:bodyPr>
            <a:normAutofit lnSpcReduction="10000"/>
          </a:bodyPr>
          <a:lstStyle/>
          <a:p>
            <a:fld id="{19C1AEB4-7037-4088-A46E-D96AF956DC0D}" type="slidenum">
              <a:rPr lang="en-IN" smtClean="0"/>
              <a:t>142</a:t>
            </a:fld>
            <a:endParaRPr lang="en-IN" dirty="0"/>
          </a:p>
        </p:txBody>
      </p:sp>
      <p:grpSp>
        <p:nvGrpSpPr>
          <p:cNvPr id="10" name="Group 9">
            <a:extLst>
              <a:ext uri="{FF2B5EF4-FFF2-40B4-BE49-F238E27FC236}">
                <a16:creationId xmlns:a16="http://schemas.microsoft.com/office/drawing/2014/main" id="{3EA26AC4-1DDB-F8B5-D811-4151341BEF78}"/>
              </a:ext>
            </a:extLst>
          </p:cNvPr>
          <p:cNvGrpSpPr/>
          <p:nvPr/>
        </p:nvGrpSpPr>
        <p:grpSpPr>
          <a:xfrm>
            <a:off x="11481757" y="74540"/>
            <a:ext cx="620304" cy="653010"/>
            <a:chOff x="8366841" y="1587144"/>
            <a:chExt cx="620304" cy="653010"/>
          </a:xfrm>
        </p:grpSpPr>
        <p:cxnSp>
          <p:nvCxnSpPr>
            <p:cNvPr id="13" name="Straight Connector 12">
              <a:extLst>
                <a:ext uri="{FF2B5EF4-FFF2-40B4-BE49-F238E27FC236}">
                  <a16:creationId xmlns:a16="http://schemas.microsoft.com/office/drawing/2014/main" id="{7BE10961-AB58-961A-1536-AD9BD6EE4160}"/>
                </a:ext>
              </a:extLst>
            </p:cNvPr>
            <p:cNvCxnSpPr/>
            <p:nvPr/>
          </p:nvCxnSpPr>
          <p:spPr>
            <a:xfrm>
              <a:off x="8672017" y="1587144"/>
              <a:ext cx="0" cy="653010"/>
            </a:xfrm>
            <a:prstGeom prst="line">
              <a:avLst/>
            </a:prstGeom>
            <a:effectLst>
              <a:glow rad="63500">
                <a:schemeClr val="accent1">
                  <a:satMod val="175000"/>
                  <a:alpha val="40000"/>
                </a:schemeClr>
              </a:glow>
            </a:effectLst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4" name="Straight Connector 13">
              <a:extLst>
                <a:ext uri="{FF2B5EF4-FFF2-40B4-BE49-F238E27FC236}">
                  <a16:creationId xmlns:a16="http://schemas.microsoft.com/office/drawing/2014/main" id="{E2B9C708-6404-8D14-B36E-B376D4829A0E}"/>
                </a:ext>
              </a:extLst>
            </p:cNvPr>
            <p:cNvCxnSpPr/>
            <p:nvPr/>
          </p:nvCxnSpPr>
          <p:spPr>
            <a:xfrm>
              <a:off x="8366841" y="1917229"/>
              <a:ext cx="620304" cy="0"/>
            </a:xfrm>
            <a:prstGeom prst="line">
              <a:avLst/>
            </a:prstGeom>
            <a:effectLst>
              <a:glow rad="63500">
                <a:schemeClr val="accent1">
                  <a:satMod val="175000"/>
                  <a:alpha val="40000"/>
                </a:schemeClr>
              </a:glow>
            </a:effectLst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grpSp>
        <p:nvGrpSpPr>
          <p:cNvPr id="15" name="Group 14">
            <a:extLst>
              <a:ext uri="{FF2B5EF4-FFF2-40B4-BE49-F238E27FC236}">
                <a16:creationId xmlns:a16="http://schemas.microsoft.com/office/drawing/2014/main" id="{8BEC5B3C-467C-8417-000C-0DD2FA04D724}"/>
              </a:ext>
            </a:extLst>
          </p:cNvPr>
          <p:cNvGrpSpPr/>
          <p:nvPr/>
        </p:nvGrpSpPr>
        <p:grpSpPr>
          <a:xfrm>
            <a:off x="11157779" y="-216759"/>
            <a:ext cx="1260000" cy="1260000"/>
            <a:chOff x="7064043" y="3066250"/>
            <a:chExt cx="1260000" cy="1260000"/>
          </a:xfrm>
        </p:grpSpPr>
        <p:sp>
          <p:nvSpPr>
            <p:cNvPr id="16" name="Oval 15">
              <a:extLst>
                <a:ext uri="{FF2B5EF4-FFF2-40B4-BE49-F238E27FC236}">
                  <a16:creationId xmlns:a16="http://schemas.microsoft.com/office/drawing/2014/main" id="{2FD22DCB-4C87-143B-C42B-5EE4011FBD08}"/>
                </a:ext>
              </a:extLst>
            </p:cNvPr>
            <p:cNvSpPr/>
            <p:nvPr/>
          </p:nvSpPr>
          <p:spPr>
            <a:xfrm>
              <a:off x="7064043" y="3066250"/>
              <a:ext cx="1260000" cy="1260000"/>
            </a:xfrm>
            <a:prstGeom prst="ellipse">
              <a:avLst/>
            </a:prstGeom>
            <a:noFill/>
            <a:ln>
              <a:solidFill>
                <a:schemeClr val="bg1"/>
              </a:solidFill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IN"/>
            </a:p>
          </p:txBody>
        </p:sp>
        <p:grpSp>
          <p:nvGrpSpPr>
            <p:cNvPr id="19" name="Group 18">
              <a:extLst>
                <a:ext uri="{FF2B5EF4-FFF2-40B4-BE49-F238E27FC236}">
                  <a16:creationId xmlns:a16="http://schemas.microsoft.com/office/drawing/2014/main" id="{4DB00EC6-0077-7CA4-CC56-23985B5ACCD9}"/>
                </a:ext>
              </a:extLst>
            </p:cNvPr>
            <p:cNvGrpSpPr/>
            <p:nvPr/>
          </p:nvGrpSpPr>
          <p:grpSpPr>
            <a:xfrm>
              <a:off x="7330553" y="3336250"/>
              <a:ext cx="726980" cy="720000"/>
              <a:chOff x="9768840" y="2275840"/>
              <a:chExt cx="726980" cy="720000"/>
            </a:xfrm>
          </p:grpSpPr>
          <p:sp>
            <p:nvSpPr>
              <p:cNvPr id="20" name="Oval 19">
                <a:extLst>
                  <a:ext uri="{FF2B5EF4-FFF2-40B4-BE49-F238E27FC236}">
                    <a16:creationId xmlns:a16="http://schemas.microsoft.com/office/drawing/2014/main" id="{67C990A7-4EA6-5F2D-6425-F1529F51512D}"/>
                  </a:ext>
                </a:extLst>
              </p:cNvPr>
              <p:cNvSpPr/>
              <p:nvPr/>
            </p:nvSpPr>
            <p:spPr>
              <a:xfrm>
                <a:off x="9768840" y="2275840"/>
                <a:ext cx="720000" cy="720000"/>
              </a:xfrm>
              <a:prstGeom prst="ellipse">
                <a:avLst/>
              </a:prstGeom>
              <a:noFill/>
              <a:ln>
                <a:solidFill>
                  <a:schemeClr val="bg1"/>
                </a:solidFill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IN"/>
              </a:p>
            </p:txBody>
          </p:sp>
          <p:cxnSp>
            <p:nvCxnSpPr>
              <p:cNvPr id="22" name="Straight Arrow Connector 21">
                <a:extLst>
                  <a:ext uri="{FF2B5EF4-FFF2-40B4-BE49-F238E27FC236}">
                    <a16:creationId xmlns:a16="http://schemas.microsoft.com/office/drawing/2014/main" id="{70BA1CD3-7A6C-AADE-7C65-7AA1C7604E44}"/>
                  </a:ext>
                </a:extLst>
              </p:cNvPr>
              <p:cNvCxnSpPr>
                <a:cxnSpLocks/>
              </p:cNvCxnSpPr>
              <p:nvPr/>
            </p:nvCxnSpPr>
            <p:spPr>
              <a:xfrm rot="7200000">
                <a:off x="9860407" y="2786655"/>
                <a:ext cx="360000" cy="6762"/>
              </a:xfrm>
              <a:prstGeom prst="straightConnector1">
                <a:avLst/>
              </a:prstGeom>
              <a:ln w="38100" cap="rnd">
                <a:solidFill>
                  <a:srgbClr val="FFFF00"/>
                </a:solidFill>
                <a:tailEnd type="triangle"/>
              </a:ln>
            </p:spPr>
            <p:style>
              <a:lnRef idx="2">
                <a:schemeClr val="accent3"/>
              </a:lnRef>
              <a:fillRef idx="0">
                <a:schemeClr val="accent3"/>
              </a:fillRef>
              <a:effectRef idx="1">
                <a:schemeClr val="accent3"/>
              </a:effectRef>
              <a:fontRef idx="minor">
                <a:schemeClr val="tx1"/>
              </a:fontRef>
            </p:style>
          </p:cxnSp>
          <p:cxnSp>
            <p:nvCxnSpPr>
              <p:cNvPr id="23" name="Straight Arrow Connector 22">
                <a:extLst>
                  <a:ext uri="{FF2B5EF4-FFF2-40B4-BE49-F238E27FC236}">
                    <a16:creationId xmlns:a16="http://schemas.microsoft.com/office/drawing/2014/main" id="{344C24EA-E373-8D23-F84B-2FDBC14150B3}"/>
                  </a:ext>
                </a:extLst>
              </p:cNvPr>
              <p:cNvCxnSpPr>
                <a:cxnSpLocks/>
              </p:cNvCxnSpPr>
              <p:nvPr/>
            </p:nvCxnSpPr>
            <p:spPr>
              <a:xfrm rot="14400000">
                <a:off x="9861767" y="2473195"/>
                <a:ext cx="360000" cy="6762"/>
              </a:xfrm>
              <a:prstGeom prst="straightConnector1">
                <a:avLst/>
              </a:prstGeom>
              <a:ln w="38100" cap="rnd">
                <a:solidFill>
                  <a:srgbClr val="0070C0"/>
                </a:solidFill>
                <a:tailEnd type="triangle"/>
              </a:ln>
            </p:spPr>
            <p:style>
              <a:lnRef idx="2">
                <a:schemeClr val="accent3"/>
              </a:lnRef>
              <a:fillRef idx="0">
                <a:schemeClr val="accent3"/>
              </a:fillRef>
              <a:effectRef idx="1">
                <a:schemeClr val="accent3"/>
              </a:effectRef>
              <a:fontRef idx="minor">
                <a:schemeClr val="tx1"/>
              </a:fontRef>
            </p:style>
          </p:cxnSp>
          <p:cxnSp>
            <p:nvCxnSpPr>
              <p:cNvPr id="24" name="Straight Arrow Connector 23">
                <a:extLst>
                  <a:ext uri="{FF2B5EF4-FFF2-40B4-BE49-F238E27FC236}">
                    <a16:creationId xmlns:a16="http://schemas.microsoft.com/office/drawing/2014/main" id="{FBA9D076-9F6B-500D-CBB8-D4707E74ACFA}"/>
                  </a:ext>
                </a:extLst>
              </p:cNvPr>
              <p:cNvCxnSpPr/>
              <p:nvPr/>
            </p:nvCxnSpPr>
            <p:spPr>
              <a:xfrm>
                <a:off x="10135820" y="2629924"/>
                <a:ext cx="360000" cy="6762"/>
              </a:xfrm>
              <a:prstGeom prst="straightConnector1">
                <a:avLst/>
              </a:prstGeom>
              <a:ln w="38100" cap="rnd">
                <a:solidFill>
                  <a:srgbClr val="FF0000"/>
                </a:solidFill>
                <a:tailEnd type="triangle"/>
              </a:ln>
            </p:spPr>
            <p:style>
              <a:lnRef idx="2">
                <a:schemeClr val="accent3"/>
              </a:lnRef>
              <a:fillRef idx="0">
                <a:schemeClr val="accent3"/>
              </a:fillRef>
              <a:effectRef idx="1">
                <a:schemeClr val="accent3"/>
              </a:effectRef>
              <a:fontRef idx="minor">
                <a:schemeClr val="tx1"/>
              </a:fontRef>
            </p:style>
          </p:cxnSp>
        </p:grpSp>
      </p:grpSp>
      <p:sp>
        <p:nvSpPr>
          <p:cNvPr id="25" name="Rectangle 24">
            <a:extLst>
              <a:ext uri="{FF2B5EF4-FFF2-40B4-BE49-F238E27FC236}">
                <a16:creationId xmlns:a16="http://schemas.microsoft.com/office/drawing/2014/main" id="{46696533-87DB-A757-704F-AFB92DB3F1C7}"/>
              </a:ext>
            </a:extLst>
          </p:cNvPr>
          <p:cNvSpPr/>
          <p:nvPr/>
        </p:nvSpPr>
        <p:spPr>
          <a:xfrm>
            <a:off x="11033567" y="-86686"/>
            <a:ext cx="513657" cy="405484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2000" b="0" cap="none" spc="0" dirty="0">
                <a:ln w="0"/>
                <a:solidFill>
                  <a:srgbClr val="92D050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120</a:t>
            </a:r>
          </a:p>
        </p:txBody>
      </p:sp>
      <p:sp>
        <p:nvSpPr>
          <p:cNvPr id="27" name="Rectangle 26">
            <a:extLst>
              <a:ext uri="{FF2B5EF4-FFF2-40B4-BE49-F238E27FC236}">
                <a16:creationId xmlns:a16="http://schemas.microsoft.com/office/drawing/2014/main" id="{C14F392B-19E1-7E8A-0F2D-9F78B24C44FF}"/>
              </a:ext>
            </a:extLst>
          </p:cNvPr>
          <p:cNvSpPr/>
          <p:nvPr/>
        </p:nvSpPr>
        <p:spPr>
          <a:xfrm>
            <a:off x="11077769" y="566219"/>
            <a:ext cx="513657" cy="405484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2000" b="0" cap="none" spc="0" dirty="0">
                <a:ln w="0"/>
                <a:solidFill>
                  <a:srgbClr val="92D050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240</a:t>
            </a:r>
          </a:p>
        </p:txBody>
      </p:sp>
    </p:spTree>
    <p:extLst>
      <p:ext uri="{BB962C8B-B14F-4D97-AF65-F5344CB8AC3E}">
        <p14:creationId xmlns:p14="http://schemas.microsoft.com/office/powerpoint/2010/main" val="114906053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8" presetClass="emph" presetSubtype="0" repeatCount="indefinite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Rot by="-21600000">
                                      <p:cBhvr>
                                        <p:cTn id="6" dur="20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4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/>
          <p:cNvSpPr>
            <a:spLocks noGrp="1"/>
          </p:cNvSpPr>
          <p:nvPr>
            <p:ph type="ctrTitle"/>
          </p:nvPr>
        </p:nvSpPr>
        <p:spPr>
          <a:xfrm>
            <a:off x="3456651" y="41795"/>
            <a:ext cx="3798778" cy="364618"/>
          </a:xfrm>
        </p:spPr>
        <p:txBody>
          <a:bodyPr>
            <a:normAutofit fontScale="90000"/>
          </a:bodyPr>
          <a:lstStyle/>
          <a:p>
            <a:pPr algn="ctr"/>
            <a:r>
              <a:rPr lang="en-IN" sz="2600" i="1" u="sng" dirty="0"/>
              <a:t>220 kV Bus bar protection</a:t>
            </a:r>
          </a:p>
        </p:txBody>
      </p:sp>
      <p:sp>
        <p:nvSpPr>
          <p:cNvPr id="228" name="Title 2"/>
          <p:cNvSpPr txBox="1">
            <a:spLocks/>
          </p:cNvSpPr>
          <p:nvPr/>
        </p:nvSpPr>
        <p:spPr>
          <a:xfrm>
            <a:off x="3017016" y="438212"/>
            <a:ext cx="904706" cy="262795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>
            <a:lvl1pPr algn="l" defTabSz="914400" rtl="0" eaLnBrk="1" latinLnBrk="0" hangingPunct="1">
              <a:lnSpc>
                <a:spcPct val="85000"/>
              </a:lnSpc>
              <a:spcBef>
                <a:spcPct val="0"/>
              </a:spcBef>
              <a:buNone/>
              <a:defRPr sz="7200" kern="1200" spc="-50" baseline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IN" sz="1600" i="1" dirty="0">
                <a:solidFill>
                  <a:srgbClr val="FFFF00"/>
                </a:solidFill>
              </a:rPr>
              <a:t>87 R - A</a:t>
            </a:r>
          </a:p>
        </p:txBody>
      </p:sp>
      <p:sp>
        <p:nvSpPr>
          <p:cNvPr id="243" name="Rectangle 242"/>
          <p:cNvSpPr/>
          <p:nvPr/>
        </p:nvSpPr>
        <p:spPr>
          <a:xfrm>
            <a:off x="6443821" y="1714759"/>
            <a:ext cx="1118484" cy="352786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en-US" sz="2000" dirty="0">
                <a:ln w="0"/>
                <a:solidFill>
                  <a:srgbClr val="FFFF00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1-89A</a:t>
            </a:r>
            <a:endParaRPr lang="en-US" sz="2000" b="0" cap="none" spc="0" dirty="0">
              <a:ln w="0"/>
              <a:solidFill>
                <a:srgbClr val="FFFF00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</a:endParaRPr>
          </a:p>
        </p:txBody>
      </p:sp>
      <p:sp>
        <p:nvSpPr>
          <p:cNvPr id="176" name="Title 2"/>
          <p:cNvSpPr txBox="1">
            <a:spLocks/>
          </p:cNvSpPr>
          <p:nvPr/>
        </p:nvSpPr>
        <p:spPr>
          <a:xfrm>
            <a:off x="1955496" y="786834"/>
            <a:ext cx="933715" cy="502885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>
            <a:lvl1pPr algn="l" defTabSz="914400" rtl="0" eaLnBrk="1" latinLnBrk="0" hangingPunct="1">
              <a:lnSpc>
                <a:spcPct val="85000"/>
              </a:lnSpc>
              <a:spcBef>
                <a:spcPct val="0"/>
              </a:spcBef>
              <a:buNone/>
              <a:defRPr sz="7200" kern="1200" spc="-50" baseline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IN" sz="1600" i="1" dirty="0"/>
              <a:t>+ 220 V DC</a:t>
            </a:r>
          </a:p>
        </p:txBody>
      </p:sp>
      <p:grpSp>
        <p:nvGrpSpPr>
          <p:cNvPr id="130" name="Group 129"/>
          <p:cNvGrpSpPr/>
          <p:nvPr/>
        </p:nvGrpSpPr>
        <p:grpSpPr>
          <a:xfrm>
            <a:off x="6375039" y="2103459"/>
            <a:ext cx="1311365" cy="12034"/>
            <a:chOff x="1285161" y="3455156"/>
            <a:chExt cx="1309494" cy="13648"/>
          </a:xfrm>
          <a:noFill/>
          <a:effectLst/>
        </p:grpSpPr>
        <p:cxnSp>
          <p:nvCxnSpPr>
            <p:cNvPr id="131" name="Straight Connector 130"/>
            <p:cNvCxnSpPr/>
            <p:nvPr/>
          </p:nvCxnSpPr>
          <p:spPr>
            <a:xfrm>
              <a:off x="1285161" y="3455156"/>
              <a:ext cx="529299" cy="0"/>
            </a:xfrm>
            <a:prstGeom prst="line">
              <a:avLst/>
            </a:prstGeom>
            <a:grpFill/>
            <a:ln>
              <a:solidFill>
                <a:srgbClr val="FFC00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32" name="Straight Connector 131"/>
            <p:cNvCxnSpPr/>
            <p:nvPr/>
          </p:nvCxnSpPr>
          <p:spPr>
            <a:xfrm flipH="1">
              <a:off x="1608512" y="3468804"/>
              <a:ext cx="578726" cy="0"/>
            </a:xfrm>
            <a:prstGeom prst="line">
              <a:avLst/>
            </a:prstGeom>
            <a:grpFill/>
            <a:ln w="38100">
              <a:solidFill>
                <a:srgbClr val="92D050"/>
              </a:solidFill>
            </a:ln>
            <a:effectLst>
              <a:glow rad="139700">
                <a:schemeClr val="accent4">
                  <a:satMod val="175000"/>
                  <a:alpha val="40000"/>
                </a:schemeClr>
              </a:glow>
            </a:effectLst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33" name="Straight Connector 132"/>
            <p:cNvCxnSpPr/>
            <p:nvPr/>
          </p:nvCxnSpPr>
          <p:spPr>
            <a:xfrm>
              <a:off x="2065356" y="3457431"/>
              <a:ext cx="529299" cy="0"/>
            </a:xfrm>
            <a:prstGeom prst="line">
              <a:avLst/>
            </a:prstGeom>
            <a:grpFill/>
            <a:ln>
              <a:solidFill>
                <a:srgbClr val="FFC00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cxnSp>
        <p:nvCxnSpPr>
          <p:cNvPr id="135" name="Straight Connector 134"/>
          <p:cNvCxnSpPr/>
          <p:nvPr/>
        </p:nvCxnSpPr>
        <p:spPr>
          <a:xfrm>
            <a:off x="6393842" y="2398880"/>
            <a:ext cx="530055" cy="0"/>
          </a:xfrm>
          <a:prstGeom prst="line">
            <a:avLst/>
          </a:prstGeom>
          <a:noFill/>
          <a:ln>
            <a:solidFill>
              <a:srgbClr val="FFC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6" name="Straight Connector 135"/>
          <p:cNvCxnSpPr/>
          <p:nvPr/>
        </p:nvCxnSpPr>
        <p:spPr>
          <a:xfrm flipH="1" flipV="1">
            <a:off x="6849941" y="2225179"/>
            <a:ext cx="474597" cy="185735"/>
          </a:xfrm>
          <a:prstGeom prst="line">
            <a:avLst/>
          </a:prstGeom>
          <a:noFill/>
          <a:ln w="38100">
            <a:solidFill>
              <a:srgbClr val="92D050"/>
            </a:solidFill>
          </a:ln>
          <a:effectLst>
            <a:glow rad="139700">
              <a:schemeClr val="accent4">
                <a:satMod val="175000"/>
                <a:alpha val="40000"/>
              </a:schemeClr>
            </a:glow>
          </a:effectLst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7" name="Straight Connector 136"/>
          <p:cNvCxnSpPr/>
          <p:nvPr/>
        </p:nvCxnSpPr>
        <p:spPr>
          <a:xfrm>
            <a:off x="7202482" y="2400886"/>
            <a:ext cx="530055" cy="0"/>
          </a:xfrm>
          <a:prstGeom prst="line">
            <a:avLst/>
          </a:prstGeom>
          <a:noFill/>
          <a:ln>
            <a:solidFill>
              <a:srgbClr val="FFC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Straight Connector 7"/>
          <p:cNvCxnSpPr/>
          <p:nvPr/>
        </p:nvCxnSpPr>
        <p:spPr>
          <a:xfrm flipV="1">
            <a:off x="4183750" y="2097929"/>
            <a:ext cx="2238560" cy="5499"/>
          </a:xfrm>
          <a:prstGeom prst="line">
            <a:avLst/>
          </a:prstGeom>
          <a:ln w="38100">
            <a:solidFill>
              <a:srgbClr val="FFFF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1" name="Straight Connector 20"/>
          <p:cNvCxnSpPr/>
          <p:nvPr/>
        </p:nvCxnSpPr>
        <p:spPr>
          <a:xfrm>
            <a:off x="7677868" y="2106678"/>
            <a:ext cx="772179" cy="0"/>
          </a:xfrm>
          <a:prstGeom prst="line">
            <a:avLst/>
          </a:prstGeom>
          <a:ln w="38100">
            <a:solidFill>
              <a:srgbClr val="FFFF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52" name="Straight Connector 151"/>
          <p:cNvCxnSpPr/>
          <p:nvPr/>
        </p:nvCxnSpPr>
        <p:spPr>
          <a:xfrm flipV="1">
            <a:off x="7625475" y="2386422"/>
            <a:ext cx="1407283" cy="11069"/>
          </a:xfrm>
          <a:prstGeom prst="line">
            <a:avLst/>
          </a:prstGeom>
          <a:ln w="38100">
            <a:solidFill>
              <a:srgbClr val="FFFF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4" name="Straight Connector 133"/>
          <p:cNvCxnSpPr/>
          <p:nvPr/>
        </p:nvCxnSpPr>
        <p:spPr>
          <a:xfrm>
            <a:off x="2875385" y="833687"/>
            <a:ext cx="530055" cy="0"/>
          </a:xfrm>
          <a:prstGeom prst="line">
            <a:avLst/>
          </a:prstGeom>
          <a:noFill/>
          <a:ln>
            <a:solidFill>
              <a:srgbClr val="FFC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8" name="Straight Connector 137"/>
          <p:cNvCxnSpPr/>
          <p:nvPr/>
        </p:nvCxnSpPr>
        <p:spPr>
          <a:xfrm flipH="1" flipV="1">
            <a:off x="3310271" y="701006"/>
            <a:ext cx="468480" cy="144714"/>
          </a:xfrm>
          <a:prstGeom prst="line">
            <a:avLst/>
          </a:prstGeom>
          <a:noFill/>
          <a:ln w="38100">
            <a:solidFill>
              <a:srgbClr val="92D050"/>
            </a:solidFill>
          </a:ln>
          <a:effectLst>
            <a:glow rad="139700">
              <a:schemeClr val="accent4">
                <a:satMod val="175000"/>
                <a:alpha val="40000"/>
              </a:schemeClr>
            </a:glow>
          </a:effectLst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9" name="Straight Connector 138"/>
          <p:cNvCxnSpPr/>
          <p:nvPr/>
        </p:nvCxnSpPr>
        <p:spPr>
          <a:xfrm>
            <a:off x="3656695" y="835693"/>
            <a:ext cx="530055" cy="0"/>
          </a:xfrm>
          <a:prstGeom prst="line">
            <a:avLst/>
          </a:prstGeom>
          <a:noFill/>
          <a:ln>
            <a:solidFill>
              <a:srgbClr val="FFC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40" name="Title 2"/>
          <p:cNvSpPr txBox="1">
            <a:spLocks/>
          </p:cNvSpPr>
          <p:nvPr/>
        </p:nvSpPr>
        <p:spPr>
          <a:xfrm>
            <a:off x="3024704" y="945629"/>
            <a:ext cx="904706" cy="262795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>
            <a:lvl1pPr algn="l" defTabSz="914400" rtl="0" eaLnBrk="1" latinLnBrk="0" hangingPunct="1">
              <a:lnSpc>
                <a:spcPct val="85000"/>
              </a:lnSpc>
              <a:spcBef>
                <a:spcPct val="0"/>
              </a:spcBef>
              <a:buNone/>
              <a:defRPr sz="7200" kern="1200" spc="-50" baseline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IN" sz="1600" i="1" dirty="0">
                <a:solidFill>
                  <a:srgbClr val="FFFF00"/>
                </a:solidFill>
              </a:rPr>
              <a:t>87 Y - A</a:t>
            </a:r>
          </a:p>
        </p:txBody>
      </p:sp>
      <p:cxnSp>
        <p:nvCxnSpPr>
          <p:cNvPr id="146" name="Straight Connector 145"/>
          <p:cNvCxnSpPr/>
          <p:nvPr/>
        </p:nvCxnSpPr>
        <p:spPr>
          <a:xfrm>
            <a:off x="2883073" y="1341105"/>
            <a:ext cx="530055" cy="0"/>
          </a:xfrm>
          <a:prstGeom prst="line">
            <a:avLst/>
          </a:prstGeom>
          <a:noFill/>
          <a:ln>
            <a:solidFill>
              <a:srgbClr val="FFC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47" name="Straight Connector 146"/>
          <p:cNvCxnSpPr/>
          <p:nvPr/>
        </p:nvCxnSpPr>
        <p:spPr>
          <a:xfrm flipH="1" flipV="1">
            <a:off x="3317959" y="1208424"/>
            <a:ext cx="468480" cy="144714"/>
          </a:xfrm>
          <a:prstGeom prst="line">
            <a:avLst/>
          </a:prstGeom>
          <a:noFill/>
          <a:ln w="38100">
            <a:solidFill>
              <a:srgbClr val="92D050"/>
            </a:solidFill>
          </a:ln>
          <a:effectLst>
            <a:glow rad="139700">
              <a:schemeClr val="accent4">
                <a:satMod val="175000"/>
                <a:alpha val="40000"/>
              </a:schemeClr>
            </a:glow>
          </a:effectLst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48" name="Straight Connector 147"/>
          <p:cNvCxnSpPr/>
          <p:nvPr/>
        </p:nvCxnSpPr>
        <p:spPr>
          <a:xfrm>
            <a:off x="3664383" y="1343111"/>
            <a:ext cx="530055" cy="0"/>
          </a:xfrm>
          <a:prstGeom prst="line">
            <a:avLst/>
          </a:prstGeom>
          <a:noFill/>
          <a:ln>
            <a:solidFill>
              <a:srgbClr val="FFC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49" name="Title 2"/>
          <p:cNvSpPr txBox="1">
            <a:spLocks/>
          </p:cNvSpPr>
          <p:nvPr/>
        </p:nvSpPr>
        <p:spPr>
          <a:xfrm>
            <a:off x="3014016" y="1464072"/>
            <a:ext cx="904706" cy="262795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>
            <a:lvl1pPr algn="l" defTabSz="914400" rtl="0" eaLnBrk="1" latinLnBrk="0" hangingPunct="1">
              <a:lnSpc>
                <a:spcPct val="85000"/>
              </a:lnSpc>
              <a:spcBef>
                <a:spcPct val="0"/>
              </a:spcBef>
              <a:buNone/>
              <a:defRPr sz="7200" kern="1200" spc="-50" baseline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IN" sz="1600" i="1" dirty="0">
                <a:solidFill>
                  <a:srgbClr val="FFFF00"/>
                </a:solidFill>
              </a:rPr>
              <a:t>87 B - A</a:t>
            </a:r>
          </a:p>
        </p:txBody>
      </p:sp>
      <p:cxnSp>
        <p:nvCxnSpPr>
          <p:cNvPr id="150" name="Straight Connector 149"/>
          <p:cNvCxnSpPr/>
          <p:nvPr/>
        </p:nvCxnSpPr>
        <p:spPr>
          <a:xfrm>
            <a:off x="2872384" y="1859547"/>
            <a:ext cx="530055" cy="0"/>
          </a:xfrm>
          <a:prstGeom prst="line">
            <a:avLst/>
          </a:prstGeom>
          <a:noFill/>
          <a:ln>
            <a:solidFill>
              <a:srgbClr val="FFC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51" name="Straight Connector 150"/>
          <p:cNvCxnSpPr/>
          <p:nvPr/>
        </p:nvCxnSpPr>
        <p:spPr>
          <a:xfrm flipH="1" flipV="1">
            <a:off x="3307271" y="1726866"/>
            <a:ext cx="468480" cy="144714"/>
          </a:xfrm>
          <a:prstGeom prst="line">
            <a:avLst/>
          </a:prstGeom>
          <a:noFill/>
          <a:ln w="38100">
            <a:solidFill>
              <a:srgbClr val="92D050"/>
            </a:solidFill>
          </a:ln>
          <a:effectLst>
            <a:glow rad="139700">
              <a:schemeClr val="accent4">
                <a:satMod val="175000"/>
                <a:alpha val="40000"/>
              </a:schemeClr>
            </a:glow>
          </a:effectLst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54" name="Straight Connector 153"/>
          <p:cNvCxnSpPr/>
          <p:nvPr/>
        </p:nvCxnSpPr>
        <p:spPr>
          <a:xfrm>
            <a:off x="3653694" y="1861553"/>
            <a:ext cx="530055" cy="0"/>
          </a:xfrm>
          <a:prstGeom prst="line">
            <a:avLst/>
          </a:prstGeom>
          <a:noFill/>
          <a:ln>
            <a:solidFill>
              <a:srgbClr val="FFC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" name="Straight Connector 8"/>
          <p:cNvCxnSpPr/>
          <p:nvPr/>
        </p:nvCxnSpPr>
        <p:spPr>
          <a:xfrm flipH="1">
            <a:off x="2879893" y="716928"/>
            <a:ext cx="3180" cy="1149053"/>
          </a:xfrm>
          <a:prstGeom prst="line">
            <a:avLst/>
          </a:prstGeom>
          <a:ln w="38100">
            <a:solidFill>
              <a:srgbClr val="FFFF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58" name="Straight Connector 157"/>
          <p:cNvCxnSpPr/>
          <p:nvPr/>
        </p:nvCxnSpPr>
        <p:spPr>
          <a:xfrm>
            <a:off x="4194438" y="829799"/>
            <a:ext cx="940" cy="4889440"/>
          </a:xfrm>
          <a:prstGeom prst="line">
            <a:avLst/>
          </a:prstGeom>
          <a:ln w="3810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9" name="Title 2"/>
          <p:cNvSpPr txBox="1">
            <a:spLocks/>
          </p:cNvSpPr>
          <p:nvPr/>
        </p:nvSpPr>
        <p:spPr>
          <a:xfrm>
            <a:off x="4551300" y="454134"/>
            <a:ext cx="904706" cy="262795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>
            <a:lvl1pPr algn="l" defTabSz="914400" rtl="0" eaLnBrk="1" latinLnBrk="0" hangingPunct="1">
              <a:lnSpc>
                <a:spcPct val="85000"/>
              </a:lnSpc>
              <a:spcBef>
                <a:spcPct val="0"/>
              </a:spcBef>
              <a:buNone/>
              <a:defRPr sz="7200" kern="1200" spc="-50" baseline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IN" sz="1600" i="1" dirty="0">
                <a:solidFill>
                  <a:srgbClr val="FFFF00"/>
                </a:solidFill>
              </a:rPr>
              <a:t>87 R - B</a:t>
            </a:r>
          </a:p>
        </p:txBody>
      </p:sp>
      <p:cxnSp>
        <p:nvCxnSpPr>
          <p:cNvPr id="160" name="Straight Connector 159"/>
          <p:cNvCxnSpPr/>
          <p:nvPr/>
        </p:nvCxnSpPr>
        <p:spPr>
          <a:xfrm>
            <a:off x="4409669" y="849609"/>
            <a:ext cx="530055" cy="0"/>
          </a:xfrm>
          <a:prstGeom prst="line">
            <a:avLst/>
          </a:prstGeom>
          <a:noFill/>
          <a:ln>
            <a:solidFill>
              <a:srgbClr val="FFC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62" name="Straight Connector 161"/>
          <p:cNvCxnSpPr/>
          <p:nvPr/>
        </p:nvCxnSpPr>
        <p:spPr>
          <a:xfrm>
            <a:off x="5190979" y="851615"/>
            <a:ext cx="530055" cy="0"/>
          </a:xfrm>
          <a:prstGeom prst="line">
            <a:avLst/>
          </a:prstGeom>
          <a:noFill/>
          <a:ln>
            <a:solidFill>
              <a:srgbClr val="FFC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63" name="Title 2"/>
          <p:cNvSpPr txBox="1">
            <a:spLocks/>
          </p:cNvSpPr>
          <p:nvPr/>
        </p:nvSpPr>
        <p:spPr>
          <a:xfrm>
            <a:off x="4558988" y="961552"/>
            <a:ext cx="904706" cy="262795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>
            <a:lvl1pPr algn="l" defTabSz="914400" rtl="0" eaLnBrk="1" latinLnBrk="0" hangingPunct="1">
              <a:lnSpc>
                <a:spcPct val="85000"/>
              </a:lnSpc>
              <a:spcBef>
                <a:spcPct val="0"/>
              </a:spcBef>
              <a:buNone/>
              <a:defRPr sz="7200" kern="1200" spc="-50" baseline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IN" sz="1600" i="1" dirty="0">
                <a:solidFill>
                  <a:srgbClr val="FFFF00"/>
                </a:solidFill>
              </a:rPr>
              <a:t>87 Y - B</a:t>
            </a:r>
          </a:p>
        </p:txBody>
      </p:sp>
      <p:cxnSp>
        <p:nvCxnSpPr>
          <p:cNvPr id="164" name="Straight Connector 163"/>
          <p:cNvCxnSpPr/>
          <p:nvPr/>
        </p:nvCxnSpPr>
        <p:spPr>
          <a:xfrm>
            <a:off x="4417357" y="1357027"/>
            <a:ext cx="530055" cy="0"/>
          </a:xfrm>
          <a:prstGeom prst="line">
            <a:avLst/>
          </a:prstGeom>
          <a:noFill/>
          <a:ln>
            <a:solidFill>
              <a:srgbClr val="FFC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65" name="Straight Connector 164"/>
          <p:cNvCxnSpPr/>
          <p:nvPr/>
        </p:nvCxnSpPr>
        <p:spPr>
          <a:xfrm flipH="1" flipV="1">
            <a:off x="4852244" y="1224346"/>
            <a:ext cx="468480" cy="144714"/>
          </a:xfrm>
          <a:prstGeom prst="line">
            <a:avLst/>
          </a:prstGeom>
          <a:noFill/>
          <a:ln w="38100">
            <a:solidFill>
              <a:srgbClr val="92D050"/>
            </a:solidFill>
          </a:ln>
          <a:effectLst>
            <a:glow rad="139700">
              <a:schemeClr val="accent4">
                <a:satMod val="175000"/>
                <a:alpha val="40000"/>
              </a:schemeClr>
            </a:glow>
          </a:effectLst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66" name="Straight Connector 165"/>
          <p:cNvCxnSpPr/>
          <p:nvPr/>
        </p:nvCxnSpPr>
        <p:spPr>
          <a:xfrm>
            <a:off x="5198667" y="1359033"/>
            <a:ext cx="530055" cy="0"/>
          </a:xfrm>
          <a:prstGeom prst="line">
            <a:avLst/>
          </a:prstGeom>
          <a:noFill/>
          <a:ln>
            <a:solidFill>
              <a:srgbClr val="FFC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67" name="Title 2"/>
          <p:cNvSpPr txBox="1">
            <a:spLocks/>
          </p:cNvSpPr>
          <p:nvPr/>
        </p:nvSpPr>
        <p:spPr>
          <a:xfrm>
            <a:off x="4548300" y="1479994"/>
            <a:ext cx="904706" cy="262795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>
            <a:lvl1pPr algn="l" defTabSz="914400" rtl="0" eaLnBrk="1" latinLnBrk="0" hangingPunct="1">
              <a:lnSpc>
                <a:spcPct val="85000"/>
              </a:lnSpc>
              <a:spcBef>
                <a:spcPct val="0"/>
              </a:spcBef>
              <a:buNone/>
              <a:defRPr sz="7200" kern="1200" spc="-50" baseline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IN" sz="1600" i="1" dirty="0">
                <a:solidFill>
                  <a:srgbClr val="FFFF00"/>
                </a:solidFill>
              </a:rPr>
              <a:t>87 B - B</a:t>
            </a:r>
          </a:p>
        </p:txBody>
      </p:sp>
      <p:cxnSp>
        <p:nvCxnSpPr>
          <p:cNvPr id="170" name="Straight Connector 169"/>
          <p:cNvCxnSpPr/>
          <p:nvPr/>
        </p:nvCxnSpPr>
        <p:spPr>
          <a:xfrm>
            <a:off x="4406669" y="1875469"/>
            <a:ext cx="530055" cy="0"/>
          </a:xfrm>
          <a:prstGeom prst="line">
            <a:avLst/>
          </a:prstGeom>
          <a:noFill/>
          <a:ln>
            <a:solidFill>
              <a:srgbClr val="FFC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71" name="Straight Connector 170"/>
          <p:cNvCxnSpPr/>
          <p:nvPr/>
        </p:nvCxnSpPr>
        <p:spPr>
          <a:xfrm flipH="1" flipV="1">
            <a:off x="4841555" y="1742788"/>
            <a:ext cx="468480" cy="144714"/>
          </a:xfrm>
          <a:prstGeom prst="line">
            <a:avLst/>
          </a:prstGeom>
          <a:noFill/>
          <a:ln w="38100">
            <a:solidFill>
              <a:srgbClr val="92D050"/>
            </a:solidFill>
          </a:ln>
          <a:effectLst>
            <a:glow rad="139700">
              <a:schemeClr val="accent4">
                <a:satMod val="175000"/>
                <a:alpha val="40000"/>
              </a:schemeClr>
            </a:glow>
          </a:effectLst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72" name="Straight Connector 171"/>
          <p:cNvCxnSpPr/>
          <p:nvPr/>
        </p:nvCxnSpPr>
        <p:spPr>
          <a:xfrm>
            <a:off x="5187979" y="1877475"/>
            <a:ext cx="530055" cy="0"/>
          </a:xfrm>
          <a:prstGeom prst="line">
            <a:avLst/>
          </a:prstGeom>
          <a:noFill/>
          <a:ln>
            <a:solidFill>
              <a:srgbClr val="FFC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73" name="Straight Connector 172"/>
          <p:cNvCxnSpPr/>
          <p:nvPr/>
        </p:nvCxnSpPr>
        <p:spPr>
          <a:xfrm>
            <a:off x="4406668" y="701006"/>
            <a:ext cx="7510" cy="1180898"/>
          </a:xfrm>
          <a:prstGeom prst="line">
            <a:avLst/>
          </a:prstGeom>
          <a:ln w="38100">
            <a:solidFill>
              <a:srgbClr val="FFFF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77" name="Straight Connector 176"/>
          <p:cNvCxnSpPr/>
          <p:nvPr/>
        </p:nvCxnSpPr>
        <p:spPr>
          <a:xfrm flipH="1">
            <a:off x="5671447" y="845721"/>
            <a:ext cx="57276" cy="5480528"/>
          </a:xfrm>
          <a:prstGeom prst="line">
            <a:avLst/>
          </a:prstGeom>
          <a:ln w="3810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84" name="Straight Connector 183"/>
          <p:cNvCxnSpPr/>
          <p:nvPr/>
        </p:nvCxnSpPr>
        <p:spPr>
          <a:xfrm flipV="1">
            <a:off x="5718034" y="2401711"/>
            <a:ext cx="704276" cy="7784"/>
          </a:xfrm>
          <a:prstGeom prst="line">
            <a:avLst/>
          </a:prstGeom>
          <a:ln w="38100">
            <a:solidFill>
              <a:srgbClr val="FFFF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85" name="Title 2"/>
          <p:cNvSpPr txBox="1">
            <a:spLocks/>
          </p:cNvSpPr>
          <p:nvPr/>
        </p:nvSpPr>
        <p:spPr>
          <a:xfrm>
            <a:off x="4213193" y="550059"/>
            <a:ext cx="231184" cy="271709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>
            <a:lvl1pPr algn="l" defTabSz="914400" rtl="0" eaLnBrk="1" latinLnBrk="0" hangingPunct="1">
              <a:lnSpc>
                <a:spcPct val="85000"/>
              </a:lnSpc>
              <a:spcBef>
                <a:spcPct val="0"/>
              </a:spcBef>
              <a:buNone/>
              <a:defRPr sz="7200" kern="1200" spc="-50" baseline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IN" sz="1600" i="1" dirty="0"/>
              <a:t>+</a:t>
            </a:r>
          </a:p>
        </p:txBody>
      </p:sp>
      <p:cxnSp>
        <p:nvCxnSpPr>
          <p:cNvPr id="251" name="Straight Connector 250"/>
          <p:cNvCxnSpPr/>
          <p:nvPr/>
        </p:nvCxnSpPr>
        <p:spPr>
          <a:xfrm>
            <a:off x="8450047" y="2105464"/>
            <a:ext cx="0" cy="284243"/>
          </a:xfrm>
          <a:prstGeom prst="line">
            <a:avLst/>
          </a:prstGeom>
          <a:ln w="38100">
            <a:solidFill>
              <a:srgbClr val="FFFF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91" name="Straight Connector 190"/>
          <p:cNvCxnSpPr/>
          <p:nvPr/>
        </p:nvCxnSpPr>
        <p:spPr>
          <a:xfrm flipV="1">
            <a:off x="9993423" y="2405603"/>
            <a:ext cx="704276" cy="7784"/>
          </a:xfrm>
          <a:prstGeom prst="line">
            <a:avLst/>
          </a:prstGeom>
          <a:ln w="38100">
            <a:solidFill>
              <a:srgbClr val="00B0F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92" name="Rectangle 191"/>
          <p:cNvSpPr/>
          <p:nvPr/>
        </p:nvSpPr>
        <p:spPr>
          <a:xfrm>
            <a:off x="6459556" y="2388431"/>
            <a:ext cx="1083470" cy="352786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en-US" sz="2000" dirty="0">
                <a:ln w="0"/>
                <a:solidFill>
                  <a:srgbClr val="FFFF00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1-89B</a:t>
            </a:r>
            <a:endParaRPr lang="en-US" sz="2000" b="0" cap="none" spc="0" dirty="0">
              <a:ln w="0"/>
              <a:solidFill>
                <a:srgbClr val="FFFF00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</a:endParaRPr>
          </a:p>
        </p:txBody>
      </p:sp>
      <p:cxnSp>
        <p:nvCxnSpPr>
          <p:cNvPr id="193" name="Straight Connector 192"/>
          <p:cNvCxnSpPr/>
          <p:nvPr/>
        </p:nvCxnSpPr>
        <p:spPr>
          <a:xfrm flipH="1">
            <a:off x="10667690" y="789285"/>
            <a:ext cx="66897" cy="5533072"/>
          </a:xfrm>
          <a:prstGeom prst="line">
            <a:avLst/>
          </a:prstGeom>
          <a:ln w="38100">
            <a:solidFill>
              <a:srgbClr val="00B0F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94" name="Title 2"/>
          <p:cNvSpPr txBox="1">
            <a:spLocks/>
          </p:cNvSpPr>
          <p:nvPr/>
        </p:nvSpPr>
        <p:spPr>
          <a:xfrm>
            <a:off x="10267729" y="339367"/>
            <a:ext cx="933715" cy="502885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>
            <a:lvl1pPr algn="l" defTabSz="914400" rtl="0" eaLnBrk="1" latinLnBrk="0" hangingPunct="1">
              <a:lnSpc>
                <a:spcPct val="85000"/>
              </a:lnSpc>
              <a:spcBef>
                <a:spcPct val="0"/>
              </a:spcBef>
              <a:buNone/>
              <a:defRPr sz="7200" kern="1200" spc="-50" baseline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IN" sz="1600" i="1" dirty="0"/>
              <a:t>- 220 V DC</a:t>
            </a:r>
          </a:p>
        </p:txBody>
      </p:sp>
      <p:sp>
        <p:nvSpPr>
          <p:cNvPr id="203" name="Rectangle 202"/>
          <p:cNvSpPr/>
          <p:nvPr/>
        </p:nvSpPr>
        <p:spPr>
          <a:xfrm>
            <a:off x="6446096" y="2667420"/>
            <a:ext cx="1118484" cy="352786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en-US" sz="2000" dirty="0">
                <a:ln w="0"/>
                <a:solidFill>
                  <a:srgbClr val="FFFF00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2-89A</a:t>
            </a:r>
            <a:endParaRPr lang="en-US" sz="2000" b="0" cap="none" spc="0" dirty="0">
              <a:ln w="0"/>
              <a:solidFill>
                <a:srgbClr val="FFFF00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</a:endParaRPr>
          </a:p>
        </p:txBody>
      </p:sp>
      <p:cxnSp>
        <p:nvCxnSpPr>
          <p:cNvPr id="205" name="Straight Connector 204"/>
          <p:cNvCxnSpPr/>
          <p:nvPr/>
        </p:nvCxnSpPr>
        <p:spPr>
          <a:xfrm>
            <a:off x="6377314" y="3056119"/>
            <a:ext cx="530055" cy="0"/>
          </a:xfrm>
          <a:prstGeom prst="line">
            <a:avLst/>
          </a:prstGeom>
          <a:noFill/>
          <a:ln>
            <a:solidFill>
              <a:srgbClr val="FFC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06" name="Straight Connector 205"/>
          <p:cNvCxnSpPr/>
          <p:nvPr/>
        </p:nvCxnSpPr>
        <p:spPr>
          <a:xfrm flipH="1" flipV="1">
            <a:off x="6895980" y="2859792"/>
            <a:ext cx="384700" cy="208361"/>
          </a:xfrm>
          <a:prstGeom prst="line">
            <a:avLst/>
          </a:prstGeom>
          <a:noFill/>
          <a:ln w="38100">
            <a:solidFill>
              <a:srgbClr val="92D050"/>
            </a:solidFill>
          </a:ln>
          <a:effectLst>
            <a:glow rad="139700">
              <a:schemeClr val="accent4">
                <a:satMod val="175000"/>
                <a:alpha val="40000"/>
              </a:schemeClr>
            </a:glow>
          </a:effectLst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07" name="Straight Connector 206"/>
          <p:cNvCxnSpPr/>
          <p:nvPr/>
        </p:nvCxnSpPr>
        <p:spPr>
          <a:xfrm>
            <a:off x="7158624" y="3058125"/>
            <a:ext cx="530055" cy="0"/>
          </a:xfrm>
          <a:prstGeom prst="line">
            <a:avLst/>
          </a:prstGeom>
          <a:noFill/>
          <a:ln>
            <a:solidFill>
              <a:srgbClr val="FFC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08" name="Straight Connector 207"/>
          <p:cNvCxnSpPr/>
          <p:nvPr/>
        </p:nvCxnSpPr>
        <p:spPr>
          <a:xfrm>
            <a:off x="6396117" y="3351541"/>
            <a:ext cx="530055" cy="0"/>
          </a:xfrm>
          <a:prstGeom prst="line">
            <a:avLst/>
          </a:prstGeom>
          <a:noFill/>
          <a:ln>
            <a:solidFill>
              <a:srgbClr val="FFC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10" name="Straight Connector 209"/>
          <p:cNvCxnSpPr/>
          <p:nvPr/>
        </p:nvCxnSpPr>
        <p:spPr>
          <a:xfrm flipH="1" flipV="1">
            <a:off x="6828166" y="3362155"/>
            <a:ext cx="498648" cy="1420"/>
          </a:xfrm>
          <a:prstGeom prst="line">
            <a:avLst/>
          </a:prstGeom>
          <a:noFill/>
          <a:ln w="38100">
            <a:solidFill>
              <a:srgbClr val="92D050"/>
            </a:solidFill>
          </a:ln>
          <a:effectLst>
            <a:glow rad="139700">
              <a:schemeClr val="accent4">
                <a:satMod val="175000"/>
                <a:alpha val="40000"/>
              </a:schemeClr>
            </a:glow>
          </a:effectLst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11" name="Straight Connector 210"/>
          <p:cNvCxnSpPr/>
          <p:nvPr/>
        </p:nvCxnSpPr>
        <p:spPr>
          <a:xfrm>
            <a:off x="7204758" y="3353547"/>
            <a:ext cx="530055" cy="0"/>
          </a:xfrm>
          <a:prstGeom prst="line">
            <a:avLst/>
          </a:prstGeom>
          <a:noFill/>
          <a:ln>
            <a:solidFill>
              <a:srgbClr val="FFC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12" name="Straight Connector 211"/>
          <p:cNvCxnSpPr/>
          <p:nvPr/>
        </p:nvCxnSpPr>
        <p:spPr>
          <a:xfrm flipV="1">
            <a:off x="4186025" y="3050590"/>
            <a:ext cx="2238560" cy="5499"/>
          </a:xfrm>
          <a:prstGeom prst="line">
            <a:avLst/>
          </a:prstGeom>
          <a:ln w="38100">
            <a:solidFill>
              <a:srgbClr val="FFFF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13" name="Straight Connector 212"/>
          <p:cNvCxnSpPr/>
          <p:nvPr/>
        </p:nvCxnSpPr>
        <p:spPr>
          <a:xfrm>
            <a:off x="7680143" y="3059338"/>
            <a:ext cx="772179" cy="0"/>
          </a:xfrm>
          <a:prstGeom prst="line">
            <a:avLst/>
          </a:prstGeom>
          <a:ln w="38100">
            <a:solidFill>
              <a:srgbClr val="FFFF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14" name="Straight Connector 213"/>
          <p:cNvCxnSpPr/>
          <p:nvPr/>
        </p:nvCxnSpPr>
        <p:spPr>
          <a:xfrm flipV="1">
            <a:off x="7627750" y="3339082"/>
            <a:ext cx="1407283" cy="11069"/>
          </a:xfrm>
          <a:prstGeom prst="line">
            <a:avLst/>
          </a:prstGeom>
          <a:ln w="38100">
            <a:solidFill>
              <a:srgbClr val="FFFF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15" name="Straight Connector 214"/>
          <p:cNvCxnSpPr/>
          <p:nvPr/>
        </p:nvCxnSpPr>
        <p:spPr>
          <a:xfrm flipV="1">
            <a:off x="5720309" y="3354371"/>
            <a:ext cx="704276" cy="7784"/>
          </a:xfrm>
          <a:prstGeom prst="line">
            <a:avLst/>
          </a:prstGeom>
          <a:ln w="38100">
            <a:solidFill>
              <a:srgbClr val="FFFF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16" name="Straight Connector 215"/>
          <p:cNvCxnSpPr/>
          <p:nvPr/>
        </p:nvCxnSpPr>
        <p:spPr>
          <a:xfrm>
            <a:off x="8452322" y="3058125"/>
            <a:ext cx="0" cy="284243"/>
          </a:xfrm>
          <a:prstGeom prst="line">
            <a:avLst/>
          </a:prstGeom>
          <a:ln w="38100">
            <a:solidFill>
              <a:srgbClr val="FFFF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56" name="Straight Connector 255"/>
          <p:cNvCxnSpPr/>
          <p:nvPr/>
        </p:nvCxnSpPr>
        <p:spPr>
          <a:xfrm flipV="1">
            <a:off x="9995698" y="3358263"/>
            <a:ext cx="704276" cy="7784"/>
          </a:xfrm>
          <a:prstGeom prst="line">
            <a:avLst/>
          </a:prstGeom>
          <a:ln w="38100">
            <a:solidFill>
              <a:srgbClr val="00B0F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57" name="Rectangle 256"/>
          <p:cNvSpPr/>
          <p:nvPr/>
        </p:nvSpPr>
        <p:spPr>
          <a:xfrm>
            <a:off x="6461832" y="3341091"/>
            <a:ext cx="1118484" cy="352786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en-US" sz="2000" dirty="0">
                <a:ln w="0"/>
                <a:solidFill>
                  <a:srgbClr val="FFFF00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2-89B</a:t>
            </a:r>
            <a:endParaRPr lang="en-US" sz="2000" b="0" cap="none" spc="0" dirty="0">
              <a:ln w="0"/>
              <a:solidFill>
                <a:srgbClr val="FFFF00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</a:endParaRPr>
          </a:p>
        </p:txBody>
      </p:sp>
      <p:sp>
        <p:nvSpPr>
          <p:cNvPr id="258" name="Rectangle 257"/>
          <p:cNvSpPr/>
          <p:nvPr/>
        </p:nvSpPr>
        <p:spPr>
          <a:xfrm>
            <a:off x="6448371" y="3632108"/>
            <a:ext cx="1118484" cy="352786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en-US" sz="2000" dirty="0">
                <a:ln w="0"/>
                <a:solidFill>
                  <a:srgbClr val="FFFF00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3-89A</a:t>
            </a:r>
            <a:endParaRPr lang="en-US" sz="2000" b="0" cap="none" spc="0" dirty="0">
              <a:ln w="0"/>
              <a:solidFill>
                <a:srgbClr val="FFFF00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</a:endParaRPr>
          </a:p>
        </p:txBody>
      </p:sp>
      <p:grpSp>
        <p:nvGrpSpPr>
          <p:cNvPr id="259" name="Group 258"/>
          <p:cNvGrpSpPr/>
          <p:nvPr/>
        </p:nvGrpSpPr>
        <p:grpSpPr>
          <a:xfrm>
            <a:off x="6379589" y="4020808"/>
            <a:ext cx="1311365" cy="12034"/>
            <a:chOff x="1285161" y="3455156"/>
            <a:chExt cx="1309494" cy="13648"/>
          </a:xfrm>
          <a:noFill/>
          <a:effectLst/>
        </p:grpSpPr>
        <p:cxnSp>
          <p:nvCxnSpPr>
            <p:cNvPr id="260" name="Straight Connector 259"/>
            <p:cNvCxnSpPr/>
            <p:nvPr/>
          </p:nvCxnSpPr>
          <p:spPr>
            <a:xfrm>
              <a:off x="1285161" y="3455156"/>
              <a:ext cx="529299" cy="0"/>
            </a:xfrm>
            <a:prstGeom prst="line">
              <a:avLst/>
            </a:prstGeom>
            <a:grpFill/>
            <a:ln>
              <a:solidFill>
                <a:srgbClr val="FFC00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61" name="Straight Connector 260"/>
            <p:cNvCxnSpPr/>
            <p:nvPr/>
          </p:nvCxnSpPr>
          <p:spPr>
            <a:xfrm flipH="1">
              <a:off x="1608512" y="3468804"/>
              <a:ext cx="578726" cy="0"/>
            </a:xfrm>
            <a:prstGeom prst="line">
              <a:avLst/>
            </a:prstGeom>
            <a:grpFill/>
            <a:ln w="38100">
              <a:solidFill>
                <a:srgbClr val="92D050"/>
              </a:solidFill>
            </a:ln>
            <a:effectLst>
              <a:glow rad="139700">
                <a:schemeClr val="accent4">
                  <a:satMod val="175000"/>
                  <a:alpha val="40000"/>
                </a:schemeClr>
              </a:glow>
            </a:effectLst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62" name="Straight Connector 261"/>
            <p:cNvCxnSpPr/>
            <p:nvPr/>
          </p:nvCxnSpPr>
          <p:spPr>
            <a:xfrm>
              <a:off x="2065356" y="3457431"/>
              <a:ext cx="529299" cy="0"/>
            </a:xfrm>
            <a:prstGeom prst="line">
              <a:avLst/>
            </a:prstGeom>
            <a:grpFill/>
            <a:ln>
              <a:solidFill>
                <a:srgbClr val="FFC00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cxnSp>
        <p:nvCxnSpPr>
          <p:cNvPr id="263" name="Straight Connector 262"/>
          <p:cNvCxnSpPr/>
          <p:nvPr/>
        </p:nvCxnSpPr>
        <p:spPr>
          <a:xfrm>
            <a:off x="6398392" y="4316229"/>
            <a:ext cx="530055" cy="0"/>
          </a:xfrm>
          <a:prstGeom prst="line">
            <a:avLst/>
          </a:prstGeom>
          <a:noFill/>
          <a:ln>
            <a:solidFill>
              <a:srgbClr val="FFC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64" name="Straight Connector 263"/>
          <p:cNvCxnSpPr/>
          <p:nvPr/>
        </p:nvCxnSpPr>
        <p:spPr>
          <a:xfrm flipH="1" flipV="1">
            <a:off x="6854492" y="4142528"/>
            <a:ext cx="474597" cy="185735"/>
          </a:xfrm>
          <a:prstGeom prst="line">
            <a:avLst/>
          </a:prstGeom>
          <a:noFill/>
          <a:ln w="38100">
            <a:solidFill>
              <a:srgbClr val="92D050"/>
            </a:solidFill>
          </a:ln>
          <a:effectLst>
            <a:glow rad="139700">
              <a:schemeClr val="accent4">
                <a:satMod val="175000"/>
                <a:alpha val="40000"/>
              </a:schemeClr>
            </a:glow>
          </a:effectLst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73" name="Straight Connector 272"/>
          <p:cNvCxnSpPr/>
          <p:nvPr/>
        </p:nvCxnSpPr>
        <p:spPr>
          <a:xfrm>
            <a:off x="7207033" y="4318235"/>
            <a:ext cx="530055" cy="0"/>
          </a:xfrm>
          <a:prstGeom prst="line">
            <a:avLst/>
          </a:prstGeom>
          <a:noFill/>
          <a:ln>
            <a:solidFill>
              <a:srgbClr val="FFC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81" name="Straight Connector 280"/>
          <p:cNvCxnSpPr/>
          <p:nvPr/>
        </p:nvCxnSpPr>
        <p:spPr>
          <a:xfrm flipV="1">
            <a:off x="4188300" y="4015278"/>
            <a:ext cx="2238560" cy="5499"/>
          </a:xfrm>
          <a:prstGeom prst="line">
            <a:avLst/>
          </a:prstGeom>
          <a:ln w="38100">
            <a:solidFill>
              <a:srgbClr val="FFFF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82" name="Straight Connector 281"/>
          <p:cNvCxnSpPr/>
          <p:nvPr/>
        </p:nvCxnSpPr>
        <p:spPr>
          <a:xfrm>
            <a:off x="7682418" y="4024027"/>
            <a:ext cx="772179" cy="0"/>
          </a:xfrm>
          <a:prstGeom prst="line">
            <a:avLst/>
          </a:prstGeom>
          <a:ln w="38100">
            <a:solidFill>
              <a:srgbClr val="FFFF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83" name="Straight Connector 282"/>
          <p:cNvCxnSpPr/>
          <p:nvPr/>
        </p:nvCxnSpPr>
        <p:spPr>
          <a:xfrm flipV="1">
            <a:off x="7630026" y="4303771"/>
            <a:ext cx="1407283" cy="11069"/>
          </a:xfrm>
          <a:prstGeom prst="line">
            <a:avLst/>
          </a:prstGeom>
          <a:ln w="38100">
            <a:solidFill>
              <a:srgbClr val="FFFF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84" name="Straight Connector 283"/>
          <p:cNvCxnSpPr/>
          <p:nvPr/>
        </p:nvCxnSpPr>
        <p:spPr>
          <a:xfrm flipV="1">
            <a:off x="5722585" y="4319060"/>
            <a:ext cx="704276" cy="7784"/>
          </a:xfrm>
          <a:prstGeom prst="line">
            <a:avLst/>
          </a:prstGeom>
          <a:ln w="38100">
            <a:solidFill>
              <a:srgbClr val="FFFF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85" name="Straight Connector 284"/>
          <p:cNvCxnSpPr/>
          <p:nvPr/>
        </p:nvCxnSpPr>
        <p:spPr>
          <a:xfrm>
            <a:off x="8454597" y="4022813"/>
            <a:ext cx="0" cy="284243"/>
          </a:xfrm>
          <a:prstGeom prst="line">
            <a:avLst/>
          </a:prstGeom>
          <a:ln w="38100">
            <a:solidFill>
              <a:srgbClr val="FFFF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86" name="Oval 285"/>
          <p:cNvSpPr/>
          <p:nvPr/>
        </p:nvSpPr>
        <p:spPr>
          <a:xfrm>
            <a:off x="8982691" y="4082324"/>
            <a:ext cx="1042888" cy="448454"/>
          </a:xfrm>
          <a:prstGeom prst="ellipse">
            <a:avLst/>
          </a:prstGeom>
          <a:solidFill>
            <a:schemeClr val="bg1">
              <a:lumMod val="50000"/>
              <a:lumOff val="5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IN"/>
          </a:p>
        </p:txBody>
      </p:sp>
      <p:sp>
        <p:nvSpPr>
          <p:cNvPr id="301" name="Title 2"/>
          <p:cNvSpPr txBox="1">
            <a:spLocks/>
          </p:cNvSpPr>
          <p:nvPr/>
        </p:nvSpPr>
        <p:spPr>
          <a:xfrm>
            <a:off x="9070322" y="4154980"/>
            <a:ext cx="840021" cy="325283"/>
          </a:xfrm>
          <a:prstGeom prst="rect">
            <a:avLst/>
          </a:prstGeom>
          <a:solidFill>
            <a:schemeClr val="bg1">
              <a:lumMod val="50000"/>
              <a:lumOff val="50000"/>
            </a:schemeClr>
          </a:solidFill>
        </p:spPr>
        <p:txBody>
          <a:bodyPr vert="horz" lIns="91440" tIns="45720" rIns="91440" bIns="45720" rtlCol="0" anchor="b">
            <a:noAutofit/>
          </a:bodyPr>
          <a:lstStyle>
            <a:lvl1pPr algn="l" defTabSz="914400" rtl="0" eaLnBrk="1" latinLnBrk="0" hangingPunct="1">
              <a:lnSpc>
                <a:spcPct val="85000"/>
              </a:lnSpc>
              <a:spcBef>
                <a:spcPct val="0"/>
              </a:spcBef>
              <a:buNone/>
              <a:defRPr sz="7200" kern="1200" spc="-50" baseline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IN" sz="2400" i="1" dirty="0"/>
              <a:t>3-96</a:t>
            </a:r>
          </a:p>
        </p:txBody>
      </p:sp>
      <p:cxnSp>
        <p:nvCxnSpPr>
          <p:cNvPr id="304" name="Straight Connector 303"/>
          <p:cNvCxnSpPr/>
          <p:nvPr/>
        </p:nvCxnSpPr>
        <p:spPr>
          <a:xfrm flipV="1">
            <a:off x="9997974" y="4322952"/>
            <a:ext cx="704276" cy="7784"/>
          </a:xfrm>
          <a:prstGeom prst="line">
            <a:avLst/>
          </a:prstGeom>
          <a:ln w="38100">
            <a:solidFill>
              <a:srgbClr val="00B0F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05" name="Rectangle 304"/>
          <p:cNvSpPr/>
          <p:nvPr/>
        </p:nvSpPr>
        <p:spPr>
          <a:xfrm>
            <a:off x="6464107" y="4305780"/>
            <a:ext cx="1118484" cy="352786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en-US" sz="2000" dirty="0">
                <a:ln w="0"/>
                <a:solidFill>
                  <a:srgbClr val="FFFF00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3-89B</a:t>
            </a:r>
            <a:endParaRPr lang="en-US" sz="2000" b="0" cap="none" spc="0" dirty="0">
              <a:ln w="0"/>
              <a:solidFill>
                <a:srgbClr val="FFFF00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</a:endParaRPr>
          </a:p>
        </p:txBody>
      </p:sp>
      <p:sp>
        <p:nvSpPr>
          <p:cNvPr id="306" name="Rectangle 305"/>
          <p:cNvSpPr/>
          <p:nvPr/>
        </p:nvSpPr>
        <p:spPr>
          <a:xfrm>
            <a:off x="6448371" y="4550465"/>
            <a:ext cx="1118484" cy="352786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en-US" sz="2000" dirty="0">
                <a:ln w="0"/>
                <a:solidFill>
                  <a:srgbClr val="FFFF00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4-89A</a:t>
            </a:r>
            <a:endParaRPr lang="en-US" sz="2000" b="0" cap="none" spc="0" dirty="0">
              <a:ln w="0"/>
              <a:solidFill>
                <a:srgbClr val="FFFF00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</a:endParaRPr>
          </a:p>
        </p:txBody>
      </p:sp>
      <p:cxnSp>
        <p:nvCxnSpPr>
          <p:cNvPr id="308" name="Straight Connector 307"/>
          <p:cNvCxnSpPr/>
          <p:nvPr/>
        </p:nvCxnSpPr>
        <p:spPr>
          <a:xfrm>
            <a:off x="6365925" y="4863156"/>
            <a:ext cx="530055" cy="0"/>
          </a:xfrm>
          <a:prstGeom prst="line">
            <a:avLst/>
          </a:prstGeom>
          <a:noFill/>
          <a:ln>
            <a:solidFill>
              <a:srgbClr val="FFC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09" name="Straight Connector 308"/>
          <p:cNvCxnSpPr/>
          <p:nvPr/>
        </p:nvCxnSpPr>
        <p:spPr>
          <a:xfrm flipH="1" flipV="1">
            <a:off x="6988628" y="4726858"/>
            <a:ext cx="280663" cy="148331"/>
          </a:xfrm>
          <a:prstGeom prst="line">
            <a:avLst/>
          </a:prstGeom>
          <a:noFill/>
          <a:ln w="38100">
            <a:solidFill>
              <a:srgbClr val="92D050"/>
            </a:solidFill>
          </a:ln>
          <a:effectLst>
            <a:glow rad="139700">
              <a:schemeClr val="accent4">
                <a:satMod val="175000"/>
                <a:alpha val="40000"/>
              </a:schemeClr>
            </a:glow>
          </a:effectLst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0" name="Straight Connector 309"/>
          <p:cNvCxnSpPr/>
          <p:nvPr/>
        </p:nvCxnSpPr>
        <p:spPr>
          <a:xfrm>
            <a:off x="7147235" y="4865161"/>
            <a:ext cx="530055" cy="0"/>
          </a:xfrm>
          <a:prstGeom prst="line">
            <a:avLst/>
          </a:prstGeom>
          <a:noFill/>
          <a:ln>
            <a:solidFill>
              <a:srgbClr val="FFC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1" name="Straight Connector 310"/>
          <p:cNvCxnSpPr/>
          <p:nvPr/>
        </p:nvCxnSpPr>
        <p:spPr>
          <a:xfrm>
            <a:off x="6384728" y="5158577"/>
            <a:ext cx="530055" cy="0"/>
          </a:xfrm>
          <a:prstGeom prst="line">
            <a:avLst/>
          </a:prstGeom>
          <a:noFill/>
          <a:ln>
            <a:solidFill>
              <a:srgbClr val="FFC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2" name="Straight Connector 311"/>
          <p:cNvCxnSpPr/>
          <p:nvPr/>
        </p:nvCxnSpPr>
        <p:spPr>
          <a:xfrm flipH="1" flipV="1">
            <a:off x="6828166" y="5157188"/>
            <a:ext cx="487258" cy="13423"/>
          </a:xfrm>
          <a:prstGeom prst="line">
            <a:avLst/>
          </a:prstGeom>
          <a:noFill/>
          <a:ln w="38100">
            <a:solidFill>
              <a:srgbClr val="92D050"/>
            </a:solidFill>
          </a:ln>
          <a:effectLst>
            <a:glow rad="139700">
              <a:schemeClr val="accent4">
                <a:satMod val="175000"/>
                <a:alpha val="40000"/>
              </a:schemeClr>
            </a:glow>
          </a:effectLst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3" name="Straight Connector 312"/>
          <p:cNvCxnSpPr/>
          <p:nvPr/>
        </p:nvCxnSpPr>
        <p:spPr>
          <a:xfrm>
            <a:off x="7193368" y="5160583"/>
            <a:ext cx="530055" cy="0"/>
          </a:xfrm>
          <a:prstGeom prst="line">
            <a:avLst/>
          </a:prstGeom>
          <a:noFill/>
          <a:ln>
            <a:solidFill>
              <a:srgbClr val="FFC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" name="Straight Connector 313"/>
          <p:cNvCxnSpPr/>
          <p:nvPr/>
        </p:nvCxnSpPr>
        <p:spPr>
          <a:xfrm flipV="1">
            <a:off x="4174636" y="4857626"/>
            <a:ext cx="2238560" cy="5499"/>
          </a:xfrm>
          <a:prstGeom prst="line">
            <a:avLst/>
          </a:prstGeom>
          <a:ln w="38100">
            <a:solidFill>
              <a:srgbClr val="FFFF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5" name="Straight Connector 314"/>
          <p:cNvCxnSpPr/>
          <p:nvPr/>
        </p:nvCxnSpPr>
        <p:spPr>
          <a:xfrm>
            <a:off x="7668754" y="4866375"/>
            <a:ext cx="772179" cy="0"/>
          </a:xfrm>
          <a:prstGeom prst="line">
            <a:avLst/>
          </a:prstGeom>
          <a:ln w="38100">
            <a:solidFill>
              <a:srgbClr val="FFFF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6" name="Straight Connector 315"/>
          <p:cNvCxnSpPr/>
          <p:nvPr/>
        </p:nvCxnSpPr>
        <p:spPr>
          <a:xfrm flipV="1">
            <a:off x="7616361" y="5146119"/>
            <a:ext cx="1407283" cy="11069"/>
          </a:xfrm>
          <a:prstGeom prst="line">
            <a:avLst/>
          </a:prstGeom>
          <a:ln w="38100">
            <a:solidFill>
              <a:srgbClr val="FFFF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7" name="Straight Connector 316"/>
          <p:cNvCxnSpPr/>
          <p:nvPr/>
        </p:nvCxnSpPr>
        <p:spPr>
          <a:xfrm flipV="1">
            <a:off x="5708920" y="5161408"/>
            <a:ext cx="704276" cy="7784"/>
          </a:xfrm>
          <a:prstGeom prst="line">
            <a:avLst/>
          </a:prstGeom>
          <a:ln w="38100">
            <a:solidFill>
              <a:srgbClr val="FFFF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8" name="Straight Connector 317"/>
          <p:cNvCxnSpPr/>
          <p:nvPr/>
        </p:nvCxnSpPr>
        <p:spPr>
          <a:xfrm>
            <a:off x="8440933" y="4865161"/>
            <a:ext cx="0" cy="284243"/>
          </a:xfrm>
          <a:prstGeom prst="line">
            <a:avLst/>
          </a:prstGeom>
          <a:ln w="38100">
            <a:solidFill>
              <a:srgbClr val="FFFF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23" name="Straight Connector 322"/>
          <p:cNvCxnSpPr/>
          <p:nvPr/>
        </p:nvCxnSpPr>
        <p:spPr>
          <a:xfrm flipV="1">
            <a:off x="9984309" y="5165300"/>
            <a:ext cx="704276" cy="7784"/>
          </a:xfrm>
          <a:prstGeom prst="line">
            <a:avLst/>
          </a:prstGeom>
          <a:ln w="38100">
            <a:solidFill>
              <a:srgbClr val="00B0F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24" name="Rectangle 323"/>
          <p:cNvSpPr/>
          <p:nvPr/>
        </p:nvSpPr>
        <p:spPr>
          <a:xfrm>
            <a:off x="6450442" y="5148128"/>
            <a:ext cx="1118484" cy="352786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en-US" sz="2000" dirty="0">
                <a:ln w="0"/>
                <a:solidFill>
                  <a:srgbClr val="FFFF00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4-89B</a:t>
            </a:r>
            <a:endParaRPr lang="en-US" sz="2000" b="0" cap="none" spc="0" dirty="0">
              <a:ln w="0"/>
              <a:solidFill>
                <a:srgbClr val="FFFF00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</a:endParaRPr>
          </a:p>
        </p:txBody>
      </p:sp>
      <p:sp>
        <p:nvSpPr>
          <p:cNvPr id="189" name="Oval 188"/>
          <p:cNvSpPr/>
          <p:nvPr/>
        </p:nvSpPr>
        <p:spPr>
          <a:xfrm>
            <a:off x="8971414" y="2173952"/>
            <a:ext cx="1042888" cy="448454"/>
          </a:xfrm>
          <a:prstGeom prst="ellipse">
            <a:avLst/>
          </a:prstGeom>
          <a:solidFill>
            <a:schemeClr val="bg1">
              <a:lumMod val="65000"/>
              <a:lumOff val="3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IN">
              <a:solidFill>
                <a:schemeClr val="tx1"/>
              </a:solidFill>
            </a:endParaRPr>
          </a:p>
        </p:txBody>
      </p:sp>
      <p:sp>
        <p:nvSpPr>
          <p:cNvPr id="187" name="Title 2"/>
          <p:cNvSpPr txBox="1">
            <a:spLocks/>
          </p:cNvSpPr>
          <p:nvPr/>
        </p:nvSpPr>
        <p:spPr>
          <a:xfrm>
            <a:off x="9065771" y="2237631"/>
            <a:ext cx="840021" cy="325283"/>
          </a:xfrm>
          <a:prstGeom prst="rect">
            <a:avLst/>
          </a:prstGeom>
          <a:solidFill>
            <a:schemeClr val="bg1">
              <a:lumMod val="50000"/>
              <a:lumOff val="50000"/>
            </a:schemeClr>
          </a:solidFill>
        </p:spPr>
        <p:txBody>
          <a:bodyPr vert="horz" lIns="91440" tIns="45720" rIns="91440" bIns="45720" rtlCol="0" anchor="b">
            <a:noAutofit/>
          </a:bodyPr>
          <a:lstStyle>
            <a:lvl1pPr algn="l" defTabSz="914400" rtl="0" eaLnBrk="1" latinLnBrk="0" hangingPunct="1">
              <a:lnSpc>
                <a:spcPct val="85000"/>
              </a:lnSpc>
              <a:spcBef>
                <a:spcPct val="0"/>
              </a:spcBef>
              <a:buNone/>
              <a:defRPr sz="7200" kern="1200" spc="-50" baseline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IN" sz="2400" i="1" dirty="0"/>
              <a:t>1-96</a:t>
            </a:r>
          </a:p>
        </p:txBody>
      </p:sp>
      <p:sp>
        <p:nvSpPr>
          <p:cNvPr id="325" name="Oval 324"/>
          <p:cNvSpPr/>
          <p:nvPr/>
        </p:nvSpPr>
        <p:spPr>
          <a:xfrm>
            <a:off x="8986294" y="3125924"/>
            <a:ext cx="1042888" cy="448454"/>
          </a:xfrm>
          <a:prstGeom prst="ellipse">
            <a:avLst/>
          </a:prstGeom>
          <a:solidFill>
            <a:schemeClr val="bg1">
              <a:lumMod val="65000"/>
              <a:lumOff val="3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IN">
              <a:solidFill>
                <a:schemeClr val="tx1"/>
              </a:solidFill>
            </a:endParaRPr>
          </a:p>
        </p:txBody>
      </p:sp>
      <p:sp>
        <p:nvSpPr>
          <p:cNvPr id="222" name="Title 2"/>
          <p:cNvSpPr txBox="1">
            <a:spLocks/>
          </p:cNvSpPr>
          <p:nvPr/>
        </p:nvSpPr>
        <p:spPr>
          <a:xfrm>
            <a:off x="9068047" y="3190291"/>
            <a:ext cx="840021" cy="325283"/>
          </a:xfrm>
          <a:prstGeom prst="rect">
            <a:avLst/>
          </a:prstGeom>
          <a:solidFill>
            <a:schemeClr val="bg1">
              <a:lumMod val="50000"/>
              <a:lumOff val="50000"/>
            </a:schemeClr>
          </a:solidFill>
        </p:spPr>
        <p:txBody>
          <a:bodyPr vert="horz" lIns="91440" tIns="45720" rIns="91440" bIns="45720" rtlCol="0" anchor="b">
            <a:noAutofit/>
          </a:bodyPr>
          <a:lstStyle>
            <a:lvl1pPr algn="l" defTabSz="914400" rtl="0" eaLnBrk="1" latinLnBrk="0" hangingPunct="1">
              <a:lnSpc>
                <a:spcPct val="85000"/>
              </a:lnSpc>
              <a:spcBef>
                <a:spcPct val="0"/>
              </a:spcBef>
              <a:buNone/>
              <a:defRPr sz="7200" kern="1200" spc="-50" baseline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IN" sz="2400" i="1" dirty="0"/>
              <a:t>2-96</a:t>
            </a:r>
          </a:p>
        </p:txBody>
      </p:sp>
      <p:sp>
        <p:nvSpPr>
          <p:cNvPr id="326" name="Oval 325"/>
          <p:cNvSpPr/>
          <p:nvPr/>
        </p:nvSpPr>
        <p:spPr>
          <a:xfrm>
            <a:off x="8943967" y="4950752"/>
            <a:ext cx="1042888" cy="448454"/>
          </a:xfrm>
          <a:prstGeom prst="ellipse">
            <a:avLst/>
          </a:prstGeom>
          <a:solidFill>
            <a:schemeClr val="bg1">
              <a:lumMod val="50000"/>
              <a:lumOff val="5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IN"/>
          </a:p>
        </p:txBody>
      </p:sp>
      <p:sp>
        <p:nvSpPr>
          <p:cNvPr id="327" name="Title 2"/>
          <p:cNvSpPr txBox="1">
            <a:spLocks/>
          </p:cNvSpPr>
          <p:nvPr/>
        </p:nvSpPr>
        <p:spPr>
          <a:xfrm>
            <a:off x="9031598" y="5023409"/>
            <a:ext cx="840021" cy="325283"/>
          </a:xfrm>
          <a:prstGeom prst="rect">
            <a:avLst/>
          </a:prstGeom>
          <a:solidFill>
            <a:schemeClr val="bg1">
              <a:lumMod val="50000"/>
              <a:lumOff val="50000"/>
            </a:schemeClr>
          </a:solidFill>
        </p:spPr>
        <p:txBody>
          <a:bodyPr vert="horz" lIns="91440" tIns="45720" rIns="91440" bIns="45720" rtlCol="0" anchor="b">
            <a:noAutofit/>
          </a:bodyPr>
          <a:lstStyle>
            <a:lvl1pPr algn="l" defTabSz="914400" rtl="0" eaLnBrk="1" latinLnBrk="0" hangingPunct="1">
              <a:lnSpc>
                <a:spcPct val="85000"/>
              </a:lnSpc>
              <a:spcBef>
                <a:spcPct val="0"/>
              </a:spcBef>
              <a:buNone/>
              <a:defRPr sz="7200" kern="1200" spc="-50" baseline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IN" sz="2400" i="1" dirty="0"/>
              <a:t>4-96</a:t>
            </a:r>
          </a:p>
        </p:txBody>
      </p:sp>
      <p:cxnSp>
        <p:nvCxnSpPr>
          <p:cNvPr id="328" name="Straight Connector 327"/>
          <p:cNvCxnSpPr/>
          <p:nvPr/>
        </p:nvCxnSpPr>
        <p:spPr>
          <a:xfrm flipH="1" flipV="1">
            <a:off x="4798714" y="849925"/>
            <a:ext cx="485671" cy="1619"/>
          </a:xfrm>
          <a:prstGeom prst="line">
            <a:avLst/>
          </a:prstGeom>
          <a:noFill/>
          <a:ln w="38100">
            <a:solidFill>
              <a:srgbClr val="92D050"/>
            </a:solidFill>
          </a:ln>
          <a:effectLst>
            <a:glow rad="139700">
              <a:schemeClr val="accent4">
                <a:satMod val="175000"/>
                <a:alpha val="40000"/>
              </a:schemeClr>
            </a:glow>
          </a:effectLst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30" name="Oval 329"/>
          <p:cNvSpPr/>
          <p:nvPr/>
        </p:nvSpPr>
        <p:spPr>
          <a:xfrm>
            <a:off x="8975432" y="3142151"/>
            <a:ext cx="1042888" cy="448454"/>
          </a:xfrm>
          <a:prstGeom prst="ellipse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IN">
              <a:solidFill>
                <a:schemeClr val="tx1"/>
              </a:solidFill>
            </a:endParaRPr>
          </a:p>
        </p:txBody>
      </p:sp>
      <p:sp>
        <p:nvSpPr>
          <p:cNvPr id="331" name="Title 2"/>
          <p:cNvSpPr txBox="1">
            <a:spLocks/>
          </p:cNvSpPr>
          <p:nvPr/>
        </p:nvSpPr>
        <p:spPr>
          <a:xfrm>
            <a:off x="9057185" y="3206518"/>
            <a:ext cx="840021" cy="325283"/>
          </a:xfrm>
          <a:prstGeom prst="rect">
            <a:avLst/>
          </a:prstGeom>
          <a:solidFill>
            <a:srgbClr val="FF0000"/>
          </a:solidFill>
        </p:spPr>
        <p:txBody>
          <a:bodyPr vert="horz" lIns="91440" tIns="45720" rIns="91440" bIns="45720" rtlCol="0" anchor="b">
            <a:noAutofit/>
          </a:bodyPr>
          <a:lstStyle>
            <a:lvl1pPr algn="l" defTabSz="914400" rtl="0" eaLnBrk="1" latinLnBrk="0" hangingPunct="1">
              <a:lnSpc>
                <a:spcPct val="85000"/>
              </a:lnSpc>
              <a:spcBef>
                <a:spcPct val="0"/>
              </a:spcBef>
              <a:buNone/>
              <a:defRPr sz="7200" kern="1200" spc="-50" baseline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IN" sz="2400" i="1" dirty="0"/>
              <a:t>2-96</a:t>
            </a:r>
          </a:p>
        </p:txBody>
      </p:sp>
      <p:sp>
        <p:nvSpPr>
          <p:cNvPr id="332" name="Oval 331"/>
          <p:cNvSpPr/>
          <p:nvPr/>
        </p:nvSpPr>
        <p:spPr>
          <a:xfrm>
            <a:off x="8933105" y="4966979"/>
            <a:ext cx="1042888" cy="448454"/>
          </a:xfrm>
          <a:prstGeom prst="ellipse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IN"/>
          </a:p>
        </p:txBody>
      </p:sp>
      <p:sp>
        <p:nvSpPr>
          <p:cNvPr id="333" name="Title 2"/>
          <p:cNvSpPr txBox="1">
            <a:spLocks/>
          </p:cNvSpPr>
          <p:nvPr/>
        </p:nvSpPr>
        <p:spPr>
          <a:xfrm>
            <a:off x="9020736" y="5039635"/>
            <a:ext cx="840021" cy="325283"/>
          </a:xfrm>
          <a:prstGeom prst="rect">
            <a:avLst/>
          </a:prstGeom>
          <a:solidFill>
            <a:srgbClr val="FF0000"/>
          </a:solidFill>
        </p:spPr>
        <p:txBody>
          <a:bodyPr vert="horz" lIns="91440" tIns="45720" rIns="91440" bIns="45720" rtlCol="0" anchor="b">
            <a:noAutofit/>
          </a:bodyPr>
          <a:lstStyle>
            <a:lvl1pPr algn="l" defTabSz="914400" rtl="0" eaLnBrk="1" latinLnBrk="0" hangingPunct="1">
              <a:lnSpc>
                <a:spcPct val="85000"/>
              </a:lnSpc>
              <a:spcBef>
                <a:spcPct val="0"/>
              </a:spcBef>
              <a:buNone/>
              <a:defRPr sz="7200" kern="1200" spc="-50" baseline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IN" sz="2400" i="1" dirty="0"/>
              <a:t>4-96</a:t>
            </a:r>
          </a:p>
        </p:txBody>
      </p:sp>
      <p:cxnSp>
        <p:nvCxnSpPr>
          <p:cNvPr id="114" name="Straight Connector 113"/>
          <p:cNvCxnSpPr/>
          <p:nvPr/>
        </p:nvCxnSpPr>
        <p:spPr>
          <a:xfrm flipH="1">
            <a:off x="5707180" y="848732"/>
            <a:ext cx="4014" cy="5477517"/>
          </a:xfrm>
          <a:prstGeom prst="line">
            <a:avLst/>
          </a:prstGeom>
          <a:ln w="38100">
            <a:solidFill>
              <a:srgbClr val="FF0000"/>
            </a:solidFill>
          </a:ln>
          <a:effectLst>
            <a:glow rad="139700">
              <a:schemeClr val="accent4">
                <a:satMod val="175000"/>
                <a:alpha val="40000"/>
              </a:schemeClr>
            </a:glow>
          </a:effectLst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21" name="Oval 120"/>
          <p:cNvSpPr/>
          <p:nvPr/>
        </p:nvSpPr>
        <p:spPr>
          <a:xfrm>
            <a:off x="8947764" y="5495012"/>
            <a:ext cx="1042888" cy="448454"/>
          </a:xfrm>
          <a:prstGeom prst="ellipse">
            <a:avLst/>
          </a:prstGeom>
          <a:solidFill>
            <a:schemeClr val="bg1">
              <a:lumMod val="50000"/>
              <a:lumOff val="5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IN"/>
          </a:p>
        </p:txBody>
      </p:sp>
      <p:sp>
        <p:nvSpPr>
          <p:cNvPr id="122" name="Title 2"/>
          <p:cNvSpPr txBox="1">
            <a:spLocks/>
          </p:cNvSpPr>
          <p:nvPr/>
        </p:nvSpPr>
        <p:spPr>
          <a:xfrm>
            <a:off x="9035395" y="5662573"/>
            <a:ext cx="938449" cy="218667"/>
          </a:xfrm>
          <a:prstGeom prst="rect">
            <a:avLst/>
          </a:prstGeom>
          <a:solidFill>
            <a:schemeClr val="bg1">
              <a:lumMod val="50000"/>
              <a:lumOff val="50000"/>
            </a:schemeClr>
          </a:solidFill>
        </p:spPr>
        <p:txBody>
          <a:bodyPr vert="horz" lIns="91440" tIns="45720" rIns="91440" bIns="45720" rtlCol="0" anchor="b">
            <a:noAutofit/>
          </a:bodyPr>
          <a:lstStyle>
            <a:lvl1pPr algn="l" defTabSz="914400" rtl="0" eaLnBrk="1" latinLnBrk="0" hangingPunct="1">
              <a:lnSpc>
                <a:spcPct val="85000"/>
              </a:lnSpc>
              <a:spcBef>
                <a:spcPct val="0"/>
              </a:spcBef>
              <a:buNone/>
              <a:defRPr sz="7200" kern="1200" spc="-50" baseline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IN" sz="2400" i="1" dirty="0"/>
              <a:t>BC-A</a:t>
            </a:r>
          </a:p>
        </p:txBody>
      </p:sp>
      <p:sp>
        <p:nvSpPr>
          <p:cNvPr id="128" name="Oval 127"/>
          <p:cNvSpPr/>
          <p:nvPr/>
        </p:nvSpPr>
        <p:spPr>
          <a:xfrm>
            <a:off x="8975369" y="6088223"/>
            <a:ext cx="1042888" cy="448454"/>
          </a:xfrm>
          <a:prstGeom prst="ellipse">
            <a:avLst/>
          </a:prstGeom>
          <a:solidFill>
            <a:schemeClr val="bg1">
              <a:lumMod val="50000"/>
              <a:lumOff val="5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IN"/>
          </a:p>
        </p:txBody>
      </p:sp>
      <p:sp>
        <p:nvSpPr>
          <p:cNvPr id="129" name="Title 2"/>
          <p:cNvSpPr txBox="1">
            <a:spLocks/>
          </p:cNvSpPr>
          <p:nvPr/>
        </p:nvSpPr>
        <p:spPr>
          <a:xfrm>
            <a:off x="9063000" y="6149812"/>
            <a:ext cx="962579" cy="336352"/>
          </a:xfrm>
          <a:prstGeom prst="rect">
            <a:avLst/>
          </a:prstGeom>
          <a:solidFill>
            <a:schemeClr val="bg1">
              <a:lumMod val="50000"/>
              <a:lumOff val="50000"/>
            </a:schemeClr>
          </a:solidFill>
        </p:spPr>
        <p:txBody>
          <a:bodyPr vert="horz" lIns="91440" tIns="45720" rIns="91440" bIns="45720" rtlCol="0" anchor="b">
            <a:noAutofit/>
          </a:bodyPr>
          <a:lstStyle>
            <a:lvl1pPr algn="l" defTabSz="914400" rtl="0" eaLnBrk="1" latinLnBrk="0" hangingPunct="1">
              <a:lnSpc>
                <a:spcPct val="85000"/>
              </a:lnSpc>
              <a:spcBef>
                <a:spcPct val="0"/>
              </a:spcBef>
              <a:buNone/>
              <a:defRPr sz="7200" kern="1200" spc="-50" baseline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IN" sz="2400" i="1" dirty="0"/>
              <a:t>BC-B</a:t>
            </a:r>
          </a:p>
        </p:txBody>
      </p:sp>
      <p:sp>
        <p:nvSpPr>
          <p:cNvPr id="141" name="Oval 140"/>
          <p:cNvSpPr/>
          <p:nvPr/>
        </p:nvSpPr>
        <p:spPr>
          <a:xfrm>
            <a:off x="8964507" y="6104450"/>
            <a:ext cx="1042888" cy="448454"/>
          </a:xfrm>
          <a:prstGeom prst="ellipse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IN"/>
          </a:p>
        </p:txBody>
      </p:sp>
      <p:sp>
        <p:nvSpPr>
          <p:cNvPr id="142" name="Title 2"/>
          <p:cNvSpPr txBox="1">
            <a:spLocks/>
          </p:cNvSpPr>
          <p:nvPr/>
        </p:nvSpPr>
        <p:spPr>
          <a:xfrm>
            <a:off x="9052138" y="6177107"/>
            <a:ext cx="844572" cy="325282"/>
          </a:xfrm>
          <a:prstGeom prst="rect">
            <a:avLst/>
          </a:prstGeom>
          <a:solidFill>
            <a:srgbClr val="FF0000"/>
          </a:solidFill>
        </p:spPr>
        <p:txBody>
          <a:bodyPr vert="horz" lIns="91440" tIns="45720" rIns="91440" bIns="45720" rtlCol="0" anchor="b">
            <a:noAutofit/>
          </a:bodyPr>
          <a:lstStyle>
            <a:lvl1pPr algn="l" defTabSz="914400" rtl="0" eaLnBrk="1" latinLnBrk="0" hangingPunct="1">
              <a:lnSpc>
                <a:spcPct val="85000"/>
              </a:lnSpc>
              <a:spcBef>
                <a:spcPct val="0"/>
              </a:spcBef>
              <a:buNone/>
              <a:defRPr sz="7200" kern="1200" spc="-50" baseline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IN" sz="1800" i="1" dirty="0"/>
              <a:t>BC - B</a:t>
            </a:r>
          </a:p>
        </p:txBody>
      </p:sp>
      <p:cxnSp>
        <p:nvCxnSpPr>
          <p:cNvPr id="143" name="Straight Connector 142"/>
          <p:cNvCxnSpPr/>
          <p:nvPr/>
        </p:nvCxnSpPr>
        <p:spPr>
          <a:xfrm flipV="1">
            <a:off x="9973844" y="5691212"/>
            <a:ext cx="704276" cy="7784"/>
          </a:xfrm>
          <a:prstGeom prst="line">
            <a:avLst/>
          </a:prstGeom>
          <a:ln w="38100">
            <a:solidFill>
              <a:srgbClr val="00B0F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44" name="Straight Connector 143"/>
          <p:cNvCxnSpPr/>
          <p:nvPr/>
        </p:nvCxnSpPr>
        <p:spPr>
          <a:xfrm flipV="1">
            <a:off x="9964045" y="6318465"/>
            <a:ext cx="704276" cy="7784"/>
          </a:xfrm>
          <a:prstGeom prst="line">
            <a:avLst/>
          </a:prstGeom>
          <a:ln w="38100">
            <a:solidFill>
              <a:srgbClr val="00B0F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45" name="Straight Connector 144"/>
          <p:cNvCxnSpPr/>
          <p:nvPr/>
        </p:nvCxnSpPr>
        <p:spPr>
          <a:xfrm>
            <a:off x="4166472" y="5697183"/>
            <a:ext cx="4773266" cy="6222"/>
          </a:xfrm>
          <a:prstGeom prst="line">
            <a:avLst/>
          </a:prstGeom>
          <a:ln w="38100">
            <a:solidFill>
              <a:srgbClr val="FFFF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53" name="Straight Connector 152"/>
          <p:cNvCxnSpPr>
            <a:endCxn id="128" idx="2"/>
          </p:cNvCxnSpPr>
          <p:nvPr/>
        </p:nvCxnSpPr>
        <p:spPr>
          <a:xfrm>
            <a:off x="5671447" y="6306881"/>
            <a:ext cx="3303922" cy="5569"/>
          </a:xfrm>
          <a:prstGeom prst="line">
            <a:avLst/>
          </a:prstGeom>
          <a:ln w="38100">
            <a:solidFill>
              <a:srgbClr val="FFFF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56" name="Straight Connector 155"/>
          <p:cNvCxnSpPr/>
          <p:nvPr/>
        </p:nvCxnSpPr>
        <p:spPr>
          <a:xfrm flipH="1" flipV="1">
            <a:off x="4826040" y="710912"/>
            <a:ext cx="468480" cy="144714"/>
          </a:xfrm>
          <a:prstGeom prst="line">
            <a:avLst/>
          </a:prstGeom>
          <a:noFill/>
          <a:ln w="38100">
            <a:solidFill>
              <a:srgbClr val="92D050"/>
            </a:solidFill>
          </a:ln>
          <a:effectLst>
            <a:glow rad="139700">
              <a:schemeClr val="accent4">
                <a:satMod val="175000"/>
                <a:alpha val="40000"/>
              </a:schemeClr>
            </a:glow>
          </a:effectLst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157" name="Picture 4" descr="APTRANSCO ⚡️⚡️ - Electricity Transmission Company - APTRANSCO | LinkedIn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7541" y="17768"/>
            <a:ext cx="1057360" cy="97547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cxnSp>
        <p:nvCxnSpPr>
          <p:cNvPr id="4" name="Elbow Connector 3"/>
          <p:cNvCxnSpPr>
            <a:stCxn id="189" idx="4"/>
          </p:cNvCxnSpPr>
          <p:nvPr/>
        </p:nvCxnSpPr>
        <p:spPr>
          <a:xfrm rot="16200000" flipH="1">
            <a:off x="10287746" y="1827518"/>
            <a:ext cx="118811" cy="1708586"/>
          </a:xfrm>
          <a:prstGeom prst="bentConnector2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55" name="Elbow Connector 154"/>
          <p:cNvCxnSpPr/>
          <p:nvPr/>
        </p:nvCxnSpPr>
        <p:spPr>
          <a:xfrm rot="16200000" flipH="1">
            <a:off x="10287746" y="2803685"/>
            <a:ext cx="118811" cy="1708586"/>
          </a:xfrm>
          <a:prstGeom prst="bentConnector2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61" name="Elbow Connector 160"/>
          <p:cNvCxnSpPr/>
          <p:nvPr/>
        </p:nvCxnSpPr>
        <p:spPr>
          <a:xfrm rot="16200000" flipH="1">
            <a:off x="10299023" y="3731260"/>
            <a:ext cx="118811" cy="1708586"/>
          </a:xfrm>
          <a:prstGeom prst="bentConnector2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68" name="Elbow Connector 167"/>
          <p:cNvCxnSpPr/>
          <p:nvPr/>
        </p:nvCxnSpPr>
        <p:spPr>
          <a:xfrm rot="16200000" flipH="1">
            <a:off x="10224246" y="4558018"/>
            <a:ext cx="118811" cy="1708586"/>
          </a:xfrm>
          <a:prstGeom prst="bentConnector2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69" name="Elbow Connector 168"/>
          <p:cNvCxnSpPr/>
          <p:nvPr/>
        </p:nvCxnSpPr>
        <p:spPr>
          <a:xfrm>
            <a:off x="9492858" y="5908491"/>
            <a:ext cx="2115045" cy="138753"/>
          </a:xfrm>
          <a:prstGeom prst="bentConnector3">
            <a:avLst>
              <a:gd name="adj1" fmla="val 162"/>
            </a:avLst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74" name="Elbow Connector 173"/>
          <p:cNvCxnSpPr/>
          <p:nvPr/>
        </p:nvCxnSpPr>
        <p:spPr>
          <a:xfrm rot="16200000" flipH="1">
            <a:off x="10299022" y="5764209"/>
            <a:ext cx="118811" cy="1708586"/>
          </a:xfrm>
          <a:prstGeom prst="bentConnector2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" name="Straight Connector 5"/>
          <p:cNvCxnSpPr/>
          <p:nvPr/>
        </p:nvCxnSpPr>
        <p:spPr>
          <a:xfrm flipH="1">
            <a:off x="11200411" y="6047242"/>
            <a:ext cx="1033" cy="630666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75" name="Oval 174"/>
          <p:cNvSpPr/>
          <p:nvPr/>
        </p:nvSpPr>
        <p:spPr>
          <a:xfrm>
            <a:off x="5586703" y="3302948"/>
            <a:ext cx="219779" cy="123579"/>
          </a:xfrm>
          <a:prstGeom prst="ellipse">
            <a:avLst/>
          </a:prstGeom>
          <a:solidFill>
            <a:srgbClr val="0070C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IN"/>
          </a:p>
        </p:txBody>
      </p:sp>
      <p:sp>
        <p:nvSpPr>
          <p:cNvPr id="179" name="Oval 178"/>
          <p:cNvSpPr/>
          <p:nvPr/>
        </p:nvSpPr>
        <p:spPr>
          <a:xfrm>
            <a:off x="5586703" y="5103510"/>
            <a:ext cx="219779" cy="123579"/>
          </a:xfrm>
          <a:prstGeom prst="ellipse">
            <a:avLst/>
          </a:prstGeom>
          <a:solidFill>
            <a:srgbClr val="0070C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IN"/>
          </a:p>
        </p:txBody>
      </p:sp>
      <p:sp>
        <p:nvSpPr>
          <p:cNvPr id="180" name="Oval 179"/>
          <p:cNvSpPr/>
          <p:nvPr/>
        </p:nvSpPr>
        <p:spPr>
          <a:xfrm>
            <a:off x="5586703" y="6260568"/>
            <a:ext cx="219779" cy="123579"/>
          </a:xfrm>
          <a:prstGeom prst="ellipse">
            <a:avLst/>
          </a:prstGeom>
          <a:solidFill>
            <a:srgbClr val="0070C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IN"/>
          </a:p>
        </p:txBody>
      </p:sp>
      <p:sp>
        <p:nvSpPr>
          <p:cNvPr id="2" name="Slide Number Placeholder 1">
            <a:extLst>
              <a:ext uri="{FF2B5EF4-FFF2-40B4-BE49-F238E27FC236}">
                <a16:creationId xmlns:a16="http://schemas.microsoft.com/office/drawing/2014/main" id="{D8C0F754-8D53-CAF2-C5DE-FE4980BD903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>
            <a:normAutofit lnSpcReduction="10000"/>
          </a:bodyPr>
          <a:lstStyle/>
          <a:p>
            <a:fld id="{19C1AEB4-7037-4088-A46E-D96AF956DC0D}" type="slidenum">
              <a:rPr lang="en-IN" smtClean="0"/>
              <a:t>143</a:t>
            </a:fld>
            <a:endParaRPr lang="en-IN"/>
          </a:p>
        </p:txBody>
      </p:sp>
      <p:grpSp>
        <p:nvGrpSpPr>
          <p:cNvPr id="5" name="Group 4">
            <a:extLst>
              <a:ext uri="{FF2B5EF4-FFF2-40B4-BE49-F238E27FC236}">
                <a16:creationId xmlns:a16="http://schemas.microsoft.com/office/drawing/2014/main" id="{32E9A4AB-7B08-EC46-876C-4A62E80EB63B}"/>
              </a:ext>
            </a:extLst>
          </p:cNvPr>
          <p:cNvGrpSpPr/>
          <p:nvPr/>
        </p:nvGrpSpPr>
        <p:grpSpPr>
          <a:xfrm>
            <a:off x="11481757" y="74540"/>
            <a:ext cx="620304" cy="653010"/>
            <a:chOff x="8366841" y="1587144"/>
            <a:chExt cx="620304" cy="653010"/>
          </a:xfrm>
        </p:grpSpPr>
        <p:cxnSp>
          <p:nvCxnSpPr>
            <p:cNvPr id="7" name="Straight Connector 6">
              <a:extLst>
                <a:ext uri="{FF2B5EF4-FFF2-40B4-BE49-F238E27FC236}">
                  <a16:creationId xmlns:a16="http://schemas.microsoft.com/office/drawing/2014/main" id="{C8715708-508E-E5D8-4997-8B1BCFE3EF42}"/>
                </a:ext>
              </a:extLst>
            </p:cNvPr>
            <p:cNvCxnSpPr/>
            <p:nvPr/>
          </p:nvCxnSpPr>
          <p:spPr>
            <a:xfrm>
              <a:off x="8672017" y="1587144"/>
              <a:ext cx="0" cy="653010"/>
            </a:xfrm>
            <a:prstGeom prst="line">
              <a:avLst/>
            </a:prstGeom>
            <a:effectLst>
              <a:glow rad="63500">
                <a:schemeClr val="accent1">
                  <a:satMod val="175000"/>
                  <a:alpha val="40000"/>
                </a:schemeClr>
              </a:glow>
            </a:effectLst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0" name="Straight Connector 9">
              <a:extLst>
                <a:ext uri="{FF2B5EF4-FFF2-40B4-BE49-F238E27FC236}">
                  <a16:creationId xmlns:a16="http://schemas.microsoft.com/office/drawing/2014/main" id="{986C7902-895D-B930-093A-D276AA352DC4}"/>
                </a:ext>
              </a:extLst>
            </p:cNvPr>
            <p:cNvCxnSpPr/>
            <p:nvPr/>
          </p:nvCxnSpPr>
          <p:spPr>
            <a:xfrm>
              <a:off x="8366841" y="1917229"/>
              <a:ext cx="620304" cy="0"/>
            </a:xfrm>
            <a:prstGeom prst="line">
              <a:avLst/>
            </a:prstGeom>
            <a:effectLst>
              <a:glow rad="63500">
                <a:schemeClr val="accent1">
                  <a:satMod val="175000"/>
                  <a:alpha val="40000"/>
                </a:schemeClr>
              </a:glow>
            </a:effectLst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grpSp>
        <p:nvGrpSpPr>
          <p:cNvPr id="11" name="Group 10">
            <a:extLst>
              <a:ext uri="{FF2B5EF4-FFF2-40B4-BE49-F238E27FC236}">
                <a16:creationId xmlns:a16="http://schemas.microsoft.com/office/drawing/2014/main" id="{00336337-D638-EEBD-2973-813130432372}"/>
              </a:ext>
            </a:extLst>
          </p:cNvPr>
          <p:cNvGrpSpPr/>
          <p:nvPr/>
        </p:nvGrpSpPr>
        <p:grpSpPr>
          <a:xfrm>
            <a:off x="11157779" y="-216759"/>
            <a:ext cx="1260000" cy="1260000"/>
            <a:chOff x="7064043" y="3066250"/>
            <a:chExt cx="1260000" cy="1260000"/>
          </a:xfrm>
        </p:grpSpPr>
        <p:sp>
          <p:nvSpPr>
            <p:cNvPr id="12" name="Oval 11">
              <a:extLst>
                <a:ext uri="{FF2B5EF4-FFF2-40B4-BE49-F238E27FC236}">
                  <a16:creationId xmlns:a16="http://schemas.microsoft.com/office/drawing/2014/main" id="{8FD675FF-884E-8257-7DF9-95838B4D0F4B}"/>
                </a:ext>
              </a:extLst>
            </p:cNvPr>
            <p:cNvSpPr/>
            <p:nvPr/>
          </p:nvSpPr>
          <p:spPr>
            <a:xfrm>
              <a:off x="7064043" y="3066250"/>
              <a:ext cx="1260000" cy="1260000"/>
            </a:xfrm>
            <a:prstGeom prst="ellipse">
              <a:avLst/>
            </a:prstGeom>
            <a:noFill/>
            <a:ln>
              <a:solidFill>
                <a:schemeClr val="bg1"/>
              </a:solidFill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IN"/>
            </a:p>
          </p:txBody>
        </p:sp>
        <p:grpSp>
          <p:nvGrpSpPr>
            <p:cNvPr id="13" name="Group 12">
              <a:extLst>
                <a:ext uri="{FF2B5EF4-FFF2-40B4-BE49-F238E27FC236}">
                  <a16:creationId xmlns:a16="http://schemas.microsoft.com/office/drawing/2014/main" id="{ACD67455-8745-5842-0E18-4A6A3D2577AC}"/>
                </a:ext>
              </a:extLst>
            </p:cNvPr>
            <p:cNvGrpSpPr/>
            <p:nvPr/>
          </p:nvGrpSpPr>
          <p:grpSpPr>
            <a:xfrm>
              <a:off x="7330553" y="3336250"/>
              <a:ext cx="726980" cy="720000"/>
              <a:chOff x="9768840" y="2275840"/>
              <a:chExt cx="726980" cy="720000"/>
            </a:xfrm>
          </p:grpSpPr>
          <p:sp>
            <p:nvSpPr>
              <p:cNvPr id="14" name="Oval 13">
                <a:extLst>
                  <a:ext uri="{FF2B5EF4-FFF2-40B4-BE49-F238E27FC236}">
                    <a16:creationId xmlns:a16="http://schemas.microsoft.com/office/drawing/2014/main" id="{7AADF387-022C-A2D5-5033-5E083EA11A4D}"/>
                  </a:ext>
                </a:extLst>
              </p:cNvPr>
              <p:cNvSpPr/>
              <p:nvPr/>
            </p:nvSpPr>
            <p:spPr>
              <a:xfrm>
                <a:off x="9768840" y="2275840"/>
                <a:ext cx="720000" cy="720000"/>
              </a:xfrm>
              <a:prstGeom prst="ellipse">
                <a:avLst/>
              </a:prstGeom>
              <a:noFill/>
              <a:ln>
                <a:solidFill>
                  <a:schemeClr val="bg1"/>
                </a:solidFill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IN"/>
              </a:p>
            </p:txBody>
          </p:sp>
          <p:cxnSp>
            <p:nvCxnSpPr>
              <p:cNvPr id="15" name="Straight Arrow Connector 14">
                <a:extLst>
                  <a:ext uri="{FF2B5EF4-FFF2-40B4-BE49-F238E27FC236}">
                    <a16:creationId xmlns:a16="http://schemas.microsoft.com/office/drawing/2014/main" id="{2ADE07AE-4A7C-85A0-F4E9-E9EF14D17219}"/>
                  </a:ext>
                </a:extLst>
              </p:cNvPr>
              <p:cNvCxnSpPr>
                <a:cxnSpLocks/>
              </p:cNvCxnSpPr>
              <p:nvPr/>
            </p:nvCxnSpPr>
            <p:spPr>
              <a:xfrm rot="7200000">
                <a:off x="9860407" y="2786655"/>
                <a:ext cx="360000" cy="6762"/>
              </a:xfrm>
              <a:prstGeom prst="straightConnector1">
                <a:avLst/>
              </a:prstGeom>
              <a:ln w="38100" cap="rnd">
                <a:solidFill>
                  <a:srgbClr val="FFFF00"/>
                </a:solidFill>
                <a:tailEnd type="triangle"/>
              </a:ln>
            </p:spPr>
            <p:style>
              <a:lnRef idx="2">
                <a:schemeClr val="accent3"/>
              </a:lnRef>
              <a:fillRef idx="0">
                <a:schemeClr val="accent3"/>
              </a:fillRef>
              <a:effectRef idx="1">
                <a:schemeClr val="accent3"/>
              </a:effectRef>
              <a:fontRef idx="minor">
                <a:schemeClr val="tx1"/>
              </a:fontRef>
            </p:style>
          </p:cxnSp>
          <p:cxnSp>
            <p:nvCxnSpPr>
              <p:cNvPr id="16" name="Straight Arrow Connector 15">
                <a:extLst>
                  <a:ext uri="{FF2B5EF4-FFF2-40B4-BE49-F238E27FC236}">
                    <a16:creationId xmlns:a16="http://schemas.microsoft.com/office/drawing/2014/main" id="{640FA6E7-CB26-3FEF-80B7-5034E176A5C1}"/>
                  </a:ext>
                </a:extLst>
              </p:cNvPr>
              <p:cNvCxnSpPr>
                <a:cxnSpLocks/>
              </p:cNvCxnSpPr>
              <p:nvPr/>
            </p:nvCxnSpPr>
            <p:spPr>
              <a:xfrm rot="14400000">
                <a:off x="9861767" y="2473195"/>
                <a:ext cx="360000" cy="6762"/>
              </a:xfrm>
              <a:prstGeom prst="straightConnector1">
                <a:avLst/>
              </a:prstGeom>
              <a:ln w="38100" cap="rnd">
                <a:solidFill>
                  <a:srgbClr val="0070C0"/>
                </a:solidFill>
                <a:tailEnd type="triangle"/>
              </a:ln>
            </p:spPr>
            <p:style>
              <a:lnRef idx="2">
                <a:schemeClr val="accent3"/>
              </a:lnRef>
              <a:fillRef idx="0">
                <a:schemeClr val="accent3"/>
              </a:fillRef>
              <a:effectRef idx="1">
                <a:schemeClr val="accent3"/>
              </a:effectRef>
              <a:fontRef idx="minor">
                <a:schemeClr val="tx1"/>
              </a:fontRef>
            </p:style>
          </p:cxnSp>
          <p:cxnSp>
            <p:nvCxnSpPr>
              <p:cNvPr id="17" name="Straight Arrow Connector 16">
                <a:extLst>
                  <a:ext uri="{FF2B5EF4-FFF2-40B4-BE49-F238E27FC236}">
                    <a16:creationId xmlns:a16="http://schemas.microsoft.com/office/drawing/2014/main" id="{E2051B90-DD71-8D65-C259-DA309C0904B8}"/>
                  </a:ext>
                </a:extLst>
              </p:cNvPr>
              <p:cNvCxnSpPr/>
              <p:nvPr/>
            </p:nvCxnSpPr>
            <p:spPr>
              <a:xfrm>
                <a:off x="10135820" y="2629924"/>
                <a:ext cx="360000" cy="6762"/>
              </a:xfrm>
              <a:prstGeom prst="straightConnector1">
                <a:avLst/>
              </a:prstGeom>
              <a:ln w="38100" cap="rnd">
                <a:solidFill>
                  <a:srgbClr val="FF0000"/>
                </a:solidFill>
                <a:tailEnd type="triangle"/>
              </a:ln>
            </p:spPr>
            <p:style>
              <a:lnRef idx="2">
                <a:schemeClr val="accent3"/>
              </a:lnRef>
              <a:fillRef idx="0">
                <a:schemeClr val="accent3"/>
              </a:fillRef>
              <a:effectRef idx="1">
                <a:schemeClr val="accent3"/>
              </a:effectRef>
              <a:fontRef idx="minor">
                <a:schemeClr val="tx1"/>
              </a:fontRef>
            </p:style>
          </p:cxnSp>
        </p:grpSp>
      </p:grpSp>
      <p:sp>
        <p:nvSpPr>
          <p:cNvPr id="18" name="Rectangle 17">
            <a:extLst>
              <a:ext uri="{FF2B5EF4-FFF2-40B4-BE49-F238E27FC236}">
                <a16:creationId xmlns:a16="http://schemas.microsoft.com/office/drawing/2014/main" id="{5C544A28-7D36-0A07-E5DA-1D4B6BC5257D}"/>
              </a:ext>
            </a:extLst>
          </p:cNvPr>
          <p:cNvSpPr/>
          <p:nvPr/>
        </p:nvSpPr>
        <p:spPr>
          <a:xfrm>
            <a:off x="11033567" y="-86686"/>
            <a:ext cx="513657" cy="405484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2000" b="0" cap="none" spc="0" dirty="0">
                <a:ln w="0"/>
                <a:solidFill>
                  <a:srgbClr val="92D050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120</a:t>
            </a:r>
          </a:p>
        </p:txBody>
      </p:sp>
      <p:sp>
        <p:nvSpPr>
          <p:cNvPr id="19" name="Rectangle 18">
            <a:extLst>
              <a:ext uri="{FF2B5EF4-FFF2-40B4-BE49-F238E27FC236}">
                <a16:creationId xmlns:a16="http://schemas.microsoft.com/office/drawing/2014/main" id="{8F91B705-644A-AFEF-1C52-763A58040FC9}"/>
              </a:ext>
            </a:extLst>
          </p:cNvPr>
          <p:cNvSpPr/>
          <p:nvPr/>
        </p:nvSpPr>
        <p:spPr>
          <a:xfrm>
            <a:off x="11077769" y="566219"/>
            <a:ext cx="513657" cy="405484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2000" b="0" cap="none" spc="0" dirty="0">
                <a:ln w="0"/>
                <a:solidFill>
                  <a:srgbClr val="92D050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240</a:t>
            </a:r>
          </a:p>
        </p:txBody>
      </p:sp>
    </p:spTree>
    <p:extLst>
      <p:ext uri="{BB962C8B-B14F-4D97-AF65-F5344CB8AC3E}">
        <p14:creationId xmlns:p14="http://schemas.microsoft.com/office/powerpoint/2010/main" val="6668721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0">
        <p:cut/>
      </p:transition>
    </mc:Choice>
    <mc:Fallback xmlns="">
      <p:transition>
        <p:cut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8" presetClass="emph" presetSubtype="0" repeatCount="indefinite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Rot by="-21600000">
                                      <p:cBhvr>
                                        <p:cTn id="6" dur="20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22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22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17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17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3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3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1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13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13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5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13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13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14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14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3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5" dur="500" fill="hold"/>
                                        <p:tgtEl>
                                          <p:spTgt spid="14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6" dur="500" fill="hold"/>
                                        <p:tgtEl>
                                          <p:spTgt spid="14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7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9" dur="500" fill="hold"/>
                                        <p:tgtEl>
                                          <p:spTgt spid="14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0" dur="500" fill="hold"/>
                                        <p:tgtEl>
                                          <p:spTgt spid="14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1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14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14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5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7" dur="500" fill="hold"/>
                                        <p:tgtEl>
                                          <p:spTgt spid="14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8" dur="500" fill="hold"/>
                                        <p:tgtEl>
                                          <p:spTgt spid="14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1" dur="500" fill="hold"/>
                                        <p:tgtEl>
                                          <p:spTgt spid="15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2" dur="500" fill="hold"/>
                                        <p:tgtEl>
                                          <p:spTgt spid="15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3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15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15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7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9" dur="500" fill="hold"/>
                                        <p:tgtEl>
                                          <p:spTgt spid="15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0" dur="500" fill="hold"/>
                                        <p:tgtEl>
                                          <p:spTgt spid="15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61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3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4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65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7" dur="500" fill="hold"/>
                                        <p:tgtEl>
                                          <p:spTgt spid="15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8" dur="500" fill="hold"/>
                                        <p:tgtEl>
                                          <p:spTgt spid="15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9" fill="hold">
                      <p:stCondLst>
                        <p:cond delay="indefinite"/>
                      </p:stCondLst>
                      <p:childTnLst>
                        <p:par>
                          <p:cTn id="70" fill="hold">
                            <p:stCondLst>
                              <p:cond delay="0"/>
                            </p:stCondLst>
                            <p:childTnLst>
                              <p:par>
                                <p:cTn id="7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3" dur="500" fill="hold"/>
                                        <p:tgtEl>
                                          <p:spTgt spid="15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4" dur="500" fill="hold"/>
                                        <p:tgtEl>
                                          <p:spTgt spid="15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75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7" dur="500" fill="hold"/>
                                        <p:tgtEl>
                                          <p:spTgt spid="16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8" dur="500" fill="hold"/>
                                        <p:tgtEl>
                                          <p:spTgt spid="16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7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1" dur="500" fill="hold"/>
                                        <p:tgtEl>
                                          <p:spTgt spid="16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2" dur="500" fill="hold"/>
                                        <p:tgtEl>
                                          <p:spTgt spid="16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83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5" dur="500" fill="hold"/>
                                        <p:tgtEl>
                                          <p:spTgt spid="16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6" dur="500" fill="hold"/>
                                        <p:tgtEl>
                                          <p:spTgt spid="16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87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9" dur="500" fill="hold"/>
                                        <p:tgtEl>
                                          <p:spTgt spid="18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0" dur="500" fill="hold"/>
                                        <p:tgtEl>
                                          <p:spTgt spid="18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1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93" dur="500" fill="hold"/>
                                        <p:tgtEl>
                                          <p:spTgt spid="16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4" dur="500" fill="hold"/>
                                        <p:tgtEl>
                                          <p:spTgt spid="16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5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97" dur="500" fill="hold"/>
                                        <p:tgtEl>
                                          <p:spTgt spid="16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8" dur="500" fill="hold"/>
                                        <p:tgtEl>
                                          <p:spTgt spid="16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01" dur="500" fill="hold"/>
                                        <p:tgtEl>
                                          <p:spTgt spid="16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02" dur="500" fill="hold"/>
                                        <p:tgtEl>
                                          <p:spTgt spid="16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3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05" dur="500" fill="hold"/>
                                        <p:tgtEl>
                                          <p:spTgt spid="16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06" dur="500" fill="hold"/>
                                        <p:tgtEl>
                                          <p:spTgt spid="16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7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09" dur="500" fill="hold"/>
                                        <p:tgtEl>
                                          <p:spTgt spid="17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10" dur="500" fill="hold"/>
                                        <p:tgtEl>
                                          <p:spTgt spid="17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11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3" dur="500" fill="hold"/>
                                        <p:tgtEl>
                                          <p:spTgt spid="17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14" dur="500" fill="hold"/>
                                        <p:tgtEl>
                                          <p:spTgt spid="17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15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7" dur="500" fill="hold"/>
                                        <p:tgtEl>
                                          <p:spTgt spid="17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18" dur="500" fill="hold"/>
                                        <p:tgtEl>
                                          <p:spTgt spid="17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1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1" dur="500" fill="hold"/>
                                        <p:tgtEl>
                                          <p:spTgt spid="17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2" dur="500" fill="hold"/>
                                        <p:tgtEl>
                                          <p:spTgt spid="17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23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5" dur="500" fill="hold"/>
                                        <p:tgtEl>
                                          <p:spTgt spid="17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6" dur="500" fill="hold"/>
                                        <p:tgtEl>
                                          <p:spTgt spid="17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27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9" dur="500" fill="hold"/>
                                        <p:tgtEl>
                                          <p:spTgt spid="15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0" dur="500" fill="hold"/>
                                        <p:tgtEl>
                                          <p:spTgt spid="15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1" fill="hold">
                      <p:stCondLst>
                        <p:cond delay="indefinite"/>
                      </p:stCondLst>
                      <p:childTnLst>
                        <p:par>
                          <p:cTn id="132" fill="hold">
                            <p:stCondLst>
                              <p:cond delay="0"/>
                            </p:stCondLst>
                            <p:childTnLst>
                              <p:par>
                                <p:cTn id="133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5" dur="1000"/>
                                        <p:tgtEl>
                                          <p:spTgt spid="19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6" dur="1000" fill="hold"/>
                                        <p:tgtEl>
                                          <p:spTgt spid="19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7" dur="1000" fill="hold"/>
                                        <p:tgtEl>
                                          <p:spTgt spid="19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8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0" dur="1000"/>
                                        <p:tgtEl>
                                          <p:spTgt spid="19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1" dur="1000" fill="hold"/>
                                        <p:tgtEl>
                                          <p:spTgt spid="19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2" dur="1000" fill="hold"/>
                                        <p:tgtEl>
                                          <p:spTgt spid="19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43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5" dur="1000"/>
                                        <p:tgtEl>
                                          <p:spTgt spid="25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6" dur="1000" fill="hold"/>
                                        <p:tgtEl>
                                          <p:spTgt spid="25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7" dur="1000" fill="hold"/>
                                        <p:tgtEl>
                                          <p:spTgt spid="25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48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0" dur="1000"/>
                                        <p:tgtEl>
                                          <p:spTgt spid="28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1" dur="1000" fill="hold"/>
                                        <p:tgtEl>
                                          <p:spTgt spid="28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2" dur="1000" fill="hold"/>
                                        <p:tgtEl>
                                          <p:spTgt spid="28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53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5" dur="1000"/>
                                        <p:tgtEl>
                                          <p:spTgt spid="30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6" dur="1000" fill="hold"/>
                                        <p:tgtEl>
                                          <p:spTgt spid="30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7" dur="1000" fill="hold"/>
                                        <p:tgtEl>
                                          <p:spTgt spid="30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58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0" dur="1000"/>
                                        <p:tgtEl>
                                          <p:spTgt spid="30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61" dur="1000" fill="hold"/>
                                        <p:tgtEl>
                                          <p:spTgt spid="30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2" dur="1000" fill="hold"/>
                                        <p:tgtEl>
                                          <p:spTgt spid="30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63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5" dur="1000"/>
                                        <p:tgtEl>
                                          <p:spTgt spid="32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66" dur="1000" fill="hold"/>
                                        <p:tgtEl>
                                          <p:spTgt spid="32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7" dur="1000" fill="hold"/>
                                        <p:tgtEl>
                                          <p:spTgt spid="3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68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0" dur="1000"/>
                                        <p:tgtEl>
                                          <p:spTgt spid="18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71" dur="1000" fill="hold"/>
                                        <p:tgtEl>
                                          <p:spTgt spid="18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2" dur="1000" fill="hold"/>
                                        <p:tgtEl>
                                          <p:spTgt spid="18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3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5" dur="1000"/>
                                        <p:tgtEl>
                                          <p:spTgt spid="18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76" dur="1000" fill="hold"/>
                                        <p:tgtEl>
                                          <p:spTgt spid="18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7" dur="1000" fill="hold"/>
                                        <p:tgtEl>
                                          <p:spTgt spid="18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8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0" dur="1000"/>
                                        <p:tgtEl>
                                          <p:spTgt spid="32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81" dur="1000" fill="hold"/>
                                        <p:tgtEl>
                                          <p:spTgt spid="32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2" dur="1000" fill="hold"/>
                                        <p:tgtEl>
                                          <p:spTgt spid="32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83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5" dur="1000"/>
                                        <p:tgtEl>
                                          <p:spTgt spid="22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86" dur="1000" fill="hold"/>
                                        <p:tgtEl>
                                          <p:spTgt spid="22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7" dur="1000" fill="hold"/>
                                        <p:tgtEl>
                                          <p:spTgt spid="2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88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0" dur="1000"/>
                                        <p:tgtEl>
                                          <p:spTgt spid="32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91" dur="1000" fill="hold"/>
                                        <p:tgtEl>
                                          <p:spTgt spid="3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2" dur="1000" fill="hold"/>
                                        <p:tgtEl>
                                          <p:spTgt spid="3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93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5" dur="1000"/>
                                        <p:tgtEl>
                                          <p:spTgt spid="32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96" dur="1000" fill="hold"/>
                                        <p:tgtEl>
                                          <p:spTgt spid="32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7" dur="1000" fill="hold"/>
                                        <p:tgtEl>
                                          <p:spTgt spid="3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98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0" dur="1000"/>
                                        <p:tgtEl>
                                          <p:spTgt spid="12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1" dur="1000" fill="hold"/>
                                        <p:tgtEl>
                                          <p:spTgt spid="12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2" dur="1000" fill="hold"/>
                                        <p:tgtEl>
                                          <p:spTgt spid="1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03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5" dur="1000"/>
                                        <p:tgtEl>
                                          <p:spTgt spid="12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6" dur="1000" fill="hold"/>
                                        <p:tgtEl>
                                          <p:spTgt spid="12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7" dur="1000" fill="hold"/>
                                        <p:tgtEl>
                                          <p:spTgt spid="1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08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0" dur="1000"/>
                                        <p:tgtEl>
                                          <p:spTgt spid="12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11" dur="1000" fill="hold"/>
                                        <p:tgtEl>
                                          <p:spTgt spid="12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2" dur="1000" fill="hold"/>
                                        <p:tgtEl>
                                          <p:spTgt spid="12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13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5" dur="1000"/>
                                        <p:tgtEl>
                                          <p:spTgt spid="12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16" dur="1000" fill="hold"/>
                                        <p:tgtEl>
                                          <p:spTgt spid="12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7" dur="1000" fill="hold"/>
                                        <p:tgtEl>
                                          <p:spTgt spid="12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18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0" dur="1000"/>
                                        <p:tgtEl>
                                          <p:spTgt spid="14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1" dur="1000" fill="hold"/>
                                        <p:tgtEl>
                                          <p:spTgt spid="14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2" dur="1000" fill="hold"/>
                                        <p:tgtEl>
                                          <p:spTgt spid="14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23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5" dur="1000"/>
                                        <p:tgtEl>
                                          <p:spTgt spid="14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6" dur="1000" fill="hold"/>
                                        <p:tgtEl>
                                          <p:spTgt spid="14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7" dur="1000" fill="hold"/>
                                        <p:tgtEl>
                                          <p:spTgt spid="14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28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0" dur="1000"/>
                                        <p:tgtEl>
                                          <p:spTgt spid="19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31" dur="1000" fill="hold"/>
                                        <p:tgtEl>
                                          <p:spTgt spid="19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2" dur="1000" fill="hold"/>
                                        <p:tgtEl>
                                          <p:spTgt spid="19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3" fill="hold">
                      <p:stCondLst>
                        <p:cond delay="indefinite"/>
                      </p:stCondLst>
                      <p:childTnLst>
                        <p:par>
                          <p:cTn id="234" fill="hold">
                            <p:stCondLst>
                              <p:cond delay="0"/>
                            </p:stCondLst>
                            <p:childTnLst>
                              <p:par>
                                <p:cTn id="235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7" dur="500" fill="hold"/>
                                        <p:tgtEl>
                                          <p:spTgt spid="13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38" dur="500" fill="hold"/>
                                        <p:tgtEl>
                                          <p:spTgt spid="13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39" presetID="2" presetClass="entr" presetSubtype="8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41" dur="500" fill="hold"/>
                                        <p:tgtEl>
                                          <p:spTgt spid="13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2" dur="500" fill="hold"/>
                                        <p:tgtEl>
                                          <p:spTgt spid="13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43" presetID="2" presetClass="entr" presetSubtype="8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45" dur="500" fill="hold"/>
                                        <p:tgtEl>
                                          <p:spTgt spid="13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6" dur="500" fill="hold"/>
                                        <p:tgtEl>
                                          <p:spTgt spid="13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47" presetID="2" presetClass="entr" presetSubtype="8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49" dur="500" fill="hold"/>
                                        <p:tgtEl>
                                          <p:spTgt spid="13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50" dur="500" fill="hold"/>
                                        <p:tgtEl>
                                          <p:spTgt spid="13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51" presetID="2" presetClass="entr" presetSubtype="8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3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54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55" presetID="2" presetClass="entr" presetSubtype="8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7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58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59" presetID="2" presetClass="entr" presetSubtype="8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61" dur="500" fill="hold"/>
                                        <p:tgtEl>
                                          <p:spTgt spid="15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2" dur="500" fill="hold"/>
                                        <p:tgtEl>
                                          <p:spTgt spid="15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63" presetID="2" presetClass="entr" presetSubtype="8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65" dur="500" fill="hold"/>
                                        <p:tgtEl>
                                          <p:spTgt spid="18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6" dur="500" fill="hold"/>
                                        <p:tgtEl>
                                          <p:spTgt spid="18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67" presetID="2" presetClass="entr" presetSubtype="8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69" dur="500" fill="hold"/>
                                        <p:tgtEl>
                                          <p:spTgt spid="25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70" dur="500" fill="hold"/>
                                        <p:tgtEl>
                                          <p:spTgt spid="25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71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3" dur="500" fill="hold"/>
                                        <p:tgtEl>
                                          <p:spTgt spid="19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74" dur="500" fill="hold"/>
                                        <p:tgtEl>
                                          <p:spTgt spid="19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75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7" dur="500" fill="hold"/>
                                        <p:tgtEl>
                                          <p:spTgt spid="24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78" dur="500" fill="hold"/>
                                        <p:tgtEl>
                                          <p:spTgt spid="24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9" fill="hold">
                      <p:stCondLst>
                        <p:cond delay="indefinite"/>
                      </p:stCondLst>
                      <p:childTnLst>
                        <p:par>
                          <p:cTn id="280" fill="hold">
                            <p:stCondLst>
                              <p:cond delay="0"/>
                            </p:stCondLst>
                            <p:childTnLst>
                              <p:par>
                                <p:cTn id="281" presetID="47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3" dur="1000"/>
                                        <p:tgtEl>
                                          <p:spTgt spid="20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84" dur="1000" fill="hold"/>
                                        <p:tgtEl>
                                          <p:spTgt spid="20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5" dur="1000" fill="hold"/>
                                        <p:tgtEl>
                                          <p:spTgt spid="20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86" presetID="47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8" dur="1000"/>
                                        <p:tgtEl>
                                          <p:spTgt spid="20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89" dur="1000" fill="hold"/>
                                        <p:tgtEl>
                                          <p:spTgt spid="20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0" dur="1000" fill="hold"/>
                                        <p:tgtEl>
                                          <p:spTgt spid="20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91" presetID="47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93" dur="1000"/>
                                        <p:tgtEl>
                                          <p:spTgt spid="20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4" dur="1000" fill="hold"/>
                                        <p:tgtEl>
                                          <p:spTgt spid="20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5" dur="1000" fill="hold"/>
                                        <p:tgtEl>
                                          <p:spTgt spid="20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96" presetID="47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98" dur="1000"/>
                                        <p:tgtEl>
                                          <p:spTgt spid="20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9" dur="1000" fill="hold"/>
                                        <p:tgtEl>
                                          <p:spTgt spid="20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0" dur="1000" fill="hold"/>
                                        <p:tgtEl>
                                          <p:spTgt spid="20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01" presetID="47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03" dur="1000"/>
                                        <p:tgtEl>
                                          <p:spTgt spid="21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04" dur="1000" fill="hold"/>
                                        <p:tgtEl>
                                          <p:spTgt spid="2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5" dur="1000" fill="hold"/>
                                        <p:tgtEl>
                                          <p:spTgt spid="2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06" presetID="47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08" dur="1000"/>
                                        <p:tgtEl>
                                          <p:spTgt spid="21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09" dur="1000" fill="hold"/>
                                        <p:tgtEl>
                                          <p:spTgt spid="2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0" dur="1000" fill="hold"/>
                                        <p:tgtEl>
                                          <p:spTgt spid="2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11" presetID="47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13" dur="1000"/>
                                        <p:tgtEl>
                                          <p:spTgt spid="21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14" dur="1000" fill="hold"/>
                                        <p:tgtEl>
                                          <p:spTgt spid="2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5" dur="1000" fill="hold"/>
                                        <p:tgtEl>
                                          <p:spTgt spid="2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16" presetID="47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18" dur="1000"/>
                                        <p:tgtEl>
                                          <p:spTgt spid="21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19" dur="1000" fill="hold"/>
                                        <p:tgtEl>
                                          <p:spTgt spid="2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0" dur="1000" fill="hold"/>
                                        <p:tgtEl>
                                          <p:spTgt spid="2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21" presetID="47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3" dur="1000"/>
                                        <p:tgtEl>
                                          <p:spTgt spid="21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24" dur="1000" fill="hold"/>
                                        <p:tgtEl>
                                          <p:spTgt spid="2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5" dur="1000" fill="hold"/>
                                        <p:tgtEl>
                                          <p:spTgt spid="2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26" presetID="47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8" dur="1000"/>
                                        <p:tgtEl>
                                          <p:spTgt spid="21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29" dur="1000" fill="hold"/>
                                        <p:tgtEl>
                                          <p:spTgt spid="2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0" dur="1000" fill="hold"/>
                                        <p:tgtEl>
                                          <p:spTgt spid="2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31" presetID="47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33" dur="1000"/>
                                        <p:tgtEl>
                                          <p:spTgt spid="21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34" dur="1000" fill="hold"/>
                                        <p:tgtEl>
                                          <p:spTgt spid="2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5" dur="1000" fill="hold"/>
                                        <p:tgtEl>
                                          <p:spTgt spid="2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36" presetID="47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38" dur="1000"/>
                                        <p:tgtEl>
                                          <p:spTgt spid="25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39" dur="1000" fill="hold"/>
                                        <p:tgtEl>
                                          <p:spTgt spid="25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0" dur="1000" fill="hold"/>
                                        <p:tgtEl>
                                          <p:spTgt spid="25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41" presetID="47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43" dur="1000"/>
                                        <p:tgtEl>
                                          <p:spTgt spid="20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44" dur="1000" fill="hold"/>
                                        <p:tgtEl>
                                          <p:spTgt spid="20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5" dur="1000" fill="hold"/>
                                        <p:tgtEl>
                                          <p:spTgt spid="20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46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48" dur="1000"/>
                                        <p:tgtEl>
                                          <p:spTgt spid="17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49" dur="1000" fill="hold"/>
                                        <p:tgtEl>
                                          <p:spTgt spid="17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0" dur="1000" fill="hold"/>
                                        <p:tgtEl>
                                          <p:spTgt spid="17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1" fill="hold">
                      <p:stCondLst>
                        <p:cond delay="indefinite"/>
                      </p:stCondLst>
                      <p:childTnLst>
                        <p:par>
                          <p:cTn id="352" fill="hold">
                            <p:stCondLst>
                              <p:cond delay="0"/>
                            </p:stCondLst>
                            <p:childTnLst>
                              <p:par>
                                <p:cTn id="353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5" dur="500"/>
                                        <p:tgtEl>
                                          <p:spTgt spid="25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56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8" dur="500"/>
                                        <p:tgtEl>
                                          <p:spTgt spid="26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59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61" dur="500"/>
                                        <p:tgtEl>
                                          <p:spTgt spid="26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62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64" dur="500"/>
                                        <p:tgtEl>
                                          <p:spTgt spid="27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65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67" dur="500"/>
                                        <p:tgtEl>
                                          <p:spTgt spid="28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68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0" dur="500"/>
                                        <p:tgtEl>
                                          <p:spTgt spid="28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71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3" dur="500"/>
                                        <p:tgtEl>
                                          <p:spTgt spid="28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74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6" dur="500"/>
                                        <p:tgtEl>
                                          <p:spTgt spid="28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77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9" dur="500"/>
                                        <p:tgtEl>
                                          <p:spTgt spid="28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80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82" dur="500"/>
                                        <p:tgtEl>
                                          <p:spTgt spid="30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83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85" dur="500"/>
                                        <p:tgtEl>
                                          <p:spTgt spid="25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6" fill="hold">
                      <p:stCondLst>
                        <p:cond delay="indefinite"/>
                      </p:stCondLst>
                      <p:childTnLst>
                        <p:par>
                          <p:cTn id="387" fill="hold">
                            <p:stCondLst>
                              <p:cond delay="0"/>
                            </p:stCondLst>
                            <p:childTnLst>
                              <p:par>
                                <p:cTn id="388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90" dur="500"/>
                                        <p:tgtEl>
                                          <p:spTgt spid="30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91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93" dur="500"/>
                                        <p:tgtEl>
                                          <p:spTgt spid="3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94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96" dur="500"/>
                                        <p:tgtEl>
                                          <p:spTgt spid="3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97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99" dur="500"/>
                                        <p:tgtEl>
                                          <p:spTgt spid="3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00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02" dur="500"/>
                                        <p:tgtEl>
                                          <p:spTgt spid="3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03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05" dur="500"/>
                                        <p:tgtEl>
                                          <p:spTgt spid="3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06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08" dur="500"/>
                                        <p:tgtEl>
                                          <p:spTgt spid="3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09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11" dur="500"/>
                                        <p:tgtEl>
                                          <p:spTgt spid="3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12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14" dur="500"/>
                                        <p:tgtEl>
                                          <p:spTgt spid="3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15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17" dur="500"/>
                                        <p:tgtEl>
                                          <p:spTgt spid="3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18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20" dur="500"/>
                                        <p:tgtEl>
                                          <p:spTgt spid="30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21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23" dur="500"/>
                                        <p:tgtEl>
                                          <p:spTgt spid="30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24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26" dur="500"/>
                                        <p:tgtEl>
                                          <p:spTgt spid="3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27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9" dur="1000"/>
                                        <p:tgtEl>
                                          <p:spTgt spid="17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0" dur="1000" fill="hold"/>
                                        <p:tgtEl>
                                          <p:spTgt spid="17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1" dur="1000" fill="hold"/>
                                        <p:tgtEl>
                                          <p:spTgt spid="17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2" fill="hold">
                      <p:stCondLst>
                        <p:cond delay="indefinite"/>
                      </p:stCondLst>
                      <p:childTnLst>
                        <p:par>
                          <p:cTn id="433" fill="hold">
                            <p:stCondLst>
                              <p:cond delay="0"/>
                            </p:stCondLst>
                            <p:childTnLst>
                              <p:par>
                                <p:cTn id="434" presetID="2" presetClass="entr" presetSubtype="1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6" dur="500" fill="hold"/>
                                        <p:tgtEl>
                                          <p:spTgt spid="14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37" dur="500" fill="hold"/>
                                        <p:tgtEl>
                                          <p:spTgt spid="14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8" fill="hold">
                      <p:stCondLst>
                        <p:cond delay="indefinite"/>
                      </p:stCondLst>
                      <p:childTnLst>
                        <p:par>
                          <p:cTn id="439" fill="hold">
                            <p:stCondLst>
                              <p:cond delay="0"/>
                            </p:stCondLst>
                            <p:childTnLst>
                              <p:par>
                                <p:cTn id="440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42" dur="500" fill="hold"/>
                                        <p:tgtEl>
                                          <p:spTgt spid="15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3" dur="500" fill="hold"/>
                                        <p:tgtEl>
                                          <p:spTgt spid="15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44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46" dur="1000"/>
                                        <p:tgtEl>
                                          <p:spTgt spid="18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47" dur="1000" fill="hold"/>
                                        <p:tgtEl>
                                          <p:spTgt spid="18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8" dur="1000" fill="hold"/>
                                        <p:tgtEl>
                                          <p:spTgt spid="18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49" fill="hold">
                      <p:stCondLst>
                        <p:cond delay="indefinite"/>
                      </p:stCondLst>
                      <p:childTnLst>
                        <p:par>
                          <p:cTn id="450" fill="hold">
                            <p:stCondLst>
                              <p:cond delay="0"/>
                            </p:stCondLst>
                            <p:childTnLst>
                              <p:par>
                                <p:cTn id="451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453" dur="500"/>
                                        <p:tgtEl>
                                          <p:spTgt spid="3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54" presetID="9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ssolve">
                                      <p:cBhvr>
                                        <p:cTn id="455" dur="500"/>
                                        <p:tgtEl>
                                          <p:spTgt spid="15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5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5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7" fill="hold">
                      <p:stCondLst>
                        <p:cond delay="indefinite"/>
                      </p:stCondLst>
                      <p:childTnLst>
                        <p:par>
                          <p:cTn id="458" fill="hold">
                            <p:stCondLst>
                              <p:cond delay="0"/>
                            </p:stCondLst>
                            <p:childTnLst>
                              <p:par>
                                <p:cTn id="459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461" dur="500"/>
                                        <p:tgtEl>
                                          <p:spTgt spid="1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62" fill="hold">
                      <p:stCondLst>
                        <p:cond delay="indefinite"/>
                      </p:stCondLst>
                      <p:childTnLst>
                        <p:par>
                          <p:cTn id="463" fill="hold">
                            <p:stCondLst>
                              <p:cond delay="0"/>
                            </p:stCondLst>
                            <p:childTnLst>
                              <p:par>
                                <p:cTn id="464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66" dur="500"/>
                                        <p:tgtEl>
                                          <p:spTgt spid="3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67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69" dur="500"/>
                                        <p:tgtEl>
                                          <p:spTgt spid="33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70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72" dur="500"/>
                                        <p:tgtEl>
                                          <p:spTgt spid="33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73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75" dur="500"/>
                                        <p:tgtEl>
                                          <p:spTgt spid="33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76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78" dur="500"/>
                                        <p:tgtEl>
                                          <p:spTgt spid="14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79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81" dur="500"/>
                                        <p:tgtEl>
                                          <p:spTgt spid="14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2" fill="hold">
                      <p:stCondLst>
                        <p:cond delay="indefinite"/>
                      </p:stCondLst>
                      <p:childTnLst>
                        <p:par>
                          <p:cTn id="483" fill="hold">
                            <p:stCondLst>
                              <p:cond delay="0"/>
                            </p:stCondLst>
                            <p:childTnLst>
                              <p:par>
                                <p:cTn id="484" presetID="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86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8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88" presetID="2" presetClass="entr" presetSubtype="2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0" dur="500" fill="hold"/>
                                        <p:tgtEl>
                                          <p:spTgt spid="15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91" dur="500" fill="hold"/>
                                        <p:tgtEl>
                                          <p:spTgt spid="15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92" presetID="2" presetClass="entr" presetSubtype="2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4" dur="500" fill="hold"/>
                                        <p:tgtEl>
                                          <p:spTgt spid="16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95" dur="500" fill="hold"/>
                                        <p:tgtEl>
                                          <p:spTgt spid="16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96" presetID="2" presetClass="entr" presetSubtype="2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8" dur="500" fill="hold"/>
                                        <p:tgtEl>
                                          <p:spTgt spid="16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99" dur="500" fill="hold"/>
                                        <p:tgtEl>
                                          <p:spTgt spid="16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00" presetID="2" presetClass="entr" presetSubtype="2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02" dur="500" fill="hold"/>
                                        <p:tgtEl>
                                          <p:spTgt spid="16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3" dur="500" fill="hold"/>
                                        <p:tgtEl>
                                          <p:spTgt spid="16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04" presetID="2" presetClass="entr" presetSubtype="2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06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7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08" presetID="2" presetClass="entr" presetSubtype="2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10" dur="500" fill="hold"/>
                                        <p:tgtEl>
                                          <p:spTgt spid="17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11" dur="500" fill="hold"/>
                                        <p:tgtEl>
                                          <p:spTgt spid="17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28" grpId="0"/>
      <p:bldP spid="243" grpId="0"/>
      <p:bldP spid="176" grpId="0"/>
      <p:bldP spid="140" grpId="0"/>
      <p:bldP spid="149" grpId="0"/>
      <p:bldP spid="159" grpId="0"/>
      <p:bldP spid="163" grpId="0"/>
      <p:bldP spid="167" grpId="0"/>
      <p:bldP spid="185" grpId="0"/>
      <p:bldP spid="192" grpId="0"/>
      <p:bldP spid="194" grpId="0"/>
      <p:bldP spid="203" grpId="0"/>
      <p:bldP spid="257" grpId="0"/>
      <p:bldP spid="258" grpId="0"/>
      <p:bldP spid="286" grpId="0" animBg="1"/>
      <p:bldP spid="301" grpId="0" animBg="1"/>
      <p:bldP spid="305" grpId="0"/>
      <p:bldP spid="306" grpId="0"/>
      <p:bldP spid="324" grpId="0"/>
      <p:bldP spid="189" grpId="0" animBg="1"/>
      <p:bldP spid="187" grpId="0" animBg="1"/>
      <p:bldP spid="325" grpId="0" animBg="1"/>
      <p:bldP spid="222" grpId="0" animBg="1"/>
      <p:bldP spid="326" grpId="0" animBg="1"/>
      <p:bldP spid="327" grpId="0" animBg="1"/>
      <p:bldP spid="330" grpId="0" animBg="1"/>
      <p:bldP spid="331" grpId="0" animBg="1"/>
      <p:bldP spid="332" grpId="0" animBg="1"/>
      <p:bldP spid="333" grpId="0" animBg="1"/>
      <p:bldP spid="121" grpId="0" animBg="1"/>
      <p:bldP spid="122" grpId="0" animBg="1"/>
      <p:bldP spid="128" grpId="0" animBg="1"/>
      <p:bldP spid="129" grpId="0" animBg="1"/>
      <p:bldP spid="141" grpId="0" animBg="1"/>
      <p:bldP spid="142" grpId="0" animBg="1"/>
      <p:bldP spid="175" grpId="0" animBg="1"/>
      <p:bldP spid="179" grpId="0" animBg="1"/>
      <p:bldP spid="180" grpId="0" animBg="1"/>
    </p:bldLst>
  </p:timing>
</p:sld>
</file>

<file path=ppt/slides/slide14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169" name="Straight Connector 168"/>
          <p:cNvCxnSpPr/>
          <p:nvPr/>
        </p:nvCxnSpPr>
        <p:spPr>
          <a:xfrm>
            <a:off x="3800618" y="5902886"/>
            <a:ext cx="986526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72" name="Straight Connector 171"/>
          <p:cNvCxnSpPr/>
          <p:nvPr/>
        </p:nvCxnSpPr>
        <p:spPr>
          <a:xfrm>
            <a:off x="4293881" y="5902886"/>
            <a:ext cx="0" cy="381375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74" name="Straight Connector 173"/>
          <p:cNvCxnSpPr/>
          <p:nvPr/>
        </p:nvCxnSpPr>
        <p:spPr>
          <a:xfrm flipV="1">
            <a:off x="4293881" y="6268341"/>
            <a:ext cx="3412243" cy="1592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66" name="Straight Connector 165"/>
          <p:cNvCxnSpPr/>
          <p:nvPr/>
        </p:nvCxnSpPr>
        <p:spPr>
          <a:xfrm>
            <a:off x="3813985" y="5076520"/>
            <a:ext cx="986526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67" name="Straight Connector 166"/>
          <p:cNvCxnSpPr/>
          <p:nvPr/>
        </p:nvCxnSpPr>
        <p:spPr>
          <a:xfrm>
            <a:off x="4307248" y="5076520"/>
            <a:ext cx="0" cy="381375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68" name="Straight Connector 167"/>
          <p:cNvCxnSpPr/>
          <p:nvPr/>
        </p:nvCxnSpPr>
        <p:spPr>
          <a:xfrm flipV="1">
            <a:off x="4307248" y="5441975"/>
            <a:ext cx="3412243" cy="1592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Title 2"/>
          <p:cNvSpPr>
            <a:spLocks noGrp="1"/>
          </p:cNvSpPr>
          <p:nvPr>
            <p:ph type="ctrTitle"/>
          </p:nvPr>
        </p:nvSpPr>
        <p:spPr>
          <a:xfrm>
            <a:off x="3456650" y="107119"/>
            <a:ext cx="5912433" cy="633120"/>
          </a:xfrm>
        </p:spPr>
        <p:txBody>
          <a:bodyPr>
            <a:normAutofit fontScale="90000"/>
          </a:bodyPr>
          <a:lstStyle/>
          <a:p>
            <a:pPr algn="ctr"/>
            <a:r>
              <a:rPr lang="en-IN" sz="4000" i="1" u="sng" dirty="0"/>
              <a:t>220 kV Bus bar protection</a:t>
            </a:r>
          </a:p>
        </p:txBody>
      </p:sp>
      <p:cxnSp>
        <p:nvCxnSpPr>
          <p:cNvPr id="77" name="Straight Connector 76"/>
          <p:cNvCxnSpPr/>
          <p:nvPr/>
        </p:nvCxnSpPr>
        <p:spPr>
          <a:xfrm flipH="1" flipV="1">
            <a:off x="6155109" y="1341278"/>
            <a:ext cx="11723" cy="5364322"/>
          </a:xfrm>
          <a:prstGeom prst="line">
            <a:avLst/>
          </a:prstGeom>
          <a:ln w="57150">
            <a:solidFill>
              <a:srgbClr val="FF0000">
                <a:alpha val="95000"/>
              </a:srgbClr>
            </a:solidFill>
          </a:ln>
          <a:effectLst>
            <a:glow rad="63500">
              <a:schemeClr val="accent1">
                <a:satMod val="175000"/>
                <a:alpha val="40000"/>
              </a:schemeClr>
            </a:glow>
            <a:outerShdw blurRad="50800" dist="15240" dir="5400000" algn="tl" rotWithShape="0">
              <a:srgbClr val="000000">
                <a:alpha val="75000"/>
              </a:srgbClr>
            </a:outerShdw>
          </a:effectLst>
        </p:spPr>
        <p:style>
          <a:lnRef idx="3">
            <a:schemeClr val="accent4"/>
          </a:lnRef>
          <a:fillRef idx="0">
            <a:schemeClr val="accent4"/>
          </a:fillRef>
          <a:effectRef idx="2">
            <a:schemeClr val="accent4"/>
          </a:effectRef>
          <a:fontRef idx="minor">
            <a:schemeClr val="tx1"/>
          </a:fontRef>
        </p:style>
      </p:cxnSp>
      <p:sp>
        <p:nvSpPr>
          <p:cNvPr id="88" name="Oval 87"/>
          <p:cNvSpPr/>
          <p:nvPr/>
        </p:nvSpPr>
        <p:spPr>
          <a:xfrm>
            <a:off x="8925606" y="1532342"/>
            <a:ext cx="777923" cy="627797"/>
          </a:xfrm>
          <a:prstGeom prst="ellipse">
            <a:avLst/>
          </a:prstGeom>
          <a:noFill/>
          <a:ln>
            <a:solidFill>
              <a:srgbClr val="FFC000"/>
            </a:solidFill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IN"/>
          </a:p>
        </p:txBody>
      </p:sp>
      <p:sp>
        <p:nvSpPr>
          <p:cNvPr id="90" name="Rectangle 89"/>
          <p:cNvSpPr/>
          <p:nvPr/>
        </p:nvSpPr>
        <p:spPr>
          <a:xfrm>
            <a:off x="7745061" y="1525517"/>
            <a:ext cx="668740" cy="627797"/>
          </a:xfrm>
          <a:prstGeom prst="rect">
            <a:avLst/>
          </a:prstGeom>
          <a:solidFill>
            <a:srgbClr val="92D050"/>
          </a:solidFill>
          <a:ln>
            <a:solidFill>
              <a:srgbClr val="FFC000"/>
            </a:solidFill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IN"/>
          </a:p>
        </p:txBody>
      </p:sp>
      <p:cxnSp>
        <p:nvCxnSpPr>
          <p:cNvPr id="100" name="Straight Connector 99"/>
          <p:cNvCxnSpPr>
            <a:stCxn id="90" idx="3"/>
            <a:endCxn id="88" idx="2"/>
          </p:cNvCxnSpPr>
          <p:nvPr/>
        </p:nvCxnSpPr>
        <p:spPr>
          <a:xfrm>
            <a:off x="8413801" y="1839416"/>
            <a:ext cx="511805" cy="6825"/>
          </a:xfrm>
          <a:prstGeom prst="line">
            <a:avLst/>
          </a:prstGeom>
          <a:ln>
            <a:solidFill>
              <a:srgbClr val="FFC000"/>
            </a:solidFill>
          </a:ln>
          <a:effectLst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1" name="Straight Arrow Connector 100"/>
          <p:cNvCxnSpPr/>
          <p:nvPr/>
        </p:nvCxnSpPr>
        <p:spPr>
          <a:xfrm>
            <a:off x="11026321" y="1806162"/>
            <a:ext cx="1065563" cy="0"/>
          </a:xfrm>
          <a:prstGeom prst="straightConnector1">
            <a:avLst/>
          </a:prstGeom>
          <a:ln>
            <a:solidFill>
              <a:srgbClr val="FFC000"/>
            </a:solidFill>
            <a:tailEnd type="triangle"/>
          </a:ln>
          <a:effectLst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2" name="Right Arrow 101"/>
          <p:cNvSpPr/>
          <p:nvPr/>
        </p:nvSpPr>
        <p:spPr>
          <a:xfrm>
            <a:off x="11832577" y="1710629"/>
            <a:ext cx="259307" cy="184245"/>
          </a:xfrm>
          <a:prstGeom prst="rightArrow">
            <a:avLst/>
          </a:prstGeom>
          <a:solidFill>
            <a:srgbClr val="FF5050"/>
          </a:solidFill>
          <a:ln>
            <a:solidFill>
              <a:srgbClr val="FFC000"/>
            </a:solidFill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IN"/>
          </a:p>
        </p:txBody>
      </p:sp>
      <p:grpSp>
        <p:nvGrpSpPr>
          <p:cNvPr id="107" name="Group 106"/>
          <p:cNvGrpSpPr/>
          <p:nvPr/>
        </p:nvGrpSpPr>
        <p:grpSpPr>
          <a:xfrm>
            <a:off x="9746746" y="1793920"/>
            <a:ext cx="1309494" cy="13648"/>
            <a:chOff x="1285161" y="3455156"/>
            <a:chExt cx="1309494" cy="13648"/>
          </a:xfrm>
          <a:noFill/>
          <a:effectLst/>
        </p:grpSpPr>
        <p:cxnSp>
          <p:nvCxnSpPr>
            <p:cNvPr id="108" name="Straight Connector 107"/>
            <p:cNvCxnSpPr/>
            <p:nvPr/>
          </p:nvCxnSpPr>
          <p:spPr>
            <a:xfrm>
              <a:off x="1285161" y="3455156"/>
              <a:ext cx="529299" cy="0"/>
            </a:xfrm>
            <a:prstGeom prst="line">
              <a:avLst/>
            </a:prstGeom>
            <a:grpFill/>
            <a:ln>
              <a:solidFill>
                <a:srgbClr val="FFC00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09" name="Straight Connector 108"/>
            <p:cNvCxnSpPr/>
            <p:nvPr/>
          </p:nvCxnSpPr>
          <p:spPr>
            <a:xfrm flipH="1">
              <a:off x="1608512" y="3468804"/>
              <a:ext cx="578726" cy="0"/>
            </a:xfrm>
            <a:prstGeom prst="line">
              <a:avLst/>
            </a:prstGeom>
            <a:grpFill/>
            <a:ln w="38100">
              <a:solidFill>
                <a:srgbClr val="92D050"/>
              </a:solidFill>
            </a:ln>
            <a:effectLst>
              <a:glow rad="139700">
                <a:schemeClr val="accent4">
                  <a:satMod val="175000"/>
                  <a:alpha val="40000"/>
                </a:schemeClr>
              </a:glow>
            </a:effectLst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10" name="Straight Connector 109"/>
            <p:cNvCxnSpPr/>
            <p:nvPr/>
          </p:nvCxnSpPr>
          <p:spPr>
            <a:xfrm>
              <a:off x="2065356" y="3457431"/>
              <a:ext cx="529299" cy="0"/>
            </a:xfrm>
            <a:prstGeom prst="line">
              <a:avLst/>
            </a:prstGeom>
            <a:grpFill/>
            <a:ln>
              <a:solidFill>
                <a:srgbClr val="FFC00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83" name="Rectangle 82"/>
          <p:cNvSpPr/>
          <p:nvPr/>
        </p:nvSpPr>
        <p:spPr>
          <a:xfrm flipV="1">
            <a:off x="9129797" y="1769679"/>
            <a:ext cx="405239" cy="106401"/>
          </a:xfrm>
          <a:prstGeom prst="rect">
            <a:avLst/>
          </a:prstGeom>
          <a:solidFill>
            <a:srgbClr val="92D050"/>
          </a:solidFill>
          <a:ln>
            <a:solidFill>
              <a:srgbClr val="FF0000"/>
            </a:solidFill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IN"/>
          </a:p>
        </p:txBody>
      </p:sp>
      <p:sp>
        <p:nvSpPr>
          <p:cNvPr id="87" name="Title 2"/>
          <p:cNvSpPr txBox="1">
            <a:spLocks/>
          </p:cNvSpPr>
          <p:nvPr/>
        </p:nvSpPr>
        <p:spPr>
          <a:xfrm>
            <a:off x="8443038" y="1836767"/>
            <a:ext cx="548062" cy="374928"/>
          </a:xfrm>
          <a:prstGeom prst="rect">
            <a:avLst/>
          </a:prstGeom>
          <a:noFill/>
          <a:effectLst/>
        </p:spPr>
        <p:txBody>
          <a:bodyPr vert="horz" lIns="91440" tIns="45720" rIns="91440" bIns="45720" rtlCol="0" anchor="b">
            <a:noAutofit/>
          </a:bodyPr>
          <a:lstStyle>
            <a:lvl1pPr algn="l" defTabSz="914400" rtl="0" eaLnBrk="1" latinLnBrk="0" hangingPunct="1">
              <a:lnSpc>
                <a:spcPct val="85000"/>
              </a:lnSpc>
              <a:spcBef>
                <a:spcPct val="0"/>
              </a:spcBef>
              <a:buNone/>
              <a:defRPr sz="7200" kern="1200" spc="-50" baseline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IN" sz="2000" i="1" dirty="0"/>
              <a:t>P1</a:t>
            </a:r>
          </a:p>
        </p:txBody>
      </p:sp>
      <p:sp>
        <p:nvSpPr>
          <p:cNvPr id="93" name="Title 2"/>
          <p:cNvSpPr txBox="1">
            <a:spLocks/>
          </p:cNvSpPr>
          <p:nvPr/>
        </p:nvSpPr>
        <p:spPr>
          <a:xfrm>
            <a:off x="9591726" y="1852687"/>
            <a:ext cx="548062" cy="374928"/>
          </a:xfrm>
          <a:prstGeom prst="rect">
            <a:avLst/>
          </a:prstGeom>
          <a:noFill/>
          <a:effectLst/>
        </p:spPr>
        <p:txBody>
          <a:bodyPr vert="horz" lIns="91440" tIns="45720" rIns="91440" bIns="45720" rtlCol="0" anchor="b">
            <a:noAutofit/>
          </a:bodyPr>
          <a:lstStyle>
            <a:lvl1pPr algn="l" defTabSz="914400" rtl="0" eaLnBrk="1" latinLnBrk="0" hangingPunct="1">
              <a:lnSpc>
                <a:spcPct val="85000"/>
              </a:lnSpc>
              <a:spcBef>
                <a:spcPct val="0"/>
              </a:spcBef>
              <a:buNone/>
              <a:defRPr sz="7200" kern="1200" spc="-50" baseline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IN" sz="2000" i="1" dirty="0"/>
              <a:t>P2</a:t>
            </a:r>
          </a:p>
        </p:txBody>
      </p:sp>
      <p:sp>
        <p:nvSpPr>
          <p:cNvPr id="126" name="Oval 125"/>
          <p:cNvSpPr/>
          <p:nvPr/>
        </p:nvSpPr>
        <p:spPr>
          <a:xfrm>
            <a:off x="8937329" y="2725751"/>
            <a:ext cx="777923" cy="627797"/>
          </a:xfrm>
          <a:prstGeom prst="ellipse">
            <a:avLst/>
          </a:prstGeom>
          <a:noFill/>
          <a:ln>
            <a:solidFill>
              <a:srgbClr val="FFC000"/>
            </a:solidFill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IN"/>
          </a:p>
        </p:txBody>
      </p:sp>
      <p:sp>
        <p:nvSpPr>
          <p:cNvPr id="127" name="Rectangle 126"/>
          <p:cNvSpPr/>
          <p:nvPr/>
        </p:nvSpPr>
        <p:spPr>
          <a:xfrm>
            <a:off x="7756784" y="2718926"/>
            <a:ext cx="668740" cy="627797"/>
          </a:xfrm>
          <a:prstGeom prst="rect">
            <a:avLst/>
          </a:prstGeom>
          <a:noFill/>
          <a:ln>
            <a:solidFill>
              <a:srgbClr val="FFC000"/>
            </a:solidFill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IN"/>
          </a:p>
        </p:txBody>
      </p:sp>
      <p:cxnSp>
        <p:nvCxnSpPr>
          <p:cNvPr id="129" name="Straight Connector 128"/>
          <p:cNvCxnSpPr>
            <a:stCxn id="127" idx="3"/>
            <a:endCxn id="126" idx="2"/>
          </p:cNvCxnSpPr>
          <p:nvPr/>
        </p:nvCxnSpPr>
        <p:spPr>
          <a:xfrm>
            <a:off x="8425524" y="3032825"/>
            <a:ext cx="511805" cy="6825"/>
          </a:xfrm>
          <a:prstGeom prst="line">
            <a:avLst/>
          </a:prstGeom>
          <a:ln>
            <a:solidFill>
              <a:srgbClr val="FFC000"/>
            </a:solidFill>
          </a:ln>
          <a:effectLst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0" name="Straight Arrow Connector 129"/>
          <p:cNvCxnSpPr/>
          <p:nvPr/>
        </p:nvCxnSpPr>
        <p:spPr>
          <a:xfrm>
            <a:off x="11038044" y="2993221"/>
            <a:ext cx="1065563" cy="0"/>
          </a:xfrm>
          <a:prstGeom prst="straightConnector1">
            <a:avLst/>
          </a:prstGeom>
          <a:ln>
            <a:solidFill>
              <a:srgbClr val="FFC000"/>
            </a:solidFill>
            <a:tailEnd type="triangle"/>
          </a:ln>
          <a:effectLst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31" name="Right Arrow 130"/>
          <p:cNvSpPr/>
          <p:nvPr/>
        </p:nvSpPr>
        <p:spPr>
          <a:xfrm>
            <a:off x="11844300" y="2897688"/>
            <a:ext cx="259307" cy="184245"/>
          </a:xfrm>
          <a:prstGeom prst="rightArrow">
            <a:avLst/>
          </a:prstGeom>
          <a:solidFill>
            <a:srgbClr val="FF5050"/>
          </a:solidFill>
          <a:ln>
            <a:solidFill>
              <a:srgbClr val="FFC000"/>
            </a:solidFill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IN"/>
          </a:p>
        </p:txBody>
      </p:sp>
      <p:grpSp>
        <p:nvGrpSpPr>
          <p:cNvPr id="136" name="Group 135"/>
          <p:cNvGrpSpPr/>
          <p:nvPr/>
        </p:nvGrpSpPr>
        <p:grpSpPr>
          <a:xfrm>
            <a:off x="9758469" y="2987329"/>
            <a:ext cx="1309494" cy="13648"/>
            <a:chOff x="1285161" y="3455156"/>
            <a:chExt cx="1309494" cy="13648"/>
          </a:xfrm>
          <a:noFill/>
          <a:effectLst/>
        </p:grpSpPr>
        <p:cxnSp>
          <p:nvCxnSpPr>
            <p:cNvPr id="137" name="Straight Connector 136"/>
            <p:cNvCxnSpPr/>
            <p:nvPr/>
          </p:nvCxnSpPr>
          <p:spPr>
            <a:xfrm>
              <a:off x="1285161" y="3455156"/>
              <a:ext cx="529299" cy="0"/>
            </a:xfrm>
            <a:prstGeom prst="line">
              <a:avLst/>
            </a:prstGeom>
            <a:grpFill/>
            <a:ln>
              <a:solidFill>
                <a:srgbClr val="FFC00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38" name="Straight Connector 137"/>
            <p:cNvCxnSpPr/>
            <p:nvPr/>
          </p:nvCxnSpPr>
          <p:spPr>
            <a:xfrm flipH="1">
              <a:off x="1608512" y="3468804"/>
              <a:ext cx="578726" cy="0"/>
            </a:xfrm>
            <a:prstGeom prst="line">
              <a:avLst/>
            </a:prstGeom>
            <a:grpFill/>
            <a:ln w="38100">
              <a:solidFill>
                <a:srgbClr val="92D050"/>
              </a:solidFill>
            </a:ln>
            <a:effectLst>
              <a:glow rad="139700">
                <a:schemeClr val="accent4">
                  <a:satMod val="175000"/>
                  <a:alpha val="40000"/>
                </a:schemeClr>
              </a:glow>
            </a:effectLst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39" name="Straight Connector 138"/>
            <p:cNvCxnSpPr/>
            <p:nvPr/>
          </p:nvCxnSpPr>
          <p:spPr>
            <a:xfrm>
              <a:off x="2065356" y="3457431"/>
              <a:ext cx="529299" cy="0"/>
            </a:xfrm>
            <a:prstGeom prst="line">
              <a:avLst/>
            </a:prstGeom>
            <a:grpFill/>
            <a:ln>
              <a:solidFill>
                <a:srgbClr val="FFC00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140" name="Rectangle 139"/>
          <p:cNvSpPr/>
          <p:nvPr/>
        </p:nvSpPr>
        <p:spPr>
          <a:xfrm flipV="1">
            <a:off x="9141520" y="2963088"/>
            <a:ext cx="405239" cy="106401"/>
          </a:xfrm>
          <a:prstGeom prst="rect">
            <a:avLst/>
          </a:prstGeom>
          <a:solidFill>
            <a:srgbClr val="92D050"/>
          </a:solidFill>
          <a:ln>
            <a:solidFill>
              <a:srgbClr val="FF0000"/>
            </a:solidFill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IN"/>
          </a:p>
        </p:txBody>
      </p:sp>
      <p:sp>
        <p:nvSpPr>
          <p:cNvPr id="142" name="Title 2"/>
          <p:cNvSpPr txBox="1">
            <a:spLocks/>
          </p:cNvSpPr>
          <p:nvPr/>
        </p:nvSpPr>
        <p:spPr>
          <a:xfrm>
            <a:off x="8454761" y="3030176"/>
            <a:ext cx="548062" cy="374928"/>
          </a:xfrm>
          <a:prstGeom prst="rect">
            <a:avLst/>
          </a:prstGeom>
          <a:noFill/>
          <a:effectLst/>
        </p:spPr>
        <p:txBody>
          <a:bodyPr vert="horz" lIns="91440" tIns="45720" rIns="91440" bIns="45720" rtlCol="0" anchor="b">
            <a:noAutofit/>
          </a:bodyPr>
          <a:lstStyle>
            <a:lvl1pPr algn="l" defTabSz="914400" rtl="0" eaLnBrk="1" latinLnBrk="0" hangingPunct="1">
              <a:lnSpc>
                <a:spcPct val="85000"/>
              </a:lnSpc>
              <a:spcBef>
                <a:spcPct val="0"/>
              </a:spcBef>
              <a:buNone/>
              <a:defRPr sz="7200" kern="1200" spc="-50" baseline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IN" sz="2000" i="1" dirty="0"/>
              <a:t>P1</a:t>
            </a:r>
          </a:p>
        </p:txBody>
      </p:sp>
      <p:sp>
        <p:nvSpPr>
          <p:cNvPr id="144" name="Title 2"/>
          <p:cNvSpPr txBox="1">
            <a:spLocks/>
          </p:cNvSpPr>
          <p:nvPr/>
        </p:nvSpPr>
        <p:spPr>
          <a:xfrm>
            <a:off x="9603449" y="3046096"/>
            <a:ext cx="548062" cy="374928"/>
          </a:xfrm>
          <a:prstGeom prst="rect">
            <a:avLst/>
          </a:prstGeom>
          <a:noFill/>
          <a:effectLst/>
        </p:spPr>
        <p:txBody>
          <a:bodyPr vert="horz" lIns="91440" tIns="45720" rIns="91440" bIns="45720" rtlCol="0" anchor="b">
            <a:noAutofit/>
          </a:bodyPr>
          <a:lstStyle>
            <a:lvl1pPr algn="l" defTabSz="914400" rtl="0" eaLnBrk="1" latinLnBrk="0" hangingPunct="1">
              <a:lnSpc>
                <a:spcPct val="85000"/>
              </a:lnSpc>
              <a:spcBef>
                <a:spcPct val="0"/>
              </a:spcBef>
              <a:buNone/>
              <a:defRPr sz="7200" kern="1200" spc="-50" baseline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IN" sz="2000" i="1" dirty="0"/>
              <a:t>P2</a:t>
            </a:r>
          </a:p>
        </p:txBody>
      </p:sp>
      <p:sp>
        <p:nvSpPr>
          <p:cNvPr id="146" name="Title 2"/>
          <p:cNvSpPr txBox="1">
            <a:spLocks/>
          </p:cNvSpPr>
          <p:nvPr/>
        </p:nvSpPr>
        <p:spPr>
          <a:xfrm>
            <a:off x="5937962" y="949627"/>
            <a:ext cx="548062" cy="374928"/>
          </a:xfrm>
          <a:prstGeom prst="rect">
            <a:avLst/>
          </a:prstGeom>
          <a:noFill/>
          <a:effectLst/>
        </p:spPr>
        <p:txBody>
          <a:bodyPr vert="horz" lIns="91440" tIns="45720" rIns="91440" bIns="45720" rtlCol="0" anchor="b">
            <a:noAutofit/>
          </a:bodyPr>
          <a:lstStyle>
            <a:lvl1pPr algn="l" defTabSz="914400" rtl="0" eaLnBrk="1" latinLnBrk="0" hangingPunct="1">
              <a:lnSpc>
                <a:spcPct val="85000"/>
              </a:lnSpc>
              <a:spcBef>
                <a:spcPct val="0"/>
              </a:spcBef>
              <a:buNone/>
              <a:defRPr sz="7200" kern="1200" spc="-50" baseline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IN" sz="2000" i="1" dirty="0">
                <a:solidFill>
                  <a:srgbClr val="FF0000"/>
                </a:solidFill>
              </a:rPr>
              <a:t>R</a:t>
            </a:r>
          </a:p>
        </p:txBody>
      </p:sp>
      <p:sp>
        <p:nvSpPr>
          <p:cNvPr id="207" name="Rectangle 206"/>
          <p:cNvSpPr/>
          <p:nvPr/>
        </p:nvSpPr>
        <p:spPr>
          <a:xfrm>
            <a:off x="9911088" y="1080520"/>
            <a:ext cx="1713932" cy="707886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4000" b="0" cap="none" spc="0" dirty="0">
                <a:ln w="0"/>
                <a:solidFill>
                  <a:srgbClr val="FF0000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-0.5 </a:t>
            </a:r>
            <a:r>
              <a:rPr lang="en-US" sz="4000" b="0" cap="none" spc="0" dirty="0">
                <a:ln w="0"/>
                <a:solidFill>
                  <a:schemeClr val="accent2">
                    <a:lumMod val="20000"/>
                    <a:lumOff val="80000"/>
                  </a:schemeClr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Calibri" panose="020F0502020204030204" pitchFamily="34" charset="0"/>
                <a:cs typeface="Calibri" panose="020F0502020204030204" pitchFamily="34" charset="0"/>
              </a:rPr>
              <a:t>Ļ</a:t>
            </a:r>
            <a:r>
              <a:rPr lang="en-US" sz="4000" b="0" cap="none" spc="0" dirty="0">
                <a:ln w="0"/>
                <a:solidFill>
                  <a:srgbClr val="FF0000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0</a:t>
            </a:r>
          </a:p>
        </p:txBody>
      </p:sp>
      <p:sp>
        <p:nvSpPr>
          <p:cNvPr id="208" name="Rectangle 207"/>
          <p:cNvSpPr/>
          <p:nvPr/>
        </p:nvSpPr>
        <p:spPr>
          <a:xfrm>
            <a:off x="9922811" y="2329394"/>
            <a:ext cx="1713932" cy="707886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4000" b="0" cap="none" spc="0" dirty="0">
                <a:ln w="0"/>
                <a:solidFill>
                  <a:srgbClr val="FF0000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-0.5 </a:t>
            </a:r>
            <a:r>
              <a:rPr lang="en-US" sz="4000" b="0" cap="none" spc="0" dirty="0">
                <a:ln w="0"/>
                <a:solidFill>
                  <a:schemeClr val="accent2">
                    <a:lumMod val="20000"/>
                    <a:lumOff val="80000"/>
                  </a:schemeClr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Calibri" panose="020F0502020204030204" pitchFamily="34" charset="0"/>
                <a:cs typeface="Calibri" panose="020F0502020204030204" pitchFamily="34" charset="0"/>
              </a:rPr>
              <a:t>Ļ</a:t>
            </a:r>
            <a:r>
              <a:rPr lang="en-US" sz="4000" b="0" cap="none" spc="0" dirty="0">
                <a:ln w="0"/>
                <a:solidFill>
                  <a:srgbClr val="FF0000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0</a:t>
            </a:r>
          </a:p>
        </p:txBody>
      </p:sp>
      <p:sp>
        <p:nvSpPr>
          <p:cNvPr id="212" name="Rectangle 211"/>
          <p:cNvSpPr/>
          <p:nvPr/>
        </p:nvSpPr>
        <p:spPr>
          <a:xfrm>
            <a:off x="7756205" y="2725751"/>
            <a:ext cx="668740" cy="627797"/>
          </a:xfrm>
          <a:prstGeom prst="rect">
            <a:avLst/>
          </a:prstGeom>
          <a:solidFill>
            <a:srgbClr val="92D050"/>
          </a:solidFill>
          <a:ln>
            <a:solidFill>
              <a:srgbClr val="FFC000"/>
            </a:solidFill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IN"/>
          </a:p>
        </p:txBody>
      </p:sp>
      <p:sp>
        <p:nvSpPr>
          <p:cNvPr id="216" name="Title 2"/>
          <p:cNvSpPr txBox="1">
            <a:spLocks/>
          </p:cNvSpPr>
          <p:nvPr/>
        </p:nvSpPr>
        <p:spPr>
          <a:xfrm flipH="1">
            <a:off x="11650595" y="1443066"/>
            <a:ext cx="548062" cy="374928"/>
          </a:xfrm>
          <a:prstGeom prst="rect">
            <a:avLst/>
          </a:prstGeom>
          <a:noFill/>
          <a:effectLst/>
        </p:spPr>
        <p:txBody>
          <a:bodyPr vert="horz" lIns="91440" tIns="45720" rIns="91440" bIns="45720" rtlCol="0" anchor="b">
            <a:noAutofit/>
          </a:bodyPr>
          <a:lstStyle>
            <a:lvl1pPr algn="l" defTabSz="914400" rtl="0" eaLnBrk="1" latinLnBrk="0" hangingPunct="1">
              <a:lnSpc>
                <a:spcPct val="85000"/>
              </a:lnSpc>
              <a:spcBef>
                <a:spcPct val="0"/>
              </a:spcBef>
              <a:buNone/>
              <a:defRPr sz="7200" kern="1200" spc="-50" baseline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IN" sz="2000" i="1" dirty="0"/>
              <a:t>F3</a:t>
            </a:r>
          </a:p>
        </p:txBody>
      </p:sp>
      <p:sp>
        <p:nvSpPr>
          <p:cNvPr id="170" name="Oval 169"/>
          <p:cNvSpPr/>
          <p:nvPr/>
        </p:nvSpPr>
        <p:spPr>
          <a:xfrm>
            <a:off x="8929334" y="5057708"/>
            <a:ext cx="777923" cy="627797"/>
          </a:xfrm>
          <a:prstGeom prst="ellipse">
            <a:avLst/>
          </a:prstGeom>
          <a:noFill/>
          <a:ln>
            <a:solidFill>
              <a:srgbClr val="FFC000"/>
            </a:solidFill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IN"/>
          </a:p>
        </p:txBody>
      </p:sp>
      <p:sp>
        <p:nvSpPr>
          <p:cNvPr id="171" name="Rectangle 170"/>
          <p:cNvSpPr/>
          <p:nvPr/>
        </p:nvSpPr>
        <p:spPr>
          <a:xfrm>
            <a:off x="7748789" y="5050883"/>
            <a:ext cx="668740" cy="627797"/>
          </a:xfrm>
          <a:prstGeom prst="rect">
            <a:avLst/>
          </a:prstGeom>
          <a:solidFill>
            <a:srgbClr val="92D050"/>
          </a:solidFill>
          <a:ln>
            <a:solidFill>
              <a:srgbClr val="FFC000"/>
            </a:solidFill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IN"/>
          </a:p>
        </p:txBody>
      </p:sp>
      <p:cxnSp>
        <p:nvCxnSpPr>
          <p:cNvPr id="173" name="Straight Connector 172"/>
          <p:cNvCxnSpPr>
            <a:stCxn id="171" idx="3"/>
            <a:endCxn id="170" idx="2"/>
          </p:cNvCxnSpPr>
          <p:nvPr/>
        </p:nvCxnSpPr>
        <p:spPr>
          <a:xfrm>
            <a:off x="8417529" y="5364782"/>
            <a:ext cx="511805" cy="6825"/>
          </a:xfrm>
          <a:prstGeom prst="line">
            <a:avLst/>
          </a:prstGeom>
          <a:ln>
            <a:solidFill>
              <a:srgbClr val="FFC000"/>
            </a:solidFill>
          </a:ln>
          <a:effectLst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180" name="Group 179"/>
          <p:cNvGrpSpPr/>
          <p:nvPr/>
        </p:nvGrpSpPr>
        <p:grpSpPr>
          <a:xfrm>
            <a:off x="9750474" y="5319286"/>
            <a:ext cx="1309494" cy="13648"/>
            <a:chOff x="1285161" y="3455156"/>
            <a:chExt cx="1309494" cy="13648"/>
          </a:xfrm>
          <a:noFill/>
          <a:effectLst/>
        </p:grpSpPr>
        <p:cxnSp>
          <p:nvCxnSpPr>
            <p:cNvPr id="181" name="Straight Connector 180"/>
            <p:cNvCxnSpPr/>
            <p:nvPr/>
          </p:nvCxnSpPr>
          <p:spPr>
            <a:xfrm>
              <a:off x="1285161" y="3455156"/>
              <a:ext cx="529299" cy="0"/>
            </a:xfrm>
            <a:prstGeom prst="line">
              <a:avLst/>
            </a:prstGeom>
            <a:grpFill/>
            <a:ln>
              <a:solidFill>
                <a:srgbClr val="FFC00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2" name="Straight Connector 181"/>
            <p:cNvCxnSpPr/>
            <p:nvPr/>
          </p:nvCxnSpPr>
          <p:spPr>
            <a:xfrm flipH="1">
              <a:off x="1608512" y="3468804"/>
              <a:ext cx="578726" cy="0"/>
            </a:xfrm>
            <a:prstGeom prst="line">
              <a:avLst/>
            </a:prstGeom>
            <a:grpFill/>
            <a:ln w="38100">
              <a:solidFill>
                <a:srgbClr val="92D050"/>
              </a:solidFill>
            </a:ln>
            <a:effectLst>
              <a:glow rad="139700">
                <a:schemeClr val="accent4">
                  <a:satMod val="175000"/>
                  <a:alpha val="40000"/>
                </a:schemeClr>
              </a:glow>
            </a:effectLst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3" name="Straight Connector 182"/>
            <p:cNvCxnSpPr/>
            <p:nvPr/>
          </p:nvCxnSpPr>
          <p:spPr>
            <a:xfrm>
              <a:off x="2065356" y="3457431"/>
              <a:ext cx="529299" cy="0"/>
            </a:xfrm>
            <a:prstGeom prst="line">
              <a:avLst/>
            </a:prstGeom>
            <a:grpFill/>
            <a:ln>
              <a:solidFill>
                <a:srgbClr val="FFC00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184" name="Rectangle 183"/>
          <p:cNvSpPr/>
          <p:nvPr/>
        </p:nvSpPr>
        <p:spPr>
          <a:xfrm flipV="1">
            <a:off x="9133525" y="5294253"/>
            <a:ext cx="405239" cy="106401"/>
          </a:xfrm>
          <a:prstGeom prst="rect">
            <a:avLst/>
          </a:prstGeom>
          <a:solidFill>
            <a:srgbClr val="92D050"/>
          </a:solidFill>
          <a:ln>
            <a:solidFill>
              <a:srgbClr val="FF0000"/>
            </a:solidFill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IN"/>
          </a:p>
        </p:txBody>
      </p:sp>
      <p:sp>
        <p:nvSpPr>
          <p:cNvPr id="185" name="Title 2"/>
          <p:cNvSpPr txBox="1">
            <a:spLocks/>
          </p:cNvSpPr>
          <p:nvPr/>
        </p:nvSpPr>
        <p:spPr>
          <a:xfrm>
            <a:off x="8446766" y="5362133"/>
            <a:ext cx="548062" cy="374928"/>
          </a:xfrm>
          <a:prstGeom prst="rect">
            <a:avLst/>
          </a:prstGeom>
          <a:noFill/>
          <a:effectLst/>
        </p:spPr>
        <p:txBody>
          <a:bodyPr vert="horz" lIns="91440" tIns="45720" rIns="91440" bIns="45720" rtlCol="0" anchor="b">
            <a:noAutofit/>
          </a:bodyPr>
          <a:lstStyle>
            <a:lvl1pPr algn="l" defTabSz="914400" rtl="0" eaLnBrk="1" latinLnBrk="0" hangingPunct="1">
              <a:lnSpc>
                <a:spcPct val="85000"/>
              </a:lnSpc>
              <a:spcBef>
                <a:spcPct val="0"/>
              </a:spcBef>
              <a:buNone/>
              <a:defRPr sz="7200" kern="1200" spc="-50" baseline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IN" sz="2000" i="1" dirty="0"/>
              <a:t>P1</a:t>
            </a:r>
          </a:p>
        </p:txBody>
      </p:sp>
      <p:sp>
        <p:nvSpPr>
          <p:cNvPr id="187" name="Title 2"/>
          <p:cNvSpPr txBox="1">
            <a:spLocks/>
          </p:cNvSpPr>
          <p:nvPr/>
        </p:nvSpPr>
        <p:spPr>
          <a:xfrm>
            <a:off x="9595454" y="5378053"/>
            <a:ext cx="548062" cy="374928"/>
          </a:xfrm>
          <a:prstGeom prst="rect">
            <a:avLst/>
          </a:prstGeom>
          <a:noFill/>
          <a:effectLst/>
        </p:spPr>
        <p:txBody>
          <a:bodyPr vert="horz" lIns="91440" tIns="45720" rIns="91440" bIns="45720" rtlCol="0" anchor="b">
            <a:noAutofit/>
          </a:bodyPr>
          <a:lstStyle>
            <a:lvl1pPr algn="l" defTabSz="914400" rtl="0" eaLnBrk="1" latinLnBrk="0" hangingPunct="1">
              <a:lnSpc>
                <a:spcPct val="85000"/>
              </a:lnSpc>
              <a:spcBef>
                <a:spcPct val="0"/>
              </a:spcBef>
              <a:buNone/>
              <a:defRPr sz="7200" kern="1200" spc="-50" baseline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IN" sz="2000" i="1" dirty="0"/>
              <a:t>P2</a:t>
            </a:r>
          </a:p>
        </p:txBody>
      </p:sp>
      <p:sp>
        <p:nvSpPr>
          <p:cNvPr id="211" name="Rectangle 210"/>
          <p:cNvSpPr/>
          <p:nvPr/>
        </p:nvSpPr>
        <p:spPr>
          <a:xfrm flipH="1">
            <a:off x="9969993" y="4543599"/>
            <a:ext cx="1944763" cy="707886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4000" b="0" cap="none" spc="0" dirty="0">
                <a:ln w="0"/>
                <a:solidFill>
                  <a:srgbClr val="FF0000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+3 </a:t>
            </a:r>
            <a:r>
              <a:rPr lang="en-US" sz="4000" b="0" cap="none" spc="0" dirty="0">
                <a:ln w="0"/>
                <a:solidFill>
                  <a:schemeClr val="accent2">
                    <a:lumMod val="20000"/>
                    <a:lumOff val="80000"/>
                  </a:schemeClr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Calibri" panose="020F0502020204030204" pitchFamily="34" charset="0"/>
                <a:cs typeface="Calibri" panose="020F0502020204030204" pitchFamily="34" charset="0"/>
              </a:rPr>
              <a:t>Ļ</a:t>
            </a:r>
            <a:r>
              <a:rPr lang="en-US" sz="4000" b="0" cap="none" spc="0" dirty="0">
                <a:ln w="0"/>
                <a:solidFill>
                  <a:srgbClr val="FF0000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Calibri" panose="020F0502020204030204" pitchFamily="34" charset="0"/>
                <a:cs typeface="Calibri" panose="020F0502020204030204" pitchFamily="34" charset="0"/>
              </a:rPr>
              <a:t>18</a:t>
            </a:r>
            <a:r>
              <a:rPr lang="en-US" sz="4000" b="0" cap="none" spc="0" dirty="0">
                <a:ln w="0"/>
                <a:solidFill>
                  <a:srgbClr val="FF0000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0</a:t>
            </a:r>
          </a:p>
        </p:txBody>
      </p:sp>
      <p:sp>
        <p:nvSpPr>
          <p:cNvPr id="215" name="Title 2"/>
          <p:cNvSpPr txBox="1">
            <a:spLocks/>
          </p:cNvSpPr>
          <p:nvPr/>
        </p:nvSpPr>
        <p:spPr>
          <a:xfrm>
            <a:off x="10997271" y="4935260"/>
            <a:ext cx="548062" cy="374928"/>
          </a:xfrm>
          <a:prstGeom prst="rect">
            <a:avLst/>
          </a:prstGeom>
          <a:noFill/>
          <a:effectLst/>
        </p:spPr>
        <p:txBody>
          <a:bodyPr vert="horz" lIns="91440" tIns="45720" rIns="91440" bIns="45720" rtlCol="0" anchor="b">
            <a:noAutofit/>
          </a:bodyPr>
          <a:lstStyle>
            <a:lvl1pPr algn="l" defTabSz="914400" rtl="0" eaLnBrk="1" latinLnBrk="0" hangingPunct="1">
              <a:lnSpc>
                <a:spcPct val="85000"/>
              </a:lnSpc>
              <a:spcBef>
                <a:spcPct val="0"/>
              </a:spcBef>
              <a:buNone/>
              <a:defRPr sz="7200" kern="1200" spc="-50" baseline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IN" sz="2000" i="1" dirty="0"/>
              <a:t>F1</a:t>
            </a:r>
          </a:p>
        </p:txBody>
      </p:sp>
      <p:cxnSp>
        <p:nvCxnSpPr>
          <p:cNvPr id="218" name="Straight Arrow Connector 217"/>
          <p:cNvCxnSpPr/>
          <p:nvPr/>
        </p:nvCxnSpPr>
        <p:spPr>
          <a:xfrm>
            <a:off x="11038088" y="5319161"/>
            <a:ext cx="552620" cy="12242"/>
          </a:xfrm>
          <a:prstGeom prst="straightConnector1">
            <a:avLst/>
          </a:prstGeom>
          <a:ln>
            <a:solidFill>
              <a:srgbClr val="FFC000"/>
            </a:solidFill>
            <a:tailEnd type="triangle"/>
          </a:ln>
          <a:effectLst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19" name="Right Arrow 218"/>
          <p:cNvSpPr/>
          <p:nvPr/>
        </p:nvSpPr>
        <p:spPr>
          <a:xfrm flipH="1">
            <a:off x="11331402" y="5235870"/>
            <a:ext cx="259307" cy="184245"/>
          </a:xfrm>
          <a:prstGeom prst="rightArrow">
            <a:avLst/>
          </a:prstGeom>
          <a:solidFill>
            <a:srgbClr val="FF0000"/>
          </a:solidFill>
          <a:ln>
            <a:solidFill>
              <a:srgbClr val="FFC000"/>
            </a:solidFill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IN"/>
          </a:p>
        </p:txBody>
      </p:sp>
      <p:sp>
        <p:nvSpPr>
          <p:cNvPr id="220" name="Title 2"/>
          <p:cNvSpPr txBox="1">
            <a:spLocks/>
          </p:cNvSpPr>
          <p:nvPr/>
        </p:nvSpPr>
        <p:spPr>
          <a:xfrm>
            <a:off x="9271818" y="1881515"/>
            <a:ext cx="391376" cy="191295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>
            <a:lvl1pPr algn="l" defTabSz="914400" rtl="0" eaLnBrk="1" latinLnBrk="0" hangingPunct="1">
              <a:lnSpc>
                <a:spcPct val="85000"/>
              </a:lnSpc>
              <a:spcBef>
                <a:spcPct val="0"/>
              </a:spcBef>
              <a:buNone/>
              <a:defRPr sz="7200" kern="1200" spc="-50" baseline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IN" sz="1000" i="1" dirty="0"/>
              <a:t>S2</a:t>
            </a:r>
          </a:p>
        </p:txBody>
      </p:sp>
      <p:sp>
        <p:nvSpPr>
          <p:cNvPr id="221" name="Title 2"/>
          <p:cNvSpPr txBox="1">
            <a:spLocks/>
          </p:cNvSpPr>
          <p:nvPr/>
        </p:nvSpPr>
        <p:spPr>
          <a:xfrm>
            <a:off x="9005994" y="1873973"/>
            <a:ext cx="391376" cy="191295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>
            <a:lvl1pPr algn="l" defTabSz="914400" rtl="0" eaLnBrk="1" latinLnBrk="0" hangingPunct="1">
              <a:lnSpc>
                <a:spcPct val="85000"/>
              </a:lnSpc>
              <a:spcBef>
                <a:spcPct val="0"/>
              </a:spcBef>
              <a:buNone/>
              <a:defRPr sz="7200" kern="1200" spc="-50" baseline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IN" sz="1000" i="1" dirty="0"/>
              <a:t>S1</a:t>
            </a:r>
          </a:p>
        </p:txBody>
      </p:sp>
      <p:sp>
        <p:nvSpPr>
          <p:cNvPr id="117" name="Lightning Bolt 116"/>
          <p:cNvSpPr/>
          <p:nvPr/>
        </p:nvSpPr>
        <p:spPr>
          <a:xfrm>
            <a:off x="5782439" y="2605496"/>
            <a:ext cx="647114" cy="1157652"/>
          </a:xfrm>
          <a:prstGeom prst="lightningBolt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IN"/>
          </a:p>
        </p:txBody>
      </p:sp>
      <p:sp>
        <p:nvSpPr>
          <p:cNvPr id="119" name="Rectangle 118"/>
          <p:cNvSpPr/>
          <p:nvPr/>
        </p:nvSpPr>
        <p:spPr>
          <a:xfrm>
            <a:off x="6357228" y="3192352"/>
            <a:ext cx="1003346" cy="707886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en-US" sz="4000" b="0" cap="none" spc="0" dirty="0">
                <a:ln w="0"/>
                <a:solidFill>
                  <a:srgbClr val="FF0000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5 A</a:t>
            </a:r>
          </a:p>
        </p:txBody>
      </p:sp>
      <p:sp>
        <p:nvSpPr>
          <p:cNvPr id="141" name="Oval 140"/>
          <p:cNvSpPr/>
          <p:nvPr/>
        </p:nvSpPr>
        <p:spPr>
          <a:xfrm>
            <a:off x="8920914" y="5947996"/>
            <a:ext cx="777923" cy="627797"/>
          </a:xfrm>
          <a:prstGeom prst="ellipse">
            <a:avLst/>
          </a:prstGeom>
          <a:noFill/>
          <a:ln>
            <a:solidFill>
              <a:srgbClr val="FFC000"/>
            </a:solidFill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IN"/>
          </a:p>
        </p:txBody>
      </p:sp>
      <p:cxnSp>
        <p:nvCxnSpPr>
          <p:cNvPr id="156" name="Straight Connector 155"/>
          <p:cNvCxnSpPr>
            <a:endCxn id="141" idx="2"/>
          </p:cNvCxnSpPr>
          <p:nvPr/>
        </p:nvCxnSpPr>
        <p:spPr>
          <a:xfrm>
            <a:off x="8409109" y="6255070"/>
            <a:ext cx="511805" cy="6825"/>
          </a:xfrm>
          <a:prstGeom prst="line">
            <a:avLst/>
          </a:prstGeom>
          <a:ln>
            <a:solidFill>
              <a:srgbClr val="FFC000"/>
            </a:solidFill>
          </a:ln>
          <a:effectLst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175" name="Group 174"/>
          <p:cNvGrpSpPr/>
          <p:nvPr/>
        </p:nvGrpSpPr>
        <p:grpSpPr>
          <a:xfrm>
            <a:off x="9742054" y="6209574"/>
            <a:ext cx="1309494" cy="13648"/>
            <a:chOff x="1285161" y="3455156"/>
            <a:chExt cx="1309494" cy="13648"/>
          </a:xfrm>
          <a:noFill/>
          <a:effectLst/>
        </p:grpSpPr>
        <p:cxnSp>
          <p:nvCxnSpPr>
            <p:cNvPr id="188" name="Straight Connector 187"/>
            <p:cNvCxnSpPr/>
            <p:nvPr/>
          </p:nvCxnSpPr>
          <p:spPr>
            <a:xfrm>
              <a:off x="1285161" y="3455156"/>
              <a:ext cx="529299" cy="0"/>
            </a:xfrm>
            <a:prstGeom prst="line">
              <a:avLst/>
            </a:prstGeom>
            <a:grpFill/>
            <a:ln>
              <a:solidFill>
                <a:srgbClr val="FFC00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7" name="Straight Connector 216"/>
            <p:cNvCxnSpPr/>
            <p:nvPr/>
          </p:nvCxnSpPr>
          <p:spPr>
            <a:xfrm flipH="1">
              <a:off x="1608512" y="3468804"/>
              <a:ext cx="578726" cy="0"/>
            </a:xfrm>
            <a:prstGeom prst="line">
              <a:avLst/>
            </a:prstGeom>
            <a:grpFill/>
            <a:ln w="38100">
              <a:solidFill>
                <a:srgbClr val="92D050"/>
              </a:solidFill>
            </a:ln>
            <a:effectLst>
              <a:glow rad="139700">
                <a:schemeClr val="accent4">
                  <a:satMod val="175000"/>
                  <a:alpha val="40000"/>
                </a:schemeClr>
              </a:glow>
            </a:effectLst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4" name="Straight Connector 223"/>
            <p:cNvCxnSpPr/>
            <p:nvPr/>
          </p:nvCxnSpPr>
          <p:spPr>
            <a:xfrm>
              <a:off x="2065356" y="3457431"/>
              <a:ext cx="529299" cy="0"/>
            </a:xfrm>
            <a:prstGeom prst="line">
              <a:avLst/>
            </a:prstGeom>
            <a:grpFill/>
            <a:ln>
              <a:solidFill>
                <a:srgbClr val="FFC00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225" name="Rectangle 224"/>
          <p:cNvSpPr/>
          <p:nvPr/>
        </p:nvSpPr>
        <p:spPr>
          <a:xfrm flipV="1">
            <a:off x="9125105" y="6199781"/>
            <a:ext cx="405239" cy="106401"/>
          </a:xfrm>
          <a:prstGeom prst="rect">
            <a:avLst/>
          </a:prstGeom>
          <a:solidFill>
            <a:srgbClr val="92D050"/>
          </a:solidFill>
          <a:ln>
            <a:solidFill>
              <a:srgbClr val="FF0000"/>
            </a:solidFill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IN"/>
          </a:p>
        </p:txBody>
      </p:sp>
      <p:sp>
        <p:nvSpPr>
          <p:cNvPr id="226" name="Title 2"/>
          <p:cNvSpPr txBox="1">
            <a:spLocks/>
          </p:cNvSpPr>
          <p:nvPr/>
        </p:nvSpPr>
        <p:spPr>
          <a:xfrm>
            <a:off x="8438346" y="6252421"/>
            <a:ext cx="548062" cy="374928"/>
          </a:xfrm>
          <a:prstGeom prst="rect">
            <a:avLst/>
          </a:prstGeom>
          <a:noFill/>
          <a:effectLst/>
        </p:spPr>
        <p:txBody>
          <a:bodyPr vert="horz" lIns="91440" tIns="45720" rIns="91440" bIns="45720" rtlCol="0" anchor="b">
            <a:noAutofit/>
          </a:bodyPr>
          <a:lstStyle>
            <a:lvl1pPr algn="l" defTabSz="914400" rtl="0" eaLnBrk="1" latinLnBrk="0" hangingPunct="1">
              <a:lnSpc>
                <a:spcPct val="85000"/>
              </a:lnSpc>
              <a:spcBef>
                <a:spcPct val="0"/>
              </a:spcBef>
              <a:buNone/>
              <a:defRPr sz="7200" kern="1200" spc="-50" baseline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IN" sz="2000" i="1" dirty="0"/>
              <a:t>P1</a:t>
            </a:r>
          </a:p>
        </p:txBody>
      </p:sp>
      <p:sp>
        <p:nvSpPr>
          <p:cNvPr id="228" name="Title 2"/>
          <p:cNvSpPr txBox="1">
            <a:spLocks/>
          </p:cNvSpPr>
          <p:nvPr/>
        </p:nvSpPr>
        <p:spPr>
          <a:xfrm>
            <a:off x="9587034" y="6268341"/>
            <a:ext cx="548062" cy="374928"/>
          </a:xfrm>
          <a:prstGeom prst="rect">
            <a:avLst/>
          </a:prstGeom>
          <a:noFill/>
          <a:effectLst/>
        </p:spPr>
        <p:txBody>
          <a:bodyPr vert="horz" lIns="91440" tIns="45720" rIns="91440" bIns="45720" rtlCol="0" anchor="b">
            <a:noAutofit/>
          </a:bodyPr>
          <a:lstStyle>
            <a:lvl1pPr algn="l" defTabSz="914400" rtl="0" eaLnBrk="1" latinLnBrk="0" hangingPunct="1">
              <a:lnSpc>
                <a:spcPct val="85000"/>
              </a:lnSpc>
              <a:spcBef>
                <a:spcPct val="0"/>
              </a:spcBef>
              <a:buNone/>
              <a:defRPr sz="7200" kern="1200" spc="-50" baseline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IN" sz="2000" i="1" dirty="0"/>
              <a:t>P2</a:t>
            </a:r>
          </a:p>
        </p:txBody>
      </p:sp>
      <p:sp>
        <p:nvSpPr>
          <p:cNvPr id="229" name="Title 2"/>
          <p:cNvSpPr txBox="1">
            <a:spLocks/>
          </p:cNvSpPr>
          <p:nvPr/>
        </p:nvSpPr>
        <p:spPr>
          <a:xfrm>
            <a:off x="11132599" y="6283532"/>
            <a:ext cx="548062" cy="374928"/>
          </a:xfrm>
          <a:prstGeom prst="rect">
            <a:avLst/>
          </a:prstGeom>
          <a:noFill/>
          <a:effectLst/>
        </p:spPr>
        <p:txBody>
          <a:bodyPr vert="horz" lIns="91440" tIns="45720" rIns="91440" bIns="45720" rtlCol="0" anchor="b">
            <a:noAutofit/>
          </a:bodyPr>
          <a:lstStyle>
            <a:lvl1pPr algn="l" defTabSz="914400" rtl="0" eaLnBrk="1" latinLnBrk="0" hangingPunct="1">
              <a:lnSpc>
                <a:spcPct val="85000"/>
              </a:lnSpc>
              <a:spcBef>
                <a:spcPct val="0"/>
              </a:spcBef>
              <a:buNone/>
              <a:defRPr sz="7200" kern="1200" spc="-50" baseline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IN" sz="2000" i="1" dirty="0"/>
              <a:t>F2</a:t>
            </a:r>
          </a:p>
        </p:txBody>
      </p:sp>
      <p:cxnSp>
        <p:nvCxnSpPr>
          <p:cNvPr id="230" name="Straight Arrow Connector 229"/>
          <p:cNvCxnSpPr/>
          <p:nvPr/>
        </p:nvCxnSpPr>
        <p:spPr>
          <a:xfrm>
            <a:off x="11029668" y="6209449"/>
            <a:ext cx="552620" cy="12242"/>
          </a:xfrm>
          <a:prstGeom prst="straightConnector1">
            <a:avLst/>
          </a:prstGeom>
          <a:ln>
            <a:solidFill>
              <a:srgbClr val="FFC000"/>
            </a:solidFill>
            <a:tailEnd type="triangle"/>
          </a:ln>
          <a:effectLst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31" name="Right Arrow 230"/>
          <p:cNvSpPr/>
          <p:nvPr/>
        </p:nvSpPr>
        <p:spPr>
          <a:xfrm flipH="1">
            <a:off x="11322982" y="6126158"/>
            <a:ext cx="259307" cy="184245"/>
          </a:xfrm>
          <a:prstGeom prst="rightArrow">
            <a:avLst/>
          </a:prstGeom>
          <a:solidFill>
            <a:srgbClr val="FF0000"/>
          </a:solidFill>
          <a:ln>
            <a:solidFill>
              <a:srgbClr val="FFC000"/>
            </a:solidFill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IN"/>
          </a:p>
        </p:txBody>
      </p:sp>
      <p:sp>
        <p:nvSpPr>
          <p:cNvPr id="232" name="Rectangle 231"/>
          <p:cNvSpPr/>
          <p:nvPr/>
        </p:nvSpPr>
        <p:spPr>
          <a:xfrm flipH="1">
            <a:off x="9958191" y="5464782"/>
            <a:ext cx="1944763" cy="707886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4000" b="0" cap="none" spc="0" dirty="0">
                <a:ln w="0"/>
                <a:solidFill>
                  <a:srgbClr val="FF0000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+3 </a:t>
            </a:r>
            <a:r>
              <a:rPr lang="en-US" sz="4000" b="0" cap="none" spc="0" dirty="0">
                <a:ln w="0"/>
                <a:solidFill>
                  <a:schemeClr val="accent2">
                    <a:lumMod val="20000"/>
                    <a:lumOff val="80000"/>
                  </a:schemeClr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Calibri" panose="020F0502020204030204" pitchFamily="34" charset="0"/>
                <a:cs typeface="Calibri" panose="020F0502020204030204" pitchFamily="34" charset="0"/>
              </a:rPr>
              <a:t>Ļ</a:t>
            </a:r>
            <a:r>
              <a:rPr lang="en-US" sz="4000" b="0" cap="none" spc="0" dirty="0">
                <a:ln w="0"/>
                <a:solidFill>
                  <a:srgbClr val="FF0000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Calibri" panose="020F0502020204030204" pitchFamily="34" charset="0"/>
                <a:cs typeface="Calibri" panose="020F0502020204030204" pitchFamily="34" charset="0"/>
              </a:rPr>
              <a:t>18</a:t>
            </a:r>
            <a:r>
              <a:rPr lang="en-US" sz="4000" b="0" cap="none" spc="0" dirty="0">
                <a:ln w="0"/>
                <a:solidFill>
                  <a:srgbClr val="FF0000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0</a:t>
            </a:r>
          </a:p>
        </p:txBody>
      </p:sp>
      <p:sp>
        <p:nvSpPr>
          <p:cNvPr id="233" name="Title 2"/>
          <p:cNvSpPr txBox="1">
            <a:spLocks/>
          </p:cNvSpPr>
          <p:nvPr/>
        </p:nvSpPr>
        <p:spPr>
          <a:xfrm flipH="1">
            <a:off x="11625572" y="2578102"/>
            <a:ext cx="548062" cy="374928"/>
          </a:xfrm>
          <a:prstGeom prst="rect">
            <a:avLst/>
          </a:prstGeom>
          <a:noFill/>
          <a:effectLst/>
        </p:spPr>
        <p:txBody>
          <a:bodyPr vert="horz" lIns="91440" tIns="45720" rIns="91440" bIns="45720" rtlCol="0" anchor="b">
            <a:noAutofit/>
          </a:bodyPr>
          <a:lstStyle>
            <a:lvl1pPr algn="l" defTabSz="914400" rtl="0" eaLnBrk="1" latinLnBrk="0" hangingPunct="1">
              <a:lnSpc>
                <a:spcPct val="85000"/>
              </a:lnSpc>
              <a:spcBef>
                <a:spcPct val="0"/>
              </a:spcBef>
              <a:buNone/>
              <a:defRPr sz="7200" kern="1200" spc="-50" baseline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IN" sz="2000" i="1" dirty="0"/>
              <a:t>F4</a:t>
            </a:r>
          </a:p>
        </p:txBody>
      </p:sp>
      <p:cxnSp>
        <p:nvCxnSpPr>
          <p:cNvPr id="118" name="Straight Connector 117"/>
          <p:cNvCxnSpPr/>
          <p:nvPr/>
        </p:nvCxnSpPr>
        <p:spPr>
          <a:xfrm flipH="1" flipV="1">
            <a:off x="2533789" y="1348537"/>
            <a:ext cx="11723" cy="5364322"/>
          </a:xfrm>
          <a:prstGeom prst="line">
            <a:avLst/>
          </a:prstGeom>
          <a:ln w="57150">
            <a:solidFill>
              <a:srgbClr val="FF0000">
                <a:alpha val="95000"/>
              </a:srgbClr>
            </a:solidFill>
          </a:ln>
          <a:effectLst>
            <a:glow rad="63500">
              <a:schemeClr val="accent1">
                <a:satMod val="175000"/>
                <a:alpha val="40000"/>
              </a:schemeClr>
            </a:glow>
            <a:outerShdw blurRad="50800" dist="15240" dir="5400000" algn="tl" rotWithShape="0">
              <a:srgbClr val="000000">
                <a:alpha val="75000"/>
              </a:srgbClr>
            </a:outerShdw>
          </a:effectLst>
        </p:spPr>
        <p:style>
          <a:lnRef idx="3">
            <a:schemeClr val="accent4"/>
          </a:lnRef>
          <a:fillRef idx="0">
            <a:schemeClr val="accent4"/>
          </a:fillRef>
          <a:effectRef idx="2">
            <a:schemeClr val="accent4"/>
          </a:effectRef>
          <a:fontRef idx="minor">
            <a:schemeClr val="tx1"/>
          </a:fontRef>
        </p:style>
      </p:cxnSp>
      <p:grpSp>
        <p:nvGrpSpPr>
          <p:cNvPr id="120" name="Group 119"/>
          <p:cNvGrpSpPr/>
          <p:nvPr/>
        </p:nvGrpSpPr>
        <p:grpSpPr>
          <a:xfrm>
            <a:off x="2533789" y="1491395"/>
            <a:ext cx="1309494" cy="13648"/>
            <a:chOff x="1285161" y="3455156"/>
            <a:chExt cx="1309494" cy="13648"/>
          </a:xfrm>
          <a:noFill/>
          <a:effectLst/>
        </p:grpSpPr>
        <p:cxnSp>
          <p:nvCxnSpPr>
            <p:cNvPr id="121" name="Straight Connector 120"/>
            <p:cNvCxnSpPr/>
            <p:nvPr/>
          </p:nvCxnSpPr>
          <p:spPr>
            <a:xfrm>
              <a:off x="1285161" y="3455156"/>
              <a:ext cx="529299" cy="0"/>
            </a:xfrm>
            <a:prstGeom prst="line">
              <a:avLst/>
            </a:prstGeom>
            <a:grpFill/>
            <a:ln>
              <a:solidFill>
                <a:srgbClr val="FFC00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22" name="Straight Connector 121"/>
            <p:cNvCxnSpPr/>
            <p:nvPr/>
          </p:nvCxnSpPr>
          <p:spPr>
            <a:xfrm flipH="1">
              <a:off x="1608512" y="3468804"/>
              <a:ext cx="578726" cy="0"/>
            </a:xfrm>
            <a:prstGeom prst="line">
              <a:avLst/>
            </a:prstGeom>
            <a:grpFill/>
            <a:ln w="38100">
              <a:solidFill>
                <a:srgbClr val="92D050"/>
              </a:solidFill>
            </a:ln>
            <a:effectLst>
              <a:glow rad="139700">
                <a:schemeClr val="accent4">
                  <a:satMod val="175000"/>
                  <a:alpha val="40000"/>
                </a:schemeClr>
              </a:glow>
            </a:effectLst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6" name="Straight Connector 185"/>
            <p:cNvCxnSpPr/>
            <p:nvPr/>
          </p:nvCxnSpPr>
          <p:spPr>
            <a:xfrm>
              <a:off x="2065356" y="3457431"/>
              <a:ext cx="529299" cy="0"/>
            </a:xfrm>
            <a:prstGeom prst="line">
              <a:avLst/>
            </a:prstGeom>
            <a:grpFill/>
            <a:ln>
              <a:solidFill>
                <a:srgbClr val="FFC00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cxnSp>
        <p:nvCxnSpPr>
          <p:cNvPr id="5" name="Straight Connector 4"/>
          <p:cNvCxnSpPr/>
          <p:nvPr/>
        </p:nvCxnSpPr>
        <p:spPr>
          <a:xfrm>
            <a:off x="3843283" y="1491395"/>
            <a:ext cx="986526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Straight Connector 7"/>
          <p:cNvCxnSpPr/>
          <p:nvPr/>
        </p:nvCxnSpPr>
        <p:spPr>
          <a:xfrm>
            <a:off x="4336546" y="1491395"/>
            <a:ext cx="0" cy="381375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" name="Straight Connector 9"/>
          <p:cNvCxnSpPr/>
          <p:nvPr/>
        </p:nvCxnSpPr>
        <p:spPr>
          <a:xfrm flipV="1">
            <a:off x="4336546" y="1856850"/>
            <a:ext cx="3412243" cy="1592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94" name="Straight Connector 193"/>
          <p:cNvCxnSpPr/>
          <p:nvPr/>
        </p:nvCxnSpPr>
        <p:spPr>
          <a:xfrm>
            <a:off x="2533789" y="1490909"/>
            <a:ext cx="529299" cy="0"/>
          </a:xfrm>
          <a:prstGeom prst="line">
            <a:avLst/>
          </a:prstGeom>
          <a:noFill/>
          <a:ln>
            <a:solidFill>
              <a:srgbClr val="FFC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95" name="Straight Connector 194"/>
          <p:cNvCxnSpPr/>
          <p:nvPr/>
        </p:nvCxnSpPr>
        <p:spPr>
          <a:xfrm flipH="1">
            <a:off x="2857140" y="1504557"/>
            <a:ext cx="578726" cy="0"/>
          </a:xfrm>
          <a:prstGeom prst="line">
            <a:avLst/>
          </a:prstGeom>
          <a:noFill/>
          <a:ln w="38100">
            <a:solidFill>
              <a:srgbClr val="92D050"/>
            </a:solidFill>
          </a:ln>
          <a:effectLst>
            <a:glow rad="139700">
              <a:schemeClr val="accent4">
                <a:satMod val="175000"/>
                <a:alpha val="40000"/>
              </a:schemeClr>
            </a:glow>
          </a:effectLst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96" name="Straight Connector 195"/>
          <p:cNvCxnSpPr/>
          <p:nvPr/>
        </p:nvCxnSpPr>
        <p:spPr>
          <a:xfrm>
            <a:off x="3313984" y="1493184"/>
            <a:ext cx="529299" cy="0"/>
          </a:xfrm>
          <a:prstGeom prst="line">
            <a:avLst/>
          </a:prstGeom>
          <a:noFill/>
          <a:ln>
            <a:solidFill>
              <a:srgbClr val="FFC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214" name="Group 213"/>
          <p:cNvGrpSpPr/>
          <p:nvPr/>
        </p:nvGrpSpPr>
        <p:grpSpPr>
          <a:xfrm>
            <a:off x="4830997" y="2691545"/>
            <a:ext cx="1309494" cy="13648"/>
            <a:chOff x="1285161" y="3455156"/>
            <a:chExt cx="1309494" cy="13648"/>
          </a:xfrm>
          <a:noFill/>
          <a:effectLst/>
        </p:grpSpPr>
        <p:cxnSp>
          <p:nvCxnSpPr>
            <p:cNvPr id="222" name="Straight Connector 221"/>
            <p:cNvCxnSpPr/>
            <p:nvPr/>
          </p:nvCxnSpPr>
          <p:spPr>
            <a:xfrm>
              <a:off x="1285161" y="3455156"/>
              <a:ext cx="529299" cy="0"/>
            </a:xfrm>
            <a:prstGeom prst="line">
              <a:avLst/>
            </a:prstGeom>
            <a:grpFill/>
            <a:ln>
              <a:solidFill>
                <a:srgbClr val="FFC00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3" name="Straight Connector 222"/>
            <p:cNvCxnSpPr/>
            <p:nvPr/>
          </p:nvCxnSpPr>
          <p:spPr>
            <a:xfrm flipH="1">
              <a:off x="1608512" y="3468804"/>
              <a:ext cx="578726" cy="0"/>
            </a:xfrm>
            <a:prstGeom prst="line">
              <a:avLst/>
            </a:prstGeom>
            <a:grpFill/>
            <a:ln w="38100">
              <a:solidFill>
                <a:srgbClr val="92D050"/>
              </a:solidFill>
            </a:ln>
            <a:effectLst>
              <a:glow rad="139700">
                <a:schemeClr val="accent4">
                  <a:satMod val="175000"/>
                  <a:alpha val="40000"/>
                </a:schemeClr>
              </a:glow>
            </a:effectLst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7" name="Straight Connector 226"/>
            <p:cNvCxnSpPr/>
            <p:nvPr/>
          </p:nvCxnSpPr>
          <p:spPr>
            <a:xfrm>
              <a:off x="2065356" y="3457431"/>
              <a:ext cx="529299" cy="0"/>
            </a:xfrm>
            <a:prstGeom prst="line">
              <a:avLst/>
            </a:prstGeom>
            <a:grpFill/>
            <a:ln>
              <a:solidFill>
                <a:srgbClr val="FFC00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cxnSp>
        <p:nvCxnSpPr>
          <p:cNvPr id="250" name="Straight Connector 249"/>
          <p:cNvCxnSpPr/>
          <p:nvPr/>
        </p:nvCxnSpPr>
        <p:spPr>
          <a:xfrm>
            <a:off x="2495553" y="4043306"/>
            <a:ext cx="306716" cy="0"/>
          </a:xfrm>
          <a:prstGeom prst="line">
            <a:avLst/>
          </a:prstGeom>
          <a:noFill/>
          <a:ln>
            <a:solidFill>
              <a:srgbClr val="FFC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51" name="Straight Connector 250"/>
          <p:cNvCxnSpPr/>
          <p:nvPr/>
        </p:nvCxnSpPr>
        <p:spPr>
          <a:xfrm flipH="1">
            <a:off x="2682927" y="4050535"/>
            <a:ext cx="335358" cy="0"/>
          </a:xfrm>
          <a:prstGeom prst="line">
            <a:avLst/>
          </a:prstGeom>
          <a:noFill/>
          <a:ln w="38100">
            <a:solidFill>
              <a:srgbClr val="92D050"/>
            </a:solidFill>
          </a:ln>
          <a:effectLst>
            <a:glow rad="139700">
              <a:schemeClr val="accent4">
                <a:satMod val="175000"/>
                <a:alpha val="40000"/>
              </a:schemeClr>
            </a:glow>
          </a:effectLst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52" name="Straight Connector 251"/>
          <p:cNvCxnSpPr/>
          <p:nvPr/>
        </p:nvCxnSpPr>
        <p:spPr>
          <a:xfrm>
            <a:off x="2947658" y="4056154"/>
            <a:ext cx="306716" cy="0"/>
          </a:xfrm>
          <a:prstGeom prst="line">
            <a:avLst/>
          </a:prstGeom>
          <a:noFill/>
          <a:ln>
            <a:solidFill>
              <a:srgbClr val="FFC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57" name="Straight Connector 256"/>
          <p:cNvCxnSpPr>
            <a:stCxn id="313" idx="6"/>
          </p:cNvCxnSpPr>
          <p:nvPr/>
        </p:nvCxnSpPr>
        <p:spPr>
          <a:xfrm flipV="1">
            <a:off x="3824068" y="4049768"/>
            <a:ext cx="414233" cy="314"/>
          </a:xfrm>
          <a:prstGeom prst="line">
            <a:avLst/>
          </a:prstGeom>
          <a:ln w="3810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260" name="Group 259"/>
          <p:cNvGrpSpPr/>
          <p:nvPr/>
        </p:nvGrpSpPr>
        <p:grpSpPr>
          <a:xfrm>
            <a:off x="2533789" y="5074278"/>
            <a:ext cx="1309494" cy="13648"/>
            <a:chOff x="1285161" y="3455156"/>
            <a:chExt cx="1309494" cy="13648"/>
          </a:xfrm>
          <a:noFill/>
          <a:effectLst/>
        </p:grpSpPr>
        <p:cxnSp>
          <p:nvCxnSpPr>
            <p:cNvPr id="261" name="Straight Connector 260"/>
            <p:cNvCxnSpPr/>
            <p:nvPr/>
          </p:nvCxnSpPr>
          <p:spPr>
            <a:xfrm>
              <a:off x="1285161" y="3455156"/>
              <a:ext cx="529299" cy="0"/>
            </a:xfrm>
            <a:prstGeom prst="line">
              <a:avLst/>
            </a:prstGeom>
            <a:grpFill/>
            <a:ln>
              <a:solidFill>
                <a:srgbClr val="FFC00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62" name="Straight Connector 261"/>
            <p:cNvCxnSpPr/>
            <p:nvPr/>
          </p:nvCxnSpPr>
          <p:spPr>
            <a:xfrm flipH="1">
              <a:off x="1608512" y="3468804"/>
              <a:ext cx="578726" cy="0"/>
            </a:xfrm>
            <a:prstGeom prst="line">
              <a:avLst/>
            </a:prstGeom>
            <a:grpFill/>
            <a:ln w="38100">
              <a:solidFill>
                <a:srgbClr val="92D050"/>
              </a:solidFill>
            </a:ln>
            <a:effectLst>
              <a:glow rad="139700">
                <a:schemeClr val="accent4">
                  <a:satMod val="175000"/>
                  <a:alpha val="40000"/>
                </a:schemeClr>
              </a:glow>
            </a:effectLst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63" name="Straight Connector 262"/>
            <p:cNvCxnSpPr/>
            <p:nvPr/>
          </p:nvCxnSpPr>
          <p:spPr>
            <a:xfrm>
              <a:off x="2065356" y="3457431"/>
              <a:ext cx="529299" cy="0"/>
            </a:xfrm>
            <a:prstGeom prst="line">
              <a:avLst/>
            </a:prstGeom>
            <a:grpFill/>
            <a:ln>
              <a:solidFill>
                <a:srgbClr val="FFC00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grpSp>
        <p:nvGrpSpPr>
          <p:cNvPr id="14" name="Group 13"/>
          <p:cNvGrpSpPr/>
          <p:nvPr/>
        </p:nvGrpSpPr>
        <p:grpSpPr>
          <a:xfrm>
            <a:off x="4830997" y="4715768"/>
            <a:ext cx="1309494" cy="372158"/>
            <a:chOff x="4830997" y="4715768"/>
            <a:chExt cx="1309494" cy="372158"/>
          </a:xfrm>
        </p:grpSpPr>
        <p:cxnSp>
          <p:nvCxnSpPr>
            <p:cNvPr id="265" name="Straight Connector 264"/>
            <p:cNvCxnSpPr/>
            <p:nvPr/>
          </p:nvCxnSpPr>
          <p:spPr>
            <a:xfrm>
              <a:off x="4830997" y="5074278"/>
              <a:ext cx="529299" cy="0"/>
            </a:xfrm>
            <a:prstGeom prst="line">
              <a:avLst/>
            </a:prstGeom>
            <a:noFill/>
            <a:ln>
              <a:solidFill>
                <a:srgbClr val="FFC00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66" name="Straight Connector 265"/>
            <p:cNvCxnSpPr/>
            <p:nvPr/>
          </p:nvCxnSpPr>
          <p:spPr>
            <a:xfrm flipH="1" flipV="1">
              <a:off x="5321824" y="4715768"/>
              <a:ext cx="411250" cy="372158"/>
            </a:xfrm>
            <a:prstGeom prst="line">
              <a:avLst/>
            </a:prstGeom>
            <a:noFill/>
            <a:ln w="38100">
              <a:solidFill>
                <a:srgbClr val="92D050"/>
              </a:solidFill>
            </a:ln>
            <a:effectLst>
              <a:glow rad="139700">
                <a:schemeClr val="accent4">
                  <a:satMod val="175000"/>
                  <a:alpha val="40000"/>
                </a:schemeClr>
              </a:glow>
            </a:effectLst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67" name="Straight Connector 266"/>
            <p:cNvCxnSpPr/>
            <p:nvPr/>
          </p:nvCxnSpPr>
          <p:spPr>
            <a:xfrm>
              <a:off x="5611192" y="5076553"/>
              <a:ext cx="529299" cy="0"/>
            </a:xfrm>
            <a:prstGeom prst="line">
              <a:avLst/>
            </a:prstGeom>
            <a:noFill/>
            <a:ln>
              <a:solidFill>
                <a:srgbClr val="FFC00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cxnSp>
        <p:nvCxnSpPr>
          <p:cNvPr id="268" name="Straight Connector 267"/>
          <p:cNvCxnSpPr/>
          <p:nvPr/>
        </p:nvCxnSpPr>
        <p:spPr>
          <a:xfrm>
            <a:off x="3843283" y="5074278"/>
            <a:ext cx="986526" cy="0"/>
          </a:xfrm>
          <a:prstGeom prst="line">
            <a:avLst/>
          </a:prstGeom>
          <a:ln w="3810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69" name="Straight Connector 268"/>
          <p:cNvCxnSpPr/>
          <p:nvPr/>
        </p:nvCxnSpPr>
        <p:spPr>
          <a:xfrm>
            <a:off x="4336546" y="5074278"/>
            <a:ext cx="0" cy="381375"/>
          </a:xfrm>
          <a:prstGeom prst="line">
            <a:avLst/>
          </a:prstGeom>
          <a:ln w="3810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70" name="Straight Connector 269"/>
          <p:cNvCxnSpPr/>
          <p:nvPr/>
        </p:nvCxnSpPr>
        <p:spPr>
          <a:xfrm flipV="1">
            <a:off x="4336546" y="5439733"/>
            <a:ext cx="3412243" cy="15920"/>
          </a:xfrm>
          <a:prstGeom prst="line">
            <a:avLst/>
          </a:prstGeom>
          <a:ln w="3810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275" name="Group 274"/>
          <p:cNvGrpSpPr/>
          <p:nvPr/>
        </p:nvGrpSpPr>
        <p:grpSpPr>
          <a:xfrm>
            <a:off x="4792525" y="5907993"/>
            <a:ext cx="1309494" cy="13648"/>
            <a:chOff x="1285161" y="3455156"/>
            <a:chExt cx="1309494" cy="13648"/>
          </a:xfrm>
          <a:noFill/>
          <a:effectLst/>
        </p:grpSpPr>
        <p:cxnSp>
          <p:nvCxnSpPr>
            <p:cNvPr id="276" name="Straight Connector 275"/>
            <p:cNvCxnSpPr/>
            <p:nvPr/>
          </p:nvCxnSpPr>
          <p:spPr>
            <a:xfrm>
              <a:off x="1285161" y="3455156"/>
              <a:ext cx="529299" cy="0"/>
            </a:xfrm>
            <a:prstGeom prst="line">
              <a:avLst/>
            </a:prstGeom>
            <a:grpFill/>
            <a:ln>
              <a:solidFill>
                <a:srgbClr val="FFC00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77" name="Straight Connector 276"/>
            <p:cNvCxnSpPr/>
            <p:nvPr/>
          </p:nvCxnSpPr>
          <p:spPr>
            <a:xfrm flipH="1">
              <a:off x="1608512" y="3468804"/>
              <a:ext cx="578726" cy="0"/>
            </a:xfrm>
            <a:prstGeom prst="line">
              <a:avLst/>
            </a:prstGeom>
            <a:grpFill/>
            <a:ln w="38100">
              <a:solidFill>
                <a:srgbClr val="92D050"/>
              </a:solidFill>
            </a:ln>
            <a:effectLst>
              <a:glow rad="139700">
                <a:schemeClr val="accent4">
                  <a:satMod val="175000"/>
                  <a:alpha val="40000"/>
                </a:schemeClr>
              </a:glow>
            </a:effectLst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78" name="Straight Connector 277"/>
            <p:cNvCxnSpPr/>
            <p:nvPr/>
          </p:nvCxnSpPr>
          <p:spPr>
            <a:xfrm>
              <a:off x="2065356" y="3457431"/>
              <a:ext cx="529299" cy="0"/>
            </a:xfrm>
            <a:prstGeom prst="line">
              <a:avLst/>
            </a:prstGeom>
            <a:grpFill/>
            <a:ln>
              <a:solidFill>
                <a:srgbClr val="FFC00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cxnSp>
        <p:nvCxnSpPr>
          <p:cNvPr id="279" name="Straight Connector 278"/>
          <p:cNvCxnSpPr/>
          <p:nvPr/>
        </p:nvCxnSpPr>
        <p:spPr>
          <a:xfrm>
            <a:off x="3804811" y="5907993"/>
            <a:ext cx="986526" cy="0"/>
          </a:xfrm>
          <a:prstGeom prst="line">
            <a:avLst/>
          </a:prstGeom>
          <a:ln w="3810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80" name="Straight Connector 279"/>
          <p:cNvCxnSpPr/>
          <p:nvPr/>
        </p:nvCxnSpPr>
        <p:spPr>
          <a:xfrm>
            <a:off x="4298074" y="5907993"/>
            <a:ext cx="0" cy="381375"/>
          </a:xfrm>
          <a:prstGeom prst="line">
            <a:avLst/>
          </a:prstGeom>
          <a:ln w="3810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81" name="Straight Connector 280"/>
          <p:cNvCxnSpPr/>
          <p:nvPr/>
        </p:nvCxnSpPr>
        <p:spPr>
          <a:xfrm flipV="1">
            <a:off x="4298074" y="6273448"/>
            <a:ext cx="3412243" cy="15920"/>
          </a:xfrm>
          <a:prstGeom prst="line">
            <a:avLst/>
          </a:prstGeom>
          <a:ln w="3810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82" name="Title 2"/>
          <p:cNvSpPr txBox="1">
            <a:spLocks/>
          </p:cNvSpPr>
          <p:nvPr/>
        </p:nvSpPr>
        <p:spPr>
          <a:xfrm>
            <a:off x="1782580" y="1161073"/>
            <a:ext cx="1280507" cy="329351"/>
          </a:xfrm>
          <a:prstGeom prst="rect">
            <a:avLst/>
          </a:prstGeom>
          <a:noFill/>
          <a:effectLst/>
        </p:spPr>
        <p:txBody>
          <a:bodyPr vert="horz" lIns="91440" tIns="45720" rIns="91440" bIns="45720" rtlCol="0" anchor="b">
            <a:noAutofit/>
          </a:bodyPr>
          <a:lstStyle>
            <a:lvl1pPr algn="l" defTabSz="914400" rtl="0" eaLnBrk="1" latinLnBrk="0" hangingPunct="1">
              <a:lnSpc>
                <a:spcPct val="85000"/>
              </a:lnSpc>
              <a:spcBef>
                <a:spcPct val="0"/>
              </a:spcBef>
              <a:buNone/>
              <a:defRPr sz="7200" kern="1200" spc="-50" baseline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IN" sz="2000" i="1"/>
              <a:t>Bus 1</a:t>
            </a:r>
            <a:endParaRPr lang="en-IN" sz="2000" i="1" dirty="0"/>
          </a:p>
        </p:txBody>
      </p:sp>
      <p:sp>
        <p:nvSpPr>
          <p:cNvPr id="283" name="Title 2"/>
          <p:cNvSpPr txBox="1">
            <a:spLocks/>
          </p:cNvSpPr>
          <p:nvPr/>
        </p:nvSpPr>
        <p:spPr>
          <a:xfrm>
            <a:off x="5874203" y="1275942"/>
            <a:ext cx="1280507" cy="329351"/>
          </a:xfrm>
          <a:prstGeom prst="rect">
            <a:avLst/>
          </a:prstGeom>
          <a:noFill/>
          <a:effectLst/>
        </p:spPr>
        <p:txBody>
          <a:bodyPr vert="horz" lIns="91440" tIns="45720" rIns="91440" bIns="45720" rtlCol="0" anchor="b">
            <a:noAutofit/>
          </a:bodyPr>
          <a:lstStyle>
            <a:lvl1pPr algn="l" defTabSz="914400" rtl="0" eaLnBrk="1" latinLnBrk="0" hangingPunct="1">
              <a:lnSpc>
                <a:spcPct val="85000"/>
              </a:lnSpc>
              <a:spcBef>
                <a:spcPct val="0"/>
              </a:spcBef>
              <a:buNone/>
              <a:defRPr sz="7200" kern="1200" spc="-50" baseline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IN" sz="2000" i="1" dirty="0"/>
              <a:t>Bus 2</a:t>
            </a:r>
          </a:p>
        </p:txBody>
      </p:sp>
      <p:grpSp>
        <p:nvGrpSpPr>
          <p:cNvPr id="284" name="Group 283"/>
          <p:cNvGrpSpPr/>
          <p:nvPr/>
        </p:nvGrpSpPr>
        <p:grpSpPr>
          <a:xfrm>
            <a:off x="2526613" y="5548535"/>
            <a:ext cx="1309494" cy="372158"/>
            <a:chOff x="4830997" y="4715768"/>
            <a:chExt cx="1309494" cy="372158"/>
          </a:xfrm>
        </p:grpSpPr>
        <p:cxnSp>
          <p:nvCxnSpPr>
            <p:cNvPr id="285" name="Straight Connector 284"/>
            <p:cNvCxnSpPr/>
            <p:nvPr/>
          </p:nvCxnSpPr>
          <p:spPr>
            <a:xfrm>
              <a:off x="4830997" y="5074278"/>
              <a:ext cx="529299" cy="0"/>
            </a:xfrm>
            <a:prstGeom prst="line">
              <a:avLst/>
            </a:prstGeom>
            <a:noFill/>
            <a:ln>
              <a:solidFill>
                <a:srgbClr val="FFC00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86" name="Straight Connector 285"/>
            <p:cNvCxnSpPr/>
            <p:nvPr/>
          </p:nvCxnSpPr>
          <p:spPr>
            <a:xfrm flipH="1" flipV="1">
              <a:off x="5321824" y="4715768"/>
              <a:ext cx="411250" cy="372158"/>
            </a:xfrm>
            <a:prstGeom prst="line">
              <a:avLst/>
            </a:prstGeom>
            <a:noFill/>
            <a:ln w="38100">
              <a:solidFill>
                <a:srgbClr val="92D050"/>
              </a:solidFill>
            </a:ln>
            <a:effectLst>
              <a:glow rad="139700">
                <a:schemeClr val="accent4">
                  <a:satMod val="175000"/>
                  <a:alpha val="40000"/>
                </a:schemeClr>
              </a:glow>
            </a:effectLst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87" name="Straight Connector 286"/>
            <p:cNvCxnSpPr/>
            <p:nvPr/>
          </p:nvCxnSpPr>
          <p:spPr>
            <a:xfrm>
              <a:off x="5611192" y="5076553"/>
              <a:ext cx="529299" cy="0"/>
            </a:xfrm>
            <a:prstGeom prst="line">
              <a:avLst/>
            </a:prstGeom>
            <a:noFill/>
            <a:ln>
              <a:solidFill>
                <a:srgbClr val="FFC00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grpSp>
        <p:nvGrpSpPr>
          <p:cNvPr id="288" name="Group 287"/>
          <p:cNvGrpSpPr/>
          <p:nvPr/>
        </p:nvGrpSpPr>
        <p:grpSpPr>
          <a:xfrm>
            <a:off x="4774718" y="1135124"/>
            <a:ext cx="1309494" cy="372158"/>
            <a:chOff x="4830997" y="4715768"/>
            <a:chExt cx="1309494" cy="372158"/>
          </a:xfrm>
        </p:grpSpPr>
        <p:cxnSp>
          <p:nvCxnSpPr>
            <p:cNvPr id="289" name="Straight Connector 288"/>
            <p:cNvCxnSpPr/>
            <p:nvPr/>
          </p:nvCxnSpPr>
          <p:spPr>
            <a:xfrm>
              <a:off x="4830997" y="5074278"/>
              <a:ext cx="529299" cy="0"/>
            </a:xfrm>
            <a:prstGeom prst="line">
              <a:avLst/>
            </a:prstGeom>
            <a:noFill/>
            <a:ln>
              <a:solidFill>
                <a:srgbClr val="FFC00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90" name="Straight Connector 289"/>
            <p:cNvCxnSpPr/>
            <p:nvPr/>
          </p:nvCxnSpPr>
          <p:spPr>
            <a:xfrm flipH="1" flipV="1">
              <a:off x="5321824" y="4715768"/>
              <a:ext cx="411250" cy="372158"/>
            </a:xfrm>
            <a:prstGeom prst="line">
              <a:avLst/>
            </a:prstGeom>
            <a:noFill/>
            <a:ln w="38100">
              <a:solidFill>
                <a:srgbClr val="92D050"/>
              </a:solidFill>
            </a:ln>
            <a:effectLst>
              <a:glow rad="139700">
                <a:schemeClr val="accent4">
                  <a:satMod val="175000"/>
                  <a:alpha val="40000"/>
                </a:schemeClr>
              </a:glow>
            </a:effectLst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91" name="Straight Connector 290"/>
            <p:cNvCxnSpPr/>
            <p:nvPr/>
          </p:nvCxnSpPr>
          <p:spPr>
            <a:xfrm>
              <a:off x="5611192" y="5076553"/>
              <a:ext cx="529299" cy="0"/>
            </a:xfrm>
            <a:prstGeom prst="line">
              <a:avLst/>
            </a:prstGeom>
            <a:noFill/>
            <a:ln>
              <a:solidFill>
                <a:srgbClr val="FFC00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grpSp>
        <p:nvGrpSpPr>
          <p:cNvPr id="292" name="Group 291"/>
          <p:cNvGrpSpPr/>
          <p:nvPr/>
        </p:nvGrpSpPr>
        <p:grpSpPr>
          <a:xfrm>
            <a:off x="2537951" y="2331276"/>
            <a:ext cx="1309494" cy="372158"/>
            <a:chOff x="4830997" y="4715768"/>
            <a:chExt cx="1309494" cy="372158"/>
          </a:xfrm>
        </p:grpSpPr>
        <p:cxnSp>
          <p:nvCxnSpPr>
            <p:cNvPr id="293" name="Straight Connector 292"/>
            <p:cNvCxnSpPr/>
            <p:nvPr/>
          </p:nvCxnSpPr>
          <p:spPr>
            <a:xfrm>
              <a:off x="4830997" y="5074278"/>
              <a:ext cx="529299" cy="0"/>
            </a:xfrm>
            <a:prstGeom prst="line">
              <a:avLst/>
            </a:prstGeom>
            <a:noFill/>
            <a:ln>
              <a:solidFill>
                <a:srgbClr val="FFC00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94" name="Straight Connector 293"/>
            <p:cNvCxnSpPr/>
            <p:nvPr/>
          </p:nvCxnSpPr>
          <p:spPr>
            <a:xfrm flipH="1" flipV="1">
              <a:off x="5321824" y="4715768"/>
              <a:ext cx="411250" cy="372158"/>
            </a:xfrm>
            <a:prstGeom prst="line">
              <a:avLst/>
            </a:prstGeom>
            <a:noFill/>
            <a:ln w="38100">
              <a:solidFill>
                <a:srgbClr val="92D050"/>
              </a:solidFill>
            </a:ln>
            <a:effectLst>
              <a:glow rad="139700">
                <a:schemeClr val="accent4">
                  <a:satMod val="175000"/>
                  <a:alpha val="40000"/>
                </a:schemeClr>
              </a:glow>
            </a:effectLst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95" name="Straight Connector 294"/>
            <p:cNvCxnSpPr/>
            <p:nvPr/>
          </p:nvCxnSpPr>
          <p:spPr>
            <a:xfrm>
              <a:off x="5611192" y="5076553"/>
              <a:ext cx="529299" cy="0"/>
            </a:xfrm>
            <a:prstGeom prst="line">
              <a:avLst/>
            </a:prstGeom>
            <a:noFill/>
            <a:ln>
              <a:solidFill>
                <a:srgbClr val="FFC00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cxnSp>
        <p:nvCxnSpPr>
          <p:cNvPr id="297" name="Straight Connector 296"/>
          <p:cNvCxnSpPr/>
          <p:nvPr/>
        </p:nvCxnSpPr>
        <p:spPr>
          <a:xfrm>
            <a:off x="5439939" y="4050082"/>
            <a:ext cx="285320" cy="0"/>
          </a:xfrm>
          <a:prstGeom prst="line">
            <a:avLst/>
          </a:prstGeom>
          <a:noFill/>
          <a:ln>
            <a:solidFill>
              <a:srgbClr val="FFC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98" name="Straight Connector 297"/>
          <p:cNvCxnSpPr/>
          <p:nvPr/>
        </p:nvCxnSpPr>
        <p:spPr>
          <a:xfrm flipH="1" flipV="1">
            <a:off x="5611192" y="4056154"/>
            <a:ext cx="315015" cy="1061"/>
          </a:xfrm>
          <a:prstGeom prst="line">
            <a:avLst/>
          </a:prstGeom>
          <a:noFill/>
          <a:ln w="38100">
            <a:solidFill>
              <a:srgbClr val="92D050"/>
            </a:solidFill>
          </a:ln>
          <a:effectLst>
            <a:glow rad="139700">
              <a:schemeClr val="accent4">
                <a:satMod val="175000"/>
                <a:alpha val="40000"/>
              </a:schemeClr>
            </a:glow>
          </a:effectLst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99" name="Straight Connector 298"/>
          <p:cNvCxnSpPr/>
          <p:nvPr/>
        </p:nvCxnSpPr>
        <p:spPr>
          <a:xfrm>
            <a:off x="5860505" y="4051271"/>
            <a:ext cx="285320" cy="0"/>
          </a:xfrm>
          <a:prstGeom prst="line">
            <a:avLst/>
          </a:prstGeom>
          <a:noFill/>
          <a:ln>
            <a:solidFill>
              <a:srgbClr val="FFC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08" name="Oval 307"/>
          <p:cNvSpPr/>
          <p:nvPr/>
        </p:nvSpPr>
        <p:spPr>
          <a:xfrm>
            <a:off x="4868341" y="3900186"/>
            <a:ext cx="575371" cy="309338"/>
          </a:xfrm>
          <a:prstGeom prst="ellipse">
            <a:avLst/>
          </a:prstGeom>
          <a:noFill/>
          <a:ln>
            <a:solidFill>
              <a:srgbClr val="FFC000"/>
            </a:solidFill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IN"/>
          </a:p>
        </p:txBody>
      </p:sp>
      <p:sp>
        <p:nvSpPr>
          <p:cNvPr id="311" name="Title 2"/>
          <p:cNvSpPr txBox="1">
            <a:spLocks/>
          </p:cNvSpPr>
          <p:nvPr/>
        </p:nvSpPr>
        <p:spPr>
          <a:xfrm>
            <a:off x="4570325" y="4100763"/>
            <a:ext cx="548062" cy="374928"/>
          </a:xfrm>
          <a:prstGeom prst="rect">
            <a:avLst/>
          </a:prstGeom>
          <a:noFill/>
          <a:effectLst/>
        </p:spPr>
        <p:txBody>
          <a:bodyPr vert="horz" lIns="91440" tIns="45720" rIns="91440" bIns="45720" rtlCol="0" anchor="b">
            <a:noAutofit/>
          </a:bodyPr>
          <a:lstStyle>
            <a:lvl1pPr algn="l" defTabSz="914400" rtl="0" eaLnBrk="1" latinLnBrk="0" hangingPunct="1">
              <a:lnSpc>
                <a:spcPct val="85000"/>
              </a:lnSpc>
              <a:spcBef>
                <a:spcPct val="0"/>
              </a:spcBef>
              <a:buNone/>
              <a:defRPr sz="7200" kern="1200" spc="-50" baseline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IN" sz="2000" i="1" dirty="0"/>
              <a:t>P1</a:t>
            </a:r>
          </a:p>
        </p:txBody>
      </p:sp>
      <p:sp>
        <p:nvSpPr>
          <p:cNvPr id="313" name="Oval 312"/>
          <p:cNvSpPr/>
          <p:nvPr/>
        </p:nvSpPr>
        <p:spPr>
          <a:xfrm>
            <a:off x="3248697" y="3895413"/>
            <a:ext cx="575371" cy="309338"/>
          </a:xfrm>
          <a:prstGeom prst="ellipse">
            <a:avLst/>
          </a:prstGeom>
          <a:noFill/>
          <a:ln>
            <a:solidFill>
              <a:srgbClr val="FFC000"/>
            </a:solidFill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IN"/>
          </a:p>
        </p:txBody>
      </p:sp>
      <p:cxnSp>
        <p:nvCxnSpPr>
          <p:cNvPr id="314" name="Straight Connector 313"/>
          <p:cNvCxnSpPr>
            <a:endCxn id="308" idx="2"/>
          </p:cNvCxnSpPr>
          <p:nvPr/>
        </p:nvCxnSpPr>
        <p:spPr>
          <a:xfrm>
            <a:off x="4607532" y="4049768"/>
            <a:ext cx="260809" cy="5087"/>
          </a:xfrm>
          <a:prstGeom prst="line">
            <a:avLst/>
          </a:prstGeom>
          <a:ln w="3810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15" name="Title 2"/>
          <p:cNvSpPr txBox="1">
            <a:spLocks/>
          </p:cNvSpPr>
          <p:nvPr/>
        </p:nvSpPr>
        <p:spPr>
          <a:xfrm>
            <a:off x="3630054" y="4058066"/>
            <a:ext cx="548062" cy="374928"/>
          </a:xfrm>
          <a:prstGeom prst="rect">
            <a:avLst/>
          </a:prstGeom>
          <a:noFill/>
          <a:effectLst/>
        </p:spPr>
        <p:txBody>
          <a:bodyPr vert="horz" lIns="91440" tIns="45720" rIns="91440" bIns="45720" rtlCol="0" anchor="b">
            <a:noAutofit/>
          </a:bodyPr>
          <a:lstStyle>
            <a:lvl1pPr algn="l" defTabSz="914400" rtl="0" eaLnBrk="1" latinLnBrk="0" hangingPunct="1">
              <a:lnSpc>
                <a:spcPct val="85000"/>
              </a:lnSpc>
              <a:spcBef>
                <a:spcPct val="0"/>
              </a:spcBef>
              <a:buNone/>
              <a:defRPr sz="7200" kern="1200" spc="-50" baseline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IN" sz="2000" i="1" dirty="0"/>
              <a:t>P1</a:t>
            </a:r>
          </a:p>
        </p:txBody>
      </p:sp>
      <p:sp>
        <p:nvSpPr>
          <p:cNvPr id="316" name="Rectangle 315"/>
          <p:cNvSpPr/>
          <p:nvPr/>
        </p:nvSpPr>
        <p:spPr>
          <a:xfrm flipV="1">
            <a:off x="4963525" y="4003761"/>
            <a:ext cx="405239" cy="106401"/>
          </a:xfrm>
          <a:prstGeom prst="rect">
            <a:avLst/>
          </a:prstGeom>
          <a:solidFill>
            <a:srgbClr val="92D050"/>
          </a:solidFill>
          <a:ln>
            <a:solidFill>
              <a:srgbClr val="FF0000"/>
            </a:solidFill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IN"/>
          </a:p>
        </p:txBody>
      </p:sp>
      <p:sp>
        <p:nvSpPr>
          <p:cNvPr id="317" name="Rectangle 316"/>
          <p:cNvSpPr/>
          <p:nvPr/>
        </p:nvSpPr>
        <p:spPr>
          <a:xfrm flipV="1">
            <a:off x="3337153" y="3995638"/>
            <a:ext cx="405239" cy="106401"/>
          </a:xfrm>
          <a:prstGeom prst="rect">
            <a:avLst/>
          </a:prstGeom>
          <a:solidFill>
            <a:srgbClr val="92D050"/>
          </a:solidFill>
          <a:ln>
            <a:solidFill>
              <a:srgbClr val="FF0000"/>
            </a:solidFill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IN"/>
          </a:p>
        </p:txBody>
      </p:sp>
      <p:sp>
        <p:nvSpPr>
          <p:cNvPr id="318" name="Title 2"/>
          <p:cNvSpPr txBox="1">
            <a:spLocks/>
          </p:cNvSpPr>
          <p:nvPr/>
        </p:nvSpPr>
        <p:spPr>
          <a:xfrm>
            <a:off x="3775283" y="3515944"/>
            <a:ext cx="1201951" cy="374928"/>
          </a:xfrm>
          <a:prstGeom prst="rect">
            <a:avLst/>
          </a:prstGeom>
          <a:noFill/>
          <a:effectLst/>
        </p:spPr>
        <p:txBody>
          <a:bodyPr vert="horz" lIns="91440" tIns="45720" rIns="91440" bIns="45720" rtlCol="0" anchor="b">
            <a:noAutofit/>
          </a:bodyPr>
          <a:lstStyle>
            <a:lvl1pPr algn="l" defTabSz="914400" rtl="0" eaLnBrk="1" latinLnBrk="0" hangingPunct="1">
              <a:lnSpc>
                <a:spcPct val="85000"/>
              </a:lnSpc>
              <a:spcBef>
                <a:spcPct val="0"/>
              </a:spcBef>
              <a:buNone/>
              <a:defRPr sz="7200" kern="1200" spc="-50" baseline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IN" sz="2000" i="1" dirty="0"/>
              <a:t>Bus Coupler</a:t>
            </a:r>
          </a:p>
        </p:txBody>
      </p:sp>
      <p:sp>
        <p:nvSpPr>
          <p:cNvPr id="319" name="Title 2"/>
          <p:cNvSpPr txBox="1">
            <a:spLocks/>
          </p:cNvSpPr>
          <p:nvPr/>
        </p:nvSpPr>
        <p:spPr>
          <a:xfrm>
            <a:off x="2967547" y="3513662"/>
            <a:ext cx="807736" cy="374928"/>
          </a:xfrm>
          <a:prstGeom prst="rect">
            <a:avLst/>
          </a:prstGeom>
          <a:noFill/>
          <a:effectLst/>
        </p:spPr>
        <p:txBody>
          <a:bodyPr vert="horz" lIns="91440" tIns="45720" rIns="91440" bIns="45720" rtlCol="0" anchor="b">
            <a:noAutofit/>
          </a:bodyPr>
          <a:lstStyle>
            <a:lvl1pPr algn="l" defTabSz="914400" rtl="0" eaLnBrk="1" latinLnBrk="0" hangingPunct="1">
              <a:lnSpc>
                <a:spcPct val="85000"/>
              </a:lnSpc>
              <a:spcBef>
                <a:spcPct val="0"/>
              </a:spcBef>
              <a:buNone/>
              <a:defRPr sz="7200" kern="1200" spc="-50" baseline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IN" sz="2000" i="1" dirty="0"/>
              <a:t>CT1</a:t>
            </a:r>
          </a:p>
        </p:txBody>
      </p:sp>
      <p:sp>
        <p:nvSpPr>
          <p:cNvPr id="320" name="Title 2"/>
          <p:cNvSpPr txBox="1">
            <a:spLocks/>
          </p:cNvSpPr>
          <p:nvPr/>
        </p:nvSpPr>
        <p:spPr>
          <a:xfrm>
            <a:off x="4873333" y="3525258"/>
            <a:ext cx="807736" cy="374928"/>
          </a:xfrm>
          <a:prstGeom prst="rect">
            <a:avLst/>
          </a:prstGeom>
          <a:noFill/>
          <a:effectLst/>
        </p:spPr>
        <p:txBody>
          <a:bodyPr vert="horz" lIns="91440" tIns="45720" rIns="91440" bIns="45720" rtlCol="0" anchor="b">
            <a:noAutofit/>
          </a:bodyPr>
          <a:lstStyle>
            <a:lvl1pPr algn="l" defTabSz="914400" rtl="0" eaLnBrk="1" latinLnBrk="0" hangingPunct="1">
              <a:lnSpc>
                <a:spcPct val="85000"/>
              </a:lnSpc>
              <a:spcBef>
                <a:spcPct val="0"/>
              </a:spcBef>
              <a:buNone/>
              <a:defRPr sz="7200" kern="1200" spc="-50" baseline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IN" sz="2000" i="1" dirty="0"/>
              <a:t>CT2</a:t>
            </a:r>
          </a:p>
        </p:txBody>
      </p:sp>
      <p:sp>
        <p:nvSpPr>
          <p:cNvPr id="150" name="Rectangle 149"/>
          <p:cNvSpPr/>
          <p:nvPr/>
        </p:nvSpPr>
        <p:spPr>
          <a:xfrm>
            <a:off x="6417817" y="3832949"/>
            <a:ext cx="1440228" cy="707886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en-US" sz="4000" b="0" cap="none" spc="0" dirty="0">
                <a:ln w="0"/>
                <a:solidFill>
                  <a:srgbClr val="FF0000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2.5 A</a:t>
            </a:r>
          </a:p>
        </p:txBody>
      </p:sp>
      <p:sp>
        <p:nvSpPr>
          <p:cNvPr id="151" name="Rectangle 150"/>
          <p:cNvSpPr/>
          <p:nvPr/>
        </p:nvSpPr>
        <p:spPr>
          <a:xfrm flipH="1">
            <a:off x="2745717" y="4393346"/>
            <a:ext cx="840295" cy="707886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4000" b="0" cap="none" spc="0" dirty="0">
                <a:ln w="0"/>
                <a:solidFill>
                  <a:srgbClr val="FF0000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3A</a:t>
            </a:r>
          </a:p>
        </p:txBody>
      </p:sp>
      <p:sp>
        <p:nvSpPr>
          <p:cNvPr id="152" name="Rectangle 151"/>
          <p:cNvSpPr/>
          <p:nvPr/>
        </p:nvSpPr>
        <p:spPr>
          <a:xfrm flipH="1">
            <a:off x="5227092" y="5324737"/>
            <a:ext cx="857724" cy="707886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en-US" sz="4000" b="0" cap="none" spc="0" dirty="0">
                <a:ln w="0"/>
                <a:solidFill>
                  <a:srgbClr val="FF0000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3A</a:t>
            </a:r>
          </a:p>
        </p:txBody>
      </p:sp>
      <p:sp>
        <p:nvSpPr>
          <p:cNvPr id="153" name="Rectangle 152"/>
          <p:cNvSpPr/>
          <p:nvPr/>
        </p:nvSpPr>
        <p:spPr>
          <a:xfrm flipH="1">
            <a:off x="1401447" y="2989920"/>
            <a:ext cx="1268296" cy="707886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4000" b="0" cap="none" spc="0" dirty="0">
                <a:ln w="0"/>
                <a:solidFill>
                  <a:srgbClr val="FF0000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0.5A</a:t>
            </a:r>
          </a:p>
        </p:txBody>
      </p:sp>
      <p:sp>
        <p:nvSpPr>
          <p:cNvPr id="7" name="Bent-Up Arrow 6"/>
          <p:cNvSpPr/>
          <p:nvPr/>
        </p:nvSpPr>
        <p:spPr>
          <a:xfrm>
            <a:off x="3011529" y="4031893"/>
            <a:ext cx="3447536" cy="497933"/>
          </a:xfrm>
          <a:prstGeom prst="bentUpArrow">
            <a:avLst/>
          </a:prstGeom>
          <a:solidFill>
            <a:srgbClr val="FF0000"/>
          </a:solidFill>
          <a:ln>
            <a:solidFill>
              <a:srgbClr val="92D05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IN"/>
          </a:p>
        </p:txBody>
      </p:sp>
      <p:sp>
        <p:nvSpPr>
          <p:cNvPr id="155" name="Rectangle 154"/>
          <p:cNvSpPr/>
          <p:nvPr/>
        </p:nvSpPr>
        <p:spPr>
          <a:xfrm>
            <a:off x="7707282" y="5941171"/>
            <a:ext cx="668740" cy="627797"/>
          </a:xfrm>
          <a:prstGeom prst="rect">
            <a:avLst/>
          </a:prstGeom>
          <a:noFill/>
          <a:ln>
            <a:solidFill>
              <a:srgbClr val="FFC000"/>
            </a:solidFill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IN"/>
          </a:p>
        </p:txBody>
      </p:sp>
      <p:sp>
        <p:nvSpPr>
          <p:cNvPr id="157" name="Rectangle 156"/>
          <p:cNvSpPr/>
          <p:nvPr/>
        </p:nvSpPr>
        <p:spPr>
          <a:xfrm>
            <a:off x="7706703" y="5947996"/>
            <a:ext cx="668740" cy="627797"/>
          </a:xfrm>
          <a:prstGeom prst="rect">
            <a:avLst/>
          </a:prstGeom>
          <a:solidFill>
            <a:srgbClr val="92D050"/>
          </a:solidFill>
          <a:ln>
            <a:solidFill>
              <a:srgbClr val="FFC000"/>
            </a:solidFill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IN"/>
          </a:p>
        </p:txBody>
      </p:sp>
      <p:sp>
        <p:nvSpPr>
          <p:cNvPr id="154" name="Rectangle 153"/>
          <p:cNvSpPr/>
          <p:nvPr/>
        </p:nvSpPr>
        <p:spPr>
          <a:xfrm>
            <a:off x="4238301" y="3821745"/>
            <a:ext cx="366687" cy="478129"/>
          </a:xfrm>
          <a:prstGeom prst="rect">
            <a:avLst/>
          </a:prstGeom>
          <a:noFill/>
          <a:ln>
            <a:solidFill>
              <a:srgbClr val="FFC000"/>
            </a:solidFill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IN"/>
          </a:p>
        </p:txBody>
      </p:sp>
      <p:sp>
        <p:nvSpPr>
          <p:cNvPr id="158" name="Rectangle 157"/>
          <p:cNvSpPr/>
          <p:nvPr/>
        </p:nvSpPr>
        <p:spPr>
          <a:xfrm>
            <a:off x="4238301" y="3821163"/>
            <a:ext cx="366687" cy="483470"/>
          </a:xfrm>
          <a:prstGeom prst="rect">
            <a:avLst/>
          </a:prstGeom>
          <a:solidFill>
            <a:srgbClr val="92D050"/>
          </a:solidFill>
          <a:ln>
            <a:solidFill>
              <a:srgbClr val="FFC000"/>
            </a:solidFill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IN"/>
          </a:p>
        </p:txBody>
      </p:sp>
      <p:sp>
        <p:nvSpPr>
          <p:cNvPr id="159" name="Rectangle 158"/>
          <p:cNvSpPr/>
          <p:nvPr/>
        </p:nvSpPr>
        <p:spPr>
          <a:xfrm flipH="1">
            <a:off x="9543759" y="4556040"/>
            <a:ext cx="2372765" cy="707886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4000" b="0" cap="none" spc="0" dirty="0">
                <a:ln w="0"/>
                <a:solidFill>
                  <a:srgbClr val="FF0000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+0.5 </a:t>
            </a:r>
            <a:r>
              <a:rPr lang="en-US" sz="4000" b="0" cap="none" spc="0" dirty="0">
                <a:ln w="0"/>
                <a:solidFill>
                  <a:schemeClr val="accent2">
                    <a:lumMod val="20000"/>
                    <a:lumOff val="80000"/>
                  </a:schemeClr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Calibri" panose="020F0502020204030204" pitchFamily="34" charset="0"/>
                <a:cs typeface="Calibri" panose="020F0502020204030204" pitchFamily="34" charset="0"/>
              </a:rPr>
              <a:t>Ļ</a:t>
            </a:r>
            <a:r>
              <a:rPr lang="en-US" sz="4000" b="0" cap="none" spc="0" dirty="0">
                <a:ln w="0"/>
                <a:solidFill>
                  <a:srgbClr val="FF0000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Calibri" panose="020F0502020204030204" pitchFamily="34" charset="0"/>
                <a:cs typeface="Calibri" panose="020F0502020204030204" pitchFamily="34" charset="0"/>
              </a:rPr>
              <a:t>18</a:t>
            </a:r>
            <a:r>
              <a:rPr lang="en-US" sz="4000" b="0" cap="none" spc="0" dirty="0">
                <a:ln w="0"/>
                <a:solidFill>
                  <a:srgbClr val="FF0000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0</a:t>
            </a:r>
          </a:p>
        </p:txBody>
      </p:sp>
      <p:pic>
        <p:nvPicPr>
          <p:cNvPr id="160" name="Picture 4" descr="APTRANSCO ⚡️⚡️ - Electricity Transmission Company - APTRANSCO | LinkedIn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7541" y="17768"/>
            <a:ext cx="1057360" cy="97547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cxnSp>
        <p:nvCxnSpPr>
          <p:cNvPr id="163" name="Straight Connector 162"/>
          <p:cNvCxnSpPr/>
          <p:nvPr/>
        </p:nvCxnSpPr>
        <p:spPr>
          <a:xfrm>
            <a:off x="3835346" y="2689221"/>
            <a:ext cx="986526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64" name="Straight Connector 163"/>
          <p:cNvCxnSpPr/>
          <p:nvPr/>
        </p:nvCxnSpPr>
        <p:spPr>
          <a:xfrm>
            <a:off x="4328609" y="2689221"/>
            <a:ext cx="0" cy="381375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65" name="Straight Connector 164"/>
          <p:cNvCxnSpPr/>
          <p:nvPr/>
        </p:nvCxnSpPr>
        <p:spPr>
          <a:xfrm flipV="1">
            <a:off x="4328609" y="3054676"/>
            <a:ext cx="3412243" cy="1592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" name="Slide Number Placeholder 1">
            <a:extLst>
              <a:ext uri="{FF2B5EF4-FFF2-40B4-BE49-F238E27FC236}">
                <a16:creationId xmlns:a16="http://schemas.microsoft.com/office/drawing/2014/main" id="{9615FF57-BBB8-3454-DBF3-005A71064D5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>
            <a:normAutofit lnSpcReduction="10000"/>
          </a:bodyPr>
          <a:lstStyle/>
          <a:p>
            <a:fld id="{19C1AEB4-7037-4088-A46E-D96AF956DC0D}" type="slidenum">
              <a:rPr lang="en-IN" smtClean="0"/>
              <a:t>144</a:t>
            </a:fld>
            <a:endParaRPr lang="en-IN"/>
          </a:p>
        </p:txBody>
      </p:sp>
      <p:grpSp>
        <p:nvGrpSpPr>
          <p:cNvPr id="4" name="Group 3">
            <a:extLst>
              <a:ext uri="{FF2B5EF4-FFF2-40B4-BE49-F238E27FC236}">
                <a16:creationId xmlns:a16="http://schemas.microsoft.com/office/drawing/2014/main" id="{3985F90F-2FF5-0783-81DE-D483DDA5EE14}"/>
              </a:ext>
            </a:extLst>
          </p:cNvPr>
          <p:cNvGrpSpPr/>
          <p:nvPr/>
        </p:nvGrpSpPr>
        <p:grpSpPr>
          <a:xfrm>
            <a:off x="11481757" y="74540"/>
            <a:ext cx="620304" cy="653010"/>
            <a:chOff x="8366841" y="1587144"/>
            <a:chExt cx="620304" cy="653010"/>
          </a:xfrm>
        </p:grpSpPr>
        <p:cxnSp>
          <p:nvCxnSpPr>
            <p:cNvPr id="6" name="Straight Connector 5">
              <a:extLst>
                <a:ext uri="{FF2B5EF4-FFF2-40B4-BE49-F238E27FC236}">
                  <a16:creationId xmlns:a16="http://schemas.microsoft.com/office/drawing/2014/main" id="{52647D6A-B810-41AE-1A1B-85043DE8ABC2}"/>
                </a:ext>
              </a:extLst>
            </p:cNvPr>
            <p:cNvCxnSpPr/>
            <p:nvPr/>
          </p:nvCxnSpPr>
          <p:spPr>
            <a:xfrm>
              <a:off x="8672017" y="1587144"/>
              <a:ext cx="0" cy="653010"/>
            </a:xfrm>
            <a:prstGeom prst="line">
              <a:avLst/>
            </a:prstGeom>
            <a:effectLst>
              <a:glow rad="63500">
                <a:schemeClr val="accent1">
                  <a:satMod val="175000"/>
                  <a:alpha val="40000"/>
                </a:schemeClr>
              </a:glow>
            </a:effectLst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9" name="Straight Connector 8">
              <a:extLst>
                <a:ext uri="{FF2B5EF4-FFF2-40B4-BE49-F238E27FC236}">
                  <a16:creationId xmlns:a16="http://schemas.microsoft.com/office/drawing/2014/main" id="{41F75560-99DE-E447-EE39-BA181ECFC64E}"/>
                </a:ext>
              </a:extLst>
            </p:cNvPr>
            <p:cNvCxnSpPr/>
            <p:nvPr/>
          </p:nvCxnSpPr>
          <p:spPr>
            <a:xfrm>
              <a:off x="8366841" y="1917229"/>
              <a:ext cx="620304" cy="0"/>
            </a:xfrm>
            <a:prstGeom prst="line">
              <a:avLst/>
            </a:prstGeom>
            <a:effectLst>
              <a:glow rad="63500">
                <a:schemeClr val="accent1">
                  <a:satMod val="175000"/>
                  <a:alpha val="40000"/>
                </a:schemeClr>
              </a:glow>
            </a:effectLst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grpSp>
        <p:nvGrpSpPr>
          <p:cNvPr id="11" name="Group 10">
            <a:extLst>
              <a:ext uri="{FF2B5EF4-FFF2-40B4-BE49-F238E27FC236}">
                <a16:creationId xmlns:a16="http://schemas.microsoft.com/office/drawing/2014/main" id="{C9244A08-2DC4-70B9-CB53-8BB1797ECA47}"/>
              </a:ext>
            </a:extLst>
          </p:cNvPr>
          <p:cNvGrpSpPr/>
          <p:nvPr/>
        </p:nvGrpSpPr>
        <p:grpSpPr>
          <a:xfrm>
            <a:off x="11157779" y="-216759"/>
            <a:ext cx="1260000" cy="1260000"/>
            <a:chOff x="7064043" y="3066250"/>
            <a:chExt cx="1260000" cy="1260000"/>
          </a:xfrm>
        </p:grpSpPr>
        <p:sp>
          <p:nvSpPr>
            <p:cNvPr id="12" name="Oval 11">
              <a:extLst>
                <a:ext uri="{FF2B5EF4-FFF2-40B4-BE49-F238E27FC236}">
                  <a16:creationId xmlns:a16="http://schemas.microsoft.com/office/drawing/2014/main" id="{B3CED245-DFAD-62CD-A325-454D609400F7}"/>
                </a:ext>
              </a:extLst>
            </p:cNvPr>
            <p:cNvSpPr/>
            <p:nvPr/>
          </p:nvSpPr>
          <p:spPr>
            <a:xfrm>
              <a:off x="7064043" y="3066250"/>
              <a:ext cx="1260000" cy="1260000"/>
            </a:xfrm>
            <a:prstGeom prst="ellipse">
              <a:avLst/>
            </a:prstGeom>
            <a:noFill/>
            <a:ln>
              <a:solidFill>
                <a:schemeClr val="bg1"/>
              </a:solidFill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IN"/>
            </a:p>
          </p:txBody>
        </p:sp>
        <p:grpSp>
          <p:nvGrpSpPr>
            <p:cNvPr id="13" name="Group 12">
              <a:extLst>
                <a:ext uri="{FF2B5EF4-FFF2-40B4-BE49-F238E27FC236}">
                  <a16:creationId xmlns:a16="http://schemas.microsoft.com/office/drawing/2014/main" id="{2F3807D8-E5B1-FDDD-94E9-DEB31F1EF20C}"/>
                </a:ext>
              </a:extLst>
            </p:cNvPr>
            <p:cNvGrpSpPr/>
            <p:nvPr/>
          </p:nvGrpSpPr>
          <p:grpSpPr>
            <a:xfrm>
              <a:off x="7330553" y="3336250"/>
              <a:ext cx="726980" cy="720000"/>
              <a:chOff x="9768840" y="2275840"/>
              <a:chExt cx="726980" cy="720000"/>
            </a:xfrm>
          </p:grpSpPr>
          <p:sp>
            <p:nvSpPr>
              <p:cNvPr id="15" name="Oval 14">
                <a:extLst>
                  <a:ext uri="{FF2B5EF4-FFF2-40B4-BE49-F238E27FC236}">
                    <a16:creationId xmlns:a16="http://schemas.microsoft.com/office/drawing/2014/main" id="{652715D5-5702-4D5A-2AC2-CD64E0471147}"/>
                  </a:ext>
                </a:extLst>
              </p:cNvPr>
              <p:cNvSpPr/>
              <p:nvPr/>
            </p:nvSpPr>
            <p:spPr>
              <a:xfrm>
                <a:off x="9768840" y="2275840"/>
                <a:ext cx="720000" cy="720000"/>
              </a:xfrm>
              <a:prstGeom prst="ellipse">
                <a:avLst/>
              </a:prstGeom>
              <a:noFill/>
              <a:ln>
                <a:solidFill>
                  <a:schemeClr val="bg1"/>
                </a:solidFill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IN"/>
              </a:p>
            </p:txBody>
          </p:sp>
          <p:cxnSp>
            <p:nvCxnSpPr>
              <p:cNvPr id="16" name="Straight Arrow Connector 15">
                <a:extLst>
                  <a:ext uri="{FF2B5EF4-FFF2-40B4-BE49-F238E27FC236}">
                    <a16:creationId xmlns:a16="http://schemas.microsoft.com/office/drawing/2014/main" id="{E6907F52-5CCF-B9FC-0ABF-024FBEFC6976}"/>
                  </a:ext>
                </a:extLst>
              </p:cNvPr>
              <p:cNvCxnSpPr>
                <a:cxnSpLocks/>
              </p:cNvCxnSpPr>
              <p:nvPr/>
            </p:nvCxnSpPr>
            <p:spPr>
              <a:xfrm rot="7200000">
                <a:off x="9860407" y="2786655"/>
                <a:ext cx="360000" cy="6762"/>
              </a:xfrm>
              <a:prstGeom prst="straightConnector1">
                <a:avLst/>
              </a:prstGeom>
              <a:ln w="38100" cap="rnd">
                <a:solidFill>
                  <a:srgbClr val="FFFF00"/>
                </a:solidFill>
                <a:tailEnd type="triangle"/>
              </a:ln>
            </p:spPr>
            <p:style>
              <a:lnRef idx="2">
                <a:schemeClr val="accent3"/>
              </a:lnRef>
              <a:fillRef idx="0">
                <a:schemeClr val="accent3"/>
              </a:fillRef>
              <a:effectRef idx="1">
                <a:schemeClr val="accent3"/>
              </a:effectRef>
              <a:fontRef idx="minor">
                <a:schemeClr val="tx1"/>
              </a:fontRef>
            </p:style>
          </p:cxnSp>
          <p:cxnSp>
            <p:nvCxnSpPr>
              <p:cNvPr id="17" name="Straight Arrow Connector 16">
                <a:extLst>
                  <a:ext uri="{FF2B5EF4-FFF2-40B4-BE49-F238E27FC236}">
                    <a16:creationId xmlns:a16="http://schemas.microsoft.com/office/drawing/2014/main" id="{8483AD08-E215-70E7-2F90-256E4525A249}"/>
                  </a:ext>
                </a:extLst>
              </p:cNvPr>
              <p:cNvCxnSpPr>
                <a:cxnSpLocks/>
              </p:cNvCxnSpPr>
              <p:nvPr/>
            </p:nvCxnSpPr>
            <p:spPr>
              <a:xfrm rot="14400000">
                <a:off x="9861767" y="2473195"/>
                <a:ext cx="360000" cy="6762"/>
              </a:xfrm>
              <a:prstGeom prst="straightConnector1">
                <a:avLst/>
              </a:prstGeom>
              <a:ln w="38100" cap="rnd">
                <a:solidFill>
                  <a:srgbClr val="0070C0"/>
                </a:solidFill>
                <a:tailEnd type="triangle"/>
              </a:ln>
            </p:spPr>
            <p:style>
              <a:lnRef idx="2">
                <a:schemeClr val="accent3"/>
              </a:lnRef>
              <a:fillRef idx="0">
                <a:schemeClr val="accent3"/>
              </a:fillRef>
              <a:effectRef idx="1">
                <a:schemeClr val="accent3"/>
              </a:effectRef>
              <a:fontRef idx="minor">
                <a:schemeClr val="tx1"/>
              </a:fontRef>
            </p:style>
          </p:cxnSp>
          <p:cxnSp>
            <p:nvCxnSpPr>
              <p:cNvPr id="18" name="Straight Arrow Connector 17">
                <a:extLst>
                  <a:ext uri="{FF2B5EF4-FFF2-40B4-BE49-F238E27FC236}">
                    <a16:creationId xmlns:a16="http://schemas.microsoft.com/office/drawing/2014/main" id="{A09F1041-AFCD-DDE3-6E19-6723C9CFF6FC}"/>
                  </a:ext>
                </a:extLst>
              </p:cNvPr>
              <p:cNvCxnSpPr/>
              <p:nvPr/>
            </p:nvCxnSpPr>
            <p:spPr>
              <a:xfrm>
                <a:off x="10135820" y="2629924"/>
                <a:ext cx="360000" cy="6762"/>
              </a:xfrm>
              <a:prstGeom prst="straightConnector1">
                <a:avLst/>
              </a:prstGeom>
              <a:ln w="38100" cap="rnd">
                <a:solidFill>
                  <a:srgbClr val="FF0000"/>
                </a:solidFill>
                <a:tailEnd type="triangle"/>
              </a:ln>
            </p:spPr>
            <p:style>
              <a:lnRef idx="2">
                <a:schemeClr val="accent3"/>
              </a:lnRef>
              <a:fillRef idx="0">
                <a:schemeClr val="accent3"/>
              </a:fillRef>
              <a:effectRef idx="1">
                <a:schemeClr val="accent3"/>
              </a:effectRef>
              <a:fontRef idx="minor">
                <a:schemeClr val="tx1"/>
              </a:fontRef>
            </p:style>
          </p:cxnSp>
        </p:grpSp>
      </p:grpSp>
      <p:sp>
        <p:nvSpPr>
          <p:cNvPr id="19" name="Rectangle 18">
            <a:extLst>
              <a:ext uri="{FF2B5EF4-FFF2-40B4-BE49-F238E27FC236}">
                <a16:creationId xmlns:a16="http://schemas.microsoft.com/office/drawing/2014/main" id="{C2967534-2B77-E8DE-A19A-0ABCC8188D35}"/>
              </a:ext>
            </a:extLst>
          </p:cNvPr>
          <p:cNvSpPr/>
          <p:nvPr/>
        </p:nvSpPr>
        <p:spPr>
          <a:xfrm>
            <a:off x="11033567" y="-86686"/>
            <a:ext cx="513657" cy="405484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2000" b="0" cap="none" spc="0" dirty="0">
                <a:ln w="0"/>
                <a:solidFill>
                  <a:srgbClr val="92D050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120</a:t>
            </a:r>
          </a:p>
        </p:txBody>
      </p:sp>
      <p:sp>
        <p:nvSpPr>
          <p:cNvPr id="20" name="Rectangle 19">
            <a:extLst>
              <a:ext uri="{FF2B5EF4-FFF2-40B4-BE49-F238E27FC236}">
                <a16:creationId xmlns:a16="http://schemas.microsoft.com/office/drawing/2014/main" id="{11092E84-D608-9438-5797-2A5748607824}"/>
              </a:ext>
            </a:extLst>
          </p:cNvPr>
          <p:cNvSpPr/>
          <p:nvPr/>
        </p:nvSpPr>
        <p:spPr>
          <a:xfrm>
            <a:off x="11077769" y="566219"/>
            <a:ext cx="513657" cy="405484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2000" b="0" cap="none" spc="0" dirty="0">
                <a:ln w="0"/>
                <a:solidFill>
                  <a:srgbClr val="92D050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240</a:t>
            </a:r>
          </a:p>
        </p:txBody>
      </p:sp>
    </p:spTree>
    <p:extLst>
      <p:ext uri="{BB962C8B-B14F-4D97-AF65-F5344CB8AC3E}">
        <p14:creationId xmlns:p14="http://schemas.microsoft.com/office/powerpoint/2010/main" val="160878185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0">
        <p:cut/>
      </p:transition>
    </mc:Choice>
    <mc:Fallback xmlns="">
      <p:transition>
        <p:cut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8" presetClass="emph" presetSubtype="0" repeatCount="indefinite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Rot by="-21600000">
                                      <p:cBhvr>
                                        <p:cTn id="6" dur="20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0" dur="500"/>
                                        <p:tgtEl>
                                          <p:spTgt spid="2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#ppt_h*1.125000"/>
                                          </p:val>
                                        </p:tav>
                                      </p:tavLst>
                                    </p:anim>
                                    <p:animEffect transition="out" filter="wipe(down)">
                                      <p:cBhvr>
                                        <p:cTn id="11" dur="500"/>
                                        <p:tgtEl>
                                          <p:spTgt spid="21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2" presetClass="exit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4" dur="500"/>
                                        <p:tgtEl>
                                          <p:spTgt spid="15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#ppt_h*1.125000"/>
                                          </p:val>
                                        </p:tav>
                                      </p:tavLst>
                                    </p:anim>
                                    <p:animEffect transition="out" filter="wipe(down)">
                                      <p:cBhvr>
                                        <p:cTn id="15" dur="500"/>
                                        <p:tgtEl>
                                          <p:spTgt spid="15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5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2" presetClass="exit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8" dur="500"/>
                                        <p:tgtEl>
                                          <p:spTgt spid="15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#ppt_h*1.125000"/>
                                          </p:val>
                                        </p:tav>
                                      </p:tavLst>
                                    </p:anim>
                                    <p:animEffect transition="out" filter="wipe(down)">
                                      <p:cBhvr>
                                        <p:cTn id="19" dur="500"/>
                                        <p:tgtEl>
                                          <p:spTgt spid="15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5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42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4" dur="1000"/>
                                        <p:tgtEl>
                                          <p:spTgt spid="11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5" dur="1000"/>
                                        <p:tgtEl>
                                          <p:spTgt spid="1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1000"/>
                                        <p:tgtEl>
                                          <p:spTgt spid="1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edge">
                                      <p:cBhvr>
                                        <p:cTn id="31" dur="2000"/>
                                        <p:tgtEl>
                                          <p:spTgt spid="11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3" presetID="20" presetClass="exit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edge">
                                      <p:cBhvr>
                                        <p:cTn id="34" dur="2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6" presetID="20" presetClass="exit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edge">
                                      <p:cBhvr>
                                        <p:cTn id="37" dur="2000"/>
                                        <p:tgtEl>
                                          <p:spTgt spid="15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9" presetID="20" presetClass="exit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edge">
                                      <p:cBhvr>
                                        <p:cTn id="40" dur="2000"/>
                                        <p:tgtEl>
                                          <p:spTgt spid="15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2" presetID="20" presetClass="exit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edge">
                                      <p:cBhvr>
                                        <p:cTn id="43" dur="2000"/>
                                        <p:tgtEl>
                                          <p:spTgt spid="15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5" presetID="20" presetClass="exit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edge">
                                      <p:cBhvr>
                                        <p:cTn id="46" dur="2000"/>
                                        <p:tgtEl>
                                          <p:spTgt spid="23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2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8" presetID="1" presetClass="exit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50" presetID="20" presetClass="exit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edge">
                                      <p:cBhvr>
                                        <p:cTn id="51" dur="2000"/>
                                        <p:tgtEl>
                                          <p:spTgt spid="21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2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53" presetID="22" presetClass="exit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54" dur="500"/>
                                        <p:tgtEl>
                                          <p:spTgt spid="28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8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56" presetID="22" presetClass="exit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57" dur="500"/>
                                        <p:tgtEl>
                                          <p:spTgt spid="27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7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59" presetID="22" presetClass="exit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60" dur="500"/>
                                        <p:tgtEl>
                                          <p:spTgt spid="28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8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62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64" dur="500"/>
                                        <p:tgtEl>
                                          <p:spTgt spid="16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5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67" dur="500"/>
                                        <p:tgtEl>
                                          <p:spTgt spid="17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8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0" dur="500"/>
                                        <p:tgtEl>
                                          <p:spTgt spid="17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1" fill="hold">
                      <p:stCondLst>
                        <p:cond delay="indefinite"/>
                      </p:stCondLst>
                      <p:childTnLst>
                        <p:par>
                          <p:cTn id="72" fill="hold">
                            <p:stCondLst>
                              <p:cond delay="0"/>
                            </p:stCondLst>
                            <p:childTnLst>
                              <p:par>
                                <p:cTn id="7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5" dur="1000"/>
                                        <p:tgtEl>
                                          <p:spTgt spid="15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6" dur="1000" fill="hold"/>
                                        <p:tgtEl>
                                          <p:spTgt spid="15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7" dur="1000" fill="hold"/>
                                        <p:tgtEl>
                                          <p:spTgt spid="15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78" presetID="22" presetClass="exit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79" dur="500"/>
                                        <p:tgtEl>
                                          <p:spTgt spid="26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8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6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81" presetID="22" presetClass="exit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82" dur="500"/>
                                        <p:tgtEl>
                                          <p:spTgt spid="26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8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6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84" presetID="22" presetClass="exit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85" dur="500"/>
                                        <p:tgtEl>
                                          <p:spTgt spid="27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8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7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87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89" dur="500"/>
                                        <p:tgtEl>
                                          <p:spTgt spid="16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90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92" dur="500"/>
                                        <p:tgtEl>
                                          <p:spTgt spid="16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93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95" dur="500"/>
                                        <p:tgtEl>
                                          <p:spTgt spid="16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08" grpId="0"/>
      <p:bldP spid="212" grpId="0" animBg="1"/>
      <p:bldP spid="211" grpId="0"/>
      <p:bldP spid="117" grpId="0" animBg="1"/>
      <p:bldP spid="119" grpId="0"/>
      <p:bldP spid="232" grpId="0"/>
      <p:bldP spid="150" grpId="0"/>
      <p:bldP spid="151" grpId="0"/>
      <p:bldP spid="152" grpId="0"/>
      <p:bldP spid="7" grpId="0" animBg="1"/>
      <p:bldP spid="157" grpId="0" animBg="1"/>
      <p:bldP spid="158" grpId="0" animBg="1"/>
      <p:bldP spid="159" grpId="0"/>
    </p:bldLst>
  </p:timing>
</p:sld>
</file>

<file path=ppt/slides/slide14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/>
          <p:cNvSpPr>
            <a:spLocks noGrp="1"/>
          </p:cNvSpPr>
          <p:nvPr>
            <p:ph type="ctrTitle"/>
          </p:nvPr>
        </p:nvSpPr>
        <p:spPr>
          <a:xfrm>
            <a:off x="3833190" y="41795"/>
            <a:ext cx="4525621" cy="364618"/>
          </a:xfrm>
        </p:spPr>
        <p:txBody>
          <a:bodyPr>
            <a:normAutofit fontScale="90000"/>
          </a:bodyPr>
          <a:lstStyle/>
          <a:p>
            <a:pPr algn="ctr"/>
            <a:r>
              <a:rPr lang="en-IN" sz="2600" i="1" u="sng" dirty="0"/>
              <a:t>Local Breaker Backup protection</a:t>
            </a:r>
          </a:p>
        </p:txBody>
      </p:sp>
      <p:sp>
        <p:nvSpPr>
          <p:cNvPr id="176" name="Title 2"/>
          <p:cNvSpPr txBox="1">
            <a:spLocks/>
          </p:cNvSpPr>
          <p:nvPr/>
        </p:nvSpPr>
        <p:spPr>
          <a:xfrm>
            <a:off x="1270631" y="1058365"/>
            <a:ext cx="8119029" cy="570344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>
            <a:lvl1pPr algn="l" defTabSz="914400" rtl="0" eaLnBrk="1" latinLnBrk="0" hangingPunct="1">
              <a:lnSpc>
                <a:spcPct val="85000"/>
              </a:lnSpc>
              <a:spcBef>
                <a:spcPct val="0"/>
              </a:spcBef>
              <a:buNone/>
              <a:defRPr sz="7200" kern="1200" spc="-50" baseline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marL="342900" indent="-342900">
              <a:buAutoNum type="arabicPeriod"/>
            </a:pPr>
            <a:r>
              <a:rPr lang="en-IN" sz="2500" i="1" dirty="0">
                <a:solidFill>
                  <a:srgbClr val="FFC000"/>
                </a:solidFill>
              </a:rPr>
              <a:t>LBB Relay should sense a fault current. I LBB &gt; 0.2 A</a:t>
            </a:r>
          </a:p>
        </p:txBody>
      </p:sp>
      <p:sp>
        <p:nvSpPr>
          <p:cNvPr id="115" name="Title 2"/>
          <p:cNvSpPr txBox="1">
            <a:spLocks/>
          </p:cNvSpPr>
          <p:nvPr/>
        </p:nvSpPr>
        <p:spPr>
          <a:xfrm>
            <a:off x="1272904" y="1736933"/>
            <a:ext cx="10919096" cy="570344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>
            <a:lvl1pPr algn="l" defTabSz="914400" rtl="0" eaLnBrk="1" latinLnBrk="0" hangingPunct="1">
              <a:lnSpc>
                <a:spcPct val="85000"/>
              </a:lnSpc>
              <a:spcBef>
                <a:spcPct val="0"/>
              </a:spcBef>
              <a:buNone/>
              <a:defRPr sz="7200" kern="1200" spc="-50" baseline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IN" sz="2500" i="1" dirty="0">
                <a:solidFill>
                  <a:srgbClr val="92D050"/>
                </a:solidFill>
              </a:rPr>
              <a:t>2. TRIP initiation should be extended from 86 A / 86 B &amp; 1 </a:t>
            </a:r>
            <a:r>
              <a:rPr lang="en-IN" sz="2500" i="1" dirty="0" err="1">
                <a:solidFill>
                  <a:srgbClr val="92D050"/>
                </a:solidFill>
              </a:rPr>
              <a:t>ph</a:t>
            </a:r>
            <a:r>
              <a:rPr lang="en-IN" sz="2500" i="1" dirty="0">
                <a:solidFill>
                  <a:srgbClr val="92D050"/>
                </a:solidFill>
              </a:rPr>
              <a:t> tripping relays</a:t>
            </a:r>
          </a:p>
        </p:txBody>
      </p:sp>
      <p:sp>
        <p:nvSpPr>
          <p:cNvPr id="116" name="Title 2"/>
          <p:cNvSpPr txBox="1">
            <a:spLocks/>
          </p:cNvSpPr>
          <p:nvPr/>
        </p:nvSpPr>
        <p:spPr>
          <a:xfrm>
            <a:off x="1270630" y="2096441"/>
            <a:ext cx="7655006" cy="570344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>
            <a:lvl1pPr algn="l" defTabSz="914400" rtl="0" eaLnBrk="1" latinLnBrk="0" hangingPunct="1">
              <a:lnSpc>
                <a:spcPct val="85000"/>
              </a:lnSpc>
              <a:spcBef>
                <a:spcPct val="0"/>
              </a:spcBef>
              <a:buNone/>
              <a:defRPr sz="7200" kern="1200" spc="-50" baseline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IN" sz="2500" i="1" dirty="0">
                <a:solidFill>
                  <a:srgbClr val="00B0F0"/>
                </a:solidFill>
              </a:rPr>
              <a:t>3. It doesn’t check the status of the breaker.</a:t>
            </a:r>
          </a:p>
        </p:txBody>
      </p:sp>
      <p:sp>
        <p:nvSpPr>
          <p:cNvPr id="117" name="Title 2"/>
          <p:cNvSpPr txBox="1">
            <a:spLocks/>
          </p:cNvSpPr>
          <p:nvPr/>
        </p:nvSpPr>
        <p:spPr>
          <a:xfrm>
            <a:off x="1270630" y="2666785"/>
            <a:ext cx="1417979" cy="570344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>
            <a:lvl1pPr algn="l" defTabSz="914400" rtl="0" eaLnBrk="1" latinLnBrk="0" hangingPunct="1">
              <a:lnSpc>
                <a:spcPct val="85000"/>
              </a:lnSpc>
              <a:spcBef>
                <a:spcPct val="0"/>
              </a:spcBef>
              <a:buNone/>
              <a:defRPr sz="7200" kern="1200" spc="-50" baseline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IN" sz="2500" i="1" u="sng" dirty="0">
                <a:solidFill>
                  <a:srgbClr val="FFC000"/>
                </a:solidFill>
              </a:rPr>
              <a:t>LOGIC :</a:t>
            </a:r>
          </a:p>
        </p:txBody>
      </p:sp>
      <p:sp>
        <p:nvSpPr>
          <p:cNvPr id="2" name="Rectangle 1"/>
          <p:cNvSpPr/>
          <p:nvPr/>
        </p:nvSpPr>
        <p:spPr>
          <a:xfrm>
            <a:off x="7348128" y="3713373"/>
            <a:ext cx="900751" cy="2755666"/>
          </a:xfrm>
          <a:prstGeom prst="rect">
            <a:avLst/>
          </a:prstGeom>
          <a:noFill/>
          <a:ln>
            <a:solidFill>
              <a:srgbClr val="FFFF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IN"/>
          </a:p>
        </p:txBody>
      </p:sp>
      <p:sp>
        <p:nvSpPr>
          <p:cNvPr id="119" name="Title 2"/>
          <p:cNvSpPr txBox="1">
            <a:spLocks/>
          </p:cNvSpPr>
          <p:nvPr/>
        </p:nvSpPr>
        <p:spPr>
          <a:xfrm>
            <a:off x="7523030" y="4690999"/>
            <a:ext cx="432969" cy="570344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>
            <a:lvl1pPr algn="l" defTabSz="914400" rtl="0" eaLnBrk="1" latinLnBrk="0" hangingPunct="1">
              <a:lnSpc>
                <a:spcPct val="85000"/>
              </a:lnSpc>
              <a:spcBef>
                <a:spcPct val="0"/>
              </a:spcBef>
              <a:buNone/>
              <a:defRPr sz="7200" kern="1200" spc="-50" baseline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IN" sz="4000" i="1" dirty="0">
                <a:solidFill>
                  <a:srgbClr val="FFC000"/>
                </a:solidFill>
              </a:rPr>
              <a:t>&amp;</a:t>
            </a:r>
          </a:p>
        </p:txBody>
      </p:sp>
      <p:cxnSp>
        <p:nvCxnSpPr>
          <p:cNvPr id="5" name="Straight Connector 4"/>
          <p:cNvCxnSpPr/>
          <p:nvPr/>
        </p:nvCxnSpPr>
        <p:spPr>
          <a:xfrm flipH="1" flipV="1">
            <a:off x="3766782" y="4067034"/>
            <a:ext cx="1201003" cy="1182"/>
          </a:xfrm>
          <a:prstGeom prst="line">
            <a:avLst/>
          </a:prstGeom>
          <a:ln w="38100">
            <a:solidFill>
              <a:srgbClr val="00B0F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6" name="Straight Connector 125"/>
          <p:cNvCxnSpPr/>
          <p:nvPr/>
        </p:nvCxnSpPr>
        <p:spPr>
          <a:xfrm flipH="1" flipV="1">
            <a:off x="3747003" y="4830127"/>
            <a:ext cx="1201003" cy="1182"/>
          </a:xfrm>
          <a:prstGeom prst="line">
            <a:avLst/>
          </a:prstGeom>
          <a:ln w="38100">
            <a:solidFill>
              <a:srgbClr val="00B0F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27" name="Title 2"/>
          <p:cNvSpPr txBox="1">
            <a:spLocks/>
          </p:cNvSpPr>
          <p:nvPr/>
        </p:nvSpPr>
        <p:spPr>
          <a:xfrm>
            <a:off x="1214650" y="3781862"/>
            <a:ext cx="2593075" cy="570344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>
            <a:lvl1pPr algn="l" defTabSz="914400" rtl="0" eaLnBrk="1" latinLnBrk="0" hangingPunct="1">
              <a:lnSpc>
                <a:spcPct val="85000"/>
              </a:lnSpc>
              <a:spcBef>
                <a:spcPct val="0"/>
              </a:spcBef>
              <a:buNone/>
              <a:defRPr sz="7200" kern="1200" spc="-50" baseline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IN" sz="3000" i="1" dirty="0">
                <a:solidFill>
                  <a:srgbClr val="FFC000"/>
                </a:solidFill>
              </a:rPr>
              <a:t>I LBB </a:t>
            </a:r>
            <a:r>
              <a:rPr lang="en-IN" sz="3000" i="1" dirty="0">
                <a:solidFill>
                  <a:srgbClr val="FF0000"/>
                </a:solidFill>
              </a:rPr>
              <a:t>&gt; 0.2 A</a:t>
            </a:r>
          </a:p>
        </p:txBody>
      </p:sp>
      <p:sp>
        <p:nvSpPr>
          <p:cNvPr id="129" name="Title 2"/>
          <p:cNvSpPr txBox="1">
            <a:spLocks/>
          </p:cNvSpPr>
          <p:nvPr/>
        </p:nvSpPr>
        <p:spPr>
          <a:xfrm>
            <a:off x="1175978" y="4562062"/>
            <a:ext cx="3095771" cy="828219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>
            <a:lvl1pPr algn="l" defTabSz="914400" rtl="0" eaLnBrk="1" latinLnBrk="0" hangingPunct="1">
              <a:lnSpc>
                <a:spcPct val="85000"/>
              </a:lnSpc>
              <a:spcBef>
                <a:spcPct val="0"/>
              </a:spcBef>
              <a:buNone/>
              <a:defRPr sz="7200" kern="1200" spc="-50" baseline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IN" sz="3000" i="1" dirty="0">
                <a:solidFill>
                  <a:srgbClr val="00B0F0"/>
                </a:solidFill>
              </a:rPr>
              <a:t>86 A / 86 B</a:t>
            </a:r>
          </a:p>
          <a:p>
            <a:r>
              <a:rPr lang="en-IN" sz="3000" i="1" dirty="0">
                <a:solidFill>
                  <a:srgbClr val="00B0F0"/>
                </a:solidFill>
              </a:rPr>
              <a:t>Master trip relay</a:t>
            </a:r>
          </a:p>
        </p:txBody>
      </p:sp>
      <p:sp>
        <p:nvSpPr>
          <p:cNvPr id="144" name="Title 2"/>
          <p:cNvSpPr txBox="1">
            <a:spLocks/>
          </p:cNvSpPr>
          <p:nvPr/>
        </p:nvSpPr>
        <p:spPr>
          <a:xfrm>
            <a:off x="9962905" y="5579928"/>
            <a:ext cx="1684669" cy="570344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 algn="l" defTabSz="914400" rtl="0" eaLnBrk="1" latinLnBrk="0" hangingPunct="1">
              <a:lnSpc>
                <a:spcPct val="85000"/>
              </a:lnSpc>
              <a:spcBef>
                <a:spcPct val="0"/>
              </a:spcBef>
              <a:buNone/>
              <a:defRPr sz="7200" kern="1200" spc="-50" baseline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IN" sz="2500" i="1" dirty="0">
                <a:solidFill>
                  <a:schemeClr val="accent3">
                    <a:lumMod val="20000"/>
                    <a:lumOff val="80000"/>
                  </a:schemeClr>
                </a:solidFill>
              </a:rPr>
              <a:t>LBB </a:t>
            </a:r>
            <a:r>
              <a:rPr lang="en-IN" sz="2500" i="1" dirty="0" err="1">
                <a:solidFill>
                  <a:schemeClr val="accent3">
                    <a:lumMod val="20000"/>
                    <a:lumOff val="80000"/>
                  </a:schemeClr>
                </a:solidFill>
              </a:rPr>
              <a:t>Optd</a:t>
            </a:r>
            <a:endParaRPr lang="en-IN" sz="2500" i="1" dirty="0">
              <a:solidFill>
                <a:schemeClr val="accent3">
                  <a:lumMod val="20000"/>
                  <a:lumOff val="80000"/>
                </a:schemeClr>
              </a:solidFill>
            </a:endParaRPr>
          </a:p>
        </p:txBody>
      </p:sp>
      <p:cxnSp>
        <p:nvCxnSpPr>
          <p:cNvPr id="145" name="Straight Connector 144"/>
          <p:cNvCxnSpPr/>
          <p:nvPr/>
        </p:nvCxnSpPr>
        <p:spPr>
          <a:xfrm flipH="1">
            <a:off x="3766782" y="5884127"/>
            <a:ext cx="3581347" cy="5685"/>
          </a:xfrm>
          <a:prstGeom prst="line">
            <a:avLst/>
          </a:prstGeom>
          <a:ln w="38100">
            <a:solidFill>
              <a:srgbClr val="00B0F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3" name="Title 2"/>
          <p:cNvSpPr txBox="1">
            <a:spLocks/>
          </p:cNvSpPr>
          <p:nvPr/>
        </p:nvSpPr>
        <p:spPr>
          <a:xfrm>
            <a:off x="1132433" y="5456566"/>
            <a:ext cx="4092708" cy="828219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 algn="l" defTabSz="914400" rtl="0" eaLnBrk="1" latinLnBrk="0" hangingPunct="1">
              <a:lnSpc>
                <a:spcPct val="85000"/>
              </a:lnSpc>
              <a:spcBef>
                <a:spcPct val="0"/>
              </a:spcBef>
              <a:buNone/>
              <a:defRPr sz="7200" kern="1200" spc="-50" baseline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IN" sz="3000" i="1" dirty="0">
                <a:solidFill>
                  <a:srgbClr val="00B0F0"/>
                </a:solidFill>
              </a:rPr>
              <a:t>Time delay</a:t>
            </a:r>
          </a:p>
        </p:txBody>
      </p:sp>
      <p:pic>
        <p:nvPicPr>
          <p:cNvPr id="155" name="Picture 4" descr="APTRANSCO ⚡️⚡️ - Electricity Transmission Company - APTRANSCO | LinkedIn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7541" y="17768"/>
            <a:ext cx="1057360" cy="97547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6" name="Rectangle 25"/>
          <p:cNvSpPr/>
          <p:nvPr/>
        </p:nvSpPr>
        <p:spPr>
          <a:xfrm>
            <a:off x="4960531" y="3865773"/>
            <a:ext cx="900751" cy="1524508"/>
          </a:xfrm>
          <a:prstGeom prst="rect">
            <a:avLst/>
          </a:prstGeom>
          <a:noFill/>
          <a:ln>
            <a:solidFill>
              <a:srgbClr val="FFFF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IN"/>
          </a:p>
        </p:txBody>
      </p:sp>
      <p:sp>
        <p:nvSpPr>
          <p:cNvPr id="27" name="Title 2"/>
          <p:cNvSpPr txBox="1">
            <a:spLocks/>
          </p:cNvSpPr>
          <p:nvPr/>
        </p:nvSpPr>
        <p:spPr>
          <a:xfrm>
            <a:off x="5135433" y="4320884"/>
            <a:ext cx="423539" cy="570430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>
            <a:lvl1pPr algn="l" defTabSz="914400" rtl="0" eaLnBrk="1" latinLnBrk="0" hangingPunct="1">
              <a:lnSpc>
                <a:spcPct val="85000"/>
              </a:lnSpc>
              <a:spcBef>
                <a:spcPct val="0"/>
              </a:spcBef>
              <a:buNone/>
              <a:defRPr sz="7200" kern="1200" spc="-50" baseline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IN" sz="4000" i="1" dirty="0">
                <a:solidFill>
                  <a:srgbClr val="FFC000"/>
                </a:solidFill>
              </a:rPr>
              <a:t>&amp;</a:t>
            </a:r>
          </a:p>
        </p:txBody>
      </p:sp>
      <p:cxnSp>
        <p:nvCxnSpPr>
          <p:cNvPr id="30" name="Straight Connector 29"/>
          <p:cNvCxnSpPr/>
          <p:nvPr/>
        </p:nvCxnSpPr>
        <p:spPr>
          <a:xfrm flipH="1" flipV="1">
            <a:off x="5858837" y="4518069"/>
            <a:ext cx="1489291" cy="12993"/>
          </a:xfrm>
          <a:prstGeom prst="line">
            <a:avLst/>
          </a:prstGeom>
          <a:ln w="38100">
            <a:solidFill>
              <a:srgbClr val="00B0F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" name="Straight Connector 30"/>
          <p:cNvCxnSpPr/>
          <p:nvPr/>
        </p:nvCxnSpPr>
        <p:spPr>
          <a:xfrm>
            <a:off x="9280352" y="5863426"/>
            <a:ext cx="562898" cy="0"/>
          </a:xfrm>
          <a:prstGeom prst="line">
            <a:avLst/>
          </a:prstGeom>
          <a:ln w="38100">
            <a:solidFill>
              <a:srgbClr val="00B0F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2" name="Straight Connector 31"/>
          <p:cNvCxnSpPr/>
          <p:nvPr/>
        </p:nvCxnSpPr>
        <p:spPr>
          <a:xfrm flipV="1">
            <a:off x="8239839" y="5852287"/>
            <a:ext cx="638826" cy="11138"/>
          </a:xfrm>
          <a:prstGeom prst="line">
            <a:avLst/>
          </a:prstGeom>
          <a:ln w="38100">
            <a:solidFill>
              <a:srgbClr val="00B0F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3" name="Straight Connector 32"/>
          <p:cNvCxnSpPr/>
          <p:nvPr/>
        </p:nvCxnSpPr>
        <p:spPr>
          <a:xfrm flipH="1" flipV="1">
            <a:off x="8819589" y="5663142"/>
            <a:ext cx="484978" cy="1558"/>
          </a:xfrm>
          <a:prstGeom prst="line">
            <a:avLst/>
          </a:prstGeom>
          <a:noFill/>
          <a:ln w="38100">
            <a:solidFill>
              <a:srgbClr val="FF0000"/>
            </a:solidFill>
          </a:ln>
          <a:effectLst>
            <a:glow rad="139700">
              <a:schemeClr val="accent4">
                <a:satMod val="175000"/>
                <a:alpha val="40000"/>
              </a:schemeClr>
            </a:glow>
          </a:effectLst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8" name="Title 2"/>
          <p:cNvSpPr txBox="1">
            <a:spLocks/>
          </p:cNvSpPr>
          <p:nvPr/>
        </p:nvSpPr>
        <p:spPr>
          <a:xfrm>
            <a:off x="8423781" y="5101043"/>
            <a:ext cx="1631142" cy="570344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 algn="l" defTabSz="914400" rtl="0" eaLnBrk="1" latinLnBrk="0" hangingPunct="1">
              <a:lnSpc>
                <a:spcPct val="85000"/>
              </a:lnSpc>
              <a:spcBef>
                <a:spcPct val="0"/>
              </a:spcBef>
              <a:buNone/>
              <a:defRPr sz="7200" kern="1200" spc="-50" baseline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IN" sz="2500" i="1" dirty="0">
                <a:solidFill>
                  <a:schemeClr val="accent3">
                    <a:lumMod val="20000"/>
                    <a:lumOff val="80000"/>
                  </a:schemeClr>
                </a:solidFill>
              </a:rPr>
              <a:t>200 </a:t>
            </a:r>
            <a:r>
              <a:rPr lang="en-IN" sz="2500" i="1" dirty="0" err="1">
                <a:solidFill>
                  <a:schemeClr val="accent3">
                    <a:lumMod val="20000"/>
                    <a:lumOff val="80000"/>
                  </a:schemeClr>
                </a:solidFill>
              </a:rPr>
              <a:t>mSec</a:t>
            </a:r>
            <a:endParaRPr lang="en-IN" sz="2500" i="1" dirty="0">
              <a:solidFill>
                <a:schemeClr val="accent3">
                  <a:lumMod val="20000"/>
                  <a:lumOff val="80000"/>
                </a:schemeClr>
              </a:solidFill>
            </a:endParaRP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7AC69D69-9CDC-A51F-5239-1666371A421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>
            <a:normAutofit lnSpcReduction="10000"/>
          </a:bodyPr>
          <a:lstStyle/>
          <a:p>
            <a:fld id="{19C1AEB4-7037-4088-A46E-D96AF956DC0D}" type="slidenum">
              <a:rPr lang="en-IN" smtClean="0"/>
              <a:t>145</a:t>
            </a:fld>
            <a:endParaRPr lang="en-IN"/>
          </a:p>
        </p:txBody>
      </p:sp>
      <p:grpSp>
        <p:nvGrpSpPr>
          <p:cNvPr id="6" name="Group 5">
            <a:extLst>
              <a:ext uri="{FF2B5EF4-FFF2-40B4-BE49-F238E27FC236}">
                <a16:creationId xmlns:a16="http://schemas.microsoft.com/office/drawing/2014/main" id="{C84B7AFB-C3E9-FE32-6E89-E1272EAD8A6F}"/>
              </a:ext>
            </a:extLst>
          </p:cNvPr>
          <p:cNvGrpSpPr/>
          <p:nvPr/>
        </p:nvGrpSpPr>
        <p:grpSpPr>
          <a:xfrm>
            <a:off x="11481757" y="74540"/>
            <a:ext cx="620304" cy="653010"/>
            <a:chOff x="8366841" y="1587144"/>
            <a:chExt cx="620304" cy="653010"/>
          </a:xfrm>
        </p:grpSpPr>
        <p:cxnSp>
          <p:nvCxnSpPr>
            <p:cNvPr id="7" name="Straight Connector 6">
              <a:extLst>
                <a:ext uri="{FF2B5EF4-FFF2-40B4-BE49-F238E27FC236}">
                  <a16:creationId xmlns:a16="http://schemas.microsoft.com/office/drawing/2014/main" id="{4F692BF1-C9B2-87A1-E76D-02C8AB39F063}"/>
                </a:ext>
              </a:extLst>
            </p:cNvPr>
            <p:cNvCxnSpPr/>
            <p:nvPr/>
          </p:nvCxnSpPr>
          <p:spPr>
            <a:xfrm>
              <a:off x="8672017" y="1587144"/>
              <a:ext cx="0" cy="653010"/>
            </a:xfrm>
            <a:prstGeom prst="line">
              <a:avLst/>
            </a:prstGeom>
            <a:effectLst>
              <a:glow rad="63500">
                <a:schemeClr val="accent1">
                  <a:satMod val="175000"/>
                  <a:alpha val="40000"/>
                </a:schemeClr>
              </a:glow>
            </a:effectLst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" name="Straight Connector 7">
              <a:extLst>
                <a:ext uri="{FF2B5EF4-FFF2-40B4-BE49-F238E27FC236}">
                  <a16:creationId xmlns:a16="http://schemas.microsoft.com/office/drawing/2014/main" id="{07EEB2D4-2A1C-39D1-869C-011DBC7E4F82}"/>
                </a:ext>
              </a:extLst>
            </p:cNvPr>
            <p:cNvCxnSpPr/>
            <p:nvPr/>
          </p:nvCxnSpPr>
          <p:spPr>
            <a:xfrm>
              <a:off x="8366841" y="1917229"/>
              <a:ext cx="620304" cy="0"/>
            </a:xfrm>
            <a:prstGeom prst="line">
              <a:avLst/>
            </a:prstGeom>
            <a:effectLst>
              <a:glow rad="63500">
                <a:schemeClr val="accent1">
                  <a:satMod val="175000"/>
                  <a:alpha val="40000"/>
                </a:schemeClr>
              </a:glow>
            </a:effectLst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grpSp>
        <p:nvGrpSpPr>
          <p:cNvPr id="9" name="Group 8">
            <a:extLst>
              <a:ext uri="{FF2B5EF4-FFF2-40B4-BE49-F238E27FC236}">
                <a16:creationId xmlns:a16="http://schemas.microsoft.com/office/drawing/2014/main" id="{51FDA602-9BBB-871B-41AA-8D5E403318D8}"/>
              </a:ext>
            </a:extLst>
          </p:cNvPr>
          <p:cNvGrpSpPr/>
          <p:nvPr/>
        </p:nvGrpSpPr>
        <p:grpSpPr>
          <a:xfrm>
            <a:off x="11157779" y="-216759"/>
            <a:ext cx="1260000" cy="1260000"/>
            <a:chOff x="7064043" y="3066250"/>
            <a:chExt cx="1260000" cy="1260000"/>
          </a:xfrm>
        </p:grpSpPr>
        <p:sp>
          <p:nvSpPr>
            <p:cNvPr id="10" name="Oval 9">
              <a:extLst>
                <a:ext uri="{FF2B5EF4-FFF2-40B4-BE49-F238E27FC236}">
                  <a16:creationId xmlns:a16="http://schemas.microsoft.com/office/drawing/2014/main" id="{82F594E1-6F5E-0181-9053-A2E60822C551}"/>
                </a:ext>
              </a:extLst>
            </p:cNvPr>
            <p:cNvSpPr/>
            <p:nvPr/>
          </p:nvSpPr>
          <p:spPr>
            <a:xfrm>
              <a:off x="7064043" y="3066250"/>
              <a:ext cx="1260000" cy="1260000"/>
            </a:xfrm>
            <a:prstGeom prst="ellipse">
              <a:avLst/>
            </a:prstGeom>
            <a:noFill/>
            <a:ln>
              <a:solidFill>
                <a:schemeClr val="bg1"/>
              </a:solidFill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IN"/>
            </a:p>
          </p:txBody>
        </p:sp>
        <p:grpSp>
          <p:nvGrpSpPr>
            <p:cNvPr id="11" name="Group 10">
              <a:extLst>
                <a:ext uri="{FF2B5EF4-FFF2-40B4-BE49-F238E27FC236}">
                  <a16:creationId xmlns:a16="http://schemas.microsoft.com/office/drawing/2014/main" id="{3380DDC6-C113-5A5A-F567-3CC1FEAF1962}"/>
                </a:ext>
              </a:extLst>
            </p:cNvPr>
            <p:cNvGrpSpPr/>
            <p:nvPr/>
          </p:nvGrpSpPr>
          <p:grpSpPr>
            <a:xfrm>
              <a:off x="7330553" y="3336250"/>
              <a:ext cx="726980" cy="720000"/>
              <a:chOff x="9768840" y="2275840"/>
              <a:chExt cx="726980" cy="720000"/>
            </a:xfrm>
          </p:grpSpPr>
          <p:sp>
            <p:nvSpPr>
              <p:cNvPr id="12" name="Oval 11">
                <a:extLst>
                  <a:ext uri="{FF2B5EF4-FFF2-40B4-BE49-F238E27FC236}">
                    <a16:creationId xmlns:a16="http://schemas.microsoft.com/office/drawing/2014/main" id="{32F3FBFB-7671-D855-0E8D-43E6FF7FD3F0}"/>
                  </a:ext>
                </a:extLst>
              </p:cNvPr>
              <p:cNvSpPr/>
              <p:nvPr/>
            </p:nvSpPr>
            <p:spPr>
              <a:xfrm>
                <a:off x="9768840" y="2275840"/>
                <a:ext cx="720000" cy="720000"/>
              </a:xfrm>
              <a:prstGeom prst="ellipse">
                <a:avLst/>
              </a:prstGeom>
              <a:noFill/>
              <a:ln>
                <a:solidFill>
                  <a:schemeClr val="bg1"/>
                </a:solidFill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IN"/>
              </a:p>
            </p:txBody>
          </p:sp>
          <p:cxnSp>
            <p:nvCxnSpPr>
              <p:cNvPr id="13" name="Straight Arrow Connector 12">
                <a:extLst>
                  <a:ext uri="{FF2B5EF4-FFF2-40B4-BE49-F238E27FC236}">
                    <a16:creationId xmlns:a16="http://schemas.microsoft.com/office/drawing/2014/main" id="{3FE80EB0-CE28-C4F7-4C3F-7956F90AA6DB}"/>
                  </a:ext>
                </a:extLst>
              </p:cNvPr>
              <p:cNvCxnSpPr>
                <a:cxnSpLocks/>
              </p:cNvCxnSpPr>
              <p:nvPr/>
            </p:nvCxnSpPr>
            <p:spPr>
              <a:xfrm rot="7200000">
                <a:off x="9860407" y="2786655"/>
                <a:ext cx="360000" cy="6762"/>
              </a:xfrm>
              <a:prstGeom prst="straightConnector1">
                <a:avLst/>
              </a:prstGeom>
              <a:ln w="38100" cap="rnd">
                <a:solidFill>
                  <a:srgbClr val="FFFF00"/>
                </a:solidFill>
                <a:tailEnd type="triangle"/>
              </a:ln>
            </p:spPr>
            <p:style>
              <a:lnRef idx="2">
                <a:schemeClr val="accent3"/>
              </a:lnRef>
              <a:fillRef idx="0">
                <a:schemeClr val="accent3"/>
              </a:fillRef>
              <a:effectRef idx="1">
                <a:schemeClr val="accent3"/>
              </a:effectRef>
              <a:fontRef idx="minor">
                <a:schemeClr val="tx1"/>
              </a:fontRef>
            </p:style>
          </p:cxnSp>
          <p:cxnSp>
            <p:nvCxnSpPr>
              <p:cNvPr id="14" name="Straight Arrow Connector 13">
                <a:extLst>
                  <a:ext uri="{FF2B5EF4-FFF2-40B4-BE49-F238E27FC236}">
                    <a16:creationId xmlns:a16="http://schemas.microsoft.com/office/drawing/2014/main" id="{61481ED1-FB23-C93F-6B84-B6E9EAE4C865}"/>
                  </a:ext>
                </a:extLst>
              </p:cNvPr>
              <p:cNvCxnSpPr>
                <a:cxnSpLocks/>
              </p:cNvCxnSpPr>
              <p:nvPr/>
            </p:nvCxnSpPr>
            <p:spPr>
              <a:xfrm rot="14400000">
                <a:off x="9861767" y="2473195"/>
                <a:ext cx="360000" cy="6762"/>
              </a:xfrm>
              <a:prstGeom prst="straightConnector1">
                <a:avLst/>
              </a:prstGeom>
              <a:ln w="38100" cap="rnd">
                <a:solidFill>
                  <a:srgbClr val="0070C0"/>
                </a:solidFill>
                <a:tailEnd type="triangle"/>
              </a:ln>
            </p:spPr>
            <p:style>
              <a:lnRef idx="2">
                <a:schemeClr val="accent3"/>
              </a:lnRef>
              <a:fillRef idx="0">
                <a:schemeClr val="accent3"/>
              </a:fillRef>
              <a:effectRef idx="1">
                <a:schemeClr val="accent3"/>
              </a:effectRef>
              <a:fontRef idx="minor">
                <a:schemeClr val="tx1"/>
              </a:fontRef>
            </p:style>
          </p:cxnSp>
          <p:cxnSp>
            <p:nvCxnSpPr>
              <p:cNvPr id="15" name="Straight Arrow Connector 14">
                <a:extLst>
                  <a:ext uri="{FF2B5EF4-FFF2-40B4-BE49-F238E27FC236}">
                    <a16:creationId xmlns:a16="http://schemas.microsoft.com/office/drawing/2014/main" id="{B7C4D074-EC4B-D15A-5AFB-FD0F56A34E88}"/>
                  </a:ext>
                </a:extLst>
              </p:cNvPr>
              <p:cNvCxnSpPr/>
              <p:nvPr/>
            </p:nvCxnSpPr>
            <p:spPr>
              <a:xfrm>
                <a:off x="10135820" y="2629924"/>
                <a:ext cx="360000" cy="6762"/>
              </a:xfrm>
              <a:prstGeom prst="straightConnector1">
                <a:avLst/>
              </a:prstGeom>
              <a:ln w="38100" cap="rnd">
                <a:solidFill>
                  <a:srgbClr val="FF0000"/>
                </a:solidFill>
                <a:tailEnd type="triangle"/>
              </a:ln>
            </p:spPr>
            <p:style>
              <a:lnRef idx="2">
                <a:schemeClr val="accent3"/>
              </a:lnRef>
              <a:fillRef idx="0">
                <a:schemeClr val="accent3"/>
              </a:fillRef>
              <a:effectRef idx="1">
                <a:schemeClr val="accent3"/>
              </a:effectRef>
              <a:fontRef idx="minor">
                <a:schemeClr val="tx1"/>
              </a:fontRef>
            </p:style>
          </p:cxnSp>
        </p:grpSp>
      </p:grpSp>
      <p:sp>
        <p:nvSpPr>
          <p:cNvPr id="16" name="Rectangle 15">
            <a:extLst>
              <a:ext uri="{FF2B5EF4-FFF2-40B4-BE49-F238E27FC236}">
                <a16:creationId xmlns:a16="http://schemas.microsoft.com/office/drawing/2014/main" id="{8A0CAD93-B5FF-27EB-5E20-126F5CABF7BC}"/>
              </a:ext>
            </a:extLst>
          </p:cNvPr>
          <p:cNvSpPr/>
          <p:nvPr/>
        </p:nvSpPr>
        <p:spPr>
          <a:xfrm>
            <a:off x="11033567" y="-86686"/>
            <a:ext cx="513657" cy="405484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2000" b="0" cap="none" spc="0" dirty="0">
                <a:ln w="0"/>
                <a:solidFill>
                  <a:srgbClr val="92D050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120</a:t>
            </a:r>
          </a:p>
        </p:txBody>
      </p:sp>
      <p:sp>
        <p:nvSpPr>
          <p:cNvPr id="17" name="Rectangle 16">
            <a:extLst>
              <a:ext uri="{FF2B5EF4-FFF2-40B4-BE49-F238E27FC236}">
                <a16:creationId xmlns:a16="http://schemas.microsoft.com/office/drawing/2014/main" id="{F696450A-F73D-78A4-8251-6336D6C578D6}"/>
              </a:ext>
            </a:extLst>
          </p:cNvPr>
          <p:cNvSpPr/>
          <p:nvPr/>
        </p:nvSpPr>
        <p:spPr>
          <a:xfrm>
            <a:off x="11077769" y="566219"/>
            <a:ext cx="513657" cy="405484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2000" b="0" cap="none" spc="0" dirty="0">
                <a:ln w="0"/>
                <a:solidFill>
                  <a:srgbClr val="92D050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240</a:t>
            </a:r>
          </a:p>
        </p:txBody>
      </p:sp>
    </p:spTree>
    <p:extLst>
      <p:ext uri="{BB962C8B-B14F-4D97-AF65-F5344CB8AC3E}">
        <p14:creationId xmlns:p14="http://schemas.microsoft.com/office/powerpoint/2010/main" val="243509005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0">
        <p:cut/>
      </p:transition>
    </mc:Choice>
    <mc:Fallback xmlns="">
      <p:transition>
        <p:cut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8" presetClass="emph" presetSubtype="0" repeatCount="indefinite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Rot by="-21600000">
                                      <p:cBhvr>
                                        <p:cTn id="6" dur="20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17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17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/>
                                        <p:tgtEl>
                                          <p:spTgt spid="1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up)">
                                      <p:cBhvr>
                                        <p:cTn id="18" dur="500"/>
                                        <p:tgtEl>
                                          <p:spTgt spid="1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3" dur="500"/>
                                        <p:tgtEl>
                                          <p:spTgt spid="1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11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1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1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5" dur="5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6" dur="5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1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2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3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5" dur="500" fill="hold"/>
                                        <p:tgtEl>
                                          <p:spTgt spid="12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6" dur="500" fill="hold"/>
                                        <p:tgtEl>
                                          <p:spTgt spid="1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" fill="hold">
                      <p:stCondLst>
                        <p:cond delay="indefinite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51" dur="500"/>
                                        <p:tgtEl>
                                          <p:spTgt spid="1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2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54" dur="500"/>
                                        <p:tgtEl>
                                          <p:spTgt spid="1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5" fill="hold">
                      <p:stCondLst>
                        <p:cond delay="indefinite"/>
                      </p:stCondLst>
                      <p:childTnLst>
                        <p:par>
                          <p:cTn id="56" fill="hold">
                            <p:stCondLst>
                              <p:cond delay="0"/>
                            </p:stCondLst>
                            <p:childTnLst>
                              <p:par>
                                <p:cTn id="57" presetID="2" presetClass="entr" presetSubtype="3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9" dur="5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0" dur="5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1" fill="hold">
                      <p:stCondLst>
                        <p:cond delay="indefinite"/>
                      </p:stCondLst>
                      <p:childTnLst>
                        <p:par>
                          <p:cTn id="62" fill="hold">
                            <p:stCondLst>
                              <p:cond delay="0"/>
                            </p:stCondLst>
                            <p:childTnLst>
                              <p:par>
                                <p:cTn id="63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65" dur="500"/>
                                        <p:tgtEl>
                                          <p:spTgt spid="15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6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68" dur="500"/>
                                        <p:tgtEl>
                                          <p:spTgt spid="14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9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1" dur="500"/>
                                        <p:tgtEl>
                                          <p:spTgt spid="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2" fill="hold">
                      <p:stCondLst>
                        <p:cond delay="indefinite"/>
                      </p:stCondLst>
                      <p:childTnLst>
                        <p:par>
                          <p:cTn id="73" fill="hold">
                            <p:stCondLst>
                              <p:cond delay="0"/>
                            </p:stCondLst>
                            <p:childTnLst>
                              <p:par>
                                <p:cTn id="74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76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7" fill="hold">
                      <p:stCondLst>
                        <p:cond delay="indefinite"/>
                      </p:stCondLst>
                      <p:childTnLst>
                        <p:par>
                          <p:cTn id="78" fill="hold">
                            <p:stCondLst>
                              <p:cond delay="0"/>
                            </p:stCondLst>
                            <p:childTnLst>
                              <p:par>
                                <p:cTn id="79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81" dur="500"/>
                                        <p:tgtEl>
                                          <p:spTgt spid="1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2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4" dur="1000"/>
                                        <p:tgtEl>
                                          <p:spTgt spid="3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5" dur="10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6" dur="10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87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9" dur="1000"/>
                                        <p:tgtEl>
                                          <p:spTgt spid="3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90" dur="10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1" dur="10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2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4" dur="1000"/>
                                        <p:tgtEl>
                                          <p:spTgt spid="3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95" dur="1000" fill="hold"/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6" dur="1000" fill="hold"/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7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9" dur="1000"/>
                                        <p:tgtEl>
                                          <p:spTgt spid="14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00" dur="1000" fill="hold"/>
                                        <p:tgtEl>
                                          <p:spTgt spid="14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1" dur="1000" fill="hold"/>
                                        <p:tgtEl>
                                          <p:spTgt spid="14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2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4" dur="1000"/>
                                        <p:tgtEl>
                                          <p:spTgt spid="4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05" dur="1000" fill="hold"/>
                                        <p:tgtEl>
                                          <p:spTgt spid="4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6" dur="1000" fill="hold"/>
                                        <p:tgtEl>
                                          <p:spTgt spid="4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76" grpId="0"/>
      <p:bldP spid="115" grpId="0"/>
      <p:bldP spid="116" grpId="0"/>
      <p:bldP spid="117" grpId="0"/>
      <p:bldP spid="2" grpId="0" animBg="1"/>
      <p:bldP spid="119" grpId="0"/>
      <p:bldP spid="127" grpId="0"/>
      <p:bldP spid="129" grpId="0"/>
      <p:bldP spid="144" grpId="0"/>
      <p:bldP spid="153" grpId="0"/>
      <p:bldP spid="26" grpId="0" animBg="1"/>
      <p:bldP spid="27" grpId="0"/>
      <p:bldP spid="48" grpId="0"/>
    </p:bldLst>
  </p:timing>
</p:sld>
</file>

<file path=ppt/slides/slide14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/>
          <p:cNvSpPr>
            <a:spLocks noGrp="1"/>
          </p:cNvSpPr>
          <p:nvPr>
            <p:ph type="ctrTitle"/>
          </p:nvPr>
        </p:nvSpPr>
        <p:spPr>
          <a:xfrm>
            <a:off x="3833190" y="41795"/>
            <a:ext cx="4525621" cy="364618"/>
          </a:xfrm>
        </p:spPr>
        <p:txBody>
          <a:bodyPr>
            <a:normAutofit fontScale="90000"/>
          </a:bodyPr>
          <a:lstStyle/>
          <a:p>
            <a:pPr algn="ctr"/>
            <a:r>
              <a:rPr lang="en-IN" sz="2600" i="1" u="sng" dirty="0"/>
              <a:t>Local Breaker Backup protection</a:t>
            </a:r>
          </a:p>
        </p:txBody>
      </p:sp>
      <p:pic>
        <p:nvPicPr>
          <p:cNvPr id="155" name="Picture 4" descr="APTRANSCO ⚡️⚡️ - Electricity Transmission Company - APTRANSCO | LinkedIn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7541" y="17768"/>
            <a:ext cx="1057360" cy="97547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cxnSp>
        <p:nvCxnSpPr>
          <p:cNvPr id="32" name="Straight Connector 31"/>
          <p:cNvCxnSpPr/>
          <p:nvPr/>
        </p:nvCxnSpPr>
        <p:spPr>
          <a:xfrm flipH="1">
            <a:off x="2441208" y="1831906"/>
            <a:ext cx="2333979" cy="0"/>
          </a:xfrm>
          <a:prstGeom prst="line">
            <a:avLst/>
          </a:prstGeom>
          <a:ln w="38100">
            <a:solidFill>
              <a:srgbClr val="FF0000"/>
            </a:solidFill>
          </a:ln>
          <a:effectLst>
            <a:glow rad="139700">
              <a:schemeClr val="accent2">
                <a:satMod val="175000"/>
                <a:alpha val="40000"/>
              </a:schemeClr>
            </a:glow>
          </a:effectLst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3" name="Title 2"/>
          <p:cNvSpPr txBox="1">
            <a:spLocks/>
          </p:cNvSpPr>
          <p:nvPr/>
        </p:nvSpPr>
        <p:spPr>
          <a:xfrm>
            <a:off x="2240600" y="1261562"/>
            <a:ext cx="2116379" cy="570344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>
            <a:lvl1pPr algn="l" defTabSz="914400" rtl="0" eaLnBrk="1" latinLnBrk="0" hangingPunct="1">
              <a:lnSpc>
                <a:spcPct val="85000"/>
              </a:lnSpc>
              <a:spcBef>
                <a:spcPct val="0"/>
              </a:spcBef>
              <a:buNone/>
              <a:defRPr sz="7200" kern="1200" spc="-50" baseline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IN" sz="2500" i="1" dirty="0">
                <a:solidFill>
                  <a:schemeClr val="accent3">
                    <a:lumMod val="20000"/>
                    <a:lumOff val="80000"/>
                  </a:schemeClr>
                </a:solidFill>
              </a:rPr>
              <a:t>F1 LBB </a:t>
            </a:r>
            <a:r>
              <a:rPr lang="en-IN" sz="2500" i="1" dirty="0" err="1">
                <a:solidFill>
                  <a:schemeClr val="accent3">
                    <a:lumMod val="20000"/>
                    <a:lumOff val="80000"/>
                  </a:schemeClr>
                </a:solidFill>
              </a:rPr>
              <a:t>Optd</a:t>
            </a:r>
            <a:endParaRPr lang="en-IN" sz="2500" i="1" dirty="0">
              <a:solidFill>
                <a:schemeClr val="accent3">
                  <a:lumMod val="20000"/>
                  <a:lumOff val="80000"/>
                </a:schemeClr>
              </a:solidFill>
            </a:endParaRPr>
          </a:p>
        </p:txBody>
      </p:sp>
      <p:sp>
        <p:nvSpPr>
          <p:cNvPr id="34" name="Rectangle 33"/>
          <p:cNvSpPr/>
          <p:nvPr/>
        </p:nvSpPr>
        <p:spPr>
          <a:xfrm>
            <a:off x="8722487" y="1602812"/>
            <a:ext cx="491836" cy="458187"/>
          </a:xfrm>
          <a:prstGeom prst="rect">
            <a:avLst/>
          </a:prstGeom>
          <a:noFill/>
          <a:ln>
            <a:solidFill>
              <a:srgbClr val="FFFF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IN"/>
          </a:p>
        </p:txBody>
      </p:sp>
      <p:sp>
        <p:nvSpPr>
          <p:cNvPr id="35" name="Title 2"/>
          <p:cNvSpPr txBox="1">
            <a:spLocks/>
          </p:cNvSpPr>
          <p:nvPr/>
        </p:nvSpPr>
        <p:spPr>
          <a:xfrm>
            <a:off x="8722487" y="1617136"/>
            <a:ext cx="606893" cy="443863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>
            <a:lvl1pPr algn="l" defTabSz="914400" rtl="0" eaLnBrk="1" latinLnBrk="0" hangingPunct="1">
              <a:lnSpc>
                <a:spcPct val="85000"/>
              </a:lnSpc>
              <a:spcBef>
                <a:spcPct val="0"/>
              </a:spcBef>
              <a:buNone/>
              <a:defRPr sz="7200" kern="1200" spc="-50" baseline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IN" sz="2500" i="1" dirty="0">
                <a:solidFill>
                  <a:schemeClr val="accent3">
                    <a:lumMod val="20000"/>
                    <a:lumOff val="80000"/>
                  </a:schemeClr>
                </a:solidFill>
              </a:rPr>
              <a:t>F1</a:t>
            </a:r>
          </a:p>
        </p:txBody>
      </p:sp>
      <p:sp>
        <p:nvSpPr>
          <p:cNvPr id="36" name="Rectangle 35"/>
          <p:cNvSpPr/>
          <p:nvPr/>
        </p:nvSpPr>
        <p:spPr>
          <a:xfrm>
            <a:off x="8722487" y="2437384"/>
            <a:ext cx="491836" cy="458187"/>
          </a:xfrm>
          <a:prstGeom prst="rect">
            <a:avLst/>
          </a:prstGeom>
          <a:noFill/>
          <a:ln>
            <a:solidFill>
              <a:srgbClr val="FFFF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IN"/>
          </a:p>
        </p:txBody>
      </p:sp>
      <p:sp>
        <p:nvSpPr>
          <p:cNvPr id="37" name="Title 2"/>
          <p:cNvSpPr txBox="1">
            <a:spLocks/>
          </p:cNvSpPr>
          <p:nvPr/>
        </p:nvSpPr>
        <p:spPr>
          <a:xfrm>
            <a:off x="8722487" y="2451708"/>
            <a:ext cx="606893" cy="443863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>
            <a:lvl1pPr algn="l" defTabSz="914400" rtl="0" eaLnBrk="1" latinLnBrk="0" hangingPunct="1">
              <a:lnSpc>
                <a:spcPct val="85000"/>
              </a:lnSpc>
              <a:spcBef>
                <a:spcPct val="0"/>
              </a:spcBef>
              <a:buNone/>
              <a:defRPr sz="7200" kern="1200" spc="-50" baseline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IN" sz="2500" i="1" dirty="0">
                <a:solidFill>
                  <a:schemeClr val="accent3">
                    <a:lumMod val="20000"/>
                    <a:lumOff val="80000"/>
                  </a:schemeClr>
                </a:solidFill>
              </a:rPr>
              <a:t>F2</a:t>
            </a:r>
          </a:p>
        </p:txBody>
      </p:sp>
      <p:sp>
        <p:nvSpPr>
          <p:cNvPr id="38" name="Rectangle 37"/>
          <p:cNvSpPr/>
          <p:nvPr/>
        </p:nvSpPr>
        <p:spPr>
          <a:xfrm>
            <a:off x="8777252" y="3257632"/>
            <a:ext cx="491836" cy="458187"/>
          </a:xfrm>
          <a:prstGeom prst="rect">
            <a:avLst/>
          </a:prstGeom>
          <a:noFill/>
          <a:ln>
            <a:solidFill>
              <a:srgbClr val="FFFF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IN"/>
          </a:p>
        </p:txBody>
      </p:sp>
      <p:sp>
        <p:nvSpPr>
          <p:cNvPr id="39" name="Title 2"/>
          <p:cNvSpPr txBox="1">
            <a:spLocks/>
          </p:cNvSpPr>
          <p:nvPr/>
        </p:nvSpPr>
        <p:spPr>
          <a:xfrm>
            <a:off x="8777252" y="3271956"/>
            <a:ext cx="606893" cy="443863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>
            <a:lvl1pPr algn="l" defTabSz="914400" rtl="0" eaLnBrk="1" latinLnBrk="0" hangingPunct="1">
              <a:lnSpc>
                <a:spcPct val="85000"/>
              </a:lnSpc>
              <a:spcBef>
                <a:spcPct val="0"/>
              </a:spcBef>
              <a:buNone/>
              <a:defRPr sz="7200" kern="1200" spc="-50" baseline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IN" sz="2500" i="1" dirty="0">
                <a:solidFill>
                  <a:schemeClr val="accent3">
                    <a:lumMod val="20000"/>
                    <a:lumOff val="80000"/>
                  </a:schemeClr>
                </a:solidFill>
              </a:rPr>
              <a:t>F3</a:t>
            </a:r>
          </a:p>
        </p:txBody>
      </p:sp>
      <p:sp>
        <p:nvSpPr>
          <p:cNvPr id="40" name="Rectangle 39"/>
          <p:cNvSpPr/>
          <p:nvPr/>
        </p:nvSpPr>
        <p:spPr>
          <a:xfrm>
            <a:off x="8777252" y="4063556"/>
            <a:ext cx="491836" cy="458187"/>
          </a:xfrm>
          <a:prstGeom prst="rect">
            <a:avLst/>
          </a:prstGeom>
          <a:noFill/>
          <a:ln>
            <a:solidFill>
              <a:srgbClr val="FFFF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IN"/>
          </a:p>
        </p:txBody>
      </p:sp>
      <p:sp>
        <p:nvSpPr>
          <p:cNvPr id="41" name="Title 2"/>
          <p:cNvSpPr txBox="1">
            <a:spLocks/>
          </p:cNvSpPr>
          <p:nvPr/>
        </p:nvSpPr>
        <p:spPr>
          <a:xfrm>
            <a:off x="8777252" y="4077880"/>
            <a:ext cx="606893" cy="443863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>
            <a:lvl1pPr algn="l" defTabSz="914400" rtl="0" eaLnBrk="1" latinLnBrk="0" hangingPunct="1">
              <a:lnSpc>
                <a:spcPct val="85000"/>
              </a:lnSpc>
              <a:spcBef>
                <a:spcPct val="0"/>
              </a:spcBef>
              <a:buNone/>
              <a:defRPr sz="7200" kern="1200" spc="-50" baseline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IN" sz="2500" i="1" dirty="0">
                <a:solidFill>
                  <a:schemeClr val="accent3">
                    <a:lumMod val="20000"/>
                    <a:lumOff val="80000"/>
                  </a:schemeClr>
                </a:solidFill>
              </a:rPr>
              <a:t>F4</a:t>
            </a:r>
          </a:p>
        </p:txBody>
      </p:sp>
      <p:cxnSp>
        <p:nvCxnSpPr>
          <p:cNvPr id="42" name="Straight Connector 41"/>
          <p:cNvCxnSpPr/>
          <p:nvPr/>
        </p:nvCxnSpPr>
        <p:spPr>
          <a:xfrm flipH="1">
            <a:off x="2441208" y="2703888"/>
            <a:ext cx="2333979" cy="0"/>
          </a:xfrm>
          <a:prstGeom prst="line">
            <a:avLst/>
          </a:prstGeom>
          <a:ln w="38100">
            <a:solidFill>
              <a:srgbClr val="FF0000"/>
            </a:solidFill>
          </a:ln>
          <a:effectLst>
            <a:glow rad="139700">
              <a:schemeClr val="accent2">
                <a:satMod val="175000"/>
                <a:alpha val="40000"/>
              </a:schemeClr>
            </a:glow>
          </a:effectLst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3" name="Title 2"/>
          <p:cNvSpPr txBox="1">
            <a:spLocks/>
          </p:cNvSpPr>
          <p:nvPr/>
        </p:nvSpPr>
        <p:spPr>
          <a:xfrm>
            <a:off x="2240600" y="2133544"/>
            <a:ext cx="2116379" cy="570344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>
            <a:lvl1pPr algn="l" defTabSz="914400" rtl="0" eaLnBrk="1" latinLnBrk="0" hangingPunct="1">
              <a:lnSpc>
                <a:spcPct val="85000"/>
              </a:lnSpc>
              <a:spcBef>
                <a:spcPct val="0"/>
              </a:spcBef>
              <a:buNone/>
              <a:defRPr sz="7200" kern="1200" spc="-50" baseline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IN" sz="2500" i="1" dirty="0">
                <a:solidFill>
                  <a:schemeClr val="accent3">
                    <a:lumMod val="20000"/>
                    <a:lumOff val="80000"/>
                  </a:schemeClr>
                </a:solidFill>
              </a:rPr>
              <a:t>F2 LBB </a:t>
            </a:r>
            <a:r>
              <a:rPr lang="en-IN" sz="2500" i="1" dirty="0" err="1">
                <a:solidFill>
                  <a:schemeClr val="accent3">
                    <a:lumMod val="20000"/>
                    <a:lumOff val="80000"/>
                  </a:schemeClr>
                </a:solidFill>
              </a:rPr>
              <a:t>Optd</a:t>
            </a:r>
            <a:endParaRPr lang="en-IN" sz="2500" i="1" dirty="0">
              <a:solidFill>
                <a:schemeClr val="accent3">
                  <a:lumMod val="20000"/>
                  <a:lumOff val="80000"/>
                </a:schemeClr>
              </a:solidFill>
            </a:endParaRPr>
          </a:p>
        </p:txBody>
      </p:sp>
      <p:cxnSp>
        <p:nvCxnSpPr>
          <p:cNvPr id="44" name="Straight Connector 43"/>
          <p:cNvCxnSpPr/>
          <p:nvPr/>
        </p:nvCxnSpPr>
        <p:spPr>
          <a:xfrm flipH="1">
            <a:off x="2441208" y="3575869"/>
            <a:ext cx="2333979" cy="0"/>
          </a:xfrm>
          <a:prstGeom prst="line">
            <a:avLst/>
          </a:prstGeom>
          <a:ln w="38100">
            <a:solidFill>
              <a:srgbClr val="FF0000"/>
            </a:solidFill>
          </a:ln>
          <a:effectLst>
            <a:glow rad="139700">
              <a:schemeClr val="accent2">
                <a:satMod val="175000"/>
                <a:alpha val="40000"/>
              </a:schemeClr>
            </a:glow>
          </a:effectLst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5" name="Title 2"/>
          <p:cNvSpPr txBox="1">
            <a:spLocks/>
          </p:cNvSpPr>
          <p:nvPr/>
        </p:nvSpPr>
        <p:spPr>
          <a:xfrm>
            <a:off x="2240600" y="3005525"/>
            <a:ext cx="2116379" cy="570344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>
            <a:lvl1pPr algn="l" defTabSz="914400" rtl="0" eaLnBrk="1" latinLnBrk="0" hangingPunct="1">
              <a:lnSpc>
                <a:spcPct val="85000"/>
              </a:lnSpc>
              <a:spcBef>
                <a:spcPct val="0"/>
              </a:spcBef>
              <a:buNone/>
              <a:defRPr sz="7200" kern="1200" spc="-50" baseline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IN" sz="2500" i="1" dirty="0">
                <a:solidFill>
                  <a:schemeClr val="accent3">
                    <a:lumMod val="20000"/>
                    <a:lumOff val="80000"/>
                  </a:schemeClr>
                </a:solidFill>
              </a:rPr>
              <a:t>F3 LBB </a:t>
            </a:r>
            <a:r>
              <a:rPr lang="en-IN" sz="2500" i="1" dirty="0" err="1">
                <a:solidFill>
                  <a:schemeClr val="accent3">
                    <a:lumMod val="20000"/>
                    <a:lumOff val="80000"/>
                  </a:schemeClr>
                </a:solidFill>
              </a:rPr>
              <a:t>Optd</a:t>
            </a:r>
            <a:endParaRPr lang="en-IN" sz="2500" i="1" dirty="0">
              <a:solidFill>
                <a:schemeClr val="accent3">
                  <a:lumMod val="20000"/>
                  <a:lumOff val="80000"/>
                </a:schemeClr>
              </a:solidFill>
            </a:endParaRPr>
          </a:p>
        </p:txBody>
      </p:sp>
      <p:cxnSp>
        <p:nvCxnSpPr>
          <p:cNvPr id="46" name="Straight Connector 45"/>
          <p:cNvCxnSpPr/>
          <p:nvPr/>
        </p:nvCxnSpPr>
        <p:spPr>
          <a:xfrm flipH="1">
            <a:off x="2441208" y="4442119"/>
            <a:ext cx="2333979" cy="0"/>
          </a:xfrm>
          <a:prstGeom prst="line">
            <a:avLst/>
          </a:prstGeom>
          <a:ln w="38100">
            <a:solidFill>
              <a:srgbClr val="FF0000"/>
            </a:solidFill>
          </a:ln>
          <a:effectLst>
            <a:glow rad="139700">
              <a:schemeClr val="accent2">
                <a:satMod val="175000"/>
                <a:alpha val="40000"/>
              </a:schemeClr>
            </a:glow>
          </a:effectLst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7" name="Title 2"/>
          <p:cNvSpPr txBox="1">
            <a:spLocks/>
          </p:cNvSpPr>
          <p:nvPr/>
        </p:nvSpPr>
        <p:spPr>
          <a:xfrm>
            <a:off x="2240600" y="3871775"/>
            <a:ext cx="2116379" cy="570344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>
            <a:lvl1pPr algn="l" defTabSz="914400" rtl="0" eaLnBrk="1" latinLnBrk="0" hangingPunct="1">
              <a:lnSpc>
                <a:spcPct val="85000"/>
              </a:lnSpc>
              <a:spcBef>
                <a:spcPct val="0"/>
              </a:spcBef>
              <a:buNone/>
              <a:defRPr sz="7200" kern="1200" spc="-50" baseline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IN" sz="2500" i="1" dirty="0">
                <a:solidFill>
                  <a:schemeClr val="accent3">
                    <a:lumMod val="20000"/>
                    <a:lumOff val="80000"/>
                  </a:schemeClr>
                </a:solidFill>
              </a:rPr>
              <a:t>F4 LBB </a:t>
            </a:r>
            <a:r>
              <a:rPr lang="en-IN" sz="2500" i="1" dirty="0" err="1">
                <a:solidFill>
                  <a:schemeClr val="accent3">
                    <a:lumMod val="20000"/>
                    <a:lumOff val="80000"/>
                  </a:schemeClr>
                </a:solidFill>
              </a:rPr>
              <a:t>Optd</a:t>
            </a:r>
            <a:endParaRPr lang="en-IN" sz="2500" i="1" dirty="0">
              <a:solidFill>
                <a:schemeClr val="accent3">
                  <a:lumMod val="20000"/>
                  <a:lumOff val="80000"/>
                </a:schemeClr>
              </a:solidFill>
            </a:endParaRPr>
          </a:p>
        </p:txBody>
      </p:sp>
      <p:cxnSp>
        <p:nvCxnSpPr>
          <p:cNvPr id="7" name="Straight Connector 6"/>
          <p:cNvCxnSpPr>
            <a:endCxn id="36" idx="1"/>
          </p:cNvCxnSpPr>
          <p:nvPr/>
        </p:nvCxnSpPr>
        <p:spPr>
          <a:xfrm>
            <a:off x="4775187" y="1831906"/>
            <a:ext cx="3947300" cy="834572"/>
          </a:xfrm>
          <a:prstGeom prst="line">
            <a:avLst/>
          </a:prstGeom>
          <a:ln w="38100">
            <a:solidFill>
              <a:srgbClr val="FFC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0" name="Straight Connector 49"/>
          <p:cNvCxnSpPr>
            <a:endCxn id="38" idx="1"/>
          </p:cNvCxnSpPr>
          <p:nvPr/>
        </p:nvCxnSpPr>
        <p:spPr>
          <a:xfrm>
            <a:off x="4751433" y="1820567"/>
            <a:ext cx="4025819" cy="1666159"/>
          </a:xfrm>
          <a:prstGeom prst="line">
            <a:avLst/>
          </a:prstGeom>
          <a:ln w="38100">
            <a:solidFill>
              <a:srgbClr val="FFC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1" name="Straight Connector 50"/>
          <p:cNvCxnSpPr>
            <a:endCxn id="40" idx="1"/>
          </p:cNvCxnSpPr>
          <p:nvPr/>
        </p:nvCxnSpPr>
        <p:spPr>
          <a:xfrm>
            <a:off x="4751433" y="1826917"/>
            <a:ext cx="4025819" cy="2465733"/>
          </a:xfrm>
          <a:prstGeom prst="line">
            <a:avLst/>
          </a:prstGeom>
          <a:ln w="38100">
            <a:solidFill>
              <a:srgbClr val="FFC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6" name="Straight Connector 55"/>
          <p:cNvCxnSpPr>
            <a:endCxn id="40" idx="1"/>
          </p:cNvCxnSpPr>
          <p:nvPr/>
        </p:nvCxnSpPr>
        <p:spPr>
          <a:xfrm>
            <a:off x="4763310" y="2709620"/>
            <a:ext cx="4013942" cy="1583030"/>
          </a:xfrm>
          <a:prstGeom prst="line">
            <a:avLst/>
          </a:prstGeom>
          <a:ln w="3810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8" name="Straight Connector 57"/>
          <p:cNvCxnSpPr>
            <a:endCxn id="38" idx="1"/>
          </p:cNvCxnSpPr>
          <p:nvPr/>
        </p:nvCxnSpPr>
        <p:spPr>
          <a:xfrm>
            <a:off x="4751433" y="2689163"/>
            <a:ext cx="4025819" cy="797563"/>
          </a:xfrm>
          <a:prstGeom prst="line">
            <a:avLst/>
          </a:prstGeom>
          <a:ln w="3810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2" name="Straight Connector 61"/>
          <p:cNvCxnSpPr>
            <a:endCxn id="34" idx="1"/>
          </p:cNvCxnSpPr>
          <p:nvPr/>
        </p:nvCxnSpPr>
        <p:spPr>
          <a:xfrm flipV="1">
            <a:off x="4787064" y="1831906"/>
            <a:ext cx="3935423" cy="866250"/>
          </a:xfrm>
          <a:prstGeom prst="line">
            <a:avLst/>
          </a:prstGeom>
          <a:ln w="3810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5" name="Straight Connector 64"/>
          <p:cNvCxnSpPr>
            <a:endCxn id="34" idx="1"/>
          </p:cNvCxnSpPr>
          <p:nvPr/>
        </p:nvCxnSpPr>
        <p:spPr>
          <a:xfrm flipV="1">
            <a:off x="4820839" y="1831906"/>
            <a:ext cx="3901648" cy="1740427"/>
          </a:xfrm>
          <a:prstGeom prst="line">
            <a:avLst/>
          </a:prstGeom>
          <a:ln w="38100">
            <a:solidFill>
              <a:srgbClr val="92D05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8" name="Straight Connector 67"/>
          <p:cNvCxnSpPr>
            <a:endCxn id="36" idx="1"/>
          </p:cNvCxnSpPr>
          <p:nvPr/>
        </p:nvCxnSpPr>
        <p:spPr>
          <a:xfrm flipV="1">
            <a:off x="4763310" y="2666478"/>
            <a:ext cx="3959177" cy="920179"/>
          </a:xfrm>
          <a:prstGeom prst="line">
            <a:avLst/>
          </a:prstGeom>
          <a:ln w="38100">
            <a:solidFill>
              <a:srgbClr val="92D05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1" name="Straight Connector 70"/>
          <p:cNvCxnSpPr>
            <a:endCxn id="40" idx="1"/>
          </p:cNvCxnSpPr>
          <p:nvPr/>
        </p:nvCxnSpPr>
        <p:spPr>
          <a:xfrm>
            <a:off x="4775187" y="3572110"/>
            <a:ext cx="4002065" cy="720540"/>
          </a:xfrm>
          <a:prstGeom prst="line">
            <a:avLst/>
          </a:prstGeom>
          <a:ln w="38100">
            <a:solidFill>
              <a:srgbClr val="92D05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4" name="Straight Connector 73"/>
          <p:cNvCxnSpPr>
            <a:endCxn id="34" idx="1"/>
          </p:cNvCxnSpPr>
          <p:nvPr/>
        </p:nvCxnSpPr>
        <p:spPr>
          <a:xfrm flipV="1">
            <a:off x="4787064" y="1831906"/>
            <a:ext cx="3935423" cy="2597683"/>
          </a:xfrm>
          <a:prstGeom prst="line">
            <a:avLst/>
          </a:prstGeom>
          <a:ln w="38100">
            <a:solidFill>
              <a:srgbClr val="0070C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7" name="Straight Connector 76"/>
          <p:cNvCxnSpPr>
            <a:endCxn id="36" idx="1"/>
          </p:cNvCxnSpPr>
          <p:nvPr/>
        </p:nvCxnSpPr>
        <p:spPr>
          <a:xfrm flipV="1">
            <a:off x="4787064" y="2666478"/>
            <a:ext cx="3935423" cy="1763111"/>
          </a:xfrm>
          <a:prstGeom prst="line">
            <a:avLst/>
          </a:prstGeom>
          <a:ln w="38100">
            <a:solidFill>
              <a:srgbClr val="0070C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0" name="Straight Connector 79"/>
          <p:cNvCxnSpPr>
            <a:endCxn id="38" idx="1"/>
          </p:cNvCxnSpPr>
          <p:nvPr/>
        </p:nvCxnSpPr>
        <p:spPr>
          <a:xfrm flipV="1">
            <a:off x="4787064" y="3486726"/>
            <a:ext cx="3990188" cy="963320"/>
          </a:xfrm>
          <a:prstGeom prst="line">
            <a:avLst/>
          </a:prstGeom>
          <a:ln w="38100">
            <a:solidFill>
              <a:srgbClr val="0070C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" name="Slide Number Placeholder 1">
            <a:extLst>
              <a:ext uri="{FF2B5EF4-FFF2-40B4-BE49-F238E27FC236}">
                <a16:creationId xmlns:a16="http://schemas.microsoft.com/office/drawing/2014/main" id="{133DA663-5DD3-79B5-5453-1A50D6C1EAB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>
            <a:normAutofit lnSpcReduction="10000"/>
          </a:bodyPr>
          <a:lstStyle/>
          <a:p>
            <a:fld id="{19C1AEB4-7037-4088-A46E-D96AF956DC0D}" type="slidenum">
              <a:rPr lang="en-IN" smtClean="0"/>
              <a:t>146</a:t>
            </a:fld>
            <a:endParaRPr lang="en-IN"/>
          </a:p>
        </p:txBody>
      </p:sp>
      <p:grpSp>
        <p:nvGrpSpPr>
          <p:cNvPr id="4" name="Group 3">
            <a:extLst>
              <a:ext uri="{FF2B5EF4-FFF2-40B4-BE49-F238E27FC236}">
                <a16:creationId xmlns:a16="http://schemas.microsoft.com/office/drawing/2014/main" id="{F5BC7586-ABE3-C8BF-6963-4CD9AA9162C8}"/>
              </a:ext>
            </a:extLst>
          </p:cNvPr>
          <p:cNvGrpSpPr/>
          <p:nvPr/>
        </p:nvGrpSpPr>
        <p:grpSpPr>
          <a:xfrm>
            <a:off x="11481757" y="74540"/>
            <a:ext cx="620304" cy="653010"/>
            <a:chOff x="8366841" y="1587144"/>
            <a:chExt cx="620304" cy="653010"/>
          </a:xfrm>
        </p:grpSpPr>
        <p:cxnSp>
          <p:nvCxnSpPr>
            <p:cNvPr id="5" name="Straight Connector 4">
              <a:extLst>
                <a:ext uri="{FF2B5EF4-FFF2-40B4-BE49-F238E27FC236}">
                  <a16:creationId xmlns:a16="http://schemas.microsoft.com/office/drawing/2014/main" id="{2BA43D6B-7614-4D0B-2792-FB52D65DC575}"/>
                </a:ext>
              </a:extLst>
            </p:cNvPr>
            <p:cNvCxnSpPr/>
            <p:nvPr/>
          </p:nvCxnSpPr>
          <p:spPr>
            <a:xfrm>
              <a:off x="8672017" y="1587144"/>
              <a:ext cx="0" cy="653010"/>
            </a:xfrm>
            <a:prstGeom prst="line">
              <a:avLst/>
            </a:prstGeom>
            <a:effectLst>
              <a:glow rad="63500">
                <a:schemeClr val="accent1">
                  <a:satMod val="175000"/>
                  <a:alpha val="40000"/>
                </a:schemeClr>
              </a:glow>
            </a:effectLst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" name="Straight Connector 5">
              <a:extLst>
                <a:ext uri="{FF2B5EF4-FFF2-40B4-BE49-F238E27FC236}">
                  <a16:creationId xmlns:a16="http://schemas.microsoft.com/office/drawing/2014/main" id="{54EE546F-7290-79D7-BEBB-2C338F93EDAE}"/>
                </a:ext>
              </a:extLst>
            </p:cNvPr>
            <p:cNvCxnSpPr/>
            <p:nvPr/>
          </p:nvCxnSpPr>
          <p:spPr>
            <a:xfrm>
              <a:off x="8366841" y="1917229"/>
              <a:ext cx="620304" cy="0"/>
            </a:xfrm>
            <a:prstGeom prst="line">
              <a:avLst/>
            </a:prstGeom>
            <a:effectLst>
              <a:glow rad="63500">
                <a:schemeClr val="accent1">
                  <a:satMod val="175000"/>
                  <a:alpha val="40000"/>
                </a:schemeClr>
              </a:glow>
            </a:effectLst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grpSp>
        <p:nvGrpSpPr>
          <p:cNvPr id="8" name="Group 7">
            <a:extLst>
              <a:ext uri="{FF2B5EF4-FFF2-40B4-BE49-F238E27FC236}">
                <a16:creationId xmlns:a16="http://schemas.microsoft.com/office/drawing/2014/main" id="{C19995BD-E7AF-DE66-529A-0CEC9298C402}"/>
              </a:ext>
            </a:extLst>
          </p:cNvPr>
          <p:cNvGrpSpPr/>
          <p:nvPr/>
        </p:nvGrpSpPr>
        <p:grpSpPr>
          <a:xfrm>
            <a:off x="11157779" y="-216759"/>
            <a:ext cx="1260000" cy="1260000"/>
            <a:chOff x="7064043" y="3066250"/>
            <a:chExt cx="1260000" cy="1260000"/>
          </a:xfrm>
        </p:grpSpPr>
        <p:sp>
          <p:nvSpPr>
            <p:cNvPr id="9" name="Oval 8">
              <a:extLst>
                <a:ext uri="{FF2B5EF4-FFF2-40B4-BE49-F238E27FC236}">
                  <a16:creationId xmlns:a16="http://schemas.microsoft.com/office/drawing/2014/main" id="{65ED9612-9B78-D6CF-BD9B-90222893AED2}"/>
                </a:ext>
              </a:extLst>
            </p:cNvPr>
            <p:cNvSpPr/>
            <p:nvPr/>
          </p:nvSpPr>
          <p:spPr>
            <a:xfrm>
              <a:off x="7064043" y="3066250"/>
              <a:ext cx="1260000" cy="1260000"/>
            </a:xfrm>
            <a:prstGeom prst="ellipse">
              <a:avLst/>
            </a:prstGeom>
            <a:noFill/>
            <a:ln>
              <a:solidFill>
                <a:schemeClr val="bg1"/>
              </a:solidFill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IN"/>
            </a:p>
          </p:txBody>
        </p:sp>
        <p:grpSp>
          <p:nvGrpSpPr>
            <p:cNvPr id="10" name="Group 9">
              <a:extLst>
                <a:ext uri="{FF2B5EF4-FFF2-40B4-BE49-F238E27FC236}">
                  <a16:creationId xmlns:a16="http://schemas.microsoft.com/office/drawing/2014/main" id="{9574C370-ECF0-9714-3E84-5DF91B694C7F}"/>
                </a:ext>
              </a:extLst>
            </p:cNvPr>
            <p:cNvGrpSpPr/>
            <p:nvPr/>
          </p:nvGrpSpPr>
          <p:grpSpPr>
            <a:xfrm>
              <a:off x="7330553" y="3336250"/>
              <a:ext cx="726980" cy="720000"/>
              <a:chOff x="9768840" y="2275840"/>
              <a:chExt cx="726980" cy="720000"/>
            </a:xfrm>
          </p:grpSpPr>
          <p:sp>
            <p:nvSpPr>
              <p:cNvPr id="11" name="Oval 10">
                <a:extLst>
                  <a:ext uri="{FF2B5EF4-FFF2-40B4-BE49-F238E27FC236}">
                    <a16:creationId xmlns:a16="http://schemas.microsoft.com/office/drawing/2014/main" id="{29D58A97-D42B-49E0-D8C0-ED7852A52141}"/>
                  </a:ext>
                </a:extLst>
              </p:cNvPr>
              <p:cNvSpPr/>
              <p:nvPr/>
            </p:nvSpPr>
            <p:spPr>
              <a:xfrm>
                <a:off x="9768840" y="2275840"/>
                <a:ext cx="720000" cy="720000"/>
              </a:xfrm>
              <a:prstGeom prst="ellipse">
                <a:avLst/>
              </a:prstGeom>
              <a:noFill/>
              <a:ln>
                <a:solidFill>
                  <a:schemeClr val="bg1"/>
                </a:solidFill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IN"/>
              </a:p>
            </p:txBody>
          </p:sp>
          <p:cxnSp>
            <p:nvCxnSpPr>
              <p:cNvPr id="12" name="Straight Arrow Connector 11">
                <a:extLst>
                  <a:ext uri="{FF2B5EF4-FFF2-40B4-BE49-F238E27FC236}">
                    <a16:creationId xmlns:a16="http://schemas.microsoft.com/office/drawing/2014/main" id="{1F166616-A21C-2689-B823-4D4928635220}"/>
                  </a:ext>
                </a:extLst>
              </p:cNvPr>
              <p:cNvCxnSpPr>
                <a:cxnSpLocks/>
              </p:cNvCxnSpPr>
              <p:nvPr/>
            </p:nvCxnSpPr>
            <p:spPr>
              <a:xfrm rot="7200000">
                <a:off x="9860407" y="2786655"/>
                <a:ext cx="360000" cy="6762"/>
              </a:xfrm>
              <a:prstGeom prst="straightConnector1">
                <a:avLst/>
              </a:prstGeom>
              <a:ln w="38100" cap="rnd">
                <a:solidFill>
                  <a:srgbClr val="FFFF00"/>
                </a:solidFill>
                <a:tailEnd type="triangle"/>
              </a:ln>
            </p:spPr>
            <p:style>
              <a:lnRef idx="2">
                <a:schemeClr val="accent3"/>
              </a:lnRef>
              <a:fillRef idx="0">
                <a:schemeClr val="accent3"/>
              </a:fillRef>
              <a:effectRef idx="1">
                <a:schemeClr val="accent3"/>
              </a:effectRef>
              <a:fontRef idx="minor">
                <a:schemeClr val="tx1"/>
              </a:fontRef>
            </p:style>
          </p:cxnSp>
          <p:cxnSp>
            <p:nvCxnSpPr>
              <p:cNvPr id="13" name="Straight Arrow Connector 12">
                <a:extLst>
                  <a:ext uri="{FF2B5EF4-FFF2-40B4-BE49-F238E27FC236}">
                    <a16:creationId xmlns:a16="http://schemas.microsoft.com/office/drawing/2014/main" id="{50E0B8AB-030C-3BAA-0EA8-3E960A0B5D61}"/>
                  </a:ext>
                </a:extLst>
              </p:cNvPr>
              <p:cNvCxnSpPr>
                <a:cxnSpLocks/>
              </p:cNvCxnSpPr>
              <p:nvPr/>
            </p:nvCxnSpPr>
            <p:spPr>
              <a:xfrm rot="14400000">
                <a:off x="9861767" y="2473195"/>
                <a:ext cx="360000" cy="6762"/>
              </a:xfrm>
              <a:prstGeom prst="straightConnector1">
                <a:avLst/>
              </a:prstGeom>
              <a:ln w="38100" cap="rnd">
                <a:solidFill>
                  <a:srgbClr val="0070C0"/>
                </a:solidFill>
                <a:tailEnd type="triangle"/>
              </a:ln>
            </p:spPr>
            <p:style>
              <a:lnRef idx="2">
                <a:schemeClr val="accent3"/>
              </a:lnRef>
              <a:fillRef idx="0">
                <a:schemeClr val="accent3"/>
              </a:fillRef>
              <a:effectRef idx="1">
                <a:schemeClr val="accent3"/>
              </a:effectRef>
              <a:fontRef idx="minor">
                <a:schemeClr val="tx1"/>
              </a:fontRef>
            </p:style>
          </p:cxnSp>
          <p:cxnSp>
            <p:nvCxnSpPr>
              <p:cNvPr id="14" name="Straight Arrow Connector 13">
                <a:extLst>
                  <a:ext uri="{FF2B5EF4-FFF2-40B4-BE49-F238E27FC236}">
                    <a16:creationId xmlns:a16="http://schemas.microsoft.com/office/drawing/2014/main" id="{7C9E407E-011B-0FA6-8288-1FE1752E989D}"/>
                  </a:ext>
                </a:extLst>
              </p:cNvPr>
              <p:cNvCxnSpPr/>
              <p:nvPr/>
            </p:nvCxnSpPr>
            <p:spPr>
              <a:xfrm>
                <a:off x="10135820" y="2629924"/>
                <a:ext cx="360000" cy="6762"/>
              </a:xfrm>
              <a:prstGeom prst="straightConnector1">
                <a:avLst/>
              </a:prstGeom>
              <a:ln w="38100" cap="rnd">
                <a:solidFill>
                  <a:srgbClr val="FF0000"/>
                </a:solidFill>
                <a:tailEnd type="triangle"/>
              </a:ln>
            </p:spPr>
            <p:style>
              <a:lnRef idx="2">
                <a:schemeClr val="accent3"/>
              </a:lnRef>
              <a:fillRef idx="0">
                <a:schemeClr val="accent3"/>
              </a:fillRef>
              <a:effectRef idx="1">
                <a:schemeClr val="accent3"/>
              </a:effectRef>
              <a:fontRef idx="minor">
                <a:schemeClr val="tx1"/>
              </a:fontRef>
            </p:style>
          </p:cxnSp>
        </p:grpSp>
      </p:grpSp>
      <p:sp>
        <p:nvSpPr>
          <p:cNvPr id="15" name="Rectangle 14">
            <a:extLst>
              <a:ext uri="{FF2B5EF4-FFF2-40B4-BE49-F238E27FC236}">
                <a16:creationId xmlns:a16="http://schemas.microsoft.com/office/drawing/2014/main" id="{3475B6F5-22AF-9F0C-4543-EC0DAF671384}"/>
              </a:ext>
            </a:extLst>
          </p:cNvPr>
          <p:cNvSpPr/>
          <p:nvPr/>
        </p:nvSpPr>
        <p:spPr>
          <a:xfrm>
            <a:off x="11033567" y="-86686"/>
            <a:ext cx="513657" cy="405484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2000" b="0" cap="none" spc="0" dirty="0">
                <a:ln w="0"/>
                <a:solidFill>
                  <a:srgbClr val="92D050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120</a:t>
            </a:r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1571E140-2FB0-958B-C2A1-BB2C8BB5D8C1}"/>
              </a:ext>
            </a:extLst>
          </p:cNvPr>
          <p:cNvSpPr/>
          <p:nvPr/>
        </p:nvSpPr>
        <p:spPr>
          <a:xfrm>
            <a:off x="11077769" y="566219"/>
            <a:ext cx="513657" cy="405484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2000" b="0" cap="none" spc="0" dirty="0">
                <a:ln w="0"/>
                <a:solidFill>
                  <a:srgbClr val="92D050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240</a:t>
            </a:r>
          </a:p>
        </p:txBody>
      </p:sp>
    </p:spTree>
    <p:extLst>
      <p:ext uri="{BB962C8B-B14F-4D97-AF65-F5344CB8AC3E}">
        <p14:creationId xmlns:p14="http://schemas.microsoft.com/office/powerpoint/2010/main" val="313419746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0">
        <p:cut/>
      </p:transition>
    </mc:Choice>
    <mc:Fallback xmlns="">
      <p:transition>
        <p:cut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8" presetClass="emph" presetSubtype="0" repeatCount="indefinite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Rot by="-21600000">
                                      <p:cBhvr>
                                        <p:cTn id="6" dur="20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4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4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1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4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4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5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4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4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4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4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3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5" dur="500" fill="hold"/>
                                        <p:tgtEl>
                                          <p:spTgt spid="4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6" dur="500" fill="hold"/>
                                        <p:tgtEl>
                                          <p:spTgt spid="4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7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9" dur="500" fill="hold"/>
                                        <p:tgtEl>
                                          <p:spTgt spid="4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0" dur="500" fill="hold"/>
                                        <p:tgtEl>
                                          <p:spTgt spid="4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" fill="hold">
                      <p:stCondLst>
                        <p:cond delay="indefinite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5" dur="500"/>
                                        <p:tgtEl>
                                          <p:spTgt spid="3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6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8" dur="500"/>
                                        <p:tgtEl>
                                          <p:spTgt spid="3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9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51" dur="500"/>
                                        <p:tgtEl>
                                          <p:spTgt spid="3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2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54" dur="500"/>
                                        <p:tgtEl>
                                          <p:spTgt spid="3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5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57" dur="500"/>
                                        <p:tgtEl>
                                          <p:spTgt spid="3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8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60" dur="500"/>
                                        <p:tgtEl>
                                          <p:spTgt spid="3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1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63" dur="500"/>
                                        <p:tgtEl>
                                          <p:spTgt spid="4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4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66" dur="500"/>
                                        <p:tgtEl>
                                          <p:spTgt spid="4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7" fill="hold">
                      <p:stCondLst>
                        <p:cond delay="indefinite"/>
                      </p:stCondLst>
                      <p:childTnLst>
                        <p:par>
                          <p:cTn id="68" fill="hold">
                            <p:stCondLst>
                              <p:cond delay="0"/>
                            </p:stCondLst>
                            <p:childTnLst>
                              <p:par>
                                <p:cTn id="69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1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2" fill="hold">
                      <p:stCondLst>
                        <p:cond delay="indefinite"/>
                      </p:stCondLst>
                      <p:childTnLst>
                        <p:par>
                          <p:cTn id="73" fill="hold">
                            <p:stCondLst>
                              <p:cond delay="0"/>
                            </p:stCondLst>
                            <p:childTnLst>
                              <p:par>
                                <p:cTn id="74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6" dur="500"/>
                                        <p:tgtEl>
                                          <p:spTgt spid="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7" fill="hold">
                      <p:stCondLst>
                        <p:cond delay="indefinite"/>
                      </p:stCondLst>
                      <p:childTnLst>
                        <p:par>
                          <p:cTn id="78" fill="hold">
                            <p:stCondLst>
                              <p:cond delay="0"/>
                            </p:stCondLst>
                            <p:childTnLst>
                              <p:par>
                                <p:cTn id="7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1" dur="1000"/>
                                        <p:tgtEl>
                                          <p:spTgt spid="5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2" dur="1000" fill="hold"/>
                                        <p:tgtEl>
                                          <p:spTgt spid="5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3" dur="1000" fill="hold"/>
                                        <p:tgtEl>
                                          <p:spTgt spid="5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4" fill="hold">
                      <p:stCondLst>
                        <p:cond delay="indefinite"/>
                      </p:stCondLst>
                      <p:childTnLst>
                        <p:par>
                          <p:cTn id="85" fill="hold">
                            <p:stCondLst>
                              <p:cond delay="0"/>
                            </p:stCondLst>
                            <p:childTnLst>
                              <p:par>
                                <p:cTn id="86" presetID="6" presetClass="exit" presetSubtype="3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87" dur="2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88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89" presetID="6" presetClass="exit" presetSubtype="32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90" dur="2000"/>
                                        <p:tgtEl>
                                          <p:spTgt spid="5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91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2" presetID="6" presetClass="exit" presetSubtype="32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93" dur="2000"/>
                                        <p:tgtEl>
                                          <p:spTgt spid="5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94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5" fill="hold">
                      <p:stCondLst>
                        <p:cond delay="indefinite"/>
                      </p:stCondLst>
                      <p:childTnLst>
                        <p:par>
                          <p:cTn id="96" fill="hold">
                            <p:stCondLst>
                              <p:cond delay="0"/>
                            </p:stCondLst>
                            <p:childTnLst>
                              <p:par>
                                <p:cTn id="9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99" dur="500" fill="hold"/>
                                        <p:tgtEl>
                                          <p:spTgt spid="6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00" dur="500" fill="hold"/>
                                        <p:tgtEl>
                                          <p:spTgt spid="6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1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03" dur="500" fill="hold"/>
                                        <p:tgtEl>
                                          <p:spTgt spid="5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04" dur="500" fill="hold"/>
                                        <p:tgtEl>
                                          <p:spTgt spid="5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5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07" dur="500" fill="hold"/>
                                        <p:tgtEl>
                                          <p:spTgt spid="5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08" dur="500" fill="hold"/>
                                        <p:tgtEl>
                                          <p:spTgt spid="5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9" fill="hold">
                      <p:stCondLst>
                        <p:cond delay="indefinite"/>
                      </p:stCondLst>
                      <p:childTnLst>
                        <p:par>
                          <p:cTn id="110" fill="hold">
                            <p:stCondLst>
                              <p:cond delay="0"/>
                            </p:stCondLst>
                            <p:childTnLst>
                              <p:par>
                                <p:cTn id="111" presetID="45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12" dur="2000"/>
                                        <p:tgtEl>
                                          <p:spTgt spid="6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13" dur="2000"/>
                                        <p:tgtEl>
                                          <p:spTgt spid="6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1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1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20000">
                                          <p:val>
                                            <p:fltVal val="0"/>
                                          </p:val>
                                        </p:tav>
                                        <p:tav tm="25000">
                                          <p:val>
                                            <p:strVal val="-0.38*ppt_w"/>
                                          </p:val>
                                        </p:tav>
                                        <p:tav tm="30000">
                                          <p:val>
                                            <p:strVal val="-0.71*ppt_w"/>
                                          </p:val>
                                        </p:tav>
                                        <p:tav tm="35000">
                                          <p:val>
                                            <p:strVal val="-0.92*ppt_w"/>
                                          </p:val>
                                        </p:tav>
                                        <p:tav tm="40000">
                                          <p:val>
                                            <p:strVal val="-ppt_w"/>
                                          </p:val>
                                        </p:tav>
                                        <p:tav tm="45000">
                                          <p:val>
                                            <p:strVal val="-0.92*ppt_w"/>
                                          </p:val>
                                        </p:tav>
                                        <p:tav tm="50000">
                                          <p:val>
                                            <p:strVal val="-0.71*ppt_w"/>
                                          </p:val>
                                        </p:tav>
                                        <p:tav tm="55000">
                                          <p:val>
                                            <p:strVal val="-0.38*ppt_w"/>
                                          </p:val>
                                        </p:tav>
                                        <p:tav tm="60000">
                                          <p:val>
                                            <p:fltVal val="0"/>
                                          </p:val>
                                        </p:tav>
                                        <p:tav tm="6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7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7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80000">
                                          <p:val>
                                            <p:strVal val="ppt_w"/>
                                          </p:val>
                                        </p:tav>
                                        <p:tav tm="8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9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9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4" dur="2000"/>
                                        <p:tgtEl>
                                          <p:spTgt spid="6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strVal val="ppt_h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15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6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6" presetID="45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17" dur="2000"/>
                                        <p:tgtEl>
                                          <p:spTgt spid="5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18" dur="2000"/>
                                        <p:tgtEl>
                                          <p:spTgt spid="5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1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1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20000">
                                          <p:val>
                                            <p:fltVal val="0"/>
                                          </p:val>
                                        </p:tav>
                                        <p:tav tm="25000">
                                          <p:val>
                                            <p:strVal val="-0.38*ppt_w"/>
                                          </p:val>
                                        </p:tav>
                                        <p:tav tm="30000">
                                          <p:val>
                                            <p:strVal val="-0.71*ppt_w"/>
                                          </p:val>
                                        </p:tav>
                                        <p:tav tm="35000">
                                          <p:val>
                                            <p:strVal val="-0.92*ppt_w"/>
                                          </p:val>
                                        </p:tav>
                                        <p:tav tm="40000">
                                          <p:val>
                                            <p:strVal val="-ppt_w"/>
                                          </p:val>
                                        </p:tav>
                                        <p:tav tm="45000">
                                          <p:val>
                                            <p:strVal val="-0.92*ppt_w"/>
                                          </p:val>
                                        </p:tav>
                                        <p:tav tm="50000">
                                          <p:val>
                                            <p:strVal val="-0.71*ppt_w"/>
                                          </p:val>
                                        </p:tav>
                                        <p:tav tm="55000">
                                          <p:val>
                                            <p:strVal val="-0.38*ppt_w"/>
                                          </p:val>
                                        </p:tav>
                                        <p:tav tm="60000">
                                          <p:val>
                                            <p:fltVal val="0"/>
                                          </p:val>
                                        </p:tav>
                                        <p:tav tm="6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7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7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80000">
                                          <p:val>
                                            <p:strVal val="ppt_w"/>
                                          </p:val>
                                        </p:tav>
                                        <p:tav tm="8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9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9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9" dur="2000"/>
                                        <p:tgtEl>
                                          <p:spTgt spid="5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strVal val="ppt_h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20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5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21" presetID="45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22" dur="2000"/>
                                        <p:tgtEl>
                                          <p:spTgt spid="5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23" dur="2000"/>
                                        <p:tgtEl>
                                          <p:spTgt spid="5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1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1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20000">
                                          <p:val>
                                            <p:fltVal val="0"/>
                                          </p:val>
                                        </p:tav>
                                        <p:tav tm="25000">
                                          <p:val>
                                            <p:strVal val="-0.38*ppt_w"/>
                                          </p:val>
                                        </p:tav>
                                        <p:tav tm="30000">
                                          <p:val>
                                            <p:strVal val="-0.71*ppt_w"/>
                                          </p:val>
                                        </p:tav>
                                        <p:tav tm="35000">
                                          <p:val>
                                            <p:strVal val="-0.92*ppt_w"/>
                                          </p:val>
                                        </p:tav>
                                        <p:tav tm="40000">
                                          <p:val>
                                            <p:strVal val="-ppt_w"/>
                                          </p:val>
                                        </p:tav>
                                        <p:tav tm="45000">
                                          <p:val>
                                            <p:strVal val="-0.92*ppt_w"/>
                                          </p:val>
                                        </p:tav>
                                        <p:tav tm="50000">
                                          <p:val>
                                            <p:strVal val="-0.71*ppt_w"/>
                                          </p:val>
                                        </p:tav>
                                        <p:tav tm="55000">
                                          <p:val>
                                            <p:strVal val="-0.38*ppt_w"/>
                                          </p:val>
                                        </p:tav>
                                        <p:tav tm="60000">
                                          <p:val>
                                            <p:fltVal val="0"/>
                                          </p:val>
                                        </p:tav>
                                        <p:tav tm="6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7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7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80000">
                                          <p:val>
                                            <p:strVal val="ppt_w"/>
                                          </p:val>
                                        </p:tav>
                                        <p:tav tm="8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9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9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4" dur="2000"/>
                                        <p:tgtEl>
                                          <p:spTgt spid="5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strVal val="ppt_h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25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5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6" fill="hold">
                      <p:stCondLst>
                        <p:cond delay="indefinite"/>
                      </p:stCondLst>
                      <p:childTnLst>
                        <p:par>
                          <p:cTn id="127" fill="hold">
                            <p:stCondLst>
                              <p:cond delay="0"/>
                            </p:stCondLst>
                            <p:childTnLst>
                              <p:par>
                                <p:cTn id="128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30" dur="500"/>
                                        <p:tgtEl>
                                          <p:spTgt spid="7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1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33" dur="500"/>
                                        <p:tgtEl>
                                          <p:spTgt spid="6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4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36" dur="500"/>
                                        <p:tgtEl>
                                          <p:spTgt spid="6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7" fill="hold">
                      <p:stCondLst>
                        <p:cond delay="indefinite"/>
                      </p:stCondLst>
                      <p:childTnLst>
                        <p:par>
                          <p:cTn id="138" fill="hold">
                            <p:stCondLst>
                              <p:cond delay="0"/>
                            </p:stCondLst>
                            <p:childTnLst>
                              <p:par>
                                <p:cTn id="139" presetID="14" presetClass="exit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randombar(horizontal)">
                                      <p:cBhvr>
                                        <p:cTn id="140" dur="500"/>
                                        <p:tgtEl>
                                          <p:spTgt spid="7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4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7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42" presetID="14" presetClass="exit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randombar(horizontal)">
                                      <p:cBhvr>
                                        <p:cTn id="143" dur="500"/>
                                        <p:tgtEl>
                                          <p:spTgt spid="6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4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6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45" presetID="14" presetClass="exit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randombar(horizontal)">
                                      <p:cBhvr>
                                        <p:cTn id="146" dur="500"/>
                                        <p:tgtEl>
                                          <p:spTgt spid="6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4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6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8" fill="hold">
                      <p:stCondLst>
                        <p:cond delay="indefinite"/>
                      </p:stCondLst>
                      <p:childTnLst>
                        <p:par>
                          <p:cTn id="149" fill="hold">
                            <p:stCondLst>
                              <p:cond delay="0"/>
                            </p:stCondLst>
                            <p:childTnLst>
                              <p:par>
                                <p:cTn id="150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52" dur="2000"/>
                                        <p:tgtEl>
                                          <p:spTgt spid="7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53" presetID="6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55" dur="2000"/>
                                        <p:tgtEl>
                                          <p:spTgt spid="7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56" presetID="6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58" dur="2000"/>
                                        <p:tgtEl>
                                          <p:spTgt spid="8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9" fill="hold">
                      <p:stCondLst>
                        <p:cond delay="indefinite"/>
                      </p:stCondLst>
                      <p:childTnLst>
                        <p:par>
                          <p:cTn id="160" fill="hold">
                            <p:stCondLst>
                              <p:cond delay="0"/>
                            </p:stCondLst>
                            <p:childTnLst>
                              <p:par>
                                <p:cTn id="161" presetID="6" presetClass="exit" presetSubtype="3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162" dur="2000"/>
                                        <p:tgtEl>
                                          <p:spTgt spid="7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63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7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64" presetID="6" presetClass="exit" presetSubtype="32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165" dur="2000"/>
                                        <p:tgtEl>
                                          <p:spTgt spid="7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66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67" presetID="6" presetClass="exit" presetSubtype="32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168" dur="2000"/>
                                        <p:tgtEl>
                                          <p:spTgt spid="8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69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8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0" fill="hold">
                      <p:stCondLst>
                        <p:cond delay="indefinite"/>
                      </p:stCondLst>
                      <p:childTnLst>
                        <p:par>
                          <p:cTn id="171" fill="hold">
                            <p:stCondLst>
                              <p:cond delay="0"/>
                            </p:stCondLst>
                            <p:childTnLst>
                              <p:par>
                                <p:cTn id="172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74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75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6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7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8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9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80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81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82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83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84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85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86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87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  <p:par>
                                <p:cTn id="188" presetID="26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90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91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2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3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5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4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5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5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5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96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50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97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5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8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50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99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5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00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50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201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5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02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50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03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50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  <p:par>
                                <p:cTn id="204" presetID="26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06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7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8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9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5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0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5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1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5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212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51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213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51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14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51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215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51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16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51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217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51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18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51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19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51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  <p:par>
                                <p:cTn id="220" presetID="26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22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3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4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5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6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6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6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7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6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228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62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229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6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30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62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231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6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32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62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233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6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34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62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35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62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  <p:par>
                                <p:cTn id="236" presetID="26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38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39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0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1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5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2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5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3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5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244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58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245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5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46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58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247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5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48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58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249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5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50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58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51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58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  <p:par>
                                <p:cTn id="252" presetID="26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54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55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6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7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5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8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5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9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5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260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56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261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5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62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56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263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5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64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56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265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5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66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56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67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56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  <p:par>
                                <p:cTn id="268" presetID="26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70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71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2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3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7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4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7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5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7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276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71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277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71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78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71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279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71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80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71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281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71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82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71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83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71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  <p:par>
                                <p:cTn id="284" presetID="26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86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87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8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9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6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0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6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1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6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292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68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293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6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94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68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295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6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96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68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297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6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98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68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99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68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  <p:par>
                                <p:cTn id="300" presetID="26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02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03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4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5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6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6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6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7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6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308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65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309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6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10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65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311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6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12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65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313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6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14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65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315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65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  <p:par>
                                <p:cTn id="316" presetID="26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18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19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0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1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7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2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7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3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7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324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77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325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7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26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77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327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7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28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77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329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7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30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77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331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77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  <p:par>
                                <p:cTn id="332" presetID="26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34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35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6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7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7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8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7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9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7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340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74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341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7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42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74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343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7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44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74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345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7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46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74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347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74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  <p:par>
                                <p:cTn id="348" presetID="26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50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51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2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3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8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4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8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5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8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356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80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357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8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58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80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359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8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60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80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361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8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62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80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363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80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3" grpId="0"/>
      <p:bldP spid="34" grpId="0" animBg="1"/>
      <p:bldP spid="35" grpId="0"/>
      <p:bldP spid="36" grpId="0" animBg="1"/>
      <p:bldP spid="37" grpId="0"/>
      <p:bldP spid="38" grpId="0" animBg="1"/>
      <p:bldP spid="39" grpId="0"/>
      <p:bldP spid="40" grpId="0" animBg="1"/>
      <p:bldP spid="41" grpId="0"/>
      <p:bldP spid="43" grpId="0"/>
      <p:bldP spid="45" grpId="0"/>
      <p:bldP spid="47" grpId="0"/>
    </p:bldLst>
  </p:timing>
</p:sld>
</file>

<file path=ppt/slides/slide14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/>
          <p:cNvSpPr>
            <a:spLocks noGrp="1"/>
          </p:cNvSpPr>
          <p:nvPr>
            <p:ph type="ctrTitle"/>
          </p:nvPr>
        </p:nvSpPr>
        <p:spPr>
          <a:xfrm>
            <a:off x="3833166" y="41795"/>
            <a:ext cx="4525621" cy="364618"/>
          </a:xfrm>
        </p:spPr>
        <p:txBody>
          <a:bodyPr>
            <a:normAutofit fontScale="90000"/>
          </a:bodyPr>
          <a:lstStyle/>
          <a:p>
            <a:pPr algn="ctr"/>
            <a:r>
              <a:rPr lang="en-IN" sz="2600" i="1" u="sng" dirty="0"/>
              <a:t>Local Breaker Backup protection</a:t>
            </a:r>
          </a:p>
        </p:txBody>
      </p:sp>
      <p:sp>
        <p:nvSpPr>
          <p:cNvPr id="228" name="Title 2"/>
          <p:cNvSpPr txBox="1">
            <a:spLocks/>
          </p:cNvSpPr>
          <p:nvPr/>
        </p:nvSpPr>
        <p:spPr>
          <a:xfrm>
            <a:off x="3095925" y="490674"/>
            <a:ext cx="903415" cy="252900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>
            <a:lvl1pPr algn="l" defTabSz="914400" rtl="0" eaLnBrk="1" latinLnBrk="0" hangingPunct="1">
              <a:lnSpc>
                <a:spcPct val="85000"/>
              </a:lnSpc>
              <a:spcBef>
                <a:spcPct val="0"/>
              </a:spcBef>
              <a:buNone/>
              <a:defRPr sz="7200" kern="1200" spc="-50" baseline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IN" sz="1600" i="1" dirty="0">
                <a:solidFill>
                  <a:srgbClr val="FFFF00"/>
                </a:solidFill>
              </a:rPr>
              <a:t>87 R - A</a:t>
            </a:r>
          </a:p>
        </p:txBody>
      </p:sp>
      <p:sp>
        <p:nvSpPr>
          <p:cNvPr id="243" name="Rectangle 242"/>
          <p:cNvSpPr/>
          <p:nvPr/>
        </p:nvSpPr>
        <p:spPr>
          <a:xfrm>
            <a:off x="6517840" y="1719158"/>
            <a:ext cx="1116888" cy="339503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en-US" sz="2000" dirty="0">
                <a:ln w="0"/>
                <a:solidFill>
                  <a:srgbClr val="FFFF00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1-89A</a:t>
            </a:r>
            <a:endParaRPr lang="en-US" sz="2000" b="0" cap="none" spc="0" dirty="0">
              <a:ln w="0"/>
              <a:solidFill>
                <a:srgbClr val="FFFF00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</a:endParaRPr>
          </a:p>
        </p:txBody>
      </p:sp>
      <p:sp>
        <p:nvSpPr>
          <p:cNvPr id="176" name="Title 2"/>
          <p:cNvSpPr txBox="1">
            <a:spLocks/>
          </p:cNvSpPr>
          <p:nvPr/>
        </p:nvSpPr>
        <p:spPr>
          <a:xfrm>
            <a:off x="2485308" y="333604"/>
            <a:ext cx="932383" cy="483951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>
            <a:lvl1pPr algn="l" defTabSz="914400" rtl="0" eaLnBrk="1" latinLnBrk="0" hangingPunct="1">
              <a:lnSpc>
                <a:spcPct val="85000"/>
              </a:lnSpc>
              <a:spcBef>
                <a:spcPct val="0"/>
              </a:spcBef>
              <a:buNone/>
              <a:defRPr sz="7200" kern="1200" spc="-50" baseline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IN" sz="1600" i="1" dirty="0"/>
              <a:t>+ 220 V DC</a:t>
            </a:r>
          </a:p>
        </p:txBody>
      </p:sp>
      <p:grpSp>
        <p:nvGrpSpPr>
          <p:cNvPr id="130" name="Group 129"/>
          <p:cNvGrpSpPr/>
          <p:nvPr/>
        </p:nvGrpSpPr>
        <p:grpSpPr>
          <a:xfrm>
            <a:off x="6449156" y="2093223"/>
            <a:ext cx="1309494" cy="11581"/>
            <a:chOff x="1285161" y="3455156"/>
            <a:chExt cx="1309494" cy="13648"/>
          </a:xfrm>
          <a:noFill/>
          <a:effectLst/>
        </p:grpSpPr>
        <p:cxnSp>
          <p:nvCxnSpPr>
            <p:cNvPr id="131" name="Straight Connector 130"/>
            <p:cNvCxnSpPr/>
            <p:nvPr/>
          </p:nvCxnSpPr>
          <p:spPr>
            <a:xfrm>
              <a:off x="1285161" y="3455156"/>
              <a:ext cx="529299" cy="0"/>
            </a:xfrm>
            <a:prstGeom prst="line">
              <a:avLst/>
            </a:prstGeom>
            <a:grpFill/>
            <a:ln>
              <a:solidFill>
                <a:srgbClr val="FFC00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32" name="Straight Connector 131"/>
            <p:cNvCxnSpPr/>
            <p:nvPr/>
          </p:nvCxnSpPr>
          <p:spPr>
            <a:xfrm flipH="1">
              <a:off x="1608512" y="3468804"/>
              <a:ext cx="578726" cy="0"/>
            </a:xfrm>
            <a:prstGeom prst="line">
              <a:avLst/>
            </a:prstGeom>
            <a:grpFill/>
            <a:ln w="38100">
              <a:solidFill>
                <a:srgbClr val="92D050"/>
              </a:solidFill>
            </a:ln>
            <a:effectLst>
              <a:glow rad="139700">
                <a:schemeClr val="accent4">
                  <a:satMod val="175000"/>
                  <a:alpha val="40000"/>
                </a:schemeClr>
              </a:glow>
            </a:effectLst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33" name="Straight Connector 132"/>
            <p:cNvCxnSpPr/>
            <p:nvPr/>
          </p:nvCxnSpPr>
          <p:spPr>
            <a:xfrm>
              <a:off x="2065356" y="3457431"/>
              <a:ext cx="529299" cy="0"/>
            </a:xfrm>
            <a:prstGeom prst="line">
              <a:avLst/>
            </a:prstGeom>
            <a:grpFill/>
            <a:ln>
              <a:solidFill>
                <a:srgbClr val="FFC00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cxnSp>
        <p:nvCxnSpPr>
          <p:cNvPr id="135" name="Straight Connector 134"/>
          <p:cNvCxnSpPr/>
          <p:nvPr/>
        </p:nvCxnSpPr>
        <p:spPr>
          <a:xfrm>
            <a:off x="6467932" y="2377522"/>
            <a:ext cx="529299" cy="0"/>
          </a:xfrm>
          <a:prstGeom prst="line">
            <a:avLst/>
          </a:prstGeom>
          <a:noFill/>
          <a:ln>
            <a:solidFill>
              <a:srgbClr val="FFC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6" name="Straight Connector 135"/>
          <p:cNvCxnSpPr/>
          <p:nvPr/>
        </p:nvCxnSpPr>
        <p:spPr>
          <a:xfrm flipH="1" flipV="1">
            <a:off x="6923381" y="2210361"/>
            <a:ext cx="473920" cy="178742"/>
          </a:xfrm>
          <a:prstGeom prst="line">
            <a:avLst/>
          </a:prstGeom>
          <a:noFill/>
          <a:ln w="38100">
            <a:solidFill>
              <a:srgbClr val="92D050"/>
            </a:solidFill>
          </a:ln>
          <a:effectLst>
            <a:glow rad="139700">
              <a:schemeClr val="accent4">
                <a:satMod val="175000"/>
                <a:alpha val="40000"/>
              </a:schemeClr>
            </a:glow>
          </a:effectLst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7" name="Straight Connector 136"/>
          <p:cNvCxnSpPr/>
          <p:nvPr/>
        </p:nvCxnSpPr>
        <p:spPr>
          <a:xfrm>
            <a:off x="7275419" y="2379452"/>
            <a:ext cx="529299" cy="0"/>
          </a:xfrm>
          <a:prstGeom prst="line">
            <a:avLst/>
          </a:prstGeom>
          <a:noFill/>
          <a:ln>
            <a:solidFill>
              <a:srgbClr val="FFC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Straight Connector 7"/>
          <p:cNvCxnSpPr/>
          <p:nvPr/>
        </p:nvCxnSpPr>
        <p:spPr>
          <a:xfrm flipV="1">
            <a:off x="4260994" y="2087902"/>
            <a:ext cx="2235366" cy="5292"/>
          </a:xfrm>
          <a:prstGeom prst="line">
            <a:avLst/>
          </a:prstGeom>
          <a:ln w="38100">
            <a:solidFill>
              <a:srgbClr val="FFFF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1" name="Straight Connector 20"/>
          <p:cNvCxnSpPr/>
          <p:nvPr/>
        </p:nvCxnSpPr>
        <p:spPr>
          <a:xfrm>
            <a:off x="7750126" y="2096321"/>
            <a:ext cx="771077" cy="0"/>
          </a:xfrm>
          <a:prstGeom prst="line">
            <a:avLst/>
          </a:prstGeom>
          <a:ln w="38100">
            <a:solidFill>
              <a:srgbClr val="FFFF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52" name="Straight Connector 151"/>
          <p:cNvCxnSpPr/>
          <p:nvPr/>
        </p:nvCxnSpPr>
        <p:spPr>
          <a:xfrm flipV="1">
            <a:off x="7697808" y="2365532"/>
            <a:ext cx="1405275" cy="10652"/>
          </a:xfrm>
          <a:prstGeom prst="line">
            <a:avLst/>
          </a:prstGeom>
          <a:ln w="38100">
            <a:solidFill>
              <a:srgbClr val="FFFF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4" name="Straight Connector 133"/>
          <p:cNvCxnSpPr/>
          <p:nvPr/>
        </p:nvCxnSpPr>
        <p:spPr>
          <a:xfrm>
            <a:off x="2954496" y="871259"/>
            <a:ext cx="529299" cy="0"/>
          </a:xfrm>
          <a:prstGeom prst="line">
            <a:avLst/>
          </a:prstGeom>
          <a:noFill/>
          <a:ln>
            <a:solidFill>
              <a:srgbClr val="FFC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8" name="Straight Connector 137"/>
          <p:cNvCxnSpPr/>
          <p:nvPr/>
        </p:nvCxnSpPr>
        <p:spPr>
          <a:xfrm flipH="1" flipV="1">
            <a:off x="3388762" y="743574"/>
            <a:ext cx="467811" cy="139266"/>
          </a:xfrm>
          <a:prstGeom prst="line">
            <a:avLst/>
          </a:prstGeom>
          <a:noFill/>
          <a:ln w="38100">
            <a:solidFill>
              <a:srgbClr val="92D050"/>
            </a:solidFill>
          </a:ln>
          <a:effectLst>
            <a:glow rad="139700">
              <a:schemeClr val="accent4">
                <a:satMod val="175000"/>
                <a:alpha val="40000"/>
              </a:schemeClr>
            </a:glow>
          </a:effectLst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9" name="Straight Connector 138"/>
          <p:cNvCxnSpPr/>
          <p:nvPr/>
        </p:nvCxnSpPr>
        <p:spPr>
          <a:xfrm>
            <a:off x="3734691" y="873189"/>
            <a:ext cx="529299" cy="0"/>
          </a:xfrm>
          <a:prstGeom prst="line">
            <a:avLst/>
          </a:prstGeom>
          <a:noFill/>
          <a:ln>
            <a:solidFill>
              <a:srgbClr val="FFC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40" name="Title 2"/>
          <p:cNvSpPr txBox="1">
            <a:spLocks/>
          </p:cNvSpPr>
          <p:nvPr/>
        </p:nvSpPr>
        <p:spPr>
          <a:xfrm>
            <a:off x="3103602" y="978987"/>
            <a:ext cx="903415" cy="252900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>
            <a:lvl1pPr algn="l" defTabSz="914400" rtl="0" eaLnBrk="1" latinLnBrk="0" hangingPunct="1">
              <a:lnSpc>
                <a:spcPct val="85000"/>
              </a:lnSpc>
              <a:spcBef>
                <a:spcPct val="0"/>
              </a:spcBef>
              <a:buNone/>
              <a:defRPr sz="7200" kern="1200" spc="-50" baseline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IN" sz="1600" i="1" dirty="0">
                <a:solidFill>
                  <a:srgbClr val="FFFF00"/>
                </a:solidFill>
              </a:rPr>
              <a:t>87 Y - A</a:t>
            </a:r>
          </a:p>
        </p:txBody>
      </p:sp>
      <p:cxnSp>
        <p:nvCxnSpPr>
          <p:cNvPr id="146" name="Straight Connector 145"/>
          <p:cNvCxnSpPr/>
          <p:nvPr/>
        </p:nvCxnSpPr>
        <p:spPr>
          <a:xfrm>
            <a:off x="2962173" y="1359572"/>
            <a:ext cx="529299" cy="0"/>
          </a:xfrm>
          <a:prstGeom prst="line">
            <a:avLst/>
          </a:prstGeom>
          <a:noFill/>
          <a:ln>
            <a:solidFill>
              <a:srgbClr val="FFC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47" name="Straight Connector 146"/>
          <p:cNvCxnSpPr/>
          <p:nvPr/>
        </p:nvCxnSpPr>
        <p:spPr>
          <a:xfrm flipH="1" flipV="1">
            <a:off x="3396439" y="1231887"/>
            <a:ext cx="467811" cy="139266"/>
          </a:xfrm>
          <a:prstGeom prst="line">
            <a:avLst/>
          </a:prstGeom>
          <a:noFill/>
          <a:ln w="38100">
            <a:solidFill>
              <a:srgbClr val="92D050"/>
            </a:solidFill>
          </a:ln>
          <a:effectLst>
            <a:glow rad="139700">
              <a:schemeClr val="accent4">
                <a:satMod val="175000"/>
                <a:alpha val="40000"/>
              </a:schemeClr>
            </a:glow>
          </a:effectLst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48" name="Straight Connector 147"/>
          <p:cNvCxnSpPr/>
          <p:nvPr/>
        </p:nvCxnSpPr>
        <p:spPr>
          <a:xfrm>
            <a:off x="3742368" y="1361503"/>
            <a:ext cx="529299" cy="0"/>
          </a:xfrm>
          <a:prstGeom prst="line">
            <a:avLst/>
          </a:prstGeom>
          <a:noFill/>
          <a:ln>
            <a:solidFill>
              <a:srgbClr val="FFC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49" name="Title 2"/>
          <p:cNvSpPr txBox="1">
            <a:spLocks/>
          </p:cNvSpPr>
          <p:nvPr/>
        </p:nvSpPr>
        <p:spPr>
          <a:xfrm>
            <a:off x="3092929" y="1477909"/>
            <a:ext cx="903415" cy="252900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>
            <a:lvl1pPr algn="l" defTabSz="914400" rtl="0" eaLnBrk="1" latinLnBrk="0" hangingPunct="1">
              <a:lnSpc>
                <a:spcPct val="85000"/>
              </a:lnSpc>
              <a:spcBef>
                <a:spcPct val="0"/>
              </a:spcBef>
              <a:buNone/>
              <a:defRPr sz="7200" kern="1200" spc="-50" baseline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IN" sz="1600" i="1" dirty="0">
                <a:solidFill>
                  <a:srgbClr val="FFFF00"/>
                </a:solidFill>
              </a:rPr>
              <a:t>87 B - A</a:t>
            </a:r>
          </a:p>
        </p:txBody>
      </p:sp>
      <p:cxnSp>
        <p:nvCxnSpPr>
          <p:cNvPr id="150" name="Straight Connector 149"/>
          <p:cNvCxnSpPr/>
          <p:nvPr/>
        </p:nvCxnSpPr>
        <p:spPr>
          <a:xfrm>
            <a:off x="2951500" y="1858494"/>
            <a:ext cx="529299" cy="0"/>
          </a:xfrm>
          <a:prstGeom prst="line">
            <a:avLst/>
          </a:prstGeom>
          <a:noFill/>
          <a:ln>
            <a:solidFill>
              <a:srgbClr val="FFC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51" name="Straight Connector 150"/>
          <p:cNvCxnSpPr/>
          <p:nvPr/>
        </p:nvCxnSpPr>
        <p:spPr>
          <a:xfrm flipH="1" flipV="1">
            <a:off x="3385766" y="1730809"/>
            <a:ext cx="467811" cy="139266"/>
          </a:xfrm>
          <a:prstGeom prst="line">
            <a:avLst/>
          </a:prstGeom>
          <a:noFill/>
          <a:ln w="38100">
            <a:solidFill>
              <a:srgbClr val="92D050"/>
            </a:solidFill>
          </a:ln>
          <a:effectLst>
            <a:glow rad="139700">
              <a:schemeClr val="accent4">
                <a:satMod val="175000"/>
                <a:alpha val="40000"/>
              </a:schemeClr>
            </a:glow>
          </a:effectLst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54" name="Straight Connector 153"/>
          <p:cNvCxnSpPr/>
          <p:nvPr/>
        </p:nvCxnSpPr>
        <p:spPr>
          <a:xfrm>
            <a:off x="3731695" y="1860425"/>
            <a:ext cx="529299" cy="0"/>
          </a:xfrm>
          <a:prstGeom prst="line">
            <a:avLst/>
          </a:prstGeom>
          <a:noFill/>
          <a:ln>
            <a:solidFill>
              <a:srgbClr val="FFC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" name="Straight Connector 8"/>
          <p:cNvCxnSpPr/>
          <p:nvPr/>
        </p:nvCxnSpPr>
        <p:spPr>
          <a:xfrm flipH="1">
            <a:off x="2958998" y="758897"/>
            <a:ext cx="3175" cy="1105790"/>
          </a:xfrm>
          <a:prstGeom prst="line">
            <a:avLst/>
          </a:prstGeom>
          <a:ln w="38100">
            <a:solidFill>
              <a:srgbClr val="FFFF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58" name="Straight Connector 157"/>
          <p:cNvCxnSpPr/>
          <p:nvPr/>
        </p:nvCxnSpPr>
        <p:spPr>
          <a:xfrm flipH="1">
            <a:off x="4271667" y="867517"/>
            <a:ext cx="1" cy="4831479"/>
          </a:xfrm>
          <a:prstGeom prst="line">
            <a:avLst/>
          </a:prstGeom>
          <a:ln w="3810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9" name="Title 2"/>
          <p:cNvSpPr txBox="1">
            <a:spLocks/>
          </p:cNvSpPr>
          <p:nvPr/>
        </p:nvSpPr>
        <p:spPr>
          <a:xfrm>
            <a:off x="4628020" y="505996"/>
            <a:ext cx="903415" cy="252900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>
            <a:lvl1pPr algn="l" defTabSz="914400" rtl="0" eaLnBrk="1" latinLnBrk="0" hangingPunct="1">
              <a:lnSpc>
                <a:spcPct val="85000"/>
              </a:lnSpc>
              <a:spcBef>
                <a:spcPct val="0"/>
              </a:spcBef>
              <a:buNone/>
              <a:defRPr sz="7200" kern="1200" spc="-50" baseline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IN" sz="1600" i="1" dirty="0">
                <a:solidFill>
                  <a:srgbClr val="FFFF00"/>
                </a:solidFill>
              </a:rPr>
              <a:t>87 R - B</a:t>
            </a:r>
          </a:p>
        </p:txBody>
      </p:sp>
      <p:cxnSp>
        <p:nvCxnSpPr>
          <p:cNvPr id="160" name="Straight Connector 159"/>
          <p:cNvCxnSpPr/>
          <p:nvPr/>
        </p:nvCxnSpPr>
        <p:spPr>
          <a:xfrm>
            <a:off x="4486591" y="886582"/>
            <a:ext cx="529299" cy="0"/>
          </a:xfrm>
          <a:prstGeom prst="line">
            <a:avLst/>
          </a:prstGeom>
          <a:noFill/>
          <a:ln>
            <a:solidFill>
              <a:srgbClr val="FFC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61" name="Straight Connector 160"/>
          <p:cNvCxnSpPr/>
          <p:nvPr/>
        </p:nvCxnSpPr>
        <p:spPr>
          <a:xfrm flipH="1" flipV="1">
            <a:off x="4920857" y="758897"/>
            <a:ext cx="467811" cy="139266"/>
          </a:xfrm>
          <a:prstGeom prst="line">
            <a:avLst/>
          </a:prstGeom>
          <a:noFill/>
          <a:ln w="38100">
            <a:solidFill>
              <a:srgbClr val="92D050"/>
            </a:solidFill>
          </a:ln>
          <a:effectLst>
            <a:glow rad="139700">
              <a:schemeClr val="accent4">
                <a:satMod val="175000"/>
                <a:alpha val="40000"/>
              </a:schemeClr>
            </a:glow>
          </a:effectLst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62" name="Straight Connector 161"/>
          <p:cNvCxnSpPr/>
          <p:nvPr/>
        </p:nvCxnSpPr>
        <p:spPr>
          <a:xfrm>
            <a:off x="5266786" y="888512"/>
            <a:ext cx="529299" cy="0"/>
          </a:xfrm>
          <a:prstGeom prst="line">
            <a:avLst/>
          </a:prstGeom>
          <a:noFill/>
          <a:ln>
            <a:solidFill>
              <a:srgbClr val="FFC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63" name="Title 2"/>
          <p:cNvSpPr txBox="1">
            <a:spLocks/>
          </p:cNvSpPr>
          <p:nvPr/>
        </p:nvSpPr>
        <p:spPr>
          <a:xfrm>
            <a:off x="4635697" y="994310"/>
            <a:ext cx="903415" cy="252900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>
            <a:lvl1pPr algn="l" defTabSz="914400" rtl="0" eaLnBrk="1" latinLnBrk="0" hangingPunct="1">
              <a:lnSpc>
                <a:spcPct val="85000"/>
              </a:lnSpc>
              <a:spcBef>
                <a:spcPct val="0"/>
              </a:spcBef>
              <a:buNone/>
              <a:defRPr sz="7200" kern="1200" spc="-50" baseline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IN" sz="1600" i="1" dirty="0">
                <a:solidFill>
                  <a:srgbClr val="FFFF00"/>
                </a:solidFill>
              </a:rPr>
              <a:t>87 Y - B</a:t>
            </a:r>
          </a:p>
        </p:txBody>
      </p:sp>
      <p:cxnSp>
        <p:nvCxnSpPr>
          <p:cNvPr id="164" name="Straight Connector 163"/>
          <p:cNvCxnSpPr/>
          <p:nvPr/>
        </p:nvCxnSpPr>
        <p:spPr>
          <a:xfrm>
            <a:off x="4494268" y="1374895"/>
            <a:ext cx="529299" cy="0"/>
          </a:xfrm>
          <a:prstGeom prst="line">
            <a:avLst/>
          </a:prstGeom>
          <a:noFill/>
          <a:ln>
            <a:solidFill>
              <a:srgbClr val="FFC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65" name="Straight Connector 164"/>
          <p:cNvCxnSpPr/>
          <p:nvPr/>
        </p:nvCxnSpPr>
        <p:spPr>
          <a:xfrm flipH="1" flipV="1">
            <a:off x="4928534" y="1247210"/>
            <a:ext cx="467811" cy="139266"/>
          </a:xfrm>
          <a:prstGeom prst="line">
            <a:avLst/>
          </a:prstGeom>
          <a:noFill/>
          <a:ln w="38100">
            <a:solidFill>
              <a:srgbClr val="92D050"/>
            </a:solidFill>
          </a:ln>
          <a:effectLst>
            <a:glow rad="139700">
              <a:schemeClr val="accent4">
                <a:satMod val="175000"/>
                <a:alpha val="40000"/>
              </a:schemeClr>
            </a:glow>
          </a:effectLst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66" name="Straight Connector 165"/>
          <p:cNvCxnSpPr/>
          <p:nvPr/>
        </p:nvCxnSpPr>
        <p:spPr>
          <a:xfrm>
            <a:off x="5274463" y="1376825"/>
            <a:ext cx="529299" cy="0"/>
          </a:xfrm>
          <a:prstGeom prst="line">
            <a:avLst/>
          </a:prstGeom>
          <a:noFill/>
          <a:ln>
            <a:solidFill>
              <a:srgbClr val="FFC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67" name="Title 2"/>
          <p:cNvSpPr txBox="1">
            <a:spLocks/>
          </p:cNvSpPr>
          <p:nvPr/>
        </p:nvSpPr>
        <p:spPr>
          <a:xfrm>
            <a:off x="4625024" y="1493232"/>
            <a:ext cx="903415" cy="252900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>
            <a:lvl1pPr algn="l" defTabSz="914400" rtl="0" eaLnBrk="1" latinLnBrk="0" hangingPunct="1">
              <a:lnSpc>
                <a:spcPct val="85000"/>
              </a:lnSpc>
              <a:spcBef>
                <a:spcPct val="0"/>
              </a:spcBef>
              <a:buNone/>
              <a:defRPr sz="7200" kern="1200" spc="-50" baseline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IN" sz="1600" i="1" dirty="0">
                <a:solidFill>
                  <a:srgbClr val="FFFF00"/>
                </a:solidFill>
              </a:rPr>
              <a:t>87 B - B</a:t>
            </a:r>
          </a:p>
        </p:txBody>
      </p:sp>
      <p:cxnSp>
        <p:nvCxnSpPr>
          <p:cNvPr id="170" name="Straight Connector 169"/>
          <p:cNvCxnSpPr/>
          <p:nvPr/>
        </p:nvCxnSpPr>
        <p:spPr>
          <a:xfrm>
            <a:off x="4483595" y="1873817"/>
            <a:ext cx="529299" cy="0"/>
          </a:xfrm>
          <a:prstGeom prst="line">
            <a:avLst/>
          </a:prstGeom>
          <a:noFill/>
          <a:ln>
            <a:solidFill>
              <a:srgbClr val="FFC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71" name="Straight Connector 170"/>
          <p:cNvCxnSpPr/>
          <p:nvPr/>
        </p:nvCxnSpPr>
        <p:spPr>
          <a:xfrm flipH="1" flipV="1">
            <a:off x="4917861" y="1746132"/>
            <a:ext cx="467811" cy="139266"/>
          </a:xfrm>
          <a:prstGeom prst="line">
            <a:avLst/>
          </a:prstGeom>
          <a:noFill/>
          <a:ln w="38100">
            <a:solidFill>
              <a:srgbClr val="92D050"/>
            </a:solidFill>
          </a:ln>
          <a:effectLst>
            <a:glow rad="139700">
              <a:schemeClr val="accent4">
                <a:satMod val="175000"/>
                <a:alpha val="40000"/>
              </a:schemeClr>
            </a:glow>
          </a:effectLst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72" name="Straight Connector 171"/>
          <p:cNvCxnSpPr/>
          <p:nvPr/>
        </p:nvCxnSpPr>
        <p:spPr>
          <a:xfrm>
            <a:off x="5263790" y="1875748"/>
            <a:ext cx="529299" cy="0"/>
          </a:xfrm>
          <a:prstGeom prst="line">
            <a:avLst/>
          </a:prstGeom>
          <a:noFill/>
          <a:ln>
            <a:solidFill>
              <a:srgbClr val="FFC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73" name="Straight Connector 172"/>
          <p:cNvCxnSpPr/>
          <p:nvPr/>
        </p:nvCxnSpPr>
        <p:spPr>
          <a:xfrm>
            <a:off x="4483594" y="743574"/>
            <a:ext cx="7499" cy="1136436"/>
          </a:xfrm>
          <a:prstGeom prst="line">
            <a:avLst/>
          </a:prstGeom>
          <a:ln w="38100">
            <a:solidFill>
              <a:srgbClr val="FFFF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77" name="Straight Connector 176"/>
          <p:cNvCxnSpPr/>
          <p:nvPr/>
        </p:nvCxnSpPr>
        <p:spPr>
          <a:xfrm flipH="1">
            <a:off x="5783988" y="882840"/>
            <a:ext cx="19775" cy="5435625"/>
          </a:xfrm>
          <a:prstGeom prst="line">
            <a:avLst/>
          </a:prstGeom>
          <a:ln w="3810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84" name="Straight Connector 183"/>
          <p:cNvCxnSpPr/>
          <p:nvPr/>
        </p:nvCxnSpPr>
        <p:spPr>
          <a:xfrm flipV="1">
            <a:off x="5793089" y="2380245"/>
            <a:ext cx="703271" cy="7491"/>
          </a:xfrm>
          <a:prstGeom prst="line">
            <a:avLst/>
          </a:prstGeom>
          <a:ln w="38100">
            <a:solidFill>
              <a:srgbClr val="FFFF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85" name="Title 2"/>
          <p:cNvSpPr txBox="1">
            <a:spLocks/>
          </p:cNvSpPr>
          <p:nvPr/>
        </p:nvSpPr>
        <p:spPr>
          <a:xfrm>
            <a:off x="4220603" y="517692"/>
            <a:ext cx="321587" cy="316971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>
            <a:lvl1pPr algn="l" defTabSz="914400" rtl="0" eaLnBrk="1" latinLnBrk="0" hangingPunct="1">
              <a:lnSpc>
                <a:spcPct val="85000"/>
              </a:lnSpc>
              <a:spcBef>
                <a:spcPct val="0"/>
              </a:spcBef>
              <a:buNone/>
              <a:defRPr sz="7200" kern="1200" spc="-50" baseline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IN" sz="1600" i="1" dirty="0"/>
              <a:t>+</a:t>
            </a:r>
          </a:p>
        </p:txBody>
      </p:sp>
      <p:cxnSp>
        <p:nvCxnSpPr>
          <p:cNvPr id="251" name="Straight Connector 250"/>
          <p:cNvCxnSpPr/>
          <p:nvPr/>
        </p:nvCxnSpPr>
        <p:spPr>
          <a:xfrm>
            <a:off x="8521203" y="2095153"/>
            <a:ext cx="0" cy="273541"/>
          </a:xfrm>
          <a:prstGeom prst="line">
            <a:avLst/>
          </a:prstGeom>
          <a:ln w="38100">
            <a:solidFill>
              <a:srgbClr val="FFFF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91" name="Straight Connector 190"/>
          <p:cNvCxnSpPr/>
          <p:nvPr/>
        </p:nvCxnSpPr>
        <p:spPr>
          <a:xfrm flipV="1">
            <a:off x="10062377" y="2383991"/>
            <a:ext cx="703271" cy="7491"/>
          </a:xfrm>
          <a:prstGeom prst="line">
            <a:avLst/>
          </a:prstGeom>
          <a:ln w="38100">
            <a:solidFill>
              <a:srgbClr val="92D05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92" name="Rectangle 191"/>
          <p:cNvSpPr/>
          <p:nvPr/>
        </p:nvSpPr>
        <p:spPr>
          <a:xfrm>
            <a:off x="6533553" y="2367466"/>
            <a:ext cx="1081924" cy="339503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en-US" sz="2000" dirty="0">
                <a:ln w="0"/>
                <a:solidFill>
                  <a:srgbClr val="FFFF00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1-89B</a:t>
            </a:r>
            <a:endParaRPr lang="en-US" sz="2000" b="0" cap="none" spc="0" dirty="0">
              <a:ln w="0"/>
              <a:solidFill>
                <a:srgbClr val="FFFF00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</a:endParaRPr>
          </a:p>
        </p:txBody>
      </p:sp>
      <p:cxnSp>
        <p:nvCxnSpPr>
          <p:cNvPr id="193" name="Straight Connector 192"/>
          <p:cNvCxnSpPr>
            <a:stCxn id="194" idx="2"/>
          </p:cNvCxnSpPr>
          <p:nvPr/>
        </p:nvCxnSpPr>
        <p:spPr>
          <a:xfrm flipH="1">
            <a:off x="10756547" y="879502"/>
            <a:ext cx="45936" cy="5446747"/>
          </a:xfrm>
          <a:prstGeom prst="line">
            <a:avLst/>
          </a:prstGeom>
          <a:ln w="38100">
            <a:solidFill>
              <a:srgbClr val="92D05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94" name="Title 2"/>
          <p:cNvSpPr txBox="1">
            <a:spLocks/>
          </p:cNvSpPr>
          <p:nvPr/>
        </p:nvSpPr>
        <p:spPr>
          <a:xfrm>
            <a:off x="10336291" y="395551"/>
            <a:ext cx="932383" cy="483951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>
            <a:lvl1pPr algn="l" defTabSz="914400" rtl="0" eaLnBrk="1" latinLnBrk="0" hangingPunct="1">
              <a:lnSpc>
                <a:spcPct val="85000"/>
              </a:lnSpc>
              <a:spcBef>
                <a:spcPct val="0"/>
              </a:spcBef>
              <a:buNone/>
              <a:defRPr sz="7200" kern="1200" spc="-50" baseline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IN" sz="1600" i="1" dirty="0"/>
              <a:t>- 220 V DC</a:t>
            </a:r>
          </a:p>
        </p:txBody>
      </p:sp>
      <p:sp>
        <p:nvSpPr>
          <p:cNvPr id="203" name="Rectangle 202"/>
          <p:cNvSpPr/>
          <p:nvPr/>
        </p:nvSpPr>
        <p:spPr>
          <a:xfrm>
            <a:off x="6520112" y="2635950"/>
            <a:ext cx="1116888" cy="339503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en-US" sz="2000" dirty="0">
                <a:ln w="0"/>
                <a:solidFill>
                  <a:srgbClr val="FFFF00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2-89A</a:t>
            </a:r>
            <a:endParaRPr lang="en-US" sz="2000" b="0" cap="none" spc="0" dirty="0">
              <a:ln w="0"/>
              <a:solidFill>
                <a:srgbClr val="FFFF00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</a:endParaRPr>
          </a:p>
        </p:txBody>
      </p:sp>
      <p:cxnSp>
        <p:nvCxnSpPr>
          <p:cNvPr id="205" name="Straight Connector 204"/>
          <p:cNvCxnSpPr/>
          <p:nvPr/>
        </p:nvCxnSpPr>
        <p:spPr>
          <a:xfrm>
            <a:off x="6451428" y="3010015"/>
            <a:ext cx="529299" cy="0"/>
          </a:xfrm>
          <a:prstGeom prst="line">
            <a:avLst/>
          </a:prstGeom>
          <a:noFill/>
          <a:ln>
            <a:solidFill>
              <a:srgbClr val="FFC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06" name="Straight Connector 205"/>
          <p:cNvCxnSpPr/>
          <p:nvPr/>
        </p:nvCxnSpPr>
        <p:spPr>
          <a:xfrm flipH="1" flipV="1">
            <a:off x="6969354" y="2821079"/>
            <a:ext cx="384151" cy="200516"/>
          </a:xfrm>
          <a:prstGeom prst="line">
            <a:avLst/>
          </a:prstGeom>
          <a:noFill/>
          <a:ln w="38100">
            <a:solidFill>
              <a:srgbClr val="92D050"/>
            </a:solidFill>
          </a:ln>
          <a:effectLst>
            <a:glow rad="139700">
              <a:schemeClr val="accent4">
                <a:satMod val="175000"/>
                <a:alpha val="40000"/>
              </a:schemeClr>
            </a:glow>
          </a:effectLst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07" name="Straight Connector 206"/>
          <p:cNvCxnSpPr/>
          <p:nvPr/>
        </p:nvCxnSpPr>
        <p:spPr>
          <a:xfrm>
            <a:off x="7231623" y="3011945"/>
            <a:ext cx="529299" cy="0"/>
          </a:xfrm>
          <a:prstGeom prst="line">
            <a:avLst/>
          </a:prstGeom>
          <a:noFill/>
          <a:ln>
            <a:solidFill>
              <a:srgbClr val="FFC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08" name="Straight Connector 207"/>
          <p:cNvCxnSpPr/>
          <p:nvPr/>
        </p:nvCxnSpPr>
        <p:spPr>
          <a:xfrm>
            <a:off x="6470204" y="3294314"/>
            <a:ext cx="529299" cy="0"/>
          </a:xfrm>
          <a:prstGeom prst="line">
            <a:avLst/>
          </a:prstGeom>
          <a:noFill/>
          <a:ln>
            <a:solidFill>
              <a:srgbClr val="FFC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10" name="Straight Connector 209"/>
          <p:cNvCxnSpPr/>
          <p:nvPr/>
        </p:nvCxnSpPr>
        <p:spPr>
          <a:xfrm flipH="1" flipV="1">
            <a:off x="6901637" y="3304528"/>
            <a:ext cx="497936" cy="1366"/>
          </a:xfrm>
          <a:prstGeom prst="line">
            <a:avLst/>
          </a:prstGeom>
          <a:noFill/>
          <a:ln w="38100">
            <a:solidFill>
              <a:srgbClr val="92D050"/>
            </a:solidFill>
          </a:ln>
          <a:effectLst>
            <a:glow rad="139700">
              <a:schemeClr val="accent4">
                <a:satMod val="175000"/>
                <a:alpha val="40000"/>
              </a:schemeClr>
            </a:glow>
          </a:effectLst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11" name="Straight Connector 210"/>
          <p:cNvCxnSpPr/>
          <p:nvPr/>
        </p:nvCxnSpPr>
        <p:spPr>
          <a:xfrm>
            <a:off x="7277691" y="3296244"/>
            <a:ext cx="529299" cy="0"/>
          </a:xfrm>
          <a:prstGeom prst="line">
            <a:avLst/>
          </a:prstGeom>
          <a:noFill/>
          <a:ln>
            <a:solidFill>
              <a:srgbClr val="FFC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12" name="Straight Connector 211"/>
          <p:cNvCxnSpPr/>
          <p:nvPr/>
        </p:nvCxnSpPr>
        <p:spPr>
          <a:xfrm flipV="1">
            <a:off x="4263266" y="3004693"/>
            <a:ext cx="2235366" cy="5292"/>
          </a:xfrm>
          <a:prstGeom prst="line">
            <a:avLst/>
          </a:prstGeom>
          <a:ln w="38100">
            <a:solidFill>
              <a:srgbClr val="FFFF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13" name="Straight Connector 212"/>
          <p:cNvCxnSpPr/>
          <p:nvPr/>
        </p:nvCxnSpPr>
        <p:spPr>
          <a:xfrm>
            <a:off x="7752398" y="3013112"/>
            <a:ext cx="771077" cy="0"/>
          </a:xfrm>
          <a:prstGeom prst="line">
            <a:avLst/>
          </a:prstGeom>
          <a:ln w="38100">
            <a:solidFill>
              <a:srgbClr val="FFFF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14" name="Straight Connector 213"/>
          <p:cNvCxnSpPr/>
          <p:nvPr/>
        </p:nvCxnSpPr>
        <p:spPr>
          <a:xfrm flipV="1">
            <a:off x="7700080" y="3282324"/>
            <a:ext cx="1405275" cy="10652"/>
          </a:xfrm>
          <a:prstGeom prst="line">
            <a:avLst/>
          </a:prstGeom>
          <a:ln w="38100">
            <a:solidFill>
              <a:srgbClr val="FFFF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15" name="Straight Connector 214"/>
          <p:cNvCxnSpPr/>
          <p:nvPr/>
        </p:nvCxnSpPr>
        <p:spPr>
          <a:xfrm flipV="1">
            <a:off x="5795361" y="3297037"/>
            <a:ext cx="703271" cy="7491"/>
          </a:xfrm>
          <a:prstGeom prst="line">
            <a:avLst/>
          </a:prstGeom>
          <a:ln w="38100">
            <a:solidFill>
              <a:srgbClr val="FFFF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16" name="Straight Connector 215"/>
          <p:cNvCxnSpPr/>
          <p:nvPr/>
        </p:nvCxnSpPr>
        <p:spPr>
          <a:xfrm>
            <a:off x="8523475" y="3011945"/>
            <a:ext cx="0" cy="273541"/>
          </a:xfrm>
          <a:prstGeom prst="line">
            <a:avLst/>
          </a:prstGeom>
          <a:ln w="38100">
            <a:solidFill>
              <a:srgbClr val="FFFF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56" name="Straight Connector 255"/>
          <p:cNvCxnSpPr/>
          <p:nvPr/>
        </p:nvCxnSpPr>
        <p:spPr>
          <a:xfrm flipV="1">
            <a:off x="10064649" y="3300783"/>
            <a:ext cx="703271" cy="7491"/>
          </a:xfrm>
          <a:prstGeom prst="line">
            <a:avLst/>
          </a:prstGeom>
          <a:ln w="38100">
            <a:solidFill>
              <a:srgbClr val="92D05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57" name="Rectangle 256"/>
          <p:cNvSpPr/>
          <p:nvPr/>
        </p:nvSpPr>
        <p:spPr>
          <a:xfrm>
            <a:off x="6535825" y="3284258"/>
            <a:ext cx="1116888" cy="339503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en-US" sz="2000" dirty="0">
                <a:ln w="0"/>
                <a:solidFill>
                  <a:srgbClr val="FFFF00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2-89B</a:t>
            </a:r>
            <a:endParaRPr lang="en-US" sz="2000" b="0" cap="none" spc="0" dirty="0">
              <a:ln w="0"/>
              <a:solidFill>
                <a:srgbClr val="FFFF00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</a:endParaRPr>
          </a:p>
        </p:txBody>
      </p:sp>
      <p:sp>
        <p:nvSpPr>
          <p:cNvPr id="258" name="Rectangle 257"/>
          <p:cNvSpPr/>
          <p:nvPr/>
        </p:nvSpPr>
        <p:spPr>
          <a:xfrm>
            <a:off x="6522384" y="3564317"/>
            <a:ext cx="1116888" cy="339503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en-US" sz="2000" dirty="0">
                <a:ln w="0"/>
                <a:solidFill>
                  <a:srgbClr val="FFFF00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3-89A</a:t>
            </a:r>
            <a:endParaRPr lang="en-US" sz="2000" b="0" cap="none" spc="0" dirty="0">
              <a:ln w="0"/>
              <a:solidFill>
                <a:srgbClr val="FFFF00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</a:endParaRPr>
          </a:p>
        </p:txBody>
      </p:sp>
      <p:grpSp>
        <p:nvGrpSpPr>
          <p:cNvPr id="259" name="Group 258"/>
          <p:cNvGrpSpPr/>
          <p:nvPr/>
        </p:nvGrpSpPr>
        <p:grpSpPr>
          <a:xfrm>
            <a:off x="6453700" y="3938382"/>
            <a:ext cx="1309494" cy="11581"/>
            <a:chOff x="1285161" y="3455156"/>
            <a:chExt cx="1309494" cy="13648"/>
          </a:xfrm>
          <a:noFill/>
          <a:effectLst/>
        </p:grpSpPr>
        <p:cxnSp>
          <p:nvCxnSpPr>
            <p:cNvPr id="260" name="Straight Connector 259"/>
            <p:cNvCxnSpPr/>
            <p:nvPr/>
          </p:nvCxnSpPr>
          <p:spPr>
            <a:xfrm>
              <a:off x="1285161" y="3455156"/>
              <a:ext cx="529299" cy="0"/>
            </a:xfrm>
            <a:prstGeom prst="line">
              <a:avLst/>
            </a:prstGeom>
            <a:grpFill/>
            <a:ln>
              <a:solidFill>
                <a:srgbClr val="FFC00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61" name="Straight Connector 260"/>
            <p:cNvCxnSpPr/>
            <p:nvPr/>
          </p:nvCxnSpPr>
          <p:spPr>
            <a:xfrm flipH="1">
              <a:off x="1608512" y="3468804"/>
              <a:ext cx="578726" cy="0"/>
            </a:xfrm>
            <a:prstGeom prst="line">
              <a:avLst/>
            </a:prstGeom>
            <a:grpFill/>
            <a:ln w="38100">
              <a:solidFill>
                <a:srgbClr val="92D050"/>
              </a:solidFill>
            </a:ln>
            <a:effectLst>
              <a:glow rad="139700">
                <a:schemeClr val="accent4">
                  <a:satMod val="175000"/>
                  <a:alpha val="40000"/>
                </a:schemeClr>
              </a:glow>
            </a:effectLst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62" name="Straight Connector 261"/>
            <p:cNvCxnSpPr/>
            <p:nvPr/>
          </p:nvCxnSpPr>
          <p:spPr>
            <a:xfrm>
              <a:off x="2065356" y="3457431"/>
              <a:ext cx="529299" cy="0"/>
            </a:xfrm>
            <a:prstGeom prst="line">
              <a:avLst/>
            </a:prstGeom>
            <a:grpFill/>
            <a:ln>
              <a:solidFill>
                <a:srgbClr val="FFC00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cxnSp>
        <p:nvCxnSpPr>
          <p:cNvPr id="263" name="Straight Connector 262"/>
          <p:cNvCxnSpPr/>
          <p:nvPr/>
        </p:nvCxnSpPr>
        <p:spPr>
          <a:xfrm>
            <a:off x="6472476" y="4222681"/>
            <a:ext cx="529299" cy="0"/>
          </a:xfrm>
          <a:prstGeom prst="line">
            <a:avLst/>
          </a:prstGeom>
          <a:noFill/>
          <a:ln>
            <a:solidFill>
              <a:srgbClr val="FFC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64" name="Straight Connector 263"/>
          <p:cNvCxnSpPr/>
          <p:nvPr/>
        </p:nvCxnSpPr>
        <p:spPr>
          <a:xfrm flipH="1" flipV="1">
            <a:off x="6927925" y="4055520"/>
            <a:ext cx="473920" cy="178742"/>
          </a:xfrm>
          <a:prstGeom prst="line">
            <a:avLst/>
          </a:prstGeom>
          <a:noFill/>
          <a:ln w="38100">
            <a:solidFill>
              <a:srgbClr val="92D050"/>
            </a:solidFill>
          </a:ln>
          <a:effectLst>
            <a:glow rad="139700">
              <a:schemeClr val="accent4">
                <a:satMod val="175000"/>
                <a:alpha val="40000"/>
              </a:schemeClr>
            </a:glow>
          </a:effectLst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73" name="Straight Connector 272"/>
          <p:cNvCxnSpPr/>
          <p:nvPr/>
        </p:nvCxnSpPr>
        <p:spPr>
          <a:xfrm>
            <a:off x="7279963" y="4224611"/>
            <a:ext cx="529299" cy="0"/>
          </a:xfrm>
          <a:prstGeom prst="line">
            <a:avLst/>
          </a:prstGeom>
          <a:noFill/>
          <a:ln>
            <a:solidFill>
              <a:srgbClr val="FFC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81" name="Straight Connector 280"/>
          <p:cNvCxnSpPr/>
          <p:nvPr/>
        </p:nvCxnSpPr>
        <p:spPr>
          <a:xfrm flipV="1">
            <a:off x="4265538" y="3933061"/>
            <a:ext cx="2235366" cy="5292"/>
          </a:xfrm>
          <a:prstGeom prst="line">
            <a:avLst/>
          </a:prstGeom>
          <a:ln w="38100">
            <a:solidFill>
              <a:srgbClr val="FFFF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82" name="Straight Connector 281"/>
          <p:cNvCxnSpPr/>
          <p:nvPr/>
        </p:nvCxnSpPr>
        <p:spPr>
          <a:xfrm>
            <a:off x="7754670" y="3941480"/>
            <a:ext cx="771077" cy="0"/>
          </a:xfrm>
          <a:prstGeom prst="line">
            <a:avLst/>
          </a:prstGeom>
          <a:ln w="38100">
            <a:solidFill>
              <a:srgbClr val="FFFF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83" name="Straight Connector 282"/>
          <p:cNvCxnSpPr/>
          <p:nvPr/>
        </p:nvCxnSpPr>
        <p:spPr>
          <a:xfrm flipV="1">
            <a:off x="7702352" y="4210691"/>
            <a:ext cx="1405275" cy="10652"/>
          </a:xfrm>
          <a:prstGeom prst="line">
            <a:avLst/>
          </a:prstGeom>
          <a:ln w="38100">
            <a:solidFill>
              <a:srgbClr val="FFFF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84" name="Straight Connector 283"/>
          <p:cNvCxnSpPr/>
          <p:nvPr/>
        </p:nvCxnSpPr>
        <p:spPr>
          <a:xfrm flipV="1">
            <a:off x="5797633" y="4225405"/>
            <a:ext cx="703271" cy="7491"/>
          </a:xfrm>
          <a:prstGeom prst="line">
            <a:avLst/>
          </a:prstGeom>
          <a:ln w="38100">
            <a:solidFill>
              <a:srgbClr val="FFFF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85" name="Straight Connector 284"/>
          <p:cNvCxnSpPr/>
          <p:nvPr/>
        </p:nvCxnSpPr>
        <p:spPr>
          <a:xfrm>
            <a:off x="8525747" y="3940312"/>
            <a:ext cx="0" cy="273541"/>
          </a:xfrm>
          <a:prstGeom prst="line">
            <a:avLst/>
          </a:prstGeom>
          <a:ln w="38100">
            <a:solidFill>
              <a:srgbClr val="FFFF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86" name="Oval 285"/>
          <p:cNvSpPr/>
          <p:nvPr/>
        </p:nvSpPr>
        <p:spPr>
          <a:xfrm>
            <a:off x="9053087" y="3997582"/>
            <a:ext cx="1041400" cy="431570"/>
          </a:xfrm>
          <a:prstGeom prst="ellipse">
            <a:avLst/>
          </a:prstGeom>
          <a:solidFill>
            <a:schemeClr val="bg1">
              <a:lumMod val="50000"/>
              <a:lumOff val="5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IN"/>
          </a:p>
        </p:txBody>
      </p:sp>
      <p:sp>
        <p:nvSpPr>
          <p:cNvPr id="301" name="Title 2"/>
          <p:cNvSpPr txBox="1">
            <a:spLocks/>
          </p:cNvSpPr>
          <p:nvPr/>
        </p:nvSpPr>
        <p:spPr>
          <a:xfrm>
            <a:off x="9140593" y="4067503"/>
            <a:ext cx="838822" cy="313036"/>
          </a:xfrm>
          <a:prstGeom prst="rect">
            <a:avLst/>
          </a:prstGeom>
          <a:solidFill>
            <a:schemeClr val="bg1">
              <a:lumMod val="50000"/>
              <a:lumOff val="50000"/>
            </a:schemeClr>
          </a:solidFill>
        </p:spPr>
        <p:txBody>
          <a:bodyPr vert="horz" lIns="91440" tIns="45720" rIns="91440" bIns="45720" rtlCol="0" anchor="b">
            <a:noAutofit/>
          </a:bodyPr>
          <a:lstStyle>
            <a:lvl1pPr algn="l" defTabSz="914400" rtl="0" eaLnBrk="1" latinLnBrk="0" hangingPunct="1">
              <a:lnSpc>
                <a:spcPct val="85000"/>
              </a:lnSpc>
              <a:spcBef>
                <a:spcPct val="0"/>
              </a:spcBef>
              <a:buNone/>
              <a:defRPr sz="7200" kern="1200" spc="-50" baseline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IN" sz="2400" i="1" dirty="0"/>
              <a:t>3-96</a:t>
            </a:r>
          </a:p>
        </p:txBody>
      </p:sp>
      <p:cxnSp>
        <p:nvCxnSpPr>
          <p:cNvPr id="304" name="Straight Connector 303"/>
          <p:cNvCxnSpPr/>
          <p:nvPr/>
        </p:nvCxnSpPr>
        <p:spPr>
          <a:xfrm flipV="1">
            <a:off x="10066921" y="4229150"/>
            <a:ext cx="703271" cy="7491"/>
          </a:xfrm>
          <a:prstGeom prst="line">
            <a:avLst/>
          </a:prstGeom>
          <a:ln w="38100">
            <a:solidFill>
              <a:srgbClr val="92D05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05" name="Rectangle 304"/>
          <p:cNvSpPr/>
          <p:nvPr/>
        </p:nvSpPr>
        <p:spPr>
          <a:xfrm>
            <a:off x="6538097" y="4212625"/>
            <a:ext cx="1116888" cy="339503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en-US" sz="2000" dirty="0">
                <a:ln w="0"/>
                <a:solidFill>
                  <a:srgbClr val="FFFF00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3-89B</a:t>
            </a:r>
            <a:endParaRPr lang="en-US" sz="2000" b="0" cap="none" spc="0" dirty="0">
              <a:ln w="0"/>
              <a:solidFill>
                <a:srgbClr val="FFFF00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</a:endParaRPr>
          </a:p>
        </p:txBody>
      </p:sp>
      <p:sp>
        <p:nvSpPr>
          <p:cNvPr id="306" name="Rectangle 305"/>
          <p:cNvSpPr/>
          <p:nvPr/>
        </p:nvSpPr>
        <p:spPr>
          <a:xfrm>
            <a:off x="6522384" y="4448097"/>
            <a:ext cx="1116888" cy="339503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en-US" sz="2000" dirty="0">
                <a:ln w="0"/>
                <a:solidFill>
                  <a:srgbClr val="FFFF00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4-89A</a:t>
            </a:r>
            <a:endParaRPr lang="en-US" sz="2000" b="0" cap="none" spc="0" dirty="0">
              <a:ln w="0"/>
              <a:solidFill>
                <a:srgbClr val="FFFF00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</a:endParaRPr>
          </a:p>
        </p:txBody>
      </p:sp>
      <p:cxnSp>
        <p:nvCxnSpPr>
          <p:cNvPr id="308" name="Straight Connector 307"/>
          <p:cNvCxnSpPr/>
          <p:nvPr/>
        </p:nvCxnSpPr>
        <p:spPr>
          <a:xfrm>
            <a:off x="6440055" y="4749015"/>
            <a:ext cx="529299" cy="0"/>
          </a:xfrm>
          <a:prstGeom prst="line">
            <a:avLst/>
          </a:prstGeom>
          <a:noFill/>
          <a:ln>
            <a:solidFill>
              <a:srgbClr val="FFC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09" name="Straight Connector 308"/>
          <p:cNvCxnSpPr/>
          <p:nvPr/>
        </p:nvCxnSpPr>
        <p:spPr>
          <a:xfrm flipH="1" flipV="1">
            <a:off x="7061870" y="4617849"/>
            <a:ext cx="280262" cy="142746"/>
          </a:xfrm>
          <a:prstGeom prst="line">
            <a:avLst/>
          </a:prstGeom>
          <a:noFill/>
          <a:ln w="38100">
            <a:solidFill>
              <a:srgbClr val="92D050"/>
            </a:solidFill>
          </a:ln>
          <a:effectLst>
            <a:glow rad="139700">
              <a:schemeClr val="accent4">
                <a:satMod val="175000"/>
                <a:alpha val="40000"/>
              </a:schemeClr>
            </a:glow>
          </a:effectLst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0" name="Straight Connector 309"/>
          <p:cNvCxnSpPr/>
          <p:nvPr/>
        </p:nvCxnSpPr>
        <p:spPr>
          <a:xfrm>
            <a:off x="7220250" y="4750945"/>
            <a:ext cx="529299" cy="0"/>
          </a:xfrm>
          <a:prstGeom prst="line">
            <a:avLst/>
          </a:prstGeom>
          <a:noFill/>
          <a:ln>
            <a:solidFill>
              <a:srgbClr val="FFC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1" name="Straight Connector 310"/>
          <p:cNvCxnSpPr/>
          <p:nvPr/>
        </p:nvCxnSpPr>
        <p:spPr>
          <a:xfrm>
            <a:off x="6458831" y="5033314"/>
            <a:ext cx="529299" cy="0"/>
          </a:xfrm>
          <a:prstGeom prst="line">
            <a:avLst/>
          </a:prstGeom>
          <a:noFill/>
          <a:ln>
            <a:solidFill>
              <a:srgbClr val="FFC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2" name="Straight Connector 311"/>
          <p:cNvCxnSpPr/>
          <p:nvPr/>
        </p:nvCxnSpPr>
        <p:spPr>
          <a:xfrm flipH="1" flipV="1">
            <a:off x="6901637" y="5031977"/>
            <a:ext cx="486563" cy="12918"/>
          </a:xfrm>
          <a:prstGeom prst="line">
            <a:avLst/>
          </a:prstGeom>
          <a:noFill/>
          <a:ln w="38100">
            <a:solidFill>
              <a:srgbClr val="92D050"/>
            </a:solidFill>
          </a:ln>
          <a:effectLst>
            <a:glow rad="139700">
              <a:schemeClr val="accent4">
                <a:satMod val="175000"/>
                <a:alpha val="40000"/>
              </a:schemeClr>
            </a:glow>
          </a:effectLst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3" name="Straight Connector 312"/>
          <p:cNvCxnSpPr/>
          <p:nvPr/>
        </p:nvCxnSpPr>
        <p:spPr>
          <a:xfrm>
            <a:off x="7266318" y="5035244"/>
            <a:ext cx="529299" cy="0"/>
          </a:xfrm>
          <a:prstGeom prst="line">
            <a:avLst/>
          </a:prstGeom>
          <a:noFill/>
          <a:ln>
            <a:solidFill>
              <a:srgbClr val="FFC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" name="Straight Connector 313"/>
          <p:cNvCxnSpPr/>
          <p:nvPr/>
        </p:nvCxnSpPr>
        <p:spPr>
          <a:xfrm flipV="1">
            <a:off x="4251893" y="4743694"/>
            <a:ext cx="2235366" cy="5292"/>
          </a:xfrm>
          <a:prstGeom prst="line">
            <a:avLst/>
          </a:prstGeom>
          <a:ln w="38100">
            <a:solidFill>
              <a:srgbClr val="FFFF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5" name="Straight Connector 314"/>
          <p:cNvCxnSpPr/>
          <p:nvPr/>
        </p:nvCxnSpPr>
        <p:spPr>
          <a:xfrm>
            <a:off x="7741025" y="4752113"/>
            <a:ext cx="771077" cy="0"/>
          </a:xfrm>
          <a:prstGeom prst="line">
            <a:avLst/>
          </a:prstGeom>
          <a:ln w="38100">
            <a:solidFill>
              <a:srgbClr val="FFFF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6" name="Straight Connector 315"/>
          <p:cNvCxnSpPr/>
          <p:nvPr/>
        </p:nvCxnSpPr>
        <p:spPr>
          <a:xfrm flipV="1">
            <a:off x="7688707" y="5021324"/>
            <a:ext cx="1405275" cy="10652"/>
          </a:xfrm>
          <a:prstGeom prst="line">
            <a:avLst/>
          </a:prstGeom>
          <a:ln w="38100">
            <a:solidFill>
              <a:srgbClr val="FFFF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7" name="Straight Connector 316"/>
          <p:cNvCxnSpPr/>
          <p:nvPr/>
        </p:nvCxnSpPr>
        <p:spPr>
          <a:xfrm flipV="1">
            <a:off x="5783988" y="5036038"/>
            <a:ext cx="703271" cy="7491"/>
          </a:xfrm>
          <a:prstGeom prst="line">
            <a:avLst/>
          </a:prstGeom>
          <a:ln w="38100">
            <a:solidFill>
              <a:srgbClr val="FFFF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8" name="Straight Connector 317"/>
          <p:cNvCxnSpPr/>
          <p:nvPr/>
        </p:nvCxnSpPr>
        <p:spPr>
          <a:xfrm>
            <a:off x="8512102" y="4750945"/>
            <a:ext cx="0" cy="273541"/>
          </a:xfrm>
          <a:prstGeom prst="line">
            <a:avLst/>
          </a:prstGeom>
          <a:ln w="38100">
            <a:solidFill>
              <a:srgbClr val="FFFF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23" name="Straight Connector 322"/>
          <p:cNvCxnSpPr/>
          <p:nvPr/>
        </p:nvCxnSpPr>
        <p:spPr>
          <a:xfrm flipV="1">
            <a:off x="10053276" y="5039783"/>
            <a:ext cx="703271" cy="7491"/>
          </a:xfrm>
          <a:prstGeom prst="line">
            <a:avLst/>
          </a:prstGeom>
          <a:ln w="38100">
            <a:solidFill>
              <a:srgbClr val="92D05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24" name="Rectangle 323"/>
          <p:cNvSpPr/>
          <p:nvPr/>
        </p:nvSpPr>
        <p:spPr>
          <a:xfrm>
            <a:off x="6524452" y="5023258"/>
            <a:ext cx="1116888" cy="339503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en-US" sz="2000" dirty="0">
                <a:ln w="0"/>
                <a:solidFill>
                  <a:srgbClr val="FFFF00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4-89B</a:t>
            </a:r>
            <a:endParaRPr lang="en-US" sz="2000" b="0" cap="none" spc="0" dirty="0">
              <a:ln w="0"/>
              <a:solidFill>
                <a:srgbClr val="FFFF00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</a:endParaRPr>
          </a:p>
        </p:txBody>
      </p:sp>
      <p:sp>
        <p:nvSpPr>
          <p:cNvPr id="189" name="Oval 188"/>
          <p:cNvSpPr/>
          <p:nvPr/>
        </p:nvSpPr>
        <p:spPr>
          <a:xfrm>
            <a:off x="9041826" y="2161062"/>
            <a:ext cx="1041400" cy="431570"/>
          </a:xfrm>
          <a:prstGeom prst="ellipse">
            <a:avLst/>
          </a:prstGeom>
          <a:solidFill>
            <a:schemeClr val="bg1">
              <a:lumMod val="65000"/>
              <a:lumOff val="3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IN">
              <a:solidFill>
                <a:schemeClr val="tx1"/>
              </a:solidFill>
            </a:endParaRPr>
          </a:p>
        </p:txBody>
      </p:sp>
      <p:sp>
        <p:nvSpPr>
          <p:cNvPr id="187" name="Title 2"/>
          <p:cNvSpPr txBox="1">
            <a:spLocks/>
          </p:cNvSpPr>
          <p:nvPr/>
        </p:nvSpPr>
        <p:spPr>
          <a:xfrm>
            <a:off x="9136049" y="2222344"/>
            <a:ext cx="838822" cy="313036"/>
          </a:xfrm>
          <a:prstGeom prst="rect">
            <a:avLst/>
          </a:prstGeom>
          <a:solidFill>
            <a:schemeClr val="bg1">
              <a:lumMod val="50000"/>
              <a:lumOff val="50000"/>
            </a:schemeClr>
          </a:solidFill>
        </p:spPr>
        <p:txBody>
          <a:bodyPr vert="horz" lIns="91440" tIns="45720" rIns="91440" bIns="45720" rtlCol="0" anchor="b">
            <a:noAutofit/>
          </a:bodyPr>
          <a:lstStyle>
            <a:lvl1pPr algn="l" defTabSz="914400" rtl="0" eaLnBrk="1" latinLnBrk="0" hangingPunct="1">
              <a:lnSpc>
                <a:spcPct val="85000"/>
              </a:lnSpc>
              <a:spcBef>
                <a:spcPct val="0"/>
              </a:spcBef>
              <a:buNone/>
              <a:defRPr sz="7200" kern="1200" spc="-50" baseline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IN" sz="2400" i="1" dirty="0"/>
              <a:t>1-96</a:t>
            </a:r>
          </a:p>
        </p:txBody>
      </p:sp>
      <p:sp>
        <p:nvSpPr>
          <p:cNvPr id="325" name="Oval 324"/>
          <p:cNvSpPr/>
          <p:nvPr/>
        </p:nvSpPr>
        <p:spPr>
          <a:xfrm>
            <a:off x="9056685" y="3077191"/>
            <a:ext cx="1041400" cy="431570"/>
          </a:xfrm>
          <a:prstGeom prst="ellipse">
            <a:avLst/>
          </a:prstGeom>
          <a:solidFill>
            <a:schemeClr val="bg1">
              <a:lumMod val="65000"/>
              <a:lumOff val="3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IN">
              <a:solidFill>
                <a:schemeClr val="tx1"/>
              </a:solidFill>
            </a:endParaRPr>
          </a:p>
        </p:txBody>
      </p:sp>
      <p:sp>
        <p:nvSpPr>
          <p:cNvPr id="222" name="Title 2"/>
          <p:cNvSpPr txBox="1">
            <a:spLocks/>
          </p:cNvSpPr>
          <p:nvPr/>
        </p:nvSpPr>
        <p:spPr>
          <a:xfrm>
            <a:off x="9138321" y="3139135"/>
            <a:ext cx="838822" cy="313036"/>
          </a:xfrm>
          <a:prstGeom prst="rect">
            <a:avLst/>
          </a:prstGeom>
          <a:solidFill>
            <a:schemeClr val="bg1">
              <a:lumMod val="50000"/>
              <a:lumOff val="50000"/>
            </a:schemeClr>
          </a:solidFill>
        </p:spPr>
        <p:txBody>
          <a:bodyPr vert="horz" lIns="91440" tIns="45720" rIns="91440" bIns="45720" rtlCol="0" anchor="b">
            <a:noAutofit/>
          </a:bodyPr>
          <a:lstStyle>
            <a:lvl1pPr algn="l" defTabSz="914400" rtl="0" eaLnBrk="1" latinLnBrk="0" hangingPunct="1">
              <a:lnSpc>
                <a:spcPct val="85000"/>
              </a:lnSpc>
              <a:spcBef>
                <a:spcPct val="0"/>
              </a:spcBef>
              <a:buNone/>
              <a:defRPr sz="7200" kern="1200" spc="-50" baseline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IN" sz="2400" i="1" dirty="0"/>
              <a:t>2-96</a:t>
            </a:r>
          </a:p>
        </p:txBody>
      </p:sp>
      <p:sp>
        <p:nvSpPr>
          <p:cNvPr id="326" name="Oval 325"/>
          <p:cNvSpPr/>
          <p:nvPr/>
        </p:nvSpPr>
        <p:spPr>
          <a:xfrm>
            <a:off x="9014418" y="4833313"/>
            <a:ext cx="1041400" cy="431570"/>
          </a:xfrm>
          <a:prstGeom prst="ellipse">
            <a:avLst/>
          </a:prstGeom>
          <a:solidFill>
            <a:schemeClr val="bg1">
              <a:lumMod val="50000"/>
              <a:lumOff val="5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IN"/>
          </a:p>
        </p:txBody>
      </p:sp>
      <p:sp>
        <p:nvSpPr>
          <p:cNvPr id="327" name="Title 2"/>
          <p:cNvSpPr txBox="1">
            <a:spLocks/>
          </p:cNvSpPr>
          <p:nvPr/>
        </p:nvSpPr>
        <p:spPr>
          <a:xfrm>
            <a:off x="9101924" y="4903234"/>
            <a:ext cx="838822" cy="313036"/>
          </a:xfrm>
          <a:prstGeom prst="rect">
            <a:avLst/>
          </a:prstGeom>
          <a:solidFill>
            <a:schemeClr val="bg1">
              <a:lumMod val="50000"/>
              <a:lumOff val="50000"/>
            </a:schemeClr>
          </a:solidFill>
        </p:spPr>
        <p:txBody>
          <a:bodyPr vert="horz" lIns="91440" tIns="45720" rIns="91440" bIns="45720" rtlCol="0" anchor="b">
            <a:noAutofit/>
          </a:bodyPr>
          <a:lstStyle>
            <a:lvl1pPr algn="l" defTabSz="914400" rtl="0" eaLnBrk="1" latinLnBrk="0" hangingPunct="1">
              <a:lnSpc>
                <a:spcPct val="85000"/>
              </a:lnSpc>
              <a:spcBef>
                <a:spcPct val="0"/>
              </a:spcBef>
              <a:buNone/>
              <a:defRPr sz="7200" kern="1200" spc="-50" baseline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IN" sz="2400" i="1" dirty="0"/>
              <a:t>4-96</a:t>
            </a:r>
          </a:p>
        </p:txBody>
      </p:sp>
      <p:cxnSp>
        <p:nvCxnSpPr>
          <p:cNvPr id="113" name="Straight Connector 112"/>
          <p:cNvCxnSpPr/>
          <p:nvPr/>
        </p:nvCxnSpPr>
        <p:spPr>
          <a:xfrm flipV="1">
            <a:off x="3261815" y="5247531"/>
            <a:ext cx="5259388" cy="4431"/>
          </a:xfrm>
          <a:prstGeom prst="line">
            <a:avLst/>
          </a:prstGeom>
          <a:ln w="38100">
            <a:solidFill>
              <a:srgbClr val="00B0F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6" name="Straight Connector 115"/>
          <p:cNvCxnSpPr/>
          <p:nvPr/>
        </p:nvCxnSpPr>
        <p:spPr>
          <a:xfrm>
            <a:off x="8521203" y="4993109"/>
            <a:ext cx="0" cy="273541"/>
          </a:xfrm>
          <a:prstGeom prst="line">
            <a:avLst/>
          </a:prstGeom>
          <a:ln w="38100">
            <a:solidFill>
              <a:srgbClr val="00B0F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9" name="Straight Connector 118"/>
          <p:cNvCxnSpPr/>
          <p:nvPr/>
        </p:nvCxnSpPr>
        <p:spPr>
          <a:xfrm flipV="1">
            <a:off x="3264823" y="4462405"/>
            <a:ext cx="5259388" cy="4431"/>
          </a:xfrm>
          <a:prstGeom prst="line">
            <a:avLst/>
          </a:prstGeom>
          <a:ln w="38100">
            <a:solidFill>
              <a:srgbClr val="0070C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0" name="Straight Connector 119"/>
          <p:cNvCxnSpPr/>
          <p:nvPr/>
        </p:nvCxnSpPr>
        <p:spPr>
          <a:xfrm>
            <a:off x="8524211" y="4207984"/>
            <a:ext cx="0" cy="273541"/>
          </a:xfrm>
          <a:prstGeom prst="line">
            <a:avLst/>
          </a:prstGeom>
          <a:ln w="38100">
            <a:solidFill>
              <a:srgbClr val="0070C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2" name="Straight Connector 121"/>
          <p:cNvCxnSpPr/>
          <p:nvPr/>
        </p:nvCxnSpPr>
        <p:spPr>
          <a:xfrm flipV="1">
            <a:off x="3275463" y="3534927"/>
            <a:ext cx="5259388" cy="4431"/>
          </a:xfrm>
          <a:prstGeom prst="line">
            <a:avLst/>
          </a:prstGeom>
          <a:ln w="38100">
            <a:solidFill>
              <a:srgbClr val="00B0F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6" name="Straight Connector 125"/>
          <p:cNvCxnSpPr/>
          <p:nvPr/>
        </p:nvCxnSpPr>
        <p:spPr>
          <a:xfrm>
            <a:off x="8534851" y="3280505"/>
            <a:ext cx="0" cy="273541"/>
          </a:xfrm>
          <a:prstGeom prst="line">
            <a:avLst/>
          </a:prstGeom>
          <a:ln w="38100">
            <a:solidFill>
              <a:srgbClr val="00B0F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8" name="Straight Connector 127"/>
          <p:cNvCxnSpPr/>
          <p:nvPr/>
        </p:nvCxnSpPr>
        <p:spPr>
          <a:xfrm flipV="1">
            <a:off x="3252714" y="2631372"/>
            <a:ext cx="5259388" cy="4431"/>
          </a:xfrm>
          <a:prstGeom prst="line">
            <a:avLst/>
          </a:prstGeom>
          <a:ln w="38100">
            <a:solidFill>
              <a:srgbClr val="00B0F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9" name="Straight Connector 128"/>
          <p:cNvCxnSpPr/>
          <p:nvPr/>
        </p:nvCxnSpPr>
        <p:spPr>
          <a:xfrm>
            <a:off x="8512102" y="2376951"/>
            <a:ext cx="0" cy="273541"/>
          </a:xfrm>
          <a:prstGeom prst="line">
            <a:avLst/>
          </a:prstGeom>
          <a:ln w="38100">
            <a:solidFill>
              <a:srgbClr val="00B0F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41" name="Title 2"/>
          <p:cNvSpPr txBox="1">
            <a:spLocks/>
          </p:cNvSpPr>
          <p:nvPr/>
        </p:nvSpPr>
        <p:spPr>
          <a:xfrm>
            <a:off x="2392842" y="1958246"/>
            <a:ext cx="1307354" cy="469131"/>
          </a:xfrm>
          <a:prstGeom prst="rect">
            <a:avLst/>
          </a:prstGeom>
          <a:noFill/>
          <a:ln>
            <a:solidFill>
              <a:srgbClr val="00B0F0"/>
            </a:solidFill>
          </a:ln>
        </p:spPr>
        <p:txBody>
          <a:bodyPr vert="horz" lIns="91440" tIns="45720" rIns="91440" bIns="45720" rtlCol="0" anchor="b">
            <a:noAutofit/>
          </a:bodyPr>
          <a:lstStyle>
            <a:lvl1pPr algn="l" defTabSz="914400" rtl="0" eaLnBrk="1" latinLnBrk="0" hangingPunct="1">
              <a:lnSpc>
                <a:spcPct val="85000"/>
              </a:lnSpc>
              <a:spcBef>
                <a:spcPct val="0"/>
              </a:spcBef>
              <a:buNone/>
              <a:defRPr sz="7200" kern="1200" spc="-50" baseline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IN" sz="1600" i="1" dirty="0"/>
              <a:t>LBB </a:t>
            </a:r>
            <a:r>
              <a:rPr lang="en-IN" sz="1600" i="1" dirty="0" err="1"/>
              <a:t>Optd</a:t>
            </a:r>
            <a:r>
              <a:rPr lang="en-IN" sz="1600" i="1" dirty="0"/>
              <a:t> &gt;200 </a:t>
            </a:r>
            <a:r>
              <a:rPr lang="en-IN" sz="1600" i="1" dirty="0" err="1"/>
              <a:t>mSec</a:t>
            </a:r>
            <a:endParaRPr lang="en-IN" sz="1600" i="1" dirty="0"/>
          </a:p>
        </p:txBody>
      </p:sp>
      <p:cxnSp>
        <p:nvCxnSpPr>
          <p:cNvPr id="142" name="Straight Connector 141"/>
          <p:cNvCxnSpPr/>
          <p:nvPr/>
        </p:nvCxnSpPr>
        <p:spPr>
          <a:xfrm>
            <a:off x="1520871" y="1386476"/>
            <a:ext cx="20411" cy="5202383"/>
          </a:xfrm>
          <a:prstGeom prst="line">
            <a:avLst/>
          </a:prstGeom>
          <a:ln w="3810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43" name="Straight Connector 142"/>
          <p:cNvCxnSpPr/>
          <p:nvPr/>
        </p:nvCxnSpPr>
        <p:spPr>
          <a:xfrm flipV="1">
            <a:off x="1500016" y="2650491"/>
            <a:ext cx="1344066" cy="3745"/>
          </a:xfrm>
          <a:prstGeom prst="line">
            <a:avLst/>
          </a:prstGeom>
          <a:ln w="38100">
            <a:solidFill>
              <a:srgbClr val="00B0F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44" name="Straight Connector 143"/>
          <p:cNvCxnSpPr/>
          <p:nvPr/>
        </p:nvCxnSpPr>
        <p:spPr>
          <a:xfrm flipH="1" flipV="1">
            <a:off x="2774276" y="2526860"/>
            <a:ext cx="484978" cy="1558"/>
          </a:xfrm>
          <a:prstGeom prst="line">
            <a:avLst/>
          </a:prstGeom>
          <a:noFill/>
          <a:ln w="38100">
            <a:solidFill>
              <a:srgbClr val="92D050"/>
            </a:solidFill>
          </a:ln>
          <a:effectLst>
            <a:glow rad="139700">
              <a:schemeClr val="accent4">
                <a:satMod val="175000"/>
                <a:alpha val="40000"/>
              </a:schemeClr>
            </a:glow>
          </a:effectLst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45" name="Straight Connector 144"/>
          <p:cNvCxnSpPr/>
          <p:nvPr/>
        </p:nvCxnSpPr>
        <p:spPr>
          <a:xfrm flipV="1">
            <a:off x="1516978" y="3543274"/>
            <a:ext cx="1344066" cy="3745"/>
          </a:xfrm>
          <a:prstGeom prst="line">
            <a:avLst/>
          </a:prstGeom>
          <a:ln w="38100">
            <a:solidFill>
              <a:srgbClr val="00B0F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55" name="Straight Connector 154"/>
          <p:cNvCxnSpPr/>
          <p:nvPr/>
        </p:nvCxnSpPr>
        <p:spPr>
          <a:xfrm flipV="1">
            <a:off x="1516978" y="4470752"/>
            <a:ext cx="1344066" cy="3745"/>
          </a:xfrm>
          <a:prstGeom prst="line">
            <a:avLst/>
          </a:prstGeom>
          <a:ln w="38100">
            <a:solidFill>
              <a:srgbClr val="00B0F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56" name="Straight Connector 155"/>
          <p:cNvCxnSpPr/>
          <p:nvPr/>
        </p:nvCxnSpPr>
        <p:spPr>
          <a:xfrm flipH="1" flipV="1">
            <a:off x="2791238" y="4347121"/>
            <a:ext cx="484978" cy="1558"/>
          </a:xfrm>
          <a:prstGeom prst="line">
            <a:avLst/>
          </a:prstGeom>
          <a:noFill/>
          <a:ln w="38100">
            <a:solidFill>
              <a:srgbClr val="92D050"/>
            </a:solidFill>
          </a:ln>
          <a:effectLst>
            <a:glow rad="139700">
              <a:schemeClr val="accent4">
                <a:satMod val="175000"/>
                <a:alpha val="40000"/>
              </a:schemeClr>
            </a:glow>
          </a:effectLst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57" name="Straight Connector 156"/>
          <p:cNvCxnSpPr/>
          <p:nvPr/>
        </p:nvCxnSpPr>
        <p:spPr>
          <a:xfrm flipV="1">
            <a:off x="1516062" y="5269854"/>
            <a:ext cx="1344066" cy="3745"/>
          </a:xfrm>
          <a:prstGeom prst="line">
            <a:avLst/>
          </a:prstGeom>
          <a:ln w="38100">
            <a:solidFill>
              <a:srgbClr val="00B0F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69" name="Title 2"/>
          <p:cNvSpPr txBox="1">
            <a:spLocks/>
          </p:cNvSpPr>
          <p:nvPr/>
        </p:nvSpPr>
        <p:spPr>
          <a:xfrm>
            <a:off x="1354766" y="1031931"/>
            <a:ext cx="932383" cy="483951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>
            <a:lvl1pPr algn="l" defTabSz="914400" rtl="0" eaLnBrk="1" latinLnBrk="0" hangingPunct="1">
              <a:lnSpc>
                <a:spcPct val="85000"/>
              </a:lnSpc>
              <a:spcBef>
                <a:spcPct val="0"/>
              </a:spcBef>
              <a:buNone/>
              <a:defRPr sz="7200" kern="1200" spc="-50" baseline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IN" sz="1600" i="1" dirty="0"/>
              <a:t>+ 220 V DC</a:t>
            </a:r>
          </a:p>
        </p:txBody>
      </p:sp>
      <p:sp>
        <p:nvSpPr>
          <p:cNvPr id="174" name="Title 2"/>
          <p:cNvSpPr txBox="1">
            <a:spLocks/>
          </p:cNvSpPr>
          <p:nvPr/>
        </p:nvSpPr>
        <p:spPr>
          <a:xfrm>
            <a:off x="1125951" y="1237857"/>
            <a:ext cx="439868" cy="342333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>
            <a:lvl1pPr algn="l" defTabSz="914400" rtl="0" eaLnBrk="1" latinLnBrk="0" hangingPunct="1">
              <a:lnSpc>
                <a:spcPct val="85000"/>
              </a:lnSpc>
              <a:spcBef>
                <a:spcPct val="0"/>
              </a:spcBef>
              <a:buNone/>
              <a:defRPr sz="7200" kern="1200" spc="-50" baseline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IN" sz="1600" i="1" dirty="0"/>
              <a:t>P1</a:t>
            </a:r>
          </a:p>
        </p:txBody>
      </p:sp>
      <p:sp>
        <p:nvSpPr>
          <p:cNvPr id="181" name="Oval 180"/>
          <p:cNvSpPr/>
          <p:nvPr/>
        </p:nvSpPr>
        <p:spPr>
          <a:xfrm>
            <a:off x="9029652" y="5495012"/>
            <a:ext cx="1042888" cy="448454"/>
          </a:xfrm>
          <a:prstGeom prst="ellipse">
            <a:avLst/>
          </a:prstGeom>
          <a:solidFill>
            <a:schemeClr val="bg1">
              <a:lumMod val="50000"/>
              <a:lumOff val="5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IN"/>
          </a:p>
        </p:txBody>
      </p:sp>
      <p:sp>
        <p:nvSpPr>
          <p:cNvPr id="182" name="Title 2"/>
          <p:cNvSpPr txBox="1">
            <a:spLocks/>
          </p:cNvSpPr>
          <p:nvPr/>
        </p:nvSpPr>
        <p:spPr>
          <a:xfrm>
            <a:off x="9117283" y="5662573"/>
            <a:ext cx="938449" cy="218667"/>
          </a:xfrm>
          <a:prstGeom prst="rect">
            <a:avLst/>
          </a:prstGeom>
          <a:solidFill>
            <a:schemeClr val="bg1">
              <a:lumMod val="50000"/>
              <a:lumOff val="50000"/>
            </a:schemeClr>
          </a:solidFill>
        </p:spPr>
        <p:txBody>
          <a:bodyPr vert="horz" lIns="91440" tIns="45720" rIns="91440" bIns="45720" rtlCol="0" anchor="b">
            <a:noAutofit/>
          </a:bodyPr>
          <a:lstStyle>
            <a:lvl1pPr algn="l" defTabSz="914400" rtl="0" eaLnBrk="1" latinLnBrk="0" hangingPunct="1">
              <a:lnSpc>
                <a:spcPct val="85000"/>
              </a:lnSpc>
              <a:spcBef>
                <a:spcPct val="0"/>
              </a:spcBef>
              <a:buNone/>
              <a:defRPr sz="7200" kern="1200" spc="-50" baseline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IN" sz="2400" i="1" dirty="0"/>
              <a:t>BC-A</a:t>
            </a:r>
          </a:p>
        </p:txBody>
      </p:sp>
      <p:sp>
        <p:nvSpPr>
          <p:cNvPr id="183" name="Oval 182"/>
          <p:cNvSpPr/>
          <p:nvPr/>
        </p:nvSpPr>
        <p:spPr>
          <a:xfrm>
            <a:off x="9057257" y="6088223"/>
            <a:ext cx="1042888" cy="448454"/>
          </a:xfrm>
          <a:prstGeom prst="ellipse">
            <a:avLst/>
          </a:prstGeom>
          <a:solidFill>
            <a:schemeClr val="bg1">
              <a:lumMod val="50000"/>
              <a:lumOff val="5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IN"/>
          </a:p>
        </p:txBody>
      </p:sp>
      <p:sp>
        <p:nvSpPr>
          <p:cNvPr id="186" name="Title 2"/>
          <p:cNvSpPr txBox="1">
            <a:spLocks/>
          </p:cNvSpPr>
          <p:nvPr/>
        </p:nvSpPr>
        <p:spPr>
          <a:xfrm>
            <a:off x="9144888" y="6149812"/>
            <a:ext cx="962579" cy="336352"/>
          </a:xfrm>
          <a:prstGeom prst="rect">
            <a:avLst/>
          </a:prstGeom>
          <a:solidFill>
            <a:schemeClr val="bg1">
              <a:lumMod val="50000"/>
              <a:lumOff val="50000"/>
            </a:schemeClr>
          </a:solidFill>
        </p:spPr>
        <p:txBody>
          <a:bodyPr vert="horz" lIns="91440" tIns="45720" rIns="91440" bIns="45720" rtlCol="0" anchor="b">
            <a:noAutofit/>
          </a:bodyPr>
          <a:lstStyle>
            <a:lvl1pPr algn="l" defTabSz="914400" rtl="0" eaLnBrk="1" latinLnBrk="0" hangingPunct="1">
              <a:lnSpc>
                <a:spcPct val="85000"/>
              </a:lnSpc>
              <a:spcBef>
                <a:spcPct val="0"/>
              </a:spcBef>
              <a:buNone/>
              <a:defRPr sz="7200" kern="1200" spc="-50" baseline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IN" sz="2400" i="1" dirty="0"/>
              <a:t>BC-B</a:t>
            </a:r>
          </a:p>
        </p:txBody>
      </p:sp>
      <p:cxnSp>
        <p:nvCxnSpPr>
          <p:cNvPr id="197" name="Straight Connector 196"/>
          <p:cNvCxnSpPr/>
          <p:nvPr/>
        </p:nvCxnSpPr>
        <p:spPr>
          <a:xfrm>
            <a:off x="4248360" y="5697183"/>
            <a:ext cx="4773266" cy="6222"/>
          </a:xfrm>
          <a:prstGeom prst="line">
            <a:avLst/>
          </a:prstGeom>
          <a:ln w="38100">
            <a:solidFill>
              <a:srgbClr val="FFFF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98" name="Straight Connector 197"/>
          <p:cNvCxnSpPr>
            <a:endCxn id="183" idx="2"/>
          </p:cNvCxnSpPr>
          <p:nvPr/>
        </p:nvCxnSpPr>
        <p:spPr>
          <a:xfrm>
            <a:off x="5753335" y="6306881"/>
            <a:ext cx="3303922" cy="5569"/>
          </a:xfrm>
          <a:prstGeom prst="line">
            <a:avLst/>
          </a:prstGeom>
          <a:ln w="38100">
            <a:solidFill>
              <a:srgbClr val="FFFF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09" name="Straight Connector 208"/>
          <p:cNvCxnSpPr/>
          <p:nvPr/>
        </p:nvCxnSpPr>
        <p:spPr>
          <a:xfrm flipV="1">
            <a:off x="3310005" y="5960010"/>
            <a:ext cx="5259388" cy="4431"/>
          </a:xfrm>
          <a:prstGeom prst="line">
            <a:avLst/>
          </a:prstGeom>
          <a:ln w="38100">
            <a:solidFill>
              <a:srgbClr val="00B0F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17" name="Straight Connector 216"/>
          <p:cNvCxnSpPr/>
          <p:nvPr/>
        </p:nvCxnSpPr>
        <p:spPr>
          <a:xfrm>
            <a:off x="8569393" y="5705588"/>
            <a:ext cx="0" cy="273541"/>
          </a:xfrm>
          <a:prstGeom prst="line">
            <a:avLst/>
          </a:prstGeom>
          <a:ln w="38100">
            <a:solidFill>
              <a:srgbClr val="00B0F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18" name="Straight Connector 217"/>
          <p:cNvCxnSpPr/>
          <p:nvPr/>
        </p:nvCxnSpPr>
        <p:spPr>
          <a:xfrm flipV="1">
            <a:off x="1564252" y="5982333"/>
            <a:ext cx="1344066" cy="3745"/>
          </a:xfrm>
          <a:prstGeom prst="line">
            <a:avLst/>
          </a:prstGeom>
          <a:ln w="38100">
            <a:solidFill>
              <a:srgbClr val="00B0F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19" name="Straight Connector 218"/>
          <p:cNvCxnSpPr/>
          <p:nvPr/>
        </p:nvCxnSpPr>
        <p:spPr>
          <a:xfrm flipH="1" flipV="1">
            <a:off x="2838512" y="5858702"/>
            <a:ext cx="484978" cy="1558"/>
          </a:xfrm>
          <a:prstGeom prst="line">
            <a:avLst/>
          </a:prstGeom>
          <a:noFill/>
          <a:ln w="38100">
            <a:solidFill>
              <a:srgbClr val="92D050"/>
            </a:solidFill>
          </a:ln>
          <a:effectLst>
            <a:glow rad="139700">
              <a:schemeClr val="accent4">
                <a:satMod val="175000"/>
                <a:alpha val="40000"/>
              </a:schemeClr>
            </a:glow>
          </a:effectLst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20" name="Straight Connector 219"/>
          <p:cNvCxnSpPr/>
          <p:nvPr/>
        </p:nvCxnSpPr>
        <p:spPr>
          <a:xfrm flipV="1">
            <a:off x="3312277" y="6562791"/>
            <a:ext cx="5259388" cy="4431"/>
          </a:xfrm>
          <a:prstGeom prst="line">
            <a:avLst/>
          </a:prstGeom>
          <a:ln w="38100">
            <a:solidFill>
              <a:srgbClr val="00B0F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21" name="Straight Connector 220"/>
          <p:cNvCxnSpPr/>
          <p:nvPr/>
        </p:nvCxnSpPr>
        <p:spPr>
          <a:xfrm>
            <a:off x="8571665" y="6308369"/>
            <a:ext cx="0" cy="273541"/>
          </a:xfrm>
          <a:prstGeom prst="line">
            <a:avLst/>
          </a:prstGeom>
          <a:ln w="38100">
            <a:solidFill>
              <a:srgbClr val="00B0F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23" name="Straight Connector 222"/>
          <p:cNvCxnSpPr/>
          <p:nvPr/>
        </p:nvCxnSpPr>
        <p:spPr>
          <a:xfrm flipV="1">
            <a:off x="1539228" y="6585114"/>
            <a:ext cx="1344066" cy="3745"/>
          </a:xfrm>
          <a:prstGeom prst="line">
            <a:avLst/>
          </a:prstGeom>
          <a:ln w="38100">
            <a:solidFill>
              <a:srgbClr val="00B0F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24" name="Straight Connector 223"/>
          <p:cNvCxnSpPr/>
          <p:nvPr/>
        </p:nvCxnSpPr>
        <p:spPr>
          <a:xfrm flipH="1" flipV="1">
            <a:off x="2840784" y="6461483"/>
            <a:ext cx="484978" cy="1558"/>
          </a:xfrm>
          <a:prstGeom prst="line">
            <a:avLst/>
          </a:prstGeom>
          <a:noFill/>
          <a:ln w="38100">
            <a:solidFill>
              <a:srgbClr val="92D050"/>
            </a:solidFill>
          </a:ln>
          <a:effectLst>
            <a:glow rad="139700">
              <a:schemeClr val="accent4">
                <a:satMod val="175000"/>
                <a:alpha val="40000"/>
              </a:schemeClr>
            </a:glow>
          </a:effectLst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78" name="Straight Connector 177"/>
          <p:cNvCxnSpPr/>
          <p:nvPr/>
        </p:nvCxnSpPr>
        <p:spPr>
          <a:xfrm flipH="1" flipV="1">
            <a:off x="2790322" y="3393547"/>
            <a:ext cx="484978" cy="1558"/>
          </a:xfrm>
          <a:prstGeom prst="line">
            <a:avLst/>
          </a:prstGeom>
          <a:noFill/>
          <a:ln w="38100">
            <a:solidFill>
              <a:srgbClr val="92D050"/>
            </a:solidFill>
          </a:ln>
          <a:effectLst>
            <a:glow rad="139700">
              <a:schemeClr val="accent4">
                <a:satMod val="175000"/>
                <a:alpha val="40000"/>
              </a:schemeClr>
            </a:glow>
          </a:effectLst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79" name="Straight Connector 178"/>
          <p:cNvCxnSpPr/>
          <p:nvPr/>
        </p:nvCxnSpPr>
        <p:spPr>
          <a:xfrm flipH="1">
            <a:off x="5786204" y="886582"/>
            <a:ext cx="19775" cy="5435625"/>
          </a:xfrm>
          <a:prstGeom prst="line">
            <a:avLst/>
          </a:prstGeom>
          <a:ln w="38100">
            <a:solidFill>
              <a:srgbClr val="FF0000"/>
            </a:solidFill>
          </a:ln>
          <a:effectLst>
            <a:glow rad="139700">
              <a:schemeClr val="accent4">
                <a:satMod val="175000"/>
                <a:alpha val="40000"/>
              </a:schemeClr>
            </a:glow>
          </a:effectLst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80" name="Oval 179"/>
          <p:cNvSpPr/>
          <p:nvPr/>
        </p:nvSpPr>
        <p:spPr>
          <a:xfrm>
            <a:off x="9086338" y="3071622"/>
            <a:ext cx="1041400" cy="431570"/>
          </a:xfrm>
          <a:prstGeom prst="ellipse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IN">
              <a:solidFill>
                <a:schemeClr val="tx1"/>
              </a:solidFill>
            </a:endParaRPr>
          </a:p>
        </p:txBody>
      </p:sp>
      <p:sp>
        <p:nvSpPr>
          <p:cNvPr id="188" name="Title 2"/>
          <p:cNvSpPr txBox="1">
            <a:spLocks/>
          </p:cNvSpPr>
          <p:nvPr/>
        </p:nvSpPr>
        <p:spPr>
          <a:xfrm>
            <a:off x="9167974" y="3133566"/>
            <a:ext cx="838822" cy="313036"/>
          </a:xfrm>
          <a:prstGeom prst="rect">
            <a:avLst/>
          </a:prstGeom>
          <a:solidFill>
            <a:srgbClr val="FF0000"/>
          </a:solidFill>
        </p:spPr>
        <p:txBody>
          <a:bodyPr vert="horz" lIns="91440" tIns="45720" rIns="91440" bIns="45720" rtlCol="0" anchor="b">
            <a:noAutofit/>
          </a:bodyPr>
          <a:lstStyle>
            <a:lvl1pPr algn="l" defTabSz="914400" rtl="0" eaLnBrk="1" latinLnBrk="0" hangingPunct="1">
              <a:lnSpc>
                <a:spcPct val="85000"/>
              </a:lnSpc>
              <a:spcBef>
                <a:spcPct val="0"/>
              </a:spcBef>
              <a:buNone/>
              <a:defRPr sz="7200" kern="1200" spc="-50" baseline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IN" sz="2400" i="1" dirty="0"/>
              <a:t>2-96</a:t>
            </a:r>
          </a:p>
        </p:txBody>
      </p:sp>
      <p:sp>
        <p:nvSpPr>
          <p:cNvPr id="190" name="Oval 189"/>
          <p:cNvSpPr/>
          <p:nvPr/>
        </p:nvSpPr>
        <p:spPr>
          <a:xfrm>
            <a:off x="9044071" y="4827744"/>
            <a:ext cx="1041400" cy="431570"/>
          </a:xfrm>
          <a:prstGeom prst="ellipse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IN"/>
          </a:p>
        </p:txBody>
      </p:sp>
      <p:sp>
        <p:nvSpPr>
          <p:cNvPr id="199" name="Title 2"/>
          <p:cNvSpPr txBox="1">
            <a:spLocks/>
          </p:cNvSpPr>
          <p:nvPr/>
        </p:nvSpPr>
        <p:spPr>
          <a:xfrm>
            <a:off x="9131577" y="4897665"/>
            <a:ext cx="838822" cy="313036"/>
          </a:xfrm>
          <a:prstGeom prst="rect">
            <a:avLst/>
          </a:prstGeom>
          <a:solidFill>
            <a:srgbClr val="FF0000"/>
          </a:solidFill>
        </p:spPr>
        <p:txBody>
          <a:bodyPr vert="horz" lIns="91440" tIns="45720" rIns="91440" bIns="45720" rtlCol="0" anchor="b">
            <a:noAutofit/>
          </a:bodyPr>
          <a:lstStyle>
            <a:lvl1pPr algn="l" defTabSz="914400" rtl="0" eaLnBrk="1" latinLnBrk="0" hangingPunct="1">
              <a:lnSpc>
                <a:spcPct val="85000"/>
              </a:lnSpc>
              <a:spcBef>
                <a:spcPct val="0"/>
              </a:spcBef>
              <a:buNone/>
              <a:defRPr sz="7200" kern="1200" spc="-50" baseline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IN" sz="2400" i="1" dirty="0"/>
              <a:t>4-96</a:t>
            </a:r>
          </a:p>
        </p:txBody>
      </p:sp>
      <p:sp>
        <p:nvSpPr>
          <p:cNvPr id="200" name="Oval 199"/>
          <p:cNvSpPr/>
          <p:nvPr/>
        </p:nvSpPr>
        <p:spPr>
          <a:xfrm>
            <a:off x="9086910" y="6082654"/>
            <a:ext cx="1042888" cy="448454"/>
          </a:xfrm>
          <a:prstGeom prst="ellipse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IN"/>
          </a:p>
        </p:txBody>
      </p:sp>
      <p:sp>
        <p:nvSpPr>
          <p:cNvPr id="201" name="Title 2"/>
          <p:cNvSpPr txBox="1">
            <a:spLocks/>
          </p:cNvSpPr>
          <p:nvPr/>
        </p:nvSpPr>
        <p:spPr>
          <a:xfrm>
            <a:off x="9149713" y="6145561"/>
            <a:ext cx="962579" cy="336352"/>
          </a:xfrm>
          <a:prstGeom prst="rect">
            <a:avLst/>
          </a:prstGeom>
          <a:solidFill>
            <a:srgbClr val="FF0000"/>
          </a:solidFill>
        </p:spPr>
        <p:txBody>
          <a:bodyPr vert="horz" lIns="91440" tIns="45720" rIns="91440" bIns="45720" rtlCol="0" anchor="b">
            <a:noAutofit/>
          </a:bodyPr>
          <a:lstStyle>
            <a:lvl1pPr algn="l" defTabSz="914400" rtl="0" eaLnBrk="1" latinLnBrk="0" hangingPunct="1">
              <a:lnSpc>
                <a:spcPct val="85000"/>
              </a:lnSpc>
              <a:spcBef>
                <a:spcPct val="0"/>
              </a:spcBef>
              <a:buNone/>
              <a:defRPr sz="7200" kern="1200" spc="-50" baseline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IN" sz="2400" i="1" dirty="0"/>
              <a:t>BC-B</a:t>
            </a:r>
          </a:p>
        </p:txBody>
      </p:sp>
      <p:cxnSp>
        <p:nvCxnSpPr>
          <p:cNvPr id="204" name="Straight Connector 203"/>
          <p:cNvCxnSpPr/>
          <p:nvPr/>
        </p:nvCxnSpPr>
        <p:spPr>
          <a:xfrm flipH="1" flipV="1">
            <a:off x="2767965" y="5071088"/>
            <a:ext cx="484978" cy="1558"/>
          </a:xfrm>
          <a:prstGeom prst="line">
            <a:avLst/>
          </a:prstGeom>
          <a:noFill/>
          <a:ln w="38100">
            <a:solidFill>
              <a:srgbClr val="92D050"/>
            </a:solidFill>
          </a:ln>
          <a:effectLst>
            <a:glow rad="139700">
              <a:schemeClr val="accent4">
                <a:satMod val="175000"/>
                <a:alpha val="40000"/>
              </a:schemeClr>
            </a:glow>
          </a:effectLst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226" name="Picture 4" descr="APTRANSCO ⚡️⚡️ - Electricity Transmission Company - APTRANSCO | LinkedIn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7541" y="17768"/>
            <a:ext cx="1057360" cy="97547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cxnSp>
        <p:nvCxnSpPr>
          <p:cNvPr id="168" name="Straight Connector 167"/>
          <p:cNvCxnSpPr/>
          <p:nvPr/>
        </p:nvCxnSpPr>
        <p:spPr>
          <a:xfrm flipH="1" flipV="1">
            <a:off x="2760711" y="5253386"/>
            <a:ext cx="484978" cy="1558"/>
          </a:xfrm>
          <a:prstGeom prst="line">
            <a:avLst/>
          </a:prstGeom>
          <a:noFill/>
          <a:ln w="38100">
            <a:solidFill>
              <a:srgbClr val="FF0000"/>
            </a:solidFill>
          </a:ln>
          <a:effectLst>
            <a:glow rad="139700">
              <a:schemeClr val="accent4">
                <a:satMod val="175000"/>
                <a:alpha val="40000"/>
              </a:schemeClr>
            </a:glow>
          </a:effectLst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75" name="Elbow Connector 174"/>
          <p:cNvCxnSpPr/>
          <p:nvPr/>
        </p:nvCxnSpPr>
        <p:spPr>
          <a:xfrm rot="16200000" flipH="1">
            <a:off x="10360316" y="1783976"/>
            <a:ext cx="118811" cy="1708586"/>
          </a:xfrm>
          <a:prstGeom prst="bentConnector2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02" name="Elbow Connector 201"/>
          <p:cNvCxnSpPr/>
          <p:nvPr/>
        </p:nvCxnSpPr>
        <p:spPr>
          <a:xfrm rot="16200000" flipH="1">
            <a:off x="10360316" y="2760143"/>
            <a:ext cx="118811" cy="1708586"/>
          </a:xfrm>
          <a:prstGeom prst="bentConnector2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25" name="Elbow Connector 224"/>
          <p:cNvCxnSpPr/>
          <p:nvPr/>
        </p:nvCxnSpPr>
        <p:spPr>
          <a:xfrm rot="16200000" flipH="1">
            <a:off x="10371593" y="3687718"/>
            <a:ext cx="118811" cy="1708586"/>
          </a:xfrm>
          <a:prstGeom prst="bentConnector2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27" name="Elbow Connector 226"/>
          <p:cNvCxnSpPr/>
          <p:nvPr/>
        </p:nvCxnSpPr>
        <p:spPr>
          <a:xfrm rot="16200000" flipH="1">
            <a:off x="10296816" y="4514476"/>
            <a:ext cx="118811" cy="1708586"/>
          </a:xfrm>
          <a:prstGeom prst="bentConnector2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29" name="Elbow Connector 228"/>
          <p:cNvCxnSpPr/>
          <p:nvPr/>
        </p:nvCxnSpPr>
        <p:spPr>
          <a:xfrm>
            <a:off x="9565428" y="5864949"/>
            <a:ext cx="2115045" cy="138753"/>
          </a:xfrm>
          <a:prstGeom prst="bentConnector3">
            <a:avLst>
              <a:gd name="adj1" fmla="val 162"/>
            </a:avLst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30" name="Elbow Connector 229"/>
          <p:cNvCxnSpPr/>
          <p:nvPr/>
        </p:nvCxnSpPr>
        <p:spPr>
          <a:xfrm rot="16200000" flipH="1">
            <a:off x="10371592" y="5720667"/>
            <a:ext cx="118811" cy="1708586"/>
          </a:xfrm>
          <a:prstGeom prst="bentConnector2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31" name="Straight Connector 230"/>
          <p:cNvCxnSpPr/>
          <p:nvPr/>
        </p:nvCxnSpPr>
        <p:spPr>
          <a:xfrm flipH="1">
            <a:off x="11272981" y="6003700"/>
            <a:ext cx="1033" cy="630666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32" name="Oval 231"/>
          <p:cNvSpPr/>
          <p:nvPr/>
        </p:nvSpPr>
        <p:spPr>
          <a:xfrm>
            <a:off x="5702816" y="3230378"/>
            <a:ext cx="219779" cy="123579"/>
          </a:xfrm>
          <a:prstGeom prst="ellipse">
            <a:avLst/>
          </a:prstGeom>
          <a:solidFill>
            <a:srgbClr val="0070C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IN"/>
          </a:p>
        </p:txBody>
      </p:sp>
      <p:sp>
        <p:nvSpPr>
          <p:cNvPr id="233" name="Oval 232"/>
          <p:cNvSpPr/>
          <p:nvPr/>
        </p:nvSpPr>
        <p:spPr>
          <a:xfrm>
            <a:off x="5702816" y="4987398"/>
            <a:ext cx="219779" cy="123579"/>
          </a:xfrm>
          <a:prstGeom prst="ellipse">
            <a:avLst/>
          </a:prstGeom>
          <a:solidFill>
            <a:srgbClr val="0070C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IN"/>
          </a:p>
        </p:txBody>
      </p:sp>
      <p:sp>
        <p:nvSpPr>
          <p:cNvPr id="234" name="Oval 233"/>
          <p:cNvSpPr/>
          <p:nvPr/>
        </p:nvSpPr>
        <p:spPr>
          <a:xfrm>
            <a:off x="5688302" y="6260568"/>
            <a:ext cx="219779" cy="123579"/>
          </a:xfrm>
          <a:prstGeom prst="ellipse">
            <a:avLst/>
          </a:prstGeom>
          <a:solidFill>
            <a:srgbClr val="0070C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IN"/>
          </a:p>
        </p:txBody>
      </p:sp>
      <p:cxnSp>
        <p:nvCxnSpPr>
          <p:cNvPr id="235" name="Elbow Connector 234"/>
          <p:cNvCxnSpPr/>
          <p:nvPr/>
        </p:nvCxnSpPr>
        <p:spPr>
          <a:xfrm rot="16200000" flipH="1">
            <a:off x="10353060" y="2752889"/>
            <a:ext cx="118811" cy="1708586"/>
          </a:xfrm>
          <a:prstGeom prst="bentConnector2">
            <a:avLst/>
          </a:prstGeom>
          <a:ln w="38100">
            <a:solidFill>
              <a:srgbClr val="FF0000"/>
            </a:solidFill>
          </a:ln>
          <a:effectLst>
            <a:glow rad="101600">
              <a:schemeClr val="accent4">
                <a:satMod val="175000"/>
                <a:alpha val="40000"/>
              </a:schemeClr>
            </a:glow>
          </a:effectLst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38" name="Elbow Connector 237"/>
          <p:cNvCxnSpPr/>
          <p:nvPr/>
        </p:nvCxnSpPr>
        <p:spPr>
          <a:xfrm rot="16200000" flipH="1">
            <a:off x="10316222" y="4517138"/>
            <a:ext cx="118811" cy="1708586"/>
          </a:xfrm>
          <a:prstGeom prst="bentConnector2">
            <a:avLst/>
          </a:prstGeom>
          <a:ln w="38100">
            <a:solidFill>
              <a:srgbClr val="FF0000"/>
            </a:solidFill>
          </a:ln>
          <a:effectLst>
            <a:glow rad="101600">
              <a:schemeClr val="accent4">
                <a:satMod val="175000"/>
                <a:alpha val="40000"/>
              </a:schemeClr>
            </a:glow>
          </a:effectLst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39" name="Elbow Connector 238"/>
          <p:cNvCxnSpPr/>
          <p:nvPr/>
        </p:nvCxnSpPr>
        <p:spPr>
          <a:xfrm rot="16200000" flipH="1">
            <a:off x="10366542" y="5713800"/>
            <a:ext cx="118811" cy="1708586"/>
          </a:xfrm>
          <a:prstGeom prst="bentConnector2">
            <a:avLst/>
          </a:prstGeom>
          <a:ln w="38100">
            <a:solidFill>
              <a:srgbClr val="FF0000"/>
            </a:solidFill>
          </a:ln>
          <a:effectLst>
            <a:glow rad="101600">
              <a:schemeClr val="accent4">
                <a:satMod val="175000"/>
                <a:alpha val="40000"/>
              </a:schemeClr>
            </a:glow>
          </a:effectLst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40" name="Straight Connector 239"/>
          <p:cNvCxnSpPr/>
          <p:nvPr/>
        </p:nvCxnSpPr>
        <p:spPr>
          <a:xfrm flipH="1">
            <a:off x="11280241" y="6010960"/>
            <a:ext cx="1033" cy="630666"/>
          </a:xfrm>
          <a:prstGeom prst="line">
            <a:avLst/>
          </a:prstGeom>
          <a:ln w="38100">
            <a:solidFill>
              <a:srgbClr val="FF0000"/>
            </a:solidFill>
          </a:ln>
          <a:effectLst>
            <a:glow rad="139700">
              <a:schemeClr val="accent4">
                <a:satMod val="175000"/>
                <a:alpha val="40000"/>
              </a:schemeClr>
            </a:glow>
          </a:effectLst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" name="Straight Connector 3"/>
          <p:cNvCxnSpPr/>
          <p:nvPr/>
        </p:nvCxnSpPr>
        <p:spPr>
          <a:xfrm>
            <a:off x="11280241" y="6025476"/>
            <a:ext cx="393680" cy="0"/>
          </a:xfrm>
          <a:prstGeom prst="line">
            <a:avLst/>
          </a:prstGeom>
          <a:ln w="38100">
            <a:solidFill>
              <a:srgbClr val="FF0000"/>
            </a:solidFill>
          </a:ln>
          <a:effectLst>
            <a:glow rad="139700">
              <a:schemeClr val="accent5">
                <a:satMod val="175000"/>
                <a:alpha val="40000"/>
              </a:schemeClr>
            </a:glow>
          </a:effectLst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41" name="Straight Connector 240"/>
          <p:cNvCxnSpPr/>
          <p:nvPr/>
        </p:nvCxnSpPr>
        <p:spPr>
          <a:xfrm flipV="1">
            <a:off x="3283588" y="5240276"/>
            <a:ext cx="5259388" cy="4431"/>
          </a:xfrm>
          <a:prstGeom prst="line">
            <a:avLst/>
          </a:prstGeom>
          <a:ln w="38100">
            <a:solidFill>
              <a:srgbClr val="FF0000"/>
            </a:solidFill>
          </a:ln>
          <a:effectLst>
            <a:glow rad="101600">
              <a:schemeClr val="accent1">
                <a:satMod val="175000"/>
                <a:alpha val="40000"/>
              </a:schemeClr>
            </a:glow>
          </a:effectLst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42" name="Straight Connector 241"/>
          <p:cNvCxnSpPr/>
          <p:nvPr/>
        </p:nvCxnSpPr>
        <p:spPr>
          <a:xfrm>
            <a:off x="8542976" y="4985854"/>
            <a:ext cx="0" cy="273541"/>
          </a:xfrm>
          <a:prstGeom prst="line">
            <a:avLst/>
          </a:prstGeom>
          <a:ln w="38100">
            <a:solidFill>
              <a:srgbClr val="FF0000"/>
            </a:solidFill>
          </a:ln>
          <a:effectLst>
            <a:glow rad="101600">
              <a:schemeClr val="accent1">
                <a:satMod val="175000"/>
                <a:alpha val="40000"/>
              </a:schemeClr>
            </a:glow>
          </a:effectLst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44" name="Straight Connector 243"/>
          <p:cNvCxnSpPr/>
          <p:nvPr/>
        </p:nvCxnSpPr>
        <p:spPr>
          <a:xfrm flipV="1">
            <a:off x="1537835" y="5262599"/>
            <a:ext cx="1344066" cy="3745"/>
          </a:xfrm>
          <a:prstGeom prst="line">
            <a:avLst/>
          </a:prstGeom>
          <a:ln w="38100">
            <a:solidFill>
              <a:srgbClr val="FF0000"/>
            </a:solidFill>
          </a:ln>
          <a:effectLst>
            <a:glow rad="101600">
              <a:schemeClr val="accent1">
                <a:satMod val="175000"/>
                <a:alpha val="40000"/>
              </a:schemeClr>
            </a:glow>
          </a:effectLst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36" name="Straight Connector 235"/>
          <p:cNvCxnSpPr/>
          <p:nvPr/>
        </p:nvCxnSpPr>
        <p:spPr>
          <a:xfrm flipV="1">
            <a:off x="10053276" y="5730201"/>
            <a:ext cx="703271" cy="7491"/>
          </a:xfrm>
          <a:prstGeom prst="line">
            <a:avLst/>
          </a:prstGeom>
          <a:ln w="38100">
            <a:solidFill>
              <a:srgbClr val="92D05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37" name="Straight Connector 236"/>
          <p:cNvCxnSpPr/>
          <p:nvPr/>
        </p:nvCxnSpPr>
        <p:spPr>
          <a:xfrm flipV="1">
            <a:off x="10055336" y="6308697"/>
            <a:ext cx="703271" cy="7491"/>
          </a:xfrm>
          <a:prstGeom prst="line">
            <a:avLst/>
          </a:prstGeom>
          <a:ln w="38100">
            <a:solidFill>
              <a:srgbClr val="92D05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" name="Slide Number Placeholder 1">
            <a:extLst>
              <a:ext uri="{FF2B5EF4-FFF2-40B4-BE49-F238E27FC236}">
                <a16:creationId xmlns:a16="http://schemas.microsoft.com/office/drawing/2014/main" id="{E5FEF425-6EAE-094D-06A2-F3A7A5CEBFF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>
            <a:normAutofit lnSpcReduction="10000"/>
          </a:bodyPr>
          <a:lstStyle/>
          <a:p>
            <a:fld id="{19C1AEB4-7037-4088-A46E-D96AF956DC0D}" type="slidenum">
              <a:rPr lang="en-IN" smtClean="0"/>
              <a:t>147</a:t>
            </a:fld>
            <a:endParaRPr lang="en-IN"/>
          </a:p>
        </p:txBody>
      </p:sp>
      <p:grpSp>
        <p:nvGrpSpPr>
          <p:cNvPr id="5" name="Group 4">
            <a:extLst>
              <a:ext uri="{FF2B5EF4-FFF2-40B4-BE49-F238E27FC236}">
                <a16:creationId xmlns:a16="http://schemas.microsoft.com/office/drawing/2014/main" id="{813235F6-5821-40D6-8979-687F5859AC9A}"/>
              </a:ext>
            </a:extLst>
          </p:cNvPr>
          <p:cNvGrpSpPr/>
          <p:nvPr/>
        </p:nvGrpSpPr>
        <p:grpSpPr>
          <a:xfrm>
            <a:off x="11481757" y="74540"/>
            <a:ext cx="620304" cy="653010"/>
            <a:chOff x="8366841" y="1587144"/>
            <a:chExt cx="620304" cy="653010"/>
          </a:xfrm>
        </p:grpSpPr>
        <p:cxnSp>
          <p:nvCxnSpPr>
            <p:cNvPr id="6" name="Straight Connector 5">
              <a:extLst>
                <a:ext uri="{FF2B5EF4-FFF2-40B4-BE49-F238E27FC236}">
                  <a16:creationId xmlns:a16="http://schemas.microsoft.com/office/drawing/2014/main" id="{74C43518-38F3-FEC3-9F9E-C2D7AC9DFB03}"/>
                </a:ext>
              </a:extLst>
            </p:cNvPr>
            <p:cNvCxnSpPr/>
            <p:nvPr/>
          </p:nvCxnSpPr>
          <p:spPr>
            <a:xfrm>
              <a:off x="8672017" y="1587144"/>
              <a:ext cx="0" cy="653010"/>
            </a:xfrm>
            <a:prstGeom prst="line">
              <a:avLst/>
            </a:prstGeom>
            <a:effectLst>
              <a:glow rad="63500">
                <a:schemeClr val="accent1">
                  <a:satMod val="175000"/>
                  <a:alpha val="40000"/>
                </a:schemeClr>
              </a:glow>
            </a:effectLst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" name="Straight Connector 6">
              <a:extLst>
                <a:ext uri="{FF2B5EF4-FFF2-40B4-BE49-F238E27FC236}">
                  <a16:creationId xmlns:a16="http://schemas.microsoft.com/office/drawing/2014/main" id="{C02024DD-ABB1-C8A2-BD3C-ABD4559887E8}"/>
                </a:ext>
              </a:extLst>
            </p:cNvPr>
            <p:cNvCxnSpPr/>
            <p:nvPr/>
          </p:nvCxnSpPr>
          <p:spPr>
            <a:xfrm>
              <a:off x="8366841" y="1917229"/>
              <a:ext cx="620304" cy="0"/>
            </a:xfrm>
            <a:prstGeom prst="line">
              <a:avLst/>
            </a:prstGeom>
            <a:effectLst>
              <a:glow rad="63500">
                <a:schemeClr val="accent1">
                  <a:satMod val="175000"/>
                  <a:alpha val="40000"/>
                </a:schemeClr>
              </a:glow>
            </a:effectLst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grpSp>
        <p:nvGrpSpPr>
          <p:cNvPr id="10" name="Group 9">
            <a:extLst>
              <a:ext uri="{FF2B5EF4-FFF2-40B4-BE49-F238E27FC236}">
                <a16:creationId xmlns:a16="http://schemas.microsoft.com/office/drawing/2014/main" id="{A0153679-DA0A-115A-7864-3A3102C9B0BC}"/>
              </a:ext>
            </a:extLst>
          </p:cNvPr>
          <p:cNvGrpSpPr/>
          <p:nvPr/>
        </p:nvGrpSpPr>
        <p:grpSpPr>
          <a:xfrm>
            <a:off x="11157779" y="-216759"/>
            <a:ext cx="1260000" cy="1260000"/>
            <a:chOff x="7064043" y="3066250"/>
            <a:chExt cx="1260000" cy="1260000"/>
          </a:xfrm>
        </p:grpSpPr>
        <p:sp>
          <p:nvSpPr>
            <p:cNvPr id="11" name="Oval 10">
              <a:extLst>
                <a:ext uri="{FF2B5EF4-FFF2-40B4-BE49-F238E27FC236}">
                  <a16:creationId xmlns:a16="http://schemas.microsoft.com/office/drawing/2014/main" id="{7040937E-23CD-8F5A-8E0B-AB1C9D36C01B}"/>
                </a:ext>
              </a:extLst>
            </p:cNvPr>
            <p:cNvSpPr/>
            <p:nvPr/>
          </p:nvSpPr>
          <p:spPr>
            <a:xfrm>
              <a:off x="7064043" y="3066250"/>
              <a:ext cx="1260000" cy="1260000"/>
            </a:xfrm>
            <a:prstGeom prst="ellipse">
              <a:avLst/>
            </a:prstGeom>
            <a:noFill/>
            <a:ln>
              <a:solidFill>
                <a:schemeClr val="bg1"/>
              </a:solidFill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IN"/>
            </a:p>
          </p:txBody>
        </p:sp>
        <p:grpSp>
          <p:nvGrpSpPr>
            <p:cNvPr id="12" name="Group 11">
              <a:extLst>
                <a:ext uri="{FF2B5EF4-FFF2-40B4-BE49-F238E27FC236}">
                  <a16:creationId xmlns:a16="http://schemas.microsoft.com/office/drawing/2014/main" id="{6C5062C2-1E2A-E406-DC85-6E260E04D2AA}"/>
                </a:ext>
              </a:extLst>
            </p:cNvPr>
            <p:cNvGrpSpPr/>
            <p:nvPr/>
          </p:nvGrpSpPr>
          <p:grpSpPr>
            <a:xfrm>
              <a:off x="7330553" y="3336250"/>
              <a:ext cx="726980" cy="720000"/>
              <a:chOff x="9768840" y="2275840"/>
              <a:chExt cx="726980" cy="720000"/>
            </a:xfrm>
          </p:grpSpPr>
          <p:sp>
            <p:nvSpPr>
              <p:cNvPr id="13" name="Oval 12">
                <a:extLst>
                  <a:ext uri="{FF2B5EF4-FFF2-40B4-BE49-F238E27FC236}">
                    <a16:creationId xmlns:a16="http://schemas.microsoft.com/office/drawing/2014/main" id="{C4ADA594-8A56-7345-DB8A-DFE09B0567ED}"/>
                  </a:ext>
                </a:extLst>
              </p:cNvPr>
              <p:cNvSpPr/>
              <p:nvPr/>
            </p:nvSpPr>
            <p:spPr>
              <a:xfrm>
                <a:off x="9768840" y="2275840"/>
                <a:ext cx="720000" cy="720000"/>
              </a:xfrm>
              <a:prstGeom prst="ellipse">
                <a:avLst/>
              </a:prstGeom>
              <a:noFill/>
              <a:ln>
                <a:solidFill>
                  <a:schemeClr val="bg1"/>
                </a:solidFill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IN"/>
              </a:p>
            </p:txBody>
          </p:sp>
          <p:cxnSp>
            <p:nvCxnSpPr>
              <p:cNvPr id="14" name="Straight Arrow Connector 13">
                <a:extLst>
                  <a:ext uri="{FF2B5EF4-FFF2-40B4-BE49-F238E27FC236}">
                    <a16:creationId xmlns:a16="http://schemas.microsoft.com/office/drawing/2014/main" id="{3D6995E5-AD21-ABA2-5943-B1ADD65EB147}"/>
                  </a:ext>
                </a:extLst>
              </p:cNvPr>
              <p:cNvCxnSpPr>
                <a:cxnSpLocks/>
              </p:cNvCxnSpPr>
              <p:nvPr/>
            </p:nvCxnSpPr>
            <p:spPr>
              <a:xfrm rot="7200000">
                <a:off x="9860407" y="2786655"/>
                <a:ext cx="360000" cy="6762"/>
              </a:xfrm>
              <a:prstGeom prst="straightConnector1">
                <a:avLst/>
              </a:prstGeom>
              <a:ln w="38100" cap="rnd">
                <a:solidFill>
                  <a:srgbClr val="FFFF00"/>
                </a:solidFill>
                <a:tailEnd type="triangle"/>
              </a:ln>
            </p:spPr>
            <p:style>
              <a:lnRef idx="2">
                <a:schemeClr val="accent3"/>
              </a:lnRef>
              <a:fillRef idx="0">
                <a:schemeClr val="accent3"/>
              </a:fillRef>
              <a:effectRef idx="1">
                <a:schemeClr val="accent3"/>
              </a:effectRef>
              <a:fontRef idx="minor">
                <a:schemeClr val="tx1"/>
              </a:fontRef>
            </p:style>
          </p:cxnSp>
          <p:cxnSp>
            <p:nvCxnSpPr>
              <p:cNvPr id="15" name="Straight Arrow Connector 14">
                <a:extLst>
                  <a:ext uri="{FF2B5EF4-FFF2-40B4-BE49-F238E27FC236}">
                    <a16:creationId xmlns:a16="http://schemas.microsoft.com/office/drawing/2014/main" id="{E5320CEF-6EEB-DB7F-DDE7-5B2A6257341C}"/>
                  </a:ext>
                </a:extLst>
              </p:cNvPr>
              <p:cNvCxnSpPr>
                <a:cxnSpLocks/>
              </p:cNvCxnSpPr>
              <p:nvPr/>
            </p:nvCxnSpPr>
            <p:spPr>
              <a:xfrm rot="14400000">
                <a:off x="9861767" y="2473195"/>
                <a:ext cx="360000" cy="6762"/>
              </a:xfrm>
              <a:prstGeom prst="straightConnector1">
                <a:avLst/>
              </a:prstGeom>
              <a:ln w="38100" cap="rnd">
                <a:solidFill>
                  <a:srgbClr val="0070C0"/>
                </a:solidFill>
                <a:tailEnd type="triangle"/>
              </a:ln>
            </p:spPr>
            <p:style>
              <a:lnRef idx="2">
                <a:schemeClr val="accent3"/>
              </a:lnRef>
              <a:fillRef idx="0">
                <a:schemeClr val="accent3"/>
              </a:fillRef>
              <a:effectRef idx="1">
                <a:schemeClr val="accent3"/>
              </a:effectRef>
              <a:fontRef idx="minor">
                <a:schemeClr val="tx1"/>
              </a:fontRef>
            </p:style>
          </p:cxnSp>
          <p:cxnSp>
            <p:nvCxnSpPr>
              <p:cNvPr id="16" name="Straight Arrow Connector 15">
                <a:extLst>
                  <a:ext uri="{FF2B5EF4-FFF2-40B4-BE49-F238E27FC236}">
                    <a16:creationId xmlns:a16="http://schemas.microsoft.com/office/drawing/2014/main" id="{8B1C2BCC-F5E7-4421-C324-8A5E6E20BA29}"/>
                  </a:ext>
                </a:extLst>
              </p:cNvPr>
              <p:cNvCxnSpPr/>
              <p:nvPr/>
            </p:nvCxnSpPr>
            <p:spPr>
              <a:xfrm>
                <a:off x="10135820" y="2629924"/>
                <a:ext cx="360000" cy="6762"/>
              </a:xfrm>
              <a:prstGeom prst="straightConnector1">
                <a:avLst/>
              </a:prstGeom>
              <a:ln w="38100" cap="rnd">
                <a:solidFill>
                  <a:srgbClr val="FF0000"/>
                </a:solidFill>
                <a:tailEnd type="triangle"/>
              </a:ln>
            </p:spPr>
            <p:style>
              <a:lnRef idx="2">
                <a:schemeClr val="accent3"/>
              </a:lnRef>
              <a:fillRef idx="0">
                <a:schemeClr val="accent3"/>
              </a:fillRef>
              <a:effectRef idx="1">
                <a:schemeClr val="accent3"/>
              </a:effectRef>
              <a:fontRef idx="minor">
                <a:schemeClr val="tx1"/>
              </a:fontRef>
            </p:style>
          </p:cxnSp>
        </p:grpSp>
      </p:grpSp>
      <p:sp>
        <p:nvSpPr>
          <p:cNvPr id="17" name="Rectangle 16">
            <a:extLst>
              <a:ext uri="{FF2B5EF4-FFF2-40B4-BE49-F238E27FC236}">
                <a16:creationId xmlns:a16="http://schemas.microsoft.com/office/drawing/2014/main" id="{4D5C008C-F1C6-40BE-656F-187E24FFB9AE}"/>
              </a:ext>
            </a:extLst>
          </p:cNvPr>
          <p:cNvSpPr/>
          <p:nvPr/>
        </p:nvSpPr>
        <p:spPr>
          <a:xfrm>
            <a:off x="11033567" y="-86686"/>
            <a:ext cx="513657" cy="405484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2000" b="0" cap="none" spc="0" dirty="0">
                <a:ln w="0"/>
                <a:solidFill>
                  <a:srgbClr val="92D050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120</a:t>
            </a:r>
          </a:p>
        </p:txBody>
      </p:sp>
      <p:sp>
        <p:nvSpPr>
          <p:cNvPr id="18" name="Rectangle 17">
            <a:extLst>
              <a:ext uri="{FF2B5EF4-FFF2-40B4-BE49-F238E27FC236}">
                <a16:creationId xmlns:a16="http://schemas.microsoft.com/office/drawing/2014/main" id="{09FDD414-C455-13D3-2A6E-897128C82795}"/>
              </a:ext>
            </a:extLst>
          </p:cNvPr>
          <p:cNvSpPr/>
          <p:nvPr/>
        </p:nvSpPr>
        <p:spPr>
          <a:xfrm>
            <a:off x="11077769" y="566219"/>
            <a:ext cx="513657" cy="405484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2000" b="0" cap="none" spc="0" dirty="0">
                <a:ln w="0"/>
                <a:solidFill>
                  <a:srgbClr val="92D050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240</a:t>
            </a:r>
          </a:p>
        </p:txBody>
      </p:sp>
    </p:spTree>
    <p:extLst>
      <p:ext uri="{BB962C8B-B14F-4D97-AF65-F5344CB8AC3E}">
        <p14:creationId xmlns:p14="http://schemas.microsoft.com/office/powerpoint/2010/main" val="378056067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0">
        <p:cut/>
      </p:transition>
    </mc:Choice>
    <mc:Fallback xmlns="">
      <p:transition>
        <p:cut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8" presetClass="emph" presetSubtype="0" repeatCount="indefinite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Rot by="-21600000">
                                      <p:cBhvr>
                                        <p:cTn id="6" dur="20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22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22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17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17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3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3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1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13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13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5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13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13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14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14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3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5" dur="500" fill="hold"/>
                                        <p:tgtEl>
                                          <p:spTgt spid="14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6" dur="500" fill="hold"/>
                                        <p:tgtEl>
                                          <p:spTgt spid="14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7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9" dur="500" fill="hold"/>
                                        <p:tgtEl>
                                          <p:spTgt spid="14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0" dur="500" fill="hold"/>
                                        <p:tgtEl>
                                          <p:spTgt spid="14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1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14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14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5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7" dur="500" fill="hold"/>
                                        <p:tgtEl>
                                          <p:spTgt spid="14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8" dur="500" fill="hold"/>
                                        <p:tgtEl>
                                          <p:spTgt spid="14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1" dur="500" fill="hold"/>
                                        <p:tgtEl>
                                          <p:spTgt spid="15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2" dur="500" fill="hold"/>
                                        <p:tgtEl>
                                          <p:spTgt spid="15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3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15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15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7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9" dur="500" fill="hold"/>
                                        <p:tgtEl>
                                          <p:spTgt spid="15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0" dur="500" fill="hold"/>
                                        <p:tgtEl>
                                          <p:spTgt spid="15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61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3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4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65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7" dur="500" fill="hold"/>
                                        <p:tgtEl>
                                          <p:spTgt spid="15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8" dur="500" fill="hold"/>
                                        <p:tgtEl>
                                          <p:spTgt spid="15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6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1" dur="500" fill="hold"/>
                                        <p:tgtEl>
                                          <p:spTgt spid="18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2" dur="500" fill="hold"/>
                                        <p:tgtEl>
                                          <p:spTgt spid="18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73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5" dur="500" fill="hold"/>
                                        <p:tgtEl>
                                          <p:spTgt spid="16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6" dur="500" fill="hold"/>
                                        <p:tgtEl>
                                          <p:spTgt spid="16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77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9" dur="500" fill="hold"/>
                                        <p:tgtEl>
                                          <p:spTgt spid="16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0" dur="500" fill="hold"/>
                                        <p:tgtEl>
                                          <p:spTgt spid="16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81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3" dur="500" fill="hold"/>
                                        <p:tgtEl>
                                          <p:spTgt spid="16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4" dur="500" fill="hold"/>
                                        <p:tgtEl>
                                          <p:spTgt spid="16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85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7" dur="500" fill="hold"/>
                                        <p:tgtEl>
                                          <p:spTgt spid="16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8" dur="500" fill="hold"/>
                                        <p:tgtEl>
                                          <p:spTgt spid="16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8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91" dur="500" fill="hold"/>
                                        <p:tgtEl>
                                          <p:spTgt spid="16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2" dur="500" fill="hold"/>
                                        <p:tgtEl>
                                          <p:spTgt spid="16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3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95" dur="500" fill="hold"/>
                                        <p:tgtEl>
                                          <p:spTgt spid="16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6" dur="500" fill="hold"/>
                                        <p:tgtEl>
                                          <p:spTgt spid="16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7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99" dur="500" fill="hold"/>
                                        <p:tgtEl>
                                          <p:spTgt spid="16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00" dur="500" fill="hold"/>
                                        <p:tgtEl>
                                          <p:spTgt spid="16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1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03" dur="500" fill="hold"/>
                                        <p:tgtEl>
                                          <p:spTgt spid="16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04" dur="500" fill="hold"/>
                                        <p:tgtEl>
                                          <p:spTgt spid="16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5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07" dur="500" fill="hold"/>
                                        <p:tgtEl>
                                          <p:spTgt spid="17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08" dur="500" fill="hold"/>
                                        <p:tgtEl>
                                          <p:spTgt spid="17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1" dur="500" fill="hold"/>
                                        <p:tgtEl>
                                          <p:spTgt spid="17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12" dur="500" fill="hold"/>
                                        <p:tgtEl>
                                          <p:spTgt spid="17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13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5" dur="500" fill="hold"/>
                                        <p:tgtEl>
                                          <p:spTgt spid="17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16" dur="500" fill="hold"/>
                                        <p:tgtEl>
                                          <p:spTgt spid="17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17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9" dur="500" fill="hold"/>
                                        <p:tgtEl>
                                          <p:spTgt spid="17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0" dur="500" fill="hold"/>
                                        <p:tgtEl>
                                          <p:spTgt spid="17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21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3" dur="500" fill="hold"/>
                                        <p:tgtEl>
                                          <p:spTgt spid="15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4" dur="500" fill="hold"/>
                                        <p:tgtEl>
                                          <p:spTgt spid="15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25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7" dur="500" fill="hold"/>
                                        <p:tgtEl>
                                          <p:spTgt spid="17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8" dur="500" fill="hold"/>
                                        <p:tgtEl>
                                          <p:spTgt spid="17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9" fill="hold">
                      <p:stCondLst>
                        <p:cond delay="indefinite"/>
                      </p:stCondLst>
                      <p:childTnLst>
                        <p:par>
                          <p:cTn id="130" fill="hold">
                            <p:stCondLst>
                              <p:cond delay="0"/>
                            </p:stCondLst>
                            <p:childTnLst>
                              <p:par>
                                <p:cTn id="131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3" dur="1000"/>
                                        <p:tgtEl>
                                          <p:spTgt spid="24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4" dur="1000" fill="hold"/>
                                        <p:tgtEl>
                                          <p:spTgt spid="24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5" dur="1000" fill="hold"/>
                                        <p:tgtEl>
                                          <p:spTgt spid="24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6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8" dur="1000"/>
                                        <p:tgtEl>
                                          <p:spTgt spid="13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9" dur="1000" fill="hold"/>
                                        <p:tgtEl>
                                          <p:spTgt spid="13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0" dur="1000" fill="hold"/>
                                        <p:tgtEl>
                                          <p:spTgt spid="13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41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3" dur="1000"/>
                                        <p:tgtEl>
                                          <p:spTgt spid="13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4" dur="1000" fill="hold"/>
                                        <p:tgtEl>
                                          <p:spTgt spid="13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5" dur="1000" fill="hold"/>
                                        <p:tgtEl>
                                          <p:spTgt spid="13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46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8" dur="1000"/>
                                        <p:tgtEl>
                                          <p:spTgt spid="13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9" dur="1000" fill="hold"/>
                                        <p:tgtEl>
                                          <p:spTgt spid="13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0" dur="1000" fill="hold"/>
                                        <p:tgtEl>
                                          <p:spTgt spid="13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51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3" dur="1000"/>
                                        <p:tgtEl>
                                          <p:spTgt spid="13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4" dur="1000" fill="hold"/>
                                        <p:tgtEl>
                                          <p:spTgt spid="13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5" dur="1000" fill="hold"/>
                                        <p:tgtEl>
                                          <p:spTgt spid="13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56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8" dur="10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9" dur="1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0" dur="1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61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3" dur="1000"/>
                                        <p:tgtEl>
                                          <p:spTgt spid="15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64" dur="1000" fill="hold"/>
                                        <p:tgtEl>
                                          <p:spTgt spid="15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5" dur="1000" fill="hold"/>
                                        <p:tgtEl>
                                          <p:spTgt spid="15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66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8" dur="1000"/>
                                        <p:tgtEl>
                                          <p:spTgt spid="18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69" dur="1000" fill="hold"/>
                                        <p:tgtEl>
                                          <p:spTgt spid="18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0" dur="1000" fill="hold"/>
                                        <p:tgtEl>
                                          <p:spTgt spid="18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1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3" dur="1000"/>
                                        <p:tgtEl>
                                          <p:spTgt spid="25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74" dur="1000" fill="hold"/>
                                        <p:tgtEl>
                                          <p:spTgt spid="25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5" dur="1000" fill="hold"/>
                                        <p:tgtEl>
                                          <p:spTgt spid="25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6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8" dur="1000"/>
                                        <p:tgtEl>
                                          <p:spTgt spid="19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79" dur="1000" fill="hold"/>
                                        <p:tgtEl>
                                          <p:spTgt spid="19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0" dur="1000" fill="hold"/>
                                        <p:tgtEl>
                                          <p:spTgt spid="19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81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3" dur="1000"/>
                                        <p:tgtEl>
                                          <p:spTgt spid="19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84" dur="1000" fill="hold"/>
                                        <p:tgtEl>
                                          <p:spTgt spid="19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5" dur="1000" fill="hold"/>
                                        <p:tgtEl>
                                          <p:spTgt spid="19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86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8" dur="1000"/>
                                        <p:tgtEl>
                                          <p:spTgt spid="18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89" dur="1000" fill="hold"/>
                                        <p:tgtEl>
                                          <p:spTgt spid="18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0" dur="1000" fill="hold"/>
                                        <p:tgtEl>
                                          <p:spTgt spid="18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91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3" dur="1000"/>
                                        <p:tgtEl>
                                          <p:spTgt spid="18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94" dur="1000" fill="hold"/>
                                        <p:tgtEl>
                                          <p:spTgt spid="18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5" dur="1000" fill="hold"/>
                                        <p:tgtEl>
                                          <p:spTgt spid="18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96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8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99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0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01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3" dur="1000"/>
                                        <p:tgtEl>
                                          <p:spTgt spid="20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4" dur="1000" fill="hold"/>
                                        <p:tgtEl>
                                          <p:spTgt spid="20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5" dur="1000" fill="hold"/>
                                        <p:tgtEl>
                                          <p:spTgt spid="20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06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8" dur="1000"/>
                                        <p:tgtEl>
                                          <p:spTgt spid="20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9" dur="1000" fill="hold"/>
                                        <p:tgtEl>
                                          <p:spTgt spid="20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0" dur="1000" fill="hold"/>
                                        <p:tgtEl>
                                          <p:spTgt spid="20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11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3" dur="1000"/>
                                        <p:tgtEl>
                                          <p:spTgt spid="20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14" dur="1000" fill="hold"/>
                                        <p:tgtEl>
                                          <p:spTgt spid="20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5" dur="1000" fill="hold"/>
                                        <p:tgtEl>
                                          <p:spTgt spid="20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16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8" dur="1000"/>
                                        <p:tgtEl>
                                          <p:spTgt spid="20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19" dur="1000" fill="hold"/>
                                        <p:tgtEl>
                                          <p:spTgt spid="20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0" dur="1000" fill="hold"/>
                                        <p:tgtEl>
                                          <p:spTgt spid="20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21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3" dur="1000"/>
                                        <p:tgtEl>
                                          <p:spTgt spid="21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4" dur="1000" fill="hold"/>
                                        <p:tgtEl>
                                          <p:spTgt spid="2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5" dur="1000" fill="hold"/>
                                        <p:tgtEl>
                                          <p:spTgt spid="2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26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8" dur="1000"/>
                                        <p:tgtEl>
                                          <p:spTgt spid="21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9" dur="1000" fill="hold"/>
                                        <p:tgtEl>
                                          <p:spTgt spid="2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0" dur="1000" fill="hold"/>
                                        <p:tgtEl>
                                          <p:spTgt spid="2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31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3" dur="1000"/>
                                        <p:tgtEl>
                                          <p:spTgt spid="21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34" dur="1000" fill="hold"/>
                                        <p:tgtEl>
                                          <p:spTgt spid="2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5" dur="1000" fill="hold"/>
                                        <p:tgtEl>
                                          <p:spTgt spid="2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36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8" dur="1000"/>
                                        <p:tgtEl>
                                          <p:spTgt spid="21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39" dur="1000" fill="hold"/>
                                        <p:tgtEl>
                                          <p:spTgt spid="2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0" dur="1000" fill="hold"/>
                                        <p:tgtEl>
                                          <p:spTgt spid="2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41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3" dur="1000"/>
                                        <p:tgtEl>
                                          <p:spTgt spid="21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44" dur="1000" fill="hold"/>
                                        <p:tgtEl>
                                          <p:spTgt spid="2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5" dur="1000" fill="hold"/>
                                        <p:tgtEl>
                                          <p:spTgt spid="2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46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8" dur="1000"/>
                                        <p:tgtEl>
                                          <p:spTgt spid="21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49" dur="1000" fill="hold"/>
                                        <p:tgtEl>
                                          <p:spTgt spid="2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0" dur="1000" fill="hold"/>
                                        <p:tgtEl>
                                          <p:spTgt spid="2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51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3" dur="1000"/>
                                        <p:tgtEl>
                                          <p:spTgt spid="21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54" dur="1000" fill="hold"/>
                                        <p:tgtEl>
                                          <p:spTgt spid="2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5" dur="1000" fill="hold"/>
                                        <p:tgtEl>
                                          <p:spTgt spid="2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56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8" dur="1000"/>
                                        <p:tgtEl>
                                          <p:spTgt spid="25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59" dur="1000" fill="hold"/>
                                        <p:tgtEl>
                                          <p:spTgt spid="25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0" dur="1000" fill="hold"/>
                                        <p:tgtEl>
                                          <p:spTgt spid="25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61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3" dur="1000"/>
                                        <p:tgtEl>
                                          <p:spTgt spid="25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64" dur="1000" fill="hold"/>
                                        <p:tgtEl>
                                          <p:spTgt spid="25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5" dur="1000" fill="hold"/>
                                        <p:tgtEl>
                                          <p:spTgt spid="25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66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8" dur="1000"/>
                                        <p:tgtEl>
                                          <p:spTgt spid="25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69" dur="1000" fill="hold"/>
                                        <p:tgtEl>
                                          <p:spTgt spid="25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0" dur="1000" fill="hold"/>
                                        <p:tgtEl>
                                          <p:spTgt spid="25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71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3" dur="1000"/>
                                        <p:tgtEl>
                                          <p:spTgt spid="25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74" dur="1000" fill="hold"/>
                                        <p:tgtEl>
                                          <p:spTgt spid="25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5" dur="1000" fill="hold"/>
                                        <p:tgtEl>
                                          <p:spTgt spid="25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76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8" dur="1000"/>
                                        <p:tgtEl>
                                          <p:spTgt spid="26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79" dur="1000" fill="hold"/>
                                        <p:tgtEl>
                                          <p:spTgt spid="26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0" dur="1000" fill="hold"/>
                                        <p:tgtEl>
                                          <p:spTgt spid="26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81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3" dur="1000"/>
                                        <p:tgtEl>
                                          <p:spTgt spid="26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84" dur="1000" fill="hold"/>
                                        <p:tgtEl>
                                          <p:spTgt spid="26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5" dur="1000" fill="hold"/>
                                        <p:tgtEl>
                                          <p:spTgt spid="26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86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8" dur="1000"/>
                                        <p:tgtEl>
                                          <p:spTgt spid="27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89" dur="1000" fill="hold"/>
                                        <p:tgtEl>
                                          <p:spTgt spid="27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0" dur="1000" fill="hold"/>
                                        <p:tgtEl>
                                          <p:spTgt spid="27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91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93" dur="1000"/>
                                        <p:tgtEl>
                                          <p:spTgt spid="28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4" dur="1000" fill="hold"/>
                                        <p:tgtEl>
                                          <p:spTgt spid="28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5" dur="1000" fill="hold"/>
                                        <p:tgtEl>
                                          <p:spTgt spid="28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96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98" dur="1000"/>
                                        <p:tgtEl>
                                          <p:spTgt spid="28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9" dur="1000" fill="hold"/>
                                        <p:tgtEl>
                                          <p:spTgt spid="28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0" dur="1000" fill="hold"/>
                                        <p:tgtEl>
                                          <p:spTgt spid="28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01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03" dur="1000"/>
                                        <p:tgtEl>
                                          <p:spTgt spid="28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04" dur="1000" fill="hold"/>
                                        <p:tgtEl>
                                          <p:spTgt spid="28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5" dur="1000" fill="hold"/>
                                        <p:tgtEl>
                                          <p:spTgt spid="28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06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08" dur="1000"/>
                                        <p:tgtEl>
                                          <p:spTgt spid="28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09" dur="1000" fill="hold"/>
                                        <p:tgtEl>
                                          <p:spTgt spid="28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0" dur="1000" fill="hold"/>
                                        <p:tgtEl>
                                          <p:spTgt spid="28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11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13" dur="1000"/>
                                        <p:tgtEl>
                                          <p:spTgt spid="28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14" dur="1000" fill="hold"/>
                                        <p:tgtEl>
                                          <p:spTgt spid="28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5" dur="1000" fill="hold"/>
                                        <p:tgtEl>
                                          <p:spTgt spid="28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16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18" dur="1000"/>
                                        <p:tgtEl>
                                          <p:spTgt spid="28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19" dur="1000" fill="hold"/>
                                        <p:tgtEl>
                                          <p:spTgt spid="28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0" dur="1000" fill="hold"/>
                                        <p:tgtEl>
                                          <p:spTgt spid="28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21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3" dur="1000"/>
                                        <p:tgtEl>
                                          <p:spTgt spid="30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24" dur="1000" fill="hold"/>
                                        <p:tgtEl>
                                          <p:spTgt spid="30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5" dur="1000" fill="hold"/>
                                        <p:tgtEl>
                                          <p:spTgt spid="30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26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8" dur="1000"/>
                                        <p:tgtEl>
                                          <p:spTgt spid="30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29" dur="1000" fill="hold"/>
                                        <p:tgtEl>
                                          <p:spTgt spid="30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0" dur="1000" fill="hold"/>
                                        <p:tgtEl>
                                          <p:spTgt spid="30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31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33" dur="1000"/>
                                        <p:tgtEl>
                                          <p:spTgt spid="30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34" dur="1000" fill="hold"/>
                                        <p:tgtEl>
                                          <p:spTgt spid="30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5" dur="1000" fill="hold"/>
                                        <p:tgtEl>
                                          <p:spTgt spid="30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36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38" dur="1000"/>
                                        <p:tgtEl>
                                          <p:spTgt spid="30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39" dur="1000" fill="hold"/>
                                        <p:tgtEl>
                                          <p:spTgt spid="30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0" dur="1000" fill="hold"/>
                                        <p:tgtEl>
                                          <p:spTgt spid="30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41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43" dur="1000"/>
                                        <p:tgtEl>
                                          <p:spTgt spid="30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44" dur="1000" fill="hold"/>
                                        <p:tgtEl>
                                          <p:spTgt spid="30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5" dur="1000" fill="hold"/>
                                        <p:tgtEl>
                                          <p:spTgt spid="30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46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48" dur="1000"/>
                                        <p:tgtEl>
                                          <p:spTgt spid="30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49" dur="1000" fill="hold"/>
                                        <p:tgtEl>
                                          <p:spTgt spid="30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0" dur="1000" fill="hold"/>
                                        <p:tgtEl>
                                          <p:spTgt spid="30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51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3" dur="1000"/>
                                        <p:tgtEl>
                                          <p:spTgt spid="31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54" dur="1000" fill="hold"/>
                                        <p:tgtEl>
                                          <p:spTgt spid="3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5" dur="1000" fill="hold"/>
                                        <p:tgtEl>
                                          <p:spTgt spid="3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56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8" dur="1000"/>
                                        <p:tgtEl>
                                          <p:spTgt spid="31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59" dur="1000" fill="hold"/>
                                        <p:tgtEl>
                                          <p:spTgt spid="3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0" dur="1000" fill="hold"/>
                                        <p:tgtEl>
                                          <p:spTgt spid="3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61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63" dur="1000"/>
                                        <p:tgtEl>
                                          <p:spTgt spid="31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4" dur="1000" fill="hold"/>
                                        <p:tgtEl>
                                          <p:spTgt spid="3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5" dur="1000" fill="hold"/>
                                        <p:tgtEl>
                                          <p:spTgt spid="3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66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68" dur="1000"/>
                                        <p:tgtEl>
                                          <p:spTgt spid="31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9" dur="1000" fill="hold"/>
                                        <p:tgtEl>
                                          <p:spTgt spid="3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0" dur="1000" fill="hold"/>
                                        <p:tgtEl>
                                          <p:spTgt spid="3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71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3" dur="1000"/>
                                        <p:tgtEl>
                                          <p:spTgt spid="31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74" dur="1000" fill="hold"/>
                                        <p:tgtEl>
                                          <p:spTgt spid="3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5" dur="1000" fill="hold"/>
                                        <p:tgtEl>
                                          <p:spTgt spid="3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76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8" dur="1000"/>
                                        <p:tgtEl>
                                          <p:spTgt spid="31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79" dur="1000" fill="hold"/>
                                        <p:tgtEl>
                                          <p:spTgt spid="3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0" dur="1000" fill="hold"/>
                                        <p:tgtEl>
                                          <p:spTgt spid="3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81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83" dur="1000"/>
                                        <p:tgtEl>
                                          <p:spTgt spid="31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84" dur="1000" fill="hold"/>
                                        <p:tgtEl>
                                          <p:spTgt spid="3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5" dur="1000" fill="hold"/>
                                        <p:tgtEl>
                                          <p:spTgt spid="3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86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88" dur="1000"/>
                                        <p:tgtEl>
                                          <p:spTgt spid="31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89" dur="1000" fill="hold"/>
                                        <p:tgtEl>
                                          <p:spTgt spid="3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0" dur="1000" fill="hold"/>
                                        <p:tgtEl>
                                          <p:spTgt spid="3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91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93" dur="1000"/>
                                        <p:tgtEl>
                                          <p:spTgt spid="31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94" dur="1000" fill="hold"/>
                                        <p:tgtEl>
                                          <p:spTgt spid="3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5" dur="1000" fill="hold"/>
                                        <p:tgtEl>
                                          <p:spTgt spid="3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96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98" dur="1000"/>
                                        <p:tgtEl>
                                          <p:spTgt spid="32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99" dur="1000" fill="hold"/>
                                        <p:tgtEl>
                                          <p:spTgt spid="32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0" dur="1000" fill="hold"/>
                                        <p:tgtEl>
                                          <p:spTgt spid="3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01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03" dur="1000"/>
                                        <p:tgtEl>
                                          <p:spTgt spid="32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04" dur="1000" fill="hold"/>
                                        <p:tgtEl>
                                          <p:spTgt spid="32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5" dur="1000" fill="hold"/>
                                        <p:tgtEl>
                                          <p:spTgt spid="32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06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08" dur="1000"/>
                                        <p:tgtEl>
                                          <p:spTgt spid="32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09" dur="1000" fill="hold"/>
                                        <p:tgtEl>
                                          <p:spTgt spid="32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10" dur="1000" fill="hold"/>
                                        <p:tgtEl>
                                          <p:spTgt spid="32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11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13" dur="1000"/>
                                        <p:tgtEl>
                                          <p:spTgt spid="22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14" dur="1000" fill="hold"/>
                                        <p:tgtEl>
                                          <p:spTgt spid="22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15" dur="1000" fill="hold"/>
                                        <p:tgtEl>
                                          <p:spTgt spid="2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16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18" dur="1000"/>
                                        <p:tgtEl>
                                          <p:spTgt spid="32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19" dur="1000" fill="hold"/>
                                        <p:tgtEl>
                                          <p:spTgt spid="3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20" dur="1000" fill="hold"/>
                                        <p:tgtEl>
                                          <p:spTgt spid="3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21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3" dur="1000"/>
                                        <p:tgtEl>
                                          <p:spTgt spid="32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24" dur="1000" fill="hold"/>
                                        <p:tgtEl>
                                          <p:spTgt spid="32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25" dur="1000" fill="hold"/>
                                        <p:tgtEl>
                                          <p:spTgt spid="3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26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8" dur="1000"/>
                                        <p:tgtEl>
                                          <p:spTgt spid="18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29" dur="1000" fill="hold"/>
                                        <p:tgtEl>
                                          <p:spTgt spid="18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0" dur="1000" fill="hold"/>
                                        <p:tgtEl>
                                          <p:spTgt spid="18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31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33" dur="1000"/>
                                        <p:tgtEl>
                                          <p:spTgt spid="18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4" dur="1000" fill="hold"/>
                                        <p:tgtEl>
                                          <p:spTgt spid="18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5" dur="1000" fill="hold"/>
                                        <p:tgtEl>
                                          <p:spTgt spid="18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36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38" dur="1000"/>
                                        <p:tgtEl>
                                          <p:spTgt spid="18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9" dur="1000" fill="hold"/>
                                        <p:tgtEl>
                                          <p:spTgt spid="18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0" dur="1000" fill="hold"/>
                                        <p:tgtEl>
                                          <p:spTgt spid="18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41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43" dur="1000"/>
                                        <p:tgtEl>
                                          <p:spTgt spid="18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44" dur="1000" fill="hold"/>
                                        <p:tgtEl>
                                          <p:spTgt spid="18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5" dur="1000" fill="hold"/>
                                        <p:tgtEl>
                                          <p:spTgt spid="18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46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48" dur="1000"/>
                                        <p:tgtEl>
                                          <p:spTgt spid="19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49" dur="1000" fill="hold"/>
                                        <p:tgtEl>
                                          <p:spTgt spid="19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0" dur="1000" fill="hold"/>
                                        <p:tgtEl>
                                          <p:spTgt spid="19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51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53" dur="1000"/>
                                        <p:tgtEl>
                                          <p:spTgt spid="19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54" dur="1000" fill="hold"/>
                                        <p:tgtEl>
                                          <p:spTgt spid="19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5" dur="1000" fill="hold"/>
                                        <p:tgtEl>
                                          <p:spTgt spid="19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56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58" dur="1000"/>
                                        <p:tgtEl>
                                          <p:spTgt spid="20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59" dur="1000" fill="hold"/>
                                        <p:tgtEl>
                                          <p:spTgt spid="20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60" dur="1000" fill="hold"/>
                                        <p:tgtEl>
                                          <p:spTgt spid="20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61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63" dur="1000"/>
                                        <p:tgtEl>
                                          <p:spTgt spid="23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64" dur="1000" fill="hold"/>
                                        <p:tgtEl>
                                          <p:spTgt spid="23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65" dur="1000" fill="hold"/>
                                        <p:tgtEl>
                                          <p:spTgt spid="23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66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68" dur="1000"/>
                                        <p:tgtEl>
                                          <p:spTgt spid="23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69" dur="1000" fill="hold"/>
                                        <p:tgtEl>
                                          <p:spTgt spid="23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70" dur="1000" fill="hold"/>
                                        <p:tgtEl>
                                          <p:spTgt spid="23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1" fill="hold">
                      <p:stCondLst>
                        <p:cond delay="indefinite"/>
                      </p:stCondLst>
                      <p:childTnLst>
                        <p:par>
                          <p:cTn id="472" fill="hold">
                            <p:stCondLst>
                              <p:cond delay="0"/>
                            </p:stCondLst>
                            <p:childTnLst>
                              <p:par>
                                <p:cTn id="47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75" dur="500" fill="hold"/>
                                        <p:tgtEl>
                                          <p:spTgt spid="19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76" dur="500" fill="hold"/>
                                        <p:tgtEl>
                                          <p:spTgt spid="19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77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79" dur="500" fill="hold"/>
                                        <p:tgtEl>
                                          <p:spTgt spid="19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80" dur="500" fill="hold"/>
                                        <p:tgtEl>
                                          <p:spTgt spid="19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1" fill="hold">
                      <p:stCondLst>
                        <p:cond delay="indefinite"/>
                      </p:stCondLst>
                      <p:childTnLst>
                        <p:par>
                          <p:cTn id="482" fill="hold">
                            <p:stCondLst>
                              <p:cond delay="0"/>
                            </p:stCondLst>
                            <p:childTnLst>
                              <p:par>
                                <p:cTn id="48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85" dur="500" fill="hold"/>
                                        <p:tgtEl>
                                          <p:spTgt spid="23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86" dur="500" fill="hold"/>
                                        <p:tgtEl>
                                          <p:spTgt spid="23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87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89" dur="500" fill="hold"/>
                                        <p:tgtEl>
                                          <p:spTgt spid="23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90" dur="500" fill="hold"/>
                                        <p:tgtEl>
                                          <p:spTgt spid="23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91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3" dur="500" fill="hold"/>
                                        <p:tgtEl>
                                          <p:spTgt spid="23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94" dur="500" fill="hold"/>
                                        <p:tgtEl>
                                          <p:spTgt spid="23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95" fill="hold">
                      <p:stCondLst>
                        <p:cond delay="indefinite"/>
                      </p:stCondLst>
                      <p:childTnLst>
                        <p:par>
                          <p:cTn id="496" fill="hold">
                            <p:stCondLst>
                              <p:cond delay="0"/>
                            </p:stCondLst>
                            <p:childTnLst>
                              <p:par>
                                <p:cTn id="49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9" dur="500" fill="hold"/>
                                        <p:tgtEl>
                                          <p:spTgt spid="17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0" dur="500" fill="hold"/>
                                        <p:tgtEl>
                                          <p:spTgt spid="17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01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03" dur="500" fill="hold"/>
                                        <p:tgtEl>
                                          <p:spTgt spid="20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4" dur="500" fill="hold"/>
                                        <p:tgtEl>
                                          <p:spTgt spid="20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05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07" dur="500" fill="hold"/>
                                        <p:tgtEl>
                                          <p:spTgt spid="22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8" dur="500" fill="hold"/>
                                        <p:tgtEl>
                                          <p:spTgt spid="22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0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11" dur="500" fill="hold"/>
                                        <p:tgtEl>
                                          <p:spTgt spid="22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12" dur="500" fill="hold"/>
                                        <p:tgtEl>
                                          <p:spTgt spid="2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13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15" dur="500" fill="hold"/>
                                        <p:tgtEl>
                                          <p:spTgt spid="22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16" dur="500" fill="hold"/>
                                        <p:tgtEl>
                                          <p:spTgt spid="22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17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19" dur="500" fill="hold"/>
                                        <p:tgtEl>
                                          <p:spTgt spid="23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20" dur="500" fill="hold"/>
                                        <p:tgtEl>
                                          <p:spTgt spid="23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21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23" dur="500" fill="hold"/>
                                        <p:tgtEl>
                                          <p:spTgt spid="23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24" dur="500" fill="hold"/>
                                        <p:tgtEl>
                                          <p:spTgt spid="23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5" fill="hold">
                      <p:stCondLst>
                        <p:cond delay="indefinite"/>
                      </p:stCondLst>
                      <p:childTnLst>
                        <p:par>
                          <p:cTn id="526" fill="hold">
                            <p:stCondLst>
                              <p:cond delay="0"/>
                            </p:stCondLst>
                            <p:childTnLst>
                              <p:par>
                                <p:cTn id="527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29" dur="500" fill="hold"/>
                                        <p:tgtEl>
                                          <p:spTgt spid="16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30" dur="500" fill="hold"/>
                                        <p:tgtEl>
                                          <p:spTgt spid="16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31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33" dur="500" fill="hold"/>
                                        <p:tgtEl>
                                          <p:spTgt spid="17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34" dur="500" fill="hold"/>
                                        <p:tgtEl>
                                          <p:spTgt spid="17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35" presetID="2" presetClass="entr" presetSubtype="8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37" dur="500" fill="hold"/>
                                        <p:tgtEl>
                                          <p:spTgt spid="14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38" dur="500" fill="hold"/>
                                        <p:tgtEl>
                                          <p:spTgt spid="14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9" fill="hold">
                      <p:stCondLst>
                        <p:cond delay="indefinite"/>
                      </p:stCondLst>
                      <p:childTnLst>
                        <p:par>
                          <p:cTn id="540" fill="hold">
                            <p:stCondLst>
                              <p:cond delay="0"/>
                            </p:stCondLst>
                            <p:childTnLst>
                              <p:par>
                                <p:cTn id="541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43" dur="500" fill="hold"/>
                                        <p:tgtEl>
                                          <p:spTgt spid="14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44" dur="500" fill="hold"/>
                                        <p:tgtEl>
                                          <p:spTgt spid="14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45" fill="hold">
                      <p:stCondLst>
                        <p:cond delay="indefinite"/>
                      </p:stCondLst>
                      <p:childTnLst>
                        <p:par>
                          <p:cTn id="546" fill="hold">
                            <p:stCondLst>
                              <p:cond delay="0"/>
                            </p:stCondLst>
                            <p:childTnLst>
                              <p:par>
                                <p:cTn id="547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549" dur="500"/>
                                        <p:tgtEl>
                                          <p:spTgt spid="14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50" presetID="22" presetClass="entr" presetSubtype="8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552" dur="500"/>
                                        <p:tgtEl>
                                          <p:spTgt spid="14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53" presetID="22" presetClass="entr" presetSubtype="8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555" dur="500"/>
                                        <p:tgtEl>
                                          <p:spTgt spid="1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56" presetID="22" presetClass="entr" presetSubtype="8" fill="hold" nodeType="with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55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558" dur="500"/>
                                        <p:tgtEl>
                                          <p:spTgt spid="1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59" fill="hold">
                      <p:stCondLst>
                        <p:cond delay="indefinite"/>
                      </p:stCondLst>
                      <p:childTnLst>
                        <p:par>
                          <p:cTn id="560" fill="hold">
                            <p:stCondLst>
                              <p:cond delay="0"/>
                            </p:stCondLst>
                            <p:childTnLst>
                              <p:par>
                                <p:cTn id="561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63" dur="1000"/>
                                        <p:tgtEl>
                                          <p:spTgt spid="14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64" dur="1000" fill="hold"/>
                                        <p:tgtEl>
                                          <p:spTgt spid="14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65" dur="1000" fill="hold"/>
                                        <p:tgtEl>
                                          <p:spTgt spid="14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66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68" dur="1000"/>
                                        <p:tgtEl>
                                          <p:spTgt spid="12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69" dur="1000" fill="hold"/>
                                        <p:tgtEl>
                                          <p:spTgt spid="12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70" dur="1000" fill="hold"/>
                                        <p:tgtEl>
                                          <p:spTgt spid="1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71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73" dur="1000"/>
                                        <p:tgtEl>
                                          <p:spTgt spid="12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74" dur="1000" fill="hold"/>
                                        <p:tgtEl>
                                          <p:spTgt spid="1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75" dur="1000" fill="hold"/>
                                        <p:tgtEl>
                                          <p:spTgt spid="1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76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7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78" dur="1000"/>
                                        <p:tgtEl>
                                          <p:spTgt spid="17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79" dur="1000" fill="hold"/>
                                        <p:tgtEl>
                                          <p:spTgt spid="17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0" dur="1000" fill="hold"/>
                                        <p:tgtEl>
                                          <p:spTgt spid="17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81" fill="hold">
                      <p:stCondLst>
                        <p:cond delay="indefinite"/>
                      </p:stCondLst>
                      <p:childTnLst>
                        <p:par>
                          <p:cTn id="582" fill="hold">
                            <p:stCondLst>
                              <p:cond delay="0"/>
                            </p:stCondLst>
                            <p:childTnLst>
                              <p:par>
                                <p:cTn id="583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585" dur="500"/>
                                        <p:tgtEl>
                                          <p:spTgt spid="15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86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588" dur="500"/>
                                        <p:tgtEl>
                                          <p:spTgt spid="15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89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9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591" dur="500"/>
                                        <p:tgtEl>
                                          <p:spTgt spid="1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92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9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594" dur="500"/>
                                        <p:tgtEl>
                                          <p:spTgt spid="1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5" fill="hold">
                      <p:stCondLst>
                        <p:cond delay="indefinite"/>
                      </p:stCondLst>
                      <p:childTnLst>
                        <p:par>
                          <p:cTn id="596" fill="hold">
                            <p:stCondLst>
                              <p:cond delay="0"/>
                            </p:stCondLst>
                            <p:childTnLst>
                              <p:par>
                                <p:cTn id="597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9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599" dur="2000"/>
                                        <p:tgtEl>
                                          <p:spTgt spid="15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00" presetID="6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602" dur="2000"/>
                                        <p:tgtEl>
                                          <p:spTgt spid="1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03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05" dur="500" fill="hold"/>
                                        <p:tgtEl>
                                          <p:spTgt spid="1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06" dur="500" fill="hold"/>
                                        <p:tgtEl>
                                          <p:spTgt spid="1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607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09" dur="500" fill="hold"/>
                                        <p:tgtEl>
                                          <p:spTgt spid="20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10" dur="500" fill="hold"/>
                                        <p:tgtEl>
                                          <p:spTgt spid="20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11" fill="hold">
                      <p:stCondLst>
                        <p:cond delay="indefinite"/>
                      </p:stCondLst>
                      <p:childTnLst>
                        <p:par>
                          <p:cTn id="612" fill="hold">
                            <p:stCondLst>
                              <p:cond delay="0"/>
                            </p:stCondLst>
                            <p:childTnLst>
                              <p:par>
                                <p:cTn id="613" presetID="2" presetClass="entr" presetSubtype="1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15" dur="500" fill="hold"/>
                                        <p:tgtEl>
                                          <p:spTgt spid="2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16" dur="500" fill="hold"/>
                                        <p:tgtEl>
                                          <p:spTgt spid="2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617" presetID="2" presetClass="entr" presetSubtype="12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19" dur="500" fill="hold"/>
                                        <p:tgtEl>
                                          <p:spTgt spid="2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20" dur="500" fill="hold"/>
                                        <p:tgtEl>
                                          <p:spTgt spid="2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621" presetID="2" presetClass="entr" presetSubtype="12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23" dur="500" fill="hold"/>
                                        <p:tgtEl>
                                          <p:spTgt spid="20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24" dur="500" fill="hold"/>
                                        <p:tgtEl>
                                          <p:spTgt spid="20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625" presetID="2" presetClass="entr" presetSubtype="12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27" dur="500" fill="hold"/>
                                        <p:tgtEl>
                                          <p:spTgt spid="2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28" dur="500" fill="hold"/>
                                        <p:tgtEl>
                                          <p:spTgt spid="2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29" fill="hold">
                      <p:stCondLst>
                        <p:cond delay="indefinite"/>
                      </p:stCondLst>
                      <p:childTnLst>
                        <p:par>
                          <p:cTn id="630" fill="hold">
                            <p:stCondLst>
                              <p:cond delay="0"/>
                            </p:stCondLst>
                            <p:childTnLst>
                              <p:par>
                                <p:cTn id="63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33" dur="500" fill="hold"/>
                                        <p:tgtEl>
                                          <p:spTgt spid="22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34" dur="500" fill="hold"/>
                                        <p:tgtEl>
                                          <p:spTgt spid="2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635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37" dur="500" fill="hold"/>
                                        <p:tgtEl>
                                          <p:spTgt spid="22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38" dur="500" fill="hold"/>
                                        <p:tgtEl>
                                          <p:spTgt spid="22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63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41" dur="500" fill="hold"/>
                                        <p:tgtEl>
                                          <p:spTgt spid="22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42" dur="500" fill="hold"/>
                                        <p:tgtEl>
                                          <p:spTgt spid="2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643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45" dur="500" fill="hold"/>
                                        <p:tgtEl>
                                          <p:spTgt spid="22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46" dur="500" fill="hold"/>
                                        <p:tgtEl>
                                          <p:spTgt spid="2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47" fill="hold">
                      <p:stCondLst>
                        <p:cond delay="indefinite"/>
                      </p:stCondLst>
                      <p:childTnLst>
                        <p:par>
                          <p:cTn id="648" fill="hold">
                            <p:stCondLst>
                              <p:cond delay="0"/>
                            </p:stCondLst>
                            <p:childTnLst>
                              <p:par>
                                <p:cTn id="649" presetID="9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ssolve">
                                      <p:cBhvr>
                                        <p:cTn id="650" dur="500"/>
                                        <p:tgtEl>
                                          <p:spTgt spid="20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65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0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652" presetID="9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654" dur="500"/>
                                        <p:tgtEl>
                                          <p:spTgt spid="16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55" fill="hold">
                      <p:stCondLst>
                        <p:cond delay="indefinite"/>
                      </p:stCondLst>
                      <p:childTnLst>
                        <p:par>
                          <p:cTn id="656" fill="hold">
                            <p:stCondLst>
                              <p:cond delay="0"/>
                            </p:stCondLst>
                            <p:childTnLst>
                              <p:par>
                                <p:cTn id="657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659" dur="500"/>
                                        <p:tgtEl>
                                          <p:spTgt spid="24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60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662" dur="500"/>
                                        <p:tgtEl>
                                          <p:spTgt spid="24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63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665" dur="500"/>
                                        <p:tgtEl>
                                          <p:spTgt spid="24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66" fill="hold">
                      <p:stCondLst>
                        <p:cond delay="indefinite"/>
                      </p:stCondLst>
                      <p:childTnLst>
                        <p:par>
                          <p:cTn id="667" fill="hold">
                            <p:stCondLst>
                              <p:cond delay="0"/>
                            </p:stCondLst>
                            <p:childTnLst>
                              <p:par>
                                <p:cTn id="668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670" dur="500"/>
                                        <p:tgtEl>
                                          <p:spTgt spid="17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71" fill="hold">
                      <p:stCondLst>
                        <p:cond delay="indefinite"/>
                      </p:stCondLst>
                      <p:childTnLst>
                        <p:par>
                          <p:cTn id="672" fill="hold">
                            <p:stCondLst>
                              <p:cond delay="0"/>
                            </p:stCondLst>
                            <p:childTnLst>
                              <p:par>
                                <p:cTn id="673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7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675" dur="500"/>
                                        <p:tgtEl>
                                          <p:spTgt spid="18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76" presetID="9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7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678" dur="500"/>
                                        <p:tgtEl>
                                          <p:spTgt spid="18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79" presetID="9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8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681" dur="500"/>
                                        <p:tgtEl>
                                          <p:spTgt spid="19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82" presetID="9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8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684" dur="500"/>
                                        <p:tgtEl>
                                          <p:spTgt spid="19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85" presetID="9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8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687" dur="500"/>
                                        <p:tgtEl>
                                          <p:spTgt spid="20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88" presetID="9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8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690" dur="500"/>
                                        <p:tgtEl>
                                          <p:spTgt spid="20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91" fill="hold">
                      <p:stCondLst>
                        <p:cond delay="indefinite"/>
                      </p:stCondLst>
                      <p:childTnLst>
                        <p:par>
                          <p:cTn id="692" fill="hold">
                            <p:stCondLst>
                              <p:cond delay="0"/>
                            </p:stCondLst>
                            <p:childTnLst>
                              <p:par>
                                <p:cTn id="693" presetID="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9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695" presetID="1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9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697" presetID="1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9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699" presetID="1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0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01" presetID="1" presetClass="entr" presetSubtype="0" fill="hold" nodeType="with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70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03" presetID="1" presetClass="entr" presetSubtype="0" fill="hold" nodeType="with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70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05" presetID="1" presetClass="entr" presetSubtype="0" fill="hold" nodeType="with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70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07" presetID="1" presetClass="entr" presetSubtype="0" fill="hold" nodeType="with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70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09" presetID="1" presetClass="entr" presetSubtype="0" fill="hold" nodeType="withEffect">
                                  <p:stCondLst>
                                    <p:cond delay="1500"/>
                                  </p:stCondLst>
                                  <p:childTnLst>
                                    <p:set>
                                      <p:cBhvr>
                                        <p:cTn id="7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28" grpId="0"/>
      <p:bldP spid="243" grpId="0"/>
      <p:bldP spid="176" grpId="0"/>
      <p:bldP spid="140" grpId="0"/>
      <p:bldP spid="149" grpId="0"/>
      <p:bldP spid="159" grpId="0"/>
      <p:bldP spid="163" grpId="0"/>
      <p:bldP spid="167" grpId="0"/>
      <p:bldP spid="185" grpId="0"/>
      <p:bldP spid="192" grpId="0"/>
      <p:bldP spid="194" grpId="0"/>
      <p:bldP spid="203" grpId="0"/>
      <p:bldP spid="257" grpId="0"/>
      <p:bldP spid="258" grpId="0"/>
      <p:bldP spid="286" grpId="0" animBg="1"/>
      <p:bldP spid="301" grpId="0" animBg="1"/>
      <p:bldP spid="305" grpId="0"/>
      <p:bldP spid="306" grpId="0"/>
      <p:bldP spid="324" grpId="0"/>
      <p:bldP spid="189" grpId="0" animBg="1"/>
      <p:bldP spid="187" grpId="0" animBg="1"/>
      <p:bldP spid="325" grpId="0" animBg="1"/>
      <p:bldP spid="222" grpId="0" animBg="1"/>
      <p:bldP spid="326" grpId="0" animBg="1"/>
      <p:bldP spid="327" grpId="0" animBg="1"/>
      <p:bldP spid="141" grpId="0" animBg="1"/>
      <p:bldP spid="169" grpId="0"/>
      <p:bldP spid="174" grpId="0"/>
      <p:bldP spid="181" grpId="0" animBg="1"/>
      <p:bldP spid="182" grpId="0" animBg="1"/>
      <p:bldP spid="183" grpId="0" animBg="1"/>
      <p:bldP spid="186" grpId="0" animBg="1"/>
      <p:bldP spid="180" grpId="0" animBg="1"/>
      <p:bldP spid="188" grpId="0" animBg="1"/>
      <p:bldP spid="190" grpId="0" animBg="1"/>
      <p:bldP spid="199" grpId="0" animBg="1"/>
      <p:bldP spid="200" grpId="0" animBg="1"/>
      <p:bldP spid="201" grpId="0" animBg="1"/>
      <p:bldP spid="232" grpId="0" animBg="1"/>
      <p:bldP spid="233" grpId="0" animBg="1"/>
      <p:bldP spid="234" grpId="0" animBg="1"/>
    </p:bldLst>
  </p:timing>
</p:sld>
</file>

<file path=ppt/slides/slide14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168" name="Straight Connector 167"/>
          <p:cNvCxnSpPr/>
          <p:nvPr/>
        </p:nvCxnSpPr>
        <p:spPr>
          <a:xfrm>
            <a:off x="3791065" y="5910537"/>
            <a:ext cx="986526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69" name="Straight Connector 168"/>
          <p:cNvCxnSpPr/>
          <p:nvPr/>
        </p:nvCxnSpPr>
        <p:spPr>
          <a:xfrm>
            <a:off x="4284328" y="5910537"/>
            <a:ext cx="0" cy="381375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72" name="Straight Connector 171"/>
          <p:cNvCxnSpPr/>
          <p:nvPr/>
        </p:nvCxnSpPr>
        <p:spPr>
          <a:xfrm flipV="1">
            <a:off x="4284328" y="6275992"/>
            <a:ext cx="3412243" cy="1592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65" name="Straight Connector 164"/>
          <p:cNvCxnSpPr/>
          <p:nvPr/>
        </p:nvCxnSpPr>
        <p:spPr>
          <a:xfrm>
            <a:off x="3841582" y="5086033"/>
            <a:ext cx="986526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66" name="Straight Connector 165"/>
          <p:cNvCxnSpPr/>
          <p:nvPr/>
        </p:nvCxnSpPr>
        <p:spPr>
          <a:xfrm>
            <a:off x="4334845" y="5086033"/>
            <a:ext cx="0" cy="381375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67" name="Straight Connector 166"/>
          <p:cNvCxnSpPr/>
          <p:nvPr/>
        </p:nvCxnSpPr>
        <p:spPr>
          <a:xfrm flipV="1">
            <a:off x="4334845" y="5451488"/>
            <a:ext cx="3412243" cy="1592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7" name="Straight Connector 76"/>
          <p:cNvCxnSpPr/>
          <p:nvPr/>
        </p:nvCxnSpPr>
        <p:spPr>
          <a:xfrm flipH="1" flipV="1">
            <a:off x="6155109" y="1341278"/>
            <a:ext cx="11723" cy="5364322"/>
          </a:xfrm>
          <a:prstGeom prst="line">
            <a:avLst/>
          </a:prstGeom>
          <a:ln w="57150">
            <a:solidFill>
              <a:srgbClr val="FF0000">
                <a:alpha val="95000"/>
              </a:srgbClr>
            </a:solidFill>
          </a:ln>
          <a:effectLst>
            <a:glow rad="63500">
              <a:schemeClr val="accent1">
                <a:satMod val="175000"/>
                <a:alpha val="40000"/>
              </a:schemeClr>
            </a:glow>
            <a:outerShdw blurRad="50800" dist="15240" dir="5400000" algn="tl" rotWithShape="0">
              <a:srgbClr val="000000">
                <a:alpha val="75000"/>
              </a:srgbClr>
            </a:outerShdw>
          </a:effectLst>
        </p:spPr>
        <p:style>
          <a:lnRef idx="3">
            <a:schemeClr val="accent4"/>
          </a:lnRef>
          <a:fillRef idx="0">
            <a:schemeClr val="accent4"/>
          </a:fillRef>
          <a:effectRef idx="2">
            <a:schemeClr val="accent4"/>
          </a:effectRef>
          <a:fontRef idx="minor">
            <a:schemeClr val="tx1"/>
          </a:fontRef>
        </p:style>
      </p:cxnSp>
      <p:sp>
        <p:nvSpPr>
          <p:cNvPr id="88" name="Oval 87"/>
          <p:cNvSpPr/>
          <p:nvPr/>
        </p:nvSpPr>
        <p:spPr>
          <a:xfrm>
            <a:off x="8925606" y="1532342"/>
            <a:ext cx="777923" cy="627797"/>
          </a:xfrm>
          <a:prstGeom prst="ellipse">
            <a:avLst/>
          </a:prstGeom>
          <a:noFill/>
          <a:ln>
            <a:solidFill>
              <a:srgbClr val="FFC000"/>
            </a:solidFill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IN"/>
          </a:p>
        </p:txBody>
      </p:sp>
      <p:sp>
        <p:nvSpPr>
          <p:cNvPr id="90" name="Rectangle 89"/>
          <p:cNvSpPr/>
          <p:nvPr/>
        </p:nvSpPr>
        <p:spPr>
          <a:xfrm>
            <a:off x="7745061" y="1525517"/>
            <a:ext cx="668740" cy="627797"/>
          </a:xfrm>
          <a:prstGeom prst="rect">
            <a:avLst/>
          </a:prstGeom>
          <a:solidFill>
            <a:srgbClr val="92D050"/>
          </a:solidFill>
          <a:ln>
            <a:solidFill>
              <a:srgbClr val="FFC000"/>
            </a:solidFill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IN"/>
          </a:p>
        </p:txBody>
      </p:sp>
      <p:cxnSp>
        <p:nvCxnSpPr>
          <p:cNvPr id="100" name="Straight Connector 99"/>
          <p:cNvCxnSpPr>
            <a:stCxn id="90" idx="3"/>
            <a:endCxn id="88" idx="2"/>
          </p:cNvCxnSpPr>
          <p:nvPr/>
        </p:nvCxnSpPr>
        <p:spPr>
          <a:xfrm>
            <a:off x="8413801" y="1839416"/>
            <a:ext cx="511805" cy="6825"/>
          </a:xfrm>
          <a:prstGeom prst="line">
            <a:avLst/>
          </a:prstGeom>
          <a:ln>
            <a:solidFill>
              <a:srgbClr val="FFC000"/>
            </a:solidFill>
          </a:ln>
          <a:effectLst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1" name="Straight Arrow Connector 100"/>
          <p:cNvCxnSpPr/>
          <p:nvPr/>
        </p:nvCxnSpPr>
        <p:spPr>
          <a:xfrm>
            <a:off x="11026321" y="1806162"/>
            <a:ext cx="1065563" cy="0"/>
          </a:xfrm>
          <a:prstGeom prst="straightConnector1">
            <a:avLst/>
          </a:prstGeom>
          <a:ln>
            <a:solidFill>
              <a:srgbClr val="FFC000"/>
            </a:solidFill>
            <a:tailEnd type="triangle"/>
          </a:ln>
          <a:effectLst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2" name="Right Arrow 101"/>
          <p:cNvSpPr/>
          <p:nvPr/>
        </p:nvSpPr>
        <p:spPr>
          <a:xfrm>
            <a:off x="11832577" y="1710629"/>
            <a:ext cx="259307" cy="184245"/>
          </a:xfrm>
          <a:prstGeom prst="rightArrow">
            <a:avLst/>
          </a:prstGeom>
          <a:solidFill>
            <a:srgbClr val="FF5050"/>
          </a:solidFill>
          <a:ln>
            <a:solidFill>
              <a:srgbClr val="FFC000"/>
            </a:solidFill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IN"/>
          </a:p>
        </p:txBody>
      </p:sp>
      <p:grpSp>
        <p:nvGrpSpPr>
          <p:cNvPr id="107" name="Group 106"/>
          <p:cNvGrpSpPr/>
          <p:nvPr/>
        </p:nvGrpSpPr>
        <p:grpSpPr>
          <a:xfrm>
            <a:off x="9746746" y="1793920"/>
            <a:ext cx="1309494" cy="13648"/>
            <a:chOff x="1285161" y="3455156"/>
            <a:chExt cx="1309494" cy="13648"/>
          </a:xfrm>
          <a:noFill/>
          <a:effectLst/>
        </p:grpSpPr>
        <p:cxnSp>
          <p:nvCxnSpPr>
            <p:cNvPr id="108" name="Straight Connector 107"/>
            <p:cNvCxnSpPr/>
            <p:nvPr/>
          </p:nvCxnSpPr>
          <p:spPr>
            <a:xfrm>
              <a:off x="1285161" y="3455156"/>
              <a:ext cx="529299" cy="0"/>
            </a:xfrm>
            <a:prstGeom prst="line">
              <a:avLst/>
            </a:prstGeom>
            <a:grpFill/>
            <a:ln>
              <a:solidFill>
                <a:srgbClr val="FFC00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09" name="Straight Connector 108"/>
            <p:cNvCxnSpPr/>
            <p:nvPr/>
          </p:nvCxnSpPr>
          <p:spPr>
            <a:xfrm flipH="1">
              <a:off x="1608512" y="3468804"/>
              <a:ext cx="578726" cy="0"/>
            </a:xfrm>
            <a:prstGeom prst="line">
              <a:avLst/>
            </a:prstGeom>
            <a:grpFill/>
            <a:ln w="38100">
              <a:solidFill>
                <a:srgbClr val="92D050"/>
              </a:solidFill>
            </a:ln>
            <a:effectLst>
              <a:glow rad="139700">
                <a:schemeClr val="accent4">
                  <a:satMod val="175000"/>
                  <a:alpha val="40000"/>
                </a:schemeClr>
              </a:glow>
            </a:effectLst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10" name="Straight Connector 109"/>
            <p:cNvCxnSpPr/>
            <p:nvPr/>
          </p:nvCxnSpPr>
          <p:spPr>
            <a:xfrm>
              <a:off x="2065356" y="3457431"/>
              <a:ext cx="529299" cy="0"/>
            </a:xfrm>
            <a:prstGeom prst="line">
              <a:avLst/>
            </a:prstGeom>
            <a:grpFill/>
            <a:ln>
              <a:solidFill>
                <a:srgbClr val="FFC00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83" name="Rectangle 82"/>
          <p:cNvSpPr/>
          <p:nvPr/>
        </p:nvSpPr>
        <p:spPr>
          <a:xfrm flipV="1">
            <a:off x="9129797" y="1769679"/>
            <a:ext cx="405239" cy="106401"/>
          </a:xfrm>
          <a:prstGeom prst="rect">
            <a:avLst/>
          </a:prstGeom>
          <a:solidFill>
            <a:srgbClr val="92D050"/>
          </a:solidFill>
          <a:ln>
            <a:solidFill>
              <a:srgbClr val="FF0000"/>
            </a:solidFill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IN"/>
          </a:p>
        </p:txBody>
      </p:sp>
      <p:sp>
        <p:nvSpPr>
          <p:cNvPr id="87" name="Title 2"/>
          <p:cNvSpPr txBox="1">
            <a:spLocks/>
          </p:cNvSpPr>
          <p:nvPr/>
        </p:nvSpPr>
        <p:spPr>
          <a:xfrm>
            <a:off x="8443038" y="1836767"/>
            <a:ext cx="548062" cy="374928"/>
          </a:xfrm>
          <a:prstGeom prst="rect">
            <a:avLst/>
          </a:prstGeom>
          <a:noFill/>
          <a:effectLst/>
        </p:spPr>
        <p:txBody>
          <a:bodyPr vert="horz" lIns="91440" tIns="45720" rIns="91440" bIns="45720" rtlCol="0" anchor="b">
            <a:noAutofit/>
          </a:bodyPr>
          <a:lstStyle>
            <a:lvl1pPr algn="l" defTabSz="914400" rtl="0" eaLnBrk="1" latinLnBrk="0" hangingPunct="1">
              <a:lnSpc>
                <a:spcPct val="85000"/>
              </a:lnSpc>
              <a:spcBef>
                <a:spcPct val="0"/>
              </a:spcBef>
              <a:buNone/>
              <a:defRPr sz="7200" kern="1200" spc="-50" baseline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IN" sz="2000" i="1" dirty="0"/>
              <a:t>P1</a:t>
            </a:r>
          </a:p>
        </p:txBody>
      </p:sp>
      <p:sp>
        <p:nvSpPr>
          <p:cNvPr id="93" name="Title 2"/>
          <p:cNvSpPr txBox="1">
            <a:spLocks/>
          </p:cNvSpPr>
          <p:nvPr/>
        </p:nvSpPr>
        <p:spPr>
          <a:xfrm>
            <a:off x="9591726" y="1852687"/>
            <a:ext cx="548062" cy="374928"/>
          </a:xfrm>
          <a:prstGeom prst="rect">
            <a:avLst/>
          </a:prstGeom>
          <a:noFill/>
          <a:effectLst/>
        </p:spPr>
        <p:txBody>
          <a:bodyPr vert="horz" lIns="91440" tIns="45720" rIns="91440" bIns="45720" rtlCol="0" anchor="b">
            <a:noAutofit/>
          </a:bodyPr>
          <a:lstStyle>
            <a:lvl1pPr algn="l" defTabSz="914400" rtl="0" eaLnBrk="1" latinLnBrk="0" hangingPunct="1">
              <a:lnSpc>
                <a:spcPct val="85000"/>
              </a:lnSpc>
              <a:spcBef>
                <a:spcPct val="0"/>
              </a:spcBef>
              <a:buNone/>
              <a:defRPr sz="7200" kern="1200" spc="-50" baseline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IN" sz="2000" i="1" dirty="0"/>
              <a:t>P2</a:t>
            </a:r>
          </a:p>
        </p:txBody>
      </p:sp>
      <p:sp>
        <p:nvSpPr>
          <p:cNvPr id="126" name="Oval 125"/>
          <p:cNvSpPr/>
          <p:nvPr/>
        </p:nvSpPr>
        <p:spPr>
          <a:xfrm>
            <a:off x="8937329" y="2725751"/>
            <a:ext cx="777923" cy="627797"/>
          </a:xfrm>
          <a:prstGeom prst="ellipse">
            <a:avLst/>
          </a:prstGeom>
          <a:noFill/>
          <a:ln>
            <a:solidFill>
              <a:srgbClr val="FFC000"/>
            </a:solidFill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IN"/>
          </a:p>
        </p:txBody>
      </p:sp>
      <p:sp>
        <p:nvSpPr>
          <p:cNvPr id="127" name="Rectangle 126"/>
          <p:cNvSpPr/>
          <p:nvPr/>
        </p:nvSpPr>
        <p:spPr>
          <a:xfrm>
            <a:off x="7756784" y="2718926"/>
            <a:ext cx="668740" cy="627797"/>
          </a:xfrm>
          <a:prstGeom prst="rect">
            <a:avLst/>
          </a:prstGeom>
          <a:noFill/>
          <a:ln>
            <a:solidFill>
              <a:srgbClr val="FFC000"/>
            </a:solidFill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IN"/>
          </a:p>
        </p:txBody>
      </p:sp>
      <p:cxnSp>
        <p:nvCxnSpPr>
          <p:cNvPr id="129" name="Straight Connector 128"/>
          <p:cNvCxnSpPr>
            <a:stCxn id="127" idx="3"/>
            <a:endCxn id="126" idx="2"/>
          </p:cNvCxnSpPr>
          <p:nvPr/>
        </p:nvCxnSpPr>
        <p:spPr>
          <a:xfrm>
            <a:off x="8425524" y="3032825"/>
            <a:ext cx="511805" cy="6825"/>
          </a:xfrm>
          <a:prstGeom prst="line">
            <a:avLst/>
          </a:prstGeom>
          <a:ln>
            <a:solidFill>
              <a:srgbClr val="FFC000"/>
            </a:solidFill>
          </a:ln>
          <a:effectLst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0" name="Straight Arrow Connector 129"/>
          <p:cNvCxnSpPr/>
          <p:nvPr/>
        </p:nvCxnSpPr>
        <p:spPr>
          <a:xfrm>
            <a:off x="11038044" y="2993221"/>
            <a:ext cx="1065563" cy="0"/>
          </a:xfrm>
          <a:prstGeom prst="straightConnector1">
            <a:avLst/>
          </a:prstGeom>
          <a:ln>
            <a:solidFill>
              <a:srgbClr val="FFC000"/>
            </a:solidFill>
            <a:tailEnd type="triangle"/>
          </a:ln>
          <a:effectLst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31" name="Right Arrow 130"/>
          <p:cNvSpPr/>
          <p:nvPr/>
        </p:nvSpPr>
        <p:spPr>
          <a:xfrm>
            <a:off x="11844300" y="2897688"/>
            <a:ext cx="259307" cy="184245"/>
          </a:xfrm>
          <a:prstGeom prst="rightArrow">
            <a:avLst/>
          </a:prstGeom>
          <a:solidFill>
            <a:srgbClr val="FF5050"/>
          </a:solidFill>
          <a:ln>
            <a:solidFill>
              <a:srgbClr val="FFC000"/>
            </a:solidFill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IN"/>
          </a:p>
        </p:txBody>
      </p:sp>
      <p:grpSp>
        <p:nvGrpSpPr>
          <p:cNvPr id="136" name="Group 135"/>
          <p:cNvGrpSpPr/>
          <p:nvPr/>
        </p:nvGrpSpPr>
        <p:grpSpPr>
          <a:xfrm>
            <a:off x="9758469" y="2987329"/>
            <a:ext cx="1309494" cy="13648"/>
            <a:chOff x="1285161" y="3455156"/>
            <a:chExt cx="1309494" cy="13648"/>
          </a:xfrm>
          <a:noFill/>
          <a:effectLst/>
        </p:grpSpPr>
        <p:cxnSp>
          <p:nvCxnSpPr>
            <p:cNvPr id="137" name="Straight Connector 136"/>
            <p:cNvCxnSpPr/>
            <p:nvPr/>
          </p:nvCxnSpPr>
          <p:spPr>
            <a:xfrm>
              <a:off x="1285161" y="3455156"/>
              <a:ext cx="529299" cy="0"/>
            </a:xfrm>
            <a:prstGeom prst="line">
              <a:avLst/>
            </a:prstGeom>
            <a:grpFill/>
            <a:ln>
              <a:solidFill>
                <a:srgbClr val="FFC00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38" name="Straight Connector 137"/>
            <p:cNvCxnSpPr/>
            <p:nvPr/>
          </p:nvCxnSpPr>
          <p:spPr>
            <a:xfrm flipH="1">
              <a:off x="1608512" y="3468804"/>
              <a:ext cx="578726" cy="0"/>
            </a:xfrm>
            <a:prstGeom prst="line">
              <a:avLst/>
            </a:prstGeom>
            <a:grpFill/>
            <a:ln w="38100">
              <a:solidFill>
                <a:srgbClr val="92D050"/>
              </a:solidFill>
            </a:ln>
            <a:effectLst>
              <a:glow rad="139700">
                <a:schemeClr val="accent4">
                  <a:satMod val="175000"/>
                  <a:alpha val="40000"/>
                </a:schemeClr>
              </a:glow>
            </a:effectLst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39" name="Straight Connector 138"/>
            <p:cNvCxnSpPr/>
            <p:nvPr/>
          </p:nvCxnSpPr>
          <p:spPr>
            <a:xfrm>
              <a:off x="2065356" y="3457431"/>
              <a:ext cx="529299" cy="0"/>
            </a:xfrm>
            <a:prstGeom prst="line">
              <a:avLst/>
            </a:prstGeom>
            <a:grpFill/>
            <a:ln>
              <a:solidFill>
                <a:srgbClr val="FFC00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140" name="Rectangle 139"/>
          <p:cNvSpPr/>
          <p:nvPr/>
        </p:nvSpPr>
        <p:spPr>
          <a:xfrm flipV="1">
            <a:off x="9141520" y="2963088"/>
            <a:ext cx="405239" cy="106401"/>
          </a:xfrm>
          <a:prstGeom prst="rect">
            <a:avLst/>
          </a:prstGeom>
          <a:solidFill>
            <a:srgbClr val="92D050"/>
          </a:solidFill>
          <a:ln>
            <a:solidFill>
              <a:srgbClr val="FF0000"/>
            </a:solidFill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IN"/>
          </a:p>
        </p:txBody>
      </p:sp>
      <p:sp>
        <p:nvSpPr>
          <p:cNvPr id="142" name="Title 2"/>
          <p:cNvSpPr txBox="1">
            <a:spLocks/>
          </p:cNvSpPr>
          <p:nvPr/>
        </p:nvSpPr>
        <p:spPr>
          <a:xfrm>
            <a:off x="8454761" y="3030176"/>
            <a:ext cx="548062" cy="374928"/>
          </a:xfrm>
          <a:prstGeom prst="rect">
            <a:avLst/>
          </a:prstGeom>
          <a:noFill/>
          <a:effectLst/>
        </p:spPr>
        <p:txBody>
          <a:bodyPr vert="horz" lIns="91440" tIns="45720" rIns="91440" bIns="45720" rtlCol="0" anchor="b">
            <a:noAutofit/>
          </a:bodyPr>
          <a:lstStyle>
            <a:lvl1pPr algn="l" defTabSz="914400" rtl="0" eaLnBrk="1" latinLnBrk="0" hangingPunct="1">
              <a:lnSpc>
                <a:spcPct val="85000"/>
              </a:lnSpc>
              <a:spcBef>
                <a:spcPct val="0"/>
              </a:spcBef>
              <a:buNone/>
              <a:defRPr sz="7200" kern="1200" spc="-50" baseline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IN" sz="2000" i="1" dirty="0"/>
              <a:t>P1</a:t>
            </a:r>
          </a:p>
        </p:txBody>
      </p:sp>
      <p:sp>
        <p:nvSpPr>
          <p:cNvPr id="144" name="Title 2"/>
          <p:cNvSpPr txBox="1">
            <a:spLocks/>
          </p:cNvSpPr>
          <p:nvPr/>
        </p:nvSpPr>
        <p:spPr>
          <a:xfrm>
            <a:off x="9603449" y="3046096"/>
            <a:ext cx="548062" cy="374928"/>
          </a:xfrm>
          <a:prstGeom prst="rect">
            <a:avLst/>
          </a:prstGeom>
          <a:noFill/>
          <a:effectLst/>
        </p:spPr>
        <p:txBody>
          <a:bodyPr vert="horz" lIns="91440" tIns="45720" rIns="91440" bIns="45720" rtlCol="0" anchor="b">
            <a:noAutofit/>
          </a:bodyPr>
          <a:lstStyle>
            <a:lvl1pPr algn="l" defTabSz="914400" rtl="0" eaLnBrk="1" latinLnBrk="0" hangingPunct="1">
              <a:lnSpc>
                <a:spcPct val="85000"/>
              </a:lnSpc>
              <a:spcBef>
                <a:spcPct val="0"/>
              </a:spcBef>
              <a:buNone/>
              <a:defRPr sz="7200" kern="1200" spc="-50" baseline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IN" sz="2000" i="1" dirty="0"/>
              <a:t>P2</a:t>
            </a:r>
          </a:p>
        </p:txBody>
      </p:sp>
      <p:sp>
        <p:nvSpPr>
          <p:cNvPr id="146" name="Title 2"/>
          <p:cNvSpPr txBox="1">
            <a:spLocks/>
          </p:cNvSpPr>
          <p:nvPr/>
        </p:nvSpPr>
        <p:spPr>
          <a:xfrm>
            <a:off x="5937962" y="949627"/>
            <a:ext cx="548062" cy="374928"/>
          </a:xfrm>
          <a:prstGeom prst="rect">
            <a:avLst/>
          </a:prstGeom>
          <a:noFill/>
          <a:effectLst/>
        </p:spPr>
        <p:txBody>
          <a:bodyPr vert="horz" lIns="91440" tIns="45720" rIns="91440" bIns="45720" rtlCol="0" anchor="b">
            <a:noAutofit/>
          </a:bodyPr>
          <a:lstStyle>
            <a:lvl1pPr algn="l" defTabSz="914400" rtl="0" eaLnBrk="1" latinLnBrk="0" hangingPunct="1">
              <a:lnSpc>
                <a:spcPct val="85000"/>
              </a:lnSpc>
              <a:spcBef>
                <a:spcPct val="0"/>
              </a:spcBef>
              <a:buNone/>
              <a:defRPr sz="7200" kern="1200" spc="-50" baseline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IN" sz="2000" i="1" dirty="0">
                <a:solidFill>
                  <a:srgbClr val="FF0000"/>
                </a:solidFill>
              </a:rPr>
              <a:t>R</a:t>
            </a:r>
          </a:p>
        </p:txBody>
      </p:sp>
      <p:sp>
        <p:nvSpPr>
          <p:cNvPr id="207" name="Rectangle 206"/>
          <p:cNvSpPr/>
          <p:nvPr/>
        </p:nvSpPr>
        <p:spPr>
          <a:xfrm>
            <a:off x="9911088" y="1080520"/>
            <a:ext cx="1713932" cy="707886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4000" b="0" cap="none" spc="0" dirty="0">
                <a:ln w="0"/>
                <a:solidFill>
                  <a:srgbClr val="FF0000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-0.5 </a:t>
            </a:r>
            <a:r>
              <a:rPr lang="en-US" sz="4000" b="0" cap="none" spc="0" dirty="0">
                <a:ln w="0"/>
                <a:solidFill>
                  <a:schemeClr val="accent2">
                    <a:lumMod val="20000"/>
                    <a:lumOff val="80000"/>
                  </a:schemeClr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Calibri" panose="020F0502020204030204" pitchFamily="34" charset="0"/>
                <a:cs typeface="Calibri" panose="020F0502020204030204" pitchFamily="34" charset="0"/>
              </a:rPr>
              <a:t>Ļ</a:t>
            </a:r>
            <a:r>
              <a:rPr lang="en-US" sz="4000" b="0" cap="none" spc="0" dirty="0">
                <a:ln w="0"/>
                <a:solidFill>
                  <a:srgbClr val="FF0000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0</a:t>
            </a:r>
          </a:p>
        </p:txBody>
      </p:sp>
      <p:sp>
        <p:nvSpPr>
          <p:cNvPr id="208" name="Rectangle 207"/>
          <p:cNvSpPr/>
          <p:nvPr/>
        </p:nvSpPr>
        <p:spPr>
          <a:xfrm>
            <a:off x="10136812" y="2329394"/>
            <a:ext cx="1285928" cy="707886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4000" b="0" cap="none" spc="0" dirty="0">
                <a:ln w="0"/>
                <a:solidFill>
                  <a:srgbClr val="FF0000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-5 </a:t>
            </a:r>
            <a:r>
              <a:rPr lang="en-US" sz="4000" b="0" cap="none" spc="0" dirty="0">
                <a:ln w="0"/>
                <a:solidFill>
                  <a:schemeClr val="accent2">
                    <a:lumMod val="20000"/>
                    <a:lumOff val="80000"/>
                  </a:schemeClr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Calibri" panose="020F0502020204030204" pitchFamily="34" charset="0"/>
                <a:cs typeface="Calibri" panose="020F0502020204030204" pitchFamily="34" charset="0"/>
              </a:rPr>
              <a:t>Ļ</a:t>
            </a:r>
            <a:r>
              <a:rPr lang="en-US" sz="4000" b="0" cap="none" spc="0" dirty="0">
                <a:ln w="0"/>
                <a:solidFill>
                  <a:srgbClr val="FF0000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0</a:t>
            </a:r>
          </a:p>
        </p:txBody>
      </p:sp>
      <p:sp>
        <p:nvSpPr>
          <p:cNvPr id="212" name="Rectangle 211"/>
          <p:cNvSpPr/>
          <p:nvPr/>
        </p:nvSpPr>
        <p:spPr>
          <a:xfrm>
            <a:off x="7756205" y="2725751"/>
            <a:ext cx="668740" cy="627797"/>
          </a:xfrm>
          <a:prstGeom prst="rect">
            <a:avLst/>
          </a:prstGeom>
          <a:solidFill>
            <a:srgbClr val="92D050"/>
          </a:solidFill>
          <a:ln>
            <a:solidFill>
              <a:srgbClr val="FFC000"/>
            </a:solidFill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IN"/>
          </a:p>
        </p:txBody>
      </p:sp>
      <p:sp>
        <p:nvSpPr>
          <p:cNvPr id="216" name="Title 2"/>
          <p:cNvSpPr txBox="1">
            <a:spLocks/>
          </p:cNvSpPr>
          <p:nvPr/>
        </p:nvSpPr>
        <p:spPr>
          <a:xfrm flipH="1">
            <a:off x="11650595" y="1443066"/>
            <a:ext cx="548062" cy="374928"/>
          </a:xfrm>
          <a:prstGeom prst="rect">
            <a:avLst/>
          </a:prstGeom>
          <a:noFill/>
          <a:effectLst/>
        </p:spPr>
        <p:txBody>
          <a:bodyPr vert="horz" lIns="91440" tIns="45720" rIns="91440" bIns="45720" rtlCol="0" anchor="b">
            <a:noAutofit/>
          </a:bodyPr>
          <a:lstStyle>
            <a:lvl1pPr algn="l" defTabSz="914400" rtl="0" eaLnBrk="1" latinLnBrk="0" hangingPunct="1">
              <a:lnSpc>
                <a:spcPct val="85000"/>
              </a:lnSpc>
              <a:spcBef>
                <a:spcPct val="0"/>
              </a:spcBef>
              <a:buNone/>
              <a:defRPr sz="7200" kern="1200" spc="-50" baseline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IN" sz="2000" i="1" dirty="0"/>
              <a:t>F3</a:t>
            </a:r>
          </a:p>
        </p:txBody>
      </p:sp>
      <p:sp>
        <p:nvSpPr>
          <p:cNvPr id="170" name="Oval 169"/>
          <p:cNvSpPr/>
          <p:nvPr/>
        </p:nvSpPr>
        <p:spPr>
          <a:xfrm>
            <a:off x="8929334" y="5057708"/>
            <a:ext cx="777923" cy="627797"/>
          </a:xfrm>
          <a:prstGeom prst="ellipse">
            <a:avLst/>
          </a:prstGeom>
          <a:noFill/>
          <a:ln>
            <a:solidFill>
              <a:srgbClr val="FFC000"/>
            </a:solidFill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IN"/>
          </a:p>
        </p:txBody>
      </p:sp>
      <p:sp>
        <p:nvSpPr>
          <p:cNvPr id="171" name="Rectangle 170"/>
          <p:cNvSpPr/>
          <p:nvPr/>
        </p:nvSpPr>
        <p:spPr>
          <a:xfrm>
            <a:off x="7748789" y="5050883"/>
            <a:ext cx="668740" cy="627797"/>
          </a:xfrm>
          <a:prstGeom prst="rect">
            <a:avLst/>
          </a:prstGeom>
          <a:solidFill>
            <a:srgbClr val="92D050"/>
          </a:solidFill>
          <a:ln>
            <a:solidFill>
              <a:srgbClr val="FFC000"/>
            </a:solidFill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IN"/>
          </a:p>
        </p:txBody>
      </p:sp>
      <p:cxnSp>
        <p:nvCxnSpPr>
          <p:cNvPr id="173" name="Straight Connector 172"/>
          <p:cNvCxnSpPr>
            <a:stCxn id="171" idx="3"/>
            <a:endCxn id="170" idx="2"/>
          </p:cNvCxnSpPr>
          <p:nvPr/>
        </p:nvCxnSpPr>
        <p:spPr>
          <a:xfrm>
            <a:off x="8417529" y="5364782"/>
            <a:ext cx="511805" cy="6825"/>
          </a:xfrm>
          <a:prstGeom prst="line">
            <a:avLst/>
          </a:prstGeom>
          <a:ln>
            <a:solidFill>
              <a:srgbClr val="FFC000"/>
            </a:solidFill>
          </a:ln>
          <a:effectLst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180" name="Group 179"/>
          <p:cNvGrpSpPr/>
          <p:nvPr/>
        </p:nvGrpSpPr>
        <p:grpSpPr>
          <a:xfrm>
            <a:off x="9750474" y="5319286"/>
            <a:ext cx="1309494" cy="13648"/>
            <a:chOff x="1285161" y="3455156"/>
            <a:chExt cx="1309494" cy="13648"/>
          </a:xfrm>
          <a:noFill/>
          <a:effectLst/>
        </p:grpSpPr>
        <p:cxnSp>
          <p:nvCxnSpPr>
            <p:cNvPr id="181" name="Straight Connector 180"/>
            <p:cNvCxnSpPr/>
            <p:nvPr/>
          </p:nvCxnSpPr>
          <p:spPr>
            <a:xfrm>
              <a:off x="1285161" y="3455156"/>
              <a:ext cx="529299" cy="0"/>
            </a:xfrm>
            <a:prstGeom prst="line">
              <a:avLst/>
            </a:prstGeom>
            <a:grpFill/>
            <a:ln>
              <a:solidFill>
                <a:srgbClr val="FFC00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2" name="Straight Connector 181"/>
            <p:cNvCxnSpPr/>
            <p:nvPr/>
          </p:nvCxnSpPr>
          <p:spPr>
            <a:xfrm flipH="1">
              <a:off x="1608512" y="3468804"/>
              <a:ext cx="578726" cy="0"/>
            </a:xfrm>
            <a:prstGeom prst="line">
              <a:avLst/>
            </a:prstGeom>
            <a:grpFill/>
            <a:ln w="38100">
              <a:solidFill>
                <a:srgbClr val="92D050"/>
              </a:solidFill>
            </a:ln>
            <a:effectLst>
              <a:glow rad="139700">
                <a:schemeClr val="accent4">
                  <a:satMod val="175000"/>
                  <a:alpha val="40000"/>
                </a:schemeClr>
              </a:glow>
            </a:effectLst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3" name="Straight Connector 182"/>
            <p:cNvCxnSpPr/>
            <p:nvPr/>
          </p:nvCxnSpPr>
          <p:spPr>
            <a:xfrm>
              <a:off x="2065356" y="3457431"/>
              <a:ext cx="529299" cy="0"/>
            </a:xfrm>
            <a:prstGeom prst="line">
              <a:avLst/>
            </a:prstGeom>
            <a:grpFill/>
            <a:ln>
              <a:solidFill>
                <a:srgbClr val="FFC00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184" name="Rectangle 183"/>
          <p:cNvSpPr/>
          <p:nvPr/>
        </p:nvSpPr>
        <p:spPr>
          <a:xfrm flipV="1">
            <a:off x="9133525" y="5294253"/>
            <a:ext cx="405239" cy="106401"/>
          </a:xfrm>
          <a:prstGeom prst="rect">
            <a:avLst/>
          </a:prstGeom>
          <a:solidFill>
            <a:srgbClr val="92D050"/>
          </a:solidFill>
          <a:ln>
            <a:solidFill>
              <a:srgbClr val="FF0000"/>
            </a:solidFill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IN"/>
          </a:p>
        </p:txBody>
      </p:sp>
      <p:sp>
        <p:nvSpPr>
          <p:cNvPr id="185" name="Title 2"/>
          <p:cNvSpPr txBox="1">
            <a:spLocks/>
          </p:cNvSpPr>
          <p:nvPr/>
        </p:nvSpPr>
        <p:spPr>
          <a:xfrm>
            <a:off x="8446766" y="5362133"/>
            <a:ext cx="548062" cy="374928"/>
          </a:xfrm>
          <a:prstGeom prst="rect">
            <a:avLst/>
          </a:prstGeom>
          <a:noFill/>
          <a:effectLst/>
        </p:spPr>
        <p:txBody>
          <a:bodyPr vert="horz" lIns="91440" tIns="45720" rIns="91440" bIns="45720" rtlCol="0" anchor="b">
            <a:noAutofit/>
          </a:bodyPr>
          <a:lstStyle>
            <a:lvl1pPr algn="l" defTabSz="914400" rtl="0" eaLnBrk="1" latinLnBrk="0" hangingPunct="1">
              <a:lnSpc>
                <a:spcPct val="85000"/>
              </a:lnSpc>
              <a:spcBef>
                <a:spcPct val="0"/>
              </a:spcBef>
              <a:buNone/>
              <a:defRPr sz="7200" kern="1200" spc="-50" baseline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IN" sz="2000" i="1" dirty="0"/>
              <a:t>P1</a:t>
            </a:r>
          </a:p>
        </p:txBody>
      </p:sp>
      <p:sp>
        <p:nvSpPr>
          <p:cNvPr id="187" name="Title 2"/>
          <p:cNvSpPr txBox="1">
            <a:spLocks/>
          </p:cNvSpPr>
          <p:nvPr/>
        </p:nvSpPr>
        <p:spPr>
          <a:xfrm>
            <a:off x="9595454" y="5378053"/>
            <a:ext cx="548062" cy="374928"/>
          </a:xfrm>
          <a:prstGeom prst="rect">
            <a:avLst/>
          </a:prstGeom>
          <a:noFill/>
          <a:effectLst/>
        </p:spPr>
        <p:txBody>
          <a:bodyPr vert="horz" lIns="91440" tIns="45720" rIns="91440" bIns="45720" rtlCol="0" anchor="b">
            <a:noAutofit/>
          </a:bodyPr>
          <a:lstStyle>
            <a:lvl1pPr algn="l" defTabSz="914400" rtl="0" eaLnBrk="1" latinLnBrk="0" hangingPunct="1">
              <a:lnSpc>
                <a:spcPct val="85000"/>
              </a:lnSpc>
              <a:spcBef>
                <a:spcPct val="0"/>
              </a:spcBef>
              <a:buNone/>
              <a:defRPr sz="7200" kern="1200" spc="-50" baseline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IN" sz="2000" i="1" dirty="0"/>
              <a:t>P2</a:t>
            </a:r>
          </a:p>
        </p:txBody>
      </p:sp>
      <p:sp>
        <p:nvSpPr>
          <p:cNvPr id="211" name="Rectangle 210"/>
          <p:cNvSpPr/>
          <p:nvPr/>
        </p:nvSpPr>
        <p:spPr>
          <a:xfrm flipH="1">
            <a:off x="9969993" y="4314999"/>
            <a:ext cx="1944763" cy="707886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4000" b="0" cap="none" spc="0" dirty="0">
                <a:ln w="0"/>
                <a:solidFill>
                  <a:srgbClr val="FF0000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+3 </a:t>
            </a:r>
            <a:r>
              <a:rPr lang="en-US" sz="4000" b="0" cap="none" spc="0" dirty="0">
                <a:ln w="0"/>
                <a:solidFill>
                  <a:schemeClr val="accent2">
                    <a:lumMod val="20000"/>
                    <a:lumOff val="80000"/>
                  </a:schemeClr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Calibri" panose="020F0502020204030204" pitchFamily="34" charset="0"/>
                <a:cs typeface="Calibri" panose="020F0502020204030204" pitchFamily="34" charset="0"/>
              </a:rPr>
              <a:t>Ļ</a:t>
            </a:r>
            <a:r>
              <a:rPr lang="en-US" sz="4000" b="0" cap="none" spc="0" dirty="0">
                <a:ln w="0"/>
                <a:solidFill>
                  <a:srgbClr val="FF0000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Calibri" panose="020F0502020204030204" pitchFamily="34" charset="0"/>
                <a:cs typeface="Calibri" panose="020F0502020204030204" pitchFamily="34" charset="0"/>
              </a:rPr>
              <a:t>18</a:t>
            </a:r>
            <a:r>
              <a:rPr lang="en-US" sz="4000" b="0" cap="none" spc="0" dirty="0">
                <a:ln w="0"/>
                <a:solidFill>
                  <a:srgbClr val="FF0000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0</a:t>
            </a:r>
          </a:p>
        </p:txBody>
      </p:sp>
      <p:sp>
        <p:nvSpPr>
          <p:cNvPr id="215" name="Title 2"/>
          <p:cNvSpPr txBox="1">
            <a:spLocks/>
          </p:cNvSpPr>
          <p:nvPr/>
        </p:nvSpPr>
        <p:spPr>
          <a:xfrm>
            <a:off x="10997271" y="4935260"/>
            <a:ext cx="548062" cy="374928"/>
          </a:xfrm>
          <a:prstGeom prst="rect">
            <a:avLst/>
          </a:prstGeom>
          <a:noFill/>
          <a:effectLst/>
        </p:spPr>
        <p:txBody>
          <a:bodyPr vert="horz" lIns="91440" tIns="45720" rIns="91440" bIns="45720" rtlCol="0" anchor="b">
            <a:noAutofit/>
          </a:bodyPr>
          <a:lstStyle>
            <a:lvl1pPr algn="l" defTabSz="914400" rtl="0" eaLnBrk="1" latinLnBrk="0" hangingPunct="1">
              <a:lnSpc>
                <a:spcPct val="85000"/>
              </a:lnSpc>
              <a:spcBef>
                <a:spcPct val="0"/>
              </a:spcBef>
              <a:buNone/>
              <a:defRPr sz="7200" kern="1200" spc="-50" baseline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IN" sz="2000" i="1" dirty="0"/>
              <a:t>F1</a:t>
            </a:r>
          </a:p>
        </p:txBody>
      </p:sp>
      <p:cxnSp>
        <p:nvCxnSpPr>
          <p:cNvPr id="218" name="Straight Arrow Connector 217"/>
          <p:cNvCxnSpPr/>
          <p:nvPr/>
        </p:nvCxnSpPr>
        <p:spPr>
          <a:xfrm>
            <a:off x="11038088" y="5319161"/>
            <a:ext cx="552620" cy="12242"/>
          </a:xfrm>
          <a:prstGeom prst="straightConnector1">
            <a:avLst/>
          </a:prstGeom>
          <a:ln>
            <a:solidFill>
              <a:srgbClr val="FFC000"/>
            </a:solidFill>
            <a:tailEnd type="triangle"/>
          </a:ln>
          <a:effectLst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19" name="Right Arrow 218"/>
          <p:cNvSpPr/>
          <p:nvPr/>
        </p:nvSpPr>
        <p:spPr>
          <a:xfrm flipH="1">
            <a:off x="11331402" y="5235870"/>
            <a:ext cx="259307" cy="184245"/>
          </a:xfrm>
          <a:prstGeom prst="rightArrow">
            <a:avLst/>
          </a:prstGeom>
          <a:solidFill>
            <a:srgbClr val="FF0000"/>
          </a:solidFill>
          <a:ln>
            <a:solidFill>
              <a:srgbClr val="FFC000"/>
            </a:solidFill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IN"/>
          </a:p>
        </p:txBody>
      </p:sp>
      <p:sp>
        <p:nvSpPr>
          <p:cNvPr id="220" name="Title 2"/>
          <p:cNvSpPr txBox="1">
            <a:spLocks/>
          </p:cNvSpPr>
          <p:nvPr/>
        </p:nvSpPr>
        <p:spPr>
          <a:xfrm>
            <a:off x="9271818" y="1881515"/>
            <a:ext cx="391376" cy="191295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>
            <a:lvl1pPr algn="l" defTabSz="914400" rtl="0" eaLnBrk="1" latinLnBrk="0" hangingPunct="1">
              <a:lnSpc>
                <a:spcPct val="85000"/>
              </a:lnSpc>
              <a:spcBef>
                <a:spcPct val="0"/>
              </a:spcBef>
              <a:buNone/>
              <a:defRPr sz="7200" kern="1200" spc="-50" baseline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IN" sz="1000" i="1" dirty="0"/>
              <a:t>S2</a:t>
            </a:r>
          </a:p>
        </p:txBody>
      </p:sp>
      <p:sp>
        <p:nvSpPr>
          <p:cNvPr id="221" name="Title 2"/>
          <p:cNvSpPr txBox="1">
            <a:spLocks/>
          </p:cNvSpPr>
          <p:nvPr/>
        </p:nvSpPr>
        <p:spPr>
          <a:xfrm>
            <a:off x="9005994" y="1873973"/>
            <a:ext cx="391376" cy="191295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>
            <a:lvl1pPr algn="l" defTabSz="914400" rtl="0" eaLnBrk="1" latinLnBrk="0" hangingPunct="1">
              <a:lnSpc>
                <a:spcPct val="85000"/>
              </a:lnSpc>
              <a:spcBef>
                <a:spcPct val="0"/>
              </a:spcBef>
              <a:buNone/>
              <a:defRPr sz="7200" kern="1200" spc="-50" baseline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IN" sz="1000" i="1" dirty="0"/>
              <a:t>S1</a:t>
            </a:r>
          </a:p>
        </p:txBody>
      </p:sp>
      <p:sp>
        <p:nvSpPr>
          <p:cNvPr id="117" name="Lightning Bolt 116"/>
          <p:cNvSpPr/>
          <p:nvPr/>
        </p:nvSpPr>
        <p:spPr>
          <a:xfrm>
            <a:off x="10709376" y="2905246"/>
            <a:ext cx="647114" cy="1157652"/>
          </a:xfrm>
          <a:prstGeom prst="lightningBolt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IN"/>
          </a:p>
        </p:txBody>
      </p:sp>
      <p:sp>
        <p:nvSpPr>
          <p:cNvPr id="119" name="Rectangle 118"/>
          <p:cNvSpPr/>
          <p:nvPr/>
        </p:nvSpPr>
        <p:spPr>
          <a:xfrm>
            <a:off x="10048202" y="3437148"/>
            <a:ext cx="1003346" cy="707886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en-US" sz="4000" b="0" cap="none" spc="0" dirty="0">
                <a:ln w="0"/>
                <a:solidFill>
                  <a:srgbClr val="FF0000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5 A</a:t>
            </a:r>
          </a:p>
        </p:txBody>
      </p:sp>
      <p:sp>
        <p:nvSpPr>
          <p:cNvPr id="141" name="Oval 140"/>
          <p:cNvSpPr/>
          <p:nvPr/>
        </p:nvSpPr>
        <p:spPr>
          <a:xfrm>
            <a:off x="8920914" y="5947996"/>
            <a:ext cx="777923" cy="627797"/>
          </a:xfrm>
          <a:prstGeom prst="ellipse">
            <a:avLst/>
          </a:prstGeom>
          <a:noFill/>
          <a:ln>
            <a:solidFill>
              <a:srgbClr val="FFC000"/>
            </a:solidFill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IN"/>
          </a:p>
        </p:txBody>
      </p:sp>
      <p:cxnSp>
        <p:nvCxnSpPr>
          <p:cNvPr id="156" name="Straight Connector 155"/>
          <p:cNvCxnSpPr>
            <a:endCxn id="141" idx="2"/>
          </p:cNvCxnSpPr>
          <p:nvPr/>
        </p:nvCxnSpPr>
        <p:spPr>
          <a:xfrm>
            <a:off x="8409109" y="6255070"/>
            <a:ext cx="511805" cy="6825"/>
          </a:xfrm>
          <a:prstGeom prst="line">
            <a:avLst/>
          </a:prstGeom>
          <a:ln>
            <a:solidFill>
              <a:srgbClr val="FFC000"/>
            </a:solidFill>
          </a:ln>
          <a:effectLst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175" name="Group 174"/>
          <p:cNvGrpSpPr/>
          <p:nvPr/>
        </p:nvGrpSpPr>
        <p:grpSpPr>
          <a:xfrm>
            <a:off x="9742054" y="6209574"/>
            <a:ext cx="1309494" cy="13648"/>
            <a:chOff x="1285161" y="3455156"/>
            <a:chExt cx="1309494" cy="13648"/>
          </a:xfrm>
          <a:noFill/>
          <a:effectLst/>
        </p:grpSpPr>
        <p:cxnSp>
          <p:nvCxnSpPr>
            <p:cNvPr id="188" name="Straight Connector 187"/>
            <p:cNvCxnSpPr/>
            <p:nvPr/>
          </p:nvCxnSpPr>
          <p:spPr>
            <a:xfrm>
              <a:off x="1285161" y="3455156"/>
              <a:ext cx="529299" cy="0"/>
            </a:xfrm>
            <a:prstGeom prst="line">
              <a:avLst/>
            </a:prstGeom>
            <a:grpFill/>
            <a:ln>
              <a:solidFill>
                <a:srgbClr val="FFC00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7" name="Straight Connector 216"/>
            <p:cNvCxnSpPr/>
            <p:nvPr/>
          </p:nvCxnSpPr>
          <p:spPr>
            <a:xfrm flipH="1">
              <a:off x="1608512" y="3468804"/>
              <a:ext cx="578726" cy="0"/>
            </a:xfrm>
            <a:prstGeom prst="line">
              <a:avLst/>
            </a:prstGeom>
            <a:grpFill/>
            <a:ln w="38100">
              <a:solidFill>
                <a:srgbClr val="92D050"/>
              </a:solidFill>
            </a:ln>
            <a:effectLst>
              <a:glow rad="139700">
                <a:schemeClr val="accent4">
                  <a:satMod val="175000"/>
                  <a:alpha val="40000"/>
                </a:schemeClr>
              </a:glow>
            </a:effectLst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4" name="Straight Connector 223"/>
            <p:cNvCxnSpPr/>
            <p:nvPr/>
          </p:nvCxnSpPr>
          <p:spPr>
            <a:xfrm>
              <a:off x="2065356" y="3457431"/>
              <a:ext cx="529299" cy="0"/>
            </a:xfrm>
            <a:prstGeom prst="line">
              <a:avLst/>
            </a:prstGeom>
            <a:grpFill/>
            <a:ln>
              <a:solidFill>
                <a:srgbClr val="FFC00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225" name="Rectangle 224"/>
          <p:cNvSpPr/>
          <p:nvPr/>
        </p:nvSpPr>
        <p:spPr>
          <a:xfrm flipV="1">
            <a:off x="9125105" y="6199781"/>
            <a:ext cx="405239" cy="106401"/>
          </a:xfrm>
          <a:prstGeom prst="rect">
            <a:avLst/>
          </a:prstGeom>
          <a:solidFill>
            <a:srgbClr val="92D050"/>
          </a:solidFill>
          <a:ln>
            <a:solidFill>
              <a:srgbClr val="FF0000"/>
            </a:solidFill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IN"/>
          </a:p>
        </p:txBody>
      </p:sp>
      <p:sp>
        <p:nvSpPr>
          <p:cNvPr id="226" name="Title 2"/>
          <p:cNvSpPr txBox="1">
            <a:spLocks/>
          </p:cNvSpPr>
          <p:nvPr/>
        </p:nvSpPr>
        <p:spPr>
          <a:xfrm>
            <a:off x="8438346" y="6252421"/>
            <a:ext cx="548062" cy="374928"/>
          </a:xfrm>
          <a:prstGeom prst="rect">
            <a:avLst/>
          </a:prstGeom>
          <a:noFill/>
          <a:effectLst/>
        </p:spPr>
        <p:txBody>
          <a:bodyPr vert="horz" lIns="91440" tIns="45720" rIns="91440" bIns="45720" rtlCol="0" anchor="b">
            <a:noAutofit/>
          </a:bodyPr>
          <a:lstStyle>
            <a:lvl1pPr algn="l" defTabSz="914400" rtl="0" eaLnBrk="1" latinLnBrk="0" hangingPunct="1">
              <a:lnSpc>
                <a:spcPct val="85000"/>
              </a:lnSpc>
              <a:spcBef>
                <a:spcPct val="0"/>
              </a:spcBef>
              <a:buNone/>
              <a:defRPr sz="7200" kern="1200" spc="-50" baseline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IN" sz="2000" i="1" dirty="0"/>
              <a:t>P1</a:t>
            </a:r>
          </a:p>
        </p:txBody>
      </p:sp>
      <p:sp>
        <p:nvSpPr>
          <p:cNvPr id="228" name="Title 2"/>
          <p:cNvSpPr txBox="1">
            <a:spLocks/>
          </p:cNvSpPr>
          <p:nvPr/>
        </p:nvSpPr>
        <p:spPr>
          <a:xfrm>
            <a:off x="9587034" y="6268341"/>
            <a:ext cx="548062" cy="374928"/>
          </a:xfrm>
          <a:prstGeom prst="rect">
            <a:avLst/>
          </a:prstGeom>
          <a:noFill/>
          <a:effectLst/>
        </p:spPr>
        <p:txBody>
          <a:bodyPr vert="horz" lIns="91440" tIns="45720" rIns="91440" bIns="45720" rtlCol="0" anchor="b">
            <a:noAutofit/>
          </a:bodyPr>
          <a:lstStyle>
            <a:lvl1pPr algn="l" defTabSz="914400" rtl="0" eaLnBrk="1" latinLnBrk="0" hangingPunct="1">
              <a:lnSpc>
                <a:spcPct val="85000"/>
              </a:lnSpc>
              <a:spcBef>
                <a:spcPct val="0"/>
              </a:spcBef>
              <a:buNone/>
              <a:defRPr sz="7200" kern="1200" spc="-50" baseline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IN" sz="2000" i="1" dirty="0"/>
              <a:t>P2</a:t>
            </a:r>
          </a:p>
        </p:txBody>
      </p:sp>
      <p:sp>
        <p:nvSpPr>
          <p:cNvPr id="229" name="Title 2"/>
          <p:cNvSpPr txBox="1">
            <a:spLocks/>
          </p:cNvSpPr>
          <p:nvPr/>
        </p:nvSpPr>
        <p:spPr>
          <a:xfrm>
            <a:off x="11132599" y="6283532"/>
            <a:ext cx="548062" cy="374928"/>
          </a:xfrm>
          <a:prstGeom prst="rect">
            <a:avLst/>
          </a:prstGeom>
          <a:noFill/>
          <a:effectLst/>
        </p:spPr>
        <p:txBody>
          <a:bodyPr vert="horz" lIns="91440" tIns="45720" rIns="91440" bIns="45720" rtlCol="0" anchor="b">
            <a:noAutofit/>
          </a:bodyPr>
          <a:lstStyle>
            <a:lvl1pPr algn="l" defTabSz="914400" rtl="0" eaLnBrk="1" latinLnBrk="0" hangingPunct="1">
              <a:lnSpc>
                <a:spcPct val="85000"/>
              </a:lnSpc>
              <a:spcBef>
                <a:spcPct val="0"/>
              </a:spcBef>
              <a:buNone/>
              <a:defRPr sz="7200" kern="1200" spc="-50" baseline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IN" sz="2000" i="1" dirty="0"/>
              <a:t>F2</a:t>
            </a:r>
          </a:p>
        </p:txBody>
      </p:sp>
      <p:cxnSp>
        <p:nvCxnSpPr>
          <p:cNvPr id="230" name="Straight Arrow Connector 229"/>
          <p:cNvCxnSpPr/>
          <p:nvPr/>
        </p:nvCxnSpPr>
        <p:spPr>
          <a:xfrm>
            <a:off x="11029668" y="6209449"/>
            <a:ext cx="552620" cy="12242"/>
          </a:xfrm>
          <a:prstGeom prst="straightConnector1">
            <a:avLst/>
          </a:prstGeom>
          <a:ln>
            <a:solidFill>
              <a:srgbClr val="FFC000"/>
            </a:solidFill>
            <a:tailEnd type="triangle"/>
          </a:ln>
          <a:effectLst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31" name="Right Arrow 230"/>
          <p:cNvSpPr/>
          <p:nvPr/>
        </p:nvSpPr>
        <p:spPr>
          <a:xfrm flipH="1">
            <a:off x="11322982" y="6126158"/>
            <a:ext cx="259307" cy="184245"/>
          </a:xfrm>
          <a:prstGeom prst="rightArrow">
            <a:avLst/>
          </a:prstGeom>
          <a:solidFill>
            <a:srgbClr val="FF0000"/>
          </a:solidFill>
          <a:ln>
            <a:solidFill>
              <a:srgbClr val="FFC000"/>
            </a:solidFill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IN"/>
          </a:p>
        </p:txBody>
      </p:sp>
      <p:sp>
        <p:nvSpPr>
          <p:cNvPr id="232" name="Rectangle 231"/>
          <p:cNvSpPr/>
          <p:nvPr/>
        </p:nvSpPr>
        <p:spPr>
          <a:xfrm flipH="1">
            <a:off x="9958191" y="5464782"/>
            <a:ext cx="1944763" cy="707886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4000" b="0" cap="none" spc="0" dirty="0">
                <a:ln w="0"/>
                <a:solidFill>
                  <a:srgbClr val="FF0000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+3 </a:t>
            </a:r>
            <a:r>
              <a:rPr lang="en-US" sz="4000" b="0" cap="none" spc="0" dirty="0">
                <a:ln w="0"/>
                <a:solidFill>
                  <a:schemeClr val="accent2">
                    <a:lumMod val="20000"/>
                    <a:lumOff val="80000"/>
                  </a:schemeClr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Calibri" panose="020F0502020204030204" pitchFamily="34" charset="0"/>
                <a:cs typeface="Calibri" panose="020F0502020204030204" pitchFamily="34" charset="0"/>
              </a:rPr>
              <a:t>Ļ</a:t>
            </a:r>
            <a:r>
              <a:rPr lang="en-US" sz="4000" b="0" cap="none" spc="0" dirty="0">
                <a:ln w="0"/>
                <a:solidFill>
                  <a:srgbClr val="FF0000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Calibri" panose="020F0502020204030204" pitchFamily="34" charset="0"/>
                <a:cs typeface="Calibri" panose="020F0502020204030204" pitchFamily="34" charset="0"/>
              </a:rPr>
              <a:t>18</a:t>
            </a:r>
            <a:r>
              <a:rPr lang="en-US" sz="4000" b="0" cap="none" spc="0" dirty="0">
                <a:ln w="0"/>
                <a:solidFill>
                  <a:srgbClr val="FF0000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0</a:t>
            </a:r>
          </a:p>
        </p:txBody>
      </p:sp>
      <p:sp>
        <p:nvSpPr>
          <p:cNvPr id="233" name="Title 2"/>
          <p:cNvSpPr txBox="1">
            <a:spLocks/>
          </p:cNvSpPr>
          <p:nvPr/>
        </p:nvSpPr>
        <p:spPr>
          <a:xfrm flipH="1">
            <a:off x="11625572" y="2578102"/>
            <a:ext cx="548062" cy="374928"/>
          </a:xfrm>
          <a:prstGeom prst="rect">
            <a:avLst/>
          </a:prstGeom>
          <a:noFill/>
          <a:effectLst/>
        </p:spPr>
        <p:txBody>
          <a:bodyPr vert="horz" lIns="91440" tIns="45720" rIns="91440" bIns="45720" rtlCol="0" anchor="b">
            <a:noAutofit/>
          </a:bodyPr>
          <a:lstStyle>
            <a:lvl1pPr algn="l" defTabSz="914400" rtl="0" eaLnBrk="1" latinLnBrk="0" hangingPunct="1">
              <a:lnSpc>
                <a:spcPct val="85000"/>
              </a:lnSpc>
              <a:spcBef>
                <a:spcPct val="0"/>
              </a:spcBef>
              <a:buNone/>
              <a:defRPr sz="7200" kern="1200" spc="-50" baseline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IN" sz="2000" i="1" dirty="0"/>
              <a:t>F4</a:t>
            </a:r>
          </a:p>
        </p:txBody>
      </p:sp>
      <p:cxnSp>
        <p:nvCxnSpPr>
          <p:cNvPr id="118" name="Straight Connector 117"/>
          <p:cNvCxnSpPr/>
          <p:nvPr/>
        </p:nvCxnSpPr>
        <p:spPr>
          <a:xfrm flipH="1" flipV="1">
            <a:off x="2533789" y="1348537"/>
            <a:ext cx="11723" cy="5364322"/>
          </a:xfrm>
          <a:prstGeom prst="line">
            <a:avLst/>
          </a:prstGeom>
          <a:ln w="57150">
            <a:solidFill>
              <a:srgbClr val="FF0000">
                <a:alpha val="95000"/>
              </a:srgbClr>
            </a:solidFill>
          </a:ln>
          <a:effectLst>
            <a:glow rad="63500">
              <a:schemeClr val="accent1">
                <a:satMod val="175000"/>
                <a:alpha val="40000"/>
              </a:schemeClr>
            </a:glow>
            <a:outerShdw blurRad="50800" dist="15240" dir="5400000" algn="tl" rotWithShape="0">
              <a:srgbClr val="000000">
                <a:alpha val="75000"/>
              </a:srgbClr>
            </a:outerShdw>
          </a:effectLst>
        </p:spPr>
        <p:style>
          <a:lnRef idx="3">
            <a:schemeClr val="accent4"/>
          </a:lnRef>
          <a:fillRef idx="0">
            <a:schemeClr val="accent4"/>
          </a:fillRef>
          <a:effectRef idx="2">
            <a:schemeClr val="accent4"/>
          </a:effectRef>
          <a:fontRef idx="minor">
            <a:schemeClr val="tx1"/>
          </a:fontRef>
        </p:style>
      </p:cxnSp>
      <p:grpSp>
        <p:nvGrpSpPr>
          <p:cNvPr id="120" name="Group 119"/>
          <p:cNvGrpSpPr/>
          <p:nvPr/>
        </p:nvGrpSpPr>
        <p:grpSpPr>
          <a:xfrm>
            <a:off x="2533789" y="1491395"/>
            <a:ext cx="1309494" cy="13648"/>
            <a:chOff x="1285161" y="3455156"/>
            <a:chExt cx="1309494" cy="13648"/>
          </a:xfrm>
          <a:noFill/>
          <a:effectLst/>
        </p:grpSpPr>
        <p:cxnSp>
          <p:nvCxnSpPr>
            <p:cNvPr id="121" name="Straight Connector 120"/>
            <p:cNvCxnSpPr/>
            <p:nvPr/>
          </p:nvCxnSpPr>
          <p:spPr>
            <a:xfrm>
              <a:off x="1285161" y="3455156"/>
              <a:ext cx="529299" cy="0"/>
            </a:xfrm>
            <a:prstGeom prst="line">
              <a:avLst/>
            </a:prstGeom>
            <a:grpFill/>
            <a:ln>
              <a:solidFill>
                <a:srgbClr val="FFC00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22" name="Straight Connector 121"/>
            <p:cNvCxnSpPr/>
            <p:nvPr/>
          </p:nvCxnSpPr>
          <p:spPr>
            <a:xfrm flipH="1">
              <a:off x="1608512" y="3468804"/>
              <a:ext cx="578726" cy="0"/>
            </a:xfrm>
            <a:prstGeom prst="line">
              <a:avLst/>
            </a:prstGeom>
            <a:grpFill/>
            <a:ln w="38100">
              <a:solidFill>
                <a:srgbClr val="92D050"/>
              </a:solidFill>
            </a:ln>
            <a:effectLst>
              <a:glow rad="139700">
                <a:schemeClr val="accent4">
                  <a:satMod val="175000"/>
                  <a:alpha val="40000"/>
                </a:schemeClr>
              </a:glow>
            </a:effectLst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6" name="Straight Connector 185"/>
            <p:cNvCxnSpPr/>
            <p:nvPr/>
          </p:nvCxnSpPr>
          <p:spPr>
            <a:xfrm>
              <a:off x="2065356" y="3457431"/>
              <a:ext cx="529299" cy="0"/>
            </a:xfrm>
            <a:prstGeom prst="line">
              <a:avLst/>
            </a:prstGeom>
            <a:grpFill/>
            <a:ln>
              <a:solidFill>
                <a:srgbClr val="FFC00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cxnSp>
        <p:nvCxnSpPr>
          <p:cNvPr id="5" name="Straight Connector 4"/>
          <p:cNvCxnSpPr/>
          <p:nvPr/>
        </p:nvCxnSpPr>
        <p:spPr>
          <a:xfrm>
            <a:off x="3843283" y="1491395"/>
            <a:ext cx="986526" cy="0"/>
          </a:xfrm>
          <a:prstGeom prst="line">
            <a:avLst/>
          </a:prstGeom>
          <a:ln w="25400">
            <a:solidFill>
              <a:srgbClr val="FFC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Straight Connector 7"/>
          <p:cNvCxnSpPr/>
          <p:nvPr/>
        </p:nvCxnSpPr>
        <p:spPr>
          <a:xfrm>
            <a:off x="4336546" y="1491395"/>
            <a:ext cx="0" cy="381375"/>
          </a:xfrm>
          <a:prstGeom prst="line">
            <a:avLst/>
          </a:prstGeom>
          <a:ln w="25400">
            <a:solidFill>
              <a:srgbClr val="FFC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" name="Straight Connector 9"/>
          <p:cNvCxnSpPr/>
          <p:nvPr/>
        </p:nvCxnSpPr>
        <p:spPr>
          <a:xfrm flipV="1">
            <a:off x="4336546" y="1856850"/>
            <a:ext cx="3412243" cy="15920"/>
          </a:xfrm>
          <a:prstGeom prst="line">
            <a:avLst/>
          </a:prstGeom>
          <a:ln w="25400">
            <a:solidFill>
              <a:srgbClr val="FFC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94" name="Straight Connector 193"/>
          <p:cNvCxnSpPr/>
          <p:nvPr/>
        </p:nvCxnSpPr>
        <p:spPr>
          <a:xfrm>
            <a:off x="2533789" y="1490909"/>
            <a:ext cx="529299" cy="0"/>
          </a:xfrm>
          <a:prstGeom prst="line">
            <a:avLst/>
          </a:prstGeom>
          <a:noFill/>
          <a:ln>
            <a:solidFill>
              <a:srgbClr val="FFC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95" name="Straight Connector 194"/>
          <p:cNvCxnSpPr/>
          <p:nvPr/>
        </p:nvCxnSpPr>
        <p:spPr>
          <a:xfrm flipH="1">
            <a:off x="2857140" y="1504557"/>
            <a:ext cx="578726" cy="0"/>
          </a:xfrm>
          <a:prstGeom prst="line">
            <a:avLst/>
          </a:prstGeom>
          <a:noFill/>
          <a:ln w="38100">
            <a:solidFill>
              <a:srgbClr val="92D050"/>
            </a:solidFill>
          </a:ln>
          <a:effectLst>
            <a:glow rad="139700">
              <a:schemeClr val="accent4">
                <a:satMod val="175000"/>
                <a:alpha val="40000"/>
              </a:schemeClr>
            </a:glow>
          </a:effectLst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96" name="Straight Connector 195"/>
          <p:cNvCxnSpPr/>
          <p:nvPr/>
        </p:nvCxnSpPr>
        <p:spPr>
          <a:xfrm>
            <a:off x="3313984" y="1493184"/>
            <a:ext cx="529299" cy="0"/>
          </a:xfrm>
          <a:prstGeom prst="line">
            <a:avLst/>
          </a:prstGeom>
          <a:noFill/>
          <a:ln>
            <a:solidFill>
              <a:srgbClr val="FFC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214" name="Group 213"/>
          <p:cNvGrpSpPr/>
          <p:nvPr/>
        </p:nvGrpSpPr>
        <p:grpSpPr>
          <a:xfrm>
            <a:off x="4830997" y="2691545"/>
            <a:ext cx="1309494" cy="13648"/>
            <a:chOff x="1285161" y="3455156"/>
            <a:chExt cx="1309494" cy="13648"/>
          </a:xfrm>
          <a:noFill/>
          <a:effectLst/>
        </p:grpSpPr>
        <p:cxnSp>
          <p:nvCxnSpPr>
            <p:cNvPr id="222" name="Straight Connector 221"/>
            <p:cNvCxnSpPr/>
            <p:nvPr/>
          </p:nvCxnSpPr>
          <p:spPr>
            <a:xfrm>
              <a:off x="1285161" y="3455156"/>
              <a:ext cx="529299" cy="0"/>
            </a:xfrm>
            <a:prstGeom prst="line">
              <a:avLst/>
            </a:prstGeom>
            <a:grpFill/>
            <a:ln>
              <a:solidFill>
                <a:srgbClr val="FFC00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3" name="Straight Connector 222"/>
            <p:cNvCxnSpPr/>
            <p:nvPr/>
          </p:nvCxnSpPr>
          <p:spPr>
            <a:xfrm flipH="1">
              <a:off x="1608512" y="3468804"/>
              <a:ext cx="578726" cy="0"/>
            </a:xfrm>
            <a:prstGeom prst="line">
              <a:avLst/>
            </a:prstGeom>
            <a:grpFill/>
            <a:ln w="38100">
              <a:solidFill>
                <a:srgbClr val="92D050"/>
              </a:solidFill>
            </a:ln>
            <a:effectLst>
              <a:glow rad="139700">
                <a:schemeClr val="accent4">
                  <a:satMod val="175000"/>
                  <a:alpha val="40000"/>
                </a:schemeClr>
              </a:glow>
            </a:effectLst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7" name="Straight Connector 226"/>
            <p:cNvCxnSpPr/>
            <p:nvPr/>
          </p:nvCxnSpPr>
          <p:spPr>
            <a:xfrm>
              <a:off x="2065356" y="3457431"/>
              <a:ext cx="529299" cy="0"/>
            </a:xfrm>
            <a:prstGeom prst="line">
              <a:avLst/>
            </a:prstGeom>
            <a:grpFill/>
            <a:ln>
              <a:solidFill>
                <a:srgbClr val="FFC00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cxnSp>
        <p:nvCxnSpPr>
          <p:cNvPr id="250" name="Straight Connector 249"/>
          <p:cNvCxnSpPr/>
          <p:nvPr/>
        </p:nvCxnSpPr>
        <p:spPr>
          <a:xfrm>
            <a:off x="2495553" y="4043306"/>
            <a:ext cx="306716" cy="0"/>
          </a:xfrm>
          <a:prstGeom prst="line">
            <a:avLst/>
          </a:prstGeom>
          <a:noFill/>
          <a:ln>
            <a:solidFill>
              <a:srgbClr val="FFC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51" name="Straight Connector 250"/>
          <p:cNvCxnSpPr/>
          <p:nvPr/>
        </p:nvCxnSpPr>
        <p:spPr>
          <a:xfrm flipH="1">
            <a:off x="2682927" y="4050535"/>
            <a:ext cx="335358" cy="0"/>
          </a:xfrm>
          <a:prstGeom prst="line">
            <a:avLst/>
          </a:prstGeom>
          <a:noFill/>
          <a:ln w="38100">
            <a:solidFill>
              <a:srgbClr val="92D050"/>
            </a:solidFill>
          </a:ln>
          <a:effectLst>
            <a:glow rad="139700">
              <a:schemeClr val="accent4">
                <a:satMod val="175000"/>
                <a:alpha val="40000"/>
              </a:schemeClr>
            </a:glow>
          </a:effectLst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52" name="Straight Connector 251"/>
          <p:cNvCxnSpPr/>
          <p:nvPr/>
        </p:nvCxnSpPr>
        <p:spPr>
          <a:xfrm>
            <a:off x="2947658" y="4056154"/>
            <a:ext cx="306716" cy="0"/>
          </a:xfrm>
          <a:prstGeom prst="line">
            <a:avLst/>
          </a:prstGeom>
          <a:noFill/>
          <a:ln>
            <a:solidFill>
              <a:srgbClr val="FFC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57" name="Straight Connector 256"/>
          <p:cNvCxnSpPr>
            <a:stCxn id="313" idx="6"/>
          </p:cNvCxnSpPr>
          <p:nvPr/>
        </p:nvCxnSpPr>
        <p:spPr>
          <a:xfrm flipV="1">
            <a:off x="3824068" y="4049768"/>
            <a:ext cx="414233" cy="314"/>
          </a:xfrm>
          <a:prstGeom prst="line">
            <a:avLst/>
          </a:prstGeom>
          <a:ln w="3810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260" name="Group 259"/>
          <p:cNvGrpSpPr/>
          <p:nvPr/>
        </p:nvGrpSpPr>
        <p:grpSpPr>
          <a:xfrm>
            <a:off x="2533789" y="5074278"/>
            <a:ext cx="1309494" cy="13648"/>
            <a:chOff x="1285161" y="3455156"/>
            <a:chExt cx="1309494" cy="13648"/>
          </a:xfrm>
          <a:noFill/>
          <a:effectLst/>
        </p:grpSpPr>
        <p:cxnSp>
          <p:nvCxnSpPr>
            <p:cNvPr id="261" name="Straight Connector 260"/>
            <p:cNvCxnSpPr/>
            <p:nvPr/>
          </p:nvCxnSpPr>
          <p:spPr>
            <a:xfrm>
              <a:off x="1285161" y="3455156"/>
              <a:ext cx="529299" cy="0"/>
            </a:xfrm>
            <a:prstGeom prst="line">
              <a:avLst/>
            </a:prstGeom>
            <a:grpFill/>
            <a:ln>
              <a:solidFill>
                <a:srgbClr val="FFC00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62" name="Straight Connector 261"/>
            <p:cNvCxnSpPr/>
            <p:nvPr/>
          </p:nvCxnSpPr>
          <p:spPr>
            <a:xfrm flipH="1">
              <a:off x="1608512" y="3468804"/>
              <a:ext cx="578726" cy="0"/>
            </a:xfrm>
            <a:prstGeom prst="line">
              <a:avLst/>
            </a:prstGeom>
            <a:grpFill/>
            <a:ln w="38100">
              <a:solidFill>
                <a:srgbClr val="92D050"/>
              </a:solidFill>
            </a:ln>
            <a:effectLst>
              <a:glow rad="139700">
                <a:schemeClr val="accent4">
                  <a:satMod val="175000"/>
                  <a:alpha val="40000"/>
                </a:schemeClr>
              </a:glow>
            </a:effectLst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63" name="Straight Connector 262"/>
            <p:cNvCxnSpPr/>
            <p:nvPr/>
          </p:nvCxnSpPr>
          <p:spPr>
            <a:xfrm>
              <a:off x="2065356" y="3457431"/>
              <a:ext cx="529299" cy="0"/>
            </a:xfrm>
            <a:prstGeom prst="line">
              <a:avLst/>
            </a:prstGeom>
            <a:grpFill/>
            <a:ln>
              <a:solidFill>
                <a:srgbClr val="FFC00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grpSp>
        <p:nvGrpSpPr>
          <p:cNvPr id="14" name="Group 13"/>
          <p:cNvGrpSpPr/>
          <p:nvPr/>
        </p:nvGrpSpPr>
        <p:grpSpPr>
          <a:xfrm>
            <a:off x="4830997" y="4715768"/>
            <a:ext cx="1309494" cy="372158"/>
            <a:chOff x="4830997" y="4715768"/>
            <a:chExt cx="1309494" cy="372158"/>
          </a:xfrm>
        </p:grpSpPr>
        <p:cxnSp>
          <p:nvCxnSpPr>
            <p:cNvPr id="265" name="Straight Connector 264"/>
            <p:cNvCxnSpPr/>
            <p:nvPr/>
          </p:nvCxnSpPr>
          <p:spPr>
            <a:xfrm>
              <a:off x="4830997" y="5074278"/>
              <a:ext cx="529299" cy="0"/>
            </a:xfrm>
            <a:prstGeom prst="line">
              <a:avLst/>
            </a:prstGeom>
            <a:noFill/>
            <a:ln>
              <a:solidFill>
                <a:srgbClr val="FFC00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66" name="Straight Connector 265"/>
            <p:cNvCxnSpPr/>
            <p:nvPr/>
          </p:nvCxnSpPr>
          <p:spPr>
            <a:xfrm flipH="1" flipV="1">
              <a:off x="5321824" y="4715768"/>
              <a:ext cx="411250" cy="372158"/>
            </a:xfrm>
            <a:prstGeom prst="line">
              <a:avLst/>
            </a:prstGeom>
            <a:noFill/>
            <a:ln w="38100">
              <a:solidFill>
                <a:srgbClr val="92D050"/>
              </a:solidFill>
            </a:ln>
            <a:effectLst>
              <a:glow rad="139700">
                <a:schemeClr val="accent4">
                  <a:satMod val="175000"/>
                  <a:alpha val="40000"/>
                </a:schemeClr>
              </a:glow>
            </a:effectLst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67" name="Straight Connector 266"/>
            <p:cNvCxnSpPr/>
            <p:nvPr/>
          </p:nvCxnSpPr>
          <p:spPr>
            <a:xfrm>
              <a:off x="5611192" y="5076553"/>
              <a:ext cx="529299" cy="0"/>
            </a:xfrm>
            <a:prstGeom prst="line">
              <a:avLst/>
            </a:prstGeom>
            <a:noFill/>
            <a:ln>
              <a:solidFill>
                <a:srgbClr val="FFC00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cxnSp>
        <p:nvCxnSpPr>
          <p:cNvPr id="268" name="Straight Connector 267"/>
          <p:cNvCxnSpPr/>
          <p:nvPr/>
        </p:nvCxnSpPr>
        <p:spPr>
          <a:xfrm>
            <a:off x="3843283" y="5061578"/>
            <a:ext cx="986526" cy="0"/>
          </a:xfrm>
          <a:prstGeom prst="line">
            <a:avLst/>
          </a:prstGeom>
          <a:ln w="3810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69" name="Straight Connector 268"/>
          <p:cNvCxnSpPr/>
          <p:nvPr/>
        </p:nvCxnSpPr>
        <p:spPr>
          <a:xfrm>
            <a:off x="4336546" y="5061578"/>
            <a:ext cx="0" cy="381375"/>
          </a:xfrm>
          <a:prstGeom prst="line">
            <a:avLst/>
          </a:prstGeom>
          <a:ln w="3810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70" name="Straight Connector 269"/>
          <p:cNvCxnSpPr/>
          <p:nvPr/>
        </p:nvCxnSpPr>
        <p:spPr>
          <a:xfrm flipV="1">
            <a:off x="4336546" y="5427033"/>
            <a:ext cx="3412243" cy="15920"/>
          </a:xfrm>
          <a:prstGeom prst="line">
            <a:avLst/>
          </a:prstGeom>
          <a:ln w="3810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275" name="Group 274"/>
          <p:cNvGrpSpPr/>
          <p:nvPr/>
        </p:nvGrpSpPr>
        <p:grpSpPr>
          <a:xfrm>
            <a:off x="4792525" y="5907993"/>
            <a:ext cx="1309494" cy="13648"/>
            <a:chOff x="1285161" y="3455156"/>
            <a:chExt cx="1309494" cy="13648"/>
          </a:xfrm>
          <a:noFill/>
          <a:effectLst/>
        </p:grpSpPr>
        <p:cxnSp>
          <p:nvCxnSpPr>
            <p:cNvPr id="276" name="Straight Connector 275"/>
            <p:cNvCxnSpPr/>
            <p:nvPr/>
          </p:nvCxnSpPr>
          <p:spPr>
            <a:xfrm>
              <a:off x="1285161" y="3455156"/>
              <a:ext cx="529299" cy="0"/>
            </a:xfrm>
            <a:prstGeom prst="line">
              <a:avLst/>
            </a:prstGeom>
            <a:grpFill/>
            <a:ln>
              <a:solidFill>
                <a:srgbClr val="FFC00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77" name="Straight Connector 276"/>
            <p:cNvCxnSpPr/>
            <p:nvPr/>
          </p:nvCxnSpPr>
          <p:spPr>
            <a:xfrm flipH="1">
              <a:off x="1608512" y="3468804"/>
              <a:ext cx="578726" cy="0"/>
            </a:xfrm>
            <a:prstGeom prst="line">
              <a:avLst/>
            </a:prstGeom>
            <a:grpFill/>
            <a:ln w="38100">
              <a:solidFill>
                <a:srgbClr val="92D050"/>
              </a:solidFill>
            </a:ln>
            <a:effectLst>
              <a:glow rad="139700">
                <a:schemeClr val="accent4">
                  <a:satMod val="175000"/>
                  <a:alpha val="40000"/>
                </a:schemeClr>
              </a:glow>
            </a:effectLst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78" name="Straight Connector 277"/>
            <p:cNvCxnSpPr/>
            <p:nvPr/>
          </p:nvCxnSpPr>
          <p:spPr>
            <a:xfrm>
              <a:off x="2065356" y="3457431"/>
              <a:ext cx="529299" cy="0"/>
            </a:xfrm>
            <a:prstGeom prst="line">
              <a:avLst/>
            </a:prstGeom>
            <a:grpFill/>
            <a:ln>
              <a:solidFill>
                <a:srgbClr val="FFC00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cxnSp>
        <p:nvCxnSpPr>
          <p:cNvPr id="279" name="Straight Connector 278"/>
          <p:cNvCxnSpPr/>
          <p:nvPr/>
        </p:nvCxnSpPr>
        <p:spPr>
          <a:xfrm>
            <a:off x="3804811" y="5907993"/>
            <a:ext cx="986526" cy="0"/>
          </a:xfrm>
          <a:prstGeom prst="line">
            <a:avLst/>
          </a:prstGeom>
          <a:ln w="3810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80" name="Straight Connector 279"/>
          <p:cNvCxnSpPr/>
          <p:nvPr/>
        </p:nvCxnSpPr>
        <p:spPr>
          <a:xfrm>
            <a:off x="4298074" y="5907993"/>
            <a:ext cx="0" cy="381375"/>
          </a:xfrm>
          <a:prstGeom prst="line">
            <a:avLst/>
          </a:prstGeom>
          <a:ln w="3810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81" name="Straight Connector 280"/>
          <p:cNvCxnSpPr/>
          <p:nvPr/>
        </p:nvCxnSpPr>
        <p:spPr>
          <a:xfrm flipV="1">
            <a:off x="4298074" y="6273448"/>
            <a:ext cx="3412243" cy="15920"/>
          </a:xfrm>
          <a:prstGeom prst="line">
            <a:avLst/>
          </a:prstGeom>
          <a:ln w="3810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82" name="Title 2"/>
          <p:cNvSpPr txBox="1">
            <a:spLocks/>
          </p:cNvSpPr>
          <p:nvPr/>
        </p:nvSpPr>
        <p:spPr>
          <a:xfrm>
            <a:off x="1782580" y="1161073"/>
            <a:ext cx="1280507" cy="329351"/>
          </a:xfrm>
          <a:prstGeom prst="rect">
            <a:avLst/>
          </a:prstGeom>
          <a:noFill/>
          <a:effectLst/>
        </p:spPr>
        <p:txBody>
          <a:bodyPr vert="horz" lIns="91440" tIns="45720" rIns="91440" bIns="45720" rtlCol="0" anchor="b">
            <a:noAutofit/>
          </a:bodyPr>
          <a:lstStyle>
            <a:lvl1pPr algn="l" defTabSz="914400" rtl="0" eaLnBrk="1" latinLnBrk="0" hangingPunct="1">
              <a:lnSpc>
                <a:spcPct val="85000"/>
              </a:lnSpc>
              <a:spcBef>
                <a:spcPct val="0"/>
              </a:spcBef>
              <a:buNone/>
              <a:defRPr sz="7200" kern="1200" spc="-50" baseline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IN" sz="2000" i="1"/>
              <a:t>Bus 1</a:t>
            </a:r>
            <a:endParaRPr lang="en-IN" sz="2000" i="1" dirty="0"/>
          </a:p>
        </p:txBody>
      </p:sp>
      <p:sp>
        <p:nvSpPr>
          <p:cNvPr id="283" name="Title 2"/>
          <p:cNvSpPr txBox="1">
            <a:spLocks/>
          </p:cNvSpPr>
          <p:nvPr/>
        </p:nvSpPr>
        <p:spPr>
          <a:xfrm>
            <a:off x="5874203" y="1275942"/>
            <a:ext cx="1280507" cy="329351"/>
          </a:xfrm>
          <a:prstGeom prst="rect">
            <a:avLst/>
          </a:prstGeom>
          <a:noFill/>
          <a:effectLst/>
        </p:spPr>
        <p:txBody>
          <a:bodyPr vert="horz" lIns="91440" tIns="45720" rIns="91440" bIns="45720" rtlCol="0" anchor="b">
            <a:noAutofit/>
          </a:bodyPr>
          <a:lstStyle>
            <a:lvl1pPr algn="l" defTabSz="914400" rtl="0" eaLnBrk="1" latinLnBrk="0" hangingPunct="1">
              <a:lnSpc>
                <a:spcPct val="85000"/>
              </a:lnSpc>
              <a:spcBef>
                <a:spcPct val="0"/>
              </a:spcBef>
              <a:buNone/>
              <a:defRPr sz="7200" kern="1200" spc="-50" baseline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IN" sz="2000" i="1" dirty="0"/>
              <a:t>Bus 2</a:t>
            </a:r>
          </a:p>
        </p:txBody>
      </p:sp>
      <p:grpSp>
        <p:nvGrpSpPr>
          <p:cNvPr id="284" name="Group 283"/>
          <p:cNvGrpSpPr/>
          <p:nvPr/>
        </p:nvGrpSpPr>
        <p:grpSpPr>
          <a:xfrm>
            <a:off x="2526613" y="5548535"/>
            <a:ext cx="1309494" cy="372158"/>
            <a:chOff x="4830997" y="4715768"/>
            <a:chExt cx="1309494" cy="372158"/>
          </a:xfrm>
        </p:grpSpPr>
        <p:cxnSp>
          <p:nvCxnSpPr>
            <p:cNvPr id="285" name="Straight Connector 284"/>
            <p:cNvCxnSpPr/>
            <p:nvPr/>
          </p:nvCxnSpPr>
          <p:spPr>
            <a:xfrm>
              <a:off x="4830997" y="5074278"/>
              <a:ext cx="529299" cy="0"/>
            </a:xfrm>
            <a:prstGeom prst="line">
              <a:avLst/>
            </a:prstGeom>
            <a:noFill/>
            <a:ln>
              <a:solidFill>
                <a:srgbClr val="FFC00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86" name="Straight Connector 285"/>
            <p:cNvCxnSpPr/>
            <p:nvPr/>
          </p:nvCxnSpPr>
          <p:spPr>
            <a:xfrm flipH="1" flipV="1">
              <a:off x="5321824" y="4715768"/>
              <a:ext cx="411250" cy="372158"/>
            </a:xfrm>
            <a:prstGeom prst="line">
              <a:avLst/>
            </a:prstGeom>
            <a:noFill/>
            <a:ln w="38100">
              <a:solidFill>
                <a:srgbClr val="92D050"/>
              </a:solidFill>
            </a:ln>
            <a:effectLst>
              <a:glow rad="139700">
                <a:schemeClr val="accent4">
                  <a:satMod val="175000"/>
                  <a:alpha val="40000"/>
                </a:schemeClr>
              </a:glow>
            </a:effectLst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87" name="Straight Connector 286"/>
            <p:cNvCxnSpPr/>
            <p:nvPr/>
          </p:nvCxnSpPr>
          <p:spPr>
            <a:xfrm>
              <a:off x="5611192" y="5076553"/>
              <a:ext cx="529299" cy="0"/>
            </a:xfrm>
            <a:prstGeom prst="line">
              <a:avLst/>
            </a:prstGeom>
            <a:noFill/>
            <a:ln>
              <a:solidFill>
                <a:srgbClr val="FFC00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grpSp>
        <p:nvGrpSpPr>
          <p:cNvPr id="288" name="Group 287"/>
          <p:cNvGrpSpPr/>
          <p:nvPr/>
        </p:nvGrpSpPr>
        <p:grpSpPr>
          <a:xfrm>
            <a:off x="4774718" y="1135124"/>
            <a:ext cx="1309494" cy="372158"/>
            <a:chOff x="4830997" y="4715768"/>
            <a:chExt cx="1309494" cy="372158"/>
          </a:xfrm>
        </p:grpSpPr>
        <p:cxnSp>
          <p:nvCxnSpPr>
            <p:cNvPr id="289" name="Straight Connector 288"/>
            <p:cNvCxnSpPr/>
            <p:nvPr/>
          </p:nvCxnSpPr>
          <p:spPr>
            <a:xfrm>
              <a:off x="4830997" y="5074278"/>
              <a:ext cx="529299" cy="0"/>
            </a:xfrm>
            <a:prstGeom prst="line">
              <a:avLst/>
            </a:prstGeom>
            <a:noFill/>
            <a:ln>
              <a:solidFill>
                <a:srgbClr val="FFC00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90" name="Straight Connector 289"/>
            <p:cNvCxnSpPr/>
            <p:nvPr/>
          </p:nvCxnSpPr>
          <p:spPr>
            <a:xfrm flipH="1" flipV="1">
              <a:off x="5321824" y="4715768"/>
              <a:ext cx="411250" cy="372158"/>
            </a:xfrm>
            <a:prstGeom prst="line">
              <a:avLst/>
            </a:prstGeom>
            <a:noFill/>
            <a:ln w="38100">
              <a:solidFill>
                <a:srgbClr val="92D050"/>
              </a:solidFill>
            </a:ln>
            <a:effectLst>
              <a:glow rad="139700">
                <a:schemeClr val="accent4">
                  <a:satMod val="175000"/>
                  <a:alpha val="40000"/>
                </a:schemeClr>
              </a:glow>
            </a:effectLst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91" name="Straight Connector 290"/>
            <p:cNvCxnSpPr/>
            <p:nvPr/>
          </p:nvCxnSpPr>
          <p:spPr>
            <a:xfrm>
              <a:off x="5611192" y="5076553"/>
              <a:ext cx="529299" cy="0"/>
            </a:xfrm>
            <a:prstGeom prst="line">
              <a:avLst/>
            </a:prstGeom>
            <a:noFill/>
            <a:ln>
              <a:solidFill>
                <a:srgbClr val="FFC00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grpSp>
        <p:nvGrpSpPr>
          <p:cNvPr id="292" name="Group 291"/>
          <p:cNvGrpSpPr/>
          <p:nvPr/>
        </p:nvGrpSpPr>
        <p:grpSpPr>
          <a:xfrm>
            <a:off x="2537951" y="2331276"/>
            <a:ext cx="1309494" cy="372158"/>
            <a:chOff x="4830997" y="4715768"/>
            <a:chExt cx="1309494" cy="372158"/>
          </a:xfrm>
        </p:grpSpPr>
        <p:cxnSp>
          <p:nvCxnSpPr>
            <p:cNvPr id="293" name="Straight Connector 292"/>
            <p:cNvCxnSpPr/>
            <p:nvPr/>
          </p:nvCxnSpPr>
          <p:spPr>
            <a:xfrm>
              <a:off x="4830997" y="5074278"/>
              <a:ext cx="529299" cy="0"/>
            </a:xfrm>
            <a:prstGeom prst="line">
              <a:avLst/>
            </a:prstGeom>
            <a:noFill/>
            <a:ln>
              <a:solidFill>
                <a:srgbClr val="FFC00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94" name="Straight Connector 293"/>
            <p:cNvCxnSpPr/>
            <p:nvPr/>
          </p:nvCxnSpPr>
          <p:spPr>
            <a:xfrm flipH="1" flipV="1">
              <a:off x="5321824" y="4715768"/>
              <a:ext cx="411250" cy="372158"/>
            </a:xfrm>
            <a:prstGeom prst="line">
              <a:avLst/>
            </a:prstGeom>
            <a:noFill/>
            <a:ln w="38100">
              <a:solidFill>
                <a:srgbClr val="92D050"/>
              </a:solidFill>
            </a:ln>
            <a:effectLst>
              <a:glow rad="139700">
                <a:schemeClr val="accent4">
                  <a:satMod val="175000"/>
                  <a:alpha val="40000"/>
                </a:schemeClr>
              </a:glow>
            </a:effectLst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95" name="Straight Connector 294"/>
            <p:cNvCxnSpPr/>
            <p:nvPr/>
          </p:nvCxnSpPr>
          <p:spPr>
            <a:xfrm>
              <a:off x="5611192" y="5076553"/>
              <a:ext cx="529299" cy="0"/>
            </a:xfrm>
            <a:prstGeom prst="line">
              <a:avLst/>
            </a:prstGeom>
            <a:noFill/>
            <a:ln>
              <a:solidFill>
                <a:srgbClr val="FFC00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cxnSp>
        <p:nvCxnSpPr>
          <p:cNvPr id="297" name="Straight Connector 296"/>
          <p:cNvCxnSpPr/>
          <p:nvPr/>
        </p:nvCxnSpPr>
        <p:spPr>
          <a:xfrm>
            <a:off x="5439939" y="4050082"/>
            <a:ext cx="285320" cy="0"/>
          </a:xfrm>
          <a:prstGeom prst="line">
            <a:avLst/>
          </a:prstGeom>
          <a:noFill/>
          <a:ln>
            <a:solidFill>
              <a:srgbClr val="FFC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98" name="Straight Connector 297"/>
          <p:cNvCxnSpPr/>
          <p:nvPr/>
        </p:nvCxnSpPr>
        <p:spPr>
          <a:xfrm flipH="1" flipV="1">
            <a:off x="5611192" y="4056154"/>
            <a:ext cx="315015" cy="1061"/>
          </a:xfrm>
          <a:prstGeom prst="line">
            <a:avLst/>
          </a:prstGeom>
          <a:noFill/>
          <a:ln w="38100">
            <a:solidFill>
              <a:srgbClr val="92D050"/>
            </a:solidFill>
          </a:ln>
          <a:effectLst>
            <a:glow rad="139700">
              <a:schemeClr val="accent4">
                <a:satMod val="175000"/>
                <a:alpha val="40000"/>
              </a:schemeClr>
            </a:glow>
          </a:effectLst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99" name="Straight Connector 298"/>
          <p:cNvCxnSpPr/>
          <p:nvPr/>
        </p:nvCxnSpPr>
        <p:spPr>
          <a:xfrm>
            <a:off x="5860505" y="4051271"/>
            <a:ext cx="285320" cy="0"/>
          </a:xfrm>
          <a:prstGeom prst="line">
            <a:avLst/>
          </a:prstGeom>
          <a:noFill/>
          <a:ln>
            <a:solidFill>
              <a:srgbClr val="FFC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08" name="Oval 307"/>
          <p:cNvSpPr/>
          <p:nvPr/>
        </p:nvSpPr>
        <p:spPr>
          <a:xfrm>
            <a:off x="4868341" y="3900186"/>
            <a:ext cx="575371" cy="309338"/>
          </a:xfrm>
          <a:prstGeom prst="ellipse">
            <a:avLst/>
          </a:prstGeom>
          <a:noFill/>
          <a:ln>
            <a:solidFill>
              <a:srgbClr val="FFC000"/>
            </a:solidFill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IN"/>
          </a:p>
        </p:txBody>
      </p:sp>
      <p:sp>
        <p:nvSpPr>
          <p:cNvPr id="311" name="Title 2"/>
          <p:cNvSpPr txBox="1">
            <a:spLocks/>
          </p:cNvSpPr>
          <p:nvPr/>
        </p:nvSpPr>
        <p:spPr>
          <a:xfrm>
            <a:off x="4570325" y="4100763"/>
            <a:ext cx="548062" cy="374928"/>
          </a:xfrm>
          <a:prstGeom prst="rect">
            <a:avLst/>
          </a:prstGeom>
          <a:noFill/>
          <a:effectLst/>
        </p:spPr>
        <p:txBody>
          <a:bodyPr vert="horz" lIns="91440" tIns="45720" rIns="91440" bIns="45720" rtlCol="0" anchor="b">
            <a:noAutofit/>
          </a:bodyPr>
          <a:lstStyle>
            <a:lvl1pPr algn="l" defTabSz="914400" rtl="0" eaLnBrk="1" latinLnBrk="0" hangingPunct="1">
              <a:lnSpc>
                <a:spcPct val="85000"/>
              </a:lnSpc>
              <a:spcBef>
                <a:spcPct val="0"/>
              </a:spcBef>
              <a:buNone/>
              <a:defRPr sz="7200" kern="1200" spc="-50" baseline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IN" sz="2000" i="1" dirty="0"/>
              <a:t>P1</a:t>
            </a:r>
          </a:p>
        </p:txBody>
      </p:sp>
      <p:sp>
        <p:nvSpPr>
          <p:cNvPr id="313" name="Oval 312"/>
          <p:cNvSpPr/>
          <p:nvPr/>
        </p:nvSpPr>
        <p:spPr>
          <a:xfrm>
            <a:off x="3248697" y="3895413"/>
            <a:ext cx="575371" cy="309338"/>
          </a:xfrm>
          <a:prstGeom prst="ellipse">
            <a:avLst/>
          </a:prstGeom>
          <a:noFill/>
          <a:ln>
            <a:solidFill>
              <a:srgbClr val="FFC000"/>
            </a:solidFill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IN"/>
          </a:p>
        </p:txBody>
      </p:sp>
      <p:cxnSp>
        <p:nvCxnSpPr>
          <p:cNvPr id="314" name="Straight Connector 313"/>
          <p:cNvCxnSpPr>
            <a:endCxn id="308" idx="2"/>
          </p:cNvCxnSpPr>
          <p:nvPr/>
        </p:nvCxnSpPr>
        <p:spPr>
          <a:xfrm>
            <a:off x="4607532" y="4049768"/>
            <a:ext cx="260809" cy="5087"/>
          </a:xfrm>
          <a:prstGeom prst="line">
            <a:avLst/>
          </a:prstGeom>
          <a:ln w="3810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15" name="Title 2"/>
          <p:cNvSpPr txBox="1">
            <a:spLocks/>
          </p:cNvSpPr>
          <p:nvPr/>
        </p:nvSpPr>
        <p:spPr>
          <a:xfrm>
            <a:off x="3630054" y="4058066"/>
            <a:ext cx="548062" cy="374928"/>
          </a:xfrm>
          <a:prstGeom prst="rect">
            <a:avLst/>
          </a:prstGeom>
          <a:noFill/>
          <a:effectLst/>
        </p:spPr>
        <p:txBody>
          <a:bodyPr vert="horz" lIns="91440" tIns="45720" rIns="91440" bIns="45720" rtlCol="0" anchor="b">
            <a:noAutofit/>
          </a:bodyPr>
          <a:lstStyle>
            <a:lvl1pPr algn="l" defTabSz="914400" rtl="0" eaLnBrk="1" latinLnBrk="0" hangingPunct="1">
              <a:lnSpc>
                <a:spcPct val="85000"/>
              </a:lnSpc>
              <a:spcBef>
                <a:spcPct val="0"/>
              </a:spcBef>
              <a:buNone/>
              <a:defRPr sz="7200" kern="1200" spc="-50" baseline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IN" sz="2000" i="1" dirty="0"/>
              <a:t>P1</a:t>
            </a:r>
          </a:p>
        </p:txBody>
      </p:sp>
      <p:sp>
        <p:nvSpPr>
          <p:cNvPr id="316" name="Rectangle 315"/>
          <p:cNvSpPr/>
          <p:nvPr/>
        </p:nvSpPr>
        <p:spPr>
          <a:xfrm flipV="1">
            <a:off x="4963525" y="4003761"/>
            <a:ext cx="405239" cy="106401"/>
          </a:xfrm>
          <a:prstGeom prst="rect">
            <a:avLst/>
          </a:prstGeom>
          <a:solidFill>
            <a:srgbClr val="92D050"/>
          </a:solidFill>
          <a:ln>
            <a:solidFill>
              <a:srgbClr val="FF0000"/>
            </a:solidFill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IN"/>
          </a:p>
        </p:txBody>
      </p:sp>
      <p:sp>
        <p:nvSpPr>
          <p:cNvPr id="317" name="Rectangle 316"/>
          <p:cNvSpPr/>
          <p:nvPr/>
        </p:nvSpPr>
        <p:spPr>
          <a:xfrm flipV="1">
            <a:off x="3337153" y="3995638"/>
            <a:ext cx="405239" cy="106401"/>
          </a:xfrm>
          <a:prstGeom prst="rect">
            <a:avLst/>
          </a:prstGeom>
          <a:solidFill>
            <a:srgbClr val="92D050"/>
          </a:solidFill>
          <a:ln>
            <a:solidFill>
              <a:srgbClr val="FF0000"/>
            </a:solidFill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IN"/>
          </a:p>
        </p:txBody>
      </p:sp>
      <p:sp>
        <p:nvSpPr>
          <p:cNvPr id="318" name="Title 2"/>
          <p:cNvSpPr txBox="1">
            <a:spLocks/>
          </p:cNvSpPr>
          <p:nvPr/>
        </p:nvSpPr>
        <p:spPr>
          <a:xfrm>
            <a:off x="3775283" y="3515944"/>
            <a:ext cx="1201951" cy="374928"/>
          </a:xfrm>
          <a:prstGeom prst="rect">
            <a:avLst/>
          </a:prstGeom>
          <a:noFill/>
          <a:effectLst/>
        </p:spPr>
        <p:txBody>
          <a:bodyPr vert="horz" lIns="91440" tIns="45720" rIns="91440" bIns="45720" rtlCol="0" anchor="b">
            <a:noAutofit/>
          </a:bodyPr>
          <a:lstStyle>
            <a:lvl1pPr algn="l" defTabSz="914400" rtl="0" eaLnBrk="1" latinLnBrk="0" hangingPunct="1">
              <a:lnSpc>
                <a:spcPct val="85000"/>
              </a:lnSpc>
              <a:spcBef>
                <a:spcPct val="0"/>
              </a:spcBef>
              <a:buNone/>
              <a:defRPr sz="7200" kern="1200" spc="-50" baseline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IN" sz="2000" i="1" dirty="0"/>
              <a:t>Bus Coupler</a:t>
            </a:r>
          </a:p>
        </p:txBody>
      </p:sp>
      <p:sp>
        <p:nvSpPr>
          <p:cNvPr id="319" name="Title 2"/>
          <p:cNvSpPr txBox="1">
            <a:spLocks/>
          </p:cNvSpPr>
          <p:nvPr/>
        </p:nvSpPr>
        <p:spPr>
          <a:xfrm>
            <a:off x="2967547" y="3513662"/>
            <a:ext cx="807736" cy="374928"/>
          </a:xfrm>
          <a:prstGeom prst="rect">
            <a:avLst/>
          </a:prstGeom>
          <a:noFill/>
          <a:effectLst/>
        </p:spPr>
        <p:txBody>
          <a:bodyPr vert="horz" lIns="91440" tIns="45720" rIns="91440" bIns="45720" rtlCol="0" anchor="b">
            <a:noAutofit/>
          </a:bodyPr>
          <a:lstStyle>
            <a:lvl1pPr algn="l" defTabSz="914400" rtl="0" eaLnBrk="1" latinLnBrk="0" hangingPunct="1">
              <a:lnSpc>
                <a:spcPct val="85000"/>
              </a:lnSpc>
              <a:spcBef>
                <a:spcPct val="0"/>
              </a:spcBef>
              <a:buNone/>
              <a:defRPr sz="7200" kern="1200" spc="-50" baseline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IN" sz="2000" i="1" dirty="0"/>
              <a:t>CT1</a:t>
            </a:r>
          </a:p>
        </p:txBody>
      </p:sp>
      <p:sp>
        <p:nvSpPr>
          <p:cNvPr id="320" name="Title 2"/>
          <p:cNvSpPr txBox="1">
            <a:spLocks/>
          </p:cNvSpPr>
          <p:nvPr/>
        </p:nvSpPr>
        <p:spPr>
          <a:xfrm>
            <a:off x="4873333" y="3525258"/>
            <a:ext cx="807736" cy="374928"/>
          </a:xfrm>
          <a:prstGeom prst="rect">
            <a:avLst/>
          </a:prstGeom>
          <a:noFill/>
          <a:effectLst/>
        </p:spPr>
        <p:txBody>
          <a:bodyPr vert="horz" lIns="91440" tIns="45720" rIns="91440" bIns="45720" rtlCol="0" anchor="b">
            <a:noAutofit/>
          </a:bodyPr>
          <a:lstStyle>
            <a:lvl1pPr algn="l" defTabSz="914400" rtl="0" eaLnBrk="1" latinLnBrk="0" hangingPunct="1">
              <a:lnSpc>
                <a:spcPct val="85000"/>
              </a:lnSpc>
              <a:spcBef>
                <a:spcPct val="0"/>
              </a:spcBef>
              <a:buNone/>
              <a:defRPr sz="7200" kern="1200" spc="-50" baseline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IN" sz="2000" i="1" dirty="0"/>
              <a:t>CT2</a:t>
            </a:r>
          </a:p>
        </p:txBody>
      </p:sp>
      <p:sp>
        <p:nvSpPr>
          <p:cNvPr id="150" name="Rectangle 149"/>
          <p:cNvSpPr/>
          <p:nvPr/>
        </p:nvSpPr>
        <p:spPr>
          <a:xfrm>
            <a:off x="6417817" y="3832949"/>
            <a:ext cx="1440228" cy="707886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en-US" sz="4000" b="0" cap="none" spc="0" dirty="0">
                <a:ln w="0"/>
                <a:solidFill>
                  <a:srgbClr val="FF0000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2.5 A</a:t>
            </a:r>
          </a:p>
        </p:txBody>
      </p:sp>
      <p:sp>
        <p:nvSpPr>
          <p:cNvPr id="151" name="Rectangle 150"/>
          <p:cNvSpPr/>
          <p:nvPr/>
        </p:nvSpPr>
        <p:spPr>
          <a:xfrm flipH="1">
            <a:off x="2745717" y="4393346"/>
            <a:ext cx="840295" cy="707886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4000" b="0" cap="none" spc="0" dirty="0">
                <a:ln w="0"/>
                <a:solidFill>
                  <a:srgbClr val="FF0000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3A</a:t>
            </a:r>
          </a:p>
        </p:txBody>
      </p:sp>
      <p:sp>
        <p:nvSpPr>
          <p:cNvPr id="152" name="Rectangle 151"/>
          <p:cNvSpPr/>
          <p:nvPr/>
        </p:nvSpPr>
        <p:spPr>
          <a:xfrm flipH="1">
            <a:off x="5227092" y="5324737"/>
            <a:ext cx="857724" cy="707886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en-US" sz="4000" b="0" cap="none" spc="0" dirty="0">
                <a:ln w="0"/>
                <a:solidFill>
                  <a:srgbClr val="FF0000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3A</a:t>
            </a:r>
          </a:p>
        </p:txBody>
      </p:sp>
      <p:sp>
        <p:nvSpPr>
          <p:cNvPr id="153" name="Rectangle 152"/>
          <p:cNvSpPr/>
          <p:nvPr/>
        </p:nvSpPr>
        <p:spPr>
          <a:xfrm flipH="1">
            <a:off x="1401447" y="2989920"/>
            <a:ext cx="1268296" cy="707886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4000" b="0" cap="none" spc="0" dirty="0">
                <a:ln w="0"/>
                <a:solidFill>
                  <a:srgbClr val="FF0000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0.5A</a:t>
            </a:r>
          </a:p>
        </p:txBody>
      </p:sp>
      <p:sp>
        <p:nvSpPr>
          <p:cNvPr id="7" name="Bent-Up Arrow 6"/>
          <p:cNvSpPr/>
          <p:nvPr/>
        </p:nvSpPr>
        <p:spPr>
          <a:xfrm>
            <a:off x="3011529" y="4031893"/>
            <a:ext cx="3447536" cy="497933"/>
          </a:xfrm>
          <a:prstGeom prst="bentUpArrow">
            <a:avLst/>
          </a:prstGeom>
          <a:solidFill>
            <a:srgbClr val="FF0000"/>
          </a:solidFill>
          <a:ln>
            <a:solidFill>
              <a:srgbClr val="92D05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IN"/>
          </a:p>
        </p:txBody>
      </p:sp>
      <p:sp>
        <p:nvSpPr>
          <p:cNvPr id="155" name="Rectangle 154"/>
          <p:cNvSpPr/>
          <p:nvPr/>
        </p:nvSpPr>
        <p:spPr>
          <a:xfrm>
            <a:off x="7707282" y="5941171"/>
            <a:ext cx="668740" cy="627797"/>
          </a:xfrm>
          <a:prstGeom prst="rect">
            <a:avLst/>
          </a:prstGeom>
          <a:noFill/>
          <a:ln>
            <a:solidFill>
              <a:srgbClr val="FFC000"/>
            </a:solidFill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IN"/>
          </a:p>
        </p:txBody>
      </p:sp>
      <p:sp>
        <p:nvSpPr>
          <p:cNvPr id="157" name="Rectangle 156"/>
          <p:cNvSpPr/>
          <p:nvPr/>
        </p:nvSpPr>
        <p:spPr>
          <a:xfrm>
            <a:off x="7706703" y="5947996"/>
            <a:ext cx="668740" cy="627797"/>
          </a:xfrm>
          <a:prstGeom prst="rect">
            <a:avLst/>
          </a:prstGeom>
          <a:solidFill>
            <a:srgbClr val="92D050"/>
          </a:solidFill>
          <a:ln>
            <a:solidFill>
              <a:srgbClr val="FFC000"/>
            </a:solidFill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IN"/>
          </a:p>
        </p:txBody>
      </p:sp>
      <p:sp>
        <p:nvSpPr>
          <p:cNvPr id="154" name="Rectangle 153"/>
          <p:cNvSpPr/>
          <p:nvPr/>
        </p:nvSpPr>
        <p:spPr>
          <a:xfrm>
            <a:off x="4238301" y="3821745"/>
            <a:ext cx="366687" cy="478129"/>
          </a:xfrm>
          <a:prstGeom prst="rect">
            <a:avLst/>
          </a:prstGeom>
          <a:noFill/>
          <a:ln>
            <a:solidFill>
              <a:srgbClr val="FFC000"/>
            </a:solidFill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IN"/>
          </a:p>
        </p:txBody>
      </p:sp>
      <p:sp>
        <p:nvSpPr>
          <p:cNvPr id="158" name="Rectangle 157"/>
          <p:cNvSpPr/>
          <p:nvPr/>
        </p:nvSpPr>
        <p:spPr>
          <a:xfrm>
            <a:off x="4238301" y="3821163"/>
            <a:ext cx="366687" cy="483470"/>
          </a:xfrm>
          <a:prstGeom prst="rect">
            <a:avLst/>
          </a:prstGeom>
          <a:solidFill>
            <a:srgbClr val="92D050"/>
          </a:solidFill>
          <a:ln>
            <a:solidFill>
              <a:srgbClr val="FFC000"/>
            </a:solidFill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IN"/>
          </a:p>
        </p:txBody>
      </p:sp>
      <p:sp>
        <p:nvSpPr>
          <p:cNvPr id="159" name="Rectangle 158"/>
          <p:cNvSpPr/>
          <p:nvPr/>
        </p:nvSpPr>
        <p:spPr>
          <a:xfrm flipH="1">
            <a:off x="9543759" y="4308390"/>
            <a:ext cx="2372765" cy="707886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4000" b="0" cap="none" spc="0" dirty="0">
                <a:ln w="0"/>
                <a:solidFill>
                  <a:srgbClr val="FF0000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+0.5 </a:t>
            </a:r>
            <a:r>
              <a:rPr lang="en-US" sz="4000" b="0" cap="none" spc="0" dirty="0">
                <a:ln w="0"/>
                <a:solidFill>
                  <a:schemeClr val="accent2">
                    <a:lumMod val="20000"/>
                    <a:lumOff val="80000"/>
                  </a:schemeClr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Calibri" panose="020F0502020204030204" pitchFamily="34" charset="0"/>
                <a:cs typeface="Calibri" panose="020F0502020204030204" pitchFamily="34" charset="0"/>
              </a:rPr>
              <a:t>Ļ</a:t>
            </a:r>
            <a:r>
              <a:rPr lang="en-US" sz="4000" b="0" cap="none" spc="0" dirty="0">
                <a:ln w="0"/>
                <a:solidFill>
                  <a:srgbClr val="FF0000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Calibri" panose="020F0502020204030204" pitchFamily="34" charset="0"/>
                <a:cs typeface="Calibri" panose="020F0502020204030204" pitchFamily="34" charset="0"/>
              </a:rPr>
              <a:t>18</a:t>
            </a:r>
            <a:r>
              <a:rPr lang="en-US" sz="4000" b="0" cap="none" spc="0" dirty="0">
                <a:ln w="0"/>
                <a:solidFill>
                  <a:srgbClr val="FF0000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0</a:t>
            </a:r>
          </a:p>
        </p:txBody>
      </p:sp>
      <p:sp>
        <p:nvSpPr>
          <p:cNvPr id="160" name="Title 2"/>
          <p:cNvSpPr txBox="1">
            <a:spLocks/>
          </p:cNvSpPr>
          <p:nvPr/>
        </p:nvSpPr>
        <p:spPr>
          <a:xfrm>
            <a:off x="3833190" y="41795"/>
            <a:ext cx="4525621" cy="364618"/>
          </a:xfrm>
          <a:prstGeom prst="rect">
            <a:avLst/>
          </a:prstGeom>
        </p:spPr>
        <p:txBody>
          <a:bodyPr vert="horz" lIns="91440" tIns="45720" rIns="91440" bIns="45720" rtlCol="0" anchor="b">
            <a:normAutofit fontScale="90000" lnSpcReduction="10000"/>
          </a:bodyPr>
          <a:lstStyle>
            <a:lvl1pPr algn="l" defTabSz="914400" rtl="0" eaLnBrk="1" latinLnBrk="0" hangingPunct="1">
              <a:lnSpc>
                <a:spcPct val="85000"/>
              </a:lnSpc>
              <a:spcBef>
                <a:spcPct val="0"/>
              </a:spcBef>
              <a:buNone/>
              <a:defRPr sz="7200" kern="1200" spc="-50" baseline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IN" sz="2600" i="1" u="sng"/>
              <a:t>Local Breaker Backup protection</a:t>
            </a:r>
            <a:endParaRPr lang="en-IN" sz="2600" i="1" u="sng" dirty="0"/>
          </a:p>
        </p:txBody>
      </p:sp>
      <p:pic>
        <p:nvPicPr>
          <p:cNvPr id="161" name="Picture 4" descr="APTRANSCO ⚡️⚡️ - Electricity Transmission Company - APTRANSCO | LinkedIn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7541" y="17768"/>
            <a:ext cx="1057360" cy="97547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cxnSp>
        <p:nvCxnSpPr>
          <p:cNvPr id="162" name="Straight Connector 161"/>
          <p:cNvCxnSpPr/>
          <p:nvPr/>
        </p:nvCxnSpPr>
        <p:spPr>
          <a:xfrm>
            <a:off x="3838450" y="2693226"/>
            <a:ext cx="986526" cy="0"/>
          </a:xfrm>
          <a:prstGeom prst="line">
            <a:avLst/>
          </a:prstGeom>
          <a:ln w="25400">
            <a:solidFill>
              <a:srgbClr val="FFC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63" name="Straight Connector 162"/>
          <p:cNvCxnSpPr/>
          <p:nvPr/>
        </p:nvCxnSpPr>
        <p:spPr>
          <a:xfrm>
            <a:off x="4331713" y="2693226"/>
            <a:ext cx="0" cy="381375"/>
          </a:xfrm>
          <a:prstGeom prst="line">
            <a:avLst/>
          </a:prstGeom>
          <a:ln w="25400">
            <a:solidFill>
              <a:srgbClr val="FFC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64" name="Straight Connector 163"/>
          <p:cNvCxnSpPr/>
          <p:nvPr/>
        </p:nvCxnSpPr>
        <p:spPr>
          <a:xfrm flipV="1">
            <a:off x="4331713" y="3058681"/>
            <a:ext cx="3412243" cy="15920"/>
          </a:xfrm>
          <a:prstGeom prst="line">
            <a:avLst/>
          </a:prstGeom>
          <a:ln w="25400">
            <a:solidFill>
              <a:srgbClr val="FFC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" name="Slide Number Placeholder 1">
            <a:extLst>
              <a:ext uri="{FF2B5EF4-FFF2-40B4-BE49-F238E27FC236}">
                <a16:creationId xmlns:a16="http://schemas.microsoft.com/office/drawing/2014/main" id="{EB17C353-5A2F-C826-D244-AB0C59D1DB8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>
            <a:normAutofit lnSpcReduction="10000"/>
          </a:bodyPr>
          <a:lstStyle/>
          <a:p>
            <a:fld id="{19C1AEB4-7037-4088-A46E-D96AF956DC0D}" type="slidenum">
              <a:rPr lang="en-IN" smtClean="0"/>
              <a:t>148</a:t>
            </a:fld>
            <a:endParaRPr lang="en-IN"/>
          </a:p>
        </p:txBody>
      </p:sp>
      <p:grpSp>
        <p:nvGrpSpPr>
          <p:cNvPr id="3" name="Group 2">
            <a:extLst>
              <a:ext uri="{FF2B5EF4-FFF2-40B4-BE49-F238E27FC236}">
                <a16:creationId xmlns:a16="http://schemas.microsoft.com/office/drawing/2014/main" id="{CF9E3EEE-2793-471E-1D16-58D20785C8D3}"/>
              </a:ext>
            </a:extLst>
          </p:cNvPr>
          <p:cNvGrpSpPr/>
          <p:nvPr/>
        </p:nvGrpSpPr>
        <p:grpSpPr>
          <a:xfrm>
            <a:off x="11481757" y="74540"/>
            <a:ext cx="620304" cy="653010"/>
            <a:chOff x="8366841" y="1587144"/>
            <a:chExt cx="620304" cy="653010"/>
          </a:xfrm>
        </p:grpSpPr>
        <p:cxnSp>
          <p:nvCxnSpPr>
            <p:cNvPr id="4" name="Straight Connector 3">
              <a:extLst>
                <a:ext uri="{FF2B5EF4-FFF2-40B4-BE49-F238E27FC236}">
                  <a16:creationId xmlns:a16="http://schemas.microsoft.com/office/drawing/2014/main" id="{9AA0C445-234E-61B8-92F9-2ED3678D9161}"/>
                </a:ext>
              </a:extLst>
            </p:cNvPr>
            <p:cNvCxnSpPr/>
            <p:nvPr/>
          </p:nvCxnSpPr>
          <p:spPr>
            <a:xfrm>
              <a:off x="8672017" y="1587144"/>
              <a:ext cx="0" cy="653010"/>
            </a:xfrm>
            <a:prstGeom prst="line">
              <a:avLst/>
            </a:prstGeom>
            <a:effectLst>
              <a:glow rad="63500">
                <a:schemeClr val="accent1">
                  <a:satMod val="175000"/>
                  <a:alpha val="40000"/>
                </a:schemeClr>
              </a:glow>
            </a:effectLst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" name="Straight Connector 5">
              <a:extLst>
                <a:ext uri="{FF2B5EF4-FFF2-40B4-BE49-F238E27FC236}">
                  <a16:creationId xmlns:a16="http://schemas.microsoft.com/office/drawing/2014/main" id="{88108867-A224-C79F-A40D-97AF9C3C515B}"/>
                </a:ext>
              </a:extLst>
            </p:cNvPr>
            <p:cNvCxnSpPr/>
            <p:nvPr/>
          </p:nvCxnSpPr>
          <p:spPr>
            <a:xfrm>
              <a:off x="8366841" y="1917229"/>
              <a:ext cx="620304" cy="0"/>
            </a:xfrm>
            <a:prstGeom prst="line">
              <a:avLst/>
            </a:prstGeom>
            <a:effectLst>
              <a:glow rad="63500">
                <a:schemeClr val="accent1">
                  <a:satMod val="175000"/>
                  <a:alpha val="40000"/>
                </a:schemeClr>
              </a:glow>
            </a:effectLst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grpSp>
        <p:nvGrpSpPr>
          <p:cNvPr id="9" name="Group 8">
            <a:extLst>
              <a:ext uri="{FF2B5EF4-FFF2-40B4-BE49-F238E27FC236}">
                <a16:creationId xmlns:a16="http://schemas.microsoft.com/office/drawing/2014/main" id="{5CAF1417-F048-35EF-B902-3D075A78A900}"/>
              </a:ext>
            </a:extLst>
          </p:cNvPr>
          <p:cNvGrpSpPr/>
          <p:nvPr/>
        </p:nvGrpSpPr>
        <p:grpSpPr>
          <a:xfrm>
            <a:off x="11157779" y="-216759"/>
            <a:ext cx="1260000" cy="1260000"/>
            <a:chOff x="7064043" y="3066250"/>
            <a:chExt cx="1260000" cy="1260000"/>
          </a:xfrm>
        </p:grpSpPr>
        <p:sp>
          <p:nvSpPr>
            <p:cNvPr id="11" name="Oval 10">
              <a:extLst>
                <a:ext uri="{FF2B5EF4-FFF2-40B4-BE49-F238E27FC236}">
                  <a16:creationId xmlns:a16="http://schemas.microsoft.com/office/drawing/2014/main" id="{69D56011-37D5-47E3-FE79-25071B427C45}"/>
                </a:ext>
              </a:extLst>
            </p:cNvPr>
            <p:cNvSpPr/>
            <p:nvPr/>
          </p:nvSpPr>
          <p:spPr>
            <a:xfrm>
              <a:off x="7064043" y="3066250"/>
              <a:ext cx="1260000" cy="1260000"/>
            </a:xfrm>
            <a:prstGeom prst="ellipse">
              <a:avLst/>
            </a:prstGeom>
            <a:noFill/>
            <a:ln>
              <a:solidFill>
                <a:schemeClr val="bg1"/>
              </a:solidFill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IN"/>
            </a:p>
          </p:txBody>
        </p:sp>
        <p:grpSp>
          <p:nvGrpSpPr>
            <p:cNvPr id="12" name="Group 11">
              <a:extLst>
                <a:ext uri="{FF2B5EF4-FFF2-40B4-BE49-F238E27FC236}">
                  <a16:creationId xmlns:a16="http://schemas.microsoft.com/office/drawing/2014/main" id="{873526F7-8F15-8E4D-EB11-C23076A7C02C}"/>
                </a:ext>
              </a:extLst>
            </p:cNvPr>
            <p:cNvGrpSpPr/>
            <p:nvPr/>
          </p:nvGrpSpPr>
          <p:grpSpPr>
            <a:xfrm>
              <a:off x="7330553" y="3336250"/>
              <a:ext cx="726980" cy="720000"/>
              <a:chOff x="9768840" y="2275840"/>
              <a:chExt cx="726980" cy="720000"/>
            </a:xfrm>
          </p:grpSpPr>
          <p:sp>
            <p:nvSpPr>
              <p:cNvPr id="13" name="Oval 12">
                <a:extLst>
                  <a:ext uri="{FF2B5EF4-FFF2-40B4-BE49-F238E27FC236}">
                    <a16:creationId xmlns:a16="http://schemas.microsoft.com/office/drawing/2014/main" id="{23FD4D36-D2A4-4E83-67B2-E58932193A84}"/>
                  </a:ext>
                </a:extLst>
              </p:cNvPr>
              <p:cNvSpPr/>
              <p:nvPr/>
            </p:nvSpPr>
            <p:spPr>
              <a:xfrm>
                <a:off x="9768840" y="2275840"/>
                <a:ext cx="720000" cy="720000"/>
              </a:xfrm>
              <a:prstGeom prst="ellipse">
                <a:avLst/>
              </a:prstGeom>
              <a:noFill/>
              <a:ln>
                <a:solidFill>
                  <a:schemeClr val="bg1"/>
                </a:solidFill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IN"/>
              </a:p>
            </p:txBody>
          </p:sp>
          <p:cxnSp>
            <p:nvCxnSpPr>
              <p:cNvPr id="15" name="Straight Arrow Connector 14">
                <a:extLst>
                  <a:ext uri="{FF2B5EF4-FFF2-40B4-BE49-F238E27FC236}">
                    <a16:creationId xmlns:a16="http://schemas.microsoft.com/office/drawing/2014/main" id="{C9FFAF4A-C4B6-6A3F-4C0B-C25AF4FEA4ED}"/>
                  </a:ext>
                </a:extLst>
              </p:cNvPr>
              <p:cNvCxnSpPr>
                <a:cxnSpLocks/>
              </p:cNvCxnSpPr>
              <p:nvPr/>
            </p:nvCxnSpPr>
            <p:spPr>
              <a:xfrm rot="7200000">
                <a:off x="9860407" y="2786655"/>
                <a:ext cx="360000" cy="6762"/>
              </a:xfrm>
              <a:prstGeom prst="straightConnector1">
                <a:avLst/>
              </a:prstGeom>
              <a:ln w="38100" cap="rnd">
                <a:solidFill>
                  <a:srgbClr val="FFFF00"/>
                </a:solidFill>
                <a:tailEnd type="triangle"/>
              </a:ln>
            </p:spPr>
            <p:style>
              <a:lnRef idx="2">
                <a:schemeClr val="accent3"/>
              </a:lnRef>
              <a:fillRef idx="0">
                <a:schemeClr val="accent3"/>
              </a:fillRef>
              <a:effectRef idx="1">
                <a:schemeClr val="accent3"/>
              </a:effectRef>
              <a:fontRef idx="minor">
                <a:schemeClr val="tx1"/>
              </a:fontRef>
            </p:style>
          </p:cxnSp>
          <p:cxnSp>
            <p:nvCxnSpPr>
              <p:cNvPr id="16" name="Straight Arrow Connector 15">
                <a:extLst>
                  <a:ext uri="{FF2B5EF4-FFF2-40B4-BE49-F238E27FC236}">
                    <a16:creationId xmlns:a16="http://schemas.microsoft.com/office/drawing/2014/main" id="{07AE7A56-72BD-110F-4E10-6B3914373054}"/>
                  </a:ext>
                </a:extLst>
              </p:cNvPr>
              <p:cNvCxnSpPr>
                <a:cxnSpLocks/>
              </p:cNvCxnSpPr>
              <p:nvPr/>
            </p:nvCxnSpPr>
            <p:spPr>
              <a:xfrm rot="14400000">
                <a:off x="9861767" y="2473195"/>
                <a:ext cx="360000" cy="6762"/>
              </a:xfrm>
              <a:prstGeom prst="straightConnector1">
                <a:avLst/>
              </a:prstGeom>
              <a:ln w="38100" cap="rnd">
                <a:solidFill>
                  <a:srgbClr val="0070C0"/>
                </a:solidFill>
                <a:tailEnd type="triangle"/>
              </a:ln>
            </p:spPr>
            <p:style>
              <a:lnRef idx="2">
                <a:schemeClr val="accent3"/>
              </a:lnRef>
              <a:fillRef idx="0">
                <a:schemeClr val="accent3"/>
              </a:fillRef>
              <a:effectRef idx="1">
                <a:schemeClr val="accent3"/>
              </a:effectRef>
              <a:fontRef idx="minor">
                <a:schemeClr val="tx1"/>
              </a:fontRef>
            </p:style>
          </p:cxnSp>
          <p:cxnSp>
            <p:nvCxnSpPr>
              <p:cNvPr id="17" name="Straight Arrow Connector 16">
                <a:extLst>
                  <a:ext uri="{FF2B5EF4-FFF2-40B4-BE49-F238E27FC236}">
                    <a16:creationId xmlns:a16="http://schemas.microsoft.com/office/drawing/2014/main" id="{5DD770E3-C1E4-5047-B005-C419B0D61930}"/>
                  </a:ext>
                </a:extLst>
              </p:cNvPr>
              <p:cNvCxnSpPr/>
              <p:nvPr/>
            </p:nvCxnSpPr>
            <p:spPr>
              <a:xfrm>
                <a:off x="10135820" y="2629924"/>
                <a:ext cx="360000" cy="6762"/>
              </a:xfrm>
              <a:prstGeom prst="straightConnector1">
                <a:avLst/>
              </a:prstGeom>
              <a:ln w="38100" cap="rnd">
                <a:solidFill>
                  <a:srgbClr val="FF0000"/>
                </a:solidFill>
                <a:tailEnd type="triangle"/>
              </a:ln>
            </p:spPr>
            <p:style>
              <a:lnRef idx="2">
                <a:schemeClr val="accent3"/>
              </a:lnRef>
              <a:fillRef idx="0">
                <a:schemeClr val="accent3"/>
              </a:fillRef>
              <a:effectRef idx="1">
                <a:schemeClr val="accent3"/>
              </a:effectRef>
              <a:fontRef idx="minor">
                <a:schemeClr val="tx1"/>
              </a:fontRef>
            </p:style>
          </p:cxnSp>
        </p:grpSp>
      </p:grpSp>
      <p:sp>
        <p:nvSpPr>
          <p:cNvPr id="18" name="Rectangle 17">
            <a:extLst>
              <a:ext uri="{FF2B5EF4-FFF2-40B4-BE49-F238E27FC236}">
                <a16:creationId xmlns:a16="http://schemas.microsoft.com/office/drawing/2014/main" id="{3418E584-17B0-B0A9-9D5E-CED608862385}"/>
              </a:ext>
            </a:extLst>
          </p:cNvPr>
          <p:cNvSpPr/>
          <p:nvPr/>
        </p:nvSpPr>
        <p:spPr>
          <a:xfrm>
            <a:off x="11033567" y="-86686"/>
            <a:ext cx="513657" cy="405484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2000" b="0" cap="none" spc="0" dirty="0">
                <a:ln w="0"/>
                <a:solidFill>
                  <a:srgbClr val="92D050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120</a:t>
            </a:r>
          </a:p>
        </p:txBody>
      </p:sp>
      <p:sp>
        <p:nvSpPr>
          <p:cNvPr id="19" name="Rectangle 18">
            <a:extLst>
              <a:ext uri="{FF2B5EF4-FFF2-40B4-BE49-F238E27FC236}">
                <a16:creationId xmlns:a16="http://schemas.microsoft.com/office/drawing/2014/main" id="{A15E48BA-D180-2F78-7FDC-EE5E8A32B32E}"/>
              </a:ext>
            </a:extLst>
          </p:cNvPr>
          <p:cNvSpPr/>
          <p:nvPr/>
        </p:nvSpPr>
        <p:spPr>
          <a:xfrm>
            <a:off x="11077769" y="566219"/>
            <a:ext cx="513657" cy="405484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2000" b="0" cap="none" spc="0" dirty="0">
                <a:ln w="0"/>
                <a:solidFill>
                  <a:srgbClr val="92D050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240</a:t>
            </a:r>
          </a:p>
        </p:txBody>
      </p:sp>
    </p:spTree>
    <p:extLst>
      <p:ext uri="{BB962C8B-B14F-4D97-AF65-F5344CB8AC3E}">
        <p14:creationId xmlns:p14="http://schemas.microsoft.com/office/powerpoint/2010/main" val="156788983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0">
        <p:cut/>
      </p:transition>
    </mc:Choice>
    <mc:Fallback xmlns="">
      <p:transition>
        <p:cut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8" presetClass="emph" presetSubtype="0" repeatCount="indefinite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Rot by="-21600000">
                                      <p:cBhvr>
                                        <p:cTn id="6" dur="20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0" dur="500"/>
                                        <p:tgtEl>
                                          <p:spTgt spid="2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#ppt_h*1.125000"/>
                                          </p:val>
                                        </p:tav>
                                      </p:tavLst>
                                    </p:anim>
                                    <p:animEffect transition="out" filter="wipe(down)">
                                      <p:cBhvr>
                                        <p:cTn id="11" dur="500"/>
                                        <p:tgtEl>
                                          <p:spTgt spid="21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2" presetClass="exit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4" dur="500"/>
                                        <p:tgtEl>
                                          <p:spTgt spid="15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#ppt_h*1.125000"/>
                                          </p:val>
                                        </p:tav>
                                      </p:tavLst>
                                    </p:anim>
                                    <p:animEffect transition="out" filter="wipe(down)">
                                      <p:cBhvr>
                                        <p:cTn id="15" dur="500"/>
                                        <p:tgtEl>
                                          <p:spTgt spid="15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5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2" presetClass="exit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8" dur="500"/>
                                        <p:tgtEl>
                                          <p:spTgt spid="15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#ppt_h*1.125000"/>
                                          </p:val>
                                        </p:tav>
                                      </p:tavLst>
                                    </p:anim>
                                    <p:animEffect transition="out" filter="wipe(down)">
                                      <p:cBhvr>
                                        <p:cTn id="19" dur="500"/>
                                        <p:tgtEl>
                                          <p:spTgt spid="15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5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42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4" dur="1000"/>
                                        <p:tgtEl>
                                          <p:spTgt spid="11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5" dur="1000"/>
                                        <p:tgtEl>
                                          <p:spTgt spid="1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1000"/>
                                        <p:tgtEl>
                                          <p:spTgt spid="1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edge">
                                      <p:cBhvr>
                                        <p:cTn id="31" dur="2000"/>
                                        <p:tgtEl>
                                          <p:spTgt spid="11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3" presetID="20" presetClass="exit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edge">
                                      <p:cBhvr>
                                        <p:cTn id="34" dur="2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6" presetID="20" presetClass="exit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edge">
                                      <p:cBhvr>
                                        <p:cTn id="37" dur="2000"/>
                                        <p:tgtEl>
                                          <p:spTgt spid="15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9" presetID="20" presetClass="exit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edge">
                                      <p:cBhvr>
                                        <p:cTn id="40" dur="2000"/>
                                        <p:tgtEl>
                                          <p:spTgt spid="15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2" presetID="20" presetClass="exit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edge">
                                      <p:cBhvr>
                                        <p:cTn id="43" dur="2000"/>
                                        <p:tgtEl>
                                          <p:spTgt spid="15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5" presetID="20" presetClass="exit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edge">
                                      <p:cBhvr>
                                        <p:cTn id="46" dur="2000"/>
                                        <p:tgtEl>
                                          <p:spTgt spid="23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2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8" presetID="1" presetClass="exit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50" presetID="20" presetClass="exit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edge">
                                      <p:cBhvr>
                                        <p:cTn id="51" dur="2000"/>
                                        <p:tgtEl>
                                          <p:spTgt spid="21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2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53" presetID="22" presetClass="exit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54" dur="500"/>
                                        <p:tgtEl>
                                          <p:spTgt spid="27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7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56" presetID="22" presetClass="exit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57" dur="500"/>
                                        <p:tgtEl>
                                          <p:spTgt spid="28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8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59" presetID="22" presetClass="exit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60" dur="500"/>
                                        <p:tgtEl>
                                          <p:spTgt spid="28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8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2" fill="hold">
                      <p:stCondLst>
                        <p:cond delay="indefinite"/>
                      </p:stCondLst>
                      <p:childTnLst>
                        <p:par>
                          <p:cTn id="63" fill="hold">
                            <p:stCondLst>
                              <p:cond delay="0"/>
                            </p:stCondLst>
                            <p:childTnLst>
                              <p:par>
                                <p:cTn id="64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6" dur="1000"/>
                                        <p:tgtEl>
                                          <p:spTgt spid="15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7" dur="1000" fill="hold"/>
                                        <p:tgtEl>
                                          <p:spTgt spid="15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8" dur="1000" fill="hold"/>
                                        <p:tgtEl>
                                          <p:spTgt spid="15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69" presetID="22" presetClass="exit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70" dur="500"/>
                                        <p:tgtEl>
                                          <p:spTgt spid="27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7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2" presetID="22" presetClass="exit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73" dur="500"/>
                                        <p:tgtEl>
                                          <p:spTgt spid="26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6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5" presetID="22" presetClass="exit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76" dur="500"/>
                                        <p:tgtEl>
                                          <p:spTgt spid="26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6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08" grpId="0"/>
      <p:bldP spid="212" grpId="0" animBg="1"/>
      <p:bldP spid="211" grpId="0"/>
      <p:bldP spid="117" grpId="0" animBg="1"/>
      <p:bldP spid="119" grpId="0"/>
      <p:bldP spid="232" grpId="0"/>
      <p:bldP spid="150" grpId="0"/>
      <p:bldP spid="151" grpId="0"/>
      <p:bldP spid="152" grpId="0"/>
      <p:bldP spid="7" grpId="0" animBg="1"/>
      <p:bldP spid="157" grpId="0" animBg="1"/>
      <p:bldP spid="158" grpId="0" animBg="1"/>
      <p:bldP spid="159" grpId="0"/>
    </p:bldLst>
  </p:timing>
</p:sld>
</file>

<file path=ppt/slides/slide14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/>
          <p:cNvSpPr>
            <a:spLocks noGrp="1"/>
          </p:cNvSpPr>
          <p:nvPr>
            <p:ph type="ctrTitle"/>
          </p:nvPr>
        </p:nvSpPr>
        <p:spPr>
          <a:xfrm>
            <a:off x="3833190" y="41795"/>
            <a:ext cx="4525621" cy="364618"/>
          </a:xfrm>
        </p:spPr>
        <p:txBody>
          <a:bodyPr>
            <a:normAutofit fontScale="90000"/>
          </a:bodyPr>
          <a:lstStyle/>
          <a:p>
            <a:pPr algn="ctr"/>
            <a:r>
              <a:rPr lang="en-IN" sz="2600" i="1" u="sng" dirty="0"/>
              <a:t>Local Breaker Backup protection</a:t>
            </a:r>
          </a:p>
        </p:txBody>
      </p:sp>
      <p:sp>
        <p:nvSpPr>
          <p:cNvPr id="176" name="Title 2"/>
          <p:cNvSpPr txBox="1">
            <a:spLocks/>
          </p:cNvSpPr>
          <p:nvPr/>
        </p:nvSpPr>
        <p:spPr>
          <a:xfrm>
            <a:off x="1270631" y="785405"/>
            <a:ext cx="8119029" cy="570344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>
            <a:lvl1pPr algn="l" defTabSz="914400" rtl="0" eaLnBrk="1" latinLnBrk="0" hangingPunct="1">
              <a:lnSpc>
                <a:spcPct val="85000"/>
              </a:lnSpc>
              <a:spcBef>
                <a:spcPct val="0"/>
              </a:spcBef>
              <a:buNone/>
              <a:defRPr sz="7200" kern="1200" spc="-50" baseline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marL="342900" indent="-342900">
              <a:buAutoNum type="arabicPeriod"/>
            </a:pPr>
            <a:r>
              <a:rPr lang="en-IN" sz="2500" i="1" dirty="0">
                <a:solidFill>
                  <a:srgbClr val="FFC000"/>
                </a:solidFill>
              </a:rPr>
              <a:t>LBB Relay should sense a fault current. I LBB &gt; 0.2 A</a:t>
            </a:r>
          </a:p>
        </p:txBody>
      </p:sp>
      <p:sp>
        <p:nvSpPr>
          <p:cNvPr id="115" name="Title 2"/>
          <p:cNvSpPr txBox="1">
            <a:spLocks/>
          </p:cNvSpPr>
          <p:nvPr/>
        </p:nvSpPr>
        <p:spPr>
          <a:xfrm>
            <a:off x="1272904" y="1347237"/>
            <a:ext cx="7993926" cy="570344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>
            <a:lvl1pPr algn="l" defTabSz="914400" rtl="0" eaLnBrk="1" latinLnBrk="0" hangingPunct="1">
              <a:lnSpc>
                <a:spcPct val="85000"/>
              </a:lnSpc>
              <a:spcBef>
                <a:spcPct val="0"/>
              </a:spcBef>
              <a:buNone/>
              <a:defRPr sz="7200" kern="1200" spc="-50" baseline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IN" sz="2500" i="1" dirty="0">
                <a:solidFill>
                  <a:srgbClr val="92D050"/>
                </a:solidFill>
              </a:rPr>
              <a:t>2. TRIP initiation should be extended from 86 A / 86 B</a:t>
            </a:r>
          </a:p>
        </p:txBody>
      </p:sp>
      <p:sp>
        <p:nvSpPr>
          <p:cNvPr id="116" name="Title 2"/>
          <p:cNvSpPr txBox="1">
            <a:spLocks/>
          </p:cNvSpPr>
          <p:nvPr/>
        </p:nvSpPr>
        <p:spPr>
          <a:xfrm>
            <a:off x="1270630" y="1823481"/>
            <a:ext cx="7655006" cy="570344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>
            <a:lvl1pPr algn="l" defTabSz="914400" rtl="0" eaLnBrk="1" latinLnBrk="0" hangingPunct="1">
              <a:lnSpc>
                <a:spcPct val="85000"/>
              </a:lnSpc>
              <a:spcBef>
                <a:spcPct val="0"/>
              </a:spcBef>
              <a:buNone/>
              <a:defRPr sz="7200" kern="1200" spc="-50" baseline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IN" sz="2500" i="1" dirty="0">
                <a:solidFill>
                  <a:srgbClr val="00B0F0"/>
                </a:solidFill>
              </a:rPr>
              <a:t>3. It doesn’t check the status of the breaker.</a:t>
            </a:r>
          </a:p>
        </p:txBody>
      </p:sp>
      <p:sp>
        <p:nvSpPr>
          <p:cNvPr id="117" name="Title 2"/>
          <p:cNvSpPr txBox="1">
            <a:spLocks/>
          </p:cNvSpPr>
          <p:nvPr/>
        </p:nvSpPr>
        <p:spPr>
          <a:xfrm>
            <a:off x="1270630" y="2666785"/>
            <a:ext cx="1417979" cy="570344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>
            <a:lvl1pPr algn="l" defTabSz="914400" rtl="0" eaLnBrk="1" latinLnBrk="0" hangingPunct="1">
              <a:lnSpc>
                <a:spcPct val="85000"/>
              </a:lnSpc>
              <a:spcBef>
                <a:spcPct val="0"/>
              </a:spcBef>
              <a:buNone/>
              <a:defRPr sz="7200" kern="1200" spc="-50" baseline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IN" sz="2500" i="1" u="sng" dirty="0">
                <a:solidFill>
                  <a:srgbClr val="FFC000"/>
                </a:solidFill>
              </a:rPr>
              <a:t>LOGIC :</a:t>
            </a:r>
          </a:p>
        </p:txBody>
      </p:sp>
      <p:sp>
        <p:nvSpPr>
          <p:cNvPr id="2" name="Rectangle 1"/>
          <p:cNvSpPr/>
          <p:nvPr/>
        </p:nvSpPr>
        <p:spPr>
          <a:xfrm>
            <a:off x="7348128" y="3713373"/>
            <a:ext cx="900751" cy="2755666"/>
          </a:xfrm>
          <a:prstGeom prst="rect">
            <a:avLst/>
          </a:prstGeom>
          <a:noFill/>
          <a:ln>
            <a:solidFill>
              <a:srgbClr val="FFFF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IN"/>
          </a:p>
        </p:txBody>
      </p:sp>
      <p:sp>
        <p:nvSpPr>
          <p:cNvPr id="119" name="Title 2"/>
          <p:cNvSpPr txBox="1">
            <a:spLocks/>
          </p:cNvSpPr>
          <p:nvPr/>
        </p:nvSpPr>
        <p:spPr>
          <a:xfrm>
            <a:off x="7523030" y="4690999"/>
            <a:ext cx="432969" cy="570344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>
            <a:lvl1pPr algn="l" defTabSz="914400" rtl="0" eaLnBrk="1" latinLnBrk="0" hangingPunct="1">
              <a:lnSpc>
                <a:spcPct val="85000"/>
              </a:lnSpc>
              <a:spcBef>
                <a:spcPct val="0"/>
              </a:spcBef>
              <a:buNone/>
              <a:defRPr sz="7200" kern="1200" spc="-50" baseline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IN" sz="4000" i="1" dirty="0">
                <a:solidFill>
                  <a:srgbClr val="FFC000"/>
                </a:solidFill>
              </a:rPr>
              <a:t>&amp;</a:t>
            </a:r>
          </a:p>
        </p:txBody>
      </p:sp>
      <p:cxnSp>
        <p:nvCxnSpPr>
          <p:cNvPr id="5" name="Straight Connector 4"/>
          <p:cNvCxnSpPr/>
          <p:nvPr/>
        </p:nvCxnSpPr>
        <p:spPr>
          <a:xfrm flipH="1" flipV="1">
            <a:off x="3766782" y="4067034"/>
            <a:ext cx="1201003" cy="1182"/>
          </a:xfrm>
          <a:prstGeom prst="line">
            <a:avLst/>
          </a:prstGeom>
          <a:ln w="38100">
            <a:solidFill>
              <a:srgbClr val="00B0F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6" name="Straight Connector 125"/>
          <p:cNvCxnSpPr/>
          <p:nvPr/>
        </p:nvCxnSpPr>
        <p:spPr>
          <a:xfrm flipH="1" flipV="1">
            <a:off x="3747003" y="4830127"/>
            <a:ext cx="1201003" cy="1182"/>
          </a:xfrm>
          <a:prstGeom prst="line">
            <a:avLst/>
          </a:prstGeom>
          <a:ln w="38100">
            <a:solidFill>
              <a:srgbClr val="00B0F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27" name="Title 2"/>
          <p:cNvSpPr txBox="1">
            <a:spLocks/>
          </p:cNvSpPr>
          <p:nvPr/>
        </p:nvSpPr>
        <p:spPr>
          <a:xfrm>
            <a:off x="1214650" y="3781862"/>
            <a:ext cx="2593075" cy="570344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>
            <a:lvl1pPr algn="l" defTabSz="914400" rtl="0" eaLnBrk="1" latinLnBrk="0" hangingPunct="1">
              <a:lnSpc>
                <a:spcPct val="85000"/>
              </a:lnSpc>
              <a:spcBef>
                <a:spcPct val="0"/>
              </a:spcBef>
              <a:buNone/>
              <a:defRPr sz="7200" kern="1200" spc="-50" baseline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IN" sz="3000" i="1" dirty="0">
                <a:solidFill>
                  <a:srgbClr val="FFC000"/>
                </a:solidFill>
              </a:rPr>
              <a:t>I LBB </a:t>
            </a:r>
            <a:r>
              <a:rPr lang="en-IN" sz="3000" i="1" dirty="0">
                <a:solidFill>
                  <a:srgbClr val="FF0000"/>
                </a:solidFill>
              </a:rPr>
              <a:t>&gt; 0.2 A</a:t>
            </a:r>
          </a:p>
        </p:txBody>
      </p:sp>
      <p:sp>
        <p:nvSpPr>
          <p:cNvPr id="129" name="Title 2"/>
          <p:cNvSpPr txBox="1">
            <a:spLocks/>
          </p:cNvSpPr>
          <p:nvPr/>
        </p:nvSpPr>
        <p:spPr>
          <a:xfrm>
            <a:off x="1175978" y="4562062"/>
            <a:ext cx="3095771" cy="828219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>
            <a:lvl1pPr algn="l" defTabSz="914400" rtl="0" eaLnBrk="1" latinLnBrk="0" hangingPunct="1">
              <a:lnSpc>
                <a:spcPct val="85000"/>
              </a:lnSpc>
              <a:spcBef>
                <a:spcPct val="0"/>
              </a:spcBef>
              <a:buNone/>
              <a:defRPr sz="7200" kern="1200" spc="-50" baseline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IN" sz="3000" i="1" dirty="0">
                <a:solidFill>
                  <a:srgbClr val="00B0F0"/>
                </a:solidFill>
              </a:rPr>
              <a:t>86 A / 86 B</a:t>
            </a:r>
          </a:p>
          <a:p>
            <a:r>
              <a:rPr lang="en-IN" sz="3000" i="1" dirty="0">
                <a:solidFill>
                  <a:srgbClr val="00B0F0"/>
                </a:solidFill>
              </a:rPr>
              <a:t>Master trip relay</a:t>
            </a:r>
          </a:p>
        </p:txBody>
      </p:sp>
      <p:sp>
        <p:nvSpPr>
          <p:cNvPr id="144" name="Title 2"/>
          <p:cNvSpPr txBox="1">
            <a:spLocks/>
          </p:cNvSpPr>
          <p:nvPr/>
        </p:nvSpPr>
        <p:spPr>
          <a:xfrm>
            <a:off x="9962905" y="5579928"/>
            <a:ext cx="1684669" cy="570344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 algn="l" defTabSz="914400" rtl="0" eaLnBrk="1" latinLnBrk="0" hangingPunct="1">
              <a:lnSpc>
                <a:spcPct val="85000"/>
              </a:lnSpc>
              <a:spcBef>
                <a:spcPct val="0"/>
              </a:spcBef>
              <a:buNone/>
              <a:defRPr sz="7200" kern="1200" spc="-50" baseline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IN" sz="2500" i="1" dirty="0">
                <a:solidFill>
                  <a:schemeClr val="accent3">
                    <a:lumMod val="20000"/>
                    <a:lumOff val="80000"/>
                  </a:schemeClr>
                </a:solidFill>
              </a:rPr>
              <a:t>LBB </a:t>
            </a:r>
            <a:r>
              <a:rPr lang="en-IN" sz="2500" i="1" dirty="0" err="1">
                <a:solidFill>
                  <a:schemeClr val="accent3">
                    <a:lumMod val="20000"/>
                    <a:lumOff val="80000"/>
                  </a:schemeClr>
                </a:solidFill>
              </a:rPr>
              <a:t>Optd</a:t>
            </a:r>
            <a:endParaRPr lang="en-IN" sz="2500" i="1" dirty="0">
              <a:solidFill>
                <a:schemeClr val="accent3">
                  <a:lumMod val="20000"/>
                  <a:lumOff val="80000"/>
                </a:schemeClr>
              </a:solidFill>
            </a:endParaRPr>
          </a:p>
        </p:txBody>
      </p:sp>
      <p:cxnSp>
        <p:nvCxnSpPr>
          <p:cNvPr id="145" name="Straight Connector 144"/>
          <p:cNvCxnSpPr/>
          <p:nvPr/>
        </p:nvCxnSpPr>
        <p:spPr>
          <a:xfrm flipH="1">
            <a:off x="3766782" y="5884127"/>
            <a:ext cx="3581347" cy="5685"/>
          </a:xfrm>
          <a:prstGeom prst="line">
            <a:avLst/>
          </a:prstGeom>
          <a:ln w="38100">
            <a:solidFill>
              <a:srgbClr val="00B0F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3" name="Title 2"/>
          <p:cNvSpPr txBox="1">
            <a:spLocks/>
          </p:cNvSpPr>
          <p:nvPr/>
        </p:nvSpPr>
        <p:spPr>
          <a:xfrm>
            <a:off x="1132433" y="5456566"/>
            <a:ext cx="4092708" cy="828219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 algn="l" defTabSz="914400" rtl="0" eaLnBrk="1" latinLnBrk="0" hangingPunct="1">
              <a:lnSpc>
                <a:spcPct val="85000"/>
              </a:lnSpc>
              <a:spcBef>
                <a:spcPct val="0"/>
              </a:spcBef>
              <a:buNone/>
              <a:defRPr sz="7200" kern="1200" spc="-50" baseline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IN" sz="3000" i="1" dirty="0">
                <a:solidFill>
                  <a:srgbClr val="00B0F0"/>
                </a:solidFill>
              </a:rPr>
              <a:t>Time delay</a:t>
            </a:r>
          </a:p>
        </p:txBody>
      </p:sp>
      <p:pic>
        <p:nvPicPr>
          <p:cNvPr id="155" name="Picture 4" descr="APTRANSCO ⚡️⚡️ - Electricity Transmission Company - APTRANSCO | LinkedIn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7541" y="17768"/>
            <a:ext cx="1057360" cy="97547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6" name="Rectangle 25"/>
          <p:cNvSpPr/>
          <p:nvPr/>
        </p:nvSpPr>
        <p:spPr>
          <a:xfrm>
            <a:off x="4960531" y="3865773"/>
            <a:ext cx="900751" cy="1524508"/>
          </a:xfrm>
          <a:prstGeom prst="rect">
            <a:avLst/>
          </a:prstGeom>
          <a:noFill/>
          <a:ln>
            <a:solidFill>
              <a:srgbClr val="FFFF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IN"/>
          </a:p>
        </p:txBody>
      </p:sp>
      <p:sp>
        <p:nvSpPr>
          <p:cNvPr id="27" name="Title 2"/>
          <p:cNvSpPr txBox="1">
            <a:spLocks/>
          </p:cNvSpPr>
          <p:nvPr/>
        </p:nvSpPr>
        <p:spPr>
          <a:xfrm>
            <a:off x="5135433" y="4320884"/>
            <a:ext cx="423539" cy="570430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>
            <a:lvl1pPr algn="l" defTabSz="914400" rtl="0" eaLnBrk="1" latinLnBrk="0" hangingPunct="1">
              <a:lnSpc>
                <a:spcPct val="85000"/>
              </a:lnSpc>
              <a:spcBef>
                <a:spcPct val="0"/>
              </a:spcBef>
              <a:buNone/>
              <a:defRPr sz="7200" kern="1200" spc="-50" baseline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IN" sz="4000" i="1" dirty="0">
                <a:solidFill>
                  <a:srgbClr val="FFC000"/>
                </a:solidFill>
              </a:rPr>
              <a:t>&amp;</a:t>
            </a:r>
          </a:p>
        </p:txBody>
      </p:sp>
      <p:cxnSp>
        <p:nvCxnSpPr>
          <p:cNvPr id="30" name="Straight Connector 29"/>
          <p:cNvCxnSpPr/>
          <p:nvPr/>
        </p:nvCxnSpPr>
        <p:spPr>
          <a:xfrm flipH="1" flipV="1">
            <a:off x="5858837" y="4518069"/>
            <a:ext cx="1489291" cy="12993"/>
          </a:xfrm>
          <a:prstGeom prst="line">
            <a:avLst/>
          </a:prstGeom>
          <a:ln w="38100">
            <a:solidFill>
              <a:srgbClr val="00B0F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" name="Straight Connector 30"/>
          <p:cNvCxnSpPr/>
          <p:nvPr/>
        </p:nvCxnSpPr>
        <p:spPr>
          <a:xfrm>
            <a:off x="9280352" y="5863426"/>
            <a:ext cx="562898" cy="0"/>
          </a:xfrm>
          <a:prstGeom prst="line">
            <a:avLst/>
          </a:prstGeom>
          <a:ln w="38100">
            <a:solidFill>
              <a:srgbClr val="00B0F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2" name="Straight Connector 31"/>
          <p:cNvCxnSpPr/>
          <p:nvPr/>
        </p:nvCxnSpPr>
        <p:spPr>
          <a:xfrm flipV="1">
            <a:off x="8239839" y="5852287"/>
            <a:ext cx="638826" cy="11138"/>
          </a:xfrm>
          <a:prstGeom prst="line">
            <a:avLst/>
          </a:prstGeom>
          <a:ln w="38100">
            <a:solidFill>
              <a:srgbClr val="00B0F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3" name="Straight Connector 32"/>
          <p:cNvCxnSpPr/>
          <p:nvPr/>
        </p:nvCxnSpPr>
        <p:spPr>
          <a:xfrm flipH="1" flipV="1">
            <a:off x="8819589" y="5663142"/>
            <a:ext cx="484978" cy="1558"/>
          </a:xfrm>
          <a:prstGeom prst="line">
            <a:avLst/>
          </a:prstGeom>
          <a:noFill/>
          <a:ln w="38100">
            <a:solidFill>
              <a:srgbClr val="FF0000"/>
            </a:solidFill>
          </a:ln>
          <a:effectLst>
            <a:glow rad="139700">
              <a:schemeClr val="accent4">
                <a:satMod val="175000"/>
                <a:alpha val="40000"/>
              </a:schemeClr>
            </a:glow>
          </a:effectLst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2" name="Straight Connector 41"/>
          <p:cNvCxnSpPr/>
          <p:nvPr/>
        </p:nvCxnSpPr>
        <p:spPr>
          <a:xfrm>
            <a:off x="9284835" y="4536656"/>
            <a:ext cx="562898" cy="0"/>
          </a:xfrm>
          <a:prstGeom prst="line">
            <a:avLst/>
          </a:prstGeom>
          <a:ln w="38100">
            <a:solidFill>
              <a:srgbClr val="00B0F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3" name="Straight Connector 42"/>
          <p:cNvCxnSpPr/>
          <p:nvPr/>
        </p:nvCxnSpPr>
        <p:spPr>
          <a:xfrm flipV="1">
            <a:off x="8244322" y="4525517"/>
            <a:ext cx="638826" cy="11138"/>
          </a:xfrm>
          <a:prstGeom prst="line">
            <a:avLst/>
          </a:prstGeom>
          <a:ln w="38100">
            <a:solidFill>
              <a:srgbClr val="00B0F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4" name="Straight Connector 43"/>
          <p:cNvCxnSpPr/>
          <p:nvPr/>
        </p:nvCxnSpPr>
        <p:spPr>
          <a:xfrm flipH="1" flipV="1">
            <a:off x="8824072" y="4336372"/>
            <a:ext cx="484978" cy="1558"/>
          </a:xfrm>
          <a:prstGeom prst="line">
            <a:avLst/>
          </a:prstGeom>
          <a:noFill/>
          <a:ln w="38100">
            <a:solidFill>
              <a:srgbClr val="FF0000"/>
            </a:solidFill>
          </a:ln>
          <a:effectLst>
            <a:glow rad="139700">
              <a:schemeClr val="accent4">
                <a:satMod val="175000"/>
                <a:alpha val="40000"/>
              </a:schemeClr>
            </a:glow>
          </a:effectLst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5" name="Title 2"/>
          <p:cNvSpPr txBox="1">
            <a:spLocks/>
          </p:cNvSpPr>
          <p:nvPr/>
        </p:nvSpPr>
        <p:spPr>
          <a:xfrm>
            <a:off x="9986268" y="5575135"/>
            <a:ext cx="1594996" cy="570344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 algn="l" defTabSz="914400" rtl="0" eaLnBrk="1" latinLnBrk="0" hangingPunct="1">
              <a:lnSpc>
                <a:spcPct val="85000"/>
              </a:lnSpc>
              <a:spcBef>
                <a:spcPct val="0"/>
              </a:spcBef>
              <a:buNone/>
              <a:defRPr sz="7200" kern="1200" spc="-50" baseline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IN" sz="2500" i="1" dirty="0">
                <a:solidFill>
                  <a:schemeClr val="accent3">
                    <a:lumMod val="20000"/>
                    <a:lumOff val="80000"/>
                  </a:schemeClr>
                </a:solidFill>
              </a:rPr>
              <a:t>Back Trip</a:t>
            </a:r>
          </a:p>
        </p:txBody>
      </p:sp>
      <p:sp>
        <p:nvSpPr>
          <p:cNvPr id="46" name="Title 2"/>
          <p:cNvSpPr txBox="1">
            <a:spLocks/>
          </p:cNvSpPr>
          <p:nvPr/>
        </p:nvSpPr>
        <p:spPr>
          <a:xfrm>
            <a:off x="9843250" y="4241678"/>
            <a:ext cx="1290667" cy="570344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 algn="l" defTabSz="914400" rtl="0" eaLnBrk="1" latinLnBrk="0" hangingPunct="1">
              <a:lnSpc>
                <a:spcPct val="85000"/>
              </a:lnSpc>
              <a:spcBef>
                <a:spcPct val="0"/>
              </a:spcBef>
              <a:buNone/>
              <a:defRPr sz="7200" kern="1200" spc="-50" baseline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IN" sz="2500" i="1" dirty="0" err="1">
                <a:solidFill>
                  <a:schemeClr val="accent3">
                    <a:lumMod val="20000"/>
                    <a:lumOff val="80000"/>
                  </a:schemeClr>
                </a:solidFill>
              </a:rPr>
              <a:t>ReTrip</a:t>
            </a:r>
            <a:endParaRPr lang="en-IN" sz="2500" i="1" dirty="0">
              <a:solidFill>
                <a:schemeClr val="accent3">
                  <a:lumMod val="20000"/>
                  <a:lumOff val="80000"/>
                </a:schemeClr>
              </a:solidFill>
            </a:endParaRPr>
          </a:p>
        </p:txBody>
      </p:sp>
      <p:sp>
        <p:nvSpPr>
          <p:cNvPr id="47" name="Title 2"/>
          <p:cNvSpPr txBox="1">
            <a:spLocks/>
          </p:cNvSpPr>
          <p:nvPr/>
        </p:nvSpPr>
        <p:spPr>
          <a:xfrm>
            <a:off x="8494494" y="3802439"/>
            <a:ext cx="1631142" cy="570344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 algn="l" defTabSz="914400" rtl="0" eaLnBrk="1" latinLnBrk="0" hangingPunct="1">
              <a:lnSpc>
                <a:spcPct val="85000"/>
              </a:lnSpc>
              <a:spcBef>
                <a:spcPct val="0"/>
              </a:spcBef>
              <a:buNone/>
              <a:defRPr sz="7200" kern="1200" spc="-50" baseline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IN" sz="2500" i="1" dirty="0">
                <a:solidFill>
                  <a:schemeClr val="accent3">
                    <a:lumMod val="20000"/>
                    <a:lumOff val="80000"/>
                  </a:schemeClr>
                </a:solidFill>
              </a:rPr>
              <a:t>100 </a:t>
            </a:r>
            <a:r>
              <a:rPr lang="en-IN" sz="2500" i="1" dirty="0" err="1">
                <a:solidFill>
                  <a:schemeClr val="accent3">
                    <a:lumMod val="20000"/>
                    <a:lumOff val="80000"/>
                  </a:schemeClr>
                </a:solidFill>
              </a:rPr>
              <a:t>mSec</a:t>
            </a:r>
            <a:endParaRPr lang="en-IN" sz="2500" i="1" dirty="0">
              <a:solidFill>
                <a:schemeClr val="accent3">
                  <a:lumMod val="20000"/>
                  <a:lumOff val="80000"/>
                </a:schemeClr>
              </a:solidFill>
            </a:endParaRPr>
          </a:p>
        </p:txBody>
      </p:sp>
      <p:sp>
        <p:nvSpPr>
          <p:cNvPr id="48" name="Title 2"/>
          <p:cNvSpPr txBox="1">
            <a:spLocks/>
          </p:cNvSpPr>
          <p:nvPr/>
        </p:nvSpPr>
        <p:spPr>
          <a:xfrm>
            <a:off x="8423781" y="5101043"/>
            <a:ext cx="1631142" cy="570344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 algn="l" defTabSz="914400" rtl="0" eaLnBrk="1" latinLnBrk="0" hangingPunct="1">
              <a:lnSpc>
                <a:spcPct val="85000"/>
              </a:lnSpc>
              <a:spcBef>
                <a:spcPct val="0"/>
              </a:spcBef>
              <a:buNone/>
              <a:defRPr sz="7200" kern="1200" spc="-50" baseline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IN" sz="2500" i="1" dirty="0">
                <a:solidFill>
                  <a:schemeClr val="accent3">
                    <a:lumMod val="20000"/>
                    <a:lumOff val="80000"/>
                  </a:schemeClr>
                </a:solidFill>
              </a:rPr>
              <a:t>200 </a:t>
            </a:r>
            <a:r>
              <a:rPr lang="en-IN" sz="2500" i="1" dirty="0" err="1">
                <a:solidFill>
                  <a:schemeClr val="accent3">
                    <a:lumMod val="20000"/>
                    <a:lumOff val="80000"/>
                  </a:schemeClr>
                </a:solidFill>
              </a:rPr>
              <a:t>mSec</a:t>
            </a:r>
            <a:endParaRPr lang="en-IN" sz="2500" i="1" dirty="0">
              <a:solidFill>
                <a:schemeClr val="accent3">
                  <a:lumMod val="20000"/>
                  <a:lumOff val="80000"/>
                </a:schemeClr>
              </a:solidFill>
            </a:endParaRPr>
          </a:p>
        </p:txBody>
      </p:sp>
      <p:cxnSp>
        <p:nvCxnSpPr>
          <p:cNvPr id="38" name="Straight Connector 37"/>
          <p:cNvCxnSpPr/>
          <p:nvPr/>
        </p:nvCxnSpPr>
        <p:spPr>
          <a:xfrm flipH="1">
            <a:off x="5922692" y="3399962"/>
            <a:ext cx="3581347" cy="5685"/>
          </a:xfrm>
          <a:prstGeom prst="line">
            <a:avLst/>
          </a:prstGeom>
          <a:ln w="38100">
            <a:solidFill>
              <a:srgbClr val="FFFF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" name="Straight Connector 5"/>
          <p:cNvCxnSpPr/>
          <p:nvPr/>
        </p:nvCxnSpPr>
        <p:spPr>
          <a:xfrm flipV="1">
            <a:off x="5936139" y="3084415"/>
            <a:ext cx="0" cy="315547"/>
          </a:xfrm>
          <a:prstGeom prst="line">
            <a:avLst/>
          </a:prstGeom>
          <a:ln w="38100">
            <a:solidFill>
              <a:srgbClr val="0070C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1" name="Straight Connector 40"/>
          <p:cNvCxnSpPr/>
          <p:nvPr/>
        </p:nvCxnSpPr>
        <p:spPr>
          <a:xfrm flipV="1">
            <a:off x="6989488" y="3102345"/>
            <a:ext cx="0" cy="315547"/>
          </a:xfrm>
          <a:prstGeom prst="line">
            <a:avLst/>
          </a:prstGeom>
          <a:ln w="38100">
            <a:solidFill>
              <a:srgbClr val="0070C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9" name="Straight Connector 48"/>
          <p:cNvCxnSpPr/>
          <p:nvPr/>
        </p:nvCxnSpPr>
        <p:spPr>
          <a:xfrm flipV="1">
            <a:off x="9490647" y="3102345"/>
            <a:ext cx="0" cy="315547"/>
          </a:xfrm>
          <a:prstGeom prst="line">
            <a:avLst/>
          </a:prstGeom>
          <a:ln w="38100">
            <a:solidFill>
              <a:srgbClr val="0070C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50" name="Title 2"/>
          <p:cNvSpPr txBox="1">
            <a:spLocks/>
          </p:cNvSpPr>
          <p:nvPr/>
        </p:nvSpPr>
        <p:spPr>
          <a:xfrm>
            <a:off x="9090848" y="2687814"/>
            <a:ext cx="754333" cy="570344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 algn="l" defTabSz="914400" rtl="0" eaLnBrk="1" latinLnBrk="0" hangingPunct="1">
              <a:lnSpc>
                <a:spcPct val="85000"/>
              </a:lnSpc>
              <a:spcBef>
                <a:spcPct val="0"/>
              </a:spcBef>
              <a:buNone/>
              <a:defRPr sz="7200" kern="1200" spc="-50" baseline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IN" sz="2500" i="1" dirty="0">
                <a:solidFill>
                  <a:schemeClr val="accent3">
                    <a:lumMod val="20000"/>
                    <a:lumOff val="80000"/>
                  </a:schemeClr>
                </a:solidFill>
              </a:rPr>
              <a:t>200</a:t>
            </a:r>
          </a:p>
        </p:txBody>
      </p:sp>
      <p:sp>
        <p:nvSpPr>
          <p:cNvPr id="51" name="Title 2"/>
          <p:cNvSpPr txBox="1">
            <a:spLocks/>
          </p:cNvSpPr>
          <p:nvPr/>
        </p:nvSpPr>
        <p:spPr>
          <a:xfrm>
            <a:off x="9353158" y="3105826"/>
            <a:ext cx="1136994" cy="570344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 algn="l" defTabSz="914400" rtl="0" eaLnBrk="1" latinLnBrk="0" hangingPunct="1">
              <a:lnSpc>
                <a:spcPct val="85000"/>
              </a:lnSpc>
              <a:spcBef>
                <a:spcPct val="0"/>
              </a:spcBef>
              <a:buNone/>
              <a:defRPr sz="7200" kern="1200" spc="-50" baseline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IN" sz="2500" i="1" dirty="0" err="1">
                <a:solidFill>
                  <a:schemeClr val="accent3">
                    <a:lumMod val="20000"/>
                    <a:lumOff val="80000"/>
                  </a:schemeClr>
                </a:solidFill>
              </a:rPr>
              <a:t>mSec</a:t>
            </a:r>
            <a:endParaRPr lang="en-IN" sz="2500" i="1" dirty="0">
              <a:solidFill>
                <a:schemeClr val="accent3">
                  <a:lumMod val="20000"/>
                  <a:lumOff val="80000"/>
                </a:schemeClr>
              </a:solidFill>
            </a:endParaRPr>
          </a:p>
        </p:txBody>
      </p:sp>
      <p:sp>
        <p:nvSpPr>
          <p:cNvPr id="52" name="Title 2"/>
          <p:cNvSpPr txBox="1">
            <a:spLocks/>
          </p:cNvSpPr>
          <p:nvPr/>
        </p:nvSpPr>
        <p:spPr>
          <a:xfrm>
            <a:off x="6612321" y="2653047"/>
            <a:ext cx="754333" cy="570344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 algn="l" defTabSz="914400" rtl="0" eaLnBrk="1" latinLnBrk="0" hangingPunct="1">
              <a:lnSpc>
                <a:spcPct val="85000"/>
              </a:lnSpc>
              <a:spcBef>
                <a:spcPct val="0"/>
              </a:spcBef>
              <a:buNone/>
              <a:defRPr sz="7200" kern="1200" spc="-50" baseline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IN" sz="2500" i="1" dirty="0">
                <a:solidFill>
                  <a:schemeClr val="accent3">
                    <a:lumMod val="20000"/>
                    <a:lumOff val="80000"/>
                  </a:schemeClr>
                </a:solidFill>
              </a:rPr>
              <a:t>50</a:t>
            </a:r>
          </a:p>
        </p:txBody>
      </p:sp>
      <p:sp>
        <p:nvSpPr>
          <p:cNvPr id="53" name="Title 2"/>
          <p:cNvSpPr txBox="1">
            <a:spLocks/>
          </p:cNvSpPr>
          <p:nvPr/>
        </p:nvSpPr>
        <p:spPr>
          <a:xfrm>
            <a:off x="5558972" y="2611370"/>
            <a:ext cx="754333" cy="570344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 algn="l" defTabSz="914400" rtl="0" eaLnBrk="1" latinLnBrk="0" hangingPunct="1">
              <a:lnSpc>
                <a:spcPct val="85000"/>
              </a:lnSpc>
              <a:spcBef>
                <a:spcPct val="0"/>
              </a:spcBef>
              <a:buNone/>
              <a:defRPr sz="7200" kern="1200" spc="-50" baseline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IN" sz="2500" i="1" dirty="0">
                <a:solidFill>
                  <a:schemeClr val="accent3">
                    <a:lumMod val="20000"/>
                    <a:lumOff val="80000"/>
                  </a:schemeClr>
                </a:solidFill>
              </a:rPr>
              <a:t>0</a:t>
            </a:r>
          </a:p>
        </p:txBody>
      </p:sp>
      <p:sp>
        <p:nvSpPr>
          <p:cNvPr id="54" name="Title 2"/>
          <p:cNvSpPr txBox="1">
            <a:spLocks/>
          </p:cNvSpPr>
          <p:nvPr/>
        </p:nvSpPr>
        <p:spPr>
          <a:xfrm>
            <a:off x="7414397" y="2611370"/>
            <a:ext cx="754333" cy="570344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 algn="l" defTabSz="914400" rtl="0" eaLnBrk="1" latinLnBrk="0" hangingPunct="1">
              <a:lnSpc>
                <a:spcPct val="85000"/>
              </a:lnSpc>
              <a:spcBef>
                <a:spcPct val="0"/>
              </a:spcBef>
              <a:buNone/>
              <a:defRPr sz="7200" kern="1200" spc="-50" baseline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IN" sz="2500" i="1" dirty="0">
                <a:solidFill>
                  <a:schemeClr val="accent3">
                    <a:lumMod val="20000"/>
                    <a:lumOff val="80000"/>
                  </a:schemeClr>
                </a:solidFill>
              </a:rPr>
              <a:t>100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F3536D1D-4D3C-8422-FBF5-5F7BFE68640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>
            <a:normAutofit lnSpcReduction="10000"/>
          </a:bodyPr>
          <a:lstStyle/>
          <a:p>
            <a:fld id="{19C1AEB4-7037-4088-A46E-D96AF956DC0D}" type="slidenum">
              <a:rPr lang="en-IN" smtClean="0"/>
              <a:t>149</a:t>
            </a:fld>
            <a:endParaRPr lang="en-IN"/>
          </a:p>
        </p:txBody>
      </p:sp>
      <p:grpSp>
        <p:nvGrpSpPr>
          <p:cNvPr id="7" name="Group 6">
            <a:extLst>
              <a:ext uri="{FF2B5EF4-FFF2-40B4-BE49-F238E27FC236}">
                <a16:creationId xmlns:a16="http://schemas.microsoft.com/office/drawing/2014/main" id="{B4E2FAB4-C8E9-42AA-CD54-DF6524820B1F}"/>
              </a:ext>
            </a:extLst>
          </p:cNvPr>
          <p:cNvGrpSpPr/>
          <p:nvPr/>
        </p:nvGrpSpPr>
        <p:grpSpPr>
          <a:xfrm>
            <a:off x="11481757" y="74540"/>
            <a:ext cx="620304" cy="653010"/>
            <a:chOff x="8366841" y="1587144"/>
            <a:chExt cx="620304" cy="653010"/>
          </a:xfrm>
        </p:grpSpPr>
        <p:cxnSp>
          <p:nvCxnSpPr>
            <p:cNvPr id="8" name="Straight Connector 7">
              <a:extLst>
                <a:ext uri="{FF2B5EF4-FFF2-40B4-BE49-F238E27FC236}">
                  <a16:creationId xmlns:a16="http://schemas.microsoft.com/office/drawing/2014/main" id="{E6BCF9F7-1B03-43FE-384A-A93BF3459EAF}"/>
                </a:ext>
              </a:extLst>
            </p:cNvPr>
            <p:cNvCxnSpPr/>
            <p:nvPr/>
          </p:nvCxnSpPr>
          <p:spPr>
            <a:xfrm>
              <a:off x="8672017" y="1587144"/>
              <a:ext cx="0" cy="653010"/>
            </a:xfrm>
            <a:prstGeom prst="line">
              <a:avLst/>
            </a:prstGeom>
            <a:effectLst>
              <a:glow rad="63500">
                <a:schemeClr val="accent1">
                  <a:satMod val="175000"/>
                  <a:alpha val="40000"/>
                </a:schemeClr>
              </a:glow>
            </a:effectLst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9" name="Straight Connector 8">
              <a:extLst>
                <a:ext uri="{FF2B5EF4-FFF2-40B4-BE49-F238E27FC236}">
                  <a16:creationId xmlns:a16="http://schemas.microsoft.com/office/drawing/2014/main" id="{0CEA2958-7F9C-7578-6564-F5D0660E9396}"/>
                </a:ext>
              </a:extLst>
            </p:cNvPr>
            <p:cNvCxnSpPr/>
            <p:nvPr/>
          </p:nvCxnSpPr>
          <p:spPr>
            <a:xfrm>
              <a:off x="8366841" y="1917229"/>
              <a:ext cx="620304" cy="0"/>
            </a:xfrm>
            <a:prstGeom prst="line">
              <a:avLst/>
            </a:prstGeom>
            <a:effectLst>
              <a:glow rad="63500">
                <a:schemeClr val="accent1">
                  <a:satMod val="175000"/>
                  <a:alpha val="40000"/>
                </a:schemeClr>
              </a:glow>
            </a:effectLst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grpSp>
        <p:nvGrpSpPr>
          <p:cNvPr id="10" name="Group 9">
            <a:extLst>
              <a:ext uri="{FF2B5EF4-FFF2-40B4-BE49-F238E27FC236}">
                <a16:creationId xmlns:a16="http://schemas.microsoft.com/office/drawing/2014/main" id="{77357D15-1350-0860-0EC1-5E42B4C0B9AB}"/>
              </a:ext>
            </a:extLst>
          </p:cNvPr>
          <p:cNvGrpSpPr/>
          <p:nvPr/>
        </p:nvGrpSpPr>
        <p:grpSpPr>
          <a:xfrm>
            <a:off x="11157779" y="-216759"/>
            <a:ext cx="1260000" cy="1260000"/>
            <a:chOff x="7064043" y="3066250"/>
            <a:chExt cx="1260000" cy="1260000"/>
          </a:xfrm>
        </p:grpSpPr>
        <p:sp>
          <p:nvSpPr>
            <p:cNvPr id="11" name="Oval 10">
              <a:extLst>
                <a:ext uri="{FF2B5EF4-FFF2-40B4-BE49-F238E27FC236}">
                  <a16:creationId xmlns:a16="http://schemas.microsoft.com/office/drawing/2014/main" id="{A8C86473-C431-2C6C-E92B-9C905BF7471D}"/>
                </a:ext>
              </a:extLst>
            </p:cNvPr>
            <p:cNvSpPr/>
            <p:nvPr/>
          </p:nvSpPr>
          <p:spPr>
            <a:xfrm>
              <a:off x="7064043" y="3066250"/>
              <a:ext cx="1260000" cy="1260000"/>
            </a:xfrm>
            <a:prstGeom prst="ellipse">
              <a:avLst/>
            </a:prstGeom>
            <a:noFill/>
            <a:ln>
              <a:solidFill>
                <a:schemeClr val="bg1"/>
              </a:solidFill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IN"/>
            </a:p>
          </p:txBody>
        </p:sp>
        <p:grpSp>
          <p:nvGrpSpPr>
            <p:cNvPr id="12" name="Group 11">
              <a:extLst>
                <a:ext uri="{FF2B5EF4-FFF2-40B4-BE49-F238E27FC236}">
                  <a16:creationId xmlns:a16="http://schemas.microsoft.com/office/drawing/2014/main" id="{57152919-8E4F-FF97-DF8B-045521565649}"/>
                </a:ext>
              </a:extLst>
            </p:cNvPr>
            <p:cNvGrpSpPr/>
            <p:nvPr/>
          </p:nvGrpSpPr>
          <p:grpSpPr>
            <a:xfrm>
              <a:off x="7330553" y="3336250"/>
              <a:ext cx="726980" cy="720000"/>
              <a:chOff x="9768840" y="2275840"/>
              <a:chExt cx="726980" cy="720000"/>
            </a:xfrm>
          </p:grpSpPr>
          <p:sp>
            <p:nvSpPr>
              <p:cNvPr id="13" name="Oval 12">
                <a:extLst>
                  <a:ext uri="{FF2B5EF4-FFF2-40B4-BE49-F238E27FC236}">
                    <a16:creationId xmlns:a16="http://schemas.microsoft.com/office/drawing/2014/main" id="{3F1FDA83-8F49-4E51-E104-B57BD40B2CC3}"/>
                  </a:ext>
                </a:extLst>
              </p:cNvPr>
              <p:cNvSpPr/>
              <p:nvPr/>
            </p:nvSpPr>
            <p:spPr>
              <a:xfrm>
                <a:off x="9768840" y="2275840"/>
                <a:ext cx="720000" cy="720000"/>
              </a:xfrm>
              <a:prstGeom prst="ellipse">
                <a:avLst/>
              </a:prstGeom>
              <a:noFill/>
              <a:ln>
                <a:solidFill>
                  <a:schemeClr val="bg1"/>
                </a:solidFill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IN"/>
              </a:p>
            </p:txBody>
          </p:sp>
          <p:cxnSp>
            <p:nvCxnSpPr>
              <p:cNvPr id="14" name="Straight Arrow Connector 13">
                <a:extLst>
                  <a:ext uri="{FF2B5EF4-FFF2-40B4-BE49-F238E27FC236}">
                    <a16:creationId xmlns:a16="http://schemas.microsoft.com/office/drawing/2014/main" id="{1BBD5BC8-8000-ED7D-49EA-CF6BA88DAD0C}"/>
                  </a:ext>
                </a:extLst>
              </p:cNvPr>
              <p:cNvCxnSpPr>
                <a:cxnSpLocks/>
              </p:cNvCxnSpPr>
              <p:nvPr/>
            </p:nvCxnSpPr>
            <p:spPr>
              <a:xfrm rot="7200000">
                <a:off x="9860407" y="2786655"/>
                <a:ext cx="360000" cy="6762"/>
              </a:xfrm>
              <a:prstGeom prst="straightConnector1">
                <a:avLst/>
              </a:prstGeom>
              <a:ln w="38100" cap="rnd">
                <a:solidFill>
                  <a:srgbClr val="FFFF00"/>
                </a:solidFill>
                <a:tailEnd type="triangle"/>
              </a:ln>
            </p:spPr>
            <p:style>
              <a:lnRef idx="2">
                <a:schemeClr val="accent3"/>
              </a:lnRef>
              <a:fillRef idx="0">
                <a:schemeClr val="accent3"/>
              </a:fillRef>
              <a:effectRef idx="1">
                <a:schemeClr val="accent3"/>
              </a:effectRef>
              <a:fontRef idx="minor">
                <a:schemeClr val="tx1"/>
              </a:fontRef>
            </p:style>
          </p:cxnSp>
          <p:cxnSp>
            <p:nvCxnSpPr>
              <p:cNvPr id="15" name="Straight Arrow Connector 14">
                <a:extLst>
                  <a:ext uri="{FF2B5EF4-FFF2-40B4-BE49-F238E27FC236}">
                    <a16:creationId xmlns:a16="http://schemas.microsoft.com/office/drawing/2014/main" id="{5D61AF43-AE65-40DB-204F-73C2A6147C66}"/>
                  </a:ext>
                </a:extLst>
              </p:cNvPr>
              <p:cNvCxnSpPr>
                <a:cxnSpLocks/>
              </p:cNvCxnSpPr>
              <p:nvPr/>
            </p:nvCxnSpPr>
            <p:spPr>
              <a:xfrm rot="14400000">
                <a:off x="9861767" y="2473195"/>
                <a:ext cx="360000" cy="6762"/>
              </a:xfrm>
              <a:prstGeom prst="straightConnector1">
                <a:avLst/>
              </a:prstGeom>
              <a:ln w="38100" cap="rnd">
                <a:solidFill>
                  <a:srgbClr val="0070C0"/>
                </a:solidFill>
                <a:tailEnd type="triangle"/>
              </a:ln>
            </p:spPr>
            <p:style>
              <a:lnRef idx="2">
                <a:schemeClr val="accent3"/>
              </a:lnRef>
              <a:fillRef idx="0">
                <a:schemeClr val="accent3"/>
              </a:fillRef>
              <a:effectRef idx="1">
                <a:schemeClr val="accent3"/>
              </a:effectRef>
              <a:fontRef idx="minor">
                <a:schemeClr val="tx1"/>
              </a:fontRef>
            </p:style>
          </p:cxnSp>
          <p:cxnSp>
            <p:nvCxnSpPr>
              <p:cNvPr id="16" name="Straight Arrow Connector 15">
                <a:extLst>
                  <a:ext uri="{FF2B5EF4-FFF2-40B4-BE49-F238E27FC236}">
                    <a16:creationId xmlns:a16="http://schemas.microsoft.com/office/drawing/2014/main" id="{C66FDA3A-7750-F1A7-C7AE-4008F6E25529}"/>
                  </a:ext>
                </a:extLst>
              </p:cNvPr>
              <p:cNvCxnSpPr/>
              <p:nvPr/>
            </p:nvCxnSpPr>
            <p:spPr>
              <a:xfrm>
                <a:off x="10135820" y="2629924"/>
                <a:ext cx="360000" cy="6762"/>
              </a:xfrm>
              <a:prstGeom prst="straightConnector1">
                <a:avLst/>
              </a:prstGeom>
              <a:ln w="38100" cap="rnd">
                <a:solidFill>
                  <a:srgbClr val="FF0000"/>
                </a:solidFill>
                <a:tailEnd type="triangle"/>
              </a:ln>
            </p:spPr>
            <p:style>
              <a:lnRef idx="2">
                <a:schemeClr val="accent3"/>
              </a:lnRef>
              <a:fillRef idx="0">
                <a:schemeClr val="accent3"/>
              </a:fillRef>
              <a:effectRef idx="1">
                <a:schemeClr val="accent3"/>
              </a:effectRef>
              <a:fontRef idx="minor">
                <a:schemeClr val="tx1"/>
              </a:fontRef>
            </p:style>
          </p:cxnSp>
        </p:grpSp>
      </p:grpSp>
      <p:sp>
        <p:nvSpPr>
          <p:cNvPr id="17" name="Rectangle 16">
            <a:extLst>
              <a:ext uri="{FF2B5EF4-FFF2-40B4-BE49-F238E27FC236}">
                <a16:creationId xmlns:a16="http://schemas.microsoft.com/office/drawing/2014/main" id="{D2A207E2-8862-5AA5-4A92-2383E457E39E}"/>
              </a:ext>
            </a:extLst>
          </p:cNvPr>
          <p:cNvSpPr/>
          <p:nvPr/>
        </p:nvSpPr>
        <p:spPr>
          <a:xfrm>
            <a:off x="11033567" y="-86686"/>
            <a:ext cx="513657" cy="405484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2000" b="0" cap="none" spc="0" dirty="0">
                <a:ln w="0"/>
                <a:solidFill>
                  <a:srgbClr val="92D050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120</a:t>
            </a:r>
          </a:p>
        </p:txBody>
      </p:sp>
      <p:sp>
        <p:nvSpPr>
          <p:cNvPr id="18" name="Rectangle 17">
            <a:extLst>
              <a:ext uri="{FF2B5EF4-FFF2-40B4-BE49-F238E27FC236}">
                <a16:creationId xmlns:a16="http://schemas.microsoft.com/office/drawing/2014/main" id="{672B2722-3E2F-C101-794D-0D9FF0880C54}"/>
              </a:ext>
            </a:extLst>
          </p:cNvPr>
          <p:cNvSpPr/>
          <p:nvPr/>
        </p:nvSpPr>
        <p:spPr>
          <a:xfrm>
            <a:off x="11077769" y="566219"/>
            <a:ext cx="513657" cy="405484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2000" b="0" cap="none" spc="0" dirty="0">
                <a:ln w="0"/>
                <a:solidFill>
                  <a:srgbClr val="92D050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240</a:t>
            </a:r>
          </a:p>
        </p:txBody>
      </p:sp>
    </p:spTree>
    <p:extLst>
      <p:ext uri="{BB962C8B-B14F-4D97-AF65-F5344CB8AC3E}">
        <p14:creationId xmlns:p14="http://schemas.microsoft.com/office/powerpoint/2010/main" val="261292800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0">
        <p:cut/>
      </p:transition>
    </mc:Choice>
    <mc:Fallback xmlns="">
      <p:transition>
        <p:cut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8" presetClass="emph" presetSubtype="0" repeatCount="indefinite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Rot by="-21600000">
                                      <p:cBhvr>
                                        <p:cTn id="6" dur="20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4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4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4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4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4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4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1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4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4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28" dur="500"/>
                                        <p:tgtEl>
                                          <p:spTgt spid="14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9" dur="500"/>
                                        <p:tgtEl>
                                          <p:spTgt spid="14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4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1" presetID="2" presetClass="entr" presetSubtype="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3" dur="500" fill="hold"/>
                                        <p:tgtEl>
                                          <p:spTgt spid="4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4" dur="500" fill="hold"/>
                                        <p:tgtEl>
                                          <p:spTgt spid="4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2" presetClass="entr" presetSubtype="3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9" dur="500" fill="hold"/>
                                        <p:tgtEl>
                                          <p:spTgt spid="3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0" dur="500" fill="hold"/>
                                        <p:tgtEl>
                                          <p:spTgt spid="3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1" presetID="2" presetClass="entr" presetSubtype="3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5" presetID="2" presetClass="entr" presetSubtype="3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7" dur="500" fill="hold"/>
                                        <p:tgtEl>
                                          <p:spTgt spid="4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8" dur="500" fill="hold"/>
                                        <p:tgtEl>
                                          <p:spTgt spid="4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9" fill="hold">
                      <p:stCondLst>
                        <p:cond delay="indefinite"/>
                      </p:stCondLst>
                      <p:childTnLst>
                        <p:par>
                          <p:cTn id="50" fill="hold">
                            <p:stCondLst>
                              <p:cond delay="0"/>
                            </p:stCondLst>
                            <p:childTnLst>
                              <p:par>
                                <p:cTn id="5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3" dur="500" fill="hold"/>
                                        <p:tgtEl>
                                          <p:spTgt spid="5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4" dur="500" fill="hold"/>
                                        <p:tgtEl>
                                          <p:spTgt spid="5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5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7" dur="500" fill="hold"/>
                                        <p:tgtEl>
                                          <p:spTgt spid="5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8" dur="500" fill="hold"/>
                                        <p:tgtEl>
                                          <p:spTgt spid="5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1" dur="500" fill="hold"/>
                                        <p:tgtEl>
                                          <p:spTgt spid="5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2" dur="500" fill="hold"/>
                                        <p:tgtEl>
                                          <p:spTgt spid="5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63" presetID="47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5" dur="1000"/>
                                        <p:tgtEl>
                                          <p:spTgt spid="5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6" dur="1000" fill="hold"/>
                                        <p:tgtEl>
                                          <p:spTgt spid="5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7" dur="1000" fill="hold"/>
                                        <p:tgtEl>
                                          <p:spTgt spid="5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8" fill="hold">
                            <p:stCondLst>
                              <p:cond delay="1000"/>
                            </p:stCondLst>
                            <p:childTnLst>
                              <p:par>
                                <p:cTn id="69" presetID="2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1" dur="500"/>
                                        <p:tgtEl>
                                          <p:spTgt spid="4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2" fill="hold">
                      <p:stCondLst>
                        <p:cond delay="indefinite"/>
                      </p:stCondLst>
                      <p:childTnLst>
                        <p:par>
                          <p:cTn id="73" fill="hold">
                            <p:stCondLst>
                              <p:cond delay="0"/>
                            </p:stCondLst>
                            <p:childTnLst>
                              <p:par>
                                <p:cTn id="74" presetID="63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2.70833E-6 -1.48148E-6 L 0.06185 0.00093 " pathEditMode="relative" rAng="0" ptsTypes="AA">
                                      <p:cBhvr>
                                        <p:cTn id="75" dur="2000" fill="hold"/>
                                        <p:tgtEl>
                                          <p:spTgt spid="41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3086" y="46"/>
                                    </p:animMotion>
                                  </p:childTnLst>
                                </p:cTn>
                              </p:par>
                              <p:par>
                                <p:cTn id="76" presetID="10" presetClass="exit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77" dur="500"/>
                                        <p:tgtEl>
                                          <p:spTgt spid="5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9" fill="hold">
                            <p:stCondLst>
                              <p:cond delay="2000"/>
                            </p:stCondLst>
                            <p:childTnLst>
                              <p:par>
                                <p:cTn id="80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82" dur="500"/>
                                        <p:tgtEl>
                                          <p:spTgt spid="5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3" fill="hold">
                      <p:stCondLst>
                        <p:cond delay="indefinite"/>
                      </p:stCondLst>
                      <p:childTnLst>
                        <p:par>
                          <p:cTn id="84" fill="hold">
                            <p:stCondLst>
                              <p:cond delay="0"/>
                            </p:stCondLst>
                            <p:childTnLst>
                              <p:par>
                                <p:cTn id="8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7" dur="500"/>
                                        <p:tgtEl>
                                          <p:spTgt spid="4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44" grpId="0"/>
      <p:bldP spid="45" grpId="0"/>
      <p:bldP spid="46" grpId="0"/>
      <p:bldP spid="47" grpId="0"/>
      <p:bldP spid="50" grpId="0"/>
      <p:bldP spid="51" grpId="0"/>
      <p:bldP spid="52" grpId="0"/>
      <p:bldP spid="52" grpId="1"/>
      <p:bldP spid="53" grpId="0"/>
      <p:bldP spid="54" grpId="0"/>
    </p:bldLst>
  </p:timing>
</p:sld>
</file>

<file path=ppt/slides/slide15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/>
          <p:cNvSpPr>
            <a:spLocks noGrp="1"/>
          </p:cNvSpPr>
          <p:nvPr>
            <p:ph type="ctrTitle"/>
          </p:nvPr>
        </p:nvSpPr>
        <p:spPr>
          <a:xfrm>
            <a:off x="3833190" y="41795"/>
            <a:ext cx="4525621" cy="364618"/>
          </a:xfrm>
        </p:spPr>
        <p:txBody>
          <a:bodyPr>
            <a:normAutofit fontScale="90000"/>
          </a:bodyPr>
          <a:lstStyle/>
          <a:p>
            <a:pPr algn="ctr"/>
            <a:r>
              <a:rPr lang="en-IN" sz="2600" i="1" u="sng" dirty="0"/>
              <a:t>Local Breaker Backup protection</a:t>
            </a:r>
          </a:p>
        </p:txBody>
      </p:sp>
      <p:pic>
        <p:nvPicPr>
          <p:cNvPr id="155" name="Picture 4" descr="APTRANSCO ⚡️⚡️ - Electricity Transmission Company - APTRANSCO | LinkedIn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7541" y="17768"/>
            <a:ext cx="1057360" cy="97547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cxnSp>
        <p:nvCxnSpPr>
          <p:cNvPr id="32" name="Straight Connector 31"/>
          <p:cNvCxnSpPr/>
          <p:nvPr/>
        </p:nvCxnSpPr>
        <p:spPr>
          <a:xfrm flipH="1">
            <a:off x="2441208" y="1831906"/>
            <a:ext cx="2333979" cy="0"/>
          </a:xfrm>
          <a:prstGeom prst="line">
            <a:avLst/>
          </a:prstGeom>
          <a:ln w="38100">
            <a:solidFill>
              <a:srgbClr val="FF0000"/>
            </a:solidFill>
          </a:ln>
          <a:effectLst>
            <a:glow rad="139700">
              <a:schemeClr val="accent2">
                <a:satMod val="175000"/>
                <a:alpha val="40000"/>
              </a:schemeClr>
            </a:glow>
          </a:effectLst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3" name="Title 2"/>
          <p:cNvSpPr txBox="1">
            <a:spLocks/>
          </p:cNvSpPr>
          <p:nvPr/>
        </p:nvSpPr>
        <p:spPr>
          <a:xfrm>
            <a:off x="2240600" y="1261562"/>
            <a:ext cx="2333979" cy="570344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>
            <a:lvl1pPr algn="l" defTabSz="914400" rtl="0" eaLnBrk="1" latinLnBrk="0" hangingPunct="1">
              <a:lnSpc>
                <a:spcPct val="85000"/>
              </a:lnSpc>
              <a:spcBef>
                <a:spcPct val="0"/>
              </a:spcBef>
              <a:buNone/>
              <a:defRPr sz="7200" kern="1200" spc="-50" baseline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IN" sz="2500" i="1" dirty="0">
                <a:solidFill>
                  <a:schemeClr val="accent3">
                    <a:lumMod val="20000"/>
                    <a:lumOff val="80000"/>
                  </a:schemeClr>
                </a:solidFill>
              </a:rPr>
              <a:t>F1 LBB </a:t>
            </a:r>
            <a:r>
              <a:rPr lang="en-IN" sz="2500" i="1" dirty="0" err="1">
                <a:solidFill>
                  <a:schemeClr val="accent3">
                    <a:lumMod val="20000"/>
                    <a:lumOff val="80000"/>
                  </a:schemeClr>
                </a:solidFill>
              </a:rPr>
              <a:t>Retrip</a:t>
            </a:r>
            <a:endParaRPr lang="en-IN" sz="2500" i="1" dirty="0">
              <a:solidFill>
                <a:schemeClr val="accent3">
                  <a:lumMod val="20000"/>
                  <a:lumOff val="80000"/>
                </a:schemeClr>
              </a:solidFill>
            </a:endParaRPr>
          </a:p>
        </p:txBody>
      </p:sp>
      <p:sp>
        <p:nvSpPr>
          <p:cNvPr id="34" name="Rectangle 33"/>
          <p:cNvSpPr/>
          <p:nvPr/>
        </p:nvSpPr>
        <p:spPr>
          <a:xfrm>
            <a:off x="8722486" y="1602812"/>
            <a:ext cx="1028305" cy="458187"/>
          </a:xfrm>
          <a:prstGeom prst="rect">
            <a:avLst/>
          </a:prstGeom>
          <a:noFill/>
          <a:ln>
            <a:solidFill>
              <a:srgbClr val="FFFF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IN"/>
          </a:p>
        </p:txBody>
      </p:sp>
      <p:sp>
        <p:nvSpPr>
          <p:cNvPr id="35" name="Title 2"/>
          <p:cNvSpPr txBox="1">
            <a:spLocks/>
          </p:cNvSpPr>
          <p:nvPr/>
        </p:nvSpPr>
        <p:spPr>
          <a:xfrm>
            <a:off x="8719181" y="1616520"/>
            <a:ext cx="1031611" cy="443863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>
            <a:lvl1pPr algn="l" defTabSz="914400" rtl="0" eaLnBrk="1" latinLnBrk="0" hangingPunct="1">
              <a:lnSpc>
                <a:spcPct val="85000"/>
              </a:lnSpc>
              <a:spcBef>
                <a:spcPct val="0"/>
              </a:spcBef>
              <a:buNone/>
              <a:defRPr sz="7200" kern="1200" spc="-50" baseline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IN" sz="2500" i="1" dirty="0">
                <a:solidFill>
                  <a:schemeClr val="accent3">
                    <a:lumMod val="20000"/>
                    <a:lumOff val="80000"/>
                  </a:schemeClr>
                </a:solidFill>
              </a:rPr>
              <a:t>F1-96</a:t>
            </a:r>
          </a:p>
        </p:txBody>
      </p:sp>
      <p:cxnSp>
        <p:nvCxnSpPr>
          <p:cNvPr id="42" name="Straight Connector 41"/>
          <p:cNvCxnSpPr/>
          <p:nvPr/>
        </p:nvCxnSpPr>
        <p:spPr>
          <a:xfrm flipH="1">
            <a:off x="2441208" y="2703888"/>
            <a:ext cx="2333979" cy="0"/>
          </a:xfrm>
          <a:prstGeom prst="line">
            <a:avLst/>
          </a:prstGeom>
          <a:ln w="38100">
            <a:solidFill>
              <a:srgbClr val="FF0000"/>
            </a:solidFill>
          </a:ln>
          <a:effectLst>
            <a:glow rad="139700">
              <a:schemeClr val="accent2">
                <a:satMod val="175000"/>
                <a:alpha val="40000"/>
              </a:schemeClr>
            </a:glow>
          </a:effectLst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3" name="Title 2"/>
          <p:cNvSpPr txBox="1">
            <a:spLocks/>
          </p:cNvSpPr>
          <p:nvPr/>
        </p:nvSpPr>
        <p:spPr>
          <a:xfrm>
            <a:off x="2240600" y="2133544"/>
            <a:ext cx="2333979" cy="570344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>
            <a:lvl1pPr algn="l" defTabSz="914400" rtl="0" eaLnBrk="1" latinLnBrk="0" hangingPunct="1">
              <a:lnSpc>
                <a:spcPct val="85000"/>
              </a:lnSpc>
              <a:spcBef>
                <a:spcPct val="0"/>
              </a:spcBef>
              <a:buNone/>
              <a:defRPr sz="7200" kern="1200" spc="-50" baseline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IN" sz="2500" i="1" dirty="0">
                <a:solidFill>
                  <a:schemeClr val="accent3">
                    <a:lumMod val="20000"/>
                    <a:lumOff val="80000"/>
                  </a:schemeClr>
                </a:solidFill>
              </a:rPr>
              <a:t>F2 LBB </a:t>
            </a:r>
            <a:r>
              <a:rPr lang="en-IN" sz="2500" i="1" dirty="0" err="1">
                <a:solidFill>
                  <a:schemeClr val="accent3">
                    <a:lumMod val="20000"/>
                    <a:lumOff val="80000"/>
                  </a:schemeClr>
                </a:solidFill>
              </a:rPr>
              <a:t>Retrip</a:t>
            </a:r>
            <a:endParaRPr lang="en-IN" sz="2500" i="1" dirty="0">
              <a:solidFill>
                <a:schemeClr val="accent3">
                  <a:lumMod val="20000"/>
                  <a:lumOff val="80000"/>
                </a:schemeClr>
              </a:solidFill>
            </a:endParaRPr>
          </a:p>
        </p:txBody>
      </p:sp>
      <p:cxnSp>
        <p:nvCxnSpPr>
          <p:cNvPr id="44" name="Straight Connector 43"/>
          <p:cNvCxnSpPr/>
          <p:nvPr/>
        </p:nvCxnSpPr>
        <p:spPr>
          <a:xfrm flipH="1">
            <a:off x="2441208" y="3575869"/>
            <a:ext cx="2333979" cy="0"/>
          </a:xfrm>
          <a:prstGeom prst="line">
            <a:avLst/>
          </a:prstGeom>
          <a:ln w="38100">
            <a:solidFill>
              <a:srgbClr val="FF0000"/>
            </a:solidFill>
          </a:ln>
          <a:effectLst>
            <a:glow rad="139700">
              <a:schemeClr val="accent2">
                <a:satMod val="175000"/>
                <a:alpha val="40000"/>
              </a:schemeClr>
            </a:glow>
          </a:effectLst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5" name="Title 2"/>
          <p:cNvSpPr txBox="1">
            <a:spLocks/>
          </p:cNvSpPr>
          <p:nvPr/>
        </p:nvSpPr>
        <p:spPr>
          <a:xfrm>
            <a:off x="2240600" y="3005525"/>
            <a:ext cx="2448115" cy="570344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>
            <a:lvl1pPr algn="l" defTabSz="914400" rtl="0" eaLnBrk="1" latinLnBrk="0" hangingPunct="1">
              <a:lnSpc>
                <a:spcPct val="85000"/>
              </a:lnSpc>
              <a:spcBef>
                <a:spcPct val="0"/>
              </a:spcBef>
              <a:buNone/>
              <a:defRPr sz="7200" kern="1200" spc="-50" baseline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IN" sz="2500" i="1" dirty="0">
                <a:solidFill>
                  <a:schemeClr val="accent3">
                    <a:lumMod val="20000"/>
                    <a:lumOff val="80000"/>
                  </a:schemeClr>
                </a:solidFill>
              </a:rPr>
              <a:t>F3 LBB </a:t>
            </a:r>
            <a:r>
              <a:rPr lang="en-IN" sz="2500" i="1" dirty="0" err="1">
                <a:solidFill>
                  <a:schemeClr val="accent3">
                    <a:lumMod val="20000"/>
                    <a:lumOff val="80000"/>
                  </a:schemeClr>
                </a:solidFill>
              </a:rPr>
              <a:t>Retrip</a:t>
            </a:r>
            <a:endParaRPr lang="en-IN" sz="2500" i="1" dirty="0">
              <a:solidFill>
                <a:schemeClr val="accent3">
                  <a:lumMod val="20000"/>
                  <a:lumOff val="80000"/>
                </a:schemeClr>
              </a:solidFill>
            </a:endParaRPr>
          </a:p>
        </p:txBody>
      </p:sp>
      <p:cxnSp>
        <p:nvCxnSpPr>
          <p:cNvPr id="46" name="Straight Connector 45"/>
          <p:cNvCxnSpPr/>
          <p:nvPr/>
        </p:nvCxnSpPr>
        <p:spPr>
          <a:xfrm flipH="1">
            <a:off x="2441208" y="4442119"/>
            <a:ext cx="2333979" cy="0"/>
          </a:xfrm>
          <a:prstGeom prst="line">
            <a:avLst/>
          </a:prstGeom>
          <a:ln w="38100">
            <a:solidFill>
              <a:srgbClr val="FF0000"/>
            </a:solidFill>
          </a:ln>
          <a:effectLst>
            <a:glow rad="139700">
              <a:schemeClr val="accent2">
                <a:satMod val="175000"/>
                <a:alpha val="40000"/>
              </a:schemeClr>
            </a:glow>
          </a:effectLst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7" name="Title 2"/>
          <p:cNvSpPr txBox="1">
            <a:spLocks/>
          </p:cNvSpPr>
          <p:nvPr/>
        </p:nvSpPr>
        <p:spPr>
          <a:xfrm>
            <a:off x="2240600" y="3871775"/>
            <a:ext cx="2333979" cy="570344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>
            <a:lvl1pPr algn="l" defTabSz="914400" rtl="0" eaLnBrk="1" latinLnBrk="0" hangingPunct="1">
              <a:lnSpc>
                <a:spcPct val="85000"/>
              </a:lnSpc>
              <a:spcBef>
                <a:spcPct val="0"/>
              </a:spcBef>
              <a:buNone/>
              <a:defRPr sz="7200" kern="1200" spc="-50" baseline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IN" sz="2500" i="1" dirty="0">
                <a:solidFill>
                  <a:schemeClr val="accent3">
                    <a:lumMod val="20000"/>
                    <a:lumOff val="80000"/>
                  </a:schemeClr>
                </a:solidFill>
              </a:rPr>
              <a:t>F4 LBB </a:t>
            </a:r>
            <a:r>
              <a:rPr lang="en-IN" sz="2500" i="1" dirty="0" err="1">
                <a:solidFill>
                  <a:schemeClr val="accent3">
                    <a:lumMod val="20000"/>
                    <a:lumOff val="80000"/>
                  </a:schemeClr>
                </a:solidFill>
              </a:rPr>
              <a:t>Retrip</a:t>
            </a:r>
            <a:endParaRPr lang="en-IN" sz="2500" i="1" dirty="0">
              <a:solidFill>
                <a:schemeClr val="accent3">
                  <a:lumMod val="20000"/>
                  <a:lumOff val="80000"/>
                </a:schemeClr>
              </a:solidFill>
            </a:endParaRPr>
          </a:p>
        </p:txBody>
      </p:sp>
      <p:cxnSp>
        <p:nvCxnSpPr>
          <p:cNvPr id="83" name="Straight Connector 82"/>
          <p:cNvCxnSpPr>
            <a:cxnSpLocks/>
            <a:endCxn id="34" idx="1"/>
          </p:cNvCxnSpPr>
          <p:nvPr/>
        </p:nvCxnSpPr>
        <p:spPr>
          <a:xfrm flipV="1">
            <a:off x="6551761" y="1831906"/>
            <a:ext cx="2170725" cy="13093"/>
          </a:xfrm>
          <a:prstGeom prst="line">
            <a:avLst/>
          </a:prstGeom>
          <a:ln w="38100">
            <a:solidFill>
              <a:srgbClr val="00B0F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4" name="Straight Connector 83"/>
          <p:cNvCxnSpPr/>
          <p:nvPr/>
        </p:nvCxnSpPr>
        <p:spPr>
          <a:xfrm flipV="1">
            <a:off x="4806008" y="1833861"/>
            <a:ext cx="1344066" cy="3745"/>
          </a:xfrm>
          <a:prstGeom prst="line">
            <a:avLst/>
          </a:prstGeom>
          <a:ln w="38100">
            <a:solidFill>
              <a:srgbClr val="00B0F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8" name="Straight Connector 87"/>
          <p:cNvCxnSpPr/>
          <p:nvPr/>
        </p:nvCxnSpPr>
        <p:spPr>
          <a:xfrm flipH="1" flipV="1">
            <a:off x="6050657" y="1846421"/>
            <a:ext cx="484978" cy="1558"/>
          </a:xfrm>
          <a:prstGeom prst="line">
            <a:avLst/>
          </a:prstGeom>
          <a:noFill/>
          <a:ln w="38100">
            <a:solidFill>
              <a:srgbClr val="FF0000"/>
            </a:solidFill>
          </a:ln>
          <a:effectLst>
            <a:glow rad="139700">
              <a:schemeClr val="accent4">
                <a:satMod val="175000"/>
                <a:alpha val="40000"/>
              </a:schemeClr>
            </a:glow>
          </a:effectLst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92" name="Title 2"/>
          <p:cNvSpPr txBox="1">
            <a:spLocks/>
          </p:cNvSpPr>
          <p:nvPr/>
        </p:nvSpPr>
        <p:spPr>
          <a:xfrm>
            <a:off x="5501886" y="1324802"/>
            <a:ext cx="1578048" cy="443863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>
            <a:lvl1pPr algn="l" defTabSz="914400" rtl="0" eaLnBrk="1" latinLnBrk="0" hangingPunct="1">
              <a:lnSpc>
                <a:spcPct val="85000"/>
              </a:lnSpc>
              <a:spcBef>
                <a:spcPct val="0"/>
              </a:spcBef>
              <a:buNone/>
              <a:defRPr sz="7200" kern="1200" spc="-50" baseline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IN" sz="2500" i="1" dirty="0">
                <a:solidFill>
                  <a:schemeClr val="accent3">
                    <a:lumMod val="20000"/>
                    <a:lumOff val="80000"/>
                  </a:schemeClr>
                </a:solidFill>
              </a:rPr>
              <a:t>100 </a:t>
            </a:r>
            <a:r>
              <a:rPr lang="en-IN" sz="2500" i="1" dirty="0" err="1">
                <a:solidFill>
                  <a:schemeClr val="accent3">
                    <a:lumMod val="20000"/>
                    <a:lumOff val="80000"/>
                  </a:schemeClr>
                </a:solidFill>
              </a:rPr>
              <a:t>mSec</a:t>
            </a:r>
            <a:endParaRPr lang="en-IN" sz="2500" i="1" dirty="0">
              <a:solidFill>
                <a:schemeClr val="accent3">
                  <a:lumMod val="20000"/>
                  <a:lumOff val="80000"/>
                </a:schemeClr>
              </a:solidFill>
            </a:endParaRPr>
          </a:p>
        </p:txBody>
      </p:sp>
      <p:cxnSp>
        <p:nvCxnSpPr>
          <p:cNvPr id="93" name="Straight Connector 92"/>
          <p:cNvCxnSpPr/>
          <p:nvPr/>
        </p:nvCxnSpPr>
        <p:spPr>
          <a:xfrm flipV="1">
            <a:off x="6515475" y="2695505"/>
            <a:ext cx="2170726" cy="13093"/>
          </a:xfrm>
          <a:prstGeom prst="line">
            <a:avLst/>
          </a:prstGeom>
          <a:ln w="38100">
            <a:solidFill>
              <a:srgbClr val="00B0F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4" name="Straight Connector 93"/>
          <p:cNvCxnSpPr/>
          <p:nvPr/>
        </p:nvCxnSpPr>
        <p:spPr>
          <a:xfrm flipV="1">
            <a:off x="4769722" y="2697460"/>
            <a:ext cx="1344066" cy="3745"/>
          </a:xfrm>
          <a:prstGeom prst="line">
            <a:avLst/>
          </a:prstGeom>
          <a:ln w="38100">
            <a:solidFill>
              <a:srgbClr val="00B0F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5" name="Straight Connector 94"/>
          <p:cNvCxnSpPr/>
          <p:nvPr/>
        </p:nvCxnSpPr>
        <p:spPr>
          <a:xfrm flipH="1" flipV="1">
            <a:off x="6014371" y="2710020"/>
            <a:ext cx="484978" cy="1558"/>
          </a:xfrm>
          <a:prstGeom prst="line">
            <a:avLst/>
          </a:prstGeom>
          <a:noFill/>
          <a:ln w="38100">
            <a:solidFill>
              <a:srgbClr val="FF0000"/>
            </a:solidFill>
          </a:ln>
          <a:effectLst>
            <a:glow rad="139700">
              <a:schemeClr val="accent4">
                <a:satMod val="175000"/>
                <a:alpha val="40000"/>
              </a:schemeClr>
            </a:glow>
          </a:effectLst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6" name="Straight Connector 95"/>
          <p:cNvCxnSpPr/>
          <p:nvPr/>
        </p:nvCxnSpPr>
        <p:spPr>
          <a:xfrm flipV="1">
            <a:off x="6549525" y="3551532"/>
            <a:ext cx="2170726" cy="13093"/>
          </a:xfrm>
          <a:prstGeom prst="line">
            <a:avLst/>
          </a:prstGeom>
          <a:ln w="38100">
            <a:solidFill>
              <a:srgbClr val="00B0F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7" name="Straight Connector 96"/>
          <p:cNvCxnSpPr/>
          <p:nvPr/>
        </p:nvCxnSpPr>
        <p:spPr>
          <a:xfrm flipV="1">
            <a:off x="4803772" y="3553487"/>
            <a:ext cx="1344066" cy="3745"/>
          </a:xfrm>
          <a:prstGeom prst="line">
            <a:avLst/>
          </a:prstGeom>
          <a:ln w="38100">
            <a:solidFill>
              <a:srgbClr val="00B0F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8" name="Straight Connector 97"/>
          <p:cNvCxnSpPr/>
          <p:nvPr/>
        </p:nvCxnSpPr>
        <p:spPr>
          <a:xfrm flipH="1" flipV="1">
            <a:off x="6048421" y="3566047"/>
            <a:ext cx="484978" cy="1558"/>
          </a:xfrm>
          <a:prstGeom prst="line">
            <a:avLst/>
          </a:prstGeom>
          <a:noFill/>
          <a:ln w="38100">
            <a:solidFill>
              <a:srgbClr val="FF0000"/>
            </a:solidFill>
          </a:ln>
          <a:effectLst>
            <a:glow rad="139700">
              <a:schemeClr val="accent4">
                <a:satMod val="175000"/>
                <a:alpha val="40000"/>
              </a:schemeClr>
            </a:glow>
          </a:effectLst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9" name="Straight Connector 98"/>
          <p:cNvCxnSpPr/>
          <p:nvPr/>
        </p:nvCxnSpPr>
        <p:spPr>
          <a:xfrm flipV="1">
            <a:off x="6501830" y="4447850"/>
            <a:ext cx="2170726" cy="13093"/>
          </a:xfrm>
          <a:prstGeom prst="line">
            <a:avLst/>
          </a:prstGeom>
          <a:ln w="38100">
            <a:solidFill>
              <a:srgbClr val="00B0F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0" name="Straight Connector 99"/>
          <p:cNvCxnSpPr/>
          <p:nvPr/>
        </p:nvCxnSpPr>
        <p:spPr>
          <a:xfrm flipV="1">
            <a:off x="4756077" y="4449805"/>
            <a:ext cx="1344066" cy="3745"/>
          </a:xfrm>
          <a:prstGeom prst="line">
            <a:avLst/>
          </a:prstGeom>
          <a:ln w="38100">
            <a:solidFill>
              <a:srgbClr val="00B0F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1" name="Straight Connector 100"/>
          <p:cNvCxnSpPr/>
          <p:nvPr/>
        </p:nvCxnSpPr>
        <p:spPr>
          <a:xfrm flipH="1" flipV="1">
            <a:off x="6000726" y="4462365"/>
            <a:ext cx="484978" cy="1558"/>
          </a:xfrm>
          <a:prstGeom prst="line">
            <a:avLst/>
          </a:prstGeom>
          <a:noFill/>
          <a:ln w="38100">
            <a:solidFill>
              <a:srgbClr val="FF0000"/>
            </a:solidFill>
          </a:ln>
          <a:effectLst>
            <a:glow rad="139700">
              <a:schemeClr val="accent4">
                <a:satMod val="175000"/>
                <a:alpha val="40000"/>
              </a:schemeClr>
            </a:glow>
          </a:effectLst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" name="Rectangle 3">
            <a:extLst>
              <a:ext uri="{FF2B5EF4-FFF2-40B4-BE49-F238E27FC236}">
                <a16:creationId xmlns:a16="http://schemas.microsoft.com/office/drawing/2014/main" id="{8EF13D99-6E79-5AEA-5031-035B3921791A}"/>
              </a:ext>
            </a:extLst>
          </p:cNvPr>
          <p:cNvSpPr/>
          <p:nvPr/>
        </p:nvSpPr>
        <p:spPr>
          <a:xfrm>
            <a:off x="8698102" y="2457528"/>
            <a:ext cx="1028305" cy="458187"/>
          </a:xfrm>
          <a:prstGeom prst="rect">
            <a:avLst/>
          </a:prstGeom>
          <a:noFill/>
          <a:ln>
            <a:solidFill>
              <a:srgbClr val="FFFF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IN"/>
          </a:p>
        </p:txBody>
      </p:sp>
      <p:sp>
        <p:nvSpPr>
          <p:cNvPr id="5" name="Title 2">
            <a:extLst>
              <a:ext uri="{FF2B5EF4-FFF2-40B4-BE49-F238E27FC236}">
                <a16:creationId xmlns:a16="http://schemas.microsoft.com/office/drawing/2014/main" id="{D4442CDC-1476-87A2-FABA-BA6447A8CE4A}"/>
              </a:ext>
            </a:extLst>
          </p:cNvPr>
          <p:cNvSpPr txBox="1">
            <a:spLocks/>
          </p:cNvSpPr>
          <p:nvPr/>
        </p:nvSpPr>
        <p:spPr>
          <a:xfrm>
            <a:off x="8694797" y="2471236"/>
            <a:ext cx="1031611" cy="443863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>
            <a:lvl1pPr algn="l" defTabSz="914400" rtl="0" eaLnBrk="1" latinLnBrk="0" hangingPunct="1">
              <a:lnSpc>
                <a:spcPct val="85000"/>
              </a:lnSpc>
              <a:spcBef>
                <a:spcPct val="0"/>
              </a:spcBef>
              <a:buNone/>
              <a:defRPr sz="7200" kern="1200" spc="-50" baseline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IN" sz="2500" i="1" dirty="0">
                <a:solidFill>
                  <a:schemeClr val="accent3">
                    <a:lumMod val="20000"/>
                    <a:lumOff val="80000"/>
                  </a:schemeClr>
                </a:solidFill>
              </a:rPr>
              <a:t>F2-96</a:t>
            </a:r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C90C1314-A57F-F31D-BDFF-E8E051708108}"/>
              </a:ext>
            </a:extLst>
          </p:cNvPr>
          <p:cNvSpPr/>
          <p:nvPr/>
        </p:nvSpPr>
        <p:spPr>
          <a:xfrm>
            <a:off x="8722485" y="3331542"/>
            <a:ext cx="1028305" cy="458187"/>
          </a:xfrm>
          <a:prstGeom prst="rect">
            <a:avLst/>
          </a:prstGeom>
          <a:noFill/>
          <a:ln>
            <a:solidFill>
              <a:srgbClr val="FFFF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IN"/>
          </a:p>
        </p:txBody>
      </p:sp>
      <p:sp>
        <p:nvSpPr>
          <p:cNvPr id="7" name="Title 2">
            <a:extLst>
              <a:ext uri="{FF2B5EF4-FFF2-40B4-BE49-F238E27FC236}">
                <a16:creationId xmlns:a16="http://schemas.microsoft.com/office/drawing/2014/main" id="{BAD1BC1D-2781-553A-CEDF-099EA06216F7}"/>
              </a:ext>
            </a:extLst>
          </p:cNvPr>
          <p:cNvSpPr txBox="1">
            <a:spLocks/>
          </p:cNvSpPr>
          <p:nvPr/>
        </p:nvSpPr>
        <p:spPr>
          <a:xfrm>
            <a:off x="8719180" y="3345250"/>
            <a:ext cx="1031611" cy="443863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>
            <a:lvl1pPr algn="l" defTabSz="914400" rtl="0" eaLnBrk="1" latinLnBrk="0" hangingPunct="1">
              <a:lnSpc>
                <a:spcPct val="85000"/>
              </a:lnSpc>
              <a:spcBef>
                <a:spcPct val="0"/>
              </a:spcBef>
              <a:buNone/>
              <a:defRPr sz="7200" kern="1200" spc="-50" baseline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IN" sz="2500" i="1" dirty="0">
                <a:solidFill>
                  <a:schemeClr val="accent3">
                    <a:lumMod val="20000"/>
                    <a:lumOff val="80000"/>
                  </a:schemeClr>
                </a:solidFill>
              </a:rPr>
              <a:t>F3-96</a:t>
            </a:r>
          </a:p>
        </p:txBody>
      </p:sp>
      <p:sp>
        <p:nvSpPr>
          <p:cNvPr id="8" name="Rectangle 7">
            <a:extLst>
              <a:ext uri="{FF2B5EF4-FFF2-40B4-BE49-F238E27FC236}">
                <a16:creationId xmlns:a16="http://schemas.microsoft.com/office/drawing/2014/main" id="{260012E2-4F17-A2BF-769B-15D9B2730EC4}"/>
              </a:ext>
            </a:extLst>
          </p:cNvPr>
          <p:cNvSpPr/>
          <p:nvPr/>
        </p:nvSpPr>
        <p:spPr>
          <a:xfrm>
            <a:off x="8689506" y="4230840"/>
            <a:ext cx="1028305" cy="458187"/>
          </a:xfrm>
          <a:prstGeom prst="rect">
            <a:avLst/>
          </a:prstGeom>
          <a:noFill/>
          <a:ln>
            <a:solidFill>
              <a:srgbClr val="FFFF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IN"/>
          </a:p>
        </p:txBody>
      </p:sp>
      <p:sp>
        <p:nvSpPr>
          <p:cNvPr id="9" name="Title 2">
            <a:extLst>
              <a:ext uri="{FF2B5EF4-FFF2-40B4-BE49-F238E27FC236}">
                <a16:creationId xmlns:a16="http://schemas.microsoft.com/office/drawing/2014/main" id="{2F84BDDC-F250-94A7-B2A5-F13C14319F81}"/>
              </a:ext>
            </a:extLst>
          </p:cNvPr>
          <p:cNvSpPr txBox="1">
            <a:spLocks/>
          </p:cNvSpPr>
          <p:nvPr/>
        </p:nvSpPr>
        <p:spPr>
          <a:xfrm>
            <a:off x="8686201" y="4244548"/>
            <a:ext cx="1031611" cy="443863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>
            <a:lvl1pPr algn="l" defTabSz="914400" rtl="0" eaLnBrk="1" latinLnBrk="0" hangingPunct="1">
              <a:lnSpc>
                <a:spcPct val="85000"/>
              </a:lnSpc>
              <a:spcBef>
                <a:spcPct val="0"/>
              </a:spcBef>
              <a:buNone/>
              <a:defRPr sz="7200" kern="1200" spc="-50" baseline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IN" sz="2500" i="1" dirty="0">
                <a:solidFill>
                  <a:schemeClr val="accent3">
                    <a:lumMod val="20000"/>
                    <a:lumOff val="80000"/>
                  </a:schemeClr>
                </a:solidFill>
              </a:rPr>
              <a:t>F4-96</a:t>
            </a:r>
          </a:p>
        </p:txBody>
      </p:sp>
      <p:sp>
        <p:nvSpPr>
          <p:cNvPr id="2" name="Slide Number Placeholder 1">
            <a:extLst>
              <a:ext uri="{FF2B5EF4-FFF2-40B4-BE49-F238E27FC236}">
                <a16:creationId xmlns:a16="http://schemas.microsoft.com/office/drawing/2014/main" id="{F77BBCE0-496A-1287-C8A8-CD9110D2CA7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>
            <a:normAutofit lnSpcReduction="10000"/>
          </a:bodyPr>
          <a:lstStyle/>
          <a:p>
            <a:fld id="{19C1AEB4-7037-4088-A46E-D96AF956DC0D}" type="slidenum">
              <a:rPr lang="en-IN" smtClean="0"/>
              <a:t>150</a:t>
            </a:fld>
            <a:endParaRPr lang="en-IN"/>
          </a:p>
        </p:txBody>
      </p:sp>
      <p:grpSp>
        <p:nvGrpSpPr>
          <p:cNvPr id="10" name="Group 9">
            <a:extLst>
              <a:ext uri="{FF2B5EF4-FFF2-40B4-BE49-F238E27FC236}">
                <a16:creationId xmlns:a16="http://schemas.microsoft.com/office/drawing/2014/main" id="{354BA535-9AA4-47BD-E856-F1444AE45B16}"/>
              </a:ext>
            </a:extLst>
          </p:cNvPr>
          <p:cNvGrpSpPr/>
          <p:nvPr/>
        </p:nvGrpSpPr>
        <p:grpSpPr>
          <a:xfrm>
            <a:off x="11481757" y="74540"/>
            <a:ext cx="620304" cy="653010"/>
            <a:chOff x="8366841" y="1587144"/>
            <a:chExt cx="620304" cy="653010"/>
          </a:xfrm>
        </p:grpSpPr>
        <p:cxnSp>
          <p:nvCxnSpPr>
            <p:cNvPr id="11" name="Straight Connector 10">
              <a:extLst>
                <a:ext uri="{FF2B5EF4-FFF2-40B4-BE49-F238E27FC236}">
                  <a16:creationId xmlns:a16="http://schemas.microsoft.com/office/drawing/2014/main" id="{45D460F6-4CE9-BCFC-FFDD-B789BC893B81}"/>
                </a:ext>
              </a:extLst>
            </p:cNvPr>
            <p:cNvCxnSpPr/>
            <p:nvPr/>
          </p:nvCxnSpPr>
          <p:spPr>
            <a:xfrm>
              <a:off x="8672017" y="1587144"/>
              <a:ext cx="0" cy="653010"/>
            </a:xfrm>
            <a:prstGeom prst="line">
              <a:avLst/>
            </a:prstGeom>
            <a:effectLst>
              <a:glow rad="63500">
                <a:schemeClr val="accent1">
                  <a:satMod val="175000"/>
                  <a:alpha val="40000"/>
                </a:schemeClr>
              </a:glow>
            </a:effectLst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2" name="Straight Connector 11">
              <a:extLst>
                <a:ext uri="{FF2B5EF4-FFF2-40B4-BE49-F238E27FC236}">
                  <a16:creationId xmlns:a16="http://schemas.microsoft.com/office/drawing/2014/main" id="{EFEF91A3-E41C-785E-8AE4-EE9299435879}"/>
                </a:ext>
              </a:extLst>
            </p:cNvPr>
            <p:cNvCxnSpPr/>
            <p:nvPr/>
          </p:nvCxnSpPr>
          <p:spPr>
            <a:xfrm>
              <a:off x="8366841" y="1917229"/>
              <a:ext cx="620304" cy="0"/>
            </a:xfrm>
            <a:prstGeom prst="line">
              <a:avLst/>
            </a:prstGeom>
            <a:effectLst>
              <a:glow rad="63500">
                <a:schemeClr val="accent1">
                  <a:satMod val="175000"/>
                  <a:alpha val="40000"/>
                </a:schemeClr>
              </a:glow>
            </a:effectLst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grpSp>
        <p:nvGrpSpPr>
          <p:cNvPr id="13" name="Group 12">
            <a:extLst>
              <a:ext uri="{FF2B5EF4-FFF2-40B4-BE49-F238E27FC236}">
                <a16:creationId xmlns:a16="http://schemas.microsoft.com/office/drawing/2014/main" id="{1A0997F4-AA9D-038C-7D72-C6B3143636A3}"/>
              </a:ext>
            </a:extLst>
          </p:cNvPr>
          <p:cNvGrpSpPr/>
          <p:nvPr/>
        </p:nvGrpSpPr>
        <p:grpSpPr>
          <a:xfrm>
            <a:off x="11157779" y="-216759"/>
            <a:ext cx="1260000" cy="1260000"/>
            <a:chOff x="7064043" y="3066250"/>
            <a:chExt cx="1260000" cy="1260000"/>
          </a:xfrm>
        </p:grpSpPr>
        <p:sp>
          <p:nvSpPr>
            <p:cNvPr id="14" name="Oval 13">
              <a:extLst>
                <a:ext uri="{FF2B5EF4-FFF2-40B4-BE49-F238E27FC236}">
                  <a16:creationId xmlns:a16="http://schemas.microsoft.com/office/drawing/2014/main" id="{EA7938E3-B2D4-D163-2CA7-BADB20116D95}"/>
                </a:ext>
              </a:extLst>
            </p:cNvPr>
            <p:cNvSpPr/>
            <p:nvPr/>
          </p:nvSpPr>
          <p:spPr>
            <a:xfrm>
              <a:off x="7064043" y="3066250"/>
              <a:ext cx="1260000" cy="1260000"/>
            </a:xfrm>
            <a:prstGeom prst="ellipse">
              <a:avLst/>
            </a:prstGeom>
            <a:noFill/>
            <a:ln>
              <a:solidFill>
                <a:schemeClr val="bg1"/>
              </a:solidFill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IN"/>
            </a:p>
          </p:txBody>
        </p:sp>
        <p:grpSp>
          <p:nvGrpSpPr>
            <p:cNvPr id="15" name="Group 14">
              <a:extLst>
                <a:ext uri="{FF2B5EF4-FFF2-40B4-BE49-F238E27FC236}">
                  <a16:creationId xmlns:a16="http://schemas.microsoft.com/office/drawing/2014/main" id="{D8745ABF-C347-AC43-9B86-A44A2E1AA9B8}"/>
                </a:ext>
              </a:extLst>
            </p:cNvPr>
            <p:cNvGrpSpPr/>
            <p:nvPr/>
          </p:nvGrpSpPr>
          <p:grpSpPr>
            <a:xfrm>
              <a:off x="7330553" y="3336250"/>
              <a:ext cx="726980" cy="720000"/>
              <a:chOff x="9768840" y="2275840"/>
              <a:chExt cx="726980" cy="720000"/>
            </a:xfrm>
          </p:grpSpPr>
          <p:sp>
            <p:nvSpPr>
              <p:cNvPr id="16" name="Oval 15">
                <a:extLst>
                  <a:ext uri="{FF2B5EF4-FFF2-40B4-BE49-F238E27FC236}">
                    <a16:creationId xmlns:a16="http://schemas.microsoft.com/office/drawing/2014/main" id="{FB50CA06-BB11-9D26-8556-D7BF3145D24D}"/>
                  </a:ext>
                </a:extLst>
              </p:cNvPr>
              <p:cNvSpPr/>
              <p:nvPr/>
            </p:nvSpPr>
            <p:spPr>
              <a:xfrm>
                <a:off x="9768840" y="2275840"/>
                <a:ext cx="720000" cy="720000"/>
              </a:xfrm>
              <a:prstGeom prst="ellipse">
                <a:avLst/>
              </a:prstGeom>
              <a:noFill/>
              <a:ln>
                <a:solidFill>
                  <a:schemeClr val="bg1"/>
                </a:solidFill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IN"/>
              </a:p>
            </p:txBody>
          </p:sp>
          <p:cxnSp>
            <p:nvCxnSpPr>
              <p:cNvPr id="17" name="Straight Arrow Connector 16">
                <a:extLst>
                  <a:ext uri="{FF2B5EF4-FFF2-40B4-BE49-F238E27FC236}">
                    <a16:creationId xmlns:a16="http://schemas.microsoft.com/office/drawing/2014/main" id="{9BA566CE-2071-6795-DB2B-134A61102993}"/>
                  </a:ext>
                </a:extLst>
              </p:cNvPr>
              <p:cNvCxnSpPr>
                <a:cxnSpLocks/>
              </p:cNvCxnSpPr>
              <p:nvPr/>
            </p:nvCxnSpPr>
            <p:spPr>
              <a:xfrm rot="7200000">
                <a:off x="9860407" y="2786655"/>
                <a:ext cx="360000" cy="6762"/>
              </a:xfrm>
              <a:prstGeom prst="straightConnector1">
                <a:avLst/>
              </a:prstGeom>
              <a:ln w="38100" cap="rnd">
                <a:solidFill>
                  <a:srgbClr val="FFFF00"/>
                </a:solidFill>
                <a:tailEnd type="triangle"/>
              </a:ln>
            </p:spPr>
            <p:style>
              <a:lnRef idx="2">
                <a:schemeClr val="accent3"/>
              </a:lnRef>
              <a:fillRef idx="0">
                <a:schemeClr val="accent3"/>
              </a:fillRef>
              <a:effectRef idx="1">
                <a:schemeClr val="accent3"/>
              </a:effectRef>
              <a:fontRef idx="minor">
                <a:schemeClr val="tx1"/>
              </a:fontRef>
            </p:style>
          </p:cxnSp>
          <p:cxnSp>
            <p:nvCxnSpPr>
              <p:cNvPr id="18" name="Straight Arrow Connector 17">
                <a:extLst>
                  <a:ext uri="{FF2B5EF4-FFF2-40B4-BE49-F238E27FC236}">
                    <a16:creationId xmlns:a16="http://schemas.microsoft.com/office/drawing/2014/main" id="{B6EA0C98-C8DB-2B39-27F4-27FB94780248}"/>
                  </a:ext>
                </a:extLst>
              </p:cNvPr>
              <p:cNvCxnSpPr>
                <a:cxnSpLocks/>
              </p:cNvCxnSpPr>
              <p:nvPr/>
            </p:nvCxnSpPr>
            <p:spPr>
              <a:xfrm rot="14400000">
                <a:off x="9861767" y="2473195"/>
                <a:ext cx="360000" cy="6762"/>
              </a:xfrm>
              <a:prstGeom prst="straightConnector1">
                <a:avLst/>
              </a:prstGeom>
              <a:ln w="38100" cap="rnd">
                <a:solidFill>
                  <a:srgbClr val="0070C0"/>
                </a:solidFill>
                <a:tailEnd type="triangle"/>
              </a:ln>
            </p:spPr>
            <p:style>
              <a:lnRef idx="2">
                <a:schemeClr val="accent3"/>
              </a:lnRef>
              <a:fillRef idx="0">
                <a:schemeClr val="accent3"/>
              </a:fillRef>
              <a:effectRef idx="1">
                <a:schemeClr val="accent3"/>
              </a:effectRef>
              <a:fontRef idx="minor">
                <a:schemeClr val="tx1"/>
              </a:fontRef>
            </p:style>
          </p:cxnSp>
          <p:cxnSp>
            <p:nvCxnSpPr>
              <p:cNvPr id="19" name="Straight Arrow Connector 18">
                <a:extLst>
                  <a:ext uri="{FF2B5EF4-FFF2-40B4-BE49-F238E27FC236}">
                    <a16:creationId xmlns:a16="http://schemas.microsoft.com/office/drawing/2014/main" id="{A6E0B965-93CF-3671-84E3-E1826AC3572B}"/>
                  </a:ext>
                </a:extLst>
              </p:cNvPr>
              <p:cNvCxnSpPr/>
              <p:nvPr/>
            </p:nvCxnSpPr>
            <p:spPr>
              <a:xfrm>
                <a:off x="10135820" y="2629924"/>
                <a:ext cx="360000" cy="6762"/>
              </a:xfrm>
              <a:prstGeom prst="straightConnector1">
                <a:avLst/>
              </a:prstGeom>
              <a:ln w="38100" cap="rnd">
                <a:solidFill>
                  <a:srgbClr val="FF0000"/>
                </a:solidFill>
                <a:tailEnd type="triangle"/>
              </a:ln>
            </p:spPr>
            <p:style>
              <a:lnRef idx="2">
                <a:schemeClr val="accent3"/>
              </a:lnRef>
              <a:fillRef idx="0">
                <a:schemeClr val="accent3"/>
              </a:fillRef>
              <a:effectRef idx="1">
                <a:schemeClr val="accent3"/>
              </a:effectRef>
              <a:fontRef idx="minor">
                <a:schemeClr val="tx1"/>
              </a:fontRef>
            </p:style>
          </p:cxnSp>
        </p:grpSp>
      </p:grpSp>
      <p:sp>
        <p:nvSpPr>
          <p:cNvPr id="20" name="Rectangle 19">
            <a:extLst>
              <a:ext uri="{FF2B5EF4-FFF2-40B4-BE49-F238E27FC236}">
                <a16:creationId xmlns:a16="http://schemas.microsoft.com/office/drawing/2014/main" id="{3D1ACD6B-9E87-E579-6128-CC8DA96A7A5C}"/>
              </a:ext>
            </a:extLst>
          </p:cNvPr>
          <p:cNvSpPr/>
          <p:nvPr/>
        </p:nvSpPr>
        <p:spPr>
          <a:xfrm>
            <a:off x="11033567" y="-86686"/>
            <a:ext cx="513657" cy="405484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2000" b="0" cap="none" spc="0" dirty="0">
                <a:ln w="0"/>
                <a:solidFill>
                  <a:srgbClr val="92D050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120</a:t>
            </a:r>
          </a:p>
        </p:txBody>
      </p:sp>
      <p:sp>
        <p:nvSpPr>
          <p:cNvPr id="21" name="Rectangle 20">
            <a:extLst>
              <a:ext uri="{FF2B5EF4-FFF2-40B4-BE49-F238E27FC236}">
                <a16:creationId xmlns:a16="http://schemas.microsoft.com/office/drawing/2014/main" id="{93E351A1-2C78-072F-815E-29B09B87A76F}"/>
              </a:ext>
            </a:extLst>
          </p:cNvPr>
          <p:cNvSpPr/>
          <p:nvPr/>
        </p:nvSpPr>
        <p:spPr>
          <a:xfrm>
            <a:off x="11077769" y="566219"/>
            <a:ext cx="513657" cy="405484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2000" b="0" cap="none" spc="0" dirty="0">
                <a:ln w="0"/>
                <a:solidFill>
                  <a:srgbClr val="92D050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240</a:t>
            </a:r>
          </a:p>
        </p:txBody>
      </p:sp>
    </p:spTree>
    <p:extLst>
      <p:ext uri="{BB962C8B-B14F-4D97-AF65-F5344CB8AC3E}">
        <p14:creationId xmlns:p14="http://schemas.microsoft.com/office/powerpoint/2010/main" val="379194163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0">
        <p:cut/>
      </p:transition>
    </mc:Choice>
    <mc:Fallback xmlns="">
      <p:transition>
        <p:cut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8" presetClass="emph" presetSubtype="0" repeatCount="indefinite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Rot by="-21600000">
                                      <p:cBhvr>
                                        <p:cTn id="6" dur="20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4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4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1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4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4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5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4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4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4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4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3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5" dur="500" fill="hold"/>
                                        <p:tgtEl>
                                          <p:spTgt spid="4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6" dur="500" fill="hold"/>
                                        <p:tgtEl>
                                          <p:spTgt spid="4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7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9" dur="500" fill="hold"/>
                                        <p:tgtEl>
                                          <p:spTgt spid="4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0" dur="500" fill="hold"/>
                                        <p:tgtEl>
                                          <p:spTgt spid="4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" fill="hold">
                      <p:stCondLst>
                        <p:cond delay="indefinite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5" dur="500"/>
                                        <p:tgtEl>
                                          <p:spTgt spid="3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6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8" dur="500"/>
                                        <p:tgtEl>
                                          <p:spTgt spid="3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9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51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2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54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5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57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8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60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1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63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4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66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7" fill="hold">
                      <p:stCondLst>
                        <p:cond delay="indefinite"/>
                      </p:stCondLst>
                      <p:childTnLst>
                        <p:par>
                          <p:cTn id="68" fill="hold">
                            <p:stCondLst>
                              <p:cond delay="0"/>
                            </p:stCondLst>
                            <p:childTnLst>
                              <p:par>
                                <p:cTn id="69" presetID="2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1" dur="500" fill="hold"/>
                                        <p:tgtEl>
                                          <p:spTgt spid="8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2" dur="500" fill="hold"/>
                                        <p:tgtEl>
                                          <p:spTgt spid="8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73" presetID="2" presetClass="entr" presetSubtype="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5" dur="500" fill="hold"/>
                                        <p:tgtEl>
                                          <p:spTgt spid="8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6" dur="500" fill="hold"/>
                                        <p:tgtEl>
                                          <p:spTgt spid="8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77" presetID="2" presetClass="entr" presetSubtype="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9" dur="500" fill="hold"/>
                                        <p:tgtEl>
                                          <p:spTgt spid="8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0" dur="500" fill="hold"/>
                                        <p:tgtEl>
                                          <p:spTgt spid="8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81" presetID="2" presetClass="entr" presetSubtype="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3" dur="500" fill="hold"/>
                                        <p:tgtEl>
                                          <p:spTgt spid="9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4" dur="500" fill="hold"/>
                                        <p:tgtEl>
                                          <p:spTgt spid="9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5" fill="hold">
                      <p:stCondLst>
                        <p:cond delay="indefinite"/>
                      </p:stCondLst>
                      <p:childTnLst>
                        <p:par>
                          <p:cTn id="86" fill="hold">
                            <p:stCondLst>
                              <p:cond delay="0"/>
                            </p:stCondLst>
                            <p:childTnLst>
                              <p:par>
                                <p:cTn id="87" presetID="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9" dur="500" fill="hold"/>
                                        <p:tgtEl>
                                          <p:spTgt spid="9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0" dur="500" fill="hold"/>
                                        <p:tgtEl>
                                          <p:spTgt spid="9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1" presetID="2" presetClass="entr" presetSubtype="2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93" dur="500" fill="hold"/>
                                        <p:tgtEl>
                                          <p:spTgt spid="9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4" dur="500" fill="hold"/>
                                        <p:tgtEl>
                                          <p:spTgt spid="9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5" presetID="2" presetClass="entr" presetSubtype="2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97" dur="500" fill="hold"/>
                                        <p:tgtEl>
                                          <p:spTgt spid="9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8" dur="500" fill="hold"/>
                                        <p:tgtEl>
                                          <p:spTgt spid="9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9" fill="hold">
                      <p:stCondLst>
                        <p:cond delay="indefinite"/>
                      </p:stCondLst>
                      <p:childTnLst>
                        <p:par>
                          <p:cTn id="100" fill="hold">
                            <p:stCondLst>
                              <p:cond delay="0"/>
                            </p:stCondLst>
                            <p:childTnLst>
                              <p:par>
                                <p:cTn id="101" presetID="2" presetClass="entr" presetSubtype="3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03" dur="500" fill="hold"/>
                                        <p:tgtEl>
                                          <p:spTgt spid="9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04" dur="500" fill="hold"/>
                                        <p:tgtEl>
                                          <p:spTgt spid="9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5" presetID="2" presetClass="entr" presetSubtype="3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07" dur="500" fill="hold"/>
                                        <p:tgtEl>
                                          <p:spTgt spid="9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08" dur="500" fill="hold"/>
                                        <p:tgtEl>
                                          <p:spTgt spid="9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9" presetID="2" presetClass="entr" presetSubtype="3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1" dur="500" fill="hold"/>
                                        <p:tgtEl>
                                          <p:spTgt spid="9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12" dur="500" fill="hold"/>
                                        <p:tgtEl>
                                          <p:spTgt spid="9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3" fill="hold">
                      <p:stCondLst>
                        <p:cond delay="indefinite"/>
                      </p:stCondLst>
                      <p:childTnLst>
                        <p:par>
                          <p:cTn id="114" fill="hold">
                            <p:stCondLst>
                              <p:cond delay="0"/>
                            </p:stCondLst>
                            <p:childTnLst>
                              <p:par>
                                <p:cTn id="115" presetID="2" presetClass="entr" presetSubtype="3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7" dur="500" fill="hold"/>
                                        <p:tgtEl>
                                          <p:spTgt spid="9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18" dur="500" fill="hold"/>
                                        <p:tgtEl>
                                          <p:spTgt spid="9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19" presetID="2" presetClass="entr" presetSubtype="3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1" dur="500" fill="hold"/>
                                        <p:tgtEl>
                                          <p:spTgt spid="10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2" dur="500" fill="hold"/>
                                        <p:tgtEl>
                                          <p:spTgt spid="10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23" presetID="2" presetClass="entr" presetSubtype="3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5" dur="500" fill="hold"/>
                                        <p:tgtEl>
                                          <p:spTgt spid="10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6" dur="500" fill="hold"/>
                                        <p:tgtEl>
                                          <p:spTgt spid="10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3" grpId="0"/>
      <p:bldP spid="34" grpId="0" animBg="1"/>
      <p:bldP spid="35" grpId="0"/>
      <p:bldP spid="43" grpId="0"/>
      <p:bldP spid="45" grpId="0"/>
      <p:bldP spid="47" grpId="0"/>
      <p:bldP spid="92" grpId="0"/>
      <p:bldP spid="4" grpId="0" animBg="1"/>
      <p:bldP spid="5" grpId="0"/>
      <p:bldP spid="6" grpId="0" animBg="1"/>
      <p:bldP spid="7" grpId="0"/>
      <p:bldP spid="8" grpId="0" animBg="1"/>
      <p:bldP spid="9" grpId="0"/>
    </p:bldLst>
  </p:timing>
</p:sld>
</file>

<file path=ppt/slides/slide15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55" name="Picture 4" descr="APTRANSCO ⚡️⚡️ - Electricity Transmission Company - APTRANSCO | LinkedIn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7541" y="17768"/>
            <a:ext cx="1057360" cy="97547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3744251" y="13257"/>
            <a:ext cx="4703499" cy="648934"/>
          </a:xfrm>
        </p:spPr>
        <p:txBody>
          <a:bodyPr anchor="ctr">
            <a:normAutofit fontScale="90000"/>
          </a:bodyPr>
          <a:lstStyle/>
          <a:p>
            <a:pPr algn="ctr"/>
            <a:r>
              <a:rPr lang="en-IN" sz="2400" i="1" u="sng" dirty="0"/>
              <a:t>Local Breaker Backup protection</a:t>
            </a:r>
            <a:br>
              <a:rPr lang="en-IN" sz="2400" i="1" u="sng" dirty="0"/>
            </a:br>
            <a:endParaRPr lang="en-IN" sz="2400" dirty="0"/>
          </a:p>
        </p:txBody>
      </p:sp>
      <p:sp>
        <p:nvSpPr>
          <p:cNvPr id="23" name="Rectangle 22"/>
          <p:cNvSpPr/>
          <p:nvPr/>
        </p:nvSpPr>
        <p:spPr>
          <a:xfrm>
            <a:off x="9418758" y="796127"/>
            <a:ext cx="900751" cy="5632665"/>
          </a:xfrm>
          <a:prstGeom prst="rect">
            <a:avLst/>
          </a:prstGeom>
          <a:noFill/>
          <a:ln>
            <a:solidFill>
              <a:srgbClr val="FFFF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IN" sz="1400"/>
          </a:p>
        </p:txBody>
      </p:sp>
      <p:sp>
        <p:nvSpPr>
          <p:cNvPr id="39" name="Rectangle 38"/>
          <p:cNvSpPr/>
          <p:nvPr/>
        </p:nvSpPr>
        <p:spPr>
          <a:xfrm>
            <a:off x="7120051" y="786535"/>
            <a:ext cx="637803" cy="1633405"/>
          </a:xfrm>
          <a:prstGeom prst="rect">
            <a:avLst/>
          </a:prstGeom>
          <a:noFill/>
          <a:ln>
            <a:solidFill>
              <a:srgbClr val="FFFF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IN" sz="1400"/>
          </a:p>
        </p:txBody>
      </p:sp>
      <p:sp>
        <p:nvSpPr>
          <p:cNvPr id="40" name="Title 2"/>
          <p:cNvSpPr txBox="1">
            <a:spLocks/>
          </p:cNvSpPr>
          <p:nvPr/>
        </p:nvSpPr>
        <p:spPr>
          <a:xfrm>
            <a:off x="7227183" y="1147660"/>
            <a:ext cx="423539" cy="581809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 algn="l" defTabSz="914400" rtl="0" eaLnBrk="1" latinLnBrk="0" hangingPunct="1">
              <a:lnSpc>
                <a:spcPct val="85000"/>
              </a:lnSpc>
              <a:spcBef>
                <a:spcPct val="0"/>
              </a:spcBef>
              <a:buNone/>
              <a:defRPr sz="7200" kern="1200" spc="-50" baseline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IN" sz="2400" i="1" dirty="0">
                <a:solidFill>
                  <a:srgbClr val="FFC000"/>
                </a:solidFill>
              </a:rPr>
              <a:t>&amp;</a:t>
            </a:r>
          </a:p>
        </p:txBody>
      </p:sp>
      <p:sp>
        <p:nvSpPr>
          <p:cNvPr id="41" name="Title 2"/>
          <p:cNvSpPr txBox="1">
            <a:spLocks/>
          </p:cNvSpPr>
          <p:nvPr/>
        </p:nvSpPr>
        <p:spPr>
          <a:xfrm>
            <a:off x="2289740" y="953034"/>
            <a:ext cx="1584262" cy="49036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 algn="l" defTabSz="914400" rtl="0" eaLnBrk="1" latinLnBrk="0" hangingPunct="1">
              <a:lnSpc>
                <a:spcPct val="85000"/>
              </a:lnSpc>
              <a:spcBef>
                <a:spcPct val="0"/>
              </a:spcBef>
              <a:buNone/>
              <a:defRPr sz="7200" kern="1200" spc="-50" baseline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IN" sz="1800" i="1" dirty="0">
                <a:solidFill>
                  <a:srgbClr val="FFC000"/>
                </a:solidFill>
              </a:rPr>
              <a:t>BB Z1 </a:t>
            </a:r>
            <a:r>
              <a:rPr lang="en-IN" sz="1800" i="1" dirty="0" err="1">
                <a:solidFill>
                  <a:srgbClr val="FFC000"/>
                </a:solidFill>
              </a:rPr>
              <a:t>Optd</a:t>
            </a:r>
            <a:endParaRPr lang="en-IN" sz="1800" i="1" dirty="0">
              <a:solidFill>
                <a:srgbClr val="FF0000"/>
              </a:solidFill>
            </a:endParaRPr>
          </a:p>
        </p:txBody>
      </p:sp>
      <p:sp>
        <p:nvSpPr>
          <p:cNvPr id="42" name="Title 2"/>
          <p:cNvSpPr txBox="1">
            <a:spLocks/>
          </p:cNvSpPr>
          <p:nvPr/>
        </p:nvSpPr>
        <p:spPr>
          <a:xfrm>
            <a:off x="1760113" y="2023431"/>
            <a:ext cx="2168072" cy="505942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 algn="l" defTabSz="914400" rtl="0" eaLnBrk="1" latinLnBrk="0" hangingPunct="1">
              <a:lnSpc>
                <a:spcPct val="85000"/>
              </a:lnSpc>
              <a:spcBef>
                <a:spcPct val="0"/>
              </a:spcBef>
              <a:buNone/>
              <a:defRPr sz="7200" kern="1200" spc="-50" baseline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IN" sz="1800" i="1">
                <a:solidFill>
                  <a:srgbClr val="FFC000"/>
                </a:solidFill>
              </a:rPr>
              <a:t>F1 Bus 1 </a:t>
            </a:r>
            <a:r>
              <a:rPr lang="en-IN" sz="1800" i="1" dirty="0">
                <a:solidFill>
                  <a:srgbClr val="FFC000"/>
                </a:solidFill>
              </a:rPr>
              <a:t>Selected</a:t>
            </a:r>
            <a:endParaRPr lang="en-IN" sz="1800" i="1" dirty="0">
              <a:solidFill>
                <a:srgbClr val="FF0000"/>
              </a:solidFill>
            </a:endParaRPr>
          </a:p>
        </p:txBody>
      </p:sp>
      <p:sp>
        <p:nvSpPr>
          <p:cNvPr id="43" name="Title 2"/>
          <p:cNvSpPr txBox="1">
            <a:spLocks/>
          </p:cNvSpPr>
          <p:nvPr/>
        </p:nvSpPr>
        <p:spPr>
          <a:xfrm>
            <a:off x="11186794" y="2873450"/>
            <a:ext cx="581557" cy="570344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 algn="l" defTabSz="914400" rtl="0" eaLnBrk="1" latinLnBrk="0" hangingPunct="1">
              <a:lnSpc>
                <a:spcPct val="85000"/>
              </a:lnSpc>
              <a:spcBef>
                <a:spcPct val="0"/>
              </a:spcBef>
              <a:buNone/>
              <a:defRPr sz="7200" kern="1200" spc="-50" baseline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IN" sz="1800" i="1" dirty="0">
                <a:solidFill>
                  <a:srgbClr val="FFC000"/>
                </a:solidFill>
              </a:rPr>
              <a:t>F1</a:t>
            </a:r>
            <a:endParaRPr lang="en-IN" sz="1800" i="1" dirty="0">
              <a:solidFill>
                <a:srgbClr val="FF0000"/>
              </a:solidFill>
            </a:endParaRPr>
          </a:p>
        </p:txBody>
      </p:sp>
      <p:sp>
        <p:nvSpPr>
          <p:cNvPr id="49" name="Oval 48"/>
          <p:cNvSpPr/>
          <p:nvPr/>
        </p:nvSpPr>
        <p:spPr>
          <a:xfrm>
            <a:off x="10913255" y="3421414"/>
            <a:ext cx="1041400" cy="431570"/>
          </a:xfrm>
          <a:prstGeom prst="ellipse">
            <a:avLst/>
          </a:prstGeom>
          <a:solidFill>
            <a:schemeClr val="bg1">
              <a:lumMod val="65000"/>
              <a:lumOff val="3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IN">
              <a:solidFill>
                <a:schemeClr val="tx1"/>
              </a:solidFill>
            </a:endParaRPr>
          </a:p>
        </p:txBody>
      </p:sp>
      <p:sp>
        <p:nvSpPr>
          <p:cNvPr id="50" name="Title 2"/>
          <p:cNvSpPr txBox="1">
            <a:spLocks/>
          </p:cNvSpPr>
          <p:nvPr/>
        </p:nvSpPr>
        <p:spPr>
          <a:xfrm>
            <a:off x="11007478" y="3482696"/>
            <a:ext cx="838822" cy="313036"/>
          </a:xfrm>
          <a:prstGeom prst="rect">
            <a:avLst/>
          </a:prstGeom>
          <a:solidFill>
            <a:schemeClr val="bg1">
              <a:lumMod val="50000"/>
              <a:lumOff val="50000"/>
            </a:schemeClr>
          </a:solidFill>
        </p:spPr>
        <p:txBody>
          <a:bodyPr vert="horz" lIns="91440" tIns="45720" rIns="91440" bIns="45720" rtlCol="0" anchor="b">
            <a:noAutofit/>
          </a:bodyPr>
          <a:lstStyle>
            <a:lvl1pPr algn="l" defTabSz="914400" rtl="0" eaLnBrk="1" latinLnBrk="0" hangingPunct="1">
              <a:lnSpc>
                <a:spcPct val="85000"/>
              </a:lnSpc>
              <a:spcBef>
                <a:spcPct val="0"/>
              </a:spcBef>
              <a:buNone/>
              <a:defRPr sz="7200" kern="1200" spc="-50" baseline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IN" sz="2400" i="1" dirty="0"/>
              <a:t>1-96</a:t>
            </a:r>
          </a:p>
        </p:txBody>
      </p:sp>
      <p:sp>
        <p:nvSpPr>
          <p:cNvPr id="52" name="Title 2"/>
          <p:cNvSpPr txBox="1">
            <a:spLocks/>
          </p:cNvSpPr>
          <p:nvPr/>
        </p:nvSpPr>
        <p:spPr>
          <a:xfrm>
            <a:off x="9466600" y="3358011"/>
            <a:ext cx="662144" cy="570430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 algn="l" defTabSz="914400" rtl="0" eaLnBrk="1" latinLnBrk="0" hangingPunct="1">
              <a:lnSpc>
                <a:spcPct val="85000"/>
              </a:lnSpc>
              <a:spcBef>
                <a:spcPct val="0"/>
              </a:spcBef>
              <a:buNone/>
              <a:defRPr sz="7200" kern="1200" spc="-50" baseline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IN" sz="2400" i="1" dirty="0">
                <a:solidFill>
                  <a:srgbClr val="FFC000"/>
                </a:solidFill>
              </a:rPr>
              <a:t>OR</a:t>
            </a:r>
          </a:p>
        </p:txBody>
      </p:sp>
      <p:sp>
        <p:nvSpPr>
          <p:cNvPr id="59" name="Title 2"/>
          <p:cNvSpPr txBox="1">
            <a:spLocks/>
          </p:cNvSpPr>
          <p:nvPr/>
        </p:nvSpPr>
        <p:spPr>
          <a:xfrm>
            <a:off x="7227183" y="3306014"/>
            <a:ext cx="423539" cy="570430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 algn="l" defTabSz="914400" rtl="0" eaLnBrk="1" latinLnBrk="0" hangingPunct="1">
              <a:lnSpc>
                <a:spcPct val="85000"/>
              </a:lnSpc>
              <a:spcBef>
                <a:spcPct val="0"/>
              </a:spcBef>
              <a:buNone/>
              <a:defRPr sz="7200" kern="1200" spc="-50" baseline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IN" sz="2400" i="1" dirty="0">
                <a:solidFill>
                  <a:srgbClr val="FFC000"/>
                </a:solidFill>
              </a:rPr>
              <a:t>&amp;</a:t>
            </a:r>
          </a:p>
        </p:txBody>
      </p:sp>
      <p:sp>
        <p:nvSpPr>
          <p:cNvPr id="60" name="Title 2"/>
          <p:cNvSpPr txBox="1">
            <a:spLocks/>
          </p:cNvSpPr>
          <p:nvPr/>
        </p:nvSpPr>
        <p:spPr>
          <a:xfrm>
            <a:off x="2296883" y="2901891"/>
            <a:ext cx="1584262" cy="49036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 algn="l" defTabSz="914400" rtl="0" eaLnBrk="1" latinLnBrk="0" hangingPunct="1">
              <a:lnSpc>
                <a:spcPct val="85000"/>
              </a:lnSpc>
              <a:spcBef>
                <a:spcPct val="0"/>
              </a:spcBef>
              <a:buNone/>
              <a:defRPr sz="7200" kern="1200" spc="-50" baseline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IN" sz="1800" i="1" dirty="0">
                <a:solidFill>
                  <a:srgbClr val="FFC000"/>
                </a:solidFill>
              </a:rPr>
              <a:t>BB Z2 </a:t>
            </a:r>
            <a:r>
              <a:rPr lang="en-IN" sz="1800" i="1" dirty="0" err="1">
                <a:solidFill>
                  <a:srgbClr val="FFC000"/>
                </a:solidFill>
              </a:rPr>
              <a:t>Optd</a:t>
            </a:r>
            <a:endParaRPr lang="en-IN" sz="1800" i="1" dirty="0">
              <a:solidFill>
                <a:srgbClr val="FF0000"/>
              </a:solidFill>
            </a:endParaRPr>
          </a:p>
        </p:txBody>
      </p:sp>
      <p:sp>
        <p:nvSpPr>
          <p:cNvPr id="61" name="Title 2"/>
          <p:cNvSpPr txBox="1">
            <a:spLocks/>
          </p:cNvSpPr>
          <p:nvPr/>
        </p:nvSpPr>
        <p:spPr>
          <a:xfrm>
            <a:off x="1760116" y="4055173"/>
            <a:ext cx="2100571" cy="570344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 algn="l" defTabSz="914400" rtl="0" eaLnBrk="1" latinLnBrk="0" hangingPunct="1">
              <a:lnSpc>
                <a:spcPct val="85000"/>
              </a:lnSpc>
              <a:spcBef>
                <a:spcPct val="0"/>
              </a:spcBef>
              <a:buNone/>
              <a:defRPr sz="7200" kern="1200" spc="-50" baseline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IN" sz="1800" i="1" dirty="0">
                <a:solidFill>
                  <a:srgbClr val="FFC000"/>
                </a:solidFill>
              </a:rPr>
              <a:t>F1 Bus 2 Selected</a:t>
            </a:r>
            <a:endParaRPr lang="en-IN" sz="1800" i="1" dirty="0">
              <a:solidFill>
                <a:srgbClr val="FF0000"/>
              </a:solidFill>
            </a:endParaRPr>
          </a:p>
        </p:txBody>
      </p:sp>
      <p:cxnSp>
        <p:nvCxnSpPr>
          <p:cNvPr id="63" name="Straight Connector 62"/>
          <p:cNvCxnSpPr/>
          <p:nvPr/>
        </p:nvCxnSpPr>
        <p:spPr>
          <a:xfrm flipV="1">
            <a:off x="7751256" y="4162052"/>
            <a:ext cx="1667502" cy="12508"/>
          </a:xfrm>
          <a:prstGeom prst="line">
            <a:avLst/>
          </a:prstGeom>
          <a:ln w="38100">
            <a:solidFill>
              <a:srgbClr val="00B0F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6" name="Straight Connector 65"/>
          <p:cNvCxnSpPr/>
          <p:nvPr/>
        </p:nvCxnSpPr>
        <p:spPr>
          <a:xfrm>
            <a:off x="10311290" y="3632403"/>
            <a:ext cx="619709" cy="9592"/>
          </a:xfrm>
          <a:prstGeom prst="line">
            <a:avLst/>
          </a:prstGeom>
          <a:ln w="38100">
            <a:solidFill>
              <a:srgbClr val="00B0F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2" name="Straight Connector 71"/>
          <p:cNvCxnSpPr/>
          <p:nvPr/>
        </p:nvCxnSpPr>
        <p:spPr>
          <a:xfrm flipV="1">
            <a:off x="7758513" y="2022276"/>
            <a:ext cx="1667502" cy="12508"/>
          </a:xfrm>
          <a:prstGeom prst="line">
            <a:avLst/>
          </a:prstGeom>
          <a:ln w="38100">
            <a:solidFill>
              <a:srgbClr val="00B0F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3" name="Straight Connector 72"/>
          <p:cNvCxnSpPr>
            <a:cxnSpLocks/>
            <a:endCxn id="74" idx="3"/>
          </p:cNvCxnSpPr>
          <p:nvPr/>
        </p:nvCxnSpPr>
        <p:spPr>
          <a:xfrm flipH="1">
            <a:off x="3831406" y="5878134"/>
            <a:ext cx="3926448" cy="1207"/>
          </a:xfrm>
          <a:prstGeom prst="line">
            <a:avLst/>
          </a:prstGeom>
          <a:ln w="38100">
            <a:solidFill>
              <a:srgbClr val="00B0F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74" name="Title 2"/>
          <p:cNvSpPr txBox="1">
            <a:spLocks/>
          </p:cNvSpPr>
          <p:nvPr/>
        </p:nvSpPr>
        <p:spPr>
          <a:xfrm>
            <a:off x="1725572" y="5634158"/>
            <a:ext cx="2105834" cy="49036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 algn="l" defTabSz="914400" rtl="0" eaLnBrk="1" latinLnBrk="0" hangingPunct="1">
              <a:lnSpc>
                <a:spcPct val="85000"/>
              </a:lnSpc>
              <a:spcBef>
                <a:spcPct val="0"/>
              </a:spcBef>
              <a:buNone/>
              <a:defRPr sz="7200" kern="1200" spc="-50" baseline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IN" sz="1800" i="1" dirty="0">
                <a:solidFill>
                  <a:srgbClr val="FFC000"/>
                </a:solidFill>
              </a:rPr>
              <a:t>F1 LBB RE TRIP</a:t>
            </a:r>
            <a:endParaRPr lang="en-IN" sz="1800" i="1" dirty="0">
              <a:solidFill>
                <a:srgbClr val="FF0000"/>
              </a:solidFill>
            </a:endParaRPr>
          </a:p>
        </p:txBody>
      </p:sp>
      <p:cxnSp>
        <p:nvCxnSpPr>
          <p:cNvPr id="75" name="Straight Connector 74"/>
          <p:cNvCxnSpPr/>
          <p:nvPr/>
        </p:nvCxnSpPr>
        <p:spPr>
          <a:xfrm>
            <a:off x="8793802" y="5882216"/>
            <a:ext cx="619709" cy="9592"/>
          </a:xfrm>
          <a:prstGeom prst="line">
            <a:avLst/>
          </a:prstGeom>
          <a:ln w="38100">
            <a:solidFill>
              <a:srgbClr val="00B0F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6" name="Straight Connector 75"/>
          <p:cNvCxnSpPr/>
          <p:nvPr/>
        </p:nvCxnSpPr>
        <p:spPr>
          <a:xfrm flipV="1">
            <a:off x="7753289" y="5871076"/>
            <a:ext cx="638826" cy="11138"/>
          </a:xfrm>
          <a:prstGeom prst="line">
            <a:avLst/>
          </a:prstGeom>
          <a:ln w="38100">
            <a:solidFill>
              <a:srgbClr val="00B0F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7" name="Straight Connector 76"/>
          <p:cNvCxnSpPr/>
          <p:nvPr/>
        </p:nvCxnSpPr>
        <p:spPr>
          <a:xfrm flipH="1" flipV="1">
            <a:off x="8333039" y="5681931"/>
            <a:ext cx="484978" cy="1558"/>
          </a:xfrm>
          <a:prstGeom prst="line">
            <a:avLst/>
          </a:prstGeom>
          <a:noFill/>
          <a:ln w="38100">
            <a:solidFill>
              <a:srgbClr val="FF0000"/>
            </a:solidFill>
          </a:ln>
          <a:effectLst>
            <a:glow rad="139700">
              <a:schemeClr val="accent4">
                <a:satMod val="175000"/>
                <a:alpha val="40000"/>
              </a:schemeClr>
            </a:glow>
          </a:effectLst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78" name="Title 2"/>
          <p:cNvSpPr txBox="1">
            <a:spLocks/>
          </p:cNvSpPr>
          <p:nvPr/>
        </p:nvSpPr>
        <p:spPr>
          <a:xfrm>
            <a:off x="7993682" y="5258379"/>
            <a:ext cx="1136393" cy="570344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 algn="l" defTabSz="914400" rtl="0" eaLnBrk="1" latinLnBrk="0" hangingPunct="1">
              <a:lnSpc>
                <a:spcPct val="85000"/>
              </a:lnSpc>
              <a:spcBef>
                <a:spcPct val="0"/>
              </a:spcBef>
              <a:buNone/>
              <a:defRPr sz="7200" kern="1200" spc="-50" baseline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IN" sz="1800" i="1" dirty="0">
                <a:solidFill>
                  <a:schemeClr val="accent3">
                    <a:lumMod val="20000"/>
                    <a:lumOff val="80000"/>
                  </a:schemeClr>
                </a:solidFill>
              </a:rPr>
              <a:t>100 </a:t>
            </a:r>
            <a:r>
              <a:rPr lang="en-IN" sz="1800" i="1" dirty="0" err="1">
                <a:solidFill>
                  <a:schemeClr val="accent3">
                    <a:lumMod val="20000"/>
                    <a:lumOff val="80000"/>
                  </a:schemeClr>
                </a:solidFill>
              </a:rPr>
              <a:t>mSec</a:t>
            </a:r>
            <a:endParaRPr lang="en-IN" sz="1800" i="1" dirty="0">
              <a:solidFill>
                <a:schemeClr val="accent3">
                  <a:lumMod val="20000"/>
                  <a:lumOff val="80000"/>
                </a:schemeClr>
              </a:solidFill>
            </a:endParaRPr>
          </a:p>
        </p:txBody>
      </p:sp>
      <p:sp>
        <p:nvSpPr>
          <p:cNvPr id="94" name="Rectangle 93"/>
          <p:cNvSpPr/>
          <p:nvPr/>
        </p:nvSpPr>
        <p:spPr>
          <a:xfrm>
            <a:off x="7124534" y="2907449"/>
            <a:ext cx="637803" cy="1569989"/>
          </a:xfrm>
          <a:prstGeom prst="rect">
            <a:avLst/>
          </a:prstGeom>
          <a:noFill/>
          <a:ln>
            <a:solidFill>
              <a:srgbClr val="FFFF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IN" sz="1400"/>
          </a:p>
        </p:txBody>
      </p:sp>
      <p:sp>
        <p:nvSpPr>
          <p:cNvPr id="115" name="Title 2"/>
          <p:cNvSpPr txBox="1">
            <a:spLocks/>
          </p:cNvSpPr>
          <p:nvPr/>
        </p:nvSpPr>
        <p:spPr>
          <a:xfrm>
            <a:off x="1108716" y="1506144"/>
            <a:ext cx="2649536" cy="570344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 algn="l" defTabSz="914400" rtl="0" eaLnBrk="1" latinLnBrk="0" hangingPunct="1">
              <a:lnSpc>
                <a:spcPct val="85000"/>
              </a:lnSpc>
              <a:spcBef>
                <a:spcPct val="0"/>
              </a:spcBef>
              <a:buNone/>
              <a:defRPr sz="7200" kern="1200" spc="-50" baseline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IN" sz="1800" i="1" dirty="0">
                <a:solidFill>
                  <a:srgbClr val="FFC000"/>
                </a:solidFill>
              </a:rPr>
              <a:t>LBB Back Trip </a:t>
            </a:r>
            <a:r>
              <a:rPr lang="en-IN" sz="1800" i="1">
                <a:solidFill>
                  <a:srgbClr val="FFC000"/>
                </a:solidFill>
              </a:rPr>
              <a:t>to Bus 1</a:t>
            </a:r>
            <a:endParaRPr lang="en-IN" sz="1800" i="1" dirty="0">
              <a:solidFill>
                <a:srgbClr val="FF0000"/>
              </a:solidFill>
            </a:endParaRPr>
          </a:p>
        </p:txBody>
      </p:sp>
      <p:sp>
        <p:nvSpPr>
          <p:cNvPr id="117" name="Title 2"/>
          <p:cNvSpPr txBox="1">
            <a:spLocks/>
          </p:cNvSpPr>
          <p:nvPr/>
        </p:nvSpPr>
        <p:spPr>
          <a:xfrm>
            <a:off x="1149698" y="3617790"/>
            <a:ext cx="2649536" cy="570344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 algn="l" defTabSz="914400" rtl="0" eaLnBrk="1" latinLnBrk="0" hangingPunct="1">
              <a:lnSpc>
                <a:spcPct val="85000"/>
              </a:lnSpc>
              <a:spcBef>
                <a:spcPct val="0"/>
              </a:spcBef>
              <a:buNone/>
              <a:defRPr sz="7200" kern="1200" spc="-50" baseline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IN" sz="1800" i="1" dirty="0">
                <a:solidFill>
                  <a:srgbClr val="FFC000"/>
                </a:solidFill>
              </a:rPr>
              <a:t>LBB Back Trip to Bus 2</a:t>
            </a:r>
            <a:endParaRPr lang="en-IN" sz="1800" i="1" dirty="0">
              <a:solidFill>
                <a:srgbClr val="FF0000"/>
              </a:solidFill>
            </a:endParaRPr>
          </a:p>
        </p:txBody>
      </p:sp>
      <p:cxnSp>
        <p:nvCxnSpPr>
          <p:cNvPr id="119" name="Straight Connector 118"/>
          <p:cNvCxnSpPr/>
          <p:nvPr/>
        </p:nvCxnSpPr>
        <p:spPr>
          <a:xfrm>
            <a:off x="4642040" y="1813833"/>
            <a:ext cx="619709" cy="9592"/>
          </a:xfrm>
          <a:prstGeom prst="line">
            <a:avLst/>
          </a:prstGeom>
          <a:ln w="38100">
            <a:solidFill>
              <a:srgbClr val="00B0F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0" name="Straight Connector 119"/>
          <p:cNvCxnSpPr>
            <a:cxnSpLocks/>
          </p:cNvCxnSpPr>
          <p:nvPr/>
        </p:nvCxnSpPr>
        <p:spPr>
          <a:xfrm>
            <a:off x="3813566" y="1801248"/>
            <a:ext cx="434289" cy="0"/>
          </a:xfrm>
          <a:prstGeom prst="line">
            <a:avLst/>
          </a:prstGeom>
          <a:ln w="38100">
            <a:solidFill>
              <a:srgbClr val="00B0F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1" name="Straight Connector 120"/>
          <p:cNvCxnSpPr/>
          <p:nvPr/>
        </p:nvCxnSpPr>
        <p:spPr>
          <a:xfrm flipH="1" flipV="1">
            <a:off x="4194724" y="1613548"/>
            <a:ext cx="484978" cy="1558"/>
          </a:xfrm>
          <a:prstGeom prst="line">
            <a:avLst/>
          </a:prstGeom>
          <a:noFill/>
          <a:ln w="38100">
            <a:solidFill>
              <a:srgbClr val="FF0000"/>
            </a:solidFill>
          </a:ln>
          <a:effectLst>
            <a:glow rad="139700">
              <a:schemeClr val="accent4">
                <a:satMod val="175000"/>
                <a:alpha val="40000"/>
              </a:schemeClr>
            </a:glow>
          </a:effectLst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26" name="Title 2"/>
          <p:cNvSpPr txBox="1">
            <a:spLocks/>
          </p:cNvSpPr>
          <p:nvPr/>
        </p:nvSpPr>
        <p:spPr>
          <a:xfrm>
            <a:off x="3879807" y="1150891"/>
            <a:ext cx="1136393" cy="570344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 algn="l" defTabSz="914400" rtl="0" eaLnBrk="1" latinLnBrk="0" hangingPunct="1">
              <a:lnSpc>
                <a:spcPct val="85000"/>
              </a:lnSpc>
              <a:spcBef>
                <a:spcPct val="0"/>
              </a:spcBef>
              <a:buNone/>
              <a:defRPr sz="7200" kern="1200" spc="-50" baseline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IN" sz="1800" i="1" dirty="0">
                <a:solidFill>
                  <a:schemeClr val="accent3">
                    <a:lumMod val="20000"/>
                    <a:lumOff val="80000"/>
                  </a:schemeClr>
                </a:solidFill>
              </a:rPr>
              <a:t>200 </a:t>
            </a:r>
            <a:r>
              <a:rPr lang="en-IN" sz="1800" i="1" dirty="0" err="1">
                <a:solidFill>
                  <a:schemeClr val="accent3">
                    <a:lumMod val="20000"/>
                    <a:lumOff val="80000"/>
                  </a:schemeClr>
                </a:solidFill>
              </a:rPr>
              <a:t>mSec</a:t>
            </a:r>
            <a:endParaRPr lang="en-IN" sz="1800" i="1" dirty="0">
              <a:solidFill>
                <a:schemeClr val="accent3">
                  <a:lumMod val="20000"/>
                  <a:lumOff val="80000"/>
                </a:schemeClr>
              </a:solidFill>
            </a:endParaRPr>
          </a:p>
        </p:txBody>
      </p:sp>
      <p:cxnSp>
        <p:nvCxnSpPr>
          <p:cNvPr id="127" name="Elbow Connector 126"/>
          <p:cNvCxnSpPr>
            <a:cxnSpLocks/>
          </p:cNvCxnSpPr>
          <p:nvPr/>
        </p:nvCxnSpPr>
        <p:spPr>
          <a:xfrm>
            <a:off x="11411232" y="3850020"/>
            <a:ext cx="676315" cy="141740"/>
          </a:xfrm>
          <a:prstGeom prst="bentConnector3">
            <a:avLst>
              <a:gd name="adj1" fmla="val 334"/>
            </a:avLst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9" name="Straight Connector 78"/>
          <p:cNvCxnSpPr/>
          <p:nvPr/>
        </p:nvCxnSpPr>
        <p:spPr>
          <a:xfrm flipH="1" flipV="1">
            <a:off x="5920974" y="1449985"/>
            <a:ext cx="1201003" cy="1182"/>
          </a:xfrm>
          <a:prstGeom prst="line">
            <a:avLst/>
          </a:prstGeom>
          <a:ln w="38100">
            <a:solidFill>
              <a:srgbClr val="00B0F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0" name="Straight Connector 79"/>
          <p:cNvCxnSpPr>
            <a:cxnSpLocks/>
          </p:cNvCxnSpPr>
          <p:nvPr/>
        </p:nvCxnSpPr>
        <p:spPr>
          <a:xfrm flipH="1" flipV="1">
            <a:off x="3813566" y="2273400"/>
            <a:ext cx="3310968" cy="1215"/>
          </a:xfrm>
          <a:prstGeom prst="line">
            <a:avLst/>
          </a:prstGeom>
          <a:ln w="38100">
            <a:solidFill>
              <a:srgbClr val="00B0F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Rectangle 2">
            <a:extLst>
              <a:ext uri="{FF2B5EF4-FFF2-40B4-BE49-F238E27FC236}">
                <a16:creationId xmlns:a16="http://schemas.microsoft.com/office/drawing/2014/main" id="{99311FEF-4100-10FE-5D25-0AA73F6B92A6}"/>
              </a:ext>
            </a:extLst>
          </p:cNvPr>
          <p:cNvSpPr/>
          <p:nvPr/>
        </p:nvSpPr>
        <p:spPr>
          <a:xfrm>
            <a:off x="5266290" y="802433"/>
            <a:ext cx="637803" cy="1309297"/>
          </a:xfrm>
          <a:prstGeom prst="rect">
            <a:avLst/>
          </a:prstGeom>
          <a:noFill/>
          <a:ln>
            <a:solidFill>
              <a:srgbClr val="FFFF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IN" sz="1400"/>
          </a:p>
        </p:txBody>
      </p:sp>
      <p:sp>
        <p:nvSpPr>
          <p:cNvPr id="4" name="Title 2">
            <a:extLst>
              <a:ext uri="{FF2B5EF4-FFF2-40B4-BE49-F238E27FC236}">
                <a16:creationId xmlns:a16="http://schemas.microsoft.com/office/drawing/2014/main" id="{3DE11E5A-140D-01AF-44EC-DB2E0F1CA889}"/>
              </a:ext>
            </a:extLst>
          </p:cNvPr>
          <p:cNvSpPr txBox="1">
            <a:spLocks/>
          </p:cNvSpPr>
          <p:nvPr/>
        </p:nvSpPr>
        <p:spPr>
          <a:xfrm>
            <a:off x="5326767" y="1149412"/>
            <a:ext cx="530671" cy="570430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 algn="l" defTabSz="914400" rtl="0" eaLnBrk="1" latinLnBrk="0" hangingPunct="1">
              <a:lnSpc>
                <a:spcPct val="85000"/>
              </a:lnSpc>
              <a:spcBef>
                <a:spcPct val="0"/>
              </a:spcBef>
              <a:buNone/>
              <a:defRPr sz="7200" kern="1200" spc="-50" baseline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IN" sz="1800" i="1" dirty="0">
                <a:solidFill>
                  <a:srgbClr val="FFC000"/>
                </a:solidFill>
              </a:rPr>
              <a:t>OR</a:t>
            </a:r>
          </a:p>
        </p:txBody>
      </p:sp>
      <p:cxnSp>
        <p:nvCxnSpPr>
          <p:cNvPr id="9" name="Straight Connector 8">
            <a:extLst>
              <a:ext uri="{FF2B5EF4-FFF2-40B4-BE49-F238E27FC236}">
                <a16:creationId xmlns:a16="http://schemas.microsoft.com/office/drawing/2014/main" id="{D3ACC750-C1B5-E693-C2D9-F155386A017D}"/>
              </a:ext>
            </a:extLst>
          </p:cNvPr>
          <p:cNvCxnSpPr>
            <a:cxnSpLocks/>
          </p:cNvCxnSpPr>
          <p:nvPr/>
        </p:nvCxnSpPr>
        <p:spPr>
          <a:xfrm flipV="1">
            <a:off x="3804543" y="1195563"/>
            <a:ext cx="1451894" cy="5934"/>
          </a:xfrm>
          <a:prstGeom prst="line">
            <a:avLst/>
          </a:prstGeom>
          <a:ln w="38100">
            <a:solidFill>
              <a:srgbClr val="00B0F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8" name="Straight Connector 17">
            <a:extLst>
              <a:ext uri="{FF2B5EF4-FFF2-40B4-BE49-F238E27FC236}">
                <a16:creationId xmlns:a16="http://schemas.microsoft.com/office/drawing/2014/main" id="{42602CB6-AE13-7A43-CA4C-B68CDA27E3A5}"/>
              </a:ext>
            </a:extLst>
          </p:cNvPr>
          <p:cNvCxnSpPr/>
          <p:nvPr/>
        </p:nvCxnSpPr>
        <p:spPr>
          <a:xfrm>
            <a:off x="4633786" y="3918849"/>
            <a:ext cx="619709" cy="9592"/>
          </a:xfrm>
          <a:prstGeom prst="line">
            <a:avLst/>
          </a:prstGeom>
          <a:ln w="38100">
            <a:solidFill>
              <a:srgbClr val="00B0F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9" name="Straight Connector 18">
            <a:extLst>
              <a:ext uri="{FF2B5EF4-FFF2-40B4-BE49-F238E27FC236}">
                <a16:creationId xmlns:a16="http://schemas.microsoft.com/office/drawing/2014/main" id="{0D98BECC-B1A2-D829-F73D-DE129BD329C9}"/>
              </a:ext>
            </a:extLst>
          </p:cNvPr>
          <p:cNvCxnSpPr>
            <a:cxnSpLocks/>
          </p:cNvCxnSpPr>
          <p:nvPr/>
        </p:nvCxnSpPr>
        <p:spPr>
          <a:xfrm>
            <a:off x="3805312" y="3906264"/>
            <a:ext cx="434289" cy="0"/>
          </a:xfrm>
          <a:prstGeom prst="line">
            <a:avLst/>
          </a:prstGeom>
          <a:ln w="38100">
            <a:solidFill>
              <a:srgbClr val="00B0F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0" name="Straight Connector 19">
            <a:extLst>
              <a:ext uri="{FF2B5EF4-FFF2-40B4-BE49-F238E27FC236}">
                <a16:creationId xmlns:a16="http://schemas.microsoft.com/office/drawing/2014/main" id="{854CE97A-F023-5F96-AD1C-9FBF1F2A6826}"/>
              </a:ext>
            </a:extLst>
          </p:cNvPr>
          <p:cNvCxnSpPr/>
          <p:nvPr/>
        </p:nvCxnSpPr>
        <p:spPr>
          <a:xfrm flipH="1" flipV="1">
            <a:off x="4186470" y="3718564"/>
            <a:ext cx="484978" cy="1558"/>
          </a:xfrm>
          <a:prstGeom prst="line">
            <a:avLst/>
          </a:prstGeom>
          <a:noFill/>
          <a:ln w="38100">
            <a:solidFill>
              <a:srgbClr val="FF0000"/>
            </a:solidFill>
          </a:ln>
          <a:effectLst>
            <a:glow rad="139700">
              <a:schemeClr val="accent4">
                <a:satMod val="175000"/>
                <a:alpha val="40000"/>
              </a:schemeClr>
            </a:glow>
          </a:effectLst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1" name="Title 2">
            <a:extLst>
              <a:ext uri="{FF2B5EF4-FFF2-40B4-BE49-F238E27FC236}">
                <a16:creationId xmlns:a16="http://schemas.microsoft.com/office/drawing/2014/main" id="{83199DB1-4F5F-96FE-AF9B-5ECC1D270ED9}"/>
              </a:ext>
            </a:extLst>
          </p:cNvPr>
          <p:cNvSpPr txBox="1">
            <a:spLocks/>
          </p:cNvSpPr>
          <p:nvPr/>
        </p:nvSpPr>
        <p:spPr>
          <a:xfrm>
            <a:off x="3871553" y="3255907"/>
            <a:ext cx="1136393" cy="570344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 algn="l" defTabSz="914400" rtl="0" eaLnBrk="1" latinLnBrk="0" hangingPunct="1">
              <a:lnSpc>
                <a:spcPct val="85000"/>
              </a:lnSpc>
              <a:spcBef>
                <a:spcPct val="0"/>
              </a:spcBef>
              <a:buNone/>
              <a:defRPr sz="7200" kern="1200" spc="-50" baseline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IN" sz="1800" i="1" dirty="0">
                <a:solidFill>
                  <a:schemeClr val="accent3">
                    <a:lumMod val="20000"/>
                    <a:lumOff val="80000"/>
                  </a:schemeClr>
                </a:solidFill>
              </a:rPr>
              <a:t>200 </a:t>
            </a:r>
            <a:r>
              <a:rPr lang="en-IN" sz="1800" i="1" dirty="0" err="1">
                <a:solidFill>
                  <a:schemeClr val="accent3">
                    <a:lumMod val="20000"/>
                    <a:lumOff val="80000"/>
                  </a:schemeClr>
                </a:solidFill>
              </a:rPr>
              <a:t>mSec</a:t>
            </a:r>
            <a:endParaRPr lang="en-IN" sz="1800" i="1" dirty="0">
              <a:solidFill>
                <a:schemeClr val="accent3">
                  <a:lumMod val="20000"/>
                  <a:lumOff val="80000"/>
                </a:schemeClr>
              </a:solidFill>
            </a:endParaRPr>
          </a:p>
        </p:txBody>
      </p:sp>
      <p:cxnSp>
        <p:nvCxnSpPr>
          <p:cNvPr id="22" name="Straight Connector 21">
            <a:extLst>
              <a:ext uri="{FF2B5EF4-FFF2-40B4-BE49-F238E27FC236}">
                <a16:creationId xmlns:a16="http://schemas.microsoft.com/office/drawing/2014/main" id="{8ADC9FFE-858A-9799-BB9D-33E498C70F2F}"/>
              </a:ext>
            </a:extLst>
          </p:cNvPr>
          <p:cNvCxnSpPr/>
          <p:nvPr/>
        </p:nvCxnSpPr>
        <p:spPr>
          <a:xfrm flipH="1" flipV="1">
            <a:off x="5912720" y="3527019"/>
            <a:ext cx="1201003" cy="1182"/>
          </a:xfrm>
          <a:prstGeom prst="line">
            <a:avLst/>
          </a:prstGeom>
          <a:ln w="38100">
            <a:solidFill>
              <a:srgbClr val="00B0F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4" name="Straight Connector 23">
            <a:extLst>
              <a:ext uri="{FF2B5EF4-FFF2-40B4-BE49-F238E27FC236}">
                <a16:creationId xmlns:a16="http://schemas.microsoft.com/office/drawing/2014/main" id="{CC9D331F-A6CD-485B-D3B7-FD876C58F778}"/>
              </a:ext>
            </a:extLst>
          </p:cNvPr>
          <p:cNvCxnSpPr>
            <a:cxnSpLocks/>
          </p:cNvCxnSpPr>
          <p:nvPr/>
        </p:nvCxnSpPr>
        <p:spPr>
          <a:xfrm flipH="1" flipV="1">
            <a:off x="3805312" y="4341090"/>
            <a:ext cx="3310968" cy="1215"/>
          </a:xfrm>
          <a:prstGeom prst="line">
            <a:avLst/>
          </a:prstGeom>
          <a:ln w="38100">
            <a:solidFill>
              <a:srgbClr val="00B0F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5" name="Rectangle 24">
            <a:extLst>
              <a:ext uri="{FF2B5EF4-FFF2-40B4-BE49-F238E27FC236}">
                <a16:creationId xmlns:a16="http://schemas.microsoft.com/office/drawing/2014/main" id="{C36B6F3F-1E87-7F81-29FE-E4E6ED79AF61}"/>
              </a:ext>
            </a:extLst>
          </p:cNvPr>
          <p:cNvSpPr/>
          <p:nvPr/>
        </p:nvSpPr>
        <p:spPr>
          <a:xfrm>
            <a:off x="5258036" y="2907449"/>
            <a:ext cx="637803" cy="1309297"/>
          </a:xfrm>
          <a:prstGeom prst="rect">
            <a:avLst/>
          </a:prstGeom>
          <a:noFill/>
          <a:ln>
            <a:solidFill>
              <a:srgbClr val="FFFF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IN" sz="1400"/>
          </a:p>
        </p:txBody>
      </p:sp>
      <p:sp>
        <p:nvSpPr>
          <p:cNvPr id="26" name="Title 2">
            <a:extLst>
              <a:ext uri="{FF2B5EF4-FFF2-40B4-BE49-F238E27FC236}">
                <a16:creationId xmlns:a16="http://schemas.microsoft.com/office/drawing/2014/main" id="{7B45676B-EEC0-55BC-4750-7A4BEACB8331}"/>
              </a:ext>
            </a:extLst>
          </p:cNvPr>
          <p:cNvSpPr txBox="1">
            <a:spLocks/>
          </p:cNvSpPr>
          <p:nvPr/>
        </p:nvSpPr>
        <p:spPr>
          <a:xfrm>
            <a:off x="5318513" y="3254428"/>
            <a:ext cx="530671" cy="570430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 algn="l" defTabSz="914400" rtl="0" eaLnBrk="1" latinLnBrk="0" hangingPunct="1">
              <a:lnSpc>
                <a:spcPct val="85000"/>
              </a:lnSpc>
              <a:spcBef>
                <a:spcPct val="0"/>
              </a:spcBef>
              <a:buNone/>
              <a:defRPr sz="7200" kern="1200" spc="-50" baseline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IN" sz="1800" i="1" dirty="0">
                <a:solidFill>
                  <a:srgbClr val="FFC000"/>
                </a:solidFill>
              </a:rPr>
              <a:t>OR</a:t>
            </a:r>
          </a:p>
        </p:txBody>
      </p:sp>
      <p:cxnSp>
        <p:nvCxnSpPr>
          <p:cNvPr id="27" name="Straight Connector 26">
            <a:extLst>
              <a:ext uri="{FF2B5EF4-FFF2-40B4-BE49-F238E27FC236}">
                <a16:creationId xmlns:a16="http://schemas.microsoft.com/office/drawing/2014/main" id="{04A701A2-7AD8-C7C6-EB5E-BC34A6B40B44}"/>
              </a:ext>
            </a:extLst>
          </p:cNvPr>
          <p:cNvCxnSpPr>
            <a:cxnSpLocks/>
          </p:cNvCxnSpPr>
          <p:nvPr/>
        </p:nvCxnSpPr>
        <p:spPr>
          <a:xfrm flipV="1">
            <a:off x="3807651" y="3148781"/>
            <a:ext cx="1451894" cy="5934"/>
          </a:xfrm>
          <a:prstGeom prst="line">
            <a:avLst/>
          </a:prstGeom>
          <a:ln w="38100">
            <a:solidFill>
              <a:srgbClr val="00B0F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0" name="Straight Connector 29">
            <a:extLst>
              <a:ext uri="{FF2B5EF4-FFF2-40B4-BE49-F238E27FC236}">
                <a16:creationId xmlns:a16="http://schemas.microsoft.com/office/drawing/2014/main" id="{67A4004F-36E8-9568-9F6C-A095C27CE195}"/>
              </a:ext>
            </a:extLst>
          </p:cNvPr>
          <p:cNvCxnSpPr>
            <a:cxnSpLocks/>
          </p:cNvCxnSpPr>
          <p:nvPr/>
        </p:nvCxnSpPr>
        <p:spPr>
          <a:xfrm>
            <a:off x="3816763" y="454072"/>
            <a:ext cx="0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4F43FE60-256B-2783-274C-70F00BCDD59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>
            <a:normAutofit lnSpcReduction="10000"/>
          </a:bodyPr>
          <a:lstStyle/>
          <a:p>
            <a:fld id="{19C1AEB4-7037-4088-A46E-D96AF956DC0D}" type="slidenum">
              <a:rPr lang="en-IN" smtClean="0"/>
              <a:t>151</a:t>
            </a:fld>
            <a:endParaRPr lang="en-IN"/>
          </a:p>
        </p:txBody>
      </p:sp>
      <p:grpSp>
        <p:nvGrpSpPr>
          <p:cNvPr id="6" name="Group 5">
            <a:extLst>
              <a:ext uri="{FF2B5EF4-FFF2-40B4-BE49-F238E27FC236}">
                <a16:creationId xmlns:a16="http://schemas.microsoft.com/office/drawing/2014/main" id="{AFB999A8-7DDE-8924-E197-E5AB0F2AB939}"/>
              </a:ext>
            </a:extLst>
          </p:cNvPr>
          <p:cNvGrpSpPr/>
          <p:nvPr/>
        </p:nvGrpSpPr>
        <p:grpSpPr>
          <a:xfrm>
            <a:off x="11481757" y="74540"/>
            <a:ext cx="620304" cy="653010"/>
            <a:chOff x="8366841" y="1587144"/>
            <a:chExt cx="620304" cy="653010"/>
          </a:xfrm>
        </p:grpSpPr>
        <p:cxnSp>
          <p:nvCxnSpPr>
            <p:cNvPr id="7" name="Straight Connector 6">
              <a:extLst>
                <a:ext uri="{FF2B5EF4-FFF2-40B4-BE49-F238E27FC236}">
                  <a16:creationId xmlns:a16="http://schemas.microsoft.com/office/drawing/2014/main" id="{9DC4A81A-2EF6-E992-8084-D385C555DCCA}"/>
                </a:ext>
              </a:extLst>
            </p:cNvPr>
            <p:cNvCxnSpPr/>
            <p:nvPr/>
          </p:nvCxnSpPr>
          <p:spPr>
            <a:xfrm>
              <a:off x="8672017" y="1587144"/>
              <a:ext cx="0" cy="653010"/>
            </a:xfrm>
            <a:prstGeom prst="line">
              <a:avLst/>
            </a:prstGeom>
            <a:effectLst>
              <a:glow rad="63500">
                <a:schemeClr val="accent1">
                  <a:satMod val="175000"/>
                  <a:alpha val="40000"/>
                </a:schemeClr>
              </a:glow>
            </a:effectLst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" name="Straight Connector 7">
              <a:extLst>
                <a:ext uri="{FF2B5EF4-FFF2-40B4-BE49-F238E27FC236}">
                  <a16:creationId xmlns:a16="http://schemas.microsoft.com/office/drawing/2014/main" id="{A39B342F-5D8A-18BC-C428-F6A27E843481}"/>
                </a:ext>
              </a:extLst>
            </p:cNvPr>
            <p:cNvCxnSpPr/>
            <p:nvPr/>
          </p:nvCxnSpPr>
          <p:spPr>
            <a:xfrm>
              <a:off x="8366841" y="1917229"/>
              <a:ext cx="620304" cy="0"/>
            </a:xfrm>
            <a:prstGeom prst="line">
              <a:avLst/>
            </a:prstGeom>
            <a:effectLst>
              <a:glow rad="63500">
                <a:schemeClr val="accent1">
                  <a:satMod val="175000"/>
                  <a:alpha val="40000"/>
                </a:schemeClr>
              </a:glow>
            </a:effectLst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grpSp>
        <p:nvGrpSpPr>
          <p:cNvPr id="10" name="Group 9">
            <a:extLst>
              <a:ext uri="{FF2B5EF4-FFF2-40B4-BE49-F238E27FC236}">
                <a16:creationId xmlns:a16="http://schemas.microsoft.com/office/drawing/2014/main" id="{660B3EA0-6229-7BDE-BFA4-3FE2F3433B8F}"/>
              </a:ext>
            </a:extLst>
          </p:cNvPr>
          <p:cNvGrpSpPr/>
          <p:nvPr/>
        </p:nvGrpSpPr>
        <p:grpSpPr>
          <a:xfrm>
            <a:off x="11157779" y="-216759"/>
            <a:ext cx="1260000" cy="1260000"/>
            <a:chOff x="7064043" y="3066250"/>
            <a:chExt cx="1260000" cy="1260000"/>
          </a:xfrm>
        </p:grpSpPr>
        <p:sp>
          <p:nvSpPr>
            <p:cNvPr id="11" name="Oval 10">
              <a:extLst>
                <a:ext uri="{FF2B5EF4-FFF2-40B4-BE49-F238E27FC236}">
                  <a16:creationId xmlns:a16="http://schemas.microsoft.com/office/drawing/2014/main" id="{DA201266-EA23-86FB-F13C-9F0167059AAB}"/>
                </a:ext>
              </a:extLst>
            </p:cNvPr>
            <p:cNvSpPr/>
            <p:nvPr/>
          </p:nvSpPr>
          <p:spPr>
            <a:xfrm>
              <a:off x="7064043" y="3066250"/>
              <a:ext cx="1260000" cy="1260000"/>
            </a:xfrm>
            <a:prstGeom prst="ellipse">
              <a:avLst/>
            </a:prstGeom>
            <a:noFill/>
            <a:ln>
              <a:solidFill>
                <a:schemeClr val="bg1"/>
              </a:solidFill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IN"/>
            </a:p>
          </p:txBody>
        </p:sp>
        <p:grpSp>
          <p:nvGrpSpPr>
            <p:cNvPr id="12" name="Group 11">
              <a:extLst>
                <a:ext uri="{FF2B5EF4-FFF2-40B4-BE49-F238E27FC236}">
                  <a16:creationId xmlns:a16="http://schemas.microsoft.com/office/drawing/2014/main" id="{700E1FB3-72DB-9413-2DFB-060BD197C547}"/>
                </a:ext>
              </a:extLst>
            </p:cNvPr>
            <p:cNvGrpSpPr/>
            <p:nvPr/>
          </p:nvGrpSpPr>
          <p:grpSpPr>
            <a:xfrm>
              <a:off x="7330553" y="3336250"/>
              <a:ext cx="726980" cy="720000"/>
              <a:chOff x="9768840" y="2275840"/>
              <a:chExt cx="726980" cy="720000"/>
            </a:xfrm>
          </p:grpSpPr>
          <p:sp>
            <p:nvSpPr>
              <p:cNvPr id="13" name="Oval 12">
                <a:extLst>
                  <a:ext uri="{FF2B5EF4-FFF2-40B4-BE49-F238E27FC236}">
                    <a16:creationId xmlns:a16="http://schemas.microsoft.com/office/drawing/2014/main" id="{85D3B008-EC21-F3F4-A54B-F6F728878AC7}"/>
                  </a:ext>
                </a:extLst>
              </p:cNvPr>
              <p:cNvSpPr/>
              <p:nvPr/>
            </p:nvSpPr>
            <p:spPr>
              <a:xfrm>
                <a:off x="9768840" y="2275840"/>
                <a:ext cx="720000" cy="720000"/>
              </a:xfrm>
              <a:prstGeom prst="ellipse">
                <a:avLst/>
              </a:prstGeom>
              <a:noFill/>
              <a:ln>
                <a:solidFill>
                  <a:schemeClr val="bg1"/>
                </a:solidFill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IN"/>
              </a:p>
            </p:txBody>
          </p:sp>
          <p:cxnSp>
            <p:nvCxnSpPr>
              <p:cNvPr id="14" name="Straight Arrow Connector 13">
                <a:extLst>
                  <a:ext uri="{FF2B5EF4-FFF2-40B4-BE49-F238E27FC236}">
                    <a16:creationId xmlns:a16="http://schemas.microsoft.com/office/drawing/2014/main" id="{B676DE72-5E85-E47F-9F7D-9DAE80FC76FD}"/>
                  </a:ext>
                </a:extLst>
              </p:cNvPr>
              <p:cNvCxnSpPr>
                <a:cxnSpLocks/>
              </p:cNvCxnSpPr>
              <p:nvPr/>
            </p:nvCxnSpPr>
            <p:spPr>
              <a:xfrm rot="7200000">
                <a:off x="9860407" y="2786655"/>
                <a:ext cx="360000" cy="6762"/>
              </a:xfrm>
              <a:prstGeom prst="straightConnector1">
                <a:avLst/>
              </a:prstGeom>
              <a:ln w="38100" cap="rnd">
                <a:solidFill>
                  <a:srgbClr val="FFFF00"/>
                </a:solidFill>
                <a:tailEnd type="triangle"/>
              </a:ln>
            </p:spPr>
            <p:style>
              <a:lnRef idx="2">
                <a:schemeClr val="accent3"/>
              </a:lnRef>
              <a:fillRef idx="0">
                <a:schemeClr val="accent3"/>
              </a:fillRef>
              <a:effectRef idx="1">
                <a:schemeClr val="accent3"/>
              </a:effectRef>
              <a:fontRef idx="minor">
                <a:schemeClr val="tx1"/>
              </a:fontRef>
            </p:style>
          </p:cxnSp>
          <p:cxnSp>
            <p:nvCxnSpPr>
              <p:cNvPr id="15" name="Straight Arrow Connector 14">
                <a:extLst>
                  <a:ext uri="{FF2B5EF4-FFF2-40B4-BE49-F238E27FC236}">
                    <a16:creationId xmlns:a16="http://schemas.microsoft.com/office/drawing/2014/main" id="{14288391-513F-2168-8805-570010BADCFE}"/>
                  </a:ext>
                </a:extLst>
              </p:cNvPr>
              <p:cNvCxnSpPr>
                <a:cxnSpLocks/>
              </p:cNvCxnSpPr>
              <p:nvPr/>
            </p:nvCxnSpPr>
            <p:spPr>
              <a:xfrm rot="14400000">
                <a:off x="9861767" y="2473195"/>
                <a:ext cx="360000" cy="6762"/>
              </a:xfrm>
              <a:prstGeom prst="straightConnector1">
                <a:avLst/>
              </a:prstGeom>
              <a:ln w="38100" cap="rnd">
                <a:solidFill>
                  <a:srgbClr val="0070C0"/>
                </a:solidFill>
                <a:tailEnd type="triangle"/>
              </a:ln>
            </p:spPr>
            <p:style>
              <a:lnRef idx="2">
                <a:schemeClr val="accent3"/>
              </a:lnRef>
              <a:fillRef idx="0">
                <a:schemeClr val="accent3"/>
              </a:fillRef>
              <a:effectRef idx="1">
                <a:schemeClr val="accent3"/>
              </a:effectRef>
              <a:fontRef idx="minor">
                <a:schemeClr val="tx1"/>
              </a:fontRef>
            </p:style>
          </p:cxnSp>
          <p:cxnSp>
            <p:nvCxnSpPr>
              <p:cNvPr id="16" name="Straight Arrow Connector 15">
                <a:extLst>
                  <a:ext uri="{FF2B5EF4-FFF2-40B4-BE49-F238E27FC236}">
                    <a16:creationId xmlns:a16="http://schemas.microsoft.com/office/drawing/2014/main" id="{D998454C-ABDA-8006-0D61-E0667BFD1694}"/>
                  </a:ext>
                </a:extLst>
              </p:cNvPr>
              <p:cNvCxnSpPr/>
              <p:nvPr/>
            </p:nvCxnSpPr>
            <p:spPr>
              <a:xfrm>
                <a:off x="10135820" y="2629924"/>
                <a:ext cx="360000" cy="6762"/>
              </a:xfrm>
              <a:prstGeom prst="straightConnector1">
                <a:avLst/>
              </a:prstGeom>
              <a:ln w="38100" cap="rnd">
                <a:solidFill>
                  <a:srgbClr val="FF0000"/>
                </a:solidFill>
                <a:tailEnd type="triangle"/>
              </a:ln>
            </p:spPr>
            <p:style>
              <a:lnRef idx="2">
                <a:schemeClr val="accent3"/>
              </a:lnRef>
              <a:fillRef idx="0">
                <a:schemeClr val="accent3"/>
              </a:fillRef>
              <a:effectRef idx="1">
                <a:schemeClr val="accent3"/>
              </a:effectRef>
              <a:fontRef idx="minor">
                <a:schemeClr val="tx1"/>
              </a:fontRef>
            </p:style>
          </p:cxnSp>
        </p:grpSp>
      </p:grpSp>
      <p:sp>
        <p:nvSpPr>
          <p:cNvPr id="17" name="Rectangle 16">
            <a:extLst>
              <a:ext uri="{FF2B5EF4-FFF2-40B4-BE49-F238E27FC236}">
                <a16:creationId xmlns:a16="http://schemas.microsoft.com/office/drawing/2014/main" id="{7399CE65-6650-317D-B2C5-24ABC1530AD6}"/>
              </a:ext>
            </a:extLst>
          </p:cNvPr>
          <p:cNvSpPr/>
          <p:nvPr/>
        </p:nvSpPr>
        <p:spPr>
          <a:xfrm>
            <a:off x="11033567" y="-86686"/>
            <a:ext cx="513657" cy="405484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2000" b="0" cap="none" spc="0" dirty="0">
                <a:ln w="0"/>
                <a:solidFill>
                  <a:srgbClr val="92D050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120</a:t>
            </a:r>
          </a:p>
        </p:txBody>
      </p:sp>
      <p:sp>
        <p:nvSpPr>
          <p:cNvPr id="28" name="Rectangle 27">
            <a:extLst>
              <a:ext uri="{FF2B5EF4-FFF2-40B4-BE49-F238E27FC236}">
                <a16:creationId xmlns:a16="http://schemas.microsoft.com/office/drawing/2014/main" id="{47C00E65-8338-66BF-8768-BA805973AA64}"/>
              </a:ext>
            </a:extLst>
          </p:cNvPr>
          <p:cNvSpPr/>
          <p:nvPr/>
        </p:nvSpPr>
        <p:spPr>
          <a:xfrm>
            <a:off x="11077769" y="566219"/>
            <a:ext cx="513657" cy="405484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2000" b="0" cap="none" spc="0" dirty="0">
                <a:ln w="0"/>
                <a:solidFill>
                  <a:srgbClr val="92D050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240</a:t>
            </a:r>
          </a:p>
        </p:txBody>
      </p:sp>
    </p:spTree>
    <p:extLst>
      <p:ext uri="{BB962C8B-B14F-4D97-AF65-F5344CB8AC3E}">
        <p14:creationId xmlns:p14="http://schemas.microsoft.com/office/powerpoint/2010/main" val="395346983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0">
        <p:cut/>
      </p:transition>
    </mc:Choice>
    <mc:Fallback xmlns="">
      <p:transition>
        <p:cut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8" presetClass="emph" presetSubtype="0" repeatCount="indefinite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Rot by="-21600000">
                                      <p:cBhvr>
                                        <p:cTn id="6" dur="20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5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55" name="Picture 4" descr="APTRANSCO ⚡️⚡️ - Electricity Transmission Company - APTRANSCO | LinkedIn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7541" y="17768"/>
            <a:ext cx="1057360" cy="97547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3744251" y="115893"/>
            <a:ext cx="4703499" cy="375519"/>
          </a:xfrm>
        </p:spPr>
        <p:txBody>
          <a:bodyPr anchor="ctr">
            <a:normAutofit fontScale="90000"/>
          </a:bodyPr>
          <a:lstStyle/>
          <a:p>
            <a:pPr algn="ctr"/>
            <a:r>
              <a:rPr lang="en-IN" sz="2400" i="1" u="sng" dirty="0"/>
              <a:t>Local Breaker Backup protection</a:t>
            </a:r>
            <a:br>
              <a:rPr lang="en-IN" sz="2400" i="1" u="sng" dirty="0"/>
            </a:br>
            <a:endParaRPr lang="en-IN" sz="2400" dirty="0"/>
          </a:p>
        </p:txBody>
      </p:sp>
      <p:sp>
        <p:nvSpPr>
          <p:cNvPr id="99" name="Title 2"/>
          <p:cNvSpPr txBox="1">
            <a:spLocks/>
          </p:cNvSpPr>
          <p:nvPr/>
        </p:nvSpPr>
        <p:spPr>
          <a:xfrm>
            <a:off x="8003584" y="2036645"/>
            <a:ext cx="1849544" cy="398182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 algn="l" defTabSz="914400" rtl="0" eaLnBrk="1" latinLnBrk="0" hangingPunct="1">
              <a:lnSpc>
                <a:spcPct val="85000"/>
              </a:lnSpc>
              <a:spcBef>
                <a:spcPct val="0"/>
              </a:spcBef>
              <a:buNone/>
              <a:defRPr sz="7200" kern="1200" spc="-50" baseline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IN" sz="1200" i="1" dirty="0">
                <a:solidFill>
                  <a:srgbClr val="FFC000"/>
                </a:solidFill>
              </a:rPr>
              <a:t>LBB Back Trip to Bus 1</a:t>
            </a:r>
            <a:endParaRPr lang="en-IN" sz="1200" i="1" dirty="0">
              <a:solidFill>
                <a:srgbClr val="FF0000"/>
              </a:solidFill>
            </a:endParaRPr>
          </a:p>
        </p:txBody>
      </p:sp>
      <p:sp>
        <p:nvSpPr>
          <p:cNvPr id="139" name="Title 2"/>
          <p:cNvSpPr txBox="1">
            <a:spLocks/>
          </p:cNvSpPr>
          <p:nvPr/>
        </p:nvSpPr>
        <p:spPr>
          <a:xfrm>
            <a:off x="2239005" y="973162"/>
            <a:ext cx="1407584" cy="471529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 algn="l" defTabSz="914400" rtl="0" eaLnBrk="1" latinLnBrk="0" hangingPunct="1">
              <a:lnSpc>
                <a:spcPct val="85000"/>
              </a:lnSpc>
              <a:spcBef>
                <a:spcPct val="0"/>
              </a:spcBef>
              <a:buNone/>
              <a:defRPr sz="7200" kern="1200" spc="-50" baseline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IN" sz="1200" i="1" dirty="0">
                <a:solidFill>
                  <a:srgbClr val="FFC000"/>
                </a:solidFill>
              </a:rPr>
              <a:t>F1 LBB Back Trip</a:t>
            </a:r>
            <a:endParaRPr lang="en-IN" sz="1200" i="1" dirty="0">
              <a:solidFill>
                <a:srgbClr val="FF0000"/>
              </a:solidFill>
            </a:endParaRPr>
          </a:p>
        </p:txBody>
      </p:sp>
      <p:sp>
        <p:nvSpPr>
          <p:cNvPr id="153" name="Rectangle 152"/>
          <p:cNvSpPr/>
          <p:nvPr/>
        </p:nvSpPr>
        <p:spPr>
          <a:xfrm>
            <a:off x="5664361" y="755376"/>
            <a:ext cx="635998" cy="556420"/>
          </a:xfrm>
          <a:prstGeom prst="rect">
            <a:avLst/>
          </a:prstGeom>
          <a:noFill/>
          <a:ln>
            <a:solidFill>
              <a:srgbClr val="FFFF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IN" sz="1200"/>
          </a:p>
        </p:txBody>
      </p:sp>
      <p:sp>
        <p:nvSpPr>
          <p:cNvPr id="154" name="Title 2"/>
          <p:cNvSpPr txBox="1">
            <a:spLocks/>
          </p:cNvSpPr>
          <p:nvPr/>
        </p:nvSpPr>
        <p:spPr>
          <a:xfrm>
            <a:off x="5771493" y="799882"/>
            <a:ext cx="422340" cy="439890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 algn="l" defTabSz="914400" rtl="0" eaLnBrk="1" latinLnBrk="0" hangingPunct="1">
              <a:lnSpc>
                <a:spcPct val="85000"/>
              </a:lnSpc>
              <a:spcBef>
                <a:spcPct val="0"/>
              </a:spcBef>
              <a:buNone/>
              <a:defRPr sz="7200" kern="1200" spc="-50" baseline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IN" sz="2000" i="1" dirty="0">
                <a:solidFill>
                  <a:srgbClr val="FFC000"/>
                </a:solidFill>
              </a:rPr>
              <a:t>&amp;</a:t>
            </a:r>
          </a:p>
        </p:txBody>
      </p:sp>
      <p:cxnSp>
        <p:nvCxnSpPr>
          <p:cNvPr id="156" name="Straight Connector 155"/>
          <p:cNvCxnSpPr>
            <a:cxnSpLocks/>
          </p:cNvCxnSpPr>
          <p:nvPr/>
        </p:nvCxnSpPr>
        <p:spPr>
          <a:xfrm flipV="1">
            <a:off x="6302822" y="1023684"/>
            <a:ext cx="540327" cy="6254"/>
          </a:xfrm>
          <a:prstGeom prst="line">
            <a:avLst/>
          </a:prstGeom>
          <a:ln w="38100">
            <a:solidFill>
              <a:srgbClr val="00B0F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58" name="Straight Connector 157"/>
          <p:cNvCxnSpPr>
            <a:cxnSpLocks/>
            <a:endCxn id="3" idx="3"/>
          </p:cNvCxnSpPr>
          <p:nvPr/>
        </p:nvCxnSpPr>
        <p:spPr>
          <a:xfrm flipH="1" flipV="1">
            <a:off x="3744837" y="815387"/>
            <a:ext cx="1919523" cy="3966"/>
          </a:xfrm>
          <a:prstGeom prst="line">
            <a:avLst/>
          </a:prstGeom>
          <a:ln w="38100">
            <a:solidFill>
              <a:srgbClr val="00B0F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59" name="Straight Connector 158"/>
          <p:cNvCxnSpPr>
            <a:cxnSpLocks/>
          </p:cNvCxnSpPr>
          <p:nvPr/>
        </p:nvCxnSpPr>
        <p:spPr>
          <a:xfrm flipH="1">
            <a:off x="5214891" y="1242859"/>
            <a:ext cx="457703" cy="0"/>
          </a:xfrm>
          <a:prstGeom prst="line">
            <a:avLst/>
          </a:prstGeom>
          <a:ln w="38100">
            <a:solidFill>
              <a:srgbClr val="00B0F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Title 2">
            <a:extLst>
              <a:ext uri="{FF2B5EF4-FFF2-40B4-BE49-F238E27FC236}">
                <a16:creationId xmlns:a16="http://schemas.microsoft.com/office/drawing/2014/main" id="{8D3CEB55-2819-BC56-D008-F742060901F7}"/>
              </a:ext>
            </a:extLst>
          </p:cNvPr>
          <p:cNvSpPr txBox="1">
            <a:spLocks/>
          </p:cNvSpPr>
          <p:nvPr/>
        </p:nvSpPr>
        <p:spPr>
          <a:xfrm>
            <a:off x="2335925" y="610393"/>
            <a:ext cx="1408912" cy="409987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 algn="l" defTabSz="914400" rtl="0" eaLnBrk="1" latinLnBrk="0" hangingPunct="1">
              <a:lnSpc>
                <a:spcPct val="85000"/>
              </a:lnSpc>
              <a:spcBef>
                <a:spcPct val="0"/>
              </a:spcBef>
              <a:buNone/>
              <a:defRPr sz="7200" kern="1200" spc="-50" baseline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IN" sz="1200" i="1" dirty="0">
                <a:solidFill>
                  <a:srgbClr val="FFC000"/>
                </a:solidFill>
              </a:rPr>
              <a:t>F1 Bus 1 Selected</a:t>
            </a:r>
            <a:endParaRPr lang="en-IN" sz="1200" i="1" dirty="0">
              <a:solidFill>
                <a:srgbClr val="FF0000"/>
              </a:solidFill>
            </a:endParaRPr>
          </a:p>
        </p:txBody>
      </p:sp>
      <p:sp>
        <p:nvSpPr>
          <p:cNvPr id="9" name="Title 2">
            <a:extLst>
              <a:ext uri="{FF2B5EF4-FFF2-40B4-BE49-F238E27FC236}">
                <a16:creationId xmlns:a16="http://schemas.microsoft.com/office/drawing/2014/main" id="{A158FED2-F5E0-24F7-F248-363FC4E05C7B}"/>
              </a:ext>
            </a:extLst>
          </p:cNvPr>
          <p:cNvSpPr txBox="1">
            <a:spLocks/>
          </p:cNvSpPr>
          <p:nvPr/>
        </p:nvSpPr>
        <p:spPr>
          <a:xfrm>
            <a:off x="2238346" y="1788196"/>
            <a:ext cx="1407584" cy="471529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 algn="l" defTabSz="914400" rtl="0" eaLnBrk="1" latinLnBrk="0" hangingPunct="1">
              <a:lnSpc>
                <a:spcPct val="85000"/>
              </a:lnSpc>
              <a:spcBef>
                <a:spcPct val="0"/>
              </a:spcBef>
              <a:buNone/>
              <a:defRPr sz="7200" kern="1200" spc="-50" baseline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IN" sz="1200" i="1" dirty="0">
                <a:solidFill>
                  <a:srgbClr val="FFC000"/>
                </a:solidFill>
              </a:rPr>
              <a:t>F2 LBB Back Trip</a:t>
            </a:r>
            <a:endParaRPr lang="en-IN" sz="1200" i="1" dirty="0">
              <a:solidFill>
                <a:srgbClr val="FF0000"/>
              </a:solidFill>
            </a:endParaRPr>
          </a:p>
        </p:txBody>
      </p:sp>
      <p:sp>
        <p:nvSpPr>
          <p:cNvPr id="16" name="Title 2">
            <a:extLst>
              <a:ext uri="{FF2B5EF4-FFF2-40B4-BE49-F238E27FC236}">
                <a16:creationId xmlns:a16="http://schemas.microsoft.com/office/drawing/2014/main" id="{0F7051B7-1257-FEB9-2816-C74BB8DA0761}"/>
              </a:ext>
            </a:extLst>
          </p:cNvPr>
          <p:cNvSpPr txBox="1">
            <a:spLocks/>
          </p:cNvSpPr>
          <p:nvPr/>
        </p:nvSpPr>
        <p:spPr>
          <a:xfrm>
            <a:off x="2335266" y="1397439"/>
            <a:ext cx="1408912" cy="409987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 algn="l" defTabSz="914400" rtl="0" eaLnBrk="1" latinLnBrk="0" hangingPunct="1">
              <a:lnSpc>
                <a:spcPct val="85000"/>
              </a:lnSpc>
              <a:spcBef>
                <a:spcPct val="0"/>
              </a:spcBef>
              <a:buNone/>
              <a:defRPr sz="7200" kern="1200" spc="-50" baseline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IN" sz="1200" i="1" dirty="0">
                <a:solidFill>
                  <a:srgbClr val="FFC000"/>
                </a:solidFill>
              </a:rPr>
              <a:t>F2 Bus 1 Selected</a:t>
            </a:r>
            <a:endParaRPr lang="en-IN" sz="1200" i="1" dirty="0">
              <a:solidFill>
                <a:srgbClr val="FF0000"/>
              </a:solidFill>
            </a:endParaRPr>
          </a:p>
        </p:txBody>
      </p:sp>
      <p:sp>
        <p:nvSpPr>
          <p:cNvPr id="17" name="Title 2">
            <a:extLst>
              <a:ext uri="{FF2B5EF4-FFF2-40B4-BE49-F238E27FC236}">
                <a16:creationId xmlns:a16="http://schemas.microsoft.com/office/drawing/2014/main" id="{F3A6C1F0-8B23-A8C7-F8CF-AFF901D45407}"/>
              </a:ext>
            </a:extLst>
          </p:cNvPr>
          <p:cNvSpPr txBox="1">
            <a:spLocks/>
          </p:cNvSpPr>
          <p:nvPr/>
        </p:nvSpPr>
        <p:spPr>
          <a:xfrm>
            <a:off x="2237687" y="2488358"/>
            <a:ext cx="1407584" cy="471529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 algn="l" defTabSz="914400" rtl="0" eaLnBrk="1" latinLnBrk="0" hangingPunct="1">
              <a:lnSpc>
                <a:spcPct val="85000"/>
              </a:lnSpc>
              <a:spcBef>
                <a:spcPct val="0"/>
              </a:spcBef>
              <a:buNone/>
              <a:defRPr sz="7200" kern="1200" spc="-50" baseline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IN" sz="1200" i="1" dirty="0">
                <a:solidFill>
                  <a:srgbClr val="FFC000"/>
                </a:solidFill>
              </a:rPr>
              <a:t>F3 LBB Back Trip</a:t>
            </a:r>
            <a:endParaRPr lang="en-IN" sz="1200" i="1" dirty="0">
              <a:solidFill>
                <a:srgbClr val="FF0000"/>
              </a:solidFill>
            </a:endParaRPr>
          </a:p>
        </p:txBody>
      </p:sp>
      <p:sp>
        <p:nvSpPr>
          <p:cNvPr id="23" name="Title 2">
            <a:extLst>
              <a:ext uri="{FF2B5EF4-FFF2-40B4-BE49-F238E27FC236}">
                <a16:creationId xmlns:a16="http://schemas.microsoft.com/office/drawing/2014/main" id="{FBF0458D-B115-212C-DD77-3A966D3A5ED2}"/>
              </a:ext>
            </a:extLst>
          </p:cNvPr>
          <p:cNvSpPr txBox="1">
            <a:spLocks/>
          </p:cNvSpPr>
          <p:nvPr/>
        </p:nvSpPr>
        <p:spPr>
          <a:xfrm>
            <a:off x="2334607" y="2125591"/>
            <a:ext cx="1408912" cy="409987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 algn="l" defTabSz="914400" rtl="0" eaLnBrk="1" latinLnBrk="0" hangingPunct="1">
              <a:lnSpc>
                <a:spcPct val="85000"/>
              </a:lnSpc>
              <a:spcBef>
                <a:spcPct val="0"/>
              </a:spcBef>
              <a:buNone/>
              <a:defRPr sz="7200" kern="1200" spc="-50" baseline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IN" sz="1200" i="1" dirty="0">
                <a:solidFill>
                  <a:srgbClr val="FFC000"/>
                </a:solidFill>
              </a:rPr>
              <a:t>F3 Bus 1 Selected</a:t>
            </a:r>
            <a:endParaRPr lang="en-IN" sz="1200" i="1" dirty="0">
              <a:solidFill>
                <a:srgbClr val="FF0000"/>
              </a:solidFill>
            </a:endParaRPr>
          </a:p>
        </p:txBody>
      </p:sp>
      <p:sp>
        <p:nvSpPr>
          <p:cNvPr id="24" name="Title 2">
            <a:extLst>
              <a:ext uri="{FF2B5EF4-FFF2-40B4-BE49-F238E27FC236}">
                <a16:creationId xmlns:a16="http://schemas.microsoft.com/office/drawing/2014/main" id="{358600E7-1532-E843-0CB3-2EB86C6CCB94}"/>
              </a:ext>
            </a:extLst>
          </p:cNvPr>
          <p:cNvSpPr txBox="1">
            <a:spLocks/>
          </p:cNvSpPr>
          <p:nvPr/>
        </p:nvSpPr>
        <p:spPr>
          <a:xfrm>
            <a:off x="2234666" y="3151584"/>
            <a:ext cx="1407584" cy="471529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 algn="l" defTabSz="914400" rtl="0" eaLnBrk="1" latinLnBrk="0" hangingPunct="1">
              <a:lnSpc>
                <a:spcPct val="85000"/>
              </a:lnSpc>
              <a:spcBef>
                <a:spcPct val="0"/>
              </a:spcBef>
              <a:buNone/>
              <a:defRPr sz="7200" kern="1200" spc="-50" baseline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IN" sz="1200" i="1" dirty="0">
                <a:solidFill>
                  <a:srgbClr val="FFC000"/>
                </a:solidFill>
              </a:rPr>
              <a:t>F4 LBB Back Trip</a:t>
            </a:r>
            <a:endParaRPr lang="en-IN" sz="1200" i="1" dirty="0">
              <a:solidFill>
                <a:srgbClr val="FF0000"/>
              </a:solidFill>
            </a:endParaRPr>
          </a:p>
        </p:txBody>
      </p:sp>
      <p:sp>
        <p:nvSpPr>
          <p:cNvPr id="30" name="Title 2">
            <a:extLst>
              <a:ext uri="{FF2B5EF4-FFF2-40B4-BE49-F238E27FC236}">
                <a16:creationId xmlns:a16="http://schemas.microsoft.com/office/drawing/2014/main" id="{2481B446-F876-7270-7542-30666FBE992D}"/>
              </a:ext>
            </a:extLst>
          </p:cNvPr>
          <p:cNvSpPr txBox="1">
            <a:spLocks/>
          </p:cNvSpPr>
          <p:nvPr/>
        </p:nvSpPr>
        <p:spPr>
          <a:xfrm>
            <a:off x="2331586" y="2807477"/>
            <a:ext cx="1408912" cy="409987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 algn="l" defTabSz="914400" rtl="0" eaLnBrk="1" latinLnBrk="0" hangingPunct="1">
              <a:lnSpc>
                <a:spcPct val="85000"/>
              </a:lnSpc>
              <a:spcBef>
                <a:spcPct val="0"/>
              </a:spcBef>
              <a:buNone/>
              <a:defRPr sz="7200" kern="1200" spc="-50" baseline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IN" sz="1200" i="1" dirty="0">
                <a:solidFill>
                  <a:srgbClr val="FFC000"/>
                </a:solidFill>
              </a:rPr>
              <a:t>F4 Bus 1 Selected</a:t>
            </a:r>
            <a:endParaRPr lang="en-IN" sz="1200" i="1" dirty="0">
              <a:solidFill>
                <a:srgbClr val="FF0000"/>
              </a:solidFill>
            </a:endParaRPr>
          </a:p>
        </p:txBody>
      </p:sp>
      <p:sp>
        <p:nvSpPr>
          <p:cNvPr id="31" name="Rectangle 30">
            <a:extLst>
              <a:ext uri="{FF2B5EF4-FFF2-40B4-BE49-F238E27FC236}">
                <a16:creationId xmlns:a16="http://schemas.microsoft.com/office/drawing/2014/main" id="{9BE0CCE2-4C0F-7841-F206-F9805F162D57}"/>
              </a:ext>
            </a:extLst>
          </p:cNvPr>
          <p:cNvSpPr/>
          <p:nvPr/>
        </p:nvSpPr>
        <p:spPr>
          <a:xfrm>
            <a:off x="6841274" y="789588"/>
            <a:ext cx="637803" cy="2693134"/>
          </a:xfrm>
          <a:prstGeom prst="rect">
            <a:avLst/>
          </a:prstGeom>
          <a:noFill/>
          <a:ln>
            <a:solidFill>
              <a:srgbClr val="FFFF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IN" sz="1200"/>
          </a:p>
        </p:txBody>
      </p:sp>
      <p:sp>
        <p:nvSpPr>
          <p:cNvPr id="32" name="Title 2">
            <a:extLst>
              <a:ext uri="{FF2B5EF4-FFF2-40B4-BE49-F238E27FC236}">
                <a16:creationId xmlns:a16="http://schemas.microsoft.com/office/drawing/2014/main" id="{A5B7A711-6A9F-8A46-398E-BE5A2C2B5034}"/>
              </a:ext>
            </a:extLst>
          </p:cNvPr>
          <p:cNvSpPr txBox="1">
            <a:spLocks/>
          </p:cNvSpPr>
          <p:nvPr/>
        </p:nvSpPr>
        <p:spPr>
          <a:xfrm>
            <a:off x="6901751" y="1970290"/>
            <a:ext cx="530671" cy="469755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 algn="l" defTabSz="914400" rtl="0" eaLnBrk="1" latinLnBrk="0" hangingPunct="1">
              <a:lnSpc>
                <a:spcPct val="85000"/>
              </a:lnSpc>
              <a:spcBef>
                <a:spcPct val="0"/>
              </a:spcBef>
              <a:buNone/>
              <a:defRPr sz="7200" kern="1200" spc="-50" baseline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IN" sz="1200" i="1" dirty="0">
                <a:solidFill>
                  <a:srgbClr val="FFC000"/>
                </a:solidFill>
              </a:rPr>
              <a:t>OR</a:t>
            </a:r>
          </a:p>
        </p:txBody>
      </p:sp>
      <p:cxnSp>
        <p:nvCxnSpPr>
          <p:cNvPr id="33" name="Straight Connector 32">
            <a:extLst>
              <a:ext uri="{FF2B5EF4-FFF2-40B4-BE49-F238E27FC236}">
                <a16:creationId xmlns:a16="http://schemas.microsoft.com/office/drawing/2014/main" id="{76678E23-B7E7-A20F-2C98-220DE272FB77}"/>
              </a:ext>
            </a:extLst>
          </p:cNvPr>
          <p:cNvCxnSpPr>
            <a:cxnSpLocks/>
          </p:cNvCxnSpPr>
          <p:nvPr/>
        </p:nvCxnSpPr>
        <p:spPr>
          <a:xfrm flipV="1">
            <a:off x="7475638" y="2228226"/>
            <a:ext cx="540327" cy="6254"/>
          </a:xfrm>
          <a:prstGeom prst="line">
            <a:avLst/>
          </a:prstGeom>
          <a:ln w="38100">
            <a:solidFill>
              <a:srgbClr val="00B0F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" name="Straight Connector 3">
            <a:extLst>
              <a:ext uri="{FF2B5EF4-FFF2-40B4-BE49-F238E27FC236}">
                <a16:creationId xmlns:a16="http://schemas.microsoft.com/office/drawing/2014/main" id="{1C68A014-D7E1-07E6-0C9C-5696FF23AAB9}"/>
              </a:ext>
            </a:extLst>
          </p:cNvPr>
          <p:cNvCxnSpPr/>
          <p:nvPr/>
        </p:nvCxnSpPr>
        <p:spPr>
          <a:xfrm>
            <a:off x="4603990" y="1227236"/>
            <a:ext cx="619709" cy="9592"/>
          </a:xfrm>
          <a:prstGeom prst="line">
            <a:avLst/>
          </a:prstGeom>
          <a:ln w="38100">
            <a:solidFill>
              <a:srgbClr val="00B0F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" name="Straight Connector 4">
            <a:extLst>
              <a:ext uri="{FF2B5EF4-FFF2-40B4-BE49-F238E27FC236}">
                <a16:creationId xmlns:a16="http://schemas.microsoft.com/office/drawing/2014/main" id="{395F05EF-4D10-7872-FC27-EBAB178EE329}"/>
              </a:ext>
            </a:extLst>
          </p:cNvPr>
          <p:cNvCxnSpPr>
            <a:cxnSpLocks/>
          </p:cNvCxnSpPr>
          <p:nvPr/>
        </p:nvCxnSpPr>
        <p:spPr>
          <a:xfrm>
            <a:off x="3775516" y="1214651"/>
            <a:ext cx="434289" cy="0"/>
          </a:xfrm>
          <a:prstGeom prst="line">
            <a:avLst/>
          </a:prstGeom>
          <a:ln w="38100">
            <a:solidFill>
              <a:srgbClr val="00B0F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6" name="Title 2">
            <a:extLst>
              <a:ext uri="{FF2B5EF4-FFF2-40B4-BE49-F238E27FC236}">
                <a16:creationId xmlns:a16="http://schemas.microsoft.com/office/drawing/2014/main" id="{AFE20D8A-CA74-2FE0-7206-82634147E95A}"/>
              </a:ext>
            </a:extLst>
          </p:cNvPr>
          <p:cNvSpPr txBox="1">
            <a:spLocks/>
          </p:cNvSpPr>
          <p:nvPr/>
        </p:nvSpPr>
        <p:spPr>
          <a:xfrm>
            <a:off x="3841757" y="881534"/>
            <a:ext cx="1136393" cy="258111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 algn="l" defTabSz="914400" rtl="0" eaLnBrk="1" latinLnBrk="0" hangingPunct="1">
              <a:lnSpc>
                <a:spcPct val="85000"/>
              </a:lnSpc>
              <a:spcBef>
                <a:spcPct val="0"/>
              </a:spcBef>
              <a:buNone/>
              <a:defRPr sz="7200" kern="1200" spc="-50" baseline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IN" sz="1800" i="1" dirty="0">
                <a:solidFill>
                  <a:schemeClr val="accent3">
                    <a:lumMod val="20000"/>
                    <a:lumOff val="80000"/>
                  </a:schemeClr>
                </a:solidFill>
              </a:rPr>
              <a:t>200 </a:t>
            </a:r>
            <a:r>
              <a:rPr lang="en-IN" sz="1800" i="1" dirty="0" err="1">
                <a:solidFill>
                  <a:schemeClr val="accent3">
                    <a:lumMod val="20000"/>
                    <a:lumOff val="80000"/>
                  </a:schemeClr>
                </a:solidFill>
              </a:rPr>
              <a:t>mSec</a:t>
            </a:r>
            <a:endParaRPr lang="en-IN" sz="1800" i="1" dirty="0">
              <a:solidFill>
                <a:schemeClr val="accent3">
                  <a:lumMod val="20000"/>
                  <a:lumOff val="80000"/>
                </a:schemeClr>
              </a:solidFill>
            </a:endParaRPr>
          </a:p>
        </p:txBody>
      </p:sp>
      <p:cxnSp>
        <p:nvCxnSpPr>
          <p:cNvPr id="7" name="Straight Connector 6">
            <a:extLst>
              <a:ext uri="{FF2B5EF4-FFF2-40B4-BE49-F238E27FC236}">
                <a16:creationId xmlns:a16="http://schemas.microsoft.com/office/drawing/2014/main" id="{C412682F-563C-56D4-2D50-4C2A0E49A845}"/>
              </a:ext>
            </a:extLst>
          </p:cNvPr>
          <p:cNvCxnSpPr/>
          <p:nvPr/>
        </p:nvCxnSpPr>
        <p:spPr>
          <a:xfrm flipH="1" flipV="1">
            <a:off x="4196067" y="1119001"/>
            <a:ext cx="484978" cy="1558"/>
          </a:xfrm>
          <a:prstGeom prst="line">
            <a:avLst/>
          </a:prstGeom>
          <a:noFill/>
          <a:ln w="38100">
            <a:solidFill>
              <a:srgbClr val="FF0000"/>
            </a:solidFill>
          </a:ln>
          <a:effectLst>
            <a:glow rad="139700">
              <a:schemeClr val="accent4">
                <a:satMod val="175000"/>
                <a:alpha val="40000"/>
              </a:schemeClr>
            </a:glow>
          </a:effectLst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4" name="Rectangle 33">
            <a:extLst>
              <a:ext uri="{FF2B5EF4-FFF2-40B4-BE49-F238E27FC236}">
                <a16:creationId xmlns:a16="http://schemas.microsoft.com/office/drawing/2014/main" id="{638D33BD-B899-A133-F74C-EA21D4AB92A8}"/>
              </a:ext>
            </a:extLst>
          </p:cNvPr>
          <p:cNvSpPr/>
          <p:nvPr/>
        </p:nvSpPr>
        <p:spPr>
          <a:xfrm>
            <a:off x="5661898" y="1541972"/>
            <a:ext cx="635998" cy="556420"/>
          </a:xfrm>
          <a:prstGeom prst="rect">
            <a:avLst/>
          </a:prstGeom>
          <a:noFill/>
          <a:ln>
            <a:solidFill>
              <a:srgbClr val="FFFF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IN" sz="1200"/>
          </a:p>
        </p:txBody>
      </p:sp>
      <p:sp>
        <p:nvSpPr>
          <p:cNvPr id="35" name="Title 2">
            <a:extLst>
              <a:ext uri="{FF2B5EF4-FFF2-40B4-BE49-F238E27FC236}">
                <a16:creationId xmlns:a16="http://schemas.microsoft.com/office/drawing/2014/main" id="{097FB1AE-0B14-5602-B204-BB1C27B46DB4}"/>
              </a:ext>
            </a:extLst>
          </p:cNvPr>
          <p:cNvSpPr txBox="1">
            <a:spLocks/>
          </p:cNvSpPr>
          <p:nvPr/>
        </p:nvSpPr>
        <p:spPr>
          <a:xfrm>
            <a:off x="5769030" y="1586478"/>
            <a:ext cx="422340" cy="439890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 algn="l" defTabSz="914400" rtl="0" eaLnBrk="1" latinLnBrk="0" hangingPunct="1">
              <a:lnSpc>
                <a:spcPct val="85000"/>
              </a:lnSpc>
              <a:spcBef>
                <a:spcPct val="0"/>
              </a:spcBef>
              <a:buNone/>
              <a:defRPr sz="7200" kern="1200" spc="-50" baseline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IN" sz="2000" i="1" dirty="0">
                <a:solidFill>
                  <a:srgbClr val="FFC000"/>
                </a:solidFill>
              </a:rPr>
              <a:t>&amp;</a:t>
            </a:r>
          </a:p>
        </p:txBody>
      </p:sp>
      <p:cxnSp>
        <p:nvCxnSpPr>
          <p:cNvPr id="36" name="Straight Connector 35">
            <a:extLst>
              <a:ext uri="{FF2B5EF4-FFF2-40B4-BE49-F238E27FC236}">
                <a16:creationId xmlns:a16="http://schemas.microsoft.com/office/drawing/2014/main" id="{6C42DCFA-C48A-B24F-9D34-360230A066A3}"/>
              </a:ext>
            </a:extLst>
          </p:cNvPr>
          <p:cNvCxnSpPr>
            <a:cxnSpLocks/>
          </p:cNvCxnSpPr>
          <p:nvPr/>
        </p:nvCxnSpPr>
        <p:spPr>
          <a:xfrm flipV="1">
            <a:off x="6300359" y="1810280"/>
            <a:ext cx="540327" cy="6254"/>
          </a:xfrm>
          <a:prstGeom prst="line">
            <a:avLst/>
          </a:prstGeom>
          <a:ln w="38100">
            <a:solidFill>
              <a:srgbClr val="00B0F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7" name="Straight Connector 36">
            <a:extLst>
              <a:ext uri="{FF2B5EF4-FFF2-40B4-BE49-F238E27FC236}">
                <a16:creationId xmlns:a16="http://schemas.microsoft.com/office/drawing/2014/main" id="{20A900E1-70E0-6664-27A5-9FB15B59FF17}"/>
              </a:ext>
            </a:extLst>
          </p:cNvPr>
          <p:cNvCxnSpPr>
            <a:cxnSpLocks/>
          </p:cNvCxnSpPr>
          <p:nvPr/>
        </p:nvCxnSpPr>
        <p:spPr>
          <a:xfrm flipH="1" flipV="1">
            <a:off x="3742374" y="1601983"/>
            <a:ext cx="1919523" cy="3966"/>
          </a:xfrm>
          <a:prstGeom prst="line">
            <a:avLst/>
          </a:prstGeom>
          <a:ln w="38100">
            <a:solidFill>
              <a:srgbClr val="00B0F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8" name="Straight Connector 37">
            <a:extLst>
              <a:ext uri="{FF2B5EF4-FFF2-40B4-BE49-F238E27FC236}">
                <a16:creationId xmlns:a16="http://schemas.microsoft.com/office/drawing/2014/main" id="{5FC590E5-BA97-72BF-D785-7BF287975B2E}"/>
              </a:ext>
            </a:extLst>
          </p:cNvPr>
          <p:cNvCxnSpPr>
            <a:cxnSpLocks/>
          </p:cNvCxnSpPr>
          <p:nvPr/>
        </p:nvCxnSpPr>
        <p:spPr>
          <a:xfrm flipH="1">
            <a:off x="5212428" y="2029455"/>
            <a:ext cx="457703" cy="0"/>
          </a:xfrm>
          <a:prstGeom prst="line">
            <a:avLst/>
          </a:prstGeom>
          <a:ln w="38100">
            <a:solidFill>
              <a:srgbClr val="00B0F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9" name="Straight Connector 38">
            <a:extLst>
              <a:ext uri="{FF2B5EF4-FFF2-40B4-BE49-F238E27FC236}">
                <a16:creationId xmlns:a16="http://schemas.microsoft.com/office/drawing/2014/main" id="{D22B3456-00AE-F476-92A5-56832040F55F}"/>
              </a:ext>
            </a:extLst>
          </p:cNvPr>
          <p:cNvCxnSpPr/>
          <p:nvPr/>
        </p:nvCxnSpPr>
        <p:spPr>
          <a:xfrm>
            <a:off x="4601527" y="2013832"/>
            <a:ext cx="619709" cy="9592"/>
          </a:xfrm>
          <a:prstGeom prst="line">
            <a:avLst/>
          </a:prstGeom>
          <a:ln w="38100">
            <a:solidFill>
              <a:srgbClr val="00B0F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0" name="Straight Connector 39">
            <a:extLst>
              <a:ext uri="{FF2B5EF4-FFF2-40B4-BE49-F238E27FC236}">
                <a16:creationId xmlns:a16="http://schemas.microsoft.com/office/drawing/2014/main" id="{C4F0BF24-AE2B-1744-36FF-5FACFEB8E754}"/>
              </a:ext>
            </a:extLst>
          </p:cNvPr>
          <p:cNvCxnSpPr>
            <a:cxnSpLocks/>
          </p:cNvCxnSpPr>
          <p:nvPr/>
        </p:nvCxnSpPr>
        <p:spPr>
          <a:xfrm>
            <a:off x="3773053" y="2001247"/>
            <a:ext cx="434289" cy="0"/>
          </a:xfrm>
          <a:prstGeom prst="line">
            <a:avLst/>
          </a:prstGeom>
          <a:ln w="38100">
            <a:solidFill>
              <a:srgbClr val="00B0F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2" name="Straight Connector 41">
            <a:extLst>
              <a:ext uri="{FF2B5EF4-FFF2-40B4-BE49-F238E27FC236}">
                <a16:creationId xmlns:a16="http://schemas.microsoft.com/office/drawing/2014/main" id="{F3698372-811F-E66E-595D-50B687E3BDFD}"/>
              </a:ext>
            </a:extLst>
          </p:cNvPr>
          <p:cNvCxnSpPr/>
          <p:nvPr/>
        </p:nvCxnSpPr>
        <p:spPr>
          <a:xfrm flipH="1" flipV="1">
            <a:off x="4193604" y="1905597"/>
            <a:ext cx="484978" cy="1558"/>
          </a:xfrm>
          <a:prstGeom prst="line">
            <a:avLst/>
          </a:prstGeom>
          <a:noFill/>
          <a:ln w="38100">
            <a:solidFill>
              <a:srgbClr val="FF0000"/>
            </a:solidFill>
          </a:ln>
          <a:effectLst>
            <a:glow rad="139700">
              <a:schemeClr val="accent4">
                <a:satMod val="175000"/>
                <a:alpha val="40000"/>
              </a:schemeClr>
            </a:glow>
          </a:effectLst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3" name="Rectangle 42">
            <a:extLst>
              <a:ext uri="{FF2B5EF4-FFF2-40B4-BE49-F238E27FC236}">
                <a16:creationId xmlns:a16="http://schemas.microsoft.com/office/drawing/2014/main" id="{705C873D-2F57-D991-0C0C-1E3CDD6BB633}"/>
              </a:ext>
            </a:extLst>
          </p:cNvPr>
          <p:cNvSpPr/>
          <p:nvPr/>
        </p:nvSpPr>
        <p:spPr>
          <a:xfrm>
            <a:off x="5665507" y="2270547"/>
            <a:ext cx="635998" cy="556420"/>
          </a:xfrm>
          <a:prstGeom prst="rect">
            <a:avLst/>
          </a:prstGeom>
          <a:noFill/>
          <a:ln>
            <a:solidFill>
              <a:srgbClr val="FFFF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IN" sz="1200"/>
          </a:p>
        </p:txBody>
      </p:sp>
      <p:sp>
        <p:nvSpPr>
          <p:cNvPr id="44" name="Title 2">
            <a:extLst>
              <a:ext uri="{FF2B5EF4-FFF2-40B4-BE49-F238E27FC236}">
                <a16:creationId xmlns:a16="http://schemas.microsoft.com/office/drawing/2014/main" id="{98CEA448-CAEB-EC37-EBBF-EA06ACCD6DEA}"/>
              </a:ext>
            </a:extLst>
          </p:cNvPr>
          <p:cNvSpPr txBox="1">
            <a:spLocks/>
          </p:cNvSpPr>
          <p:nvPr/>
        </p:nvSpPr>
        <p:spPr>
          <a:xfrm>
            <a:off x="5772639" y="2315053"/>
            <a:ext cx="422340" cy="439890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 algn="l" defTabSz="914400" rtl="0" eaLnBrk="1" latinLnBrk="0" hangingPunct="1">
              <a:lnSpc>
                <a:spcPct val="85000"/>
              </a:lnSpc>
              <a:spcBef>
                <a:spcPct val="0"/>
              </a:spcBef>
              <a:buNone/>
              <a:defRPr sz="7200" kern="1200" spc="-50" baseline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IN" sz="2000" i="1" dirty="0">
                <a:solidFill>
                  <a:srgbClr val="FFC000"/>
                </a:solidFill>
              </a:rPr>
              <a:t>&amp;</a:t>
            </a:r>
          </a:p>
        </p:txBody>
      </p:sp>
      <p:cxnSp>
        <p:nvCxnSpPr>
          <p:cNvPr id="45" name="Straight Connector 44">
            <a:extLst>
              <a:ext uri="{FF2B5EF4-FFF2-40B4-BE49-F238E27FC236}">
                <a16:creationId xmlns:a16="http://schemas.microsoft.com/office/drawing/2014/main" id="{9D1567CB-77A1-6D50-F347-A28F7F7008B5}"/>
              </a:ext>
            </a:extLst>
          </p:cNvPr>
          <p:cNvCxnSpPr>
            <a:cxnSpLocks/>
          </p:cNvCxnSpPr>
          <p:nvPr/>
        </p:nvCxnSpPr>
        <p:spPr>
          <a:xfrm flipV="1">
            <a:off x="6303968" y="2538855"/>
            <a:ext cx="540327" cy="6254"/>
          </a:xfrm>
          <a:prstGeom prst="line">
            <a:avLst/>
          </a:prstGeom>
          <a:ln w="38100">
            <a:solidFill>
              <a:srgbClr val="00B0F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6" name="Straight Connector 45">
            <a:extLst>
              <a:ext uri="{FF2B5EF4-FFF2-40B4-BE49-F238E27FC236}">
                <a16:creationId xmlns:a16="http://schemas.microsoft.com/office/drawing/2014/main" id="{B7DBE60A-7B61-1F44-ADFA-6C82C32F5F2B}"/>
              </a:ext>
            </a:extLst>
          </p:cNvPr>
          <p:cNvCxnSpPr>
            <a:cxnSpLocks/>
          </p:cNvCxnSpPr>
          <p:nvPr/>
        </p:nvCxnSpPr>
        <p:spPr>
          <a:xfrm flipH="1" flipV="1">
            <a:off x="3745983" y="2330558"/>
            <a:ext cx="1919523" cy="3966"/>
          </a:xfrm>
          <a:prstGeom prst="line">
            <a:avLst/>
          </a:prstGeom>
          <a:ln w="38100">
            <a:solidFill>
              <a:srgbClr val="00B0F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7" name="Straight Connector 46">
            <a:extLst>
              <a:ext uri="{FF2B5EF4-FFF2-40B4-BE49-F238E27FC236}">
                <a16:creationId xmlns:a16="http://schemas.microsoft.com/office/drawing/2014/main" id="{E0B68E5B-35AE-F4DD-A690-08E0701DCCA0}"/>
              </a:ext>
            </a:extLst>
          </p:cNvPr>
          <p:cNvCxnSpPr>
            <a:cxnSpLocks/>
          </p:cNvCxnSpPr>
          <p:nvPr/>
        </p:nvCxnSpPr>
        <p:spPr>
          <a:xfrm flipH="1">
            <a:off x="5216037" y="2758030"/>
            <a:ext cx="457703" cy="0"/>
          </a:xfrm>
          <a:prstGeom prst="line">
            <a:avLst/>
          </a:prstGeom>
          <a:ln w="38100">
            <a:solidFill>
              <a:srgbClr val="00B0F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8" name="Straight Connector 47">
            <a:extLst>
              <a:ext uri="{FF2B5EF4-FFF2-40B4-BE49-F238E27FC236}">
                <a16:creationId xmlns:a16="http://schemas.microsoft.com/office/drawing/2014/main" id="{4CC0CCD6-A272-940E-C6F6-5B2405A65D2E}"/>
              </a:ext>
            </a:extLst>
          </p:cNvPr>
          <p:cNvCxnSpPr/>
          <p:nvPr/>
        </p:nvCxnSpPr>
        <p:spPr>
          <a:xfrm>
            <a:off x="4605136" y="2742407"/>
            <a:ext cx="619709" cy="9592"/>
          </a:xfrm>
          <a:prstGeom prst="line">
            <a:avLst/>
          </a:prstGeom>
          <a:ln w="38100">
            <a:solidFill>
              <a:srgbClr val="00B0F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9" name="Straight Connector 48">
            <a:extLst>
              <a:ext uri="{FF2B5EF4-FFF2-40B4-BE49-F238E27FC236}">
                <a16:creationId xmlns:a16="http://schemas.microsoft.com/office/drawing/2014/main" id="{E79B478A-2878-E737-6AAF-06696293560D}"/>
              </a:ext>
            </a:extLst>
          </p:cNvPr>
          <p:cNvCxnSpPr>
            <a:cxnSpLocks/>
          </p:cNvCxnSpPr>
          <p:nvPr/>
        </p:nvCxnSpPr>
        <p:spPr>
          <a:xfrm>
            <a:off x="3776662" y="2729822"/>
            <a:ext cx="434289" cy="0"/>
          </a:xfrm>
          <a:prstGeom prst="line">
            <a:avLst/>
          </a:prstGeom>
          <a:ln w="38100">
            <a:solidFill>
              <a:srgbClr val="00B0F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1" name="Straight Connector 50">
            <a:extLst>
              <a:ext uri="{FF2B5EF4-FFF2-40B4-BE49-F238E27FC236}">
                <a16:creationId xmlns:a16="http://schemas.microsoft.com/office/drawing/2014/main" id="{F23AC64C-6F0A-4EBB-D257-EBAED60772D8}"/>
              </a:ext>
            </a:extLst>
          </p:cNvPr>
          <p:cNvCxnSpPr/>
          <p:nvPr/>
        </p:nvCxnSpPr>
        <p:spPr>
          <a:xfrm flipH="1" flipV="1">
            <a:off x="4197213" y="2634172"/>
            <a:ext cx="484978" cy="1558"/>
          </a:xfrm>
          <a:prstGeom prst="line">
            <a:avLst/>
          </a:prstGeom>
          <a:noFill/>
          <a:ln w="38100">
            <a:solidFill>
              <a:srgbClr val="FF0000"/>
            </a:solidFill>
          </a:ln>
          <a:effectLst>
            <a:glow rad="139700">
              <a:schemeClr val="accent4">
                <a:satMod val="175000"/>
                <a:alpha val="40000"/>
              </a:schemeClr>
            </a:glow>
          </a:effectLst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52" name="Rectangle 51">
            <a:extLst>
              <a:ext uri="{FF2B5EF4-FFF2-40B4-BE49-F238E27FC236}">
                <a16:creationId xmlns:a16="http://schemas.microsoft.com/office/drawing/2014/main" id="{329E4832-2FD4-1986-2FCB-1EB437B139BD}"/>
              </a:ext>
            </a:extLst>
          </p:cNvPr>
          <p:cNvSpPr/>
          <p:nvPr/>
        </p:nvSpPr>
        <p:spPr>
          <a:xfrm>
            <a:off x="5665507" y="2941814"/>
            <a:ext cx="635998" cy="556420"/>
          </a:xfrm>
          <a:prstGeom prst="rect">
            <a:avLst/>
          </a:prstGeom>
          <a:noFill/>
          <a:ln>
            <a:solidFill>
              <a:srgbClr val="FFFF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IN" sz="1200"/>
          </a:p>
        </p:txBody>
      </p:sp>
      <p:sp>
        <p:nvSpPr>
          <p:cNvPr id="53" name="Title 2">
            <a:extLst>
              <a:ext uri="{FF2B5EF4-FFF2-40B4-BE49-F238E27FC236}">
                <a16:creationId xmlns:a16="http://schemas.microsoft.com/office/drawing/2014/main" id="{366B5C9B-7CBE-0590-C3AF-B8B4AFB8A0EF}"/>
              </a:ext>
            </a:extLst>
          </p:cNvPr>
          <p:cNvSpPr txBox="1">
            <a:spLocks/>
          </p:cNvSpPr>
          <p:nvPr/>
        </p:nvSpPr>
        <p:spPr>
          <a:xfrm>
            <a:off x="5772639" y="2986320"/>
            <a:ext cx="422340" cy="439890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 algn="l" defTabSz="914400" rtl="0" eaLnBrk="1" latinLnBrk="0" hangingPunct="1">
              <a:lnSpc>
                <a:spcPct val="85000"/>
              </a:lnSpc>
              <a:spcBef>
                <a:spcPct val="0"/>
              </a:spcBef>
              <a:buNone/>
              <a:defRPr sz="7200" kern="1200" spc="-50" baseline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IN" sz="2000" i="1" dirty="0">
                <a:solidFill>
                  <a:srgbClr val="FFC000"/>
                </a:solidFill>
              </a:rPr>
              <a:t>&amp;</a:t>
            </a:r>
          </a:p>
        </p:txBody>
      </p:sp>
      <p:cxnSp>
        <p:nvCxnSpPr>
          <p:cNvPr id="54" name="Straight Connector 53">
            <a:extLst>
              <a:ext uri="{FF2B5EF4-FFF2-40B4-BE49-F238E27FC236}">
                <a16:creationId xmlns:a16="http://schemas.microsoft.com/office/drawing/2014/main" id="{1D09F6CE-CD17-DB45-C9A2-3626DFBC2A0B}"/>
              </a:ext>
            </a:extLst>
          </p:cNvPr>
          <p:cNvCxnSpPr>
            <a:cxnSpLocks/>
          </p:cNvCxnSpPr>
          <p:nvPr/>
        </p:nvCxnSpPr>
        <p:spPr>
          <a:xfrm flipV="1">
            <a:off x="6303968" y="3210122"/>
            <a:ext cx="540327" cy="6254"/>
          </a:xfrm>
          <a:prstGeom prst="line">
            <a:avLst/>
          </a:prstGeom>
          <a:ln w="38100">
            <a:solidFill>
              <a:srgbClr val="00B0F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5" name="Straight Connector 54">
            <a:extLst>
              <a:ext uri="{FF2B5EF4-FFF2-40B4-BE49-F238E27FC236}">
                <a16:creationId xmlns:a16="http://schemas.microsoft.com/office/drawing/2014/main" id="{41FEE9E7-114C-253C-4601-17D074787441}"/>
              </a:ext>
            </a:extLst>
          </p:cNvPr>
          <p:cNvCxnSpPr>
            <a:cxnSpLocks/>
          </p:cNvCxnSpPr>
          <p:nvPr/>
        </p:nvCxnSpPr>
        <p:spPr>
          <a:xfrm flipH="1" flipV="1">
            <a:off x="3745983" y="3001825"/>
            <a:ext cx="1919523" cy="3966"/>
          </a:xfrm>
          <a:prstGeom prst="line">
            <a:avLst/>
          </a:prstGeom>
          <a:ln w="38100">
            <a:solidFill>
              <a:srgbClr val="00B0F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6" name="Straight Connector 55">
            <a:extLst>
              <a:ext uri="{FF2B5EF4-FFF2-40B4-BE49-F238E27FC236}">
                <a16:creationId xmlns:a16="http://schemas.microsoft.com/office/drawing/2014/main" id="{1450E50A-6A32-317D-3290-CD5E134F7B41}"/>
              </a:ext>
            </a:extLst>
          </p:cNvPr>
          <p:cNvCxnSpPr>
            <a:cxnSpLocks/>
          </p:cNvCxnSpPr>
          <p:nvPr/>
        </p:nvCxnSpPr>
        <p:spPr>
          <a:xfrm flipH="1">
            <a:off x="5216037" y="3429297"/>
            <a:ext cx="457703" cy="0"/>
          </a:xfrm>
          <a:prstGeom prst="line">
            <a:avLst/>
          </a:prstGeom>
          <a:ln w="38100">
            <a:solidFill>
              <a:srgbClr val="00B0F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7" name="Straight Connector 56">
            <a:extLst>
              <a:ext uri="{FF2B5EF4-FFF2-40B4-BE49-F238E27FC236}">
                <a16:creationId xmlns:a16="http://schemas.microsoft.com/office/drawing/2014/main" id="{44DE263A-021F-98BE-46A3-4948AFF988E0}"/>
              </a:ext>
            </a:extLst>
          </p:cNvPr>
          <p:cNvCxnSpPr/>
          <p:nvPr/>
        </p:nvCxnSpPr>
        <p:spPr>
          <a:xfrm>
            <a:off x="4605136" y="3413674"/>
            <a:ext cx="619709" cy="9592"/>
          </a:xfrm>
          <a:prstGeom prst="line">
            <a:avLst/>
          </a:prstGeom>
          <a:ln w="38100">
            <a:solidFill>
              <a:srgbClr val="00B0F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8" name="Straight Connector 57">
            <a:extLst>
              <a:ext uri="{FF2B5EF4-FFF2-40B4-BE49-F238E27FC236}">
                <a16:creationId xmlns:a16="http://schemas.microsoft.com/office/drawing/2014/main" id="{6DFCC42A-40C0-8F0F-78B3-A132575ABFAE}"/>
              </a:ext>
            </a:extLst>
          </p:cNvPr>
          <p:cNvCxnSpPr>
            <a:cxnSpLocks/>
          </p:cNvCxnSpPr>
          <p:nvPr/>
        </p:nvCxnSpPr>
        <p:spPr>
          <a:xfrm>
            <a:off x="3776662" y="3401089"/>
            <a:ext cx="434289" cy="0"/>
          </a:xfrm>
          <a:prstGeom prst="line">
            <a:avLst/>
          </a:prstGeom>
          <a:ln w="38100">
            <a:solidFill>
              <a:srgbClr val="00B0F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0" name="Straight Connector 59">
            <a:extLst>
              <a:ext uri="{FF2B5EF4-FFF2-40B4-BE49-F238E27FC236}">
                <a16:creationId xmlns:a16="http://schemas.microsoft.com/office/drawing/2014/main" id="{5C450E0A-920C-3E1C-FA01-A5515DD485A9}"/>
              </a:ext>
            </a:extLst>
          </p:cNvPr>
          <p:cNvCxnSpPr/>
          <p:nvPr/>
        </p:nvCxnSpPr>
        <p:spPr>
          <a:xfrm flipH="1" flipV="1">
            <a:off x="4197213" y="3305439"/>
            <a:ext cx="484978" cy="1558"/>
          </a:xfrm>
          <a:prstGeom prst="line">
            <a:avLst/>
          </a:prstGeom>
          <a:noFill/>
          <a:ln w="38100">
            <a:solidFill>
              <a:srgbClr val="FF0000"/>
            </a:solidFill>
          </a:ln>
          <a:effectLst>
            <a:glow rad="139700">
              <a:schemeClr val="accent4">
                <a:satMod val="175000"/>
                <a:alpha val="40000"/>
              </a:schemeClr>
            </a:glow>
          </a:effectLst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61" name="Title 2">
            <a:extLst>
              <a:ext uri="{FF2B5EF4-FFF2-40B4-BE49-F238E27FC236}">
                <a16:creationId xmlns:a16="http://schemas.microsoft.com/office/drawing/2014/main" id="{51D8A962-7CAE-3B4A-CBD3-C847ECCBDB97}"/>
              </a:ext>
            </a:extLst>
          </p:cNvPr>
          <p:cNvSpPr txBox="1">
            <a:spLocks/>
          </p:cNvSpPr>
          <p:nvPr/>
        </p:nvSpPr>
        <p:spPr>
          <a:xfrm>
            <a:off x="8002996" y="5190837"/>
            <a:ext cx="1849544" cy="398182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 algn="l" defTabSz="914400" rtl="0" eaLnBrk="1" latinLnBrk="0" hangingPunct="1">
              <a:lnSpc>
                <a:spcPct val="85000"/>
              </a:lnSpc>
              <a:spcBef>
                <a:spcPct val="0"/>
              </a:spcBef>
              <a:buNone/>
              <a:defRPr sz="7200" kern="1200" spc="-50" baseline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IN" sz="1200" i="1" dirty="0">
                <a:solidFill>
                  <a:srgbClr val="FFC000"/>
                </a:solidFill>
              </a:rPr>
              <a:t>LBB Back Trip to Bus 2</a:t>
            </a:r>
            <a:endParaRPr lang="en-IN" sz="1200" i="1" dirty="0">
              <a:solidFill>
                <a:srgbClr val="FF0000"/>
              </a:solidFill>
            </a:endParaRPr>
          </a:p>
        </p:txBody>
      </p:sp>
      <p:sp>
        <p:nvSpPr>
          <p:cNvPr id="62" name="Title 2">
            <a:extLst>
              <a:ext uri="{FF2B5EF4-FFF2-40B4-BE49-F238E27FC236}">
                <a16:creationId xmlns:a16="http://schemas.microsoft.com/office/drawing/2014/main" id="{F6A7CB0B-2C8D-35C5-7FA5-557FF28B6D66}"/>
              </a:ext>
            </a:extLst>
          </p:cNvPr>
          <p:cNvSpPr txBox="1">
            <a:spLocks/>
          </p:cNvSpPr>
          <p:nvPr/>
        </p:nvSpPr>
        <p:spPr>
          <a:xfrm>
            <a:off x="2238417" y="4127354"/>
            <a:ext cx="1407584" cy="471529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 algn="l" defTabSz="914400" rtl="0" eaLnBrk="1" latinLnBrk="0" hangingPunct="1">
              <a:lnSpc>
                <a:spcPct val="85000"/>
              </a:lnSpc>
              <a:spcBef>
                <a:spcPct val="0"/>
              </a:spcBef>
              <a:buNone/>
              <a:defRPr sz="7200" kern="1200" spc="-50" baseline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IN" sz="1200" i="1" dirty="0">
                <a:solidFill>
                  <a:srgbClr val="FFC000"/>
                </a:solidFill>
              </a:rPr>
              <a:t>F1 LBB Back Trip</a:t>
            </a:r>
            <a:endParaRPr lang="en-IN" sz="1200" i="1" dirty="0">
              <a:solidFill>
                <a:srgbClr val="FF0000"/>
              </a:solidFill>
            </a:endParaRPr>
          </a:p>
        </p:txBody>
      </p:sp>
      <p:sp>
        <p:nvSpPr>
          <p:cNvPr id="63" name="Rectangle 62">
            <a:extLst>
              <a:ext uri="{FF2B5EF4-FFF2-40B4-BE49-F238E27FC236}">
                <a16:creationId xmlns:a16="http://schemas.microsoft.com/office/drawing/2014/main" id="{9C25CCC3-9B6F-C54D-12DB-71183B35C7FD}"/>
              </a:ext>
            </a:extLst>
          </p:cNvPr>
          <p:cNvSpPr/>
          <p:nvPr/>
        </p:nvSpPr>
        <p:spPr>
          <a:xfrm>
            <a:off x="5663773" y="3909568"/>
            <a:ext cx="635998" cy="556420"/>
          </a:xfrm>
          <a:prstGeom prst="rect">
            <a:avLst/>
          </a:prstGeom>
          <a:noFill/>
          <a:ln>
            <a:solidFill>
              <a:srgbClr val="FFFF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IN" sz="1200"/>
          </a:p>
        </p:txBody>
      </p:sp>
      <p:sp>
        <p:nvSpPr>
          <p:cNvPr id="64" name="Title 2">
            <a:extLst>
              <a:ext uri="{FF2B5EF4-FFF2-40B4-BE49-F238E27FC236}">
                <a16:creationId xmlns:a16="http://schemas.microsoft.com/office/drawing/2014/main" id="{4DB52084-F277-3841-5FB3-7A0BDB55BDF9}"/>
              </a:ext>
            </a:extLst>
          </p:cNvPr>
          <p:cNvSpPr txBox="1">
            <a:spLocks/>
          </p:cNvSpPr>
          <p:nvPr/>
        </p:nvSpPr>
        <p:spPr>
          <a:xfrm>
            <a:off x="5770905" y="3954074"/>
            <a:ext cx="422340" cy="439890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 algn="l" defTabSz="914400" rtl="0" eaLnBrk="1" latinLnBrk="0" hangingPunct="1">
              <a:lnSpc>
                <a:spcPct val="85000"/>
              </a:lnSpc>
              <a:spcBef>
                <a:spcPct val="0"/>
              </a:spcBef>
              <a:buNone/>
              <a:defRPr sz="7200" kern="1200" spc="-50" baseline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IN" sz="2000" i="1" dirty="0">
                <a:solidFill>
                  <a:srgbClr val="FFC000"/>
                </a:solidFill>
              </a:rPr>
              <a:t>&amp;</a:t>
            </a:r>
          </a:p>
        </p:txBody>
      </p:sp>
      <p:cxnSp>
        <p:nvCxnSpPr>
          <p:cNvPr id="65" name="Straight Connector 64">
            <a:extLst>
              <a:ext uri="{FF2B5EF4-FFF2-40B4-BE49-F238E27FC236}">
                <a16:creationId xmlns:a16="http://schemas.microsoft.com/office/drawing/2014/main" id="{0EC02E12-0932-423D-DA0F-D39BA079E7EB}"/>
              </a:ext>
            </a:extLst>
          </p:cNvPr>
          <p:cNvCxnSpPr>
            <a:cxnSpLocks/>
          </p:cNvCxnSpPr>
          <p:nvPr/>
        </p:nvCxnSpPr>
        <p:spPr>
          <a:xfrm flipV="1">
            <a:off x="6302234" y="4177876"/>
            <a:ext cx="540327" cy="6254"/>
          </a:xfrm>
          <a:prstGeom prst="line">
            <a:avLst/>
          </a:prstGeom>
          <a:ln w="38100">
            <a:solidFill>
              <a:srgbClr val="00B0F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6" name="Straight Connector 65">
            <a:extLst>
              <a:ext uri="{FF2B5EF4-FFF2-40B4-BE49-F238E27FC236}">
                <a16:creationId xmlns:a16="http://schemas.microsoft.com/office/drawing/2014/main" id="{3EC02537-224B-6B58-6388-B01425720D50}"/>
              </a:ext>
            </a:extLst>
          </p:cNvPr>
          <p:cNvCxnSpPr>
            <a:cxnSpLocks/>
            <a:endCxn id="68" idx="3"/>
          </p:cNvCxnSpPr>
          <p:nvPr/>
        </p:nvCxnSpPr>
        <p:spPr>
          <a:xfrm flipH="1" flipV="1">
            <a:off x="3744249" y="3969579"/>
            <a:ext cx="1919523" cy="3966"/>
          </a:xfrm>
          <a:prstGeom prst="line">
            <a:avLst/>
          </a:prstGeom>
          <a:ln w="38100">
            <a:solidFill>
              <a:srgbClr val="00B0F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7" name="Straight Connector 66">
            <a:extLst>
              <a:ext uri="{FF2B5EF4-FFF2-40B4-BE49-F238E27FC236}">
                <a16:creationId xmlns:a16="http://schemas.microsoft.com/office/drawing/2014/main" id="{8A5938A6-AEE1-93EC-2397-B5C99A6C2D75}"/>
              </a:ext>
            </a:extLst>
          </p:cNvPr>
          <p:cNvCxnSpPr>
            <a:cxnSpLocks/>
          </p:cNvCxnSpPr>
          <p:nvPr/>
        </p:nvCxnSpPr>
        <p:spPr>
          <a:xfrm flipH="1">
            <a:off x="5214303" y="4397051"/>
            <a:ext cx="457703" cy="0"/>
          </a:xfrm>
          <a:prstGeom prst="line">
            <a:avLst/>
          </a:prstGeom>
          <a:ln w="38100">
            <a:solidFill>
              <a:srgbClr val="00B0F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68" name="Title 2">
            <a:extLst>
              <a:ext uri="{FF2B5EF4-FFF2-40B4-BE49-F238E27FC236}">
                <a16:creationId xmlns:a16="http://schemas.microsoft.com/office/drawing/2014/main" id="{AF4CC7D3-81B2-0E29-BD9A-18068432AD64}"/>
              </a:ext>
            </a:extLst>
          </p:cNvPr>
          <p:cNvSpPr txBox="1">
            <a:spLocks/>
          </p:cNvSpPr>
          <p:nvPr/>
        </p:nvSpPr>
        <p:spPr>
          <a:xfrm>
            <a:off x="2335337" y="3764585"/>
            <a:ext cx="1408912" cy="409987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 algn="l" defTabSz="914400" rtl="0" eaLnBrk="1" latinLnBrk="0" hangingPunct="1">
              <a:lnSpc>
                <a:spcPct val="85000"/>
              </a:lnSpc>
              <a:spcBef>
                <a:spcPct val="0"/>
              </a:spcBef>
              <a:buNone/>
              <a:defRPr sz="7200" kern="1200" spc="-50" baseline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IN" sz="1200" i="1" dirty="0">
                <a:solidFill>
                  <a:srgbClr val="FFC000"/>
                </a:solidFill>
              </a:rPr>
              <a:t>F1 Bus 2 Selected</a:t>
            </a:r>
            <a:endParaRPr lang="en-IN" sz="1200" i="1" dirty="0">
              <a:solidFill>
                <a:srgbClr val="FF0000"/>
              </a:solidFill>
            </a:endParaRPr>
          </a:p>
        </p:txBody>
      </p:sp>
      <p:sp>
        <p:nvSpPr>
          <p:cNvPr id="69" name="Title 2">
            <a:extLst>
              <a:ext uri="{FF2B5EF4-FFF2-40B4-BE49-F238E27FC236}">
                <a16:creationId xmlns:a16="http://schemas.microsoft.com/office/drawing/2014/main" id="{05B8689A-8D90-1B23-3C7A-ABC5D4D1CC61}"/>
              </a:ext>
            </a:extLst>
          </p:cNvPr>
          <p:cNvSpPr txBox="1">
            <a:spLocks/>
          </p:cNvSpPr>
          <p:nvPr/>
        </p:nvSpPr>
        <p:spPr>
          <a:xfrm>
            <a:off x="2237758" y="4942388"/>
            <a:ext cx="1407584" cy="471529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 algn="l" defTabSz="914400" rtl="0" eaLnBrk="1" latinLnBrk="0" hangingPunct="1">
              <a:lnSpc>
                <a:spcPct val="85000"/>
              </a:lnSpc>
              <a:spcBef>
                <a:spcPct val="0"/>
              </a:spcBef>
              <a:buNone/>
              <a:defRPr sz="7200" kern="1200" spc="-50" baseline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IN" sz="1200" i="1" dirty="0">
                <a:solidFill>
                  <a:srgbClr val="FFC000"/>
                </a:solidFill>
              </a:rPr>
              <a:t>F2 LBB Back Trip</a:t>
            </a:r>
            <a:endParaRPr lang="en-IN" sz="1200" i="1" dirty="0">
              <a:solidFill>
                <a:srgbClr val="FF0000"/>
              </a:solidFill>
            </a:endParaRPr>
          </a:p>
        </p:txBody>
      </p:sp>
      <p:sp>
        <p:nvSpPr>
          <p:cNvPr id="70" name="Title 2">
            <a:extLst>
              <a:ext uri="{FF2B5EF4-FFF2-40B4-BE49-F238E27FC236}">
                <a16:creationId xmlns:a16="http://schemas.microsoft.com/office/drawing/2014/main" id="{69A6AB0E-72BC-E4B4-B2B7-7F690309C119}"/>
              </a:ext>
            </a:extLst>
          </p:cNvPr>
          <p:cNvSpPr txBox="1">
            <a:spLocks/>
          </p:cNvSpPr>
          <p:nvPr/>
        </p:nvSpPr>
        <p:spPr>
          <a:xfrm>
            <a:off x="2334678" y="4551631"/>
            <a:ext cx="1408912" cy="409987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 algn="l" defTabSz="914400" rtl="0" eaLnBrk="1" latinLnBrk="0" hangingPunct="1">
              <a:lnSpc>
                <a:spcPct val="85000"/>
              </a:lnSpc>
              <a:spcBef>
                <a:spcPct val="0"/>
              </a:spcBef>
              <a:buNone/>
              <a:defRPr sz="7200" kern="1200" spc="-50" baseline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IN" sz="1200" i="1" dirty="0">
                <a:solidFill>
                  <a:srgbClr val="FFC000"/>
                </a:solidFill>
              </a:rPr>
              <a:t>F2 Bus 2 Selected</a:t>
            </a:r>
            <a:endParaRPr lang="en-IN" sz="1200" i="1" dirty="0">
              <a:solidFill>
                <a:srgbClr val="FF0000"/>
              </a:solidFill>
            </a:endParaRPr>
          </a:p>
        </p:txBody>
      </p:sp>
      <p:sp>
        <p:nvSpPr>
          <p:cNvPr id="71" name="Title 2">
            <a:extLst>
              <a:ext uri="{FF2B5EF4-FFF2-40B4-BE49-F238E27FC236}">
                <a16:creationId xmlns:a16="http://schemas.microsoft.com/office/drawing/2014/main" id="{05F9C68A-075A-1412-F78A-F91E8D117E6F}"/>
              </a:ext>
            </a:extLst>
          </p:cNvPr>
          <p:cNvSpPr txBox="1">
            <a:spLocks/>
          </p:cNvSpPr>
          <p:nvPr/>
        </p:nvSpPr>
        <p:spPr>
          <a:xfrm>
            <a:off x="2237099" y="5642550"/>
            <a:ext cx="1407584" cy="471529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 algn="l" defTabSz="914400" rtl="0" eaLnBrk="1" latinLnBrk="0" hangingPunct="1">
              <a:lnSpc>
                <a:spcPct val="85000"/>
              </a:lnSpc>
              <a:spcBef>
                <a:spcPct val="0"/>
              </a:spcBef>
              <a:buNone/>
              <a:defRPr sz="7200" kern="1200" spc="-50" baseline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IN" sz="1200" i="1" dirty="0">
                <a:solidFill>
                  <a:srgbClr val="FFC000"/>
                </a:solidFill>
              </a:rPr>
              <a:t>F3 LBB Back Trip</a:t>
            </a:r>
            <a:endParaRPr lang="en-IN" sz="1200" i="1" dirty="0">
              <a:solidFill>
                <a:srgbClr val="FF0000"/>
              </a:solidFill>
            </a:endParaRPr>
          </a:p>
        </p:txBody>
      </p:sp>
      <p:sp>
        <p:nvSpPr>
          <p:cNvPr id="72" name="Title 2">
            <a:extLst>
              <a:ext uri="{FF2B5EF4-FFF2-40B4-BE49-F238E27FC236}">
                <a16:creationId xmlns:a16="http://schemas.microsoft.com/office/drawing/2014/main" id="{49A641BA-E824-73B5-2B65-F6A2CA98D5C8}"/>
              </a:ext>
            </a:extLst>
          </p:cNvPr>
          <p:cNvSpPr txBox="1">
            <a:spLocks/>
          </p:cNvSpPr>
          <p:nvPr/>
        </p:nvSpPr>
        <p:spPr>
          <a:xfrm>
            <a:off x="2334019" y="5279783"/>
            <a:ext cx="1408912" cy="409987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 algn="l" defTabSz="914400" rtl="0" eaLnBrk="1" latinLnBrk="0" hangingPunct="1">
              <a:lnSpc>
                <a:spcPct val="85000"/>
              </a:lnSpc>
              <a:spcBef>
                <a:spcPct val="0"/>
              </a:spcBef>
              <a:buNone/>
              <a:defRPr sz="7200" kern="1200" spc="-50" baseline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IN" sz="1200" i="1" dirty="0">
                <a:solidFill>
                  <a:srgbClr val="FFC000"/>
                </a:solidFill>
              </a:rPr>
              <a:t>F3 Bus 2 Selected</a:t>
            </a:r>
            <a:endParaRPr lang="en-IN" sz="1200" i="1" dirty="0">
              <a:solidFill>
                <a:srgbClr val="FF0000"/>
              </a:solidFill>
            </a:endParaRPr>
          </a:p>
        </p:txBody>
      </p:sp>
      <p:sp>
        <p:nvSpPr>
          <p:cNvPr id="73" name="Title 2">
            <a:extLst>
              <a:ext uri="{FF2B5EF4-FFF2-40B4-BE49-F238E27FC236}">
                <a16:creationId xmlns:a16="http://schemas.microsoft.com/office/drawing/2014/main" id="{55C6FF12-D079-7C13-D3E4-686A1F31B245}"/>
              </a:ext>
            </a:extLst>
          </p:cNvPr>
          <p:cNvSpPr txBox="1">
            <a:spLocks/>
          </p:cNvSpPr>
          <p:nvPr/>
        </p:nvSpPr>
        <p:spPr>
          <a:xfrm>
            <a:off x="2234078" y="6305776"/>
            <a:ext cx="1407584" cy="471529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 algn="l" defTabSz="914400" rtl="0" eaLnBrk="1" latinLnBrk="0" hangingPunct="1">
              <a:lnSpc>
                <a:spcPct val="85000"/>
              </a:lnSpc>
              <a:spcBef>
                <a:spcPct val="0"/>
              </a:spcBef>
              <a:buNone/>
              <a:defRPr sz="7200" kern="1200" spc="-50" baseline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IN" sz="1200" i="1" dirty="0">
                <a:solidFill>
                  <a:srgbClr val="FFC000"/>
                </a:solidFill>
              </a:rPr>
              <a:t>F4 LBB Back Trip</a:t>
            </a:r>
            <a:endParaRPr lang="en-IN" sz="1200" i="1" dirty="0">
              <a:solidFill>
                <a:srgbClr val="FF0000"/>
              </a:solidFill>
            </a:endParaRPr>
          </a:p>
        </p:txBody>
      </p:sp>
      <p:sp>
        <p:nvSpPr>
          <p:cNvPr id="74" name="Title 2">
            <a:extLst>
              <a:ext uri="{FF2B5EF4-FFF2-40B4-BE49-F238E27FC236}">
                <a16:creationId xmlns:a16="http://schemas.microsoft.com/office/drawing/2014/main" id="{C9038B3F-5A20-97AD-280E-8B46AE0810E1}"/>
              </a:ext>
            </a:extLst>
          </p:cNvPr>
          <p:cNvSpPr txBox="1">
            <a:spLocks/>
          </p:cNvSpPr>
          <p:nvPr/>
        </p:nvSpPr>
        <p:spPr>
          <a:xfrm>
            <a:off x="2330998" y="5961669"/>
            <a:ext cx="1408912" cy="409987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 algn="l" defTabSz="914400" rtl="0" eaLnBrk="1" latinLnBrk="0" hangingPunct="1">
              <a:lnSpc>
                <a:spcPct val="85000"/>
              </a:lnSpc>
              <a:spcBef>
                <a:spcPct val="0"/>
              </a:spcBef>
              <a:buNone/>
              <a:defRPr sz="7200" kern="1200" spc="-50" baseline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IN" sz="1200" i="1" dirty="0">
                <a:solidFill>
                  <a:srgbClr val="FFC000"/>
                </a:solidFill>
              </a:rPr>
              <a:t>F4 Bus 2 Selected</a:t>
            </a:r>
            <a:endParaRPr lang="en-IN" sz="1200" i="1" dirty="0">
              <a:solidFill>
                <a:srgbClr val="FF0000"/>
              </a:solidFill>
            </a:endParaRPr>
          </a:p>
        </p:txBody>
      </p:sp>
      <p:sp>
        <p:nvSpPr>
          <p:cNvPr id="75" name="Rectangle 74">
            <a:extLst>
              <a:ext uri="{FF2B5EF4-FFF2-40B4-BE49-F238E27FC236}">
                <a16:creationId xmlns:a16="http://schemas.microsoft.com/office/drawing/2014/main" id="{8AD62778-516C-1952-8858-2BF4DDC5EA60}"/>
              </a:ext>
            </a:extLst>
          </p:cNvPr>
          <p:cNvSpPr/>
          <p:nvPr/>
        </p:nvSpPr>
        <p:spPr>
          <a:xfrm>
            <a:off x="6840686" y="3943780"/>
            <a:ext cx="637803" cy="2693134"/>
          </a:xfrm>
          <a:prstGeom prst="rect">
            <a:avLst/>
          </a:prstGeom>
          <a:noFill/>
          <a:ln>
            <a:solidFill>
              <a:srgbClr val="FFFF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IN" sz="1200"/>
          </a:p>
        </p:txBody>
      </p:sp>
      <p:sp>
        <p:nvSpPr>
          <p:cNvPr id="76" name="Title 2">
            <a:extLst>
              <a:ext uri="{FF2B5EF4-FFF2-40B4-BE49-F238E27FC236}">
                <a16:creationId xmlns:a16="http://schemas.microsoft.com/office/drawing/2014/main" id="{B7FD3281-D401-3F69-C9CD-64FF972117F3}"/>
              </a:ext>
            </a:extLst>
          </p:cNvPr>
          <p:cNvSpPr txBox="1">
            <a:spLocks/>
          </p:cNvSpPr>
          <p:nvPr/>
        </p:nvSpPr>
        <p:spPr>
          <a:xfrm>
            <a:off x="6901163" y="5124482"/>
            <a:ext cx="530671" cy="469755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 algn="l" defTabSz="914400" rtl="0" eaLnBrk="1" latinLnBrk="0" hangingPunct="1">
              <a:lnSpc>
                <a:spcPct val="85000"/>
              </a:lnSpc>
              <a:spcBef>
                <a:spcPct val="0"/>
              </a:spcBef>
              <a:buNone/>
              <a:defRPr sz="7200" kern="1200" spc="-50" baseline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IN" sz="1200" i="1" dirty="0">
                <a:solidFill>
                  <a:srgbClr val="FFC000"/>
                </a:solidFill>
              </a:rPr>
              <a:t>OR</a:t>
            </a:r>
          </a:p>
        </p:txBody>
      </p:sp>
      <p:cxnSp>
        <p:nvCxnSpPr>
          <p:cNvPr id="77" name="Straight Connector 76">
            <a:extLst>
              <a:ext uri="{FF2B5EF4-FFF2-40B4-BE49-F238E27FC236}">
                <a16:creationId xmlns:a16="http://schemas.microsoft.com/office/drawing/2014/main" id="{4A907516-9DF7-4DC1-DC03-CCCE40B5A89B}"/>
              </a:ext>
            </a:extLst>
          </p:cNvPr>
          <p:cNvCxnSpPr>
            <a:cxnSpLocks/>
          </p:cNvCxnSpPr>
          <p:nvPr/>
        </p:nvCxnSpPr>
        <p:spPr>
          <a:xfrm flipV="1">
            <a:off x="7475050" y="5382418"/>
            <a:ext cx="540327" cy="6254"/>
          </a:xfrm>
          <a:prstGeom prst="line">
            <a:avLst/>
          </a:prstGeom>
          <a:ln w="38100">
            <a:solidFill>
              <a:srgbClr val="00B0F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8" name="Straight Connector 77">
            <a:extLst>
              <a:ext uri="{FF2B5EF4-FFF2-40B4-BE49-F238E27FC236}">
                <a16:creationId xmlns:a16="http://schemas.microsoft.com/office/drawing/2014/main" id="{A99B68E8-A336-DB58-2957-C14A6226A3DA}"/>
              </a:ext>
            </a:extLst>
          </p:cNvPr>
          <p:cNvCxnSpPr/>
          <p:nvPr/>
        </p:nvCxnSpPr>
        <p:spPr>
          <a:xfrm>
            <a:off x="4603402" y="4381428"/>
            <a:ext cx="619709" cy="9592"/>
          </a:xfrm>
          <a:prstGeom prst="line">
            <a:avLst/>
          </a:prstGeom>
          <a:ln w="38100">
            <a:solidFill>
              <a:srgbClr val="00B0F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9" name="Straight Connector 78">
            <a:extLst>
              <a:ext uri="{FF2B5EF4-FFF2-40B4-BE49-F238E27FC236}">
                <a16:creationId xmlns:a16="http://schemas.microsoft.com/office/drawing/2014/main" id="{1E1BE452-27DE-38B3-1343-A54701D5AEAA}"/>
              </a:ext>
            </a:extLst>
          </p:cNvPr>
          <p:cNvCxnSpPr>
            <a:cxnSpLocks/>
          </p:cNvCxnSpPr>
          <p:nvPr/>
        </p:nvCxnSpPr>
        <p:spPr>
          <a:xfrm>
            <a:off x="3774928" y="4368843"/>
            <a:ext cx="434289" cy="0"/>
          </a:xfrm>
          <a:prstGeom prst="line">
            <a:avLst/>
          </a:prstGeom>
          <a:ln w="38100">
            <a:solidFill>
              <a:srgbClr val="00B0F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80" name="Title 2">
            <a:extLst>
              <a:ext uri="{FF2B5EF4-FFF2-40B4-BE49-F238E27FC236}">
                <a16:creationId xmlns:a16="http://schemas.microsoft.com/office/drawing/2014/main" id="{DF266F2D-B226-A51C-AA94-696F75D7A178}"/>
              </a:ext>
            </a:extLst>
          </p:cNvPr>
          <p:cNvSpPr txBox="1">
            <a:spLocks/>
          </p:cNvSpPr>
          <p:nvPr/>
        </p:nvSpPr>
        <p:spPr>
          <a:xfrm>
            <a:off x="3841169" y="4035726"/>
            <a:ext cx="1136393" cy="258111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 algn="l" defTabSz="914400" rtl="0" eaLnBrk="1" latinLnBrk="0" hangingPunct="1">
              <a:lnSpc>
                <a:spcPct val="85000"/>
              </a:lnSpc>
              <a:spcBef>
                <a:spcPct val="0"/>
              </a:spcBef>
              <a:buNone/>
              <a:defRPr sz="7200" kern="1200" spc="-50" baseline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IN" sz="1800" i="1" dirty="0">
                <a:solidFill>
                  <a:schemeClr val="accent3">
                    <a:lumMod val="20000"/>
                    <a:lumOff val="80000"/>
                  </a:schemeClr>
                </a:solidFill>
              </a:rPr>
              <a:t>200 </a:t>
            </a:r>
            <a:r>
              <a:rPr lang="en-IN" sz="1800" i="1" dirty="0" err="1">
                <a:solidFill>
                  <a:schemeClr val="accent3">
                    <a:lumMod val="20000"/>
                    <a:lumOff val="80000"/>
                  </a:schemeClr>
                </a:solidFill>
              </a:rPr>
              <a:t>mSec</a:t>
            </a:r>
            <a:endParaRPr lang="en-IN" sz="1800" i="1" dirty="0">
              <a:solidFill>
                <a:schemeClr val="accent3">
                  <a:lumMod val="20000"/>
                  <a:lumOff val="80000"/>
                </a:schemeClr>
              </a:solidFill>
            </a:endParaRPr>
          </a:p>
        </p:txBody>
      </p:sp>
      <p:cxnSp>
        <p:nvCxnSpPr>
          <p:cNvPr id="81" name="Straight Connector 80">
            <a:extLst>
              <a:ext uri="{FF2B5EF4-FFF2-40B4-BE49-F238E27FC236}">
                <a16:creationId xmlns:a16="http://schemas.microsoft.com/office/drawing/2014/main" id="{1A9A314D-0CFF-1814-6EEC-85D0B82F3DF5}"/>
              </a:ext>
            </a:extLst>
          </p:cNvPr>
          <p:cNvCxnSpPr/>
          <p:nvPr/>
        </p:nvCxnSpPr>
        <p:spPr>
          <a:xfrm flipH="1" flipV="1">
            <a:off x="4195479" y="4273193"/>
            <a:ext cx="484978" cy="1558"/>
          </a:xfrm>
          <a:prstGeom prst="line">
            <a:avLst/>
          </a:prstGeom>
          <a:noFill/>
          <a:ln w="38100">
            <a:solidFill>
              <a:srgbClr val="FF0000"/>
            </a:solidFill>
          </a:ln>
          <a:effectLst>
            <a:glow rad="139700">
              <a:schemeClr val="accent4">
                <a:satMod val="175000"/>
                <a:alpha val="40000"/>
              </a:schemeClr>
            </a:glow>
          </a:effectLst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82" name="Rectangle 81">
            <a:extLst>
              <a:ext uri="{FF2B5EF4-FFF2-40B4-BE49-F238E27FC236}">
                <a16:creationId xmlns:a16="http://schemas.microsoft.com/office/drawing/2014/main" id="{BABAC144-FCF7-FC56-EC35-B89459D9A8D5}"/>
              </a:ext>
            </a:extLst>
          </p:cNvPr>
          <p:cNvSpPr/>
          <p:nvPr/>
        </p:nvSpPr>
        <p:spPr>
          <a:xfrm>
            <a:off x="5661310" y="4696164"/>
            <a:ext cx="635998" cy="556420"/>
          </a:xfrm>
          <a:prstGeom prst="rect">
            <a:avLst/>
          </a:prstGeom>
          <a:noFill/>
          <a:ln>
            <a:solidFill>
              <a:srgbClr val="FFFF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IN" sz="1200"/>
          </a:p>
        </p:txBody>
      </p:sp>
      <p:sp>
        <p:nvSpPr>
          <p:cNvPr id="83" name="Title 2">
            <a:extLst>
              <a:ext uri="{FF2B5EF4-FFF2-40B4-BE49-F238E27FC236}">
                <a16:creationId xmlns:a16="http://schemas.microsoft.com/office/drawing/2014/main" id="{73FA039F-1926-6562-442A-54DDD214A586}"/>
              </a:ext>
            </a:extLst>
          </p:cNvPr>
          <p:cNvSpPr txBox="1">
            <a:spLocks/>
          </p:cNvSpPr>
          <p:nvPr/>
        </p:nvSpPr>
        <p:spPr>
          <a:xfrm>
            <a:off x="5768442" y="4740670"/>
            <a:ext cx="422340" cy="439890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 algn="l" defTabSz="914400" rtl="0" eaLnBrk="1" latinLnBrk="0" hangingPunct="1">
              <a:lnSpc>
                <a:spcPct val="85000"/>
              </a:lnSpc>
              <a:spcBef>
                <a:spcPct val="0"/>
              </a:spcBef>
              <a:buNone/>
              <a:defRPr sz="7200" kern="1200" spc="-50" baseline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IN" sz="2000" i="1" dirty="0">
                <a:solidFill>
                  <a:srgbClr val="FFC000"/>
                </a:solidFill>
              </a:rPr>
              <a:t>&amp;</a:t>
            </a:r>
          </a:p>
        </p:txBody>
      </p:sp>
      <p:cxnSp>
        <p:nvCxnSpPr>
          <p:cNvPr id="84" name="Straight Connector 83">
            <a:extLst>
              <a:ext uri="{FF2B5EF4-FFF2-40B4-BE49-F238E27FC236}">
                <a16:creationId xmlns:a16="http://schemas.microsoft.com/office/drawing/2014/main" id="{EB4311F7-93C8-3B4C-CD9C-FBECE3722080}"/>
              </a:ext>
            </a:extLst>
          </p:cNvPr>
          <p:cNvCxnSpPr>
            <a:cxnSpLocks/>
          </p:cNvCxnSpPr>
          <p:nvPr/>
        </p:nvCxnSpPr>
        <p:spPr>
          <a:xfrm flipV="1">
            <a:off x="6299771" y="4964472"/>
            <a:ext cx="540327" cy="6254"/>
          </a:xfrm>
          <a:prstGeom prst="line">
            <a:avLst/>
          </a:prstGeom>
          <a:ln w="38100">
            <a:solidFill>
              <a:srgbClr val="00B0F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7" name="Straight Connector 86">
            <a:extLst>
              <a:ext uri="{FF2B5EF4-FFF2-40B4-BE49-F238E27FC236}">
                <a16:creationId xmlns:a16="http://schemas.microsoft.com/office/drawing/2014/main" id="{B4FF1899-CC69-284A-3AE1-937326478037}"/>
              </a:ext>
            </a:extLst>
          </p:cNvPr>
          <p:cNvCxnSpPr>
            <a:cxnSpLocks/>
          </p:cNvCxnSpPr>
          <p:nvPr/>
        </p:nvCxnSpPr>
        <p:spPr>
          <a:xfrm flipH="1" flipV="1">
            <a:off x="3741786" y="4756175"/>
            <a:ext cx="1919523" cy="3966"/>
          </a:xfrm>
          <a:prstGeom prst="line">
            <a:avLst/>
          </a:prstGeom>
          <a:ln w="38100">
            <a:solidFill>
              <a:srgbClr val="00B0F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8" name="Straight Connector 87">
            <a:extLst>
              <a:ext uri="{FF2B5EF4-FFF2-40B4-BE49-F238E27FC236}">
                <a16:creationId xmlns:a16="http://schemas.microsoft.com/office/drawing/2014/main" id="{92AC4ACB-65D3-2711-8CE3-961B7DCFFFE6}"/>
              </a:ext>
            </a:extLst>
          </p:cNvPr>
          <p:cNvCxnSpPr>
            <a:cxnSpLocks/>
          </p:cNvCxnSpPr>
          <p:nvPr/>
        </p:nvCxnSpPr>
        <p:spPr>
          <a:xfrm flipH="1">
            <a:off x="5211840" y="5183647"/>
            <a:ext cx="457703" cy="0"/>
          </a:xfrm>
          <a:prstGeom prst="line">
            <a:avLst/>
          </a:prstGeom>
          <a:ln w="38100">
            <a:solidFill>
              <a:srgbClr val="00B0F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9" name="Straight Connector 88">
            <a:extLst>
              <a:ext uri="{FF2B5EF4-FFF2-40B4-BE49-F238E27FC236}">
                <a16:creationId xmlns:a16="http://schemas.microsoft.com/office/drawing/2014/main" id="{4BA76319-55FE-4C5B-7A66-F49E17B1FC26}"/>
              </a:ext>
            </a:extLst>
          </p:cNvPr>
          <p:cNvCxnSpPr/>
          <p:nvPr/>
        </p:nvCxnSpPr>
        <p:spPr>
          <a:xfrm>
            <a:off x="4600939" y="5168024"/>
            <a:ext cx="619709" cy="9592"/>
          </a:xfrm>
          <a:prstGeom prst="line">
            <a:avLst/>
          </a:prstGeom>
          <a:ln w="38100">
            <a:solidFill>
              <a:srgbClr val="00B0F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0" name="Straight Connector 89">
            <a:extLst>
              <a:ext uri="{FF2B5EF4-FFF2-40B4-BE49-F238E27FC236}">
                <a16:creationId xmlns:a16="http://schemas.microsoft.com/office/drawing/2014/main" id="{B15BF048-68A9-ADC5-3196-DBEFDC0D521C}"/>
              </a:ext>
            </a:extLst>
          </p:cNvPr>
          <p:cNvCxnSpPr>
            <a:cxnSpLocks/>
          </p:cNvCxnSpPr>
          <p:nvPr/>
        </p:nvCxnSpPr>
        <p:spPr>
          <a:xfrm>
            <a:off x="3772465" y="5155439"/>
            <a:ext cx="434289" cy="0"/>
          </a:xfrm>
          <a:prstGeom prst="line">
            <a:avLst/>
          </a:prstGeom>
          <a:ln w="38100">
            <a:solidFill>
              <a:srgbClr val="00B0F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1" name="Straight Connector 90">
            <a:extLst>
              <a:ext uri="{FF2B5EF4-FFF2-40B4-BE49-F238E27FC236}">
                <a16:creationId xmlns:a16="http://schemas.microsoft.com/office/drawing/2014/main" id="{0B0CB09C-165C-69E1-D713-6F998DBB7928}"/>
              </a:ext>
            </a:extLst>
          </p:cNvPr>
          <p:cNvCxnSpPr/>
          <p:nvPr/>
        </p:nvCxnSpPr>
        <p:spPr>
          <a:xfrm flipH="1" flipV="1">
            <a:off x="4193016" y="5059789"/>
            <a:ext cx="484978" cy="1558"/>
          </a:xfrm>
          <a:prstGeom prst="line">
            <a:avLst/>
          </a:prstGeom>
          <a:noFill/>
          <a:ln w="38100">
            <a:solidFill>
              <a:srgbClr val="FF0000"/>
            </a:solidFill>
          </a:ln>
          <a:effectLst>
            <a:glow rad="139700">
              <a:schemeClr val="accent4">
                <a:satMod val="175000"/>
                <a:alpha val="40000"/>
              </a:schemeClr>
            </a:glow>
          </a:effectLst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92" name="Rectangle 91">
            <a:extLst>
              <a:ext uri="{FF2B5EF4-FFF2-40B4-BE49-F238E27FC236}">
                <a16:creationId xmlns:a16="http://schemas.microsoft.com/office/drawing/2014/main" id="{6F783F15-71B3-6B8F-C8AE-C9D8DE4D0A23}"/>
              </a:ext>
            </a:extLst>
          </p:cNvPr>
          <p:cNvSpPr/>
          <p:nvPr/>
        </p:nvSpPr>
        <p:spPr>
          <a:xfrm>
            <a:off x="5664919" y="5424739"/>
            <a:ext cx="635998" cy="556420"/>
          </a:xfrm>
          <a:prstGeom prst="rect">
            <a:avLst/>
          </a:prstGeom>
          <a:noFill/>
          <a:ln>
            <a:solidFill>
              <a:srgbClr val="FFFF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IN" sz="1200"/>
          </a:p>
        </p:txBody>
      </p:sp>
      <p:sp>
        <p:nvSpPr>
          <p:cNvPr id="93" name="Title 2">
            <a:extLst>
              <a:ext uri="{FF2B5EF4-FFF2-40B4-BE49-F238E27FC236}">
                <a16:creationId xmlns:a16="http://schemas.microsoft.com/office/drawing/2014/main" id="{035CF5E8-F4B5-A692-F1A6-B370AB8EF235}"/>
              </a:ext>
            </a:extLst>
          </p:cNvPr>
          <p:cNvSpPr txBox="1">
            <a:spLocks/>
          </p:cNvSpPr>
          <p:nvPr/>
        </p:nvSpPr>
        <p:spPr>
          <a:xfrm>
            <a:off x="5772051" y="5469245"/>
            <a:ext cx="422340" cy="439890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 algn="l" defTabSz="914400" rtl="0" eaLnBrk="1" latinLnBrk="0" hangingPunct="1">
              <a:lnSpc>
                <a:spcPct val="85000"/>
              </a:lnSpc>
              <a:spcBef>
                <a:spcPct val="0"/>
              </a:spcBef>
              <a:buNone/>
              <a:defRPr sz="7200" kern="1200" spc="-50" baseline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IN" sz="2000" i="1" dirty="0">
                <a:solidFill>
                  <a:srgbClr val="FFC000"/>
                </a:solidFill>
              </a:rPr>
              <a:t>&amp;</a:t>
            </a:r>
          </a:p>
        </p:txBody>
      </p:sp>
      <p:cxnSp>
        <p:nvCxnSpPr>
          <p:cNvPr id="94" name="Straight Connector 93">
            <a:extLst>
              <a:ext uri="{FF2B5EF4-FFF2-40B4-BE49-F238E27FC236}">
                <a16:creationId xmlns:a16="http://schemas.microsoft.com/office/drawing/2014/main" id="{3C179485-FD0B-26F7-7CCA-8A87E6B2A08D}"/>
              </a:ext>
            </a:extLst>
          </p:cNvPr>
          <p:cNvCxnSpPr>
            <a:cxnSpLocks/>
          </p:cNvCxnSpPr>
          <p:nvPr/>
        </p:nvCxnSpPr>
        <p:spPr>
          <a:xfrm flipV="1">
            <a:off x="6303380" y="5693047"/>
            <a:ext cx="540327" cy="6254"/>
          </a:xfrm>
          <a:prstGeom prst="line">
            <a:avLst/>
          </a:prstGeom>
          <a:ln w="38100">
            <a:solidFill>
              <a:srgbClr val="00B0F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5" name="Straight Connector 94">
            <a:extLst>
              <a:ext uri="{FF2B5EF4-FFF2-40B4-BE49-F238E27FC236}">
                <a16:creationId xmlns:a16="http://schemas.microsoft.com/office/drawing/2014/main" id="{915F668E-7581-2773-5A33-924F4A2F3906}"/>
              </a:ext>
            </a:extLst>
          </p:cNvPr>
          <p:cNvCxnSpPr>
            <a:cxnSpLocks/>
          </p:cNvCxnSpPr>
          <p:nvPr/>
        </p:nvCxnSpPr>
        <p:spPr>
          <a:xfrm flipH="1" flipV="1">
            <a:off x="3745395" y="5484750"/>
            <a:ext cx="1919523" cy="3966"/>
          </a:xfrm>
          <a:prstGeom prst="line">
            <a:avLst/>
          </a:prstGeom>
          <a:ln w="38100">
            <a:solidFill>
              <a:srgbClr val="00B0F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6" name="Straight Connector 95">
            <a:extLst>
              <a:ext uri="{FF2B5EF4-FFF2-40B4-BE49-F238E27FC236}">
                <a16:creationId xmlns:a16="http://schemas.microsoft.com/office/drawing/2014/main" id="{6730452F-D891-F356-1A63-FFA7DFC5B984}"/>
              </a:ext>
            </a:extLst>
          </p:cNvPr>
          <p:cNvCxnSpPr>
            <a:cxnSpLocks/>
          </p:cNvCxnSpPr>
          <p:nvPr/>
        </p:nvCxnSpPr>
        <p:spPr>
          <a:xfrm flipH="1">
            <a:off x="5215449" y="5912222"/>
            <a:ext cx="457703" cy="0"/>
          </a:xfrm>
          <a:prstGeom prst="line">
            <a:avLst/>
          </a:prstGeom>
          <a:ln w="38100">
            <a:solidFill>
              <a:srgbClr val="00B0F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7" name="Straight Connector 96">
            <a:extLst>
              <a:ext uri="{FF2B5EF4-FFF2-40B4-BE49-F238E27FC236}">
                <a16:creationId xmlns:a16="http://schemas.microsoft.com/office/drawing/2014/main" id="{D1C5D286-3269-967C-6FC8-D6A99891CE82}"/>
              </a:ext>
            </a:extLst>
          </p:cNvPr>
          <p:cNvCxnSpPr/>
          <p:nvPr/>
        </p:nvCxnSpPr>
        <p:spPr>
          <a:xfrm>
            <a:off x="4604548" y="5896599"/>
            <a:ext cx="619709" cy="9592"/>
          </a:xfrm>
          <a:prstGeom prst="line">
            <a:avLst/>
          </a:prstGeom>
          <a:ln w="38100">
            <a:solidFill>
              <a:srgbClr val="00B0F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8" name="Straight Connector 97">
            <a:extLst>
              <a:ext uri="{FF2B5EF4-FFF2-40B4-BE49-F238E27FC236}">
                <a16:creationId xmlns:a16="http://schemas.microsoft.com/office/drawing/2014/main" id="{9C981DE9-EDE3-5265-CFD9-4D6265C66571}"/>
              </a:ext>
            </a:extLst>
          </p:cNvPr>
          <p:cNvCxnSpPr>
            <a:cxnSpLocks/>
          </p:cNvCxnSpPr>
          <p:nvPr/>
        </p:nvCxnSpPr>
        <p:spPr>
          <a:xfrm>
            <a:off x="3776074" y="5884014"/>
            <a:ext cx="434289" cy="0"/>
          </a:xfrm>
          <a:prstGeom prst="line">
            <a:avLst/>
          </a:prstGeom>
          <a:ln w="38100">
            <a:solidFill>
              <a:srgbClr val="00B0F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0" name="Straight Connector 99">
            <a:extLst>
              <a:ext uri="{FF2B5EF4-FFF2-40B4-BE49-F238E27FC236}">
                <a16:creationId xmlns:a16="http://schemas.microsoft.com/office/drawing/2014/main" id="{E03F04B5-D697-67D6-1A78-E2D6013D0293}"/>
              </a:ext>
            </a:extLst>
          </p:cNvPr>
          <p:cNvCxnSpPr/>
          <p:nvPr/>
        </p:nvCxnSpPr>
        <p:spPr>
          <a:xfrm flipH="1" flipV="1">
            <a:off x="4196625" y="5788364"/>
            <a:ext cx="484978" cy="1558"/>
          </a:xfrm>
          <a:prstGeom prst="line">
            <a:avLst/>
          </a:prstGeom>
          <a:noFill/>
          <a:ln w="38100">
            <a:solidFill>
              <a:srgbClr val="FF0000"/>
            </a:solidFill>
          </a:ln>
          <a:effectLst>
            <a:glow rad="139700">
              <a:schemeClr val="accent4">
                <a:satMod val="175000"/>
                <a:alpha val="40000"/>
              </a:schemeClr>
            </a:glow>
          </a:effectLst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1" name="Rectangle 100">
            <a:extLst>
              <a:ext uri="{FF2B5EF4-FFF2-40B4-BE49-F238E27FC236}">
                <a16:creationId xmlns:a16="http://schemas.microsoft.com/office/drawing/2014/main" id="{C39A3B09-B29D-2CC7-AB77-03AB7C2E5B10}"/>
              </a:ext>
            </a:extLst>
          </p:cNvPr>
          <p:cNvSpPr/>
          <p:nvPr/>
        </p:nvSpPr>
        <p:spPr>
          <a:xfrm>
            <a:off x="5664919" y="6096006"/>
            <a:ext cx="635998" cy="556420"/>
          </a:xfrm>
          <a:prstGeom prst="rect">
            <a:avLst/>
          </a:prstGeom>
          <a:noFill/>
          <a:ln>
            <a:solidFill>
              <a:srgbClr val="FFFF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IN" sz="1200"/>
          </a:p>
        </p:txBody>
      </p:sp>
      <p:sp>
        <p:nvSpPr>
          <p:cNvPr id="102" name="Title 2">
            <a:extLst>
              <a:ext uri="{FF2B5EF4-FFF2-40B4-BE49-F238E27FC236}">
                <a16:creationId xmlns:a16="http://schemas.microsoft.com/office/drawing/2014/main" id="{7372AC92-289D-3ADC-E9BD-07691A12AA3E}"/>
              </a:ext>
            </a:extLst>
          </p:cNvPr>
          <p:cNvSpPr txBox="1">
            <a:spLocks/>
          </p:cNvSpPr>
          <p:nvPr/>
        </p:nvSpPr>
        <p:spPr>
          <a:xfrm>
            <a:off x="5772051" y="6140512"/>
            <a:ext cx="422340" cy="439890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 algn="l" defTabSz="914400" rtl="0" eaLnBrk="1" latinLnBrk="0" hangingPunct="1">
              <a:lnSpc>
                <a:spcPct val="85000"/>
              </a:lnSpc>
              <a:spcBef>
                <a:spcPct val="0"/>
              </a:spcBef>
              <a:buNone/>
              <a:defRPr sz="7200" kern="1200" spc="-50" baseline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IN" sz="2000" i="1" dirty="0">
                <a:solidFill>
                  <a:srgbClr val="FFC000"/>
                </a:solidFill>
              </a:rPr>
              <a:t>&amp;</a:t>
            </a:r>
          </a:p>
        </p:txBody>
      </p:sp>
      <p:cxnSp>
        <p:nvCxnSpPr>
          <p:cNvPr id="104" name="Straight Connector 103">
            <a:extLst>
              <a:ext uri="{FF2B5EF4-FFF2-40B4-BE49-F238E27FC236}">
                <a16:creationId xmlns:a16="http://schemas.microsoft.com/office/drawing/2014/main" id="{6C3F6DAF-C7CA-C750-FB25-DBFEAE6A99F7}"/>
              </a:ext>
            </a:extLst>
          </p:cNvPr>
          <p:cNvCxnSpPr>
            <a:cxnSpLocks/>
          </p:cNvCxnSpPr>
          <p:nvPr/>
        </p:nvCxnSpPr>
        <p:spPr>
          <a:xfrm flipV="1">
            <a:off x="6303380" y="6364314"/>
            <a:ext cx="540327" cy="6254"/>
          </a:xfrm>
          <a:prstGeom prst="line">
            <a:avLst/>
          </a:prstGeom>
          <a:ln w="38100">
            <a:solidFill>
              <a:srgbClr val="00B0F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5" name="Straight Connector 104">
            <a:extLst>
              <a:ext uri="{FF2B5EF4-FFF2-40B4-BE49-F238E27FC236}">
                <a16:creationId xmlns:a16="http://schemas.microsoft.com/office/drawing/2014/main" id="{DE646302-DE37-95E5-3C6E-E1C435CF00AF}"/>
              </a:ext>
            </a:extLst>
          </p:cNvPr>
          <p:cNvCxnSpPr>
            <a:cxnSpLocks/>
          </p:cNvCxnSpPr>
          <p:nvPr/>
        </p:nvCxnSpPr>
        <p:spPr>
          <a:xfrm flipH="1" flipV="1">
            <a:off x="3745395" y="6156017"/>
            <a:ext cx="1919523" cy="3966"/>
          </a:xfrm>
          <a:prstGeom prst="line">
            <a:avLst/>
          </a:prstGeom>
          <a:ln w="38100">
            <a:solidFill>
              <a:srgbClr val="00B0F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6" name="Straight Connector 105">
            <a:extLst>
              <a:ext uri="{FF2B5EF4-FFF2-40B4-BE49-F238E27FC236}">
                <a16:creationId xmlns:a16="http://schemas.microsoft.com/office/drawing/2014/main" id="{BD2215AC-B74C-7B27-6CE4-51CA9BB69D03}"/>
              </a:ext>
            </a:extLst>
          </p:cNvPr>
          <p:cNvCxnSpPr>
            <a:cxnSpLocks/>
          </p:cNvCxnSpPr>
          <p:nvPr/>
        </p:nvCxnSpPr>
        <p:spPr>
          <a:xfrm flipH="1">
            <a:off x="5215449" y="6583489"/>
            <a:ext cx="457703" cy="0"/>
          </a:xfrm>
          <a:prstGeom prst="line">
            <a:avLst/>
          </a:prstGeom>
          <a:ln w="38100">
            <a:solidFill>
              <a:srgbClr val="00B0F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7" name="Straight Connector 106">
            <a:extLst>
              <a:ext uri="{FF2B5EF4-FFF2-40B4-BE49-F238E27FC236}">
                <a16:creationId xmlns:a16="http://schemas.microsoft.com/office/drawing/2014/main" id="{FD111737-C7DE-5FB9-9DBC-3A004DB0AE02}"/>
              </a:ext>
            </a:extLst>
          </p:cNvPr>
          <p:cNvCxnSpPr/>
          <p:nvPr/>
        </p:nvCxnSpPr>
        <p:spPr>
          <a:xfrm>
            <a:off x="4604548" y="6567866"/>
            <a:ext cx="619709" cy="9592"/>
          </a:xfrm>
          <a:prstGeom prst="line">
            <a:avLst/>
          </a:prstGeom>
          <a:ln w="38100">
            <a:solidFill>
              <a:srgbClr val="00B0F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8" name="Straight Connector 107">
            <a:extLst>
              <a:ext uri="{FF2B5EF4-FFF2-40B4-BE49-F238E27FC236}">
                <a16:creationId xmlns:a16="http://schemas.microsoft.com/office/drawing/2014/main" id="{9DF37F89-D3B0-E361-09C0-AD60B1236B7E}"/>
              </a:ext>
            </a:extLst>
          </p:cNvPr>
          <p:cNvCxnSpPr>
            <a:cxnSpLocks/>
          </p:cNvCxnSpPr>
          <p:nvPr/>
        </p:nvCxnSpPr>
        <p:spPr>
          <a:xfrm>
            <a:off x="3776074" y="6555281"/>
            <a:ext cx="434289" cy="0"/>
          </a:xfrm>
          <a:prstGeom prst="line">
            <a:avLst/>
          </a:prstGeom>
          <a:ln w="38100">
            <a:solidFill>
              <a:srgbClr val="00B0F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9" name="Straight Connector 108">
            <a:extLst>
              <a:ext uri="{FF2B5EF4-FFF2-40B4-BE49-F238E27FC236}">
                <a16:creationId xmlns:a16="http://schemas.microsoft.com/office/drawing/2014/main" id="{53816EB4-1DB6-6672-02FE-F0D340B2068E}"/>
              </a:ext>
            </a:extLst>
          </p:cNvPr>
          <p:cNvCxnSpPr/>
          <p:nvPr/>
        </p:nvCxnSpPr>
        <p:spPr>
          <a:xfrm flipH="1" flipV="1">
            <a:off x="4196625" y="6459631"/>
            <a:ext cx="484978" cy="1558"/>
          </a:xfrm>
          <a:prstGeom prst="line">
            <a:avLst/>
          </a:prstGeom>
          <a:noFill/>
          <a:ln w="38100">
            <a:solidFill>
              <a:srgbClr val="FF0000"/>
            </a:solidFill>
          </a:ln>
          <a:effectLst>
            <a:glow rad="139700">
              <a:schemeClr val="accent4">
                <a:satMod val="175000"/>
                <a:alpha val="40000"/>
              </a:schemeClr>
            </a:glow>
          </a:effectLst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8" name="Slide Number Placeholder 7">
            <a:extLst>
              <a:ext uri="{FF2B5EF4-FFF2-40B4-BE49-F238E27FC236}">
                <a16:creationId xmlns:a16="http://schemas.microsoft.com/office/drawing/2014/main" id="{142E96E8-F433-B4C3-41FC-1CF93B89677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>
            <a:normAutofit lnSpcReduction="10000"/>
          </a:bodyPr>
          <a:lstStyle/>
          <a:p>
            <a:fld id="{19C1AEB4-7037-4088-A46E-D96AF956DC0D}" type="slidenum">
              <a:rPr lang="en-IN" smtClean="0"/>
              <a:t>152</a:t>
            </a:fld>
            <a:endParaRPr lang="en-IN"/>
          </a:p>
        </p:txBody>
      </p:sp>
      <p:grpSp>
        <p:nvGrpSpPr>
          <p:cNvPr id="10" name="Group 9">
            <a:extLst>
              <a:ext uri="{FF2B5EF4-FFF2-40B4-BE49-F238E27FC236}">
                <a16:creationId xmlns:a16="http://schemas.microsoft.com/office/drawing/2014/main" id="{5D1845C8-364D-DD3E-7E61-2682F1F96DAE}"/>
              </a:ext>
            </a:extLst>
          </p:cNvPr>
          <p:cNvGrpSpPr/>
          <p:nvPr/>
        </p:nvGrpSpPr>
        <p:grpSpPr>
          <a:xfrm>
            <a:off x="11481757" y="74540"/>
            <a:ext cx="620304" cy="653010"/>
            <a:chOff x="8366841" y="1587144"/>
            <a:chExt cx="620304" cy="653010"/>
          </a:xfrm>
        </p:grpSpPr>
        <p:cxnSp>
          <p:nvCxnSpPr>
            <p:cNvPr id="11" name="Straight Connector 10">
              <a:extLst>
                <a:ext uri="{FF2B5EF4-FFF2-40B4-BE49-F238E27FC236}">
                  <a16:creationId xmlns:a16="http://schemas.microsoft.com/office/drawing/2014/main" id="{AF1C3940-5D60-AD0A-3491-1D764F082887}"/>
                </a:ext>
              </a:extLst>
            </p:cNvPr>
            <p:cNvCxnSpPr/>
            <p:nvPr/>
          </p:nvCxnSpPr>
          <p:spPr>
            <a:xfrm>
              <a:off x="8672017" y="1587144"/>
              <a:ext cx="0" cy="653010"/>
            </a:xfrm>
            <a:prstGeom prst="line">
              <a:avLst/>
            </a:prstGeom>
            <a:effectLst>
              <a:glow rad="63500">
                <a:schemeClr val="accent1">
                  <a:satMod val="175000"/>
                  <a:alpha val="40000"/>
                </a:schemeClr>
              </a:glow>
            </a:effectLst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2" name="Straight Connector 11">
              <a:extLst>
                <a:ext uri="{FF2B5EF4-FFF2-40B4-BE49-F238E27FC236}">
                  <a16:creationId xmlns:a16="http://schemas.microsoft.com/office/drawing/2014/main" id="{03B0AECE-5464-8CF0-D72A-123DC8C30C10}"/>
                </a:ext>
              </a:extLst>
            </p:cNvPr>
            <p:cNvCxnSpPr/>
            <p:nvPr/>
          </p:nvCxnSpPr>
          <p:spPr>
            <a:xfrm>
              <a:off x="8366841" y="1917229"/>
              <a:ext cx="620304" cy="0"/>
            </a:xfrm>
            <a:prstGeom prst="line">
              <a:avLst/>
            </a:prstGeom>
            <a:effectLst>
              <a:glow rad="63500">
                <a:schemeClr val="accent1">
                  <a:satMod val="175000"/>
                  <a:alpha val="40000"/>
                </a:schemeClr>
              </a:glow>
            </a:effectLst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grpSp>
        <p:nvGrpSpPr>
          <p:cNvPr id="13" name="Group 12">
            <a:extLst>
              <a:ext uri="{FF2B5EF4-FFF2-40B4-BE49-F238E27FC236}">
                <a16:creationId xmlns:a16="http://schemas.microsoft.com/office/drawing/2014/main" id="{225A741A-335D-F1D5-F48E-E79A6FB8080C}"/>
              </a:ext>
            </a:extLst>
          </p:cNvPr>
          <p:cNvGrpSpPr/>
          <p:nvPr/>
        </p:nvGrpSpPr>
        <p:grpSpPr>
          <a:xfrm>
            <a:off x="11157779" y="-216759"/>
            <a:ext cx="1260000" cy="1260000"/>
            <a:chOff x="7064043" y="3066250"/>
            <a:chExt cx="1260000" cy="1260000"/>
          </a:xfrm>
        </p:grpSpPr>
        <p:sp>
          <p:nvSpPr>
            <p:cNvPr id="14" name="Oval 13">
              <a:extLst>
                <a:ext uri="{FF2B5EF4-FFF2-40B4-BE49-F238E27FC236}">
                  <a16:creationId xmlns:a16="http://schemas.microsoft.com/office/drawing/2014/main" id="{5DB6BBBB-8B5C-387A-3F67-A7D001D42CDB}"/>
                </a:ext>
              </a:extLst>
            </p:cNvPr>
            <p:cNvSpPr/>
            <p:nvPr/>
          </p:nvSpPr>
          <p:spPr>
            <a:xfrm>
              <a:off x="7064043" y="3066250"/>
              <a:ext cx="1260000" cy="1260000"/>
            </a:xfrm>
            <a:prstGeom prst="ellipse">
              <a:avLst/>
            </a:prstGeom>
            <a:noFill/>
            <a:ln>
              <a:solidFill>
                <a:schemeClr val="bg1"/>
              </a:solidFill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IN"/>
            </a:p>
          </p:txBody>
        </p:sp>
        <p:grpSp>
          <p:nvGrpSpPr>
            <p:cNvPr id="15" name="Group 14">
              <a:extLst>
                <a:ext uri="{FF2B5EF4-FFF2-40B4-BE49-F238E27FC236}">
                  <a16:creationId xmlns:a16="http://schemas.microsoft.com/office/drawing/2014/main" id="{B8FFF5C3-E9D3-E4D9-E3E3-759361F555EA}"/>
                </a:ext>
              </a:extLst>
            </p:cNvPr>
            <p:cNvGrpSpPr/>
            <p:nvPr/>
          </p:nvGrpSpPr>
          <p:grpSpPr>
            <a:xfrm>
              <a:off x="7330553" y="3336250"/>
              <a:ext cx="726980" cy="720000"/>
              <a:chOff x="9768840" y="2275840"/>
              <a:chExt cx="726980" cy="720000"/>
            </a:xfrm>
          </p:grpSpPr>
          <p:sp>
            <p:nvSpPr>
              <p:cNvPr id="18" name="Oval 17">
                <a:extLst>
                  <a:ext uri="{FF2B5EF4-FFF2-40B4-BE49-F238E27FC236}">
                    <a16:creationId xmlns:a16="http://schemas.microsoft.com/office/drawing/2014/main" id="{CD0A6BA5-6107-5754-B73E-6C8086FC4F0D}"/>
                  </a:ext>
                </a:extLst>
              </p:cNvPr>
              <p:cNvSpPr/>
              <p:nvPr/>
            </p:nvSpPr>
            <p:spPr>
              <a:xfrm>
                <a:off x="9768840" y="2275840"/>
                <a:ext cx="720000" cy="720000"/>
              </a:xfrm>
              <a:prstGeom prst="ellipse">
                <a:avLst/>
              </a:prstGeom>
              <a:noFill/>
              <a:ln>
                <a:solidFill>
                  <a:schemeClr val="bg1"/>
                </a:solidFill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IN"/>
              </a:p>
            </p:txBody>
          </p:sp>
          <p:cxnSp>
            <p:nvCxnSpPr>
              <p:cNvPr id="19" name="Straight Arrow Connector 18">
                <a:extLst>
                  <a:ext uri="{FF2B5EF4-FFF2-40B4-BE49-F238E27FC236}">
                    <a16:creationId xmlns:a16="http://schemas.microsoft.com/office/drawing/2014/main" id="{B7544D92-BDA4-6337-1F57-4D1E81B4C718}"/>
                  </a:ext>
                </a:extLst>
              </p:cNvPr>
              <p:cNvCxnSpPr>
                <a:cxnSpLocks/>
              </p:cNvCxnSpPr>
              <p:nvPr/>
            </p:nvCxnSpPr>
            <p:spPr>
              <a:xfrm rot="7200000">
                <a:off x="9860407" y="2786655"/>
                <a:ext cx="360000" cy="6762"/>
              </a:xfrm>
              <a:prstGeom prst="straightConnector1">
                <a:avLst/>
              </a:prstGeom>
              <a:ln w="38100" cap="rnd">
                <a:solidFill>
                  <a:srgbClr val="FFFF00"/>
                </a:solidFill>
                <a:tailEnd type="triangle"/>
              </a:ln>
            </p:spPr>
            <p:style>
              <a:lnRef idx="2">
                <a:schemeClr val="accent3"/>
              </a:lnRef>
              <a:fillRef idx="0">
                <a:schemeClr val="accent3"/>
              </a:fillRef>
              <a:effectRef idx="1">
                <a:schemeClr val="accent3"/>
              </a:effectRef>
              <a:fontRef idx="minor">
                <a:schemeClr val="tx1"/>
              </a:fontRef>
            </p:style>
          </p:cxnSp>
          <p:cxnSp>
            <p:nvCxnSpPr>
              <p:cNvPr id="20" name="Straight Arrow Connector 19">
                <a:extLst>
                  <a:ext uri="{FF2B5EF4-FFF2-40B4-BE49-F238E27FC236}">
                    <a16:creationId xmlns:a16="http://schemas.microsoft.com/office/drawing/2014/main" id="{BD4CD136-D309-FEF3-A30A-5C6DB6B2CEF0}"/>
                  </a:ext>
                </a:extLst>
              </p:cNvPr>
              <p:cNvCxnSpPr>
                <a:cxnSpLocks/>
              </p:cNvCxnSpPr>
              <p:nvPr/>
            </p:nvCxnSpPr>
            <p:spPr>
              <a:xfrm rot="14400000">
                <a:off x="9861767" y="2473195"/>
                <a:ext cx="360000" cy="6762"/>
              </a:xfrm>
              <a:prstGeom prst="straightConnector1">
                <a:avLst/>
              </a:prstGeom>
              <a:ln w="38100" cap="rnd">
                <a:solidFill>
                  <a:srgbClr val="0070C0"/>
                </a:solidFill>
                <a:tailEnd type="triangle"/>
              </a:ln>
            </p:spPr>
            <p:style>
              <a:lnRef idx="2">
                <a:schemeClr val="accent3"/>
              </a:lnRef>
              <a:fillRef idx="0">
                <a:schemeClr val="accent3"/>
              </a:fillRef>
              <a:effectRef idx="1">
                <a:schemeClr val="accent3"/>
              </a:effectRef>
              <a:fontRef idx="minor">
                <a:schemeClr val="tx1"/>
              </a:fontRef>
            </p:style>
          </p:cxnSp>
          <p:cxnSp>
            <p:nvCxnSpPr>
              <p:cNvPr id="21" name="Straight Arrow Connector 20">
                <a:extLst>
                  <a:ext uri="{FF2B5EF4-FFF2-40B4-BE49-F238E27FC236}">
                    <a16:creationId xmlns:a16="http://schemas.microsoft.com/office/drawing/2014/main" id="{7D2E5AF2-942A-23F8-46B5-D1A820747738}"/>
                  </a:ext>
                </a:extLst>
              </p:cNvPr>
              <p:cNvCxnSpPr/>
              <p:nvPr/>
            </p:nvCxnSpPr>
            <p:spPr>
              <a:xfrm>
                <a:off x="10135820" y="2629924"/>
                <a:ext cx="360000" cy="6762"/>
              </a:xfrm>
              <a:prstGeom prst="straightConnector1">
                <a:avLst/>
              </a:prstGeom>
              <a:ln w="38100" cap="rnd">
                <a:solidFill>
                  <a:srgbClr val="FF0000"/>
                </a:solidFill>
                <a:tailEnd type="triangle"/>
              </a:ln>
            </p:spPr>
            <p:style>
              <a:lnRef idx="2">
                <a:schemeClr val="accent3"/>
              </a:lnRef>
              <a:fillRef idx="0">
                <a:schemeClr val="accent3"/>
              </a:fillRef>
              <a:effectRef idx="1">
                <a:schemeClr val="accent3"/>
              </a:effectRef>
              <a:fontRef idx="minor">
                <a:schemeClr val="tx1"/>
              </a:fontRef>
            </p:style>
          </p:cxnSp>
        </p:grpSp>
      </p:grpSp>
      <p:sp>
        <p:nvSpPr>
          <p:cNvPr id="22" name="Rectangle 21">
            <a:extLst>
              <a:ext uri="{FF2B5EF4-FFF2-40B4-BE49-F238E27FC236}">
                <a16:creationId xmlns:a16="http://schemas.microsoft.com/office/drawing/2014/main" id="{0C14AA50-E866-441D-CA31-27B83010108C}"/>
              </a:ext>
            </a:extLst>
          </p:cNvPr>
          <p:cNvSpPr/>
          <p:nvPr/>
        </p:nvSpPr>
        <p:spPr>
          <a:xfrm>
            <a:off x="11033567" y="-86686"/>
            <a:ext cx="513657" cy="405484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2000" b="0" cap="none" spc="0" dirty="0">
                <a:ln w="0"/>
                <a:solidFill>
                  <a:srgbClr val="92D050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120</a:t>
            </a:r>
          </a:p>
        </p:txBody>
      </p:sp>
      <p:sp>
        <p:nvSpPr>
          <p:cNvPr id="25" name="Rectangle 24">
            <a:extLst>
              <a:ext uri="{FF2B5EF4-FFF2-40B4-BE49-F238E27FC236}">
                <a16:creationId xmlns:a16="http://schemas.microsoft.com/office/drawing/2014/main" id="{1430DB91-D2B7-1A65-E387-7B0D22D2D7A8}"/>
              </a:ext>
            </a:extLst>
          </p:cNvPr>
          <p:cNvSpPr/>
          <p:nvPr/>
        </p:nvSpPr>
        <p:spPr>
          <a:xfrm>
            <a:off x="11077769" y="566219"/>
            <a:ext cx="513657" cy="405484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2000" b="0" cap="none" spc="0" dirty="0">
                <a:ln w="0"/>
                <a:solidFill>
                  <a:srgbClr val="92D050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240</a:t>
            </a:r>
          </a:p>
        </p:txBody>
      </p:sp>
    </p:spTree>
    <p:extLst>
      <p:ext uri="{BB962C8B-B14F-4D97-AF65-F5344CB8AC3E}">
        <p14:creationId xmlns:p14="http://schemas.microsoft.com/office/powerpoint/2010/main" val="64358257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0">
        <p:cut/>
      </p:transition>
    </mc:Choice>
    <mc:Fallback xmlns="">
      <p:transition>
        <p:cut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8" presetClass="emph" presetSubtype="0" repeatCount="indefinite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Rot by="-21600000">
                                      <p:cBhvr>
                                        <p:cTn id="6" dur="20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1" dur="500"/>
                                        <p:tgtEl>
                                          <p:spTgt spid="13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2" presetID="16" presetClass="entr" presetSubtype="2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4" dur="500"/>
                                        <p:tgtEl>
                                          <p:spTgt spid="15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5" presetID="16" presetClass="entr" presetSubtype="2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7" dur="500"/>
                                        <p:tgtEl>
                                          <p:spTgt spid="15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8" presetID="16" presetClass="entr" presetSubtype="2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0" dur="500"/>
                                        <p:tgtEl>
                                          <p:spTgt spid="15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1" presetID="16" presetClass="entr" presetSubtype="2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3" dur="500"/>
                                        <p:tgtEl>
                                          <p:spTgt spid="15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4" presetID="16" presetClass="entr" presetSubtype="2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6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7" presetID="16" presetClass="entr" presetSubtype="2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9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0" presetID="16" presetClass="entr" presetSubtype="2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32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3" presetID="16" presetClass="entr" presetSubtype="2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35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6" presetID="16" presetClass="entr" presetSubtype="2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38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3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4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6" dur="500"/>
                                        <p:tgtEl>
                                          <p:spTgt spid="3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7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9" dur="500"/>
                                        <p:tgtEl>
                                          <p:spTgt spid="3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0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52" dur="500"/>
                                        <p:tgtEl>
                                          <p:spTgt spid="3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3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55" dur="500"/>
                                        <p:tgtEl>
                                          <p:spTgt spid="3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6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58" dur="500"/>
                                        <p:tgtEl>
                                          <p:spTgt spid="3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9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61" dur="500"/>
                                        <p:tgtEl>
                                          <p:spTgt spid="4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2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64" dur="500"/>
                                        <p:tgtEl>
                                          <p:spTgt spid="4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5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67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8" fill="hold">
                      <p:stCondLst>
                        <p:cond delay="indefinite"/>
                      </p:stCondLst>
                      <p:childTnLst>
                        <p:par>
                          <p:cTn id="69" fill="hold">
                            <p:stCondLst>
                              <p:cond delay="0"/>
                            </p:stCondLst>
                            <p:childTnLst>
                              <p:par>
                                <p:cTn id="70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2" dur="20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73" presetID="6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5" dur="2000"/>
                                        <p:tgtEl>
                                          <p:spTgt spid="4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76" presetID="6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8" dur="2000"/>
                                        <p:tgtEl>
                                          <p:spTgt spid="4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79" presetID="6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81" dur="2000"/>
                                        <p:tgtEl>
                                          <p:spTgt spid="4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2" presetID="6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84" dur="2000"/>
                                        <p:tgtEl>
                                          <p:spTgt spid="4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5" presetID="6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87" dur="2000"/>
                                        <p:tgtEl>
                                          <p:spTgt spid="4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8" presetID="6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90" dur="2000"/>
                                        <p:tgtEl>
                                          <p:spTgt spid="4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91" presetID="6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93" dur="2000"/>
                                        <p:tgtEl>
                                          <p:spTgt spid="5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94" presetID="6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96" dur="20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7" fill="hold">
                      <p:stCondLst>
                        <p:cond delay="indefinite"/>
                      </p:stCondLst>
                      <p:childTnLst>
                        <p:par>
                          <p:cTn id="98" fill="hold">
                            <p:stCondLst>
                              <p:cond delay="0"/>
                            </p:stCondLst>
                            <p:childTnLst>
                              <p:par>
                                <p:cTn id="9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1" dur="10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02" dur="10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3" dur="10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4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6" dur="1000"/>
                                        <p:tgtEl>
                                          <p:spTgt spid="5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07" dur="1000" fill="hold"/>
                                        <p:tgtEl>
                                          <p:spTgt spid="5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8" dur="1000" fill="hold"/>
                                        <p:tgtEl>
                                          <p:spTgt spid="5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9" fill="hold">
                      <p:stCondLst>
                        <p:cond delay="indefinite"/>
                      </p:stCondLst>
                      <p:childTnLst>
                        <p:par>
                          <p:cTn id="110" fill="hold">
                            <p:stCondLst>
                              <p:cond delay="0"/>
                            </p:stCondLst>
                            <p:childTnLst>
                              <p:par>
                                <p:cTn id="111" presetID="22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13" dur="500"/>
                                        <p:tgtEl>
                                          <p:spTgt spid="5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4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6" dur="1000"/>
                                        <p:tgtEl>
                                          <p:spTgt spid="5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17" dur="1000" fill="hold"/>
                                        <p:tgtEl>
                                          <p:spTgt spid="5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8" dur="1000" fill="hold"/>
                                        <p:tgtEl>
                                          <p:spTgt spid="5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19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1" dur="1000"/>
                                        <p:tgtEl>
                                          <p:spTgt spid="5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22" dur="1000" fill="hold"/>
                                        <p:tgtEl>
                                          <p:spTgt spid="5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3" dur="1000" fill="hold"/>
                                        <p:tgtEl>
                                          <p:spTgt spid="5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24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6" dur="1000"/>
                                        <p:tgtEl>
                                          <p:spTgt spid="6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27" dur="1000" fill="hold"/>
                                        <p:tgtEl>
                                          <p:spTgt spid="6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8" dur="1000" fill="hold"/>
                                        <p:tgtEl>
                                          <p:spTgt spid="6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29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1" dur="1000"/>
                                        <p:tgtEl>
                                          <p:spTgt spid="3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2" dur="10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3" dur="10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4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6" dur="1000"/>
                                        <p:tgtEl>
                                          <p:spTgt spid="5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7" dur="1000" fill="hold"/>
                                        <p:tgtEl>
                                          <p:spTgt spid="5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8" dur="1000" fill="hold"/>
                                        <p:tgtEl>
                                          <p:spTgt spid="5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9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1" dur="1000"/>
                                        <p:tgtEl>
                                          <p:spTgt spid="5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2" dur="1000" fill="hold"/>
                                        <p:tgtEl>
                                          <p:spTgt spid="5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3" dur="1000" fill="hold"/>
                                        <p:tgtEl>
                                          <p:spTgt spid="5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4" fill="hold">
                      <p:stCondLst>
                        <p:cond delay="indefinite"/>
                      </p:stCondLst>
                      <p:childTnLst>
                        <p:par>
                          <p:cTn id="145" fill="hold">
                            <p:stCondLst>
                              <p:cond delay="0"/>
                            </p:stCondLst>
                            <p:childTnLst>
                              <p:par>
                                <p:cTn id="146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48" dur="500" fill="hold"/>
                                        <p:tgtEl>
                                          <p:spTgt spid="9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9" dur="500" fill="hold"/>
                                        <p:tgtEl>
                                          <p:spTgt spid="9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50" presetID="2" presetClass="entr" presetSubtype="2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2" dur="500" fill="hold"/>
                                        <p:tgtEl>
                                          <p:spTgt spid="15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53" dur="500" fill="hold"/>
                                        <p:tgtEl>
                                          <p:spTgt spid="15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54" presetID="2" presetClass="entr" presetSubtype="2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6" dur="5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57" dur="5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58" presetID="2" presetClass="entr" presetSubtype="2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60" dur="500" fill="hold"/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1" dur="500" fill="hold"/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62" presetID="2" presetClass="entr" presetSubtype="2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64" dur="500" fill="hold"/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5" dur="500" fill="hold"/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66" presetID="2" presetClass="entr" presetSubtype="2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68" dur="500" fill="hold"/>
                                        <p:tgtEl>
                                          <p:spTgt spid="4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9" dur="500" fill="hold"/>
                                        <p:tgtEl>
                                          <p:spTgt spid="4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0" presetID="2" presetClass="entr" presetSubtype="2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2" dur="500" fill="hold"/>
                                        <p:tgtEl>
                                          <p:spTgt spid="5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73" dur="500" fill="hold"/>
                                        <p:tgtEl>
                                          <p:spTgt spid="5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4" presetID="2" presetClass="entr" presetSubtype="2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6" dur="5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77" dur="5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8" fill="hold">
                      <p:stCondLst>
                        <p:cond delay="indefinite"/>
                      </p:stCondLst>
                      <p:childTnLst>
                        <p:par>
                          <p:cTn id="179" fill="hold">
                            <p:stCondLst>
                              <p:cond delay="0"/>
                            </p:stCondLst>
                            <p:childTnLst>
                              <p:par>
                                <p:cTn id="180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82" dur="500"/>
                                        <p:tgtEl>
                                          <p:spTgt spid="6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83" presetID="22" presetClass="entr" presetSubtype="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85" dur="500"/>
                                        <p:tgtEl>
                                          <p:spTgt spid="6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86" presetID="22" presetClass="entr" presetSubtype="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88" dur="500"/>
                                        <p:tgtEl>
                                          <p:spTgt spid="6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89" presetID="22" presetClass="entr" presetSubtype="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91" dur="500"/>
                                        <p:tgtEl>
                                          <p:spTgt spid="6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92" presetID="22" presetClass="entr" presetSubtype="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94" dur="500"/>
                                        <p:tgtEl>
                                          <p:spTgt spid="6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95" presetID="22" presetClass="entr" presetSubtype="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97" dur="500"/>
                                        <p:tgtEl>
                                          <p:spTgt spid="6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98" presetID="22" presetClass="entr" presetSubtype="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200" dur="500"/>
                                        <p:tgtEl>
                                          <p:spTgt spid="6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01" presetID="22" presetClass="entr" presetSubtype="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203" dur="500"/>
                                        <p:tgtEl>
                                          <p:spTgt spid="6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04" presetID="22" presetClass="entr" presetSubtype="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206" dur="500"/>
                                        <p:tgtEl>
                                          <p:spTgt spid="6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07" presetID="22" presetClass="entr" presetSubtype="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209" dur="500"/>
                                        <p:tgtEl>
                                          <p:spTgt spid="7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10" presetID="22" presetClass="entr" presetSubtype="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212" dur="500"/>
                                        <p:tgtEl>
                                          <p:spTgt spid="7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13" presetID="22" presetClass="entr" presetSubtype="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215" dur="500"/>
                                        <p:tgtEl>
                                          <p:spTgt spid="7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16" presetID="22" presetClass="entr" presetSubtype="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218" dur="500"/>
                                        <p:tgtEl>
                                          <p:spTgt spid="7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19" presetID="22" presetClass="entr" presetSubtype="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221" dur="500"/>
                                        <p:tgtEl>
                                          <p:spTgt spid="7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22" presetID="22" presetClass="entr" presetSubtype="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224" dur="500"/>
                                        <p:tgtEl>
                                          <p:spTgt spid="7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25" presetID="22" presetClass="entr" presetSubtype="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227" dur="500"/>
                                        <p:tgtEl>
                                          <p:spTgt spid="7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28" presetID="22" presetClass="entr" presetSubtype="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230" dur="500"/>
                                        <p:tgtEl>
                                          <p:spTgt spid="7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31" presetID="22" presetClass="entr" presetSubtype="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233" dur="500"/>
                                        <p:tgtEl>
                                          <p:spTgt spid="7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34" presetID="22" presetClass="entr" presetSubtype="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236" dur="500"/>
                                        <p:tgtEl>
                                          <p:spTgt spid="7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37" presetID="22" presetClass="entr" presetSubtype="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239" dur="500"/>
                                        <p:tgtEl>
                                          <p:spTgt spid="8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40" presetID="22" presetClass="entr" presetSubtype="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242" dur="500"/>
                                        <p:tgtEl>
                                          <p:spTgt spid="8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43" presetID="22" presetClass="entr" presetSubtype="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245" dur="500"/>
                                        <p:tgtEl>
                                          <p:spTgt spid="8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46" presetID="22" presetClass="entr" presetSubtype="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248" dur="500"/>
                                        <p:tgtEl>
                                          <p:spTgt spid="8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49" presetID="22" presetClass="entr" presetSubtype="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251" dur="500"/>
                                        <p:tgtEl>
                                          <p:spTgt spid="8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52" presetID="22" presetClass="entr" presetSubtype="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254" dur="500"/>
                                        <p:tgtEl>
                                          <p:spTgt spid="8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55" presetID="22" presetClass="entr" presetSubtype="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257" dur="500"/>
                                        <p:tgtEl>
                                          <p:spTgt spid="8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58" presetID="22" presetClass="entr" presetSubtype="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260" dur="500"/>
                                        <p:tgtEl>
                                          <p:spTgt spid="8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61" presetID="22" presetClass="entr" presetSubtype="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263" dur="500"/>
                                        <p:tgtEl>
                                          <p:spTgt spid="9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64" presetID="22" presetClass="entr" presetSubtype="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266" dur="500"/>
                                        <p:tgtEl>
                                          <p:spTgt spid="9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67" presetID="22" presetClass="entr" presetSubtype="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269" dur="500"/>
                                        <p:tgtEl>
                                          <p:spTgt spid="9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70" presetID="22" presetClass="entr" presetSubtype="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272" dur="500"/>
                                        <p:tgtEl>
                                          <p:spTgt spid="9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73" presetID="22" presetClass="entr" presetSubtype="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275" dur="500"/>
                                        <p:tgtEl>
                                          <p:spTgt spid="9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76" presetID="22" presetClass="entr" presetSubtype="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278" dur="500"/>
                                        <p:tgtEl>
                                          <p:spTgt spid="9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79" presetID="22" presetClass="entr" presetSubtype="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281" dur="500"/>
                                        <p:tgtEl>
                                          <p:spTgt spid="9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82" presetID="22" presetClass="entr" presetSubtype="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284" dur="500"/>
                                        <p:tgtEl>
                                          <p:spTgt spid="9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85" presetID="22" presetClass="entr" presetSubtype="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287" dur="500"/>
                                        <p:tgtEl>
                                          <p:spTgt spid="9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88" presetID="22" presetClass="entr" presetSubtype="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290" dur="500"/>
                                        <p:tgtEl>
                                          <p:spTgt spid="10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91" presetID="22" presetClass="entr" presetSubtype="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293" dur="500"/>
                                        <p:tgtEl>
                                          <p:spTgt spid="10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94" presetID="22" presetClass="entr" presetSubtype="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296" dur="500"/>
                                        <p:tgtEl>
                                          <p:spTgt spid="10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97" presetID="22" presetClass="entr" presetSubtype="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299" dur="500"/>
                                        <p:tgtEl>
                                          <p:spTgt spid="10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00" presetID="22" presetClass="entr" presetSubtype="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302" dur="500"/>
                                        <p:tgtEl>
                                          <p:spTgt spid="10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03" presetID="22" presetClass="entr" presetSubtype="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305" dur="500"/>
                                        <p:tgtEl>
                                          <p:spTgt spid="10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06" presetID="22" presetClass="entr" presetSubtype="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308" dur="500"/>
                                        <p:tgtEl>
                                          <p:spTgt spid="10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09" presetID="22" presetClass="entr" presetSubtype="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311" dur="500"/>
                                        <p:tgtEl>
                                          <p:spTgt spid="10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12" presetID="22" presetClass="entr" presetSubtype="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314" dur="500"/>
                                        <p:tgtEl>
                                          <p:spTgt spid="10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9" grpId="0"/>
      <p:bldP spid="139" grpId="0"/>
      <p:bldP spid="153" grpId="0" animBg="1"/>
      <p:bldP spid="154" grpId="0"/>
      <p:bldP spid="3" grpId="0"/>
      <p:bldP spid="9" grpId="0"/>
      <p:bldP spid="16" grpId="0"/>
      <p:bldP spid="17" grpId="0"/>
      <p:bldP spid="23" grpId="0"/>
      <p:bldP spid="24" grpId="0"/>
      <p:bldP spid="30" grpId="0"/>
      <p:bldP spid="31" grpId="0" animBg="1"/>
      <p:bldP spid="32" grpId="0"/>
      <p:bldP spid="6" grpId="0"/>
      <p:bldP spid="34" grpId="0" animBg="1"/>
      <p:bldP spid="35" grpId="0"/>
      <p:bldP spid="43" grpId="0" animBg="1"/>
      <p:bldP spid="44" grpId="0"/>
      <p:bldP spid="52" grpId="0" animBg="1"/>
      <p:bldP spid="53" grpId="0"/>
      <p:bldP spid="61" grpId="0"/>
      <p:bldP spid="62" grpId="0"/>
      <p:bldP spid="63" grpId="0" animBg="1"/>
      <p:bldP spid="64" grpId="0"/>
      <p:bldP spid="68" grpId="0"/>
      <p:bldP spid="69" grpId="0"/>
      <p:bldP spid="70" grpId="0"/>
      <p:bldP spid="71" grpId="0"/>
      <p:bldP spid="72" grpId="0"/>
      <p:bldP spid="73" grpId="0"/>
      <p:bldP spid="74" grpId="0"/>
      <p:bldP spid="75" grpId="0" animBg="1"/>
      <p:bldP spid="76" grpId="0"/>
      <p:bldP spid="80" grpId="0"/>
      <p:bldP spid="82" grpId="0" animBg="1"/>
      <p:bldP spid="83" grpId="0"/>
      <p:bldP spid="92" grpId="0" animBg="1"/>
      <p:bldP spid="93" grpId="0"/>
      <p:bldP spid="101" grpId="0" animBg="1"/>
      <p:bldP spid="102" grpId="0"/>
    </p:bldLst>
  </p:timing>
</p:sld>
</file>

<file path=ppt/slides/slide15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/>
          <p:cNvSpPr>
            <a:spLocks noGrp="1"/>
          </p:cNvSpPr>
          <p:nvPr>
            <p:ph type="ctrTitle"/>
          </p:nvPr>
        </p:nvSpPr>
        <p:spPr>
          <a:xfrm>
            <a:off x="3456650" y="41795"/>
            <a:ext cx="4525621" cy="364618"/>
          </a:xfrm>
        </p:spPr>
        <p:txBody>
          <a:bodyPr>
            <a:normAutofit fontScale="90000"/>
          </a:bodyPr>
          <a:lstStyle/>
          <a:p>
            <a:pPr algn="ctr"/>
            <a:r>
              <a:rPr lang="en-IN" sz="2600" i="1" u="sng" dirty="0"/>
              <a:t>0</a:t>
            </a:r>
          </a:p>
        </p:txBody>
      </p:sp>
      <p:pic>
        <p:nvPicPr>
          <p:cNvPr id="155" name="Picture 4" descr="APTRANSCO ⚡️⚡️ - Electricity Transmission Company - APTRANSCO | LinkedIn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7541" y="17768"/>
            <a:ext cx="1057360" cy="97547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Slide Number Placeholder 1">
            <a:extLst>
              <a:ext uri="{FF2B5EF4-FFF2-40B4-BE49-F238E27FC236}">
                <a16:creationId xmlns:a16="http://schemas.microsoft.com/office/drawing/2014/main" id="{C7A989C7-2D1C-C2B1-2627-D0CA8837006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>
            <a:normAutofit lnSpcReduction="10000"/>
          </a:bodyPr>
          <a:lstStyle/>
          <a:p>
            <a:fld id="{19C1AEB4-7037-4088-A46E-D96AF956DC0D}" type="slidenum">
              <a:rPr lang="en-IN" smtClean="0"/>
              <a:t>153</a:t>
            </a:fld>
            <a:endParaRPr lang="en-IN"/>
          </a:p>
        </p:txBody>
      </p:sp>
      <p:grpSp>
        <p:nvGrpSpPr>
          <p:cNvPr id="4" name="Group 3">
            <a:extLst>
              <a:ext uri="{FF2B5EF4-FFF2-40B4-BE49-F238E27FC236}">
                <a16:creationId xmlns:a16="http://schemas.microsoft.com/office/drawing/2014/main" id="{64232A4A-E079-2449-395E-08F8405E7551}"/>
              </a:ext>
            </a:extLst>
          </p:cNvPr>
          <p:cNvGrpSpPr/>
          <p:nvPr/>
        </p:nvGrpSpPr>
        <p:grpSpPr>
          <a:xfrm>
            <a:off x="11481757" y="74540"/>
            <a:ext cx="620304" cy="653010"/>
            <a:chOff x="8366841" y="1587144"/>
            <a:chExt cx="620304" cy="653010"/>
          </a:xfrm>
        </p:grpSpPr>
        <p:cxnSp>
          <p:nvCxnSpPr>
            <p:cNvPr id="5" name="Straight Connector 4">
              <a:extLst>
                <a:ext uri="{FF2B5EF4-FFF2-40B4-BE49-F238E27FC236}">
                  <a16:creationId xmlns:a16="http://schemas.microsoft.com/office/drawing/2014/main" id="{872E3B39-46C0-1375-3B82-8CB0A8AF71C5}"/>
                </a:ext>
              </a:extLst>
            </p:cNvPr>
            <p:cNvCxnSpPr/>
            <p:nvPr/>
          </p:nvCxnSpPr>
          <p:spPr>
            <a:xfrm>
              <a:off x="8672017" y="1587144"/>
              <a:ext cx="0" cy="653010"/>
            </a:xfrm>
            <a:prstGeom prst="line">
              <a:avLst/>
            </a:prstGeom>
            <a:effectLst>
              <a:glow rad="63500">
                <a:schemeClr val="accent1">
                  <a:satMod val="175000"/>
                  <a:alpha val="40000"/>
                </a:schemeClr>
              </a:glow>
            </a:effectLst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" name="Straight Connector 5">
              <a:extLst>
                <a:ext uri="{FF2B5EF4-FFF2-40B4-BE49-F238E27FC236}">
                  <a16:creationId xmlns:a16="http://schemas.microsoft.com/office/drawing/2014/main" id="{C23D45EF-24C1-1D5B-981D-CF785AE6580D}"/>
                </a:ext>
              </a:extLst>
            </p:cNvPr>
            <p:cNvCxnSpPr/>
            <p:nvPr/>
          </p:nvCxnSpPr>
          <p:spPr>
            <a:xfrm>
              <a:off x="8366841" y="1917229"/>
              <a:ext cx="620304" cy="0"/>
            </a:xfrm>
            <a:prstGeom prst="line">
              <a:avLst/>
            </a:prstGeom>
            <a:effectLst>
              <a:glow rad="63500">
                <a:schemeClr val="accent1">
                  <a:satMod val="175000"/>
                  <a:alpha val="40000"/>
                </a:schemeClr>
              </a:glow>
            </a:effectLst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grpSp>
        <p:nvGrpSpPr>
          <p:cNvPr id="7" name="Group 6">
            <a:extLst>
              <a:ext uri="{FF2B5EF4-FFF2-40B4-BE49-F238E27FC236}">
                <a16:creationId xmlns:a16="http://schemas.microsoft.com/office/drawing/2014/main" id="{242DE023-7816-9BFC-4801-3921A4F64667}"/>
              </a:ext>
            </a:extLst>
          </p:cNvPr>
          <p:cNvGrpSpPr/>
          <p:nvPr/>
        </p:nvGrpSpPr>
        <p:grpSpPr>
          <a:xfrm>
            <a:off x="11157779" y="-216759"/>
            <a:ext cx="1260000" cy="1260000"/>
            <a:chOff x="7064043" y="3066250"/>
            <a:chExt cx="1260000" cy="1260000"/>
          </a:xfrm>
        </p:grpSpPr>
        <p:sp>
          <p:nvSpPr>
            <p:cNvPr id="8" name="Oval 7">
              <a:extLst>
                <a:ext uri="{FF2B5EF4-FFF2-40B4-BE49-F238E27FC236}">
                  <a16:creationId xmlns:a16="http://schemas.microsoft.com/office/drawing/2014/main" id="{7AB2056E-BA41-C6CE-56C8-4583898A7743}"/>
                </a:ext>
              </a:extLst>
            </p:cNvPr>
            <p:cNvSpPr/>
            <p:nvPr/>
          </p:nvSpPr>
          <p:spPr>
            <a:xfrm>
              <a:off x="7064043" y="3066250"/>
              <a:ext cx="1260000" cy="1260000"/>
            </a:xfrm>
            <a:prstGeom prst="ellipse">
              <a:avLst/>
            </a:prstGeom>
            <a:noFill/>
            <a:ln>
              <a:solidFill>
                <a:schemeClr val="bg1"/>
              </a:solidFill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IN"/>
            </a:p>
          </p:txBody>
        </p:sp>
        <p:grpSp>
          <p:nvGrpSpPr>
            <p:cNvPr id="9" name="Group 8">
              <a:extLst>
                <a:ext uri="{FF2B5EF4-FFF2-40B4-BE49-F238E27FC236}">
                  <a16:creationId xmlns:a16="http://schemas.microsoft.com/office/drawing/2014/main" id="{0D78EEFA-4358-5E33-6772-F2DD9663C47E}"/>
                </a:ext>
              </a:extLst>
            </p:cNvPr>
            <p:cNvGrpSpPr/>
            <p:nvPr/>
          </p:nvGrpSpPr>
          <p:grpSpPr>
            <a:xfrm>
              <a:off x="7330553" y="3336250"/>
              <a:ext cx="726980" cy="720000"/>
              <a:chOff x="9768840" y="2275840"/>
              <a:chExt cx="726980" cy="720000"/>
            </a:xfrm>
          </p:grpSpPr>
          <p:sp>
            <p:nvSpPr>
              <p:cNvPr id="10" name="Oval 9">
                <a:extLst>
                  <a:ext uri="{FF2B5EF4-FFF2-40B4-BE49-F238E27FC236}">
                    <a16:creationId xmlns:a16="http://schemas.microsoft.com/office/drawing/2014/main" id="{C244DE69-C366-03D6-AAD1-2F1868472D65}"/>
                  </a:ext>
                </a:extLst>
              </p:cNvPr>
              <p:cNvSpPr/>
              <p:nvPr/>
            </p:nvSpPr>
            <p:spPr>
              <a:xfrm>
                <a:off x="9768840" y="2275840"/>
                <a:ext cx="720000" cy="720000"/>
              </a:xfrm>
              <a:prstGeom prst="ellipse">
                <a:avLst/>
              </a:prstGeom>
              <a:noFill/>
              <a:ln>
                <a:solidFill>
                  <a:schemeClr val="bg1"/>
                </a:solidFill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IN"/>
              </a:p>
            </p:txBody>
          </p:sp>
          <p:cxnSp>
            <p:nvCxnSpPr>
              <p:cNvPr id="11" name="Straight Arrow Connector 10">
                <a:extLst>
                  <a:ext uri="{FF2B5EF4-FFF2-40B4-BE49-F238E27FC236}">
                    <a16:creationId xmlns:a16="http://schemas.microsoft.com/office/drawing/2014/main" id="{059AC8E2-58CD-CD53-6703-E2680F61DB1E}"/>
                  </a:ext>
                </a:extLst>
              </p:cNvPr>
              <p:cNvCxnSpPr>
                <a:cxnSpLocks/>
              </p:cNvCxnSpPr>
              <p:nvPr/>
            </p:nvCxnSpPr>
            <p:spPr>
              <a:xfrm rot="7200000">
                <a:off x="9860407" y="2786655"/>
                <a:ext cx="360000" cy="6762"/>
              </a:xfrm>
              <a:prstGeom prst="straightConnector1">
                <a:avLst/>
              </a:prstGeom>
              <a:ln w="38100" cap="rnd">
                <a:solidFill>
                  <a:srgbClr val="FFFF00"/>
                </a:solidFill>
                <a:tailEnd type="triangle"/>
              </a:ln>
            </p:spPr>
            <p:style>
              <a:lnRef idx="2">
                <a:schemeClr val="accent3"/>
              </a:lnRef>
              <a:fillRef idx="0">
                <a:schemeClr val="accent3"/>
              </a:fillRef>
              <a:effectRef idx="1">
                <a:schemeClr val="accent3"/>
              </a:effectRef>
              <a:fontRef idx="minor">
                <a:schemeClr val="tx1"/>
              </a:fontRef>
            </p:style>
          </p:cxnSp>
          <p:cxnSp>
            <p:nvCxnSpPr>
              <p:cNvPr id="12" name="Straight Arrow Connector 11">
                <a:extLst>
                  <a:ext uri="{FF2B5EF4-FFF2-40B4-BE49-F238E27FC236}">
                    <a16:creationId xmlns:a16="http://schemas.microsoft.com/office/drawing/2014/main" id="{BEB1EEC3-BA9C-54AC-8946-D6E37CCA8B98}"/>
                  </a:ext>
                </a:extLst>
              </p:cNvPr>
              <p:cNvCxnSpPr>
                <a:cxnSpLocks/>
              </p:cNvCxnSpPr>
              <p:nvPr/>
            </p:nvCxnSpPr>
            <p:spPr>
              <a:xfrm rot="14400000">
                <a:off x="9861767" y="2473195"/>
                <a:ext cx="360000" cy="6762"/>
              </a:xfrm>
              <a:prstGeom prst="straightConnector1">
                <a:avLst/>
              </a:prstGeom>
              <a:ln w="38100" cap="rnd">
                <a:solidFill>
                  <a:srgbClr val="0070C0"/>
                </a:solidFill>
                <a:tailEnd type="triangle"/>
              </a:ln>
            </p:spPr>
            <p:style>
              <a:lnRef idx="2">
                <a:schemeClr val="accent3"/>
              </a:lnRef>
              <a:fillRef idx="0">
                <a:schemeClr val="accent3"/>
              </a:fillRef>
              <a:effectRef idx="1">
                <a:schemeClr val="accent3"/>
              </a:effectRef>
              <a:fontRef idx="minor">
                <a:schemeClr val="tx1"/>
              </a:fontRef>
            </p:style>
          </p:cxnSp>
          <p:cxnSp>
            <p:nvCxnSpPr>
              <p:cNvPr id="13" name="Straight Arrow Connector 12">
                <a:extLst>
                  <a:ext uri="{FF2B5EF4-FFF2-40B4-BE49-F238E27FC236}">
                    <a16:creationId xmlns:a16="http://schemas.microsoft.com/office/drawing/2014/main" id="{A121F3B4-0864-6B4E-6886-0BD382EF02CC}"/>
                  </a:ext>
                </a:extLst>
              </p:cNvPr>
              <p:cNvCxnSpPr/>
              <p:nvPr/>
            </p:nvCxnSpPr>
            <p:spPr>
              <a:xfrm>
                <a:off x="10135820" y="2629924"/>
                <a:ext cx="360000" cy="6762"/>
              </a:xfrm>
              <a:prstGeom prst="straightConnector1">
                <a:avLst/>
              </a:prstGeom>
              <a:ln w="38100" cap="rnd">
                <a:solidFill>
                  <a:srgbClr val="FF0000"/>
                </a:solidFill>
                <a:tailEnd type="triangle"/>
              </a:ln>
            </p:spPr>
            <p:style>
              <a:lnRef idx="2">
                <a:schemeClr val="accent3"/>
              </a:lnRef>
              <a:fillRef idx="0">
                <a:schemeClr val="accent3"/>
              </a:fillRef>
              <a:effectRef idx="1">
                <a:schemeClr val="accent3"/>
              </a:effectRef>
              <a:fontRef idx="minor">
                <a:schemeClr val="tx1"/>
              </a:fontRef>
            </p:style>
          </p:cxnSp>
        </p:grpSp>
      </p:grpSp>
      <p:sp>
        <p:nvSpPr>
          <p:cNvPr id="14" name="Rectangle 13">
            <a:extLst>
              <a:ext uri="{FF2B5EF4-FFF2-40B4-BE49-F238E27FC236}">
                <a16:creationId xmlns:a16="http://schemas.microsoft.com/office/drawing/2014/main" id="{87430594-5C55-0171-E8AD-C027A7282EC8}"/>
              </a:ext>
            </a:extLst>
          </p:cNvPr>
          <p:cNvSpPr/>
          <p:nvPr/>
        </p:nvSpPr>
        <p:spPr>
          <a:xfrm>
            <a:off x="11033567" y="-86686"/>
            <a:ext cx="513657" cy="405484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2000" b="0" cap="none" spc="0" dirty="0">
                <a:ln w="0"/>
                <a:solidFill>
                  <a:srgbClr val="92D050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120</a:t>
            </a:r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1C3D8EAB-A411-4F6B-2726-43EA9A93C67C}"/>
              </a:ext>
            </a:extLst>
          </p:cNvPr>
          <p:cNvSpPr/>
          <p:nvPr/>
        </p:nvSpPr>
        <p:spPr>
          <a:xfrm>
            <a:off x="11077769" y="566219"/>
            <a:ext cx="513657" cy="405484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2000" b="0" cap="none" spc="0" dirty="0">
                <a:ln w="0"/>
                <a:solidFill>
                  <a:srgbClr val="92D050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240</a:t>
            </a:r>
          </a:p>
        </p:txBody>
      </p:sp>
    </p:spTree>
    <p:extLst>
      <p:ext uri="{BB962C8B-B14F-4D97-AF65-F5344CB8AC3E}">
        <p14:creationId xmlns:p14="http://schemas.microsoft.com/office/powerpoint/2010/main" val="340195137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0">
        <p:cut/>
      </p:transition>
    </mc:Choice>
    <mc:Fallback xmlns="">
      <p:transition>
        <p:cut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8" presetClass="emph" presetSubtype="0" repeatCount="indefinite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Rot by="-21600000">
                                      <p:cBhvr>
                                        <p:cTn id="6" dur="20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5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/>
          <p:cNvSpPr>
            <a:spLocks noGrp="1"/>
          </p:cNvSpPr>
          <p:nvPr>
            <p:ph type="ctrTitle"/>
          </p:nvPr>
        </p:nvSpPr>
        <p:spPr>
          <a:xfrm>
            <a:off x="1375655" y="153739"/>
            <a:ext cx="9418320" cy="633120"/>
          </a:xfrm>
        </p:spPr>
        <p:txBody>
          <a:bodyPr>
            <a:normAutofit/>
          </a:bodyPr>
          <a:lstStyle/>
          <a:p>
            <a:pPr algn="ctr"/>
            <a:r>
              <a:rPr lang="en-IN" sz="4000" i="1" u="sng" dirty="0"/>
              <a:t>Trip Circuit Supervision Relay</a:t>
            </a:r>
          </a:p>
        </p:txBody>
      </p:sp>
      <p:cxnSp>
        <p:nvCxnSpPr>
          <p:cNvPr id="48" name="Straight Connector 47"/>
          <p:cNvCxnSpPr/>
          <p:nvPr/>
        </p:nvCxnSpPr>
        <p:spPr>
          <a:xfrm flipH="1">
            <a:off x="11285907" y="1143467"/>
            <a:ext cx="25144" cy="1744876"/>
          </a:xfrm>
          <a:prstGeom prst="line">
            <a:avLst/>
          </a:prstGeom>
          <a:effectLst>
            <a:glow rad="63500">
              <a:schemeClr val="accent6">
                <a:satMod val="175000"/>
                <a:alpha val="40000"/>
              </a:schemeClr>
            </a:glow>
          </a:effectLst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0" name="Straight Connector 49"/>
          <p:cNvCxnSpPr>
            <a:endCxn id="126" idx="2"/>
          </p:cNvCxnSpPr>
          <p:nvPr/>
        </p:nvCxnSpPr>
        <p:spPr>
          <a:xfrm flipV="1">
            <a:off x="3061677" y="2409626"/>
            <a:ext cx="1977925" cy="33741"/>
          </a:xfrm>
          <a:prstGeom prst="line">
            <a:avLst/>
          </a:prstGeom>
          <a:effectLst>
            <a:glow rad="63500">
              <a:schemeClr val="accent6">
                <a:satMod val="175000"/>
                <a:alpha val="40000"/>
              </a:schemeClr>
            </a:glow>
          </a:effectLst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6" name="Rectangle 45"/>
          <p:cNvSpPr/>
          <p:nvPr/>
        </p:nvSpPr>
        <p:spPr>
          <a:xfrm>
            <a:off x="9475161" y="1486379"/>
            <a:ext cx="668740" cy="627797"/>
          </a:xfrm>
          <a:prstGeom prst="rect">
            <a:avLst/>
          </a:prstGeom>
          <a:solidFill>
            <a:srgbClr val="92D050"/>
          </a:solidFill>
          <a:ln>
            <a:solidFill>
              <a:srgbClr val="FFC000"/>
            </a:solidFill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IN"/>
          </a:p>
        </p:txBody>
      </p:sp>
      <p:pic>
        <p:nvPicPr>
          <p:cNvPr id="1026" name="Picture 2" descr="Air Core Inductor: Construction, Working, Inductance &amp; Applications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211307" y="2189971"/>
            <a:ext cx="1140840" cy="42479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cxnSp>
        <p:nvCxnSpPr>
          <p:cNvPr id="75" name="Straight Connector 74"/>
          <p:cNvCxnSpPr/>
          <p:nvPr/>
        </p:nvCxnSpPr>
        <p:spPr>
          <a:xfrm>
            <a:off x="1579223" y="1264886"/>
            <a:ext cx="0" cy="1623457"/>
          </a:xfrm>
          <a:prstGeom prst="line">
            <a:avLst/>
          </a:prstGeom>
          <a:effectLst>
            <a:glow rad="63500">
              <a:schemeClr val="accent6">
                <a:satMod val="175000"/>
                <a:alpha val="40000"/>
              </a:schemeClr>
            </a:glow>
          </a:effectLst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2" name="Straight Connector 81"/>
          <p:cNvCxnSpPr/>
          <p:nvPr/>
        </p:nvCxnSpPr>
        <p:spPr>
          <a:xfrm>
            <a:off x="1579223" y="2424675"/>
            <a:ext cx="496320" cy="9843"/>
          </a:xfrm>
          <a:prstGeom prst="line">
            <a:avLst/>
          </a:prstGeom>
          <a:effectLst>
            <a:glow rad="63500">
              <a:schemeClr val="accent6">
                <a:satMod val="175000"/>
                <a:alpha val="40000"/>
              </a:schemeClr>
            </a:glow>
          </a:effectLst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3" name="Straight Connector 82"/>
          <p:cNvCxnSpPr/>
          <p:nvPr/>
        </p:nvCxnSpPr>
        <p:spPr>
          <a:xfrm flipV="1">
            <a:off x="2752107" y="2438935"/>
            <a:ext cx="309570" cy="4432"/>
          </a:xfrm>
          <a:prstGeom prst="line">
            <a:avLst/>
          </a:prstGeom>
          <a:ln w="38100">
            <a:solidFill>
              <a:srgbClr val="00B0F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4" name="Straight Connector 83"/>
          <p:cNvCxnSpPr/>
          <p:nvPr/>
        </p:nvCxnSpPr>
        <p:spPr>
          <a:xfrm>
            <a:off x="1944077" y="2438935"/>
            <a:ext cx="336957" cy="0"/>
          </a:xfrm>
          <a:prstGeom prst="line">
            <a:avLst/>
          </a:prstGeom>
          <a:ln w="38100">
            <a:solidFill>
              <a:srgbClr val="00B0F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8" name="Straight Connector 87"/>
          <p:cNvCxnSpPr/>
          <p:nvPr/>
        </p:nvCxnSpPr>
        <p:spPr>
          <a:xfrm>
            <a:off x="10344043" y="2424675"/>
            <a:ext cx="941864" cy="4921"/>
          </a:xfrm>
          <a:prstGeom prst="line">
            <a:avLst/>
          </a:prstGeom>
          <a:effectLst>
            <a:glow rad="63500">
              <a:schemeClr val="accent6">
                <a:satMod val="175000"/>
                <a:alpha val="40000"/>
              </a:schemeClr>
            </a:glow>
          </a:effectLst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9" name="Straight Connector 88"/>
          <p:cNvCxnSpPr/>
          <p:nvPr/>
        </p:nvCxnSpPr>
        <p:spPr>
          <a:xfrm flipH="1">
            <a:off x="2157711" y="1586550"/>
            <a:ext cx="2834" cy="279949"/>
          </a:xfrm>
          <a:prstGeom prst="line">
            <a:avLst/>
          </a:prstGeom>
          <a:effectLst>
            <a:glow rad="63500">
              <a:schemeClr val="accent6">
                <a:satMod val="175000"/>
                <a:alpha val="40000"/>
              </a:schemeClr>
            </a:glow>
          </a:effectLst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1" name="Straight Connector 90"/>
          <p:cNvCxnSpPr/>
          <p:nvPr/>
        </p:nvCxnSpPr>
        <p:spPr>
          <a:xfrm>
            <a:off x="2157711" y="1581628"/>
            <a:ext cx="515256" cy="4922"/>
          </a:xfrm>
          <a:prstGeom prst="line">
            <a:avLst/>
          </a:prstGeom>
          <a:effectLst>
            <a:glow rad="63500">
              <a:schemeClr val="accent6">
                <a:satMod val="175000"/>
                <a:alpha val="40000"/>
              </a:schemeClr>
            </a:glow>
          </a:effectLst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2" name="Straight Connector 91"/>
          <p:cNvCxnSpPr/>
          <p:nvPr/>
        </p:nvCxnSpPr>
        <p:spPr>
          <a:xfrm>
            <a:off x="2672967" y="1581628"/>
            <a:ext cx="0" cy="292432"/>
          </a:xfrm>
          <a:prstGeom prst="line">
            <a:avLst/>
          </a:prstGeom>
          <a:effectLst>
            <a:glow rad="63500">
              <a:schemeClr val="accent6">
                <a:satMod val="175000"/>
                <a:alpha val="40000"/>
              </a:schemeClr>
            </a:glow>
          </a:effectLst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3" name="Straight Connector 92"/>
          <p:cNvCxnSpPr/>
          <p:nvPr/>
        </p:nvCxnSpPr>
        <p:spPr>
          <a:xfrm>
            <a:off x="2037293" y="1874060"/>
            <a:ext cx="718337" cy="0"/>
          </a:xfrm>
          <a:prstGeom prst="line">
            <a:avLst/>
          </a:prstGeom>
          <a:effectLst>
            <a:glow rad="63500">
              <a:schemeClr val="accent6">
                <a:satMod val="175000"/>
                <a:alpha val="40000"/>
              </a:schemeClr>
            </a:glow>
          </a:effectLst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4" name="Straight Connector 93"/>
          <p:cNvCxnSpPr/>
          <p:nvPr/>
        </p:nvCxnSpPr>
        <p:spPr>
          <a:xfrm flipV="1">
            <a:off x="2618556" y="2056024"/>
            <a:ext cx="309570" cy="4432"/>
          </a:xfrm>
          <a:prstGeom prst="line">
            <a:avLst/>
          </a:prstGeom>
          <a:ln w="38100">
            <a:solidFill>
              <a:srgbClr val="FFFF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5" name="Straight Connector 94"/>
          <p:cNvCxnSpPr/>
          <p:nvPr/>
        </p:nvCxnSpPr>
        <p:spPr>
          <a:xfrm>
            <a:off x="1810526" y="2056024"/>
            <a:ext cx="336957" cy="0"/>
          </a:xfrm>
          <a:prstGeom prst="line">
            <a:avLst/>
          </a:prstGeom>
          <a:ln w="38100">
            <a:solidFill>
              <a:srgbClr val="FFFF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6" name="Straight Connector 115"/>
          <p:cNvCxnSpPr/>
          <p:nvPr/>
        </p:nvCxnSpPr>
        <p:spPr>
          <a:xfrm>
            <a:off x="1840521" y="2056024"/>
            <a:ext cx="6246" cy="321938"/>
          </a:xfrm>
          <a:prstGeom prst="line">
            <a:avLst/>
          </a:prstGeom>
          <a:ln w="38100">
            <a:solidFill>
              <a:srgbClr val="FFFF00"/>
            </a:solidFill>
          </a:ln>
          <a:effectLst>
            <a:glow rad="63500">
              <a:schemeClr val="accent6">
                <a:satMod val="175000"/>
                <a:alpha val="40000"/>
              </a:schemeClr>
            </a:glow>
          </a:effectLst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7" name="Straight Connector 116"/>
          <p:cNvCxnSpPr/>
          <p:nvPr/>
        </p:nvCxnSpPr>
        <p:spPr>
          <a:xfrm flipH="1">
            <a:off x="4893652" y="2063437"/>
            <a:ext cx="2443" cy="314525"/>
          </a:xfrm>
          <a:prstGeom prst="line">
            <a:avLst/>
          </a:prstGeom>
          <a:ln w="38100">
            <a:solidFill>
              <a:srgbClr val="FFFF00"/>
            </a:solidFill>
          </a:ln>
          <a:effectLst>
            <a:glow rad="63500">
              <a:schemeClr val="accent6">
                <a:satMod val="175000"/>
                <a:alpha val="40000"/>
              </a:schemeClr>
            </a:glow>
          </a:effectLst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9" name="Straight Connector 118"/>
          <p:cNvCxnSpPr/>
          <p:nvPr/>
        </p:nvCxnSpPr>
        <p:spPr>
          <a:xfrm flipV="1">
            <a:off x="3881669" y="2076269"/>
            <a:ext cx="380871" cy="1"/>
          </a:xfrm>
          <a:prstGeom prst="line">
            <a:avLst/>
          </a:prstGeom>
          <a:ln w="38100">
            <a:solidFill>
              <a:srgbClr val="FFFF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25" name="Title 2"/>
          <p:cNvSpPr txBox="1">
            <a:spLocks/>
          </p:cNvSpPr>
          <p:nvPr/>
        </p:nvSpPr>
        <p:spPr>
          <a:xfrm>
            <a:off x="2879349" y="1331923"/>
            <a:ext cx="1249982" cy="633120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>
            <a:lvl1pPr algn="l" defTabSz="914400" rtl="0" eaLnBrk="1" latinLnBrk="0" hangingPunct="1">
              <a:lnSpc>
                <a:spcPct val="85000"/>
              </a:lnSpc>
              <a:spcBef>
                <a:spcPct val="0"/>
              </a:spcBef>
              <a:buNone/>
              <a:defRPr sz="7200" kern="1200" spc="-50" baseline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IN" sz="3000" i="1" dirty="0">
                <a:solidFill>
                  <a:srgbClr val="00B0F0"/>
                </a:solidFill>
              </a:rPr>
              <a:t>5 k</a:t>
            </a:r>
            <a:r>
              <a:rPr lang="el-GR" sz="3000" i="1" dirty="0">
                <a:solidFill>
                  <a:srgbClr val="00B0F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Ω</a:t>
            </a:r>
            <a:endParaRPr lang="en-IN" sz="3000" i="1" dirty="0">
              <a:solidFill>
                <a:srgbClr val="00B0F0"/>
              </a:solidFill>
            </a:endParaRPr>
          </a:p>
        </p:txBody>
      </p:sp>
      <p:sp>
        <p:nvSpPr>
          <p:cNvPr id="126" name="Oval 125"/>
          <p:cNvSpPr/>
          <p:nvPr/>
        </p:nvSpPr>
        <p:spPr>
          <a:xfrm>
            <a:off x="5039602" y="2279251"/>
            <a:ext cx="262270" cy="260749"/>
          </a:xfrm>
          <a:prstGeom prst="ellipse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IN"/>
          </a:p>
        </p:txBody>
      </p:sp>
      <p:sp>
        <p:nvSpPr>
          <p:cNvPr id="128" name="Oval 127"/>
          <p:cNvSpPr/>
          <p:nvPr/>
        </p:nvSpPr>
        <p:spPr>
          <a:xfrm>
            <a:off x="6980889" y="2271994"/>
            <a:ext cx="262270" cy="260749"/>
          </a:xfrm>
          <a:prstGeom prst="ellipse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IN"/>
          </a:p>
        </p:txBody>
      </p:sp>
      <p:cxnSp>
        <p:nvCxnSpPr>
          <p:cNvPr id="129" name="Straight Connector 128"/>
          <p:cNvCxnSpPr>
            <a:stCxn id="128" idx="6"/>
          </p:cNvCxnSpPr>
          <p:nvPr/>
        </p:nvCxnSpPr>
        <p:spPr>
          <a:xfrm>
            <a:off x="7243159" y="2402369"/>
            <a:ext cx="942417" cy="29032"/>
          </a:xfrm>
          <a:prstGeom prst="line">
            <a:avLst/>
          </a:prstGeom>
          <a:effectLst>
            <a:glow rad="63500">
              <a:schemeClr val="accent6">
                <a:satMod val="175000"/>
                <a:alpha val="40000"/>
              </a:schemeClr>
            </a:glow>
          </a:effectLst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3" name="Straight Connector 132"/>
          <p:cNvCxnSpPr/>
          <p:nvPr/>
        </p:nvCxnSpPr>
        <p:spPr>
          <a:xfrm>
            <a:off x="5289437" y="2409625"/>
            <a:ext cx="1759063" cy="1"/>
          </a:xfrm>
          <a:prstGeom prst="line">
            <a:avLst/>
          </a:prstGeom>
          <a:ln>
            <a:solidFill>
              <a:srgbClr val="FFC000"/>
            </a:solidFill>
          </a:ln>
          <a:effectLst>
            <a:glow rad="63500">
              <a:schemeClr val="accent6">
                <a:satMod val="175000"/>
                <a:alpha val="40000"/>
              </a:schemeClr>
            </a:glow>
          </a:effectLst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28" name="Sun 1027"/>
          <p:cNvSpPr/>
          <p:nvPr/>
        </p:nvSpPr>
        <p:spPr>
          <a:xfrm>
            <a:off x="4202655" y="1430925"/>
            <a:ext cx="342219" cy="400263"/>
          </a:xfrm>
          <a:prstGeom prst="sun">
            <a:avLst/>
          </a:prstGeom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IN"/>
          </a:p>
        </p:txBody>
      </p:sp>
      <p:cxnSp>
        <p:nvCxnSpPr>
          <p:cNvPr id="136" name="Straight Connector 135"/>
          <p:cNvCxnSpPr/>
          <p:nvPr/>
        </p:nvCxnSpPr>
        <p:spPr>
          <a:xfrm flipH="1">
            <a:off x="4262540" y="1796320"/>
            <a:ext cx="2834" cy="279949"/>
          </a:xfrm>
          <a:prstGeom prst="line">
            <a:avLst/>
          </a:prstGeom>
          <a:ln w="38100">
            <a:solidFill>
              <a:srgbClr val="FFFF00"/>
            </a:solidFill>
          </a:ln>
          <a:effectLst>
            <a:glow rad="63500">
              <a:schemeClr val="accent6">
                <a:satMod val="175000"/>
                <a:alpha val="40000"/>
              </a:schemeClr>
            </a:glow>
          </a:effectLst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7" name="Straight Connector 136"/>
          <p:cNvCxnSpPr/>
          <p:nvPr/>
        </p:nvCxnSpPr>
        <p:spPr>
          <a:xfrm flipH="1">
            <a:off x="4466606" y="1781925"/>
            <a:ext cx="2834" cy="279949"/>
          </a:xfrm>
          <a:prstGeom prst="line">
            <a:avLst/>
          </a:prstGeom>
          <a:ln w="38100">
            <a:solidFill>
              <a:srgbClr val="FFFF00"/>
            </a:solidFill>
          </a:ln>
          <a:effectLst>
            <a:glow rad="63500">
              <a:schemeClr val="accent6">
                <a:satMod val="175000"/>
                <a:alpha val="40000"/>
              </a:schemeClr>
            </a:glow>
          </a:effectLst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8" name="Straight Connector 137"/>
          <p:cNvCxnSpPr/>
          <p:nvPr/>
        </p:nvCxnSpPr>
        <p:spPr>
          <a:xfrm>
            <a:off x="4485839" y="2067854"/>
            <a:ext cx="407813" cy="8415"/>
          </a:xfrm>
          <a:prstGeom prst="line">
            <a:avLst/>
          </a:prstGeom>
          <a:ln w="38100">
            <a:solidFill>
              <a:srgbClr val="FFFF00"/>
            </a:solidFill>
          </a:ln>
          <a:effectLst>
            <a:glow rad="63500">
              <a:schemeClr val="accent6">
                <a:satMod val="175000"/>
                <a:alpha val="40000"/>
              </a:schemeClr>
            </a:glow>
          </a:effectLst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42" name="Straight Connector 141"/>
          <p:cNvCxnSpPr/>
          <p:nvPr/>
        </p:nvCxnSpPr>
        <p:spPr>
          <a:xfrm flipH="1" flipV="1">
            <a:off x="2258262" y="2330041"/>
            <a:ext cx="484978" cy="1558"/>
          </a:xfrm>
          <a:prstGeom prst="line">
            <a:avLst/>
          </a:prstGeom>
          <a:noFill/>
          <a:ln w="38100">
            <a:solidFill>
              <a:srgbClr val="92D050"/>
            </a:solidFill>
          </a:ln>
          <a:effectLst>
            <a:glow rad="139700">
              <a:schemeClr val="accent4">
                <a:satMod val="175000"/>
                <a:alpha val="40000"/>
              </a:schemeClr>
            </a:glow>
          </a:effectLst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44" name="Title 2"/>
          <p:cNvSpPr txBox="1">
            <a:spLocks/>
          </p:cNvSpPr>
          <p:nvPr/>
        </p:nvSpPr>
        <p:spPr>
          <a:xfrm>
            <a:off x="10601432" y="983624"/>
            <a:ext cx="1249982" cy="633120"/>
          </a:xfrm>
          <a:prstGeom prst="rect">
            <a:avLst/>
          </a:prstGeom>
        </p:spPr>
        <p:txBody>
          <a:bodyPr vert="horz" lIns="91440" tIns="45720" rIns="91440" bIns="45720" rtlCol="0" anchor="b">
            <a:normAutofit fontScale="55000" lnSpcReduction="20000"/>
          </a:bodyPr>
          <a:lstStyle>
            <a:lvl1pPr algn="l" defTabSz="914400" rtl="0" eaLnBrk="1" latinLnBrk="0" hangingPunct="1">
              <a:lnSpc>
                <a:spcPct val="85000"/>
              </a:lnSpc>
              <a:spcBef>
                <a:spcPct val="0"/>
              </a:spcBef>
              <a:buNone/>
              <a:defRPr sz="7200" kern="1200" spc="-50" baseline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IN" sz="3000" i="1" dirty="0">
                <a:solidFill>
                  <a:srgbClr val="FFFF00"/>
                </a:solidFill>
              </a:rPr>
              <a:t>-</a:t>
            </a:r>
            <a:r>
              <a:rPr lang="en-IN" sz="3000" i="1" dirty="0" err="1">
                <a:solidFill>
                  <a:srgbClr val="FFFF00"/>
                </a:solidFill>
              </a:rPr>
              <a:t>Ve</a:t>
            </a:r>
            <a:endParaRPr lang="en-IN" sz="3000" i="1" dirty="0">
              <a:solidFill>
                <a:srgbClr val="FFFF00"/>
              </a:solidFill>
            </a:endParaRPr>
          </a:p>
          <a:p>
            <a:pPr algn="ctr"/>
            <a:endParaRPr lang="en-IN" sz="3000" i="1" dirty="0">
              <a:solidFill>
                <a:srgbClr val="FFFF00"/>
              </a:solidFill>
            </a:endParaRPr>
          </a:p>
          <a:p>
            <a:pPr algn="ctr"/>
            <a:r>
              <a:rPr lang="en-IN" sz="3000" i="1" dirty="0">
                <a:solidFill>
                  <a:srgbClr val="FFFF00"/>
                </a:solidFill>
              </a:rPr>
              <a:t>220 V DC</a:t>
            </a:r>
          </a:p>
        </p:txBody>
      </p:sp>
      <p:sp>
        <p:nvSpPr>
          <p:cNvPr id="148" name="Title 2"/>
          <p:cNvSpPr txBox="1">
            <a:spLocks/>
          </p:cNvSpPr>
          <p:nvPr/>
        </p:nvSpPr>
        <p:spPr>
          <a:xfrm>
            <a:off x="3748772" y="826772"/>
            <a:ext cx="1413777" cy="633120"/>
          </a:xfrm>
          <a:prstGeom prst="rect">
            <a:avLst/>
          </a:prstGeom>
        </p:spPr>
        <p:txBody>
          <a:bodyPr vert="horz" lIns="91440" tIns="45720" rIns="91440" bIns="45720" rtlCol="0" anchor="b">
            <a:normAutofit fontScale="55000" lnSpcReduction="20000"/>
          </a:bodyPr>
          <a:lstStyle>
            <a:lvl1pPr algn="l" defTabSz="914400" rtl="0" eaLnBrk="1" latinLnBrk="0" hangingPunct="1">
              <a:lnSpc>
                <a:spcPct val="85000"/>
              </a:lnSpc>
              <a:spcBef>
                <a:spcPct val="0"/>
              </a:spcBef>
              <a:buNone/>
              <a:defRPr sz="7200" kern="1200" spc="-50" baseline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IN" sz="3000" i="1" dirty="0"/>
              <a:t>Trip Circuit</a:t>
            </a:r>
          </a:p>
          <a:p>
            <a:pPr algn="ctr"/>
            <a:endParaRPr lang="en-IN" sz="3000" i="1" dirty="0"/>
          </a:p>
          <a:p>
            <a:pPr algn="ctr"/>
            <a:r>
              <a:rPr lang="en-IN" sz="3000" i="1" dirty="0"/>
              <a:t> Healthy</a:t>
            </a:r>
          </a:p>
        </p:txBody>
      </p:sp>
      <p:sp>
        <p:nvSpPr>
          <p:cNvPr id="1032" name="Rectangle 1031"/>
          <p:cNvSpPr/>
          <p:nvPr/>
        </p:nvSpPr>
        <p:spPr>
          <a:xfrm>
            <a:off x="9475161" y="1486379"/>
            <a:ext cx="668740" cy="627797"/>
          </a:xfrm>
          <a:prstGeom prst="rect">
            <a:avLst/>
          </a:prstGeom>
          <a:noFill/>
          <a:ln>
            <a:solidFill>
              <a:srgbClr val="FFC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IN"/>
          </a:p>
        </p:txBody>
      </p:sp>
      <p:cxnSp>
        <p:nvCxnSpPr>
          <p:cNvPr id="154" name="Straight Connector 153"/>
          <p:cNvCxnSpPr/>
          <p:nvPr/>
        </p:nvCxnSpPr>
        <p:spPr>
          <a:xfrm flipV="1">
            <a:off x="8891473" y="2438935"/>
            <a:ext cx="309570" cy="4432"/>
          </a:xfrm>
          <a:prstGeom prst="line">
            <a:avLst/>
          </a:prstGeom>
          <a:ln w="38100">
            <a:solidFill>
              <a:srgbClr val="00B0F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55" name="Straight Connector 154"/>
          <p:cNvCxnSpPr/>
          <p:nvPr/>
        </p:nvCxnSpPr>
        <p:spPr>
          <a:xfrm>
            <a:off x="8083443" y="2438935"/>
            <a:ext cx="336957" cy="0"/>
          </a:xfrm>
          <a:prstGeom prst="line">
            <a:avLst/>
          </a:prstGeom>
          <a:ln w="38100">
            <a:solidFill>
              <a:srgbClr val="00B0F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56" name="Straight Connector 155"/>
          <p:cNvCxnSpPr/>
          <p:nvPr/>
        </p:nvCxnSpPr>
        <p:spPr>
          <a:xfrm flipH="1" flipV="1">
            <a:off x="8406495" y="2422586"/>
            <a:ext cx="484978" cy="1558"/>
          </a:xfrm>
          <a:prstGeom prst="line">
            <a:avLst/>
          </a:prstGeom>
          <a:noFill/>
          <a:ln w="38100">
            <a:solidFill>
              <a:srgbClr val="92D050"/>
            </a:solidFill>
          </a:ln>
          <a:effectLst>
            <a:glow rad="139700">
              <a:schemeClr val="accent4">
                <a:satMod val="175000"/>
                <a:alpha val="40000"/>
              </a:schemeClr>
            </a:glow>
          </a:effectLst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68" name="Straight Connector 167"/>
          <p:cNvCxnSpPr/>
          <p:nvPr/>
        </p:nvCxnSpPr>
        <p:spPr>
          <a:xfrm flipH="1" flipV="1">
            <a:off x="8395000" y="2301926"/>
            <a:ext cx="484978" cy="1558"/>
          </a:xfrm>
          <a:prstGeom prst="line">
            <a:avLst/>
          </a:prstGeom>
          <a:noFill/>
          <a:ln w="38100">
            <a:solidFill>
              <a:srgbClr val="92D050"/>
            </a:solidFill>
          </a:ln>
          <a:effectLst>
            <a:glow rad="139700">
              <a:schemeClr val="accent4">
                <a:satMod val="175000"/>
                <a:alpha val="40000"/>
              </a:schemeClr>
            </a:glow>
          </a:effectLst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73" name="Title 2"/>
          <p:cNvSpPr txBox="1">
            <a:spLocks/>
          </p:cNvSpPr>
          <p:nvPr/>
        </p:nvSpPr>
        <p:spPr>
          <a:xfrm>
            <a:off x="8226521" y="1816101"/>
            <a:ext cx="841279" cy="496078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>
            <a:lvl1pPr algn="l" defTabSz="914400" rtl="0" eaLnBrk="1" latinLnBrk="0" hangingPunct="1">
              <a:lnSpc>
                <a:spcPct val="85000"/>
              </a:lnSpc>
              <a:spcBef>
                <a:spcPct val="0"/>
              </a:spcBef>
              <a:buNone/>
              <a:defRPr sz="7200" kern="1200" spc="-50" baseline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IN" sz="3000" i="1" dirty="0"/>
              <a:t>52a</a:t>
            </a:r>
          </a:p>
        </p:txBody>
      </p:sp>
      <p:sp>
        <p:nvSpPr>
          <p:cNvPr id="174" name="Title 2"/>
          <p:cNvSpPr txBox="1">
            <a:spLocks/>
          </p:cNvSpPr>
          <p:nvPr/>
        </p:nvSpPr>
        <p:spPr>
          <a:xfrm>
            <a:off x="2096313" y="2536747"/>
            <a:ext cx="771789" cy="356432"/>
          </a:xfrm>
          <a:prstGeom prst="rect">
            <a:avLst/>
          </a:prstGeom>
        </p:spPr>
        <p:txBody>
          <a:bodyPr vert="horz" lIns="91440" tIns="45720" rIns="91440" bIns="45720" rtlCol="0" anchor="b">
            <a:normAutofit fontScale="70000" lnSpcReduction="20000"/>
          </a:bodyPr>
          <a:lstStyle>
            <a:lvl1pPr algn="l" defTabSz="914400" rtl="0" eaLnBrk="1" latinLnBrk="0" hangingPunct="1">
              <a:lnSpc>
                <a:spcPct val="85000"/>
              </a:lnSpc>
              <a:spcBef>
                <a:spcPct val="0"/>
              </a:spcBef>
              <a:buNone/>
              <a:defRPr sz="7200" kern="1200" spc="-50" baseline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IN" sz="1800" i="1" dirty="0"/>
              <a:t>Relay </a:t>
            </a:r>
          </a:p>
          <a:p>
            <a:pPr algn="ctr"/>
            <a:r>
              <a:rPr lang="en-IN" sz="1800" i="1" dirty="0"/>
              <a:t>OL R</a:t>
            </a:r>
          </a:p>
        </p:txBody>
      </p:sp>
      <p:cxnSp>
        <p:nvCxnSpPr>
          <p:cNvPr id="175" name="Straight Connector 174"/>
          <p:cNvCxnSpPr/>
          <p:nvPr/>
        </p:nvCxnSpPr>
        <p:spPr>
          <a:xfrm flipV="1">
            <a:off x="2664153" y="3080477"/>
            <a:ext cx="309570" cy="4432"/>
          </a:xfrm>
          <a:prstGeom prst="line">
            <a:avLst/>
          </a:prstGeom>
          <a:ln w="38100">
            <a:solidFill>
              <a:srgbClr val="00B0F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76" name="Straight Connector 175"/>
          <p:cNvCxnSpPr/>
          <p:nvPr/>
        </p:nvCxnSpPr>
        <p:spPr>
          <a:xfrm>
            <a:off x="1856123" y="3080477"/>
            <a:ext cx="336957" cy="0"/>
          </a:xfrm>
          <a:prstGeom prst="line">
            <a:avLst/>
          </a:prstGeom>
          <a:ln w="38100">
            <a:solidFill>
              <a:srgbClr val="00B0F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78" name="Straight Connector 177"/>
          <p:cNvCxnSpPr/>
          <p:nvPr/>
        </p:nvCxnSpPr>
        <p:spPr>
          <a:xfrm flipH="1" flipV="1">
            <a:off x="2170308" y="2981108"/>
            <a:ext cx="484978" cy="1558"/>
          </a:xfrm>
          <a:prstGeom prst="line">
            <a:avLst/>
          </a:prstGeom>
          <a:noFill/>
          <a:ln w="38100">
            <a:solidFill>
              <a:srgbClr val="92D050"/>
            </a:solidFill>
          </a:ln>
          <a:effectLst>
            <a:glow rad="139700">
              <a:schemeClr val="accent4">
                <a:satMod val="175000"/>
                <a:alpha val="40000"/>
              </a:schemeClr>
            </a:glow>
          </a:effectLst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79" name="Title 2"/>
          <p:cNvSpPr txBox="1">
            <a:spLocks/>
          </p:cNvSpPr>
          <p:nvPr/>
        </p:nvSpPr>
        <p:spPr>
          <a:xfrm>
            <a:off x="2008359" y="3178289"/>
            <a:ext cx="771789" cy="356432"/>
          </a:xfrm>
          <a:prstGeom prst="rect">
            <a:avLst/>
          </a:prstGeom>
        </p:spPr>
        <p:txBody>
          <a:bodyPr vert="horz" lIns="91440" tIns="45720" rIns="91440" bIns="45720" rtlCol="0" anchor="b">
            <a:normAutofit fontScale="70000" lnSpcReduction="20000"/>
          </a:bodyPr>
          <a:lstStyle>
            <a:lvl1pPr algn="l" defTabSz="914400" rtl="0" eaLnBrk="1" latinLnBrk="0" hangingPunct="1">
              <a:lnSpc>
                <a:spcPct val="85000"/>
              </a:lnSpc>
              <a:spcBef>
                <a:spcPct val="0"/>
              </a:spcBef>
              <a:buNone/>
              <a:defRPr sz="7200" kern="1200" spc="-50" baseline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IN" sz="1800" i="1" dirty="0"/>
              <a:t>Relay </a:t>
            </a:r>
          </a:p>
          <a:p>
            <a:pPr algn="ctr"/>
            <a:r>
              <a:rPr lang="en-IN" sz="1800" i="1" dirty="0"/>
              <a:t>OL Y</a:t>
            </a:r>
          </a:p>
        </p:txBody>
      </p:sp>
      <p:cxnSp>
        <p:nvCxnSpPr>
          <p:cNvPr id="180" name="Straight Connector 179"/>
          <p:cNvCxnSpPr/>
          <p:nvPr/>
        </p:nvCxnSpPr>
        <p:spPr>
          <a:xfrm flipH="1">
            <a:off x="1846767" y="2438935"/>
            <a:ext cx="9356" cy="624827"/>
          </a:xfrm>
          <a:prstGeom prst="line">
            <a:avLst/>
          </a:prstGeom>
          <a:effectLst>
            <a:glow rad="63500">
              <a:schemeClr val="accent6">
                <a:satMod val="175000"/>
                <a:alpha val="40000"/>
              </a:schemeClr>
            </a:glow>
          </a:effectLst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82" name="Straight Connector 181"/>
          <p:cNvCxnSpPr/>
          <p:nvPr/>
        </p:nvCxnSpPr>
        <p:spPr>
          <a:xfrm flipH="1">
            <a:off x="3027867" y="2451635"/>
            <a:ext cx="9356" cy="624827"/>
          </a:xfrm>
          <a:prstGeom prst="line">
            <a:avLst/>
          </a:prstGeom>
          <a:effectLst>
            <a:glow rad="63500">
              <a:schemeClr val="accent6">
                <a:satMod val="175000"/>
                <a:alpha val="40000"/>
              </a:schemeClr>
            </a:glow>
          </a:effectLst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83" name="Straight Connector 182"/>
          <p:cNvCxnSpPr/>
          <p:nvPr/>
        </p:nvCxnSpPr>
        <p:spPr>
          <a:xfrm flipV="1">
            <a:off x="2648551" y="3730466"/>
            <a:ext cx="309570" cy="4432"/>
          </a:xfrm>
          <a:prstGeom prst="line">
            <a:avLst/>
          </a:prstGeom>
          <a:ln w="38100">
            <a:solidFill>
              <a:srgbClr val="00B0F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84" name="Straight Connector 183"/>
          <p:cNvCxnSpPr/>
          <p:nvPr/>
        </p:nvCxnSpPr>
        <p:spPr>
          <a:xfrm>
            <a:off x="1840521" y="3730466"/>
            <a:ext cx="336957" cy="0"/>
          </a:xfrm>
          <a:prstGeom prst="line">
            <a:avLst/>
          </a:prstGeom>
          <a:ln w="38100">
            <a:solidFill>
              <a:srgbClr val="00B0F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86" name="Straight Connector 185"/>
          <p:cNvCxnSpPr/>
          <p:nvPr/>
        </p:nvCxnSpPr>
        <p:spPr>
          <a:xfrm flipH="1" flipV="1">
            <a:off x="2154706" y="3631097"/>
            <a:ext cx="484978" cy="1558"/>
          </a:xfrm>
          <a:prstGeom prst="line">
            <a:avLst/>
          </a:prstGeom>
          <a:noFill/>
          <a:ln w="38100">
            <a:solidFill>
              <a:srgbClr val="92D050"/>
            </a:solidFill>
          </a:ln>
          <a:effectLst>
            <a:glow rad="139700">
              <a:schemeClr val="accent4">
                <a:satMod val="175000"/>
                <a:alpha val="40000"/>
              </a:schemeClr>
            </a:glow>
          </a:effectLst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87" name="Title 2"/>
          <p:cNvSpPr txBox="1">
            <a:spLocks/>
          </p:cNvSpPr>
          <p:nvPr/>
        </p:nvSpPr>
        <p:spPr>
          <a:xfrm>
            <a:off x="1992757" y="3828278"/>
            <a:ext cx="771789" cy="356432"/>
          </a:xfrm>
          <a:prstGeom prst="rect">
            <a:avLst/>
          </a:prstGeom>
        </p:spPr>
        <p:txBody>
          <a:bodyPr vert="horz" lIns="91440" tIns="45720" rIns="91440" bIns="45720" rtlCol="0" anchor="b">
            <a:normAutofit fontScale="70000" lnSpcReduction="20000"/>
          </a:bodyPr>
          <a:lstStyle>
            <a:lvl1pPr algn="l" defTabSz="914400" rtl="0" eaLnBrk="1" latinLnBrk="0" hangingPunct="1">
              <a:lnSpc>
                <a:spcPct val="85000"/>
              </a:lnSpc>
              <a:spcBef>
                <a:spcPct val="0"/>
              </a:spcBef>
              <a:buNone/>
              <a:defRPr sz="7200" kern="1200" spc="-50" baseline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IN" sz="1800" i="1" dirty="0"/>
              <a:t>Relay </a:t>
            </a:r>
          </a:p>
          <a:p>
            <a:pPr algn="ctr"/>
            <a:r>
              <a:rPr lang="en-IN" sz="1800" i="1" dirty="0"/>
              <a:t>OL B</a:t>
            </a:r>
          </a:p>
        </p:txBody>
      </p:sp>
      <p:cxnSp>
        <p:nvCxnSpPr>
          <p:cNvPr id="188" name="Straight Connector 187"/>
          <p:cNvCxnSpPr/>
          <p:nvPr/>
        </p:nvCxnSpPr>
        <p:spPr>
          <a:xfrm flipH="1">
            <a:off x="1831165" y="3088924"/>
            <a:ext cx="9356" cy="624827"/>
          </a:xfrm>
          <a:prstGeom prst="line">
            <a:avLst/>
          </a:prstGeom>
          <a:effectLst>
            <a:glow rad="63500">
              <a:schemeClr val="accent6">
                <a:satMod val="175000"/>
                <a:alpha val="40000"/>
              </a:schemeClr>
            </a:glow>
          </a:effectLst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89" name="Straight Connector 188"/>
          <p:cNvCxnSpPr/>
          <p:nvPr/>
        </p:nvCxnSpPr>
        <p:spPr>
          <a:xfrm flipH="1">
            <a:off x="3012265" y="3101624"/>
            <a:ext cx="9356" cy="624827"/>
          </a:xfrm>
          <a:prstGeom prst="line">
            <a:avLst/>
          </a:prstGeom>
          <a:effectLst>
            <a:glow rad="63500">
              <a:schemeClr val="accent6">
                <a:satMod val="175000"/>
                <a:alpha val="40000"/>
              </a:schemeClr>
            </a:glow>
          </a:effectLst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90" name="Straight Connector 189"/>
          <p:cNvCxnSpPr/>
          <p:nvPr/>
        </p:nvCxnSpPr>
        <p:spPr>
          <a:xfrm flipV="1">
            <a:off x="2639195" y="4388466"/>
            <a:ext cx="309570" cy="4432"/>
          </a:xfrm>
          <a:prstGeom prst="line">
            <a:avLst/>
          </a:prstGeom>
          <a:ln w="38100">
            <a:solidFill>
              <a:srgbClr val="00B0F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91" name="Straight Connector 190"/>
          <p:cNvCxnSpPr/>
          <p:nvPr/>
        </p:nvCxnSpPr>
        <p:spPr>
          <a:xfrm>
            <a:off x="1831165" y="4388466"/>
            <a:ext cx="336957" cy="0"/>
          </a:xfrm>
          <a:prstGeom prst="line">
            <a:avLst/>
          </a:prstGeom>
          <a:ln w="38100">
            <a:solidFill>
              <a:srgbClr val="00B0F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93" name="Straight Connector 192"/>
          <p:cNvCxnSpPr/>
          <p:nvPr/>
        </p:nvCxnSpPr>
        <p:spPr>
          <a:xfrm flipH="1" flipV="1">
            <a:off x="2145350" y="4289097"/>
            <a:ext cx="484978" cy="1558"/>
          </a:xfrm>
          <a:prstGeom prst="line">
            <a:avLst/>
          </a:prstGeom>
          <a:noFill/>
          <a:ln w="38100">
            <a:solidFill>
              <a:srgbClr val="92D050"/>
            </a:solidFill>
          </a:ln>
          <a:effectLst>
            <a:glow rad="139700">
              <a:schemeClr val="accent4">
                <a:satMod val="175000"/>
                <a:alpha val="40000"/>
              </a:schemeClr>
            </a:glow>
          </a:effectLst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94" name="Title 2"/>
          <p:cNvSpPr txBox="1">
            <a:spLocks/>
          </p:cNvSpPr>
          <p:nvPr/>
        </p:nvSpPr>
        <p:spPr>
          <a:xfrm>
            <a:off x="1983401" y="4486278"/>
            <a:ext cx="771789" cy="356432"/>
          </a:xfrm>
          <a:prstGeom prst="rect">
            <a:avLst/>
          </a:prstGeom>
        </p:spPr>
        <p:txBody>
          <a:bodyPr vert="horz" lIns="91440" tIns="45720" rIns="91440" bIns="45720" rtlCol="0" anchor="b">
            <a:normAutofit fontScale="70000" lnSpcReduction="20000"/>
          </a:bodyPr>
          <a:lstStyle>
            <a:lvl1pPr algn="l" defTabSz="914400" rtl="0" eaLnBrk="1" latinLnBrk="0" hangingPunct="1">
              <a:lnSpc>
                <a:spcPct val="85000"/>
              </a:lnSpc>
              <a:spcBef>
                <a:spcPct val="0"/>
              </a:spcBef>
              <a:buNone/>
              <a:defRPr sz="7200" kern="1200" spc="-50" baseline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IN" sz="1800" i="1" dirty="0"/>
              <a:t>Relay </a:t>
            </a:r>
          </a:p>
          <a:p>
            <a:pPr algn="ctr"/>
            <a:r>
              <a:rPr lang="en-IN" sz="1800" i="1" dirty="0"/>
              <a:t>EF</a:t>
            </a:r>
          </a:p>
        </p:txBody>
      </p:sp>
      <p:cxnSp>
        <p:nvCxnSpPr>
          <p:cNvPr id="195" name="Straight Connector 194"/>
          <p:cNvCxnSpPr/>
          <p:nvPr/>
        </p:nvCxnSpPr>
        <p:spPr>
          <a:xfrm flipH="1">
            <a:off x="1821809" y="3746924"/>
            <a:ext cx="9356" cy="624827"/>
          </a:xfrm>
          <a:prstGeom prst="line">
            <a:avLst/>
          </a:prstGeom>
          <a:effectLst>
            <a:glow rad="63500">
              <a:schemeClr val="accent6">
                <a:satMod val="175000"/>
                <a:alpha val="40000"/>
              </a:schemeClr>
            </a:glow>
          </a:effectLst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96" name="Straight Connector 195"/>
          <p:cNvCxnSpPr/>
          <p:nvPr/>
        </p:nvCxnSpPr>
        <p:spPr>
          <a:xfrm flipH="1">
            <a:off x="3002909" y="3759624"/>
            <a:ext cx="9356" cy="624827"/>
          </a:xfrm>
          <a:prstGeom prst="line">
            <a:avLst/>
          </a:prstGeom>
          <a:effectLst>
            <a:glow rad="63500">
              <a:schemeClr val="accent6">
                <a:satMod val="175000"/>
                <a:alpha val="40000"/>
              </a:schemeClr>
            </a:glow>
          </a:effectLst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97" name="Straight Connector 196"/>
          <p:cNvCxnSpPr/>
          <p:nvPr/>
        </p:nvCxnSpPr>
        <p:spPr>
          <a:xfrm>
            <a:off x="4544874" y="3746957"/>
            <a:ext cx="496320" cy="9843"/>
          </a:xfrm>
          <a:prstGeom prst="line">
            <a:avLst/>
          </a:prstGeom>
          <a:effectLst>
            <a:glow rad="63500">
              <a:schemeClr val="accent6">
                <a:satMod val="175000"/>
                <a:alpha val="40000"/>
              </a:schemeClr>
            </a:glow>
          </a:effectLst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98" name="Straight Connector 197"/>
          <p:cNvCxnSpPr/>
          <p:nvPr/>
        </p:nvCxnSpPr>
        <p:spPr>
          <a:xfrm flipV="1">
            <a:off x="5717758" y="3761217"/>
            <a:ext cx="309570" cy="4432"/>
          </a:xfrm>
          <a:prstGeom prst="line">
            <a:avLst/>
          </a:prstGeom>
          <a:ln w="38100">
            <a:solidFill>
              <a:srgbClr val="00B0F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99" name="Straight Connector 198"/>
          <p:cNvCxnSpPr/>
          <p:nvPr/>
        </p:nvCxnSpPr>
        <p:spPr>
          <a:xfrm>
            <a:off x="4909728" y="3761217"/>
            <a:ext cx="336957" cy="0"/>
          </a:xfrm>
          <a:prstGeom prst="line">
            <a:avLst/>
          </a:prstGeom>
          <a:ln w="38100">
            <a:solidFill>
              <a:srgbClr val="00B0F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01" name="Straight Connector 200"/>
          <p:cNvCxnSpPr/>
          <p:nvPr/>
        </p:nvCxnSpPr>
        <p:spPr>
          <a:xfrm flipH="1" flipV="1">
            <a:off x="5223913" y="3661848"/>
            <a:ext cx="484978" cy="1558"/>
          </a:xfrm>
          <a:prstGeom prst="line">
            <a:avLst/>
          </a:prstGeom>
          <a:noFill/>
          <a:ln w="38100">
            <a:solidFill>
              <a:srgbClr val="92D050"/>
            </a:solidFill>
          </a:ln>
          <a:effectLst>
            <a:glow rad="139700">
              <a:schemeClr val="accent4">
                <a:satMod val="175000"/>
                <a:alpha val="40000"/>
              </a:schemeClr>
            </a:glow>
          </a:effectLst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02" name="Title 2"/>
          <p:cNvSpPr txBox="1">
            <a:spLocks/>
          </p:cNvSpPr>
          <p:nvPr/>
        </p:nvSpPr>
        <p:spPr>
          <a:xfrm>
            <a:off x="5061964" y="3859029"/>
            <a:ext cx="771789" cy="356432"/>
          </a:xfrm>
          <a:prstGeom prst="rect">
            <a:avLst/>
          </a:prstGeom>
        </p:spPr>
        <p:txBody>
          <a:bodyPr vert="horz" lIns="91440" tIns="45720" rIns="91440" bIns="45720" rtlCol="0" anchor="b">
            <a:normAutofit fontScale="70000" lnSpcReduction="20000"/>
          </a:bodyPr>
          <a:lstStyle>
            <a:lvl1pPr algn="l" defTabSz="914400" rtl="0" eaLnBrk="1" latinLnBrk="0" hangingPunct="1">
              <a:lnSpc>
                <a:spcPct val="85000"/>
              </a:lnSpc>
              <a:spcBef>
                <a:spcPct val="0"/>
              </a:spcBef>
              <a:buNone/>
              <a:defRPr sz="7200" kern="1200" spc="-50" baseline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IN" sz="1800" i="1" dirty="0"/>
              <a:t>Relay </a:t>
            </a:r>
          </a:p>
          <a:p>
            <a:pPr algn="ctr"/>
            <a:r>
              <a:rPr lang="en-IN" sz="1800" i="1" dirty="0"/>
              <a:t>OL R</a:t>
            </a:r>
          </a:p>
        </p:txBody>
      </p:sp>
      <p:cxnSp>
        <p:nvCxnSpPr>
          <p:cNvPr id="203" name="Straight Connector 202"/>
          <p:cNvCxnSpPr/>
          <p:nvPr/>
        </p:nvCxnSpPr>
        <p:spPr>
          <a:xfrm flipV="1">
            <a:off x="5629804" y="4402759"/>
            <a:ext cx="309570" cy="4432"/>
          </a:xfrm>
          <a:prstGeom prst="line">
            <a:avLst/>
          </a:prstGeom>
          <a:ln w="38100">
            <a:solidFill>
              <a:srgbClr val="00B0F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04" name="Straight Connector 203"/>
          <p:cNvCxnSpPr/>
          <p:nvPr/>
        </p:nvCxnSpPr>
        <p:spPr>
          <a:xfrm>
            <a:off x="4821774" y="4402759"/>
            <a:ext cx="336957" cy="0"/>
          </a:xfrm>
          <a:prstGeom prst="line">
            <a:avLst/>
          </a:prstGeom>
          <a:ln w="38100">
            <a:solidFill>
              <a:srgbClr val="00B0F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05" name="Straight Connector 204"/>
          <p:cNvCxnSpPr/>
          <p:nvPr/>
        </p:nvCxnSpPr>
        <p:spPr>
          <a:xfrm flipH="1" flipV="1">
            <a:off x="5135959" y="4303390"/>
            <a:ext cx="484978" cy="1558"/>
          </a:xfrm>
          <a:prstGeom prst="line">
            <a:avLst/>
          </a:prstGeom>
          <a:noFill/>
          <a:ln w="38100">
            <a:solidFill>
              <a:srgbClr val="92D050"/>
            </a:solidFill>
          </a:ln>
          <a:effectLst>
            <a:glow rad="139700">
              <a:schemeClr val="accent4">
                <a:satMod val="175000"/>
                <a:alpha val="40000"/>
              </a:schemeClr>
            </a:glow>
          </a:effectLst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06" name="Title 2"/>
          <p:cNvSpPr txBox="1">
            <a:spLocks/>
          </p:cNvSpPr>
          <p:nvPr/>
        </p:nvSpPr>
        <p:spPr>
          <a:xfrm>
            <a:off x="4974010" y="4500571"/>
            <a:ext cx="771789" cy="356432"/>
          </a:xfrm>
          <a:prstGeom prst="rect">
            <a:avLst/>
          </a:prstGeom>
        </p:spPr>
        <p:txBody>
          <a:bodyPr vert="horz" lIns="91440" tIns="45720" rIns="91440" bIns="45720" rtlCol="0" anchor="b">
            <a:normAutofit fontScale="70000" lnSpcReduction="20000"/>
          </a:bodyPr>
          <a:lstStyle>
            <a:lvl1pPr algn="l" defTabSz="914400" rtl="0" eaLnBrk="1" latinLnBrk="0" hangingPunct="1">
              <a:lnSpc>
                <a:spcPct val="85000"/>
              </a:lnSpc>
              <a:spcBef>
                <a:spcPct val="0"/>
              </a:spcBef>
              <a:buNone/>
              <a:defRPr sz="7200" kern="1200" spc="-50" baseline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IN" sz="1800" i="1" dirty="0"/>
              <a:t>Relay </a:t>
            </a:r>
          </a:p>
          <a:p>
            <a:pPr algn="ctr"/>
            <a:r>
              <a:rPr lang="en-IN" sz="1800" i="1" dirty="0"/>
              <a:t>OL Y</a:t>
            </a:r>
          </a:p>
        </p:txBody>
      </p:sp>
      <p:cxnSp>
        <p:nvCxnSpPr>
          <p:cNvPr id="207" name="Straight Connector 206"/>
          <p:cNvCxnSpPr/>
          <p:nvPr/>
        </p:nvCxnSpPr>
        <p:spPr>
          <a:xfrm flipH="1">
            <a:off x="4812418" y="3761217"/>
            <a:ext cx="9356" cy="624827"/>
          </a:xfrm>
          <a:prstGeom prst="line">
            <a:avLst/>
          </a:prstGeom>
          <a:effectLst>
            <a:glow rad="63500">
              <a:schemeClr val="accent6">
                <a:satMod val="175000"/>
                <a:alpha val="40000"/>
              </a:schemeClr>
            </a:glow>
          </a:effectLst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08" name="Straight Connector 207"/>
          <p:cNvCxnSpPr/>
          <p:nvPr/>
        </p:nvCxnSpPr>
        <p:spPr>
          <a:xfrm flipH="1">
            <a:off x="5993518" y="3773917"/>
            <a:ext cx="9356" cy="624827"/>
          </a:xfrm>
          <a:prstGeom prst="line">
            <a:avLst/>
          </a:prstGeom>
          <a:effectLst>
            <a:glow rad="63500">
              <a:schemeClr val="accent6">
                <a:satMod val="175000"/>
                <a:alpha val="40000"/>
              </a:schemeClr>
            </a:glow>
          </a:effectLst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09" name="Straight Connector 208"/>
          <p:cNvCxnSpPr/>
          <p:nvPr/>
        </p:nvCxnSpPr>
        <p:spPr>
          <a:xfrm flipV="1">
            <a:off x="5614202" y="5052748"/>
            <a:ext cx="309570" cy="4432"/>
          </a:xfrm>
          <a:prstGeom prst="line">
            <a:avLst/>
          </a:prstGeom>
          <a:ln w="38100">
            <a:solidFill>
              <a:srgbClr val="00B0F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10" name="Straight Connector 209"/>
          <p:cNvCxnSpPr/>
          <p:nvPr/>
        </p:nvCxnSpPr>
        <p:spPr>
          <a:xfrm>
            <a:off x="4806172" y="5052748"/>
            <a:ext cx="336957" cy="0"/>
          </a:xfrm>
          <a:prstGeom prst="line">
            <a:avLst/>
          </a:prstGeom>
          <a:ln w="38100">
            <a:solidFill>
              <a:srgbClr val="00B0F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11" name="Straight Connector 210"/>
          <p:cNvCxnSpPr/>
          <p:nvPr/>
        </p:nvCxnSpPr>
        <p:spPr>
          <a:xfrm flipH="1" flipV="1">
            <a:off x="5120357" y="4953379"/>
            <a:ext cx="484978" cy="1558"/>
          </a:xfrm>
          <a:prstGeom prst="line">
            <a:avLst/>
          </a:prstGeom>
          <a:noFill/>
          <a:ln w="38100">
            <a:solidFill>
              <a:srgbClr val="92D050"/>
            </a:solidFill>
          </a:ln>
          <a:effectLst>
            <a:glow rad="139700">
              <a:schemeClr val="accent4">
                <a:satMod val="175000"/>
                <a:alpha val="40000"/>
              </a:schemeClr>
            </a:glow>
          </a:effectLst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12" name="Title 2"/>
          <p:cNvSpPr txBox="1">
            <a:spLocks/>
          </p:cNvSpPr>
          <p:nvPr/>
        </p:nvSpPr>
        <p:spPr>
          <a:xfrm>
            <a:off x="4958408" y="5150560"/>
            <a:ext cx="771789" cy="356432"/>
          </a:xfrm>
          <a:prstGeom prst="rect">
            <a:avLst/>
          </a:prstGeom>
        </p:spPr>
        <p:txBody>
          <a:bodyPr vert="horz" lIns="91440" tIns="45720" rIns="91440" bIns="45720" rtlCol="0" anchor="b">
            <a:normAutofit fontScale="70000" lnSpcReduction="20000"/>
          </a:bodyPr>
          <a:lstStyle>
            <a:lvl1pPr algn="l" defTabSz="914400" rtl="0" eaLnBrk="1" latinLnBrk="0" hangingPunct="1">
              <a:lnSpc>
                <a:spcPct val="85000"/>
              </a:lnSpc>
              <a:spcBef>
                <a:spcPct val="0"/>
              </a:spcBef>
              <a:buNone/>
              <a:defRPr sz="7200" kern="1200" spc="-50" baseline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IN" sz="1800" i="1" dirty="0"/>
              <a:t>Relay </a:t>
            </a:r>
          </a:p>
          <a:p>
            <a:pPr algn="ctr"/>
            <a:r>
              <a:rPr lang="en-IN" sz="1800" i="1" dirty="0"/>
              <a:t>OL B</a:t>
            </a:r>
          </a:p>
        </p:txBody>
      </p:sp>
      <p:cxnSp>
        <p:nvCxnSpPr>
          <p:cNvPr id="213" name="Straight Connector 212"/>
          <p:cNvCxnSpPr/>
          <p:nvPr/>
        </p:nvCxnSpPr>
        <p:spPr>
          <a:xfrm flipH="1">
            <a:off x="4796816" y="4411206"/>
            <a:ext cx="9356" cy="624827"/>
          </a:xfrm>
          <a:prstGeom prst="line">
            <a:avLst/>
          </a:prstGeom>
          <a:effectLst>
            <a:glow rad="63500">
              <a:schemeClr val="accent6">
                <a:satMod val="175000"/>
                <a:alpha val="40000"/>
              </a:schemeClr>
            </a:glow>
          </a:effectLst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14" name="Straight Connector 213"/>
          <p:cNvCxnSpPr/>
          <p:nvPr/>
        </p:nvCxnSpPr>
        <p:spPr>
          <a:xfrm flipH="1">
            <a:off x="5977916" y="4423906"/>
            <a:ext cx="9356" cy="624827"/>
          </a:xfrm>
          <a:prstGeom prst="line">
            <a:avLst/>
          </a:prstGeom>
          <a:effectLst>
            <a:glow rad="63500">
              <a:schemeClr val="accent6">
                <a:satMod val="175000"/>
                <a:alpha val="40000"/>
              </a:schemeClr>
            </a:glow>
          </a:effectLst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15" name="Straight Connector 214"/>
          <p:cNvCxnSpPr/>
          <p:nvPr/>
        </p:nvCxnSpPr>
        <p:spPr>
          <a:xfrm flipV="1">
            <a:off x="5604846" y="5710748"/>
            <a:ext cx="309570" cy="4432"/>
          </a:xfrm>
          <a:prstGeom prst="line">
            <a:avLst/>
          </a:prstGeom>
          <a:ln w="38100">
            <a:solidFill>
              <a:srgbClr val="00B0F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16" name="Straight Connector 215"/>
          <p:cNvCxnSpPr/>
          <p:nvPr/>
        </p:nvCxnSpPr>
        <p:spPr>
          <a:xfrm>
            <a:off x="4796816" y="5710748"/>
            <a:ext cx="336957" cy="0"/>
          </a:xfrm>
          <a:prstGeom prst="line">
            <a:avLst/>
          </a:prstGeom>
          <a:ln w="38100">
            <a:solidFill>
              <a:srgbClr val="00B0F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17" name="Straight Connector 216"/>
          <p:cNvCxnSpPr/>
          <p:nvPr/>
        </p:nvCxnSpPr>
        <p:spPr>
          <a:xfrm flipH="1" flipV="1">
            <a:off x="5111001" y="5611379"/>
            <a:ext cx="484978" cy="1558"/>
          </a:xfrm>
          <a:prstGeom prst="line">
            <a:avLst/>
          </a:prstGeom>
          <a:noFill/>
          <a:ln w="38100">
            <a:solidFill>
              <a:srgbClr val="92D050"/>
            </a:solidFill>
          </a:ln>
          <a:effectLst>
            <a:glow rad="139700">
              <a:schemeClr val="accent4">
                <a:satMod val="175000"/>
                <a:alpha val="40000"/>
              </a:schemeClr>
            </a:glow>
          </a:effectLst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18" name="Title 2"/>
          <p:cNvSpPr txBox="1">
            <a:spLocks/>
          </p:cNvSpPr>
          <p:nvPr/>
        </p:nvSpPr>
        <p:spPr>
          <a:xfrm>
            <a:off x="4949052" y="5808560"/>
            <a:ext cx="771789" cy="356432"/>
          </a:xfrm>
          <a:prstGeom prst="rect">
            <a:avLst/>
          </a:prstGeom>
        </p:spPr>
        <p:txBody>
          <a:bodyPr vert="horz" lIns="91440" tIns="45720" rIns="91440" bIns="45720" rtlCol="0" anchor="b">
            <a:normAutofit fontScale="70000" lnSpcReduction="20000"/>
          </a:bodyPr>
          <a:lstStyle>
            <a:lvl1pPr algn="l" defTabSz="914400" rtl="0" eaLnBrk="1" latinLnBrk="0" hangingPunct="1">
              <a:lnSpc>
                <a:spcPct val="85000"/>
              </a:lnSpc>
              <a:spcBef>
                <a:spcPct val="0"/>
              </a:spcBef>
              <a:buNone/>
              <a:defRPr sz="7200" kern="1200" spc="-50" baseline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IN" sz="1800" i="1" dirty="0"/>
              <a:t>Relay </a:t>
            </a:r>
          </a:p>
          <a:p>
            <a:pPr algn="ctr"/>
            <a:r>
              <a:rPr lang="en-IN" sz="1800" i="1" dirty="0"/>
              <a:t>EF</a:t>
            </a:r>
          </a:p>
        </p:txBody>
      </p:sp>
      <p:cxnSp>
        <p:nvCxnSpPr>
          <p:cNvPr id="219" name="Straight Connector 218"/>
          <p:cNvCxnSpPr/>
          <p:nvPr/>
        </p:nvCxnSpPr>
        <p:spPr>
          <a:xfrm flipH="1">
            <a:off x="4787460" y="5069206"/>
            <a:ext cx="9356" cy="624827"/>
          </a:xfrm>
          <a:prstGeom prst="line">
            <a:avLst/>
          </a:prstGeom>
          <a:effectLst>
            <a:glow rad="63500">
              <a:schemeClr val="accent6">
                <a:satMod val="175000"/>
                <a:alpha val="40000"/>
              </a:schemeClr>
            </a:glow>
          </a:effectLst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20" name="Straight Connector 219"/>
          <p:cNvCxnSpPr/>
          <p:nvPr/>
        </p:nvCxnSpPr>
        <p:spPr>
          <a:xfrm flipH="1">
            <a:off x="5968560" y="5081906"/>
            <a:ext cx="9356" cy="624827"/>
          </a:xfrm>
          <a:prstGeom prst="line">
            <a:avLst/>
          </a:prstGeom>
          <a:effectLst>
            <a:glow rad="63500">
              <a:schemeClr val="accent6">
                <a:satMod val="175000"/>
                <a:alpha val="40000"/>
              </a:schemeClr>
            </a:glow>
          </a:effectLst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21" name="Straight Connector 220"/>
          <p:cNvCxnSpPr>
            <a:endCxn id="1049" idx="2"/>
          </p:cNvCxnSpPr>
          <p:nvPr/>
        </p:nvCxnSpPr>
        <p:spPr>
          <a:xfrm>
            <a:off x="6018074" y="3759657"/>
            <a:ext cx="1065854" cy="14260"/>
          </a:xfrm>
          <a:prstGeom prst="line">
            <a:avLst/>
          </a:prstGeom>
          <a:effectLst>
            <a:glow rad="63500">
              <a:schemeClr val="accent6">
                <a:satMod val="175000"/>
                <a:alpha val="40000"/>
              </a:schemeClr>
            </a:glow>
          </a:effectLst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9" name="Oval 1048"/>
          <p:cNvSpPr/>
          <p:nvPr/>
        </p:nvSpPr>
        <p:spPr>
          <a:xfrm>
            <a:off x="7083928" y="3496577"/>
            <a:ext cx="749300" cy="554679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IN"/>
          </a:p>
        </p:txBody>
      </p:sp>
      <p:sp>
        <p:nvSpPr>
          <p:cNvPr id="223" name="Title 2"/>
          <p:cNvSpPr txBox="1">
            <a:spLocks/>
          </p:cNvSpPr>
          <p:nvPr/>
        </p:nvSpPr>
        <p:spPr>
          <a:xfrm>
            <a:off x="7068419" y="3631097"/>
            <a:ext cx="771789" cy="356432"/>
          </a:xfrm>
          <a:prstGeom prst="rect">
            <a:avLst/>
          </a:prstGeom>
        </p:spPr>
        <p:txBody>
          <a:bodyPr vert="horz" lIns="91440" tIns="45720" rIns="91440" bIns="45720" rtlCol="0" anchor="b">
            <a:normAutofit fontScale="92500" lnSpcReduction="10000"/>
          </a:bodyPr>
          <a:lstStyle>
            <a:lvl1pPr algn="l" defTabSz="914400" rtl="0" eaLnBrk="1" latinLnBrk="0" hangingPunct="1">
              <a:lnSpc>
                <a:spcPct val="85000"/>
              </a:lnSpc>
              <a:spcBef>
                <a:spcPct val="0"/>
              </a:spcBef>
              <a:buNone/>
              <a:defRPr sz="7200" kern="1200" spc="-50" baseline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IN" sz="2400" i="1" dirty="0"/>
              <a:t>86</a:t>
            </a:r>
          </a:p>
        </p:txBody>
      </p:sp>
      <p:cxnSp>
        <p:nvCxnSpPr>
          <p:cNvPr id="224" name="Straight Connector 223"/>
          <p:cNvCxnSpPr/>
          <p:nvPr/>
        </p:nvCxnSpPr>
        <p:spPr>
          <a:xfrm>
            <a:off x="7834174" y="3759657"/>
            <a:ext cx="496320" cy="9843"/>
          </a:xfrm>
          <a:prstGeom prst="line">
            <a:avLst/>
          </a:prstGeom>
          <a:effectLst>
            <a:glow rad="63500">
              <a:schemeClr val="accent6">
                <a:satMod val="175000"/>
                <a:alpha val="40000"/>
              </a:schemeClr>
            </a:glow>
          </a:effectLst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25" name="Straight Connector 224"/>
          <p:cNvCxnSpPr/>
          <p:nvPr/>
        </p:nvCxnSpPr>
        <p:spPr>
          <a:xfrm flipV="1">
            <a:off x="7661078" y="4334020"/>
            <a:ext cx="309570" cy="4432"/>
          </a:xfrm>
          <a:prstGeom prst="line">
            <a:avLst/>
          </a:prstGeom>
          <a:ln w="38100">
            <a:solidFill>
              <a:srgbClr val="00B0F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26" name="Straight Connector 225"/>
          <p:cNvCxnSpPr/>
          <p:nvPr/>
        </p:nvCxnSpPr>
        <p:spPr>
          <a:xfrm>
            <a:off x="6853048" y="4334020"/>
            <a:ext cx="336957" cy="0"/>
          </a:xfrm>
          <a:prstGeom prst="line">
            <a:avLst/>
          </a:prstGeom>
          <a:ln w="38100">
            <a:solidFill>
              <a:srgbClr val="00B0F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27" name="Straight Connector 226"/>
          <p:cNvCxnSpPr/>
          <p:nvPr/>
        </p:nvCxnSpPr>
        <p:spPr>
          <a:xfrm flipH="1" flipV="1">
            <a:off x="7179933" y="4234651"/>
            <a:ext cx="484978" cy="1558"/>
          </a:xfrm>
          <a:prstGeom prst="line">
            <a:avLst/>
          </a:prstGeom>
          <a:noFill/>
          <a:ln w="38100">
            <a:solidFill>
              <a:srgbClr val="92D050"/>
            </a:solidFill>
          </a:ln>
          <a:effectLst>
            <a:glow rad="139700">
              <a:schemeClr val="accent4">
                <a:satMod val="175000"/>
                <a:alpha val="40000"/>
              </a:schemeClr>
            </a:glow>
          </a:effectLst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29" name="Straight Connector 228"/>
          <p:cNvCxnSpPr/>
          <p:nvPr/>
        </p:nvCxnSpPr>
        <p:spPr>
          <a:xfrm flipV="1">
            <a:off x="7645694" y="4975562"/>
            <a:ext cx="309570" cy="4432"/>
          </a:xfrm>
          <a:prstGeom prst="line">
            <a:avLst/>
          </a:prstGeom>
          <a:ln w="38100">
            <a:solidFill>
              <a:srgbClr val="00B0F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30" name="Straight Connector 229"/>
          <p:cNvCxnSpPr/>
          <p:nvPr/>
        </p:nvCxnSpPr>
        <p:spPr>
          <a:xfrm>
            <a:off x="6837664" y="4975562"/>
            <a:ext cx="336957" cy="0"/>
          </a:xfrm>
          <a:prstGeom prst="line">
            <a:avLst/>
          </a:prstGeom>
          <a:ln w="38100">
            <a:solidFill>
              <a:srgbClr val="00B0F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31" name="Straight Connector 230"/>
          <p:cNvCxnSpPr/>
          <p:nvPr/>
        </p:nvCxnSpPr>
        <p:spPr>
          <a:xfrm flipH="1" flipV="1">
            <a:off x="7151849" y="4876193"/>
            <a:ext cx="484978" cy="1558"/>
          </a:xfrm>
          <a:prstGeom prst="line">
            <a:avLst/>
          </a:prstGeom>
          <a:noFill/>
          <a:ln w="38100">
            <a:solidFill>
              <a:srgbClr val="92D050"/>
            </a:solidFill>
          </a:ln>
          <a:effectLst>
            <a:glow rad="139700">
              <a:schemeClr val="accent4">
                <a:satMod val="175000"/>
                <a:alpha val="40000"/>
              </a:schemeClr>
            </a:glow>
          </a:effectLst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35" name="Straight Connector 234"/>
          <p:cNvCxnSpPr/>
          <p:nvPr/>
        </p:nvCxnSpPr>
        <p:spPr>
          <a:xfrm flipV="1">
            <a:off x="7630092" y="5625551"/>
            <a:ext cx="309570" cy="4432"/>
          </a:xfrm>
          <a:prstGeom prst="line">
            <a:avLst/>
          </a:prstGeom>
          <a:ln w="38100">
            <a:solidFill>
              <a:srgbClr val="00B0F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36" name="Straight Connector 235"/>
          <p:cNvCxnSpPr/>
          <p:nvPr/>
        </p:nvCxnSpPr>
        <p:spPr>
          <a:xfrm>
            <a:off x="6822062" y="5625551"/>
            <a:ext cx="336957" cy="0"/>
          </a:xfrm>
          <a:prstGeom prst="line">
            <a:avLst/>
          </a:prstGeom>
          <a:ln w="38100">
            <a:solidFill>
              <a:srgbClr val="00B0F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37" name="Straight Connector 236"/>
          <p:cNvCxnSpPr/>
          <p:nvPr/>
        </p:nvCxnSpPr>
        <p:spPr>
          <a:xfrm flipH="1" flipV="1">
            <a:off x="7136247" y="5526182"/>
            <a:ext cx="484978" cy="1558"/>
          </a:xfrm>
          <a:prstGeom prst="line">
            <a:avLst/>
          </a:prstGeom>
          <a:noFill/>
          <a:ln w="38100">
            <a:solidFill>
              <a:srgbClr val="92D050"/>
            </a:solidFill>
          </a:ln>
          <a:effectLst>
            <a:glow rad="139700">
              <a:schemeClr val="accent4">
                <a:satMod val="175000"/>
                <a:alpha val="40000"/>
              </a:schemeClr>
            </a:glow>
          </a:effectLst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41" name="Straight Connector 240"/>
          <p:cNvCxnSpPr/>
          <p:nvPr/>
        </p:nvCxnSpPr>
        <p:spPr>
          <a:xfrm flipV="1">
            <a:off x="7620736" y="6283551"/>
            <a:ext cx="309570" cy="4432"/>
          </a:xfrm>
          <a:prstGeom prst="line">
            <a:avLst/>
          </a:prstGeom>
          <a:ln w="38100">
            <a:solidFill>
              <a:srgbClr val="00B0F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42" name="Straight Connector 241"/>
          <p:cNvCxnSpPr/>
          <p:nvPr/>
        </p:nvCxnSpPr>
        <p:spPr>
          <a:xfrm>
            <a:off x="6812706" y="6283551"/>
            <a:ext cx="336957" cy="0"/>
          </a:xfrm>
          <a:prstGeom prst="line">
            <a:avLst/>
          </a:prstGeom>
          <a:ln w="38100">
            <a:solidFill>
              <a:srgbClr val="00B0F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43" name="Straight Connector 242"/>
          <p:cNvCxnSpPr/>
          <p:nvPr/>
        </p:nvCxnSpPr>
        <p:spPr>
          <a:xfrm flipH="1" flipV="1">
            <a:off x="7126891" y="6285782"/>
            <a:ext cx="484978" cy="1558"/>
          </a:xfrm>
          <a:prstGeom prst="line">
            <a:avLst/>
          </a:prstGeom>
          <a:noFill/>
          <a:ln w="38100">
            <a:solidFill>
              <a:srgbClr val="92D050"/>
            </a:solidFill>
          </a:ln>
          <a:effectLst>
            <a:glow rad="139700">
              <a:schemeClr val="accent4">
                <a:satMod val="175000"/>
                <a:alpha val="40000"/>
              </a:schemeClr>
            </a:glow>
          </a:effectLst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48" name="Title 2"/>
          <p:cNvSpPr txBox="1">
            <a:spLocks/>
          </p:cNvSpPr>
          <p:nvPr/>
        </p:nvSpPr>
        <p:spPr>
          <a:xfrm>
            <a:off x="7970648" y="4155804"/>
            <a:ext cx="771789" cy="356432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>
            <a:lvl1pPr algn="l" defTabSz="914400" rtl="0" eaLnBrk="1" latinLnBrk="0" hangingPunct="1">
              <a:lnSpc>
                <a:spcPct val="85000"/>
              </a:lnSpc>
              <a:spcBef>
                <a:spcPct val="0"/>
              </a:spcBef>
              <a:buNone/>
              <a:defRPr sz="7200" kern="1200" spc="-50" baseline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IN" sz="1800" i="1" dirty="0"/>
              <a:t>NO</a:t>
            </a:r>
          </a:p>
        </p:txBody>
      </p:sp>
      <p:sp>
        <p:nvSpPr>
          <p:cNvPr id="249" name="Title 2"/>
          <p:cNvSpPr txBox="1">
            <a:spLocks/>
          </p:cNvSpPr>
          <p:nvPr/>
        </p:nvSpPr>
        <p:spPr>
          <a:xfrm>
            <a:off x="7888113" y="6105335"/>
            <a:ext cx="771789" cy="356432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>
            <a:lvl1pPr algn="l" defTabSz="914400" rtl="0" eaLnBrk="1" latinLnBrk="0" hangingPunct="1">
              <a:lnSpc>
                <a:spcPct val="85000"/>
              </a:lnSpc>
              <a:spcBef>
                <a:spcPct val="0"/>
              </a:spcBef>
              <a:buNone/>
              <a:defRPr sz="7200" kern="1200" spc="-50" baseline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IN" sz="1800" i="1" dirty="0"/>
              <a:t>NC</a:t>
            </a:r>
          </a:p>
        </p:txBody>
      </p:sp>
      <p:pic>
        <p:nvPicPr>
          <p:cNvPr id="254" name="Picture 4" descr="APTRANSCO ⚡️⚡️ - Electricity Transmission Company - APTRANSCO | LinkedIn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7541" y="17768"/>
            <a:ext cx="1057360" cy="97547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43" name="Title 2"/>
          <p:cNvSpPr txBox="1">
            <a:spLocks/>
          </p:cNvSpPr>
          <p:nvPr/>
        </p:nvSpPr>
        <p:spPr>
          <a:xfrm>
            <a:off x="1003276" y="630486"/>
            <a:ext cx="1249982" cy="633120"/>
          </a:xfrm>
          <a:prstGeom prst="rect">
            <a:avLst/>
          </a:prstGeom>
        </p:spPr>
        <p:txBody>
          <a:bodyPr vert="horz" lIns="91440" tIns="45720" rIns="91440" bIns="45720" rtlCol="0" anchor="b">
            <a:normAutofit fontScale="55000" lnSpcReduction="20000"/>
          </a:bodyPr>
          <a:lstStyle>
            <a:lvl1pPr algn="l" defTabSz="914400" rtl="0" eaLnBrk="1" latinLnBrk="0" hangingPunct="1">
              <a:lnSpc>
                <a:spcPct val="85000"/>
              </a:lnSpc>
              <a:spcBef>
                <a:spcPct val="0"/>
              </a:spcBef>
              <a:buNone/>
              <a:defRPr sz="7200" kern="1200" spc="-50" baseline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IN" sz="3000" i="1" dirty="0">
                <a:solidFill>
                  <a:srgbClr val="FFFF00"/>
                </a:solidFill>
              </a:rPr>
              <a:t>+ </a:t>
            </a:r>
            <a:r>
              <a:rPr lang="en-IN" sz="3000" i="1" dirty="0" err="1">
                <a:solidFill>
                  <a:srgbClr val="FFFF00"/>
                </a:solidFill>
              </a:rPr>
              <a:t>Ve</a:t>
            </a:r>
            <a:endParaRPr lang="en-IN" sz="3000" i="1" dirty="0">
              <a:solidFill>
                <a:srgbClr val="FFFF00"/>
              </a:solidFill>
            </a:endParaRPr>
          </a:p>
          <a:p>
            <a:pPr algn="ctr"/>
            <a:endParaRPr lang="en-IN" sz="3000" i="1" dirty="0">
              <a:solidFill>
                <a:srgbClr val="FFFF00"/>
              </a:solidFill>
            </a:endParaRPr>
          </a:p>
          <a:p>
            <a:pPr algn="ctr"/>
            <a:r>
              <a:rPr lang="en-IN" sz="3000" i="1" dirty="0">
                <a:solidFill>
                  <a:srgbClr val="FFFF00"/>
                </a:solidFill>
              </a:rPr>
              <a:t>220 V DC</a:t>
            </a:r>
          </a:p>
        </p:txBody>
      </p:sp>
      <p:cxnSp>
        <p:nvCxnSpPr>
          <p:cNvPr id="255" name="Straight Connector 254"/>
          <p:cNvCxnSpPr/>
          <p:nvPr/>
        </p:nvCxnSpPr>
        <p:spPr>
          <a:xfrm flipH="1" flipV="1">
            <a:off x="2270494" y="2438242"/>
            <a:ext cx="484978" cy="1558"/>
          </a:xfrm>
          <a:prstGeom prst="line">
            <a:avLst/>
          </a:prstGeom>
          <a:noFill/>
          <a:ln w="38100">
            <a:solidFill>
              <a:srgbClr val="92D050"/>
            </a:solidFill>
          </a:ln>
          <a:effectLst>
            <a:glow rad="139700">
              <a:schemeClr val="accent4">
                <a:satMod val="175000"/>
                <a:alpha val="40000"/>
              </a:schemeClr>
            </a:glow>
          </a:effectLst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" name="Straight Connector 3"/>
          <p:cNvCxnSpPr>
            <a:stCxn id="1049" idx="4"/>
          </p:cNvCxnSpPr>
          <p:nvPr/>
        </p:nvCxnSpPr>
        <p:spPr>
          <a:xfrm flipH="1">
            <a:off x="7402286" y="4051256"/>
            <a:ext cx="56292" cy="2232295"/>
          </a:xfrm>
          <a:prstGeom prst="line">
            <a:avLst/>
          </a:prstGeom>
          <a:ln w="28575">
            <a:solidFill>
              <a:srgbClr val="FFFF00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2" name="Group 1">
            <a:extLst>
              <a:ext uri="{FF2B5EF4-FFF2-40B4-BE49-F238E27FC236}">
                <a16:creationId xmlns:a16="http://schemas.microsoft.com/office/drawing/2014/main" id="{DC433A86-FAA7-FF44-7CC3-68ABB908A657}"/>
              </a:ext>
            </a:extLst>
          </p:cNvPr>
          <p:cNvGrpSpPr/>
          <p:nvPr/>
        </p:nvGrpSpPr>
        <p:grpSpPr>
          <a:xfrm>
            <a:off x="2919396" y="1855288"/>
            <a:ext cx="1050863" cy="421198"/>
            <a:chOff x="9626600" y="5066233"/>
            <a:chExt cx="1313525" cy="421198"/>
          </a:xfrm>
        </p:grpSpPr>
        <p:cxnSp>
          <p:nvCxnSpPr>
            <p:cNvPr id="5" name="Straight Connector 4">
              <a:extLst>
                <a:ext uri="{FF2B5EF4-FFF2-40B4-BE49-F238E27FC236}">
                  <a16:creationId xmlns:a16="http://schemas.microsoft.com/office/drawing/2014/main" id="{44F532A9-1A4A-9C60-37E7-977EAF1D0832}"/>
                </a:ext>
              </a:extLst>
            </p:cNvPr>
            <p:cNvCxnSpPr>
              <a:cxnSpLocks noChangeAspect="1"/>
            </p:cNvCxnSpPr>
            <p:nvPr/>
          </p:nvCxnSpPr>
          <p:spPr>
            <a:xfrm rot="5400000" flipV="1">
              <a:off x="10029232" y="5077956"/>
              <a:ext cx="0" cy="0"/>
            </a:xfrm>
            <a:prstGeom prst="line">
              <a:avLst/>
            </a:prstGeom>
            <a:ln w="38100">
              <a:solidFill>
                <a:srgbClr val="FFC00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" name="Straight Connector 5">
              <a:extLst>
                <a:ext uri="{FF2B5EF4-FFF2-40B4-BE49-F238E27FC236}">
                  <a16:creationId xmlns:a16="http://schemas.microsoft.com/office/drawing/2014/main" id="{C40BF7B1-C7BE-8174-03E5-794EE28ED28B}"/>
                </a:ext>
              </a:extLst>
            </p:cNvPr>
            <p:cNvCxnSpPr>
              <a:cxnSpLocks noChangeAspect="1"/>
            </p:cNvCxnSpPr>
            <p:nvPr/>
          </p:nvCxnSpPr>
          <p:spPr>
            <a:xfrm rot="5400000" flipH="1" flipV="1">
              <a:off x="9907641" y="5212448"/>
              <a:ext cx="409475" cy="140492"/>
            </a:xfrm>
            <a:prstGeom prst="line">
              <a:avLst/>
            </a:prstGeom>
            <a:ln w="38100">
              <a:solidFill>
                <a:srgbClr val="FFC00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" name="Straight Connector 6">
              <a:extLst>
                <a:ext uri="{FF2B5EF4-FFF2-40B4-BE49-F238E27FC236}">
                  <a16:creationId xmlns:a16="http://schemas.microsoft.com/office/drawing/2014/main" id="{E67858B2-7383-AE43-2A5E-C62D89D5A6E0}"/>
                </a:ext>
              </a:extLst>
            </p:cNvPr>
            <p:cNvCxnSpPr>
              <a:cxnSpLocks noChangeAspect="1"/>
            </p:cNvCxnSpPr>
            <p:nvPr/>
          </p:nvCxnSpPr>
          <p:spPr>
            <a:xfrm rot="5400000" flipV="1">
              <a:off x="10076306" y="5187758"/>
              <a:ext cx="393352" cy="182548"/>
            </a:xfrm>
            <a:prstGeom prst="line">
              <a:avLst/>
            </a:prstGeom>
            <a:ln w="38100">
              <a:solidFill>
                <a:srgbClr val="FFC00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" name="Straight Connector 7">
              <a:extLst>
                <a:ext uri="{FF2B5EF4-FFF2-40B4-BE49-F238E27FC236}">
                  <a16:creationId xmlns:a16="http://schemas.microsoft.com/office/drawing/2014/main" id="{C829252A-93A7-166D-64E8-67C18E8C2312}"/>
                </a:ext>
              </a:extLst>
            </p:cNvPr>
            <p:cNvCxnSpPr>
              <a:cxnSpLocks noChangeAspect="1"/>
            </p:cNvCxnSpPr>
            <p:nvPr/>
          </p:nvCxnSpPr>
          <p:spPr>
            <a:xfrm rot="5400000" flipV="1">
              <a:off x="10369798" y="5066233"/>
              <a:ext cx="0" cy="0"/>
            </a:xfrm>
            <a:prstGeom prst="line">
              <a:avLst/>
            </a:prstGeom>
            <a:ln w="38100">
              <a:solidFill>
                <a:srgbClr val="FFC00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9" name="Straight Connector 8">
              <a:extLst>
                <a:ext uri="{FF2B5EF4-FFF2-40B4-BE49-F238E27FC236}">
                  <a16:creationId xmlns:a16="http://schemas.microsoft.com/office/drawing/2014/main" id="{EC381565-1370-41F0-6247-C11B401B6F1A}"/>
                </a:ext>
              </a:extLst>
            </p:cNvPr>
            <p:cNvCxnSpPr>
              <a:cxnSpLocks noChangeAspect="1"/>
            </p:cNvCxnSpPr>
            <p:nvPr/>
          </p:nvCxnSpPr>
          <p:spPr>
            <a:xfrm rot="5400000" flipH="1" flipV="1">
              <a:off x="10238531" y="5200725"/>
              <a:ext cx="409475" cy="140492"/>
            </a:xfrm>
            <a:prstGeom prst="line">
              <a:avLst/>
            </a:prstGeom>
            <a:ln w="38100">
              <a:solidFill>
                <a:srgbClr val="FFC00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0" name="Straight Connector 9">
              <a:extLst>
                <a:ext uri="{FF2B5EF4-FFF2-40B4-BE49-F238E27FC236}">
                  <a16:creationId xmlns:a16="http://schemas.microsoft.com/office/drawing/2014/main" id="{A13E1BA2-5915-64A8-8F68-2A00F5FCDDBE}"/>
                </a:ext>
              </a:extLst>
            </p:cNvPr>
            <p:cNvCxnSpPr>
              <a:cxnSpLocks noChangeAspect="1"/>
            </p:cNvCxnSpPr>
            <p:nvPr/>
          </p:nvCxnSpPr>
          <p:spPr>
            <a:xfrm rot="5400000" flipV="1">
              <a:off x="10407730" y="5178617"/>
              <a:ext cx="405075" cy="189107"/>
            </a:xfrm>
            <a:prstGeom prst="line">
              <a:avLst/>
            </a:prstGeom>
            <a:ln w="38100">
              <a:solidFill>
                <a:srgbClr val="FFC00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1" name="Straight Connector 10">
              <a:extLst>
                <a:ext uri="{FF2B5EF4-FFF2-40B4-BE49-F238E27FC236}">
                  <a16:creationId xmlns:a16="http://schemas.microsoft.com/office/drawing/2014/main" id="{DBF3D8B9-70C9-DA7C-2185-9A86F3A4E3F9}"/>
                </a:ext>
              </a:extLst>
            </p:cNvPr>
            <p:cNvCxnSpPr>
              <a:cxnSpLocks noChangeAspect="1"/>
            </p:cNvCxnSpPr>
            <p:nvPr/>
          </p:nvCxnSpPr>
          <p:spPr>
            <a:xfrm rot="5400000" flipV="1">
              <a:off x="9670005" y="5090045"/>
              <a:ext cx="0" cy="0"/>
            </a:xfrm>
            <a:prstGeom prst="line">
              <a:avLst/>
            </a:prstGeom>
            <a:ln w="38100">
              <a:solidFill>
                <a:srgbClr val="FFC00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2" name="Straight Connector 11">
              <a:extLst>
                <a:ext uri="{FF2B5EF4-FFF2-40B4-BE49-F238E27FC236}">
                  <a16:creationId xmlns:a16="http://schemas.microsoft.com/office/drawing/2014/main" id="{DBBF610E-DF1C-FC44-56C3-FA1629DD53FB}"/>
                </a:ext>
              </a:extLst>
            </p:cNvPr>
            <p:cNvCxnSpPr>
              <a:cxnSpLocks noChangeAspect="1"/>
            </p:cNvCxnSpPr>
            <p:nvPr/>
          </p:nvCxnSpPr>
          <p:spPr>
            <a:xfrm flipV="1">
              <a:off x="9779750" y="5077346"/>
              <a:ext cx="66223" cy="193013"/>
            </a:xfrm>
            <a:prstGeom prst="line">
              <a:avLst/>
            </a:prstGeom>
            <a:ln w="38100">
              <a:solidFill>
                <a:srgbClr val="FFC00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3" name="Straight Connector 12">
              <a:extLst>
                <a:ext uri="{FF2B5EF4-FFF2-40B4-BE49-F238E27FC236}">
                  <a16:creationId xmlns:a16="http://schemas.microsoft.com/office/drawing/2014/main" id="{0A79ACCC-E5B4-343C-FFE7-79BAF8A29F3E}"/>
                </a:ext>
              </a:extLst>
            </p:cNvPr>
            <p:cNvCxnSpPr>
              <a:cxnSpLocks noChangeAspect="1"/>
            </p:cNvCxnSpPr>
            <p:nvPr/>
          </p:nvCxnSpPr>
          <p:spPr>
            <a:xfrm rot="5400000" flipV="1">
              <a:off x="9740188" y="5189729"/>
              <a:ext cx="405075" cy="189107"/>
            </a:xfrm>
            <a:prstGeom prst="line">
              <a:avLst/>
            </a:prstGeom>
            <a:ln w="38100">
              <a:solidFill>
                <a:srgbClr val="FFC00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4" name="Straight Connector 13">
              <a:extLst>
                <a:ext uri="{FF2B5EF4-FFF2-40B4-BE49-F238E27FC236}">
                  <a16:creationId xmlns:a16="http://schemas.microsoft.com/office/drawing/2014/main" id="{8E0183EC-D210-3C1B-A3C9-D21663B82F9E}"/>
                </a:ext>
              </a:extLst>
            </p:cNvPr>
            <p:cNvCxnSpPr/>
            <p:nvPr/>
          </p:nvCxnSpPr>
          <p:spPr>
            <a:xfrm>
              <a:off x="9626600" y="5269507"/>
              <a:ext cx="158363" cy="1464"/>
            </a:xfrm>
            <a:prstGeom prst="line">
              <a:avLst/>
            </a:prstGeom>
            <a:ln w="38100">
              <a:solidFill>
                <a:srgbClr val="FFC00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5" name="Straight Connector 14">
              <a:extLst>
                <a:ext uri="{FF2B5EF4-FFF2-40B4-BE49-F238E27FC236}">
                  <a16:creationId xmlns:a16="http://schemas.microsoft.com/office/drawing/2014/main" id="{EF9ACB8A-58E9-E643-75C9-19FB3189D069}"/>
                </a:ext>
              </a:extLst>
            </p:cNvPr>
            <p:cNvCxnSpPr>
              <a:cxnSpLocks noChangeAspect="1"/>
            </p:cNvCxnSpPr>
            <p:nvPr/>
          </p:nvCxnSpPr>
          <p:spPr>
            <a:xfrm flipV="1">
              <a:off x="10707020" y="5270359"/>
              <a:ext cx="72033" cy="209947"/>
            </a:xfrm>
            <a:prstGeom prst="line">
              <a:avLst/>
            </a:prstGeom>
            <a:ln w="38100">
              <a:solidFill>
                <a:srgbClr val="FFC00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6" name="Straight Connector 15">
              <a:extLst>
                <a:ext uri="{FF2B5EF4-FFF2-40B4-BE49-F238E27FC236}">
                  <a16:creationId xmlns:a16="http://schemas.microsoft.com/office/drawing/2014/main" id="{FF8AF948-FBBD-A47B-EC6E-6B55F0CEE01E}"/>
                </a:ext>
              </a:extLst>
            </p:cNvPr>
            <p:cNvCxnSpPr/>
            <p:nvPr/>
          </p:nvCxnSpPr>
          <p:spPr>
            <a:xfrm>
              <a:off x="10775878" y="5269507"/>
              <a:ext cx="164247" cy="852"/>
            </a:xfrm>
            <a:prstGeom prst="line">
              <a:avLst/>
            </a:prstGeom>
            <a:ln w="38100">
              <a:solidFill>
                <a:srgbClr val="FFC00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17" name="Title 2">
            <a:extLst>
              <a:ext uri="{FF2B5EF4-FFF2-40B4-BE49-F238E27FC236}">
                <a16:creationId xmlns:a16="http://schemas.microsoft.com/office/drawing/2014/main" id="{39FBF66F-FB59-0F92-2957-E0C1BC431398}"/>
              </a:ext>
            </a:extLst>
          </p:cNvPr>
          <p:cNvSpPr txBox="1">
            <a:spLocks/>
          </p:cNvSpPr>
          <p:nvPr/>
        </p:nvSpPr>
        <p:spPr>
          <a:xfrm>
            <a:off x="719412" y="2000188"/>
            <a:ext cx="841279" cy="496078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>
            <a:lvl1pPr algn="l" defTabSz="914400" rtl="0" eaLnBrk="1" latinLnBrk="0" hangingPunct="1">
              <a:lnSpc>
                <a:spcPct val="85000"/>
              </a:lnSpc>
              <a:spcBef>
                <a:spcPct val="0"/>
              </a:spcBef>
              <a:buNone/>
              <a:defRPr sz="7200" kern="1200" spc="-50" baseline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IN" sz="3000" i="1" dirty="0"/>
              <a:t>K1</a:t>
            </a:r>
          </a:p>
        </p:txBody>
      </p:sp>
      <p:sp>
        <p:nvSpPr>
          <p:cNvPr id="18" name="Title 2">
            <a:extLst>
              <a:ext uri="{FF2B5EF4-FFF2-40B4-BE49-F238E27FC236}">
                <a16:creationId xmlns:a16="http://schemas.microsoft.com/office/drawing/2014/main" id="{A0F996B4-36AE-EB93-359E-9C1AED49427E}"/>
              </a:ext>
            </a:extLst>
          </p:cNvPr>
          <p:cNvSpPr txBox="1">
            <a:spLocks/>
          </p:cNvSpPr>
          <p:nvPr/>
        </p:nvSpPr>
        <p:spPr>
          <a:xfrm>
            <a:off x="3661178" y="2509845"/>
            <a:ext cx="841279" cy="496078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>
            <a:lvl1pPr algn="l" defTabSz="914400" rtl="0" eaLnBrk="1" latinLnBrk="0" hangingPunct="1">
              <a:lnSpc>
                <a:spcPct val="85000"/>
              </a:lnSpc>
              <a:spcBef>
                <a:spcPct val="0"/>
              </a:spcBef>
              <a:buNone/>
              <a:defRPr sz="7200" kern="1200" spc="-50" baseline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IN" sz="3000" i="1" dirty="0"/>
              <a:t>K3</a:t>
            </a:r>
          </a:p>
        </p:txBody>
      </p:sp>
      <p:sp>
        <p:nvSpPr>
          <p:cNvPr id="19" name="Title 2">
            <a:extLst>
              <a:ext uri="{FF2B5EF4-FFF2-40B4-BE49-F238E27FC236}">
                <a16:creationId xmlns:a16="http://schemas.microsoft.com/office/drawing/2014/main" id="{5EF9693E-32F5-61DF-4BE0-BD68557D16FE}"/>
              </a:ext>
            </a:extLst>
          </p:cNvPr>
          <p:cNvSpPr txBox="1">
            <a:spLocks/>
          </p:cNvSpPr>
          <p:nvPr/>
        </p:nvSpPr>
        <p:spPr>
          <a:xfrm>
            <a:off x="11285907" y="2216993"/>
            <a:ext cx="841279" cy="496078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>
            <a:lvl1pPr algn="l" defTabSz="914400" rtl="0" eaLnBrk="1" latinLnBrk="0" hangingPunct="1">
              <a:lnSpc>
                <a:spcPct val="85000"/>
              </a:lnSpc>
              <a:spcBef>
                <a:spcPct val="0"/>
              </a:spcBef>
              <a:buNone/>
              <a:defRPr sz="7200" kern="1200" spc="-50" baseline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IN" sz="3000" i="1" dirty="0"/>
              <a:t>K2</a:t>
            </a:r>
          </a:p>
        </p:txBody>
      </p:sp>
      <p:sp>
        <p:nvSpPr>
          <p:cNvPr id="20" name="Title 2">
            <a:extLst>
              <a:ext uri="{FF2B5EF4-FFF2-40B4-BE49-F238E27FC236}">
                <a16:creationId xmlns:a16="http://schemas.microsoft.com/office/drawing/2014/main" id="{DC47B83E-273F-2795-12C4-45FA58B8E5D1}"/>
              </a:ext>
            </a:extLst>
          </p:cNvPr>
          <p:cNvSpPr txBox="1">
            <a:spLocks/>
          </p:cNvSpPr>
          <p:nvPr/>
        </p:nvSpPr>
        <p:spPr>
          <a:xfrm>
            <a:off x="8555890" y="2612650"/>
            <a:ext cx="841279" cy="496078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>
            <a:lvl1pPr algn="l" defTabSz="914400" rtl="0" eaLnBrk="1" latinLnBrk="0" hangingPunct="1">
              <a:lnSpc>
                <a:spcPct val="85000"/>
              </a:lnSpc>
              <a:spcBef>
                <a:spcPct val="0"/>
              </a:spcBef>
              <a:buNone/>
              <a:defRPr sz="7200" kern="1200" spc="-50" baseline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IN" sz="3000" i="1" dirty="0"/>
              <a:t>K4</a:t>
            </a:r>
          </a:p>
        </p:txBody>
      </p:sp>
      <p:sp>
        <p:nvSpPr>
          <p:cNvPr id="21" name="Title 2">
            <a:extLst>
              <a:ext uri="{FF2B5EF4-FFF2-40B4-BE49-F238E27FC236}">
                <a16:creationId xmlns:a16="http://schemas.microsoft.com/office/drawing/2014/main" id="{8325544D-39F3-6463-2860-A834B2CA24DD}"/>
              </a:ext>
            </a:extLst>
          </p:cNvPr>
          <p:cNvSpPr txBox="1">
            <a:spLocks/>
          </p:cNvSpPr>
          <p:nvPr/>
        </p:nvSpPr>
        <p:spPr>
          <a:xfrm>
            <a:off x="7689108" y="3893479"/>
            <a:ext cx="261342" cy="445220"/>
          </a:xfrm>
          <a:prstGeom prst="rect">
            <a:avLst/>
          </a:prstGeom>
        </p:spPr>
        <p:txBody>
          <a:bodyPr vert="horz" lIns="91440" tIns="45720" rIns="91440" bIns="45720" rtlCol="0" anchor="b">
            <a:normAutofit fontScale="92500" lnSpcReduction="10000"/>
          </a:bodyPr>
          <a:lstStyle>
            <a:lvl1pPr algn="l" defTabSz="914400" rtl="0" eaLnBrk="1" latinLnBrk="0" hangingPunct="1">
              <a:lnSpc>
                <a:spcPct val="85000"/>
              </a:lnSpc>
              <a:spcBef>
                <a:spcPct val="0"/>
              </a:spcBef>
              <a:buNone/>
              <a:defRPr sz="7200" kern="1200" spc="-50" baseline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IN" sz="3000" i="1" dirty="0">
                <a:latin typeface="Aptos" panose="020B0004020202020204" pitchFamily="34" charset="0"/>
              </a:rPr>
              <a:t>L</a:t>
            </a:r>
          </a:p>
        </p:txBody>
      </p:sp>
      <p:sp>
        <p:nvSpPr>
          <p:cNvPr id="22" name="Title 2">
            <a:extLst>
              <a:ext uri="{FF2B5EF4-FFF2-40B4-BE49-F238E27FC236}">
                <a16:creationId xmlns:a16="http://schemas.microsoft.com/office/drawing/2014/main" id="{E94A66F6-6066-1908-3DED-11688C23DE24}"/>
              </a:ext>
            </a:extLst>
          </p:cNvPr>
          <p:cNvSpPr txBox="1">
            <a:spLocks/>
          </p:cNvSpPr>
          <p:nvPr/>
        </p:nvSpPr>
        <p:spPr>
          <a:xfrm>
            <a:off x="7636827" y="5882478"/>
            <a:ext cx="261342" cy="445220"/>
          </a:xfrm>
          <a:prstGeom prst="rect">
            <a:avLst/>
          </a:prstGeom>
        </p:spPr>
        <p:txBody>
          <a:bodyPr vert="horz" lIns="91440" tIns="45720" rIns="91440" bIns="45720" rtlCol="0" anchor="b">
            <a:normAutofit fontScale="92500" lnSpcReduction="10000"/>
          </a:bodyPr>
          <a:lstStyle>
            <a:lvl1pPr algn="l" defTabSz="914400" rtl="0" eaLnBrk="1" latinLnBrk="0" hangingPunct="1">
              <a:lnSpc>
                <a:spcPct val="85000"/>
              </a:lnSpc>
              <a:spcBef>
                <a:spcPct val="0"/>
              </a:spcBef>
              <a:buNone/>
              <a:defRPr sz="7200" kern="1200" spc="-50" baseline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IN" sz="3000" i="1" dirty="0">
                <a:latin typeface="Aptos" panose="020B0004020202020204" pitchFamily="34" charset="0"/>
              </a:rPr>
              <a:t>L</a:t>
            </a:r>
          </a:p>
        </p:txBody>
      </p:sp>
      <p:sp>
        <p:nvSpPr>
          <p:cNvPr id="23" name="Slide Number Placeholder 22">
            <a:extLst>
              <a:ext uri="{FF2B5EF4-FFF2-40B4-BE49-F238E27FC236}">
                <a16:creationId xmlns:a16="http://schemas.microsoft.com/office/drawing/2014/main" id="{A96CA3E8-AB25-59A3-DF0F-25141CB4055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>
            <a:normAutofit lnSpcReduction="10000"/>
          </a:bodyPr>
          <a:lstStyle/>
          <a:p>
            <a:fld id="{19C1AEB4-7037-4088-A46E-D96AF956DC0D}" type="slidenum">
              <a:rPr lang="en-IN" smtClean="0"/>
              <a:t>154</a:t>
            </a:fld>
            <a:endParaRPr lang="en-IN"/>
          </a:p>
        </p:txBody>
      </p:sp>
      <p:grpSp>
        <p:nvGrpSpPr>
          <p:cNvPr id="24" name="Group 23">
            <a:extLst>
              <a:ext uri="{FF2B5EF4-FFF2-40B4-BE49-F238E27FC236}">
                <a16:creationId xmlns:a16="http://schemas.microsoft.com/office/drawing/2014/main" id="{6C54E667-D7BE-CAF9-C929-87C5B59E974E}"/>
              </a:ext>
            </a:extLst>
          </p:cNvPr>
          <p:cNvGrpSpPr/>
          <p:nvPr/>
        </p:nvGrpSpPr>
        <p:grpSpPr>
          <a:xfrm>
            <a:off x="11481757" y="74540"/>
            <a:ext cx="620304" cy="653010"/>
            <a:chOff x="8366841" y="1587144"/>
            <a:chExt cx="620304" cy="653010"/>
          </a:xfrm>
        </p:grpSpPr>
        <p:cxnSp>
          <p:nvCxnSpPr>
            <p:cNvPr id="25" name="Straight Connector 24">
              <a:extLst>
                <a:ext uri="{FF2B5EF4-FFF2-40B4-BE49-F238E27FC236}">
                  <a16:creationId xmlns:a16="http://schemas.microsoft.com/office/drawing/2014/main" id="{9F837C9C-E613-8FCC-4E2B-1126D4C03EDA}"/>
                </a:ext>
              </a:extLst>
            </p:cNvPr>
            <p:cNvCxnSpPr/>
            <p:nvPr/>
          </p:nvCxnSpPr>
          <p:spPr>
            <a:xfrm>
              <a:off x="8672017" y="1587144"/>
              <a:ext cx="0" cy="653010"/>
            </a:xfrm>
            <a:prstGeom prst="line">
              <a:avLst/>
            </a:prstGeom>
            <a:effectLst>
              <a:glow rad="63500">
                <a:schemeClr val="accent1">
                  <a:satMod val="175000"/>
                  <a:alpha val="40000"/>
                </a:schemeClr>
              </a:glow>
            </a:effectLst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6" name="Straight Connector 25">
              <a:extLst>
                <a:ext uri="{FF2B5EF4-FFF2-40B4-BE49-F238E27FC236}">
                  <a16:creationId xmlns:a16="http://schemas.microsoft.com/office/drawing/2014/main" id="{09B95DF1-2E32-FB49-EBE7-54E7285621F0}"/>
                </a:ext>
              </a:extLst>
            </p:cNvPr>
            <p:cNvCxnSpPr/>
            <p:nvPr/>
          </p:nvCxnSpPr>
          <p:spPr>
            <a:xfrm>
              <a:off x="8366841" y="1917229"/>
              <a:ext cx="620304" cy="0"/>
            </a:xfrm>
            <a:prstGeom prst="line">
              <a:avLst/>
            </a:prstGeom>
            <a:effectLst>
              <a:glow rad="63500">
                <a:schemeClr val="accent1">
                  <a:satMod val="175000"/>
                  <a:alpha val="40000"/>
                </a:schemeClr>
              </a:glow>
            </a:effectLst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grpSp>
        <p:nvGrpSpPr>
          <p:cNvPr id="27" name="Group 26">
            <a:extLst>
              <a:ext uri="{FF2B5EF4-FFF2-40B4-BE49-F238E27FC236}">
                <a16:creationId xmlns:a16="http://schemas.microsoft.com/office/drawing/2014/main" id="{6902C020-6DE2-9F53-5EF1-8FEF6E586576}"/>
              </a:ext>
            </a:extLst>
          </p:cNvPr>
          <p:cNvGrpSpPr/>
          <p:nvPr/>
        </p:nvGrpSpPr>
        <p:grpSpPr>
          <a:xfrm>
            <a:off x="11157779" y="-216759"/>
            <a:ext cx="1260000" cy="1260000"/>
            <a:chOff x="7064043" y="3066250"/>
            <a:chExt cx="1260000" cy="1260000"/>
          </a:xfrm>
        </p:grpSpPr>
        <p:sp>
          <p:nvSpPr>
            <p:cNvPr id="28" name="Oval 27">
              <a:extLst>
                <a:ext uri="{FF2B5EF4-FFF2-40B4-BE49-F238E27FC236}">
                  <a16:creationId xmlns:a16="http://schemas.microsoft.com/office/drawing/2014/main" id="{68EF38E2-6ACF-5FB4-65F3-0D9B6D38C1D5}"/>
                </a:ext>
              </a:extLst>
            </p:cNvPr>
            <p:cNvSpPr/>
            <p:nvPr/>
          </p:nvSpPr>
          <p:spPr>
            <a:xfrm>
              <a:off x="7064043" y="3066250"/>
              <a:ext cx="1260000" cy="1260000"/>
            </a:xfrm>
            <a:prstGeom prst="ellipse">
              <a:avLst/>
            </a:prstGeom>
            <a:noFill/>
            <a:ln>
              <a:solidFill>
                <a:schemeClr val="bg1"/>
              </a:solidFill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IN"/>
            </a:p>
          </p:txBody>
        </p:sp>
        <p:grpSp>
          <p:nvGrpSpPr>
            <p:cNvPr id="29" name="Group 28">
              <a:extLst>
                <a:ext uri="{FF2B5EF4-FFF2-40B4-BE49-F238E27FC236}">
                  <a16:creationId xmlns:a16="http://schemas.microsoft.com/office/drawing/2014/main" id="{85403AA2-50AB-7FCD-A458-F5B5D8A853D0}"/>
                </a:ext>
              </a:extLst>
            </p:cNvPr>
            <p:cNvGrpSpPr/>
            <p:nvPr/>
          </p:nvGrpSpPr>
          <p:grpSpPr>
            <a:xfrm>
              <a:off x="7330553" y="3336250"/>
              <a:ext cx="726980" cy="720000"/>
              <a:chOff x="9768840" y="2275840"/>
              <a:chExt cx="726980" cy="720000"/>
            </a:xfrm>
          </p:grpSpPr>
          <p:sp>
            <p:nvSpPr>
              <p:cNvPr id="30" name="Oval 29">
                <a:extLst>
                  <a:ext uri="{FF2B5EF4-FFF2-40B4-BE49-F238E27FC236}">
                    <a16:creationId xmlns:a16="http://schemas.microsoft.com/office/drawing/2014/main" id="{C7B491BA-C149-13B9-2F89-63769BF2CAAA}"/>
                  </a:ext>
                </a:extLst>
              </p:cNvPr>
              <p:cNvSpPr/>
              <p:nvPr/>
            </p:nvSpPr>
            <p:spPr>
              <a:xfrm>
                <a:off x="9768840" y="2275840"/>
                <a:ext cx="720000" cy="720000"/>
              </a:xfrm>
              <a:prstGeom prst="ellipse">
                <a:avLst/>
              </a:prstGeom>
              <a:noFill/>
              <a:ln>
                <a:solidFill>
                  <a:schemeClr val="bg1"/>
                </a:solidFill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IN"/>
              </a:p>
            </p:txBody>
          </p:sp>
          <p:cxnSp>
            <p:nvCxnSpPr>
              <p:cNvPr id="31" name="Straight Arrow Connector 30">
                <a:extLst>
                  <a:ext uri="{FF2B5EF4-FFF2-40B4-BE49-F238E27FC236}">
                    <a16:creationId xmlns:a16="http://schemas.microsoft.com/office/drawing/2014/main" id="{EAC0DBEA-F6CE-298A-C4AB-E94C7D3D2BE9}"/>
                  </a:ext>
                </a:extLst>
              </p:cNvPr>
              <p:cNvCxnSpPr>
                <a:cxnSpLocks/>
              </p:cNvCxnSpPr>
              <p:nvPr/>
            </p:nvCxnSpPr>
            <p:spPr>
              <a:xfrm rot="7200000">
                <a:off x="9860407" y="2786655"/>
                <a:ext cx="360000" cy="6762"/>
              </a:xfrm>
              <a:prstGeom prst="straightConnector1">
                <a:avLst/>
              </a:prstGeom>
              <a:ln w="38100" cap="rnd">
                <a:solidFill>
                  <a:srgbClr val="FFFF00"/>
                </a:solidFill>
                <a:tailEnd type="triangle"/>
              </a:ln>
            </p:spPr>
            <p:style>
              <a:lnRef idx="2">
                <a:schemeClr val="accent3"/>
              </a:lnRef>
              <a:fillRef idx="0">
                <a:schemeClr val="accent3"/>
              </a:fillRef>
              <a:effectRef idx="1">
                <a:schemeClr val="accent3"/>
              </a:effectRef>
              <a:fontRef idx="minor">
                <a:schemeClr val="tx1"/>
              </a:fontRef>
            </p:style>
          </p:cxnSp>
          <p:cxnSp>
            <p:nvCxnSpPr>
              <p:cNvPr id="32" name="Straight Arrow Connector 31">
                <a:extLst>
                  <a:ext uri="{FF2B5EF4-FFF2-40B4-BE49-F238E27FC236}">
                    <a16:creationId xmlns:a16="http://schemas.microsoft.com/office/drawing/2014/main" id="{3B1F6DCD-C8E3-5513-01AA-E6D515FCE94D}"/>
                  </a:ext>
                </a:extLst>
              </p:cNvPr>
              <p:cNvCxnSpPr>
                <a:cxnSpLocks/>
              </p:cNvCxnSpPr>
              <p:nvPr/>
            </p:nvCxnSpPr>
            <p:spPr>
              <a:xfrm rot="14400000">
                <a:off x="9861767" y="2473195"/>
                <a:ext cx="360000" cy="6762"/>
              </a:xfrm>
              <a:prstGeom prst="straightConnector1">
                <a:avLst/>
              </a:prstGeom>
              <a:ln w="38100" cap="rnd">
                <a:solidFill>
                  <a:srgbClr val="0070C0"/>
                </a:solidFill>
                <a:tailEnd type="triangle"/>
              </a:ln>
            </p:spPr>
            <p:style>
              <a:lnRef idx="2">
                <a:schemeClr val="accent3"/>
              </a:lnRef>
              <a:fillRef idx="0">
                <a:schemeClr val="accent3"/>
              </a:fillRef>
              <a:effectRef idx="1">
                <a:schemeClr val="accent3"/>
              </a:effectRef>
              <a:fontRef idx="minor">
                <a:schemeClr val="tx1"/>
              </a:fontRef>
            </p:style>
          </p:cxnSp>
          <p:cxnSp>
            <p:nvCxnSpPr>
              <p:cNvPr id="33" name="Straight Arrow Connector 32">
                <a:extLst>
                  <a:ext uri="{FF2B5EF4-FFF2-40B4-BE49-F238E27FC236}">
                    <a16:creationId xmlns:a16="http://schemas.microsoft.com/office/drawing/2014/main" id="{783502EE-A2D5-D788-5101-876B891FC6E8}"/>
                  </a:ext>
                </a:extLst>
              </p:cNvPr>
              <p:cNvCxnSpPr/>
              <p:nvPr/>
            </p:nvCxnSpPr>
            <p:spPr>
              <a:xfrm>
                <a:off x="10135820" y="2629924"/>
                <a:ext cx="360000" cy="6762"/>
              </a:xfrm>
              <a:prstGeom prst="straightConnector1">
                <a:avLst/>
              </a:prstGeom>
              <a:ln w="38100" cap="rnd">
                <a:solidFill>
                  <a:srgbClr val="FF0000"/>
                </a:solidFill>
                <a:tailEnd type="triangle"/>
              </a:ln>
            </p:spPr>
            <p:style>
              <a:lnRef idx="2">
                <a:schemeClr val="accent3"/>
              </a:lnRef>
              <a:fillRef idx="0">
                <a:schemeClr val="accent3"/>
              </a:fillRef>
              <a:effectRef idx="1">
                <a:schemeClr val="accent3"/>
              </a:effectRef>
              <a:fontRef idx="minor">
                <a:schemeClr val="tx1"/>
              </a:fontRef>
            </p:style>
          </p:cxnSp>
        </p:grpSp>
      </p:grpSp>
      <p:sp>
        <p:nvSpPr>
          <p:cNvPr id="34" name="Rectangle 33">
            <a:extLst>
              <a:ext uri="{FF2B5EF4-FFF2-40B4-BE49-F238E27FC236}">
                <a16:creationId xmlns:a16="http://schemas.microsoft.com/office/drawing/2014/main" id="{BFEE45D8-C5AB-8346-AAF4-4D1AA62EE8A0}"/>
              </a:ext>
            </a:extLst>
          </p:cNvPr>
          <p:cNvSpPr/>
          <p:nvPr/>
        </p:nvSpPr>
        <p:spPr>
          <a:xfrm>
            <a:off x="11033567" y="-86686"/>
            <a:ext cx="513657" cy="405484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2000" b="0" cap="none" spc="0" dirty="0">
                <a:ln w="0"/>
                <a:solidFill>
                  <a:srgbClr val="92D050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120</a:t>
            </a:r>
          </a:p>
        </p:txBody>
      </p:sp>
      <p:sp>
        <p:nvSpPr>
          <p:cNvPr id="35" name="Rectangle 34">
            <a:extLst>
              <a:ext uri="{FF2B5EF4-FFF2-40B4-BE49-F238E27FC236}">
                <a16:creationId xmlns:a16="http://schemas.microsoft.com/office/drawing/2014/main" id="{8592CBD9-B3C9-D14F-E634-0D48DB696513}"/>
              </a:ext>
            </a:extLst>
          </p:cNvPr>
          <p:cNvSpPr/>
          <p:nvPr/>
        </p:nvSpPr>
        <p:spPr>
          <a:xfrm>
            <a:off x="11077769" y="566219"/>
            <a:ext cx="513657" cy="405484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2000" b="0" cap="none" spc="0" dirty="0">
                <a:ln w="0"/>
                <a:solidFill>
                  <a:srgbClr val="92D050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240</a:t>
            </a:r>
          </a:p>
        </p:txBody>
      </p:sp>
    </p:spTree>
    <p:extLst>
      <p:ext uri="{BB962C8B-B14F-4D97-AF65-F5344CB8AC3E}">
        <p14:creationId xmlns:p14="http://schemas.microsoft.com/office/powerpoint/2010/main" val="38064773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0">
        <p:cut/>
      </p:transition>
    </mc:Choice>
    <mc:Fallback xmlns="">
      <p:transition>
        <p:cut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8" presetClass="emph" presetSubtype="0" repeatCount="indefinite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Rot by="-21600000">
                                      <p:cBhvr>
                                        <p:cTn id="6" dur="200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7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7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14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14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4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4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14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14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12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12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12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8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0" dur="10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1" dur="1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2" dur="1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3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5" dur="1000"/>
                                        <p:tgtEl>
                                          <p:spTgt spid="8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6" dur="1000" fill="hold"/>
                                        <p:tgtEl>
                                          <p:spTgt spid="8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7" dur="1000" fill="hold"/>
                                        <p:tgtEl>
                                          <p:spTgt spid="8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8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0" dur="1000"/>
                                        <p:tgtEl>
                                          <p:spTgt spid="15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15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2" dur="1000" fill="hold"/>
                                        <p:tgtEl>
                                          <p:spTgt spid="15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3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5" dur="1000"/>
                                        <p:tgtEl>
                                          <p:spTgt spid="15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6" dur="1000" fill="hold"/>
                                        <p:tgtEl>
                                          <p:spTgt spid="15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7" dur="1000" fill="hold"/>
                                        <p:tgtEl>
                                          <p:spTgt spid="15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8" fill="hold">
                      <p:stCondLst>
                        <p:cond delay="indefinite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2" dur="500" fill="hold"/>
                                        <p:tgtEl>
                                          <p:spTgt spid="4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3" dur="500" fill="hold"/>
                                        <p:tgtEl>
                                          <p:spTgt spid="4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64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6" dur="500" fill="hold"/>
                                        <p:tgtEl>
                                          <p:spTgt spid="103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7" dur="500" fill="hold"/>
                                        <p:tgtEl>
                                          <p:spTgt spid="103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8" fill="hold">
                      <p:stCondLst>
                        <p:cond delay="indefinite"/>
                      </p:stCondLst>
                      <p:childTnLst>
                        <p:par>
                          <p:cTn id="69" fill="hold">
                            <p:stCondLst>
                              <p:cond delay="0"/>
                            </p:stCondLst>
                            <p:childTnLst>
                              <p:par>
                                <p:cTn id="70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2" presetID="2" presetClass="entr" presetSubtype="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4" dur="500" fill="hold"/>
                                        <p:tgtEl>
                                          <p:spTgt spid="17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5" dur="500" fill="hold"/>
                                        <p:tgtEl>
                                          <p:spTgt spid="17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6" fill="hold">
                      <p:stCondLst>
                        <p:cond delay="indefinite"/>
                      </p:stCondLst>
                      <p:childTnLst>
                        <p:par>
                          <p:cTn id="77" fill="hold">
                            <p:stCondLst>
                              <p:cond delay="0"/>
                            </p:stCondLst>
                            <p:childTnLst>
                              <p:par>
                                <p:cTn id="78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0" dur="500" fill="hold"/>
                                        <p:tgtEl>
                                          <p:spTgt spid="12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1" dur="500" fill="hold"/>
                                        <p:tgtEl>
                                          <p:spTgt spid="12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2" fill="hold">
                      <p:stCondLst>
                        <p:cond delay="indefinite"/>
                      </p:stCondLst>
                      <p:childTnLst>
                        <p:par>
                          <p:cTn id="83" fill="hold">
                            <p:stCondLst>
                              <p:cond delay="0"/>
                            </p:stCondLst>
                            <p:childTnLst>
                              <p:par>
                                <p:cTn id="84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6" dur="500" fill="hold"/>
                                        <p:tgtEl>
                                          <p:spTgt spid="1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7" dur="500" fill="hold"/>
                                        <p:tgtEl>
                                          <p:spTgt spid="1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8" fill="hold">
                      <p:stCondLst>
                        <p:cond delay="indefinite"/>
                      </p:stCondLst>
                      <p:childTnLst>
                        <p:par>
                          <p:cTn id="89" fill="hold">
                            <p:stCondLst>
                              <p:cond delay="0"/>
                            </p:stCondLst>
                            <p:childTnLst>
                              <p:par>
                                <p:cTn id="90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2" dur="1000"/>
                                        <p:tgtEl>
                                          <p:spTgt spid="5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93" dur="1000" fill="hold"/>
                                        <p:tgtEl>
                                          <p:spTgt spid="5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4" dur="1000" fill="hold"/>
                                        <p:tgtEl>
                                          <p:spTgt spid="5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5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7" dur="1000"/>
                                        <p:tgtEl>
                                          <p:spTgt spid="8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98" dur="1000" fill="hold"/>
                                        <p:tgtEl>
                                          <p:spTgt spid="8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9" dur="1000" fill="hold"/>
                                        <p:tgtEl>
                                          <p:spTgt spid="8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0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2" dur="1000"/>
                                        <p:tgtEl>
                                          <p:spTgt spid="8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03" dur="1000" fill="hold"/>
                                        <p:tgtEl>
                                          <p:spTgt spid="8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4" dur="1000" fill="hold"/>
                                        <p:tgtEl>
                                          <p:spTgt spid="8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5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7" dur="1000"/>
                                        <p:tgtEl>
                                          <p:spTgt spid="8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08" dur="1000" fill="hold"/>
                                        <p:tgtEl>
                                          <p:spTgt spid="8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9" dur="1000" fill="hold"/>
                                        <p:tgtEl>
                                          <p:spTgt spid="8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10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2" dur="1000"/>
                                        <p:tgtEl>
                                          <p:spTgt spid="14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13" dur="1000" fill="hold"/>
                                        <p:tgtEl>
                                          <p:spTgt spid="14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4" dur="1000" fill="hold"/>
                                        <p:tgtEl>
                                          <p:spTgt spid="14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15" presetID="42" presetClass="entr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7" dur="1000"/>
                                        <p:tgtEl>
                                          <p:spTgt spid="17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18" dur="1000" fill="hold"/>
                                        <p:tgtEl>
                                          <p:spTgt spid="17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9" dur="1000" fill="hold"/>
                                        <p:tgtEl>
                                          <p:spTgt spid="17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0" fill="hold">
                      <p:stCondLst>
                        <p:cond delay="indefinite"/>
                      </p:stCondLst>
                      <p:childTnLst>
                        <p:par>
                          <p:cTn id="121" fill="hold">
                            <p:stCondLst>
                              <p:cond delay="0"/>
                            </p:stCondLst>
                            <p:childTnLst>
                              <p:par>
                                <p:cTn id="122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4" dur="500" fill="hold"/>
                                        <p:tgtEl>
                                          <p:spTgt spid="13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5" dur="500" fill="hold"/>
                                        <p:tgtEl>
                                          <p:spTgt spid="13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6" fill="hold">
                      <p:stCondLst>
                        <p:cond delay="indefinite"/>
                      </p:stCondLst>
                      <p:childTnLst>
                        <p:par>
                          <p:cTn id="127" fill="hold">
                            <p:stCondLst>
                              <p:cond delay="0"/>
                            </p:stCondLst>
                            <p:childTnLst>
                              <p:par>
                                <p:cTn id="128" presetID="9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ssolve">
                                      <p:cBhvr>
                                        <p:cTn id="129" dur="500"/>
                                        <p:tgtEl>
                                          <p:spTgt spid="14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3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1" fill="hold">
                      <p:stCondLst>
                        <p:cond delay="indefinite"/>
                      </p:stCondLst>
                      <p:childTnLst>
                        <p:par>
                          <p:cTn id="132" fill="hold">
                            <p:stCondLst>
                              <p:cond delay="0"/>
                            </p:stCondLst>
                            <p:childTnLst>
                              <p:par>
                                <p:cTn id="133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35" dur="500"/>
                                        <p:tgtEl>
                                          <p:spTgt spid="25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6" fill="hold">
                      <p:stCondLst>
                        <p:cond delay="indefinite"/>
                      </p:stCondLst>
                      <p:childTnLst>
                        <p:par>
                          <p:cTn id="137" fill="hold">
                            <p:stCondLst>
                              <p:cond delay="0"/>
                            </p:stCondLst>
                            <p:childTnLst>
                              <p:par>
                                <p:cTn id="138" presetID="9" presetClass="exit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ssolve">
                                      <p:cBhvr>
                                        <p:cTn id="139" dur="500"/>
                                        <p:tgtEl>
                                          <p:spTgt spid="4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4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1" fill="hold">
                      <p:stCondLst>
                        <p:cond delay="indefinite"/>
                      </p:stCondLst>
                      <p:childTnLst>
                        <p:par>
                          <p:cTn id="142" fill="hold">
                            <p:stCondLst>
                              <p:cond delay="0"/>
                            </p:stCondLst>
                            <p:childTnLst>
                              <p:par>
                                <p:cTn id="143" presetID="9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ssolve">
                                      <p:cBhvr>
                                        <p:cTn id="144" dur="500"/>
                                        <p:tgtEl>
                                          <p:spTgt spid="15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4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5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6" fill="hold">
                      <p:stCondLst>
                        <p:cond delay="indefinite"/>
                      </p:stCondLst>
                      <p:childTnLst>
                        <p:par>
                          <p:cTn id="147" fill="hold">
                            <p:stCondLst>
                              <p:cond delay="0"/>
                            </p:stCondLst>
                            <p:childTnLst>
                              <p:par>
                                <p:cTn id="148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0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2" dur="1000"/>
                                        <p:tgtEl>
                                          <p:spTgt spid="14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3" dur="1000" fill="hold"/>
                                        <p:tgtEl>
                                          <p:spTgt spid="14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4" dur="1000" fill="hold"/>
                                        <p:tgtEl>
                                          <p:spTgt spid="14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55" presetID="9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ssolve">
                                      <p:cBhvr>
                                        <p:cTn id="156" dur="500"/>
                                        <p:tgtEl>
                                          <p:spTgt spid="25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5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5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8" fill="hold">
                      <p:stCondLst>
                        <p:cond delay="indefinite"/>
                      </p:stCondLst>
                      <p:childTnLst>
                        <p:par>
                          <p:cTn id="159" fill="hold">
                            <p:stCondLst>
                              <p:cond delay="0"/>
                            </p:stCondLst>
                            <p:childTnLst>
                              <p:par>
                                <p:cTn id="160" presetID="2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62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3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64" presetID="2" presetClass="entr" presetSubtype="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66" dur="500" fill="hold"/>
                                        <p:tgtEl>
                                          <p:spTgt spid="8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7" dur="500" fill="hold"/>
                                        <p:tgtEl>
                                          <p:spTgt spid="8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68" presetID="2" presetClass="entr" presetSubtype="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0" dur="500" fill="hold"/>
                                        <p:tgtEl>
                                          <p:spTgt spid="9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71" dur="500" fill="hold"/>
                                        <p:tgtEl>
                                          <p:spTgt spid="9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2" presetID="2" presetClass="entr" presetSubtype="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4" dur="500" fill="hold"/>
                                        <p:tgtEl>
                                          <p:spTgt spid="9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75" dur="500" fill="hold"/>
                                        <p:tgtEl>
                                          <p:spTgt spid="9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6" presetID="2" presetClass="entr" presetSubtype="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8" dur="500" fill="hold"/>
                                        <p:tgtEl>
                                          <p:spTgt spid="9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79" dur="500" fill="hold"/>
                                        <p:tgtEl>
                                          <p:spTgt spid="9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80" presetID="2" presetClass="entr" presetSubtype="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82" dur="500" fill="hold"/>
                                        <p:tgtEl>
                                          <p:spTgt spid="9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3" dur="500" fill="hold"/>
                                        <p:tgtEl>
                                          <p:spTgt spid="9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84" presetID="2" presetClass="entr" presetSubtype="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86" dur="500" fill="hold"/>
                                        <p:tgtEl>
                                          <p:spTgt spid="9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7" dur="500" fill="hold"/>
                                        <p:tgtEl>
                                          <p:spTgt spid="9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88" presetID="2" presetClass="entr" presetSubtype="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0" dur="500" fill="hold"/>
                                        <p:tgtEl>
                                          <p:spTgt spid="1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91" dur="500" fill="hold"/>
                                        <p:tgtEl>
                                          <p:spTgt spid="1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92" presetID="2" presetClass="entr" presetSubtype="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4" dur="500" fill="hold"/>
                                        <p:tgtEl>
                                          <p:spTgt spid="102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95" dur="500" fill="hold"/>
                                        <p:tgtEl>
                                          <p:spTgt spid="102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96" presetID="2" presetClass="entr" presetSubtype="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8" dur="500" fill="hold"/>
                                        <p:tgtEl>
                                          <p:spTgt spid="13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99" dur="500" fill="hold"/>
                                        <p:tgtEl>
                                          <p:spTgt spid="13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00" presetID="2" presetClass="entr" presetSubtype="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02" dur="500" fill="hold"/>
                                        <p:tgtEl>
                                          <p:spTgt spid="13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3" dur="500" fill="hold"/>
                                        <p:tgtEl>
                                          <p:spTgt spid="13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04" presetID="2" presetClass="entr" presetSubtype="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06" dur="500" fill="hold"/>
                                        <p:tgtEl>
                                          <p:spTgt spid="1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7" dur="500" fill="hold"/>
                                        <p:tgtEl>
                                          <p:spTgt spid="1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08" presetID="2" presetClass="entr" presetSubtype="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10" dur="500" fill="hold"/>
                                        <p:tgtEl>
                                          <p:spTgt spid="13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11" dur="500" fill="hold"/>
                                        <p:tgtEl>
                                          <p:spTgt spid="13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12" presetID="2" presetClass="entr" presetSubtype="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14" dur="500" fill="hold"/>
                                        <p:tgtEl>
                                          <p:spTgt spid="1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15" dur="500" fill="hold"/>
                                        <p:tgtEl>
                                          <p:spTgt spid="1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16" presetID="2" presetClass="entr" presetSubtype="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18" dur="500" fill="hold"/>
                                        <p:tgtEl>
                                          <p:spTgt spid="12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19" dur="500" fill="hold"/>
                                        <p:tgtEl>
                                          <p:spTgt spid="12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20" presetID="2" presetClass="entr" presetSubtype="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22" dur="500" fill="hold"/>
                                        <p:tgtEl>
                                          <p:spTgt spid="14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23" dur="500" fill="hold"/>
                                        <p:tgtEl>
                                          <p:spTgt spid="14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4" fill="hold">
                      <p:stCondLst>
                        <p:cond delay="indefinite"/>
                      </p:stCondLst>
                      <p:childTnLst>
                        <p:par>
                          <p:cTn id="225" fill="hold">
                            <p:stCondLst>
                              <p:cond delay="0"/>
                            </p:stCondLst>
                            <p:childTnLst>
                              <p:par>
                                <p:cTn id="226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28" dur="500" fill="hold"/>
                                        <p:tgtEl>
                                          <p:spTgt spid="18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29" dur="500" fill="hold"/>
                                        <p:tgtEl>
                                          <p:spTgt spid="18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30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2" dur="500" fill="hold"/>
                                        <p:tgtEl>
                                          <p:spTgt spid="18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33" dur="500" fill="hold"/>
                                        <p:tgtEl>
                                          <p:spTgt spid="18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34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6" dur="500" fill="hold"/>
                                        <p:tgtEl>
                                          <p:spTgt spid="17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37" dur="500" fill="hold"/>
                                        <p:tgtEl>
                                          <p:spTgt spid="17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38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40" dur="500" fill="hold"/>
                                        <p:tgtEl>
                                          <p:spTgt spid="17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1" dur="500" fill="hold"/>
                                        <p:tgtEl>
                                          <p:spTgt spid="17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42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44" dur="500" fill="hold"/>
                                        <p:tgtEl>
                                          <p:spTgt spid="17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5" dur="500" fill="hold"/>
                                        <p:tgtEl>
                                          <p:spTgt spid="17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46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48" dur="500" fill="hold"/>
                                        <p:tgtEl>
                                          <p:spTgt spid="17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9" dur="500" fill="hold"/>
                                        <p:tgtEl>
                                          <p:spTgt spid="17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0" fill="hold">
                      <p:stCondLst>
                        <p:cond delay="indefinite"/>
                      </p:stCondLst>
                      <p:childTnLst>
                        <p:par>
                          <p:cTn id="251" fill="hold">
                            <p:stCondLst>
                              <p:cond delay="0"/>
                            </p:stCondLst>
                            <p:childTnLst>
                              <p:par>
                                <p:cTn id="252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4" dur="500" fill="hold"/>
                                        <p:tgtEl>
                                          <p:spTgt spid="18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55" dur="500" fill="hold"/>
                                        <p:tgtEl>
                                          <p:spTgt spid="18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56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8" dur="500" fill="hold"/>
                                        <p:tgtEl>
                                          <p:spTgt spid="18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59" dur="500" fill="hold"/>
                                        <p:tgtEl>
                                          <p:spTgt spid="18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60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62" dur="500" fill="hold"/>
                                        <p:tgtEl>
                                          <p:spTgt spid="18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3" dur="500" fill="hold"/>
                                        <p:tgtEl>
                                          <p:spTgt spid="18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64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66" dur="500" fill="hold"/>
                                        <p:tgtEl>
                                          <p:spTgt spid="18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7" dur="500" fill="hold"/>
                                        <p:tgtEl>
                                          <p:spTgt spid="18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68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0" dur="500" fill="hold"/>
                                        <p:tgtEl>
                                          <p:spTgt spid="18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71" dur="500" fill="hold"/>
                                        <p:tgtEl>
                                          <p:spTgt spid="18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72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4" dur="500" fill="hold"/>
                                        <p:tgtEl>
                                          <p:spTgt spid="18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75" dur="500" fill="hold"/>
                                        <p:tgtEl>
                                          <p:spTgt spid="18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6" fill="hold">
                      <p:stCondLst>
                        <p:cond delay="indefinite"/>
                      </p:stCondLst>
                      <p:childTnLst>
                        <p:par>
                          <p:cTn id="277" fill="hold">
                            <p:stCondLst>
                              <p:cond delay="0"/>
                            </p:stCondLst>
                            <p:childTnLst>
                              <p:par>
                                <p:cTn id="278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80" dur="500" fill="hold"/>
                                        <p:tgtEl>
                                          <p:spTgt spid="19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1" dur="500" fill="hold"/>
                                        <p:tgtEl>
                                          <p:spTgt spid="19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82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84" dur="500" fill="hold"/>
                                        <p:tgtEl>
                                          <p:spTgt spid="19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5" dur="500" fill="hold"/>
                                        <p:tgtEl>
                                          <p:spTgt spid="19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86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88" dur="500" fill="hold"/>
                                        <p:tgtEl>
                                          <p:spTgt spid="19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9" dur="500" fill="hold"/>
                                        <p:tgtEl>
                                          <p:spTgt spid="19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90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92" dur="500" fill="hold"/>
                                        <p:tgtEl>
                                          <p:spTgt spid="19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93" dur="500" fill="hold"/>
                                        <p:tgtEl>
                                          <p:spTgt spid="19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94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96" dur="500" fill="hold"/>
                                        <p:tgtEl>
                                          <p:spTgt spid="19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97" dur="500" fill="hold"/>
                                        <p:tgtEl>
                                          <p:spTgt spid="19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98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00" dur="500" fill="hold"/>
                                        <p:tgtEl>
                                          <p:spTgt spid="19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01" dur="500" fill="hold"/>
                                        <p:tgtEl>
                                          <p:spTgt spid="19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2" fill="hold">
                      <p:stCondLst>
                        <p:cond delay="indefinite"/>
                      </p:stCondLst>
                      <p:childTnLst>
                        <p:par>
                          <p:cTn id="303" fill="hold">
                            <p:stCondLst>
                              <p:cond delay="0"/>
                            </p:stCondLst>
                            <p:childTnLst>
                              <p:par>
                                <p:cTn id="304" presetID="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06" presetID="1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08" presetID="1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10" presetID="1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12" presetID="1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14" presetID="1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16" presetID="1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18" presetID="1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20" presetID="1" presetClass="exit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22" presetID="1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24" presetID="1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26" presetID="1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28" presetID="1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30" presetID="1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32" presetID="1" presetClass="exit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34" presetID="1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36" presetID="1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38" presetID="1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40" presetID="1" presetClass="exit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42" presetID="1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44" presetID="1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46" presetID="1" presetClass="exit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8" fill="hold">
                      <p:stCondLst>
                        <p:cond delay="indefinite"/>
                      </p:stCondLst>
                      <p:childTnLst>
                        <p:par>
                          <p:cTn id="349" fill="hold">
                            <p:stCondLst>
                              <p:cond delay="0"/>
                            </p:stCondLst>
                            <p:childTnLst>
                              <p:par>
                                <p:cTn id="350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2" dur="1000"/>
                                        <p:tgtEl>
                                          <p:spTgt spid="19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53" dur="1000" fill="hold"/>
                                        <p:tgtEl>
                                          <p:spTgt spid="19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4" dur="1000" fill="hold"/>
                                        <p:tgtEl>
                                          <p:spTgt spid="19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55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7" dur="1000"/>
                                        <p:tgtEl>
                                          <p:spTgt spid="19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58" dur="1000" fill="hold"/>
                                        <p:tgtEl>
                                          <p:spTgt spid="19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9" dur="1000" fill="hold"/>
                                        <p:tgtEl>
                                          <p:spTgt spid="19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60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62" dur="1000"/>
                                        <p:tgtEl>
                                          <p:spTgt spid="19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3" dur="1000" fill="hold"/>
                                        <p:tgtEl>
                                          <p:spTgt spid="19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4" dur="1000" fill="hold"/>
                                        <p:tgtEl>
                                          <p:spTgt spid="19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65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67" dur="1000"/>
                                        <p:tgtEl>
                                          <p:spTgt spid="20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8" dur="1000" fill="hold"/>
                                        <p:tgtEl>
                                          <p:spTgt spid="20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9" dur="1000" fill="hold"/>
                                        <p:tgtEl>
                                          <p:spTgt spid="20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70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2" dur="1000"/>
                                        <p:tgtEl>
                                          <p:spTgt spid="20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73" dur="1000" fill="hold"/>
                                        <p:tgtEl>
                                          <p:spTgt spid="20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4" dur="1000" fill="hold"/>
                                        <p:tgtEl>
                                          <p:spTgt spid="20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75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7" dur="1000"/>
                                        <p:tgtEl>
                                          <p:spTgt spid="20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78" dur="1000" fill="hold"/>
                                        <p:tgtEl>
                                          <p:spTgt spid="20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9" dur="1000" fill="hold"/>
                                        <p:tgtEl>
                                          <p:spTgt spid="20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80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82" dur="1000"/>
                                        <p:tgtEl>
                                          <p:spTgt spid="20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83" dur="1000" fill="hold"/>
                                        <p:tgtEl>
                                          <p:spTgt spid="20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4" dur="1000" fill="hold"/>
                                        <p:tgtEl>
                                          <p:spTgt spid="20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85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87" dur="1000"/>
                                        <p:tgtEl>
                                          <p:spTgt spid="20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88" dur="1000" fill="hold"/>
                                        <p:tgtEl>
                                          <p:spTgt spid="20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9" dur="1000" fill="hold"/>
                                        <p:tgtEl>
                                          <p:spTgt spid="20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90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92" dur="1000"/>
                                        <p:tgtEl>
                                          <p:spTgt spid="20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93" dur="1000" fill="hold"/>
                                        <p:tgtEl>
                                          <p:spTgt spid="20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4" dur="1000" fill="hold"/>
                                        <p:tgtEl>
                                          <p:spTgt spid="20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95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97" dur="1000"/>
                                        <p:tgtEl>
                                          <p:spTgt spid="20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98" dur="1000" fill="hold"/>
                                        <p:tgtEl>
                                          <p:spTgt spid="20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9" dur="1000" fill="hold"/>
                                        <p:tgtEl>
                                          <p:spTgt spid="20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00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02" dur="1000"/>
                                        <p:tgtEl>
                                          <p:spTgt spid="20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03" dur="1000" fill="hold"/>
                                        <p:tgtEl>
                                          <p:spTgt spid="20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4" dur="1000" fill="hold"/>
                                        <p:tgtEl>
                                          <p:spTgt spid="20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05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07" dur="1000"/>
                                        <p:tgtEl>
                                          <p:spTgt spid="20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08" dur="1000" fill="hold"/>
                                        <p:tgtEl>
                                          <p:spTgt spid="20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9" dur="1000" fill="hold"/>
                                        <p:tgtEl>
                                          <p:spTgt spid="20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10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12" dur="1000"/>
                                        <p:tgtEl>
                                          <p:spTgt spid="21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13" dur="1000" fill="hold"/>
                                        <p:tgtEl>
                                          <p:spTgt spid="2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14" dur="1000" fill="hold"/>
                                        <p:tgtEl>
                                          <p:spTgt spid="2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15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17" dur="1000"/>
                                        <p:tgtEl>
                                          <p:spTgt spid="21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18" dur="1000" fill="hold"/>
                                        <p:tgtEl>
                                          <p:spTgt spid="2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19" dur="1000" fill="hold"/>
                                        <p:tgtEl>
                                          <p:spTgt spid="2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20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2" dur="1000"/>
                                        <p:tgtEl>
                                          <p:spTgt spid="21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23" dur="1000" fill="hold"/>
                                        <p:tgtEl>
                                          <p:spTgt spid="2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24" dur="1000" fill="hold"/>
                                        <p:tgtEl>
                                          <p:spTgt spid="2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25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7" dur="1000"/>
                                        <p:tgtEl>
                                          <p:spTgt spid="21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28" dur="1000" fill="hold"/>
                                        <p:tgtEl>
                                          <p:spTgt spid="2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29" dur="1000" fill="hold"/>
                                        <p:tgtEl>
                                          <p:spTgt spid="2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30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32" dur="1000"/>
                                        <p:tgtEl>
                                          <p:spTgt spid="21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3" dur="1000" fill="hold"/>
                                        <p:tgtEl>
                                          <p:spTgt spid="2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4" dur="1000" fill="hold"/>
                                        <p:tgtEl>
                                          <p:spTgt spid="2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35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37" dur="1000"/>
                                        <p:tgtEl>
                                          <p:spTgt spid="21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8" dur="1000" fill="hold"/>
                                        <p:tgtEl>
                                          <p:spTgt spid="2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9" dur="1000" fill="hold"/>
                                        <p:tgtEl>
                                          <p:spTgt spid="2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40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42" dur="1000"/>
                                        <p:tgtEl>
                                          <p:spTgt spid="21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43" dur="1000" fill="hold"/>
                                        <p:tgtEl>
                                          <p:spTgt spid="2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4" dur="1000" fill="hold"/>
                                        <p:tgtEl>
                                          <p:spTgt spid="2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45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47" dur="1000"/>
                                        <p:tgtEl>
                                          <p:spTgt spid="21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48" dur="1000" fill="hold"/>
                                        <p:tgtEl>
                                          <p:spTgt spid="2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9" dur="1000" fill="hold"/>
                                        <p:tgtEl>
                                          <p:spTgt spid="2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50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52" dur="1000"/>
                                        <p:tgtEl>
                                          <p:spTgt spid="21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53" dur="1000" fill="hold"/>
                                        <p:tgtEl>
                                          <p:spTgt spid="2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4" dur="1000" fill="hold"/>
                                        <p:tgtEl>
                                          <p:spTgt spid="2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55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57" dur="1000"/>
                                        <p:tgtEl>
                                          <p:spTgt spid="21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58" dur="1000" fill="hold"/>
                                        <p:tgtEl>
                                          <p:spTgt spid="2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9" dur="1000" fill="hold"/>
                                        <p:tgtEl>
                                          <p:spTgt spid="2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60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62" dur="1000"/>
                                        <p:tgtEl>
                                          <p:spTgt spid="22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63" dur="1000" fill="hold"/>
                                        <p:tgtEl>
                                          <p:spTgt spid="22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64" dur="1000" fill="hold"/>
                                        <p:tgtEl>
                                          <p:spTgt spid="2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65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67" dur="1000"/>
                                        <p:tgtEl>
                                          <p:spTgt spid="22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68" dur="1000" fill="hold"/>
                                        <p:tgtEl>
                                          <p:spTgt spid="22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69" dur="1000" fill="hold"/>
                                        <p:tgtEl>
                                          <p:spTgt spid="2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0" fill="hold">
                      <p:stCondLst>
                        <p:cond delay="indefinite"/>
                      </p:stCondLst>
                      <p:childTnLst>
                        <p:par>
                          <p:cTn id="471" fill="hold">
                            <p:stCondLst>
                              <p:cond delay="0"/>
                            </p:stCondLst>
                            <p:childTnLst>
                              <p:par>
                                <p:cTn id="472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4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74" dur="500" fill="hold"/>
                                        <p:tgtEl>
                                          <p:spTgt spid="104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75" dur="500" fill="hold"/>
                                        <p:tgtEl>
                                          <p:spTgt spid="104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76" presetID="2" presetClass="entr" presetSubtype="2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78" dur="500" fill="hold"/>
                                        <p:tgtEl>
                                          <p:spTgt spid="22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79" dur="500" fill="hold"/>
                                        <p:tgtEl>
                                          <p:spTgt spid="2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80" presetID="2" presetClass="entr" presetSubtype="2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82" dur="500" fill="hold"/>
                                        <p:tgtEl>
                                          <p:spTgt spid="22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83" dur="500" fill="hold"/>
                                        <p:tgtEl>
                                          <p:spTgt spid="22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84" presetID="2" presetClass="entr" presetSubtype="2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86" dur="500" fill="hold"/>
                                        <p:tgtEl>
                                          <p:spTgt spid="22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87" dur="500" fill="hold"/>
                                        <p:tgtEl>
                                          <p:spTgt spid="22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88" presetID="2" presetClass="entr" presetSubtype="2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0" dur="500" fill="hold"/>
                                        <p:tgtEl>
                                          <p:spTgt spid="2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91" dur="500" fill="hold"/>
                                        <p:tgtEl>
                                          <p:spTgt spid="2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92" presetID="2" presetClass="entr" presetSubtype="2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4" dur="500" fill="hold"/>
                                        <p:tgtEl>
                                          <p:spTgt spid="22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95" dur="500" fill="hold"/>
                                        <p:tgtEl>
                                          <p:spTgt spid="2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96" presetID="2" presetClass="entr" presetSubtype="2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8" dur="500" fill="hold"/>
                                        <p:tgtEl>
                                          <p:spTgt spid="22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99" dur="500" fill="hold"/>
                                        <p:tgtEl>
                                          <p:spTgt spid="22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00" presetID="2" presetClass="entr" presetSubtype="2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02" dur="500" fill="hold"/>
                                        <p:tgtEl>
                                          <p:spTgt spid="23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3" dur="500" fill="hold"/>
                                        <p:tgtEl>
                                          <p:spTgt spid="23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04" presetID="2" presetClass="entr" presetSubtype="2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06" dur="500" fill="hold"/>
                                        <p:tgtEl>
                                          <p:spTgt spid="23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7" dur="500" fill="hold"/>
                                        <p:tgtEl>
                                          <p:spTgt spid="23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08" presetID="2" presetClass="entr" presetSubtype="2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10" dur="500" fill="hold"/>
                                        <p:tgtEl>
                                          <p:spTgt spid="23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11" dur="500" fill="hold"/>
                                        <p:tgtEl>
                                          <p:spTgt spid="23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12" presetID="2" presetClass="entr" presetSubtype="2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14" dur="500" fill="hold"/>
                                        <p:tgtEl>
                                          <p:spTgt spid="23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15" dur="500" fill="hold"/>
                                        <p:tgtEl>
                                          <p:spTgt spid="23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16" presetID="2" presetClass="entr" presetSubtype="2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18" dur="500" fill="hold"/>
                                        <p:tgtEl>
                                          <p:spTgt spid="23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19" dur="500" fill="hold"/>
                                        <p:tgtEl>
                                          <p:spTgt spid="23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20" presetID="2" presetClass="entr" presetSubtype="2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22" dur="500" fill="hold"/>
                                        <p:tgtEl>
                                          <p:spTgt spid="24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23" dur="500" fill="hold"/>
                                        <p:tgtEl>
                                          <p:spTgt spid="24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24" presetID="2" presetClass="entr" presetSubtype="2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26" dur="500" fill="hold"/>
                                        <p:tgtEl>
                                          <p:spTgt spid="24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27" dur="500" fill="hold"/>
                                        <p:tgtEl>
                                          <p:spTgt spid="24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28" presetID="2" presetClass="entr" presetSubtype="2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30" dur="500" fill="hold"/>
                                        <p:tgtEl>
                                          <p:spTgt spid="24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31" dur="500" fill="hold"/>
                                        <p:tgtEl>
                                          <p:spTgt spid="24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32" presetID="2" presetClass="entr" presetSubtype="2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34" dur="500" fill="hold"/>
                                        <p:tgtEl>
                                          <p:spTgt spid="24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35" dur="500" fill="hold"/>
                                        <p:tgtEl>
                                          <p:spTgt spid="24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36" presetID="2" presetClass="entr" presetSubtype="2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38" dur="500" fill="hold"/>
                                        <p:tgtEl>
                                          <p:spTgt spid="24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39" dur="500" fill="hold"/>
                                        <p:tgtEl>
                                          <p:spTgt spid="24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40" fill="hold">
                      <p:stCondLst>
                        <p:cond delay="indefinite"/>
                      </p:stCondLst>
                      <p:childTnLst>
                        <p:par>
                          <p:cTn id="541" fill="hold">
                            <p:stCondLst>
                              <p:cond delay="0"/>
                            </p:stCondLst>
                            <p:childTnLst>
                              <p:par>
                                <p:cTn id="542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44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45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46" presetID="2" presetClass="entr" presetSubtype="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48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49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50" presetID="2" presetClass="entr" presetSubtype="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2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53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54" presetID="2" presetClass="entr" presetSubtype="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6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57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58" presetID="2" presetClass="entr" presetSubtype="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60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1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62" presetID="2" presetClass="entr" presetSubtype="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64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5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66" presetID="2" presetClass="entr" presetSubtype="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68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9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6" grpId="0" animBg="1"/>
      <p:bldP spid="46" grpId="1" animBg="1"/>
      <p:bldP spid="125" grpId="0"/>
      <p:bldP spid="126" grpId="0" animBg="1"/>
      <p:bldP spid="128" grpId="0" animBg="1"/>
      <p:bldP spid="1028" grpId="0" animBg="1"/>
      <p:bldP spid="144" grpId="0"/>
      <p:bldP spid="148" grpId="0"/>
      <p:bldP spid="1032" grpId="0" animBg="1"/>
      <p:bldP spid="173" grpId="0"/>
      <p:bldP spid="174" grpId="0"/>
      <p:bldP spid="174" grpId="1"/>
      <p:bldP spid="179" grpId="0"/>
      <p:bldP spid="179" grpId="1"/>
      <p:bldP spid="187" grpId="0"/>
      <p:bldP spid="187" grpId="1"/>
      <p:bldP spid="194" grpId="0"/>
      <p:bldP spid="194" grpId="1"/>
      <p:bldP spid="202" grpId="0"/>
      <p:bldP spid="206" grpId="0"/>
      <p:bldP spid="212" grpId="0"/>
      <p:bldP spid="218" grpId="0"/>
      <p:bldP spid="1049" grpId="0" animBg="1"/>
      <p:bldP spid="223" grpId="0"/>
      <p:bldP spid="248" grpId="0"/>
      <p:bldP spid="249" grpId="0"/>
      <p:bldP spid="143" grpId="0"/>
      <p:bldP spid="17" grpId="0"/>
      <p:bldP spid="18" grpId="0"/>
      <p:bldP spid="19" grpId="0"/>
      <p:bldP spid="20" grpId="0"/>
      <p:bldP spid="21" grpId="0"/>
      <p:bldP spid="22" grpId="0"/>
    </p:bldLst>
  </p:timing>
</p:sld>
</file>

<file path=ppt/slides/slide15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/>
          <p:cNvSpPr>
            <a:spLocks noGrp="1"/>
          </p:cNvSpPr>
          <p:nvPr>
            <p:ph type="ctrTitle"/>
          </p:nvPr>
        </p:nvSpPr>
        <p:spPr>
          <a:xfrm>
            <a:off x="3616952" y="29295"/>
            <a:ext cx="4958097" cy="633120"/>
          </a:xfrm>
        </p:spPr>
        <p:txBody>
          <a:bodyPr>
            <a:normAutofit/>
          </a:bodyPr>
          <a:lstStyle/>
          <a:p>
            <a:pPr algn="ctr"/>
            <a:r>
              <a:rPr lang="en-IN" sz="4000" i="1" u="sng" dirty="0"/>
              <a:t>86 Latch relay</a:t>
            </a:r>
          </a:p>
        </p:txBody>
      </p:sp>
      <p:pic>
        <p:nvPicPr>
          <p:cNvPr id="128" name="Picture 4" descr="APTRANSCO ⚡️⚡️ - Electricity Transmission Company - APTRANSCO | LinkedIn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7541" y="17768"/>
            <a:ext cx="1057360" cy="97547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7BB09145-9E54-126A-5B67-BC627E490711}"/>
              </a:ext>
            </a:extLst>
          </p:cNvPr>
          <p:cNvPicPr>
            <a:picLocks noChangeAspect="1"/>
          </p:cNvPicPr>
          <p:nvPr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0116" r="34621"/>
          <a:stretch/>
        </p:blipFill>
        <p:spPr>
          <a:xfrm rot="5400000">
            <a:off x="3296920" y="1063345"/>
            <a:ext cx="5598160" cy="5182716"/>
          </a:xfrm>
          <a:prstGeom prst="rect">
            <a:avLst/>
          </a:prstGeom>
        </p:spPr>
      </p:pic>
      <p:sp>
        <p:nvSpPr>
          <p:cNvPr id="6" name="Rectangle: Rounded Corners 5">
            <a:extLst>
              <a:ext uri="{FF2B5EF4-FFF2-40B4-BE49-F238E27FC236}">
                <a16:creationId xmlns:a16="http://schemas.microsoft.com/office/drawing/2014/main" id="{58834D20-A979-2F77-43FB-43183EDBA71D}"/>
              </a:ext>
            </a:extLst>
          </p:cNvPr>
          <p:cNvSpPr/>
          <p:nvPr/>
        </p:nvSpPr>
        <p:spPr>
          <a:xfrm>
            <a:off x="5934737" y="2262870"/>
            <a:ext cx="892783" cy="937530"/>
          </a:xfrm>
          <a:prstGeom prst="roundRect">
            <a:avLst/>
          </a:prstGeom>
          <a:noFill/>
          <a:ln w="38100">
            <a:solidFill>
              <a:srgbClr val="FF505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IN"/>
          </a:p>
        </p:txBody>
      </p:sp>
      <p:sp>
        <p:nvSpPr>
          <p:cNvPr id="2" name="Rectangle: Rounded Corners 1">
            <a:extLst>
              <a:ext uri="{FF2B5EF4-FFF2-40B4-BE49-F238E27FC236}">
                <a16:creationId xmlns:a16="http://schemas.microsoft.com/office/drawing/2014/main" id="{82D01B12-10B2-E6B3-8828-4AE916BAACC1}"/>
              </a:ext>
            </a:extLst>
          </p:cNvPr>
          <p:cNvSpPr/>
          <p:nvPr/>
        </p:nvSpPr>
        <p:spPr>
          <a:xfrm>
            <a:off x="4846320" y="2844800"/>
            <a:ext cx="2021840" cy="833120"/>
          </a:xfrm>
          <a:prstGeom prst="roundRect">
            <a:avLst/>
          </a:prstGeom>
          <a:noFill/>
          <a:ln w="38100">
            <a:solidFill>
              <a:srgbClr val="FFFF0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IN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DAC8AFA3-F433-5624-FAAA-FA5B687826B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>
            <a:normAutofit lnSpcReduction="10000"/>
          </a:bodyPr>
          <a:lstStyle/>
          <a:p>
            <a:fld id="{19C1AEB4-7037-4088-A46E-D96AF956DC0D}" type="slidenum">
              <a:rPr lang="en-IN" smtClean="0"/>
              <a:t>155</a:t>
            </a:fld>
            <a:endParaRPr lang="en-IN"/>
          </a:p>
        </p:txBody>
      </p:sp>
      <p:grpSp>
        <p:nvGrpSpPr>
          <p:cNvPr id="7" name="Group 6">
            <a:extLst>
              <a:ext uri="{FF2B5EF4-FFF2-40B4-BE49-F238E27FC236}">
                <a16:creationId xmlns:a16="http://schemas.microsoft.com/office/drawing/2014/main" id="{CA8BFCE1-21FA-10A7-A789-902651954B42}"/>
              </a:ext>
            </a:extLst>
          </p:cNvPr>
          <p:cNvGrpSpPr/>
          <p:nvPr/>
        </p:nvGrpSpPr>
        <p:grpSpPr>
          <a:xfrm>
            <a:off x="11481757" y="74540"/>
            <a:ext cx="620304" cy="653010"/>
            <a:chOff x="8366841" y="1587144"/>
            <a:chExt cx="620304" cy="653010"/>
          </a:xfrm>
        </p:grpSpPr>
        <p:cxnSp>
          <p:nvCxnSpPr>
            <p:cNvPr id="8" name="Straight Connector 7">
              <a:extLst>
                <a:ext uri="{FF2B5EF4-FFF2-40B4-BE49-F238E27FC236}">
                  <a16:creationId xmlns:a16="http://schemas.microsoft.com/office/drawing/2014/main" id="{60227BC1-8825-DC7D-B212-D7DF7E158604}"/>
                </a:ext>
              </a:extLst>
            </p:cNvPr>
            <p:cNvCxnSpPr/>
            <p:nvPr/>
          </p:nvCxnSpPr>
          <p:spPr>
            <a:xfrm>
              <a:off x="8672017" y="1587144"/>
              <a:ext cx="0" cy="653010"/>
            </a:xfrm>
            <a:prstGeom prst="line">
              <a:avLst/>
            </a:prstGeom>
            <a:effectLst>
              <a:glow rad="63500">
                <a:schemeClr val="accent1">
                  <a:satMod val="175000"/>
                  <a:alpha val="40000"/>
                </a:schemeClr>
              </a:glow>
            </a:effectLst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9" name="Straight Connector 8">
              <a:extLst>
                <a:ext uri="{FF2B5EF4-FFF2-40B4-BE49-F238E27FC236}">
                  <a16:creationId xmlns:a16="http://schemas.microsoft.com/office/drawing/2014/main" id="{8B99F76F-7E7A-79B6-FE32-53F33393B196}"/>
                </a:ext>
              </a:extLst>
            </p:cNvPr>
            <p:cNvCxnSpPr/>
            <p:nvPr/>
          </p:nvCxnSpPr>
          <p:spPr>
            <a:xfrm>
              <a:off x="8366841" y="1917229"/>
              <a:ext cx="620304" cy="0"/>
            </a:xfrm>
            <a:prstGeom prst="line">
              <a:avLst/>
            </a:prstGeom>
            <a:effectLst>
              <a:glow rad="63500">
                <a:schemeClr val="accent1">
                  <a:satMod val="175000"/>
                  <a:alpha val="40000"/>
                </a:schemeClr>
              </a:glow>
            </a:effectLst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grpSp>
        <p:nvGrpSpPr>
          <p:cNvPr id="10" name="Group 9">
            <a:extLst>
              <a:ext uri="{FF2B5EF4-FFF2-40B4-BE49-F238E27FC236}">
                <a16:creationId xmlns:a16="http://schemas.microsoft.com/office/drawing/2014/main" id="{BEDA50C7-B38F-5FC0-8C7E-CC192CCAE212}"/>
              </a:ext>
            </a:extLst>
          </p:cNvPr>
          <p:cNvGrpSpPr/>
          <p:nvPr/>
        </p:nvGrpSpPr>
        <p:grpSpPr>
          <a:xfrm>
            <a:off x="11157779" y="-216759"/>
            <a:ext cx="1260000" cy="1260000"/>
            <a:chOff x="7064043" y="3066250"/>
            <a:chExt cx="1260000" cy="1260000"/>
          </a:xfrm>
        </p:grpSpPr>
        <p:sp>
          <p:nvSpPr>
            <p:cNvPr id="11" name="Oval 10">
              <a:extLst>
                <a:ext uri="{FF2B5EF4-FFF2-40B4-BE49-F238E27FC236}">
                  <a16:creationId xmlns:a16="http://schemas.microsoft.com/office/drawing/2014/main" id="{D8323404-8963-82CF-3EE3-A1610C23230D}"/>
                </a:ext>
              </a:extLst>
            </p:cNvPr>
            <p:cNvSpPr/>
            <p:nvPr/>
          </p:nvSpPr>
          <p:spPr>
            <a:xfrm>
              <a:off x="7064043" y="3066250"/>
              <a:ext cx="1260000" cy="1260000"/>
            </a:xfrm>
            <a:prstGeom prst="ellipse">
              <a:avLst/>
            </a:prstGeom>
            <a:noFill/>
            <a:ln>
              <a:solidFill>
                <a:schemeClr val="bg1"/>
              </a:solidFill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IN"/>
            </a:p>
          </p:txBody>
        </p:sp>
        <p:grpSp>
          <p:nvGrpSpPr>
            <p:cNvPr id="12" name="Group 11">
              <a:extLst>
                <a:ext uri="{FF2B5EF4-FFF2-40B4-BE49-F238E27FC236}">
                  <a16:creationId xmlns:a16="http://schemas.microsoft.com/office/drawing/2014/main" id="{E1D99B53-D842-4768-02E6-2B0FD4DABCD3}"/>
                </a:ext>
              </a:extLst>
            </p:cNvPr>
            <p:cNvGrpSpPr/>
            <p:nvPr/>
          </p:nvGrpSpPr>
          <p:grpSpPr>
            <a:xfrm>
              <a:off x="7330553" y="3336250"/>
              <a:ext cx="726980" cy="720000"/>
              <a:chOff x="9768840" y="2275840"/>
              <a:chExt cx="726980" cy="720000"/>
            </a:xfrm>
          </p:grpSpPr>
          <p:sp>
            <p:nvSpPr>
              <p:cNvPr id="13" name="Oval 12">
                <a:extLst>
                  <a:ext uri="{FF2B5EF4-FFF2-40B4-BE49-F238E27FC236}">
                    <a16:creationId xmlns:a16="http://schemas.microsoft.com/office/drawing/2014/main" id="{D3DEC089-CD56-0A0C-85B3-347A3744B5B6}"/>
                  </a:ext>
                </a:extLst>
              </p:cNvPr>
              <p:cNvSpPr/>
              <p:nvPr/>
            </p:nvSpPr>
            <p:spPr>
              <a:xfrm>
                <a:off x="9768840" y="2275840"/>
                <a:ext cx="720000" cy="720000"/>
              </a:xfrm>
              <a:prstGeom prst="ellipse">
                <a:avLst/>
              </a:prstGeom>
              <a:noFill/>
              <a:ln>
                <a:solidFill>
                  <a:schemeClr val="bg1"/>
                </a:solidFill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IN"/>
              </a:p>
            </p:txBody>
          </p:sp>
          <p:cxnSp>
            <p:nvCxnSpPr>
              <p:cNvPr id="14" name="Straight Arrow Connector 13">
                <a:extLst>
                  <a:ext uri="{FF2B5EF4-FFF2-40B4-BE49-F238E27FC236}">
                    <a16:creationId xmlns:a16="http://schemas.microsoft.com/office/drawing/2014/main" id="{CC1738C4-6311-E69E-5503-5E12FF2AA2A6}"/>
                  </a:ext>
                </a:extLst>
              </p:cNvPr>
              <p:cNvCxnSpPr>
                <a:cxnSpLocks/>
              </p:cNvCxnSpPr>
              <p:nvPr/>
            </p:nvCxnSpPr>
            <p:spPr>
              <a:xfrm rot="7200000">
                <a:off x="9860407" y="2786655"/>
                <a:ext cx="360000" cy="6762"/>
              </a:xfrm>
              <a:prstGeom prst="straightConnector1">
                <a:avLst/>
              </a:prstGeom>
              <a:ln w="38100" cap="rnd">
                <a:solidFill>
                  <a:srgbClr val="FFFF00"/>
                </a:solidFill>
                <a:tailEnd type="triangle"/>
              </a:ln>
            </p:spPr>
            <p:style>
              <a:lnRef idx="2">
                <a:schemeClr val="accent3"/>
              </a:lnRef>
              <a:fillRef idx="0">
                <a:schemeClr val="accent3"/>
              </a:fillRef>
              <a:effectRef idx="1">
                <a:schemeClr val="accent3"/>
              </a:effectRef>
              <a:fontRef idx="minor">
                <a:schemeClr val="tx1"/>
              </a:fontRef>
            </p:style>
          </p:cxnSp>
          <p:cxnSp>
            <p:nvCxnSpPr>
              <p:cNvPr id="15" name="Straight Arrow Connector 14">
                <a:extLst>
                  <a:ext uri="{FF2B5EF4-FFF2-40B4-BE49-F238E27FC236}">
                    <a16:creationId xmlns:a16="http://schemas.microsoft.com/office/drawing/2014/main" id="{F99332EB-B3F8-718B-24E2-87D6C3FFE3CB}"/>
                  </a:ext>
                </a:extLst>
              </p:cNvPr>
              <p:cNvCxnSpPr>
                <a:cxnSpLocks/>
              </p:cNvCxnSpPr>
              <p:nvPr/>
            </p:nvCxnSpPr>
            <p:spPr>
              <a:xfrm rot="14400000">
                <a:off x="9861767" y="2473195"/>
                <a:ext cx="360000" cy="6762"/>
              </a:xfrm>
              <a:prstGeom prst="straightConnector1">
                <a:avLst/>
              </a:prstGeom>
              <a:ln w="38100" cap="rnd">
                <a:solidFill>
                  <a:srgbClr val="0070C0"/>
                </a:solidFill>
                <a:tailEnd type="triangle"/>
              </a:ln>
            </p:spPr>
            <p:style>
              <a:lnRef idx="2">
                <a:schemeClr val="accent3"/>
              </a:lnRef>
              <a:fillRef idx="0">
                <a:schemeClr val="accent3"/>
              </a:fillRef>
              <a:effectRef idx="1">
                <a:schemeClr val="accent3"/>
              </a:effectRef>
              <a:fontRef idx="minor">
                <a:schemeClr val="tx1"/>
              </a:fontRef>
            </p:style>
          </p:cxnSp>
          <p:cxnSp>
            <p:nvCxnSpPr>
              <p:cNvPr id="16" name="Straight Arrow Connector 15">
                <a:extLst>
                  <a:ext uri="{FF2B5EF4-FFF2-40B4-BE49-F238E27FC236}">
                    <a16:creationId xmlns:a16="http://schemas.microsoft.com/office/drawing/2014/main" id="{26566C3E-00C2-2096-3A6E-4BF3E9D1B1B9}"/>
                  </a:ext>
                </a:extLst>
              </p:cNvPr>
              <p:cNvCxnSpPr/>
              <p:nvPr/>
            </p:nvCxnSpPr>
            <p:spPr>
              <a:xfrm>
                <a:off x="10135820" y="2629924"/>
                <a:ext cx="360000" cy="6762"/>
              </a:xfrm>
              <a:prstGeom prst="straightConnector1">
                <a:avLst/>
              </a:prstGeom>
              <a:ln w="38100" cap="rnd">
                <a:solidFill>
                  <a:srgbClr val="FF0000"/>
                </a:solidFill>
                <a:tailEnd type="triangle"/>
              </a:ln>
            </p:spPr>
            <p:style>
              <a:lnRef idx="2">
                <a:schemeClr val="accent3"/>
              </a:lnRef>
              <a:fillRef idx="0">
                <a:schemeClr val="accent3"/>
              </a:fillRef>
              <a:effectRef idx="1">
                <a:schemeClr val="accent3"/>
              </a:effectRef>
              <a:fontRef idx="minor">
                <a:schemeClr val="tx1"/>
              </a:fontRef>
            </p:style>
          </p:cxnSp>
        </p:grpSp>
      </p:grpSp>
      <p:sp>
        <p:nvSpPr>
          <p:cNvPr id="17" name="Rectangle 16">
            <a:extLst>
              <a:ext uri="{FF2B5EF4-FFF2-40B4-BE49-F238E27FC236}">
                <a16:creationId xmlns:a16="http://schemas.microsoft.com/office/drawing/2014/main" id="{1527A328-3E6C-9290-19E9-BD4B5FCBDBB7}"/>
              </a:ext>
            </a:extLst>
          </p:cNvPr>
          <p:cNvSpPr/>
          <p:nvPr/>
        </p:nvSpPr>
        <p:spPr>
          <a:xfrm>
            <a:off x="11033567" y="-86686"/>
            <a:ext cx="513657" cy="405484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2000" b="0" cap="none" spc="0" dirty="0">
                <a:ln w="0"/>
                <a:solidFill>
                  <a:srgbClr val="92D050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120</a:t>
            </a:r>
          </a:p>
        </p:txBody>
      </p:sp>
      <p:sp>
        <p:nvSpPr>
          <p:cNvPr id="18" name="Rectangle 17">
            <a:extLst>
              <a:ext uri="{FF2B5EF4-FFF2-40B4-BE49-F238E27FC236}">
                <a16:creationId xmlns:a16="http://schemas.microsoft.com/office/drawing/2014/main" id="{E7F1AC80-DE0B-8826-A28F-EB6FE6121E44}"/>
              </a:ext>
            </a:extLst>
          </p:cNvPr>
          <p:cNvSpPr/>
          <p:nvPr/>
        </p:nvSpPr>
        <p:spPr>
          <a:xfrm>
            <a:off x="11077769" y="566219"/>
            <a:ext cx="513657" cy="405484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2000" b="0" cap="none" spc="0" dirty="0">
                <a:ln w="0"/>
                <a:solidFill>
                  <a:srgbClr val="92D050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240</a:t>
            </a:r>
          </a:p>
        </p:txBody>
      </p:sp>
    </p:spTree>
    <p:extLst>
      <p:ext uri="{BB962C8B-B14F-4D97-AF65-F5344CB8AC3E}">
        <p14:creationId xmlns:p14="http://schemas.microsoft.com/office/powerpoint/2010/main" val="388314243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0">
        <p:cut/>
      </p:transition>
    </mc:Choice>
    <mc:Fallback xmlns="">
      <p:transition>
        <p:cut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8" presetClass="emph" presetSubtype="0" repeatCount="indefinite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Rot by="-21600000">
                                      <p:cBhvr>
                                        <p:cTn id="6" dur="20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2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9" presetClass="exit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ssolve">
                                      <p:cBhvr>
                                        <p:cTn id="1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3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animBg="1"/>
      <p:bldP spid="2" grpId="0" animBg="1"/>
      <p:bldP spid="2" grpId="1" animBg="1"/>
    </p:bldLst>
  </p:timing>
</p:sld>
</file>

<file path=ppt/slides/slide15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/>
          <p:cNvSpPr>
            <a:spLocks noGrp="1"/>
          </p:cNvSpPr>
          <p:nvPr>
            <p:ph type="ctrTitle"/>
          </p:nvPr>
        </p:nvSpPr>
        <p:spPr>
          <a:xfrm>
            <a:off x="1375655" y="153739"/>
            <a:ext cx="9418320" cy="633120"/>
          </a:xfrm>
        </p:spPr>
        <p:txBody>
          <a:bodyPr>
            <a:normAutofit/>
          </a:bodyPr>
          <a:lstStyle/>
          <a:p>
            <a:pPr algn="ctr"/>
            <a:r>
              <a:rPr lang="en-IN" sz="4000" i="1" u="sng" dirty="0"/>
              <a:t>Trip Circuit Supervision Relay</a:t>
            </a:r>
          </a:p>
        </p:txBody>
      </p:sp>
      <p:cxnSp>
        <p:nvCxnSpPr>
          <p:cNvPr id="48" name="Straight Connector 47"/>
          <p:cNvCxnSpPr/>
          <p:nvPr/>
        </p:nvCxnSpPr>
        <p:spPr>
          <a:xfrm flipH="1">
            <a:off x="11285907" y="1143467"/>
            <a:ext cx="25144" cy="2579470"/>
          </a:xfrm>
          <a:prstGeom prst="line">
            <a:avLst/>
          </a:prstGeom>
          <a:effectLst>
            <a:glow rad="63500">
              <a:schemeClr val="accent6">
                <a:satMod val="175000"/>
                <a:alpha val="40000"/>
              </a:schemeClr>
            </a:glow>
          </a:effectLst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0" name="Straight Connector 49"/>
          <p:cNvCxnSpPr>
            <a:endCxn id="126" idx="2"/>
          </p:cNvCxnSpPr>
          <p:nvPr/>
        </p:nvCxnSpPr>
        <p:spPr>
          <a:xfrm flipV="1">
            <a:off x="3061677" y="2409626"/>
            <a:ext cx="1977925" cy="33741"/>
          </a:xfrm>
          <a:prstGeom prst="line">
            <a:avLst/>
          </a:prstGeom>
          <a:effectLst>
            <a:glow rad="63500">
              <a:schemeClr val="accent6">
                <a:satMod val="175000"/>
                <a:alpha val="40000"/>
              </a:schemeClr>
            </a:glow>
          </a:effectLst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1026" name="Picture 2" descr="Air Core Inductor: Construction, Working, Inductance &amp; Applications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232290" y="2197227"/>
            <a:ext cx="1140840" cy="42479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cxnSp>
        <p:nvCxnSpPr>
          <p:cNvPr id="75" name="Straight Connector 74"/>
          <p:cNvCxnSpPr/>
          <p:nvPr/>
        </p:nvCxnSpPr>
        <p:spPr>
          <a:xfrm flipH="1">
            <a:off x="1539581" y="1264886"/>
            <a:ext cx="39645" cy="3435497"/>
          </a:xfrm>
          <a:prstGeom prst="line">
            <a:avLst/>
          </a:prstGeom>
          <a:effectLst>
            <a:glow rad="63500">
              <a:schemeClr val="accent6">
                <a:satMod val="175000"/>
                <a:alpha val="40000"/>
              </a:schemeClr>
            </a:glow>
          </a:effectLst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2" name="Straight Connector 81"/>
          <p:cNvCxnSpPr/>
          <p:nvPr/>
        </p:nvCxnSpPr>
        <p:spPr>
          <a:xfrm>
            <a:off x="1579223" y="2424675"/>
            <a:ext cx="496320" cy="9843"/>
          </a:xfrm>
          <a:prstGeom prst="line">
            <a:avLst/>
          </a:prstGeom>
          <a:effectLst>
            <a:glow rad="63500">
              <a:schemeClr val="accent6">
                <a:satMod val="175000"/>
                <a:alpha val="40000"/>
              </a:schemeClr>
            </a:glow>
          </a:effectLst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3" name="Straight Connector 82"/>
          <p:cNvCxnSpPr/>
          <p:nvPr/>
        </p:nvCxnSpPr>
        <p:spPr>
          <a:xfrm flipV="1">
            <a:off x="2752107" y="2438935"/>
            <a:ext cx="309570" cy="4432"/>
          </a:xfrm>
          <a:prstGeom prst="line">
            <a:avLst/>
          </a:prstGeom>
          <a:ln w="38100">
            <a:solidFill>
              <a:srgbClr val="00B0F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4" name="Straight Connector 83"/>
          <p:cNvCxnSpPr/>
          <p:nvPr/>
        </p:nvCxnSpPr>
        <p:spPr>
          <a:xfrm>
            <a:off x="1944077" y="2438935"/>
            <a:ext cx="336957" cy="0"/>
          </a:xfrm>
          <a:prstGeom prst="line">
            <a:avLst/>
          </a:prstGeom>
          <a:ln w="38100">
            <a:solidFill>
              <a:srgbClr val="00B0F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8" name="Straight Connector 87"/>
          <p:cNvCxnSpPr/>
          <p:nvPr/>
        </p:nvCxnSpPr>
        <p:spPr>
          <a:xfrm>
            <a:off x="10344043" y="2434199"/>
            <a:ext cx="954436" cy="4736"/>
          </a:xfrm>
          <a:prstGeom prst="line">
            <a:avLst/>
          </a:prstGeom>
          <a:effectLst>
            <a:glow rad="63500">
              <a:schemeClr val="accent6">
                <a:satMod val="175000"/>
                <a:alpha val="40000"/>
              </a:schemeClr>
            </a:glow>
          </a:effectLst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9" name="Straight Connector 88"/>
          <p:cNvCxnSpPr/>
          <p:nvPr/>
        </p:nvCxnSpPr>
        <p:spPr>
          <a:xfrm flipH="1">
            <a:off x="2157711" y="1586550"/>
            <a:ext cx="2834" cy="279949"/>
          </a:xfrm>
          <a:prstGeom prst="line">
            <a:avLst/>
          </a:prstGeom>
          <a:effectLst>
            <a:glow rad="63500">
              <a:schemeClr val="accent6">
                <a:satMod val="175000"/>
                <a:alpha val="40000"/>
              </a:schemeClr>
            </a:glow>
          </a:effectLst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1" name="Straight Connector 90"/>
          <p:cNvCxnSpPr/>
          <p:nvPr/>
        </p:nvCxnSpPr>
        <p:spPr>
          <a:xfrm>
            <a:off x="2157711" y="1581628"/>
            <a:ext cx="515256" cy="4922"/>
          </a:xfrm>
          <a:prstGeom prst="line">
            <a:avLst/>
          </a:prstGeom>
          <a:effectLst>
            <a:glow rad="63500">
              <a:schemeClr val="accent6">
                <a:satMod val="175000"/>
                <a:alpha val="40000"/>
              </a:schemeClr>
            </a:glow>
          </a:effectLst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2" name="Straight Connector 91"/>
          <p:cNvCxnSpPr/>
          <p:nvPr/>
        </p:nvCxnSpPr>
        <p:spPr>
          <a:xfrm>
            <a:off x="2672967" y="1581628"/>
            <a:ext cx="0" cy="292432"/>
          </a:xfrm>
          <a:prstGeom prst="line">
            <a:avLst/>
          </a:prstGeom>
          <a:effectLst>
            <a:glow rad="63500">
              <a:schemeClr val="accent6">
                <a:satMod val="175000"/>
                <a:alpha val="40000"/>
              </a:schemeClr>
            </a:glow>
          </a:effectLst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3" name="Straight Connector 92"/>
          <p:cNvCxnSpPr/>
          <p:nvPr/>
        </p:nvCxnSpPr>
        <p:spPr>
          <a:xfrm>
            <a:off x="2037293" y="1874060"/>
            <a:ext cx="718337" cy="0"/>
          </a:xfrm>
          <a:prstGeom prst="line">
            <a:avLst/>
          </a:prstGeom>
          <a:effectLst>
            <a:glow rad="63500">
              <a:schemeClr val="accent6">
                <a:satMod val="175000"/>
                <a:alpha val="40000"/>
              </a:schemeClr>
            </a:glow>
          </a:effectLst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4" name="Straight Connector 93"/>
          <p:cNvCxnSpPr/>
          <p:nvPr/>
        </p:nvCxnSpPr>
        <p:spPr>
          <a:xfrm flipV="1">
            <a:off x="2618556" y="2056024"/>
            <a:ext cx="309570" cy="4432"/>
          </a:xfrm>
          <a:prstGeom prst="line">
            <a:avLst/>
          </a:prstGeom>
          <a:ln w="38100">
            <a:solidFill>
              <a:srgbClr val="FFFF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5" name="Straight Connector 94"/>
          <p:cNvCxnSpPr/>
          <p:nvPr/>
        </p:nvCxnSpPr>
        <p:spPr>
          <a:xfrm>
            <a:off x="1810526" y="2056024"/>
            <a:ext cx="336957" cy="0"/>
          </a:xfrm>
          <a:prstGeom prst="line">
            <a:avLst/>
          </a:prstGeom>
          <a:ln w="38100">
            <a:solidFill>
              <a:srgbClr val="FFFF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6" name="Straight Connector 115"/>
          <p:cNvCxnSpPr/>
          <p:nvPr/>
        </p:nvCxnSpPr>
        <p:spPr>
          <a:xfrm flipH="1">
            <a:off x="1846767" y="2098013"/>
            <a:ext cx="2834" cy="279949"/>
          </a:xfrm>
          <a:prstGeom prst="line">
            <a:avLst/>
          </a:prstGeom>
          <a:ln w="38100">
            <a:solidFill>
              <a:srgbClr val="FFFF00"/>
            </a:solidFill>
          </a:ln>
          <a:effectLst>
            <a:glow rad="63500">
              <a:schemeClr val="accent6">
                <a:satMod val="175000"/>
                <a:alpha val="40000"/>
              </a:schemeClr>
            </a:glow>
          </a:effectLst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7" name="Straight Connector 116"/>
          <p:cNvCxnSpPr/>
          <p:nvPr/>
        </p:nvCxnSpPr>
        <p:spPr>
          <a:xfrm flipH="1">
            <a:off x="4893652" y="2098013"/>
            <a:ext cx="2834" cy="279949"/>
          </a:xfrm>
          <a:prstGeom prst="line">
            <a:avLst/>
          </a:prstGeom>
          <a:ln w="38100">
            <a:solidFill>
              <a:srgbClr val="FFFF00"/>
            </a:solidFill>
          </a:ln>
          <a:effectLst>
            <a:glow rad="63500">
              <a:schemeClr val="accent6">
                <a:satMod val="175000"/>
                <a:alpha val="40000"/>
              </a:schemeClr>
            </a:glow>
          </a:effectLst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118" name="Picture 2" descr="File:Resistor symbol America.svg - Wikimedia Commons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830948" y="1704754"/>
            <a:ext cx="1219200" cy="743030"/>
          </a:xfrm>
          <a:prstGeom prst="rect">
            <a:avLst/>
          </a:prstGeom>
          <a:noFill/>
          <a:ln>
            <a:solidFill>
              <a:schemeClr val="bg1">
                <a:lumMod val="75000"/>
                <a:lumOff val="25000"/>
              </a:schemeClr>
            </a:solidFill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cxnSp>
        <p:nvCxnSpPr>
          <p:cNvPr id="119" name="Straight Connector 118"/>
          <p:cNvCxnSpPr/>
          <p:nvPr/>
        </p:nvCxnSpPr>
        <p:spPr>
          <a:xfrm flipV="1">
            <a:off x="3881669" y="2076269"/>
            <a:ext cx="380871" cy="1"/>
          </a:xfrm>
          <a:prstGeom prst="line">
            <a:avLst/>
          </a:prstGeom>
          <a:ln w="38100">
            <a:solidFill>
              <a:srgbClr val="FFFF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25" name="Title 2"/>
          <p:cNvSpPr txBox="1">
            <a:spLocks/>
          </p:cNvSpPr>
          <p:nvPr/>
        </p:nvSpPr>
        <p:spPr>
          <a:xfrm>
            <a:off x="2879349" y="1331923"/>
            <a:ext cx="1249982" cy="633120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>
            <a:lvl1pPr algn="l" defTabSz="914400" rtl="0" eaLnBrk="1" latinLnBrk="0" hangingPunct="1">
              <a:lnSpc>
                <a:spcPct val="85000"/>
              </a:lnSpc>
              <a:spcBef>
                <a:spcPct val="0"/>
              </a:spcBef>
              <a:buNone/>
              <a:defRPr sz="7200" kern="1200" spc="-50" baseline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IN" sz="3000" i="1" dirty="0">
                <a:solidFill>
                  <a:srgbClr val="00B0F0"/>
                </a:solidFill>
              </a:rPr>
              <a:t>5 k</a:t>
            </a:r>
            <a:r>
              <a:rPr lang="el-GR" sz="3000" i="1" dirty="0">
                <a:solidFill>
                  <a:srgbClr val="00B0F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Ω</a:t>
            </a:r>
            <a:endParaRPr lang="en-IN" sz="3000" i="1" dirty="0">
              <a:solidFill>
                <a:srgbClr val="00B0F0"/>
              </a:solidFill>
            </a:endParaRPr>
          </a:p>
        </p:txBody>
      </p:sp>
      <p:sp>
        <p:nvSpPr>
          <p:cNvPr id="126" name="Oval 125"/>
          <p:cNvSpPr/>
          <p:nvPr/>
        </p:nvSpPr>
        <p:spPr>
          <a:xfrm>
            <a:off x="5039602" y="2279251"/>
            <a:ext cx="262270" cy="260749"/>
          </a:xfrm>
          <a:prstGeom prst="ellipse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IN"/>
          </a:p>
        </p:txBody>
      </p:sp>
      <p:sp>
        <p:nvSpPr>
          <p:cNvPr id="128" name="Oval 127"/>
          <p:cNvSpPr/>
          <p:nvPr/>
        </p:nvSpPr>
        <p:spPr>
          <a:xfrm>
            <a:off x="6980889" y="2271994"/>
            <a:ext cx="262270" cy="260749"/>
          </a:xfrm>
          <a:prstGeom prst="ellipse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IN"/>
          </a:p>
        </p:txBody>
      </p:sp>
      <p:cxnSp>
        <p:nvCxnSpPr>
          <p:cNvPr id="129" name="Straight Connector 128"/>
          <p:cNvCxnSpPr>
            <a:stCxn id="128" idx="6"/>
          </p:cNvCxnSpPr>
          <p:nvPr/>
        </p:nvCxnSpPr>
        <p:spPr>
          <a:xfrm>
            <a:off x="7243159" y="2402369"/>
            <a:ext cx="942417" cy="29032"/>
          </a:xfrm>
          <a:prstGeom prst="line">
            <a:avLst/>
          </a:prstGeom>
          <a:effectLst>
            <a:glow rad="63500">
              <a:schemeClr val="accent6">
                <a:satMod val="175000"/>
                <a:alpha val="40000"/>
              </a:schemeClr>
            </a:glow>
          </a:effectLst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3" name="Straight Connector 132"/>
          <p:cNvCxnSpPr/>
          <p:nvPr/>
        </p:nvCxnSpPr>
        <p:spPr>
          <a:xfrm>
            <a:off x="5289437" y="2409625"/>
            <a:ext cx="1759063" cy="1"/>
          </a:xfrm>
          <a:prstGeom prst="line">
            <a:avLst/>
          </a:prstGeom>
          <a:ln>
            <a:solidFill>
              <a:srgbClr val="FFC000"/>
            </a:solidFill>
          </a:ln>
          <a:effectLst>
            <a:glow rad="63500">
              <a:schemeClr val="accent6">
                <a:satMod val="175000"/>
                <a:alpha val="40000"/>
              </a:schemeClr>
            </a:glow>
          </a:effectLst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28" name="Sun 1027"/>
          <p:cNvSpPr/>
          <p:nvPr/>
        </p:nvSpPr>
        <p:spPr>
          <a:xfrm>
            <a:off x="4202655" y="1430925"/>
            <a:ext cx="342219" cy="400263"/>
          </a:xfrm>
          <a:prstGeom prst="sun">
            <a:avLst/>
          </a:prstGeom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IN"/>
          </a:p>
        </p:txBody>
      </p:sp>
      <p:cxnSp>
        <p:nvCxnSpPr>
          <p:cNvPr id="136" name="Straight Connector 135"/>
          <p:cNvCxnSpPr/>
          <p:nvPr/>
        </p:nvCxnSpPr>
        <p:spPr>
          <a:xfrm flipH="1">
            <a:off x="4262540" y="1796320"/>
            <a:ext cx="2834" cy="279949"/>
          </a:xfrm>
          <a:prstGeom prst="line">
            <a:avLst/>
          </a:prstGeom>
          <a:ln w="38100">
            <a:solidFill>
              <a:srgbClr val="FFFF00"/>
            </a:solidFill>
          </a:ln>
          <a:effectLst>
            <a:glow rad="63500">
              <a:schemeClr val="accent6">
                <a:satMod val="175000"/>
                <a:alpha val="40000"/>
              </a:schemeClr>
            </a:glow>
          </a:effectLst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7" name="Straight Connector 136"/>
          <p:cNvCxnSpPr/>
          <p:nvPr/>
        </p:nvCxnSpPr>
        <p:spPr>
          <a:xfrm flipH="1">
            <a:off x="4466606" y="1781925"/>
            <a:ext cx="2834" cy="279949"/>
          </a:xfrm>
          <a:prstGeom prst="line">
            <a:avLst/>
          </a:prstGeom>
          <a:ln w="38100">
            <a:solidFill>
              <a:srgbClr val="FFFF00"/>
            </a:solidFill>
          </a:ln>
          <a:effectLst>
            <a:glow rad="63500">
              <a:schemeClr val="accent6">
                <a:satMod val="175000"/>
                <a:alpha val="40000"/>
              </a:schemeClr>
            </a:glow>
          </a:effectLst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8" name="Straight Connector 137"/>
          <p:cNvCxnSpPr/>
          <p:nvPr/>
        </p:nvCxnSpPr>
        <p:spPr>
          <a:xfrm>
            <a:off x="4485839" y="2067854"/>
            <a:ext cx="407813" cy="8415"/>
          </a:xfrm>
          <a:prstGeom prst="line">
            <a:avLst/>
          </a:prstGeom>
          <a:ln w="38100">
            <a:solidFill>
              <a:srgbClr val="FFFF00"/>
            </a:solidFill>
          </a:ln>
          <a:effectLst>
            <a:glow rad="63500">
              <a:schemeClr val="accent6">
                <a:satMod val="175000"/>
                <a:alpha val="40000"/>
              </a:schemeClr>
            </a:glow>
          </a:effectLst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42" name="Straight Connector 141"/>
          <p:cNvCxnSpPr/>
          <p:nvPr/>
        </p:nvCxnSpPr>
        <p:spPr>
          <a:xfrm flipH="1" flipV="1">
            <a:off x="2258262" y="2339566"/>
            <a:ext cx="484978" cy="1558"/>
          </a:xfrm>
          <a:prstGeom prst="line">
            <a:avLst/>
          </a:prstGeom>
          <a:noFill/>
          <a:ln w="38100">
            <a:solidFill>
              <a:srgbClr val="92D050"/>
            </a:solidFill>
          </a:ln>
          <a:effectLst>
            <a:glow rad="139700">
              <a:schemeClr val="accent4">
                <a:satMod val="175000"/>
                <a:alpha val="40000"/>
              </a:schemeClr>
            </a:glow>
          </a:effectLst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44" name="Title 2"/>
          <p:cNvSpPr txBox="1">
            <a:spLocks/>
          </p:cNvSpPr>
          <p:nvPr/>
        </p:nvSpPr>
        <p:spPr>
          <a:xfrm>
            <a:off x="10601432" y="983624"/>
            <a:ext cx="1249982" cy="633120"/>
          </a:xfrm>
          <a:prstGeom prst="rect">
            <a:avLst/>
          </a:prstGeom>
        </p:spPr>
        <p:txBody>
          <a:bodyPr vert="horz" lIns="91440" tIns="45720" rIns="91440" bIns="45720" rtlCol="0" anchor="b">
            <a:normAutofit fontScale="55000" lnSpcReduction="20000"/>
          </a:bodyPr>
          <a:lstStyle>
            <a:lvl1pPr algn="l" defTabSz="914400" rtl="0" eaLnBrk="1" latinLnBrk="0" hangingPunct="1">
              <a:lnSpc>
                <a:spcPct val="85000"/>
              </a:lnSpc>
              <a:spcBef>
                <a:spcPct val="0"/>
              </a:spcBef>
              <a:buNone/>
              <a:defRPr sz="7200" kern="1200" spc="-50" baseline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IN" sz="3000" i="1" dirty="0">
                <a:solidFill>
                  <a:srgbClr val="FFFF00"/>
                </a:solidFill>
              </a:rPr>
              <a:t>-</a:t>
            </a:r>
            <a:r>
              <a:rPr lang="en-IN" sz="3000" i="1" dirty="0" err="1">
                <a:solidFill>
                  <a:srgbClr val="FFFF00"/>
                </a:solidFill>
              </a:rPr>
              <a:t>Ve</a:t>
            </a:r>
            <a:endParaRPr lang="en-IN" sz="3000" i="1" dirty="0">
              <a:solidFill>
                <a:srgbClr val="FFFF00"/>
              </a:solidFill>
            </a:endParaRPr>
          </a:p>
          <a:p>
            <a:pPr algn="ctr"/>
            <a:endParaRPr lang="en-IN" sz="3000" i="1" dirty="0">
              <a:solidFill>
                <a:srgbClr val="FFFF00"/>
              </a:solidFill>
            </a:endParaRPr>
          </a:p>
          <a:p>
            <a:pPr algn="ctr"/>
            <a:r>
              <a:rPr lang="en-IN" sz="3000" i="1" dirty="0">
                <a:solidFill>
                  <a:srgbClr val="FFFF00"/>
                </a:solidFill>
              </a:rPr>
              <a:t>220 V DC</a:t>
            </a:r>
          </a:p>
        </p:txBody>
      </p:sp>
      <p:sp>
        <p:nvSpPr>
          <p:cNvPr id="148" name="Title 2"/>
          <p:cNvSpPr txBox="1">
            <a:spLocks/>
          </p:cNvSpPr>
          <p:nvPr/>
        </p:nvSpPr>
        <p:spPr>
          <a:xfrm>
            <a:off x="3748772" y="826772"/>
            <a:ext cx="1413777" cy="633120"/>
          </a:xfrm>
          <a:prstGeom prst="rect">
            <a:avLst/>
          </a:prstGeom>
        </p:spPr>
        <p:txBody>
          <a:bodyPr vert="horz" lIns="91440" tIns="45720" rIns="91440" bIns="45720" rtlCol="0" anchor="b">
            <a:normAutofit fontScale="55000" lnSpcReduction="20000"/>
          </a:bodyPr>
          <a:lstStyle>
            <a:lvl1pPr algn="l" defTabSz="914400" rtl="0" eaLnBrk="1" latinLnBrk="0" hangingPunct="1">
              <a:lnSpc>
                <a:spcPct val="85000"/>
              </a:lnSpc>
              <a:spcBef>
                <a:spcPct val="0"/>
              </a:spcBef>
              <a:buNone/>
              <a:defRPr sz="7200" kern="1200" spc="-50" baseline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IN" sz="3000" i="1" dirty="0"/>
              <a:t>Trip Circuit</a:t>
            </a:r>
          </a:p>
          <a:p>
            <a:pPr algn="ctr"/>
            <a:endParaRPr lang="en-IN" sz="3000" i="1" dirty="0"/>
          </a:p>
          <a:p>
            <a:pPr algn="ctr"/>
            <a:r>
              <a:rPr lang="en-IN" sz="3000" i="1" dirty="0"/>
              <a:t> Healthy</a:t>
            </a:r>
          </a:p>
        </p:txBody>
      </p:sp>
      <p:sp>
        <p:nvSpPr>
          <p:cNvPr id="1032" name="Rectangle 1031"/>
          <p:cNvSpPr/>
          <p:nvPr/>
        </p:nvSpPr>
        <p:spPr>
          <a:xfrm>
            <a:off x="9496144" y="1493635"/>
            <a:ext cx="668740" cy="627797"/>
          </a:xfrm>
          <a:prstGeom prst="rect">
            <a:avLst/>
          </a:prstGeom>
          <a:noFill/>
          <a:ln>
            <a:solidFill>
              <a:srgbClr val="FFC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IN"/>
          </a:p>
        </p:txBody>
      </p:sp>
      <p:cxnSp>
        <p:nvCxnSpPr>
          <p:cNvPr id="154" name="Straight Connector 153"/>
          <p:cNvCxnSpPr/>
          <p:nvPr/>
        </p:nvCxnSpPr>
        <p:spPr>
          <a:xfrm flipV="1">
            <a:off x="9005773" y="2438935"/>
            <a:ext cx="309570" cy="4432"/>
          </a:xfrm>
          <a:prstGeom prst="line">
            <a:avLst/>
          </a:prstGeom>
          <a:ln w="38100">
            <a:solidFill>
              <a:srgbClr val="00B0F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55" name="Straight Connector 154"/>
          <p:cNvCxnSpPr/>
          <p:nvPr/>
        </p:nvCxnSpPr>
        <p:spPr>
          <a:xfrm>
            <a:off x="8197743" y="2438935"/>
            <a:ext cx="336957" cy="0"/>
          </a:xfrm>
          <a:prstGeom prst="line">
            <a:avLst/>
          </a:prstGeom>
          <a:ln w="38100">
            <a:solidFill>
              <a:srgbClr val="00B0F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68" name="Straight Connector 167"/>
          <p:cNvCxnSpPr/>
          <p:nvPr/>
        </p:nvCxnSpPr>
        <p:spPr>
          <a:xfrm flipH="1" flipV="1">
            <a:off x="8534700" y="2301926"/>
            <a:ext cx="484978" cy="1558"/>
          </a:xfrm>
          <a:prstGeom prst="line">
            <a:avLst/>
          </a:prstGeom>
          <a:noFill/>
          <a:ln w="38100">
            <a:solidFill>
              <a:srgbClr val="92D050"/>
            </a:solidFill>
          </a:ln>
          <a:effectLst>
            <a:glow rad="139700">
              <a:schemeClr val="accent4">
                <a:satMod val="175000"/>
                <a:alpha val="40000"/>
              </a:schemeClr>
            </a:glow>
          </a:effectLst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73" name="Title 2"/>
          <p:cNvSpPr txBox="1">
            <a:spLocks/>
          </p:cNvSpPr>
          <p:nvPr/>
        </p:nvSpPr>
        <p:spPr>
          <a:xfrm>
            <a:off x="8366221" y="1816101"/>
            <a:ext cx="841279" cy="496078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>
            <a:lvl1pPr algn="l" defTabSz="914400" rtl="0" eaLnBrk="1" latinLnBrk="0" hangingPunct="1">
              <a:lnSpc>
                <a:spcPct val="85000"/>
              </a:lnSpc>
              <a:spcBef>
                <a:spcPct val="0"/>
              </a:spcBef>
              <a:buNone/>
              <a:defRPr sz="7200" kern="1200" spc="-50" baseline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IN" sz="3000" i="1" dirty="0"/>
              <a:t>52a</a:t>
            </a:r>
          </a:p>
        </p:txBody>
      </p:sp>
      <p:sp>
        <p:nvSpPr>
          <p:cNvPr id="110" name="Title 2"/>
          <p:cNvSpPr txBox="1">
            <a:spLocks/>
          </p:cNvSpPr>
          <p:nvPr/>
        </p:nvSpPr>
        <p:spPr>
          <a:xfrm>
            <a:off x="2070220" y="2442622"/>
            <a:ext cx="771789" cy="356432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>
            <a:lvl1pPr algn="l" defTabSz="914400" rtl="0" eaLnBrk="1" latinLnBrk="0" hangingPunct="1">
              <a:lnSpc>
                <a:spcPct val="85000"/>
              </a:lnSpc>
              <a:spcBef>
                <a:spcPct val="0"/>
              </a:spcBef>
              <a:buNone/>
              <a:defRPr sz="7200" kern="1200" spc="-50" baseline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IN" sz="1800" i="1" dirty="0"/>
              <a:t>86</a:t>
            </a:r>
          </a:p>
        </p:txBody>
      </p:sp>
      <p:cxnSp>
        <p:nvCxnSpPr>
          <p:cNvPr id="115" name="Straight Connector 114"/>
          <p:cNvCxnSpPr/>
          <p:nvPr/>
        </p:nvCxnSpPr>
        <p:spPr>
          <a:xfrm flipV="1">
            <a:off x="9005773" y="4345771"/>
            <a:ext cx="309570" cy="4432"/>
          </a:xfrm>
          <a:prstGeom prst="line">
            <a:avLst/>
          </a:prstGeom>
          <a:ln w="38100">
            <a:solidFill>
              <a:srgbClr val="00B0F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0" name="Straight Connector 119"/>
          <p:cNvCxnSpPr>
            <a:stCxn id="124" idx="6"/>
          </p:cNvCxnSpPr>
          <p:nvPr/>
        </p:nvCxnSpPr>
        <p:spPr>
          <a:xfrm>
            <a:off x="7243159" y="4358169"/>
            <a:ext cx="1291541" cy="1220"/>
          </a:xfrm>
          <a:prstGeom prst="line">
            <a:avLst/>
          </a:prstGeom>
          <a:ln w="38100">
            <a:solidFill>
              <a:srgbClr val="00B0F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1" name="Straight Connector 120"/>
          <p:cNvCxnSpPr/>
          <p:nvPr/>
        </p:nvCxnSpPr>
        <p:spPr>
          <a:xfrm flipH="1" flipV="1">
            <a:off x="8534700" y="4348462"/>
            <a:ext cx="484978" cy="1558"/>
          </a:xfrm>
          <a:prstGeom prst="line">
            <a:avLst/>
          </a:prstGeom>
          <a:noFill/>
          <a:ln w="38100">
            <a:solidFill>
              <a:srgbClr val="92D050"/>
            </a:solidFill>
          </a:ln>
          <a:effectLst>
            <a:glow rad="139700">
              <a:schemeClr val="accent4">
                <a:satMod val="175000"/>
                <a:alpha val="40000"/>
              </a:schemeClr>
            </a:glow>
          </a:effectLst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22" name="Title 2"/>
          <p:cNvSpPr txBox="1">
            <a:spLocks/>
          </p:cNvSpPr>
          <p:nvPr/>
        </p:nvSpPr>
        <p:spPr>
          <a:xfrm>
            <a:off x="8366221" y="3722937"/>
            <a:ext cx="841279" cy="496078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>
            <a:lvl1pPr algn="l" defTabSz="914400" rtl="0" eaLnBrk="1" latinLnBrk="0" hangingPunct="1">
              <a:lnSpc>
                <a:spcPct val="85000"/>
              </a:lnSpc>
              <a:spcBef>
                <a:spcPct val="0"/>
              </a:spcBef>
              <a:buNone/>
              <a:defRPr sz="7200" kern="1200" spc="-50" baseline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IN" sz="3000" i="1" dirty="0"/>
              <a:t>52b</a:t>
            </a:r>
          </a:p>
        </p:txBody>
      </p:sp>
      <p:cxnSp>
        <p:nvCxnSpPr>
          <p:cNvPr id="123" name="Straight Connector 122"/>
          <p:cNvCxnSpPr/>
          <p:nvPr/>
        </p:nvCxnSpPr>
        <p:spPr>
          <a:xfrm flipH="1">
            <a:off x="9302643" y="2446711"/>
            <a:ext cx="41977" cy="1895716"/>
          </a:xfrm>
          <a:prstGeom prst="line">
            <a:avLst/>
          </a:prstGeom>
          <a:effectLst>
            <a:glow rad="63500">
              <a:schemeClr val="accent6">
                <a:satMod val="175000"/>
                <a:alpha val="40000"/>
              </a:schemeClr>
            </a:glow>
          </a:effectLst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24" name="Oval 123"/>
          <p:cNvSpPr/>
          <p:nvPr/>
        </p:nvSpPr>
        <p:spPr>
          <a:xfrm>
            <a:off x="6980889" y="4227794"/>
            <a:ext cx="262270" cy="260749"/>
          </a:xfrm>
          <a:prstGeom prst="ellipse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IN"/>
          </a:p>
        </p:txBody>
      </p:sp>
      <p:cxnSp>
        <p:nvCxnSpPr>
          <p:cNvPr id="127" name="Straight Connector 126"/>
          <p:cNvCxnSpPr>
            <a:endCxn id="130" idx="2"/>
          </p:cNvCxnSpPr>
          <p:nvPr/>
        </p:nvCxnSpPr>
        <p:spPr>
          <a:xfrm>
            <a:off x="1602294" y="3344547"/>
            <a:ext cx="1065854" cy="14260"/>
          </a:xfrm>
          <a:prstGeom prst="line">
            <a:avLst/>
          </a:prstGeom>
          <a:effectLst>
            <a:glow rad="63500">
              <a:schemeClr val="accent6">
                <a:satMod val="175000"/>
                <a:alpha val="40000"/>
              </a:schemeClr>
            </a:glow>
          </a:effectLst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30" name="Oval 129"/>
          <p:cNvSpPr/>
          <p:nvPr/>
        </p:nvSpPr>
        <p:spPr>
          <a:xfrm>
            <a:off x="2668148" y="3081467"/>
            <a:ext cx="749300" cy="554679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IN"/>
          </a:p>
        </p:txBody>
      </p:sp>
      <p:cxnSp>
        <p:nvCxnSpPr>
          <p:cNvPr id="131" name="Straight Connector 130"/>
          <p:cNvCxnSpPr/>
          <p:nvPr/>
        </p:nvCxnSpPr>
        <p:spPr>
          <a:xfrm>
            <a:off x="3418394" y="3344547"/>
            <a:ext cx="496320" cy="9843"/>
          </a:xfrm>
          <a:prstGeom prst="line">
            <a:avLst/>
          </a:prstGeom>
          <a:effectLst>
            <a:glow rad="63500">
              <a:schemeClr val="accent6">
                <a:satMod val="175000"/>
                <a:alpha val="40000"/>
              </a:schemeClr>
            </a:glow>
          </a:effectLst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32" name="Title 2"/>
          <p:cNvSpPr txBox="1">
            <a:spLocks/>
          </p:cNvSpPr>
          <p:nvPr/>
        </p:nvSpPr>
        <p:spPr>
          <a:xfrm>
            <a:off x="2668172" y="3195023"/>
            <a:ext cx="771789" cy="356432"/>
          </a:xfrm>
          <a:prstGeom prst="rect">
            <a:avLst/>
          </a:prstGeom>
        </p:spPr>
        <p:txBody>
          <a:bodyPr vert="horz" lIns="91440" tIns="45720" rIns="91440" bIns="45720" rtlCol="0" anchor="b">
            <a:normAutofit fontScale="92500" lnSpcReduction="10000"/>
          </a:bodyPr>
          <a:lstStyle>
            <a:lvl1pPr algn="l" defTabSz="914400" rtl="0" eaLnBrk="1" latinLnBrk="0" hangingPunct="1">
              <a:lnSpc>
                <a:spcPct val="85000"/>
              </a:lnSpc>
              <a:spcBef>
                <a:spcPct val="0"/>
              </a:spcBef>
              <a:buNone/>
              <a:defRPr sz="7200" kern="1200" spc="-50" baseline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IN" sz="2400" i="1" dirty="0"/>
              <a:t>95 A</a:t>
            </a:r>
          </a:p>
        </p:txBody>
      </p:sp>
      <p:cxnSp>
        <p:nvCxnSpPr>
          <p:cNvPr id="134" name="Straight Connector 133"/>
          <p:cNvCxnSpPr>
            <a:endCxn id="135" idx="2"/>
          </p:cNvCxnSpPr>
          <p:nvPr/>
        </p:nvCxnSpPr>
        <p:spPr>
          <a:xfrm>
            <a:off x="2253258" y="4298694"/>
            <a:ext cx="381845" cy="4417"/>
          </a:xfrm>
          <a:prstGeom prst="line">
            <a:avLst/>
          </a:prstGeom>
          <a:effectLst>
            <a:glow rad="63500">
              <a:schemeClr val="accent6">
                <a:satMod val="175000"/>
                <a:alpha val="40000"/>
              </a:schemeClr>
            </a:glow>
          </a:effectLst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35" name="Oval 134"/>
          <p:cNvSpPr/>
          <p:nvPr/>
        </p:nvSpPr>
        <p:spPr>
          <a:xfrm>
            <a:off x="2635103" y="4025771"/>
            <a:ext cx="749300" cy="554679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IN"/>
          </a:p>
        </p:txBody>
      </p:sp>
      <p:cxnSp>
        <p:nvCxnSpPr>
          <p:cNvPr id="139" name="Straight Connector 138"/>
          <p:cNvCxnSpPr>
            <a:endCxn id="151" idx="2"/>
          </p:cNvCxnSpPr>
          <p:nvPr/>
        </p:nvCxnSpPr>
        <p:spPr>
          <a:xfrm>
            <a:off x="3385349" y="4288851"/>
            <a:ext cx="1667298" cy="13075"/>
          </a:xfrm>
          <a:prstGeom prst="line">
            <a:avLst/>
          </a:prstGeom>
          <a:effectLst>
            <a:glow rad="63500">
              <a:schemeClr val="accent6">
                <a:satMod val="175000"/>
                <a:alpha val="40000"/>
              </a:schemeClr>
            </a:glow>
          </a:effectLst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41" name="Title 2"/>
          <p:cNvSpPr txBox="1">
            <a:spLocks/>
          </p:cNvSpPr>
          <p:nvPr/>
        </p:nvSpPr>
        <p:spPr>
          <a:xfrm>
            <a:off x="2635127" y="4139327"/>
            <a:ext cx="771789" cy="356432"/>
          </a:xfrm>
          <a:prstGeom prst="rect">
            <a:avLst/>
          </a:prstGeom>
        </p:spPr>
        <p:txBody>
          <a:bodyPr vert="horz" lIns="91440" tIns="45720" rIns="91440" bIns="45720" rtlCol="0" anchor="b">
            <a:normAutofit fontScale="92500" lnSpcReduction="10000"/>
          </a:bodyPr>
          <a:lstStyle>
            <a:lvl1pPr algn="l" defTabSz="914400" rtl="0" eaLnBrk="1" latinLnBrk="0" hangingPunct="1">
              <a:lnSpc>
                <a:spcPct val="85000"/>
              </a:lnSpc>
              <a:spcBef>
                <a:spcPct val="0"/>
              </a:spcBef>
              <a:buNone/>
              <a:defRPr sz="7200" kern="1200" spc="-50" baseline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IN" sz="2400" i="1" dirty="0"/>
              <a:t>95 B</a:t>
            </a:r>
          </a:p>
        </p:txBody>
      </p:sp>
      <p:cxnSp>
        <p:nvCxnSpPr>
          <p:cNvPr id="145" name="Straight Connector 144"/>
          <p:cNvCxnSpPr>
            <a:endCxn id="146" idx="2"/>
          </p:cNvCxnSpPr>
          <p:nvPr/>
        </p:nvCxnSpPr>
        <p:spPr>
          <a:xfrm>
            <a:off x="6895080" y="5132182"/>
            <a:ext cx="1065854" cy="14260"/>
          </a:xfrm>
          <a:prstGeom prst="line">
            <a:avLst/>
          </a:prstGeom>
          <a:effectLst>
            <a:glow rad="63500">
              <a:schemeClr val="accent6">
                <a:satMod val="175000"/>
                <a:alpha val="40000"/>
              </a:schemeClr>
            </a:glow>
          </a:effectLst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46" name="Oval 145"/>
          <p:cNvSpPr/>
          <p:nvPr/>
        </p:nvSpPr>
        <p:spPr>
          <a:xfrm>
            <a:off x="7960934" y="4869102"/>
            <a:ext cx="749300" cy="554679"/>
          </a:xfrm>
          <a:prstGeom prst="ellipse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IN"/>
          </a:p>
        </p:txBody>
      </p:sp>
      <p:cxnSp>
        <p:nvCxnSpPr>
          <p:cNvPr id="147" name="Straight Connector 146"/>
          <p:cNvCxnSpPr/>
          <p:nvPr/>
        </p:nvCxnSpPr>
        <p:spPr>
          <a:xfrm flipV="1">
            <a:off x="8711180" y="5147338"/>
            <a:ext cx="2574727" cy="5164"/>
          </a:xfrm>
          <a:prstGeom prst="line">
            <a:avLst/>
          </a:prstGeom>
          <a:effectLst>
            <a:glow rad="63500">
              <a:schemeClr val="accent6">
                <a:satMod val="175000"/>
                <a:alpha val="40000"/>
              </a:schemeClr>
            </a:glow>
          </a:effectLst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49" name="Title 2"/>
          <p:cNvSpPr txBox="1">
            <a:spLocks/>
          </p:cNvSpPr>
          <p:nvPr/>
        </p:nvSpPr>
        <p:spPr>
          <a:xfrm>
            <a:off x="7960958" y="5002978"/>
            <a:ext cx="771789" cy="356432"/>
          </a:xfrm>
          <a:prstGeom prst="rect">
            <a:avLst/>
          </a:prstGeom>
        </p:spPr>
        <p:txBody>
          <a:bodyPr vert="horz" lIns="91440" tIns="45720" rIns="91440" bIns="45720" rtlCol="0" anchor="b">
            <a:normAutofit fontScale="92500" lnSpcReduction="10000"/>
          </a:bodyPr>
          <a:lstStyle>
            <a:lvl1pPr algn="l" defTabSz="914400" rtl="0" eaLnBrk="1" latinLnBrk="0" hangingPunct="1">
              <a:lnSpc>
                <a:spcPct val="85000"/>
              </a:lnSpc>
              <a:spcBef>
                <a:spcPct val="0"/>
              </a:spcBef>
              <a:buNone/>
              <a:defRPr sz="7200" kern="1200" spc="-50" baseline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IN" sz="2400" i="1" dirty="0"/>
              <a:t>95 C</a:t>
            </a:r>
          </a:p>
        </p:txBody>
      </p:sp>
      <p:sp>
        <p:nvSpPr>
          <p:cNvPr id="10" name="Freeform 9"/>
          <p:cNvSpPr/>
          <p:nvPr/>
        </p:nvSpPr>
        <p:spPr>
          <a:xfrm>
            <a:off x="2106570" y="3365500"/>
            <a:ext cx="1948240" cy="901700"/>
          </a:xfrm>
          <a:custGeom>
            <a:avLst/>
            <a:gdLst>
              <a:gd name="connsiteX0" fmla="*/ 1805030 w 1948240"/>
              <a:gd name="connsiteY0" fmla="*/ 0 h 901700"/>
              <a:gd name="connsiteX1" fmla="*/ 1779630 w 1948240"/>
              <a:gd name="connsiteY1" fmla="*/ 317500 h 901700"/>
              <a:gd name="connsiteX2" fmla="*/ 115930 w 1948240"/>
              <a:gd name="connsiteY2" fmla="*/ 584200 h 901700"/>
              <a:gd name="connsiteX3" fmla="*/ 154030 w 1948240"/>
              <a:gd name="connsiteY3" fmla="*/ 901700 h 9017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948240" h="901700">
                <a:moveTo>
                  <a:pt x="1805030" y="0"/>
                </a:moveTo>
                <a:cubicBezTo>
                  <a:pt x="1933088" y="110066"/>
                  <a:pt x="2061147" y="220133"/>
                  <a:pt x="1779630" y="317500"/>
                </a:cubicBezTo>
                <a:cubicBezTo>
                  <a:pt x="1498113" y="414867"/>
                  <a:pt x="386863" y="486833"/>
                  <a:pt x="115930" y="584200"/>
                </a:cubicBezTo>
                <a:cubicBezTo>
                  <a:pt x="-155003" y="681567"/>
                  <a:pt x="130747" y="831850"/>
                  <a:pt x="154030" y="901700"/>
                </a:cubicBezTo>
              </a:path>
            </a:pathLst>
          </a:custGeom>
          <a:noFill/>
          <a:ln w="28575">
            <a:solidFill>
              <a:srgbClr val="FFC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IN"/>
          </a:p>
        </p:txBody>
      </p:sp>
      <p:cxnSp>
        <p:nvCxnSpPr>
          <p:cNvPr id="150" name="Straight Connector 149"/>
          <p:cNvCxnSpPr/>
          <p:nvPr/>
        </p:nvCxnSpPr>
        <p:spPr>
          <a:xfrm>
            <a:off x="3911034" y="2422089"/>
            <a:ext cx="0" cy="867608"/>
          </a:xfrm>
          <a:prstGeom prst="line">
            <a:avLst/>
          </a:prstGeom>
          <a:effectLst>
            <a:glow rad="63500">
              <a:schemeClr val="accent6">
                <a:satMod val="175000"/>
                <a:alpha val="40000"/>
              </a:schemeClr>
            </a:glow>
          </a:effectLst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1" name="Oval 150"/>
          <p:cNvSpPr/>
          <p:nvPr/>
        </p:nvSpPr>
        <p:spPr>
          <a:xfrm>
            <a:off x="5052647" y="4171551"/>
            <a:ext cx="262270" cy="260749"/>
          </a:xfrm>
          <a:prstGeom prst="ellipse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IN"/>
          </a:p>
        </p:txBody>
      </p:sp>
      <p:cxnSp>
        <p:nvCxnSpPr>
          <p:cNvPr id="152" name="Straight Connector 151"/>
          <p:cNvCxnSpPr/>
          <p:nvPr/>
        </p:nvCxnSpPr>
        <p:spPr>
          <a:xfrm>
            <a:off x="5267689" y="4342426"/>
            <a:ext cx="1759063" cy="1"/>
          </a:xfrm>
          <a:prstGeom prst="line">
            <a:avLst/>
          </a:prstGeom>
          <a:ln>
            <a:solidFill>
              <a:srgbClr val="FFC000"/>
            </a:solidFill>
          </a:ln>
          <a:effectLst>
            <a:glow rad="63500">
              <a:schemeClr val="accent6">
                <a:satMod val="175000"/>
                <a:alpha val="40000"/>
              </a:schemeClr>
            </a:glow>
          </a:effectLst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53" name="Straight Connector 152"/>
          <p:cNvCxnSpPr/>
          <p:nvPr/>
        </p:nvCxnSpPr>
        <p:spPr>
          <a:xfrm flipV="1">
            <a:off x="6562165" y="5157913"/>
            <a:ext cx="309570" cy="4432"/>
          </a:xfrm>
          <a:prstGeom prst="line">
            <a:avLst/>
          </a:prstGeom>
          <a:ln w="38100">
            <a:solidFill>
              <a:srgbClr val="00B0F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57" name="Straight Connector 156"/>
          <p:cNvCxnSpPr/>
          <p:nvPr/>
        </p:nvCxnSpPr>
        <p:spPr>
          <a:xfrm>
            <a:off x="5754135" y="5157913"/>
            <a:ext cx="336957" cy="0"/>
          </a:xfrm>
          <a:prstGeom prst="line">
            <a:avLst/>
          </a:prstGeom>
          <a:ln w="38100">
            <a:solidFill>
              <a:srgbClr val="00B0F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58" name="Straight Connector 157"/>
          <p:cNvCxnSpPr/>
          <p:nvPr/>
        </p:nvCxnSpPr>
        <p:spPr>
          <a:xfrm flipH="1" flipV="1">
            <a:off x="6091092" y="5020904"/>
            <a:ext cx="484978" cy="1558"/>
          </a:xfrm>
          <a:prstGeom prst="line">
            <a:avLst/>
          </a:prstGeom>
          <a:noFill/>
          <a:ln w="38100">
            <a:solidFill>
              <a:srgbClr val="92D050"/>
            </a:solidFill>
          </a:ln>
          <a:effectLst>
            <a:glow rad="139700">
              <a:schemeClr val="accent4">
                <a:satMod val="175000"/>
                <a:alpha val="40000"/>
              </a:schemeClr>
            </a:glow>
          </a:effectLst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9" name="Title 2"/>
          <p:cNvSpPr txBox="1">
            <a:spLocks/>
          </p:cNvSpPr>
          <p:nvPr/>
        </p:nvSpPr>
        <p:spPr>
          <a:xfrm>
            <a:off x="5922613" y="4535079"/>
            <a:ext cx="841279" cy="496078"/>
          </a:xfrm>
          <a:prstGeom prst="rect">
            <a:avLst/>
          </a:prstGeom>
        </p:spPr>
        <p:txBody>
          <a:bodyPr vert="horz" lIns="91440" tIns="45720" rIns="91440" bIns="45720" rtlCol="0" anchor="b">
            <a:normAutofit fontScale="92500"/>
          </a:bodyPr>
          <a:lstStyle>
            <a:lvl1pPr algn="l" defTabSz="914400" rtl="0" eaLnBrk="1" latinLnBrk="0" hangingPunct="1">
              <a:lnSpc>
                <a:spcPct val="85000"/>
              </a:lnSpc>
              <a:spcBef>
                <a:spcPct val="0"/>
              </a:spcBef>
              <a:buNone/>
              <a:defRPr sz="7200" kern="1200" spc="-50" baseline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IN" sz="3000" i="1" dirty="0"/>
              <a:t>95A</a:t>
            </a:r>
          </a:p>
        </p:txBody>
      </p:sp>
      <p:cxnSp>
        <p:nvCxnSpPr>
          <p:cNvPr id="160" name="Straight Connector 159"/>
          <p:cNvCxnSpPr/>
          <p:nvPr/>
        </p:nvCxnSpPr>
        <p:spPr>
          <a:xfrm flipV="1">
            <a:off x="6576070" y="5741986"/>
            <a:ext cx="309570" cy="4432"/>
          </a:xfrm>
          <a:prstGeom prst="line">
            <a:avLst/>
          </a:prstGeom>
          <a:ln w="38100">
            <a:solidFill>
              <a:srgbClr val="00B0F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61" name="Straight Connector 160"/>
          <p:cNvCxnSpPr/>
          <p:nvPr/>
        </p:nvCxnSpPr>
        <p:spPr>
          <a:xfrm>
            <a:off x="5768040" y="5741986"/>
            <a:ext cx="336957" cy="0"/>
          </a:xfrm>
          <a:prstGeom prst="line">
            <a:avLst/>
          </a:prstGeom>
          <a:ln w="38100">
            <a:solidFill>
              <a:srgbClr val="00B0F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62" name="Straight Connector 161"/>
          <p:cNvCxnSpPr/>
          <p:nvPr/>
        </p:nvCxnSpPr>
        <p:spPr>
          <a:xfrm flipH="1" flipV="1">
            <a:off x="6104997" y="5604977"/>
            <a:ext cx="484978" cy="1558"/>
          </a:xfrm>
          <a:prstGeom prst="line">
            <a:avLst/>
          </a:prstGeom>
          <a:noFill/>
          <a:ln w="38100">
            <a:solidFill>
              <a:srgbClr val="92D050"/>
            </a:solidFill>
          </a:ln>
          <a:effectLst>
            <a:glow rad="139700">
              <a:schemeClr val="accent4">
                <a:satMod val="175000"/>
                <a:alpha val="40000"/>
              </a:schemeClr>
            </a:glow>
          </a:effectLst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63" name="Title 2"/>
          <p:cNvSpPr txBox="1">
            <a:spLocks/>
          </p:cNvSpPr>
          <p:nvPr/>
        </p:nvSpPr>
        <p:spPr>
          <a:xfrm>
            <a:off x="5936518" y="5119152"/>
            <a:ext cx="841279" cy="496078"/>
          </a:xfrm>
          <a:prstGeom prst="rect">
            <a:avLst/>
          </a:prstGeom>
        </p:spPr>
        <p:txBody>
          <a:bodyPr vert="horz" lIns="91440" tIns="45720" rIns="91440" bIns="45720" rtlCol="0" anchor="b">
            <a:normAutofit fontScale="92500"/>
          </a:bodyPr>
          <a:lstStyle>
            <a:lvl1pPr algn="l" defTabSz="914400" rtl="0" eaLnBrk="1" latinLnBrk="0" hangingPunct="1">
              <a:lnSpc>
                <a:spcPct val="85000"/>
              </a:lnSpc>
              <a:spcBef>
                <a:spcPct val="0"/>
              </a:spcBef>
              <a:buNone/>
              <a:defRPr sz="7200" kern="1200" spc="-50" baseline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IN" sz="3000" i="1" dirty="0"/>
              <a:t>95B</a:t>
            </a:r>
          </a:p>
        </p:txBody>
      </p:sp>
      <p:cxnSp>
        <p:nvCxnSpPr>
          <p:cNvPr id="164" name="Straight Connector 163"/>
          <p:cNvCxnSpPr/>
          <p:nvPr/>
        </p:nvCxnSpPr>
        <p:spPr>
          <a:xfrm>
            <a:off x="6871735" y="5171141"/>
            <a:ext cx="0" cy="585852"/>
          </a:xfrm>
          <a:prstGeom prst="line">
            <a:avLst/>
          </a:prstGeom>
          <a:effectLst>
            <a:glow rad="63500">
              <a:schemeClr val="accent6">
                <a:satMod val="175000"/>
                <a:alpha val="40000"/>
              </a:schemeClr>
            </a:glow>
          </a:effectLst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65" name="Straight Connector 164"/>
          <p:cNvCxnSpPr/>
          <p:nvPr/>
        </p:nvCxnSpPr>
        <p:spPr>
          <a:xfrm>
            <a:off x="5768040" y="5171141"/>
            <a:ext cx="0" cy="570845"/>
          </a:xfrm>
          <a:prstGeom prst="line">
            <a:avLst/>
          </a:prstGeom>
          <a:effectLst>
            <a:glow rad="63500">
              <a:schemeClr val="accent6">
                <a:satMod val="175000"/>
                <a:alpha val="40000"/>
              </a:schemeClr>
            </a:glow>
          </a:effectLst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66" name="Straight Connector 165"/>
          <p:cNvCxnSpPr/>
          <p:nvPr/>
        </p:nvCxnSpPr>
        <p:spPr>
          <a:xfrm>
            <a:off x="4972297" y="5177932"/>
            <a:ext cx="778935" cy="255"/>
          </a:xfrm>
          <a:prstGeom prst="line">
            <a:avLst/>
          </a:prstGeom>
          <a:effectLst>
            <a:glow rad="63500">
              <a:schemeClr val="accent6">
                <a:satMod val="175000"/>
                <a:alpha val="40000"/>
              </a:schemeClr>
            </a:glow>
          </a:effectLst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67" name="Straight Connector 166"/>
          <p:cNvCxnSpPr/>
          <p:nvPr/>
        </p:nvCxnSpPr>
        <p:spPr>
          <a:xfrm flipV="1">
            <a:off x="8531020" y="6636408"/>
            <a:ext cx="309570" cy="4432"/>
          </a:xfrm>
          <a:prstGeom prst="line">
            <a:avLst/>
          </a:prstGeom>
          <a:ln w="38100">
            <a:solidFill>
              <a:srgbClr val="00B0F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69" name="Straight Connector 168"/>
          <p:cNvCxnSpPr/>
          <p:nvPr/>
        </p:nvCxnSpPr>
        <p:spPr>
          <a:xfrm>
            <a:off x="7722990" y="6636408"/>
            <a:ext cx="336957" cy="0"/>
          </a:xfrm>
          <a:prstGeom prst="line">
            <a:avLst/>
          </a:prstGeom>
          <a:ln w="38100">
            <a:solidFill>
              <a:srgbClr val="00B0F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70" name="Straight Connector 169"/>
          <p:cNvCxnSpPr/>
          <p:nvPr/>
        </p:nvCxnSpPr>
        <p:spPr>
          <a:xfrm flipH="1" flipV="1">
            <a:off x="8059947" y="6499399"/>
            <a:ext cx="484978" cy="1558"/>
          </a:xfrm>
          <a:prstGeom prst="line">
            <a:avLst/>
          </a:prstGeom>
          <a:noFill/>
          <a:ln w="38100">
            <a:solidFill>
              <a:srgbClr val="92D050"/>
            </a:solidFill>
          </a:ln>
          <a:effectLst>
            <a:glow rad="139700">
              <a:schemeClr val="accent4">
                <a:satMod val="175000"/>
                <a:alpha val="40000"/>
              </a:schemeClr>
            </a:glow>
          </a:effectLst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71" name="Title 2"/>
          <p:cNvSpPr txBox="1">
            <a:spLocks/>
          </p:cNvSpPr>
          <p:nvPr/>
        </p:nvSpPr>
        <p:spPr>
          <a:xfrm>
            <a:off x="7891468" y="6013574"/>
            <a:ext cx="841279" cy="496078"/>
          </a:xfrm>
          <a:prstGeom prst="rect">
            <a:avLst/>
          </a:prstGeom>
        </p:spPr>
        <p:txBody>
          <a:bodyPr vert="horz" lIns="91440" tIns="45720" rIns="91440" bIns="45720" rtlCol="0" anchor="b">
            <a:normAutofit fontScale="92500"/>
          </a:bodyPr>
          <a:lstStyle>
            <a:lvl1pPr algn="l" defTabSz="914400" rtl="0" eaLnBrk="1" latinLnBrk="0" hangingPunct="1">
              <a:lnSpc>
                <a:spcPct val="85000"/>
              </a:lnSpc>
              <a:spcBef>
                <a:spcPct val="0"/>
              </a:spcBef>
              <a:buNone/>
              <a:defRPr sz="7200" kern="1200" spc="-50" baseline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IN" sz="3000" i="1" dirty="0"/>
              <a:t>95C</a:t>
            </a:r>
          </a:p>
        </p:txBody>
      </p:sp>
      <p:sp>
        <p:nvSpPr>
          <p:cNvPr id="172" name="Sun 171"/>
          <p:cNvSpPr/>
          <p:nvPr/>
        </p:nvSpPr>
        <p:spPr>
          <a:xfrm>
            <a:off x="9567465" y="6436276"/>
            <a:ext cx="342219" cy="400263"/>
          </a:xfrm>
          <a:prstGeom prst="sun">
            <a:avLst/>
          </a:prstGeom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IN"/>
          </a:p>
        </p:txBody>
      </p:sp>
      <p:cxnSp>
        <p:nvCxnSpPr>
          <p:cNvPr id="177" name="Straight Connector 176"/>
          <p:cNvCxnSpPr/>
          <p:nvPr/>
        </p:nvCxnSpPr>
        <p:spPr>
          <a:xfrm flipH="1">
            <a:off x="4959363" y="4889422"/>
            <a:ext cx="32403" cy="1866376"/>
          </a:xfrm>
          <a:prstGeom prst="line">
            <a:avLst/>
          </a:prstGeom>
          <a:effectLst>
            <a:glow rad="63500">
              <a:schemeClr val="accent6">
                <a:satMod val="175000"/>
                <a:alpha val="40000"/>
              </a:schemeClr>
            </a:glow>
          </a:effectLst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81" name="Straight Connector 180"/>
          <p:cNvCxnSpPr/>
          <p:nvPr/>
        </p:nvCxnSpPr>
        <p:spPr>
          <a:xfrm>
            <a:off x="4952015" y="6608602"/>
            <a:ext cx="2796222" cy="39840"/>
          </a:xfrm>
          <a:prstGeom prst="line">
            <a:avLst/>
          </a:prstGeom>
          <a:effectLst>
            <a:glow rad="63500">
              <a:schemeClr val="accent6">
                <a:satMod val="175000"/>
                <a:alpha val="40000"/>
              </a:schemeClr>
            </a:glow>
          </a:effectLst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85" name="Straight Connector 184"/>
          <p:cNvCxnSpPr>
            <a:endCxn id="172" idx="1"/>
          </p:cNvCxnSpPr>
          <p:nvPr/>
        </p:nvCxnSpPr>
        <p:spPr>
          <a:xfrm flipV="1">
            <a:off x="8846210" y="6636408"/>
            <a:ext cx="721255" cy="10621"/>
          </a:xfrm>
          <a:prstGeom prst="line">
            <a:avLst/>
          </a:prstGeom>
          <a:effectLst>
            <a:glow rad="63500">
              <a:schemeClr val="accent6">
                <a:satMod val="175000"/>
                <a:alpha val="40000"/>
              </a:schemeClr>
            </a:glow>
          </a:effectLst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92" name="Straight Connector 191"/>
          <p:cNvCxnSpPr/>
          <p:nvPr/>
        </p:nvCxnSpPr>
        <p:spPr>
          <a:xfrm flipV="1">
            <a:off x="9880177" y="6608602"/>
            <a:ext cx="1445545" cy="1"/>
          </a:xfrm>
          <a:prstGeom prst="line">
            <a:avLst/>
          </a:prstGeom>
          <a:effectLst>
            <a:glow rad="63500">
              <a:schemeClr val="accent6">
                <a:satMod val="175000"/>
                <a:alpha val="40000"/>
              </a:schemeClr>
            </a:glow>
          </a:effectLst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00" name="Straight Connector 199"/>
          <p:cNvCxnSpPr/>
          <p:nvPr/>
        </p:nvCxnSpPr>
        <p:spPr>
          <a:xfrm>
            <a:off x="11351072" y="4783118"/>
            <a:ext cx="986" cy="2008233"/>
          </a:xfrm>
          <a:prstGeom prst="line">
            <a:avLst/>
          </a:prstGeom>
          <a:effectLst>
            <a:glow rad="63500">
              <a:schemeClr val="accent6">
                <a:satMod val="175000"/>
                <a:alpha val="40000"/>
              </a:schemeClr>
            </a:glow>
          </a:effectLst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22" name="Title 2"/>
          <p:cNvSpPr txBox="1">
            <a:spLocks/>
          </p:cNvSpPr>
          <p:nvPr/>
        </p:nvSpPr>
        <p:spPr>
          <a:xfrm>
            <a:off x="4092797" y="5943272"/>
            <a:ext cx="841279" cy="496078"/>
          </a:xfrm>
          <a:prstGeom prst="rect">
            <a:avLst/>
          </a:prstGeom>
        </p:spPr>
        <p:txBody>
          <a:bodyPr vert="horz" lIns="91440" tIns="45720" rIns="91440" bIns="45720" rtlCol="0" anchor="b">
            <a:normAutofit fontScale="77500" lnSpcReduction="20000"/>
          </a:bodyPr>
          <a:lstStyle>
            <a:lvl1pPr algn="l" defTabSz="914400" rtl="0" eaLnBrk="1" latinLnBrk="0" hangingPunct="1">
              <a:lnSpc>
                <a:spcPct val="85000"/>
              </a:lnSpc>
              <a:spcBef>
                <a:spcPct val="0"/>
              </a:spcBef>
              <a:buNone/>
              <a:defRPr sz="7200" kern="1200" spc="-50" baseline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IN" sz="3000" i="1" dirty="0"/>
              <a:t>L101</a:t>
            </a:r>
          </a:p>
        </p:txBody>
      </p:sp>
      <p:sp>
        <p:nvSpPr>
          <p:cNvPr id="228" name="Title 2"/>
          <p:cNvSpPr txBox="1">
            <a:spLocks/>
          </p:cNvSpPr>
          <p:nvPr/>
        </p:nvSpPr>
        <p:spPr>
          <a:xfrm>
            <a:off x="10865267" y="4204305"/>
            <a:ext cx="841279" cy="496078"/>
          </a:xfrm>
          <a:prstGeom prst="rect">
            <a:avLst/>
          </a:prstGeom>
        </p:spPr>
        <p:txBody>
          <a:bodyPr vert="horz" lIns="91440" tIns="45720" rIns="91440" bIns="45720" rtlCol="0" anchor="b">
            <a:normAutofit fontScale="77500" lnSpcReduction="20000"/>
          </a:bodyPr>
          <a:lstStyle>
            <a:lvl1pPr algn="l" defTabSz="914400" rtl="0" eaLnBrk="1" latinLnBrk="0" hangingPunct="1">
              <a:lnSpc>
                <a:spcPct val="85000"/>
              </a:lnSpc>
              <a:spcBef>
                <a:spcPct val="0"/>
              </a:spcBef>
              <a:buNone/>
              <a:defRPr sz="7200" kern="1200" spc="-50" baseline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IN" sz="3000" i="1" dirty="0"/>
              <a:t>L102</a:t>
            </a:r>
          </a:p>
        </p:txBody>
      </p:sp>
      <p:sp>
        <p:nvSpPr>
          <p:cNvPr id="232" name="Title 2"/>
          <p:cNvSpPr txBox="1">
            <a:spLocks/>
          </p:cNvSpPr>
          <p:nvPr/>
        </p:nvSpPr>
        <p:spPr>
          <a:xfrm>
            <a:off x="5424175" y="1691068"/>
            <a:ext cx="1687640" cy="633120"/>
          </a:xfrm>
          <a:prstGeom prst="rect">
            <a:avLst/>
          </a:prstGeom>
        </p:spPr>
        <p:txBody>
          <a:bodyPr vert="horz" lIns="91440" tIns="45720" rIns="91440" bIns="45720" rtlCol="0" anchor="b">
            <a:normAutofit fontScale="62500" lnSpcReduction="20000"/>
          </a:bodyPr>
          <a:lstStyle>
            <a:lvl1pPr algn="l" defTabSz="914400" rtl="0" eaLnBrk="1" latinLnBrk="0" hangingPunct="1">
              <a:lnSpc>
                <a:spcPct val="85000"/>
              </a:lnSpc>
              <a:spcBef>
                <a:spcPct val="0"/>
              </a:spcBef>
              <a:buNone/>
              <a:defRPr sz="7200" kern="1200" spc="-50" baseline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IN" sz="3000" i="1" dirty="0"/>
              <a:t>Post close &amp; Protection trip</a:t>
            </a:r>
          </a:p>
        </p:txBody>
      </p:sp>
      <p:sp>
        <p:nvSpPr>
          <p:cNvPr id="233" name="Title 2"/>
          <p:cNvSpPr txBox="1">
            <a:spLocks/>
          </p:cNvSpPr>
          <p:nvPr/>
        </p:nvSpPr>
        <p:spPr>
          <a:xfrm>
            <a:off x="5388012" y="3594673"/>
            <a:ext cx="1687640" cy="633120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>
            <a:lvl1pPr algn="l" defTabSz="914400" rtl="0" eaLnBrk="1" latinLnBrk="0" hangingPunct="1">
              <a:lnSpc>
                <a:spcPct val="85000"/>
              </a:lnSpc>
              <a:spcBef>
                <a:spcPct val="0"/>
              </a:spcBef>
              <a:buNone/>
              <a:defRPr sz="7200" kern="1200" spc="-50" baseline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IN" sz="3000" i="1" dirty="0"/>
              <a:t>Pre close</a:t>
            </a:r>
          </a:p>
        </p:txBody>
      </p:sp>
      <p:sp>
        <p:nvSpPr>
          <p:cNvPr id="234" name="Title 2"/>
          <p:cNvSpPr txBox="1">
            <a:spLocks/>
          </p:cNvSpPr>
          <p:nvPr/>
        </p:nvSpPr>
        <p:spPr>
          <a:xfrm>
            <a:off x="8670553" y="6208267"/>
            <a:ext cx="2655980" cy="342058"/>
          </a:xfrm>
          <a:prstGeom prst="rect">
            <a:avLst/>
          </a:prstGeom>
        </p:spPr>
        <p:txBody>
          <a:bodyPr vert="horz" lIns="91440" tIns="45720" rIns="91440" bIns="45720" rtlCol="0" anchor="b">
            <a:normAutofit lnSpcReduction="10000"/>
          </a:bodyPr>
          <a:lstStyle>
            <a:lvl1pPr algn="l" defTabSz="914400" rtl="0" eaLnBrk="1" latinLnBrk="0" hangingPunct="1">
              <a:lnSpc>
                <a:spcPct val="85000"/>
              </a:lnSpc>
              <a:spcBef>
                <a:spcPct val="0"/>
              </a:spcBef>
              <a:buNone/>
              <a:defRPr sz="7200" kern="1200" spc="-50" baseline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IN" sz="2000" i="1" dirty="0"/>
              <a:t>Trip Circuit  Healthy</a:t>
            </a:r>
          </a:p>
        </p:txBody>
      </p:sp>
      <p:sp>
        <p:nvSpPr>
          <p:cNvPr id="239" name="Oval 238"/>
          <p:cNvSpPr/>
          <p:nvPr/>
        </p:nvSpPr>
        <p:spPr>
          <a:xfrm>
            <a:off x="2589255" y="5689269"/>
            <a:ext cx="749300" cy="554679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IN"/>
          </a:p>
        </p:txBody>
      </p:sp>
      <p:sp>
        <p:nvSpPr>
          <p:cNvPr id="240" name="Title 2"/>
          <p:cNvSpPr txBox="1">
            <a:spLocks/>
          </p:cNvSpPr>
          <p:nvPr/>
        </p:nvSpPr>
        <p:spPr>
          <a:xfrm>
            <a:off x="2589279" y="5802825"/>
            <a:ext cx="771789" cy="356432"/>
          </a:xfrm>
          <a:prstGeom prst="rect">
            <a:avLst/>
          </a:prstGeom>
        </p:spPr>
        <p:txBody>
          <a:bodyPr vert="horz" lIns="91440" tIns="45720" rIns="91440" bIns="45720" rtlCol="0" anchor="b">
            <a:normAutofit fontScale="92500" lnSpcReduction="10000"/>
          </a:bodyPr>
          <a:lstStyle>
            <a:lvl1pPr algn="l" defTabSz="914400" rtl="0" eaLnBrk="1" latinLnBrk="0" hangingPunct="1">
              <a:lnSpc>
                <a:spcPct val="85000"/>
              </a:lnSpc>
              <a:spcBef>
                <a:spcPct val="0"/>
              </a:spcBef>
              <a:buNone/>
              <a:defRPr sz="7200" kern="1200" spc="-50" baseline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IN" sz="2400" i="1" dirty="0"/>
              <a:t>95 B</a:t>
            </a:r>
          </a:p>
        </p:txBody>
      </p:sp>
      <p:sp>
        <p:nvSpPr>
          <p:cNvPr id="244" name="Oval 243"/>
          <p:cNvSpPr/>
          <p:nvPr/>
        </p:nvSpPr>
        <p:spPr>
          <a:xfrm>
            <a:off x="879689" y="5674837"/>
            <a:ext cx="749300" cy="554679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IN"/>
          </a:p>
        </p:txBody>
      </p:sp>
      <p:sp>
        <p:nvSpPr>
          <p:cNvPr id="245" name="Title 2"/>
          <p:cNvSpPr txBox="1">
            <a:spLocks/>
          </p:cNvSpPr>
          <p:nvPr/>
        </p:nvSpPr>
        <p:spPr>
          <a:xfrm>
            <a:off x="879713" y="5788393"/>
            <a:ext cx="771789" cy="356432"/>
          </a:xfrm>
          <a:prstGeom prst="rect">
            <a:avLst/>
          </a:prstGeom>
        </p:spPr>
        <p:txBody>
          <a:bodyPr vert="horz" lIns="91440" tIns="45720" rIns="91440" bIns="45720" rtlCol="0" anchor="b">
            <a:normAutofit fontScale="92500" lnSpcReduction="10000"/>
          </a:bodyPr>
          <a:lstStyle>
            <a:lvl1pPr algn="l" defTabSz="914400" rtl="0" eaLnBrk="1" latinLnBrk="0" hangingPunct="1">
              <a:lnSpc>
                <a:spcPct val="85000"/>
              </a:lnSpc>
              <a:spcBef>
                <a:spcPct val="0"/>
              </a:spcBef>
              <a:buNone/>
              <a:defRPr sz="7200" kern="1200" spc="-50" baseline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IN" sz="2400" i="1" dirty="0"/>
              <a:t>95 A</a:t>
            </a:r>
          </a:p>
        </p:txBody>
      </p:sp>
      <p:sp>
        <p:nvSpPr>
          <p:cNvPr id="246" name="Oval 245"/>
          <p:cNvSpPr/>
          <p:nvPr/>
        </p:nvSpPr>
        <p:spPr>
          <a:xfrm>
            <a:off x="1725412" y="5695977"/>
            <a:ext cx="749300" cy="554679"/>
          </a:xfrm>
          <a:prstGeom prst="ellipse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IN"/>
          </a:p>
        </p:txBody>
      </p:sp>
      <p:sp>
        <p:nvSpPr>
          <p:cNvPr id="247" name="Title 2"/>
          <p:cNvSpPr txBox="1">
            <a:spLocks/>
          </p:cNvSpPr>
          <p:nvPr/>
        </p:nvSpPr>
        <p:spPr>
          <a:xfrm>
            <a:off x="1725436" y="5809533"/>
            <a:ext cx="771789" cy="356432"/>
          </a:xfrm>
          <a:prstGeom prst="rect">
            <a:avLst/>
          </a:prstGeom>
        </p:spPr>
        <p:txBody>
          <a:bodyPr vert="horz" lIns="91440" tIns="45720" rIns="91440" bIns="45720" rtlCol="0" anchor="b">
            <a:normAutofit fontScale="92500" lnSpcReduction="10000"/>
          </a:bodyPr>
          <a:lstStyle>
            <a:lvl1pPr algn="l" defTabSz="914400" rtl="0" eaLnBrk="1" latinLnBrk="0" hangingPunct="1">
              <a:lnSpc>
                <a:spcPct val="85000"/>
              </a:lnSpc>
              <a:spcBef>
                <a:spcPct val="0"/>
              </a:spcBef>
              <a:buNone/>
              <a:defRPr sz="7200" kern="1200" spc="-50" baseline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IN" sz="2400" i="1" dirty="0"/>
              <a:t>95 C</a:t>
            </a:r>
          </a:p>
        </p:txBody>
      </p:sp>
      <p:sp>
        <p:nvSpPr>
          <p:cNvPr id="30" name="Rounded Rectangle 29"/>
          <p:cNvSpPr/>
          <p:nvPr/>
        </p:nvSpPr>
        <p:spPr>
          <a:xfrm>
            <a:off x="627675" y="5412358"/>
            <a:ext cx="2866030" cy="1147752"/>
          </a:xfrm>
          <a:prstGeom prst="roundRect">
            <a:avLst/>
          </a:prstGeom>
          <a:noFill/>
          <a:ln>
            <a:solidFill>
              <a:schemeClr val="tx2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IN"/>
          </a:p>
        </p:txBody>
      </p:sp>
      <p:pic>
        <p:nvPicPr>
          <p:cNvPr id="250" name="Picture 4" descr="APTRANSCO ⚡️⚡️ - Electricity Transmission Company - APTRANSCO | LinkedIn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7541" y="17768"/>
            <a:ext cx="1057360" cy="97547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43" name="Title 2"/>
          <p:cNvSpPr txBox="1">
            <a:spLocks/>
          </p:cNvSpPr>
          <p:nvPr/>
        </p:nvSpPr>
        <p:spPr>
          <a:xfrm>
            <a:off x="1003276" y="630486"/>
            <a:ext cx="1249982" cy="633120"/>
          </a:xfrm>
          <a:prstGeom prst="rect">
            <a:avLst/>
          </a:prstGeom>
        </p:spPr>
        <p:txBody>
          <a:bodyPr vert="horz" lIns="91440" tIns="45720" rIns="91440" bIns="45720" rtlCol="0" anchor="b">
            <a:normAutofit fontScale="55000" lnSpcReduction="20000"/>
          </a:bodyPr>
          <a:lstStyle>
            <a:lvl1pPr algn="l" defTabSz="914400" rtl="0" eaLnBrk="1" latinLnBrk="0" hangingPunct="1">
              <a:lnSpc>
                <a:spcPct val="85000"/>
              </a:lnSpc>
              <a:spcBef>
                <a:spcPct val="0"/>
              </a:spcBef>
              <a:buNone/>
              <a:defRPr sz="7200" kern="1200" spc="-50" baseline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IN" sz="3000" i="1" dirty="0">
                <a:solidFill>
                  <a:srgbClr val="FFFF00"/>
                </a:solidFill>
              </a:rPr>
              <a:t>+ </a:t>
            </a:r>
            <a:r>
              <a:rPr lang="en-IN" sz="3000" i="1" dirty="0" err="1">
                <a:solidFill>
                  <a:srgbClr val="FFFF00"/>
                </a:solidFill>
              </a:rPr>
              <a:t>Ve</a:t>
            </a:r>
            <a:endParaRPr lang="en-IN" sz="3000" i="1" dirty="0">
              <a:solidFill>
                <a:srgbClr val="FFFF00"/>
              </a:solidFill>
            </a:endParaRPr>
          </a:p>
          <a:p>
            <a:pPr algn="ctr"/>
            <a:endParaRPr lang="en-IN" sz="3000" i="1" dirty="0">
              <a:solidFill>
                <a:srgbClr val="FFFF00"/>
              </a:solidFill>
            </a:endParaRPr>
          </a:p>
          <a:p>
            <a:pPr algn="ctr"/>
            <a:r>
              <a:rPr lang="en-IN" sz="3000" i="1" dirty="0">
                <a:solidFill>
                  <a:srgbClr val="FFFF00"/>
                </a:solidFill>
              </a:rPr>
              <a:t>220 V DC</a:t>
            </a:r>
          </a:p>
        </p:txBody>
      </p:sp>
      <p:cxnSp>
        <p:nvCxnSpPr>
          <p:cNvPr id="251" name="Straight Connector 250"/>
          <p:cNvCxnSpPr/>
          <p:nvPr/>
        </p:nvCxnSpPr>
        <p:spPr>
          <a:xfrm flipV="1">
            <a:off x="8585133" y="5961912"/>
            <a:ext cx="309570" cy="4432"/>
          </a:xfrm>
          <a:prstGeom prst="line">
            <a:avLst/>
          </a:prstGeom>
          <a:ln w="38100">
            <a:solidFill>
              <a:srgbClr val="00B0F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52" name="Straight Connector 251"/>
          <p:cNvCxnSpPr/>
          <p:nvPr/>
        </p:nvCxnSpPr>
        <p:spPr>
          <a:xfrm>
            <a:off x="7777103" y="5961912"/>
            <a:ext cx="336957" cy="0"/>
          </a:xfrm>
          <a:prstGeom prst="line">
            <a:avLst/>
          </a:prstGeom>
          <a:ln w="38100">
            <a:solidFill>
              <a:srgbClr val="00B0F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53" name="Straight Connector 252"/>
          <p:cNvCxnSpPr/>
          <p:nvPr/>
        </p:nvCxnSpPr>
        <p:spPr>
          <a:xfrm flipH="1" flipV="1">
            <a:off x="8114060" y="5955529"/>
            <a:ext cx="484978" cy="1558"/>
          </a:xfrm>
          <a:prstGeom prst="line">
            <a:avLst/>
          </a:prstGeom>
          <a:noFill/>
          <a:ln w="38100">
            <a:solidFill>
              <a:srgbClr val="92D050"/>
            </a:solidFill>
          </a:ln>
          <a:effectLst>
            <a:glow rad="139700">
              <a:schemeClr val="accent4">
                <a:satMod val="175000"/>
                <a:alpha val="40000"/>
              </a:schemeClr>
            </a:glow>
          </a:effectLst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1" name="&quot;No&quot; Symbol 30"/>
          <p:cNvSpPr/>
          <p:nvPr/>
        </p:nvSpPr>
        <p:spPr>
          <a:xfrm>
            <a:off x="9392293" y="5717678"/>
            <a:ext cx="500469" cy="513405"/>
          </a:xfrm>
          <a:prstGeom prst="noSmoking">
            <a:avLst/>
          </a:prstGeom>
          <a:solidFill>
            <a:srgbClr val="00B0F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IN">
              <a:solidFill>
                <a:schemeClr val="tx1"/>
              </a:solidFill>
            </a:endParaRPr>
          </a:p>
        </p:txBody>
      </p:sp>
      <p:cxnSp>
        <p:nvCxnSpPr>
          <p:cNvPr id="256" name="Straight Connector 255"/>
          <p:cNvCxnSpPr/>
          <p:nvPr/>
        </p:nvCxnSpPr>
        <p:spPr>
          <a:xfrm flipV="1">
            <a:off x="4952015" y="5959499"/>
            <a:ext cx="2833714" cy="21437"/>
          </a:xfrm>
          <a:prstGeom prst="line">
            <a:avLst/>
          </a:prstGeom>
          <a:effectLst>
            <a:glow rad="63500">
              <a:schemeClr val="accent6">
                <a:satMod val="175000"/>
                <a:alpha val="40000"/>
              </a:schemeClr>
            </a:glow>
          </a:effectLst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57" name="Straight Connector 256"/>
          <p:cNvCxnSpPr/>
          <p:nvPr/>
        </p:nvCxnSpPr>
        <p:spPr>
          <a:xfrm>
            <a:off x="8885055" y="5964128"/>
            <a:ext cx="496320" cy="9843"/>
          </a:xfrm>
          <a:prstGeom prst="line">
            <a:avLst/>
          </a:prstGeom>
          <a:effectLst>
            <a:glow rad="63500">
              <a:schemeClr val="accent6">
                <a:satMod val="175000"/>
                <a:alpha val="40000"/>
              </a:schemeClr>
            </a:glow>
          </a:effectLst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58" name="Straight Connector 257"/>
          <p:cNvCxnSpPr/>
          <p:nvPr/>
        </p:nvCxnSpPr>
        <p:spPr>
          <a:xfrm flipV="1">
            <a:off x="9906042" y="5949656"/>
            <a:ext cx="1445030" cy="14472"/>
          </a:xfrm>
          <a:prstGeom prst="line">
            <a:avLst/>
          </a:prstGeom>
          <a:effectLst>
            <a:glow rad="63500">
              <a:schemeClr val="accent6">
                <a:satMod val="175000"/>
                <a:alpha val="40000"/>
              </a:schemeClr>
            </a:glow>
          </a:effectLst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59" name="Title 2"/>
          <p:cNvSpPr txBox="1">
            <a:spLocks/>
          </p:cNvSpPr>
          <p:nvPr/>
        </p:nvSpPr>
        <p:spPr>
          <a:xfrm>
            <a:off x="9206837" y="5432645"/>
            <a:ext cx="1485340" cy="342058"/>
          </a:xfrm>
          <a:prstGeom prst="rect">
            <a:avLst/>
          </a:prstGeom>
        </p:spPr>
        <p:txBody>
          <a:bodyPr vert="horz" lIns="91440" tIns="45720" rIns="91440" bIns="45720" rtlCol="0" anchor="b">
            <a:normAutofit fontScale="77500" lnSpcReduction="20000"/>
          </a:bodyPr>
          <a:lstStyle>
            <a:lvl1pPr algn="l" defTabSz="914400" rtl="0" eaLnBrk="1" latinLnBrk="0" hangingPunct="1">
              <a:lnSpc>
                <a:spcPct val="85000"/>
              </a:lnSpc>
              <a:spcBef>
                <a:spcPct val="0"/>
              </a:spcBef>
              <a:buNone/>
              <a:defRPr sz="7200" kern="1200" spc="-50" baseline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IN" sz="2000" i="1" dirty="0"/>
              <a:t>Buzzer Circuit</a:t>
            </a:r>
          </a:p>
        </p:txBody>
      </p:sp>
      <p:cxnSp>
        <p:nvCxnSpPr>
          <p:cNvPr id="260" name="Straight Connector 259"/>
          <p:cNvCxnSpPr/>
          <p:nvPr/>
        </p:nvCxnSpPr>
        <p:spPr>
          <a:xfrm flipV="1">
            <a:off x="1504953" y="4315131"/>
            <a:ext cx="818765" cy="6814"/>
          </a:xfrm>
          <a:prstGeom prst="line">
            <a:avLst/>
          </a:prstGeom>
          <a:ln>
            <a:solidFill>
              <a:srgbClr val="FF0000"/>
            </a:solidFill>
          </a:ln>
          <a:effectLst>
            <a:glow rad="63500">
              <a:schemeClr val="accent6">
                <a:satMod val="175000"/>
                <a:alpha val="40000"/>
              </a:schemeClr>
            </a:glow>
          </a:effectLst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2" name="Elbow Connector 61"/>
          <p:cNvCxnSpPr/>
          <p:nvPr/>
        </p:nvCxnSpPr>
        <p:spPr>
          <a:xfrm flipV="1">
            <a:off x="2263701" y="3738474"/>
            <a:ext cx="2889498" cy="530375"/>
          </a:xfrm>
          <a:prstGeom prst="bentConnector3">
            <a:avLst>
              <a:gd name="adj1" fmla="val -1011"/>
            </a:avLst>
          </a:prstGeom>
          <a:ln w="28575">
            <a:solidFill>
              <a:srgbClr val="FFC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65" name="Oval 264"/>
          <p:cNvSpPr/>
          <p:nvPr/>
        </p:nvSpPr>
        <p:spPr>
          <a:xfrm>
            <a:off x="5046372" y="3596969"/>
            <a:ext cx="262270" cy="260749"/>
          </a:xfrm>
          <a:prstGeom prst="ellipse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IN"/>
          </a:p>
        </p:txBody>
      </p:sp>
      <p:sp>
        <p:nvSpPr>
          <p:cNvPr id="268" name="Freeform 267"/>
          <p:cNvSpPr/>
          <p:nvPr/>
        </p:nvSpPr>
        <p:spPr>
          <a:xfrm>
            <a:off x="5145205" y="2442949"/>
            <a:ext cx="604051" cy="1310185"/>
          </a:xfrm>
          <a:custGeom>
            <a:avLst/>
            <a:gdLst>
              <a:gd name="connsiteX0" fmla="*/ 150125 w 602317"/>
              <a:gd name="connsiteY0" fmla="*/ 1310185 h 1310185"/>
              <a:gd name="connsiteX1" fmla="*/ 600501 w 602317"/>
              <a:gd name="connsiteY1" fmla="*/ 846161 h 1310185"/>
              <a:gd name="connsiteX2" fmla="*/ 0 w 602317"/>
              <a:gd name="connsiteY2" fmla="*/ 0 h 131018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602317" h="1310185">
                <a:moveTo>
                  <a:pt x="150125" y="1310185"/>
                </a:moveTo>
                <a:cubicBezTo>
                  <a:pt x="387823" y="1187355"/>
                  <a:pt x="625522" y="1064525"/>
                  <a:pt x="600501" y="846161"/>
                </a:cubicBezTo>
                <a:cubicBezTo>
                  <a:pt x="575480" y="627797"/>
                  <a:pt x="31845" y="13648"/>
                  <a:pt x="0" y="0"/>
                </a:cubicBezTo>
              </a:path>
            </a:pathLst>
          </a:custGeom>
          <a:noFill/>
          <a:ln w="38100">
            <a:solidFill>
              <a:srgbClr val="FFC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IN"/>
          </a:p>
        </p:txBody>
      </p:sp>
      <p:cxnSp>
        <p:nvCxnSpPr>
          <p:cNvPr id="4" name="Straight Connector 3">
            <a:extLst>
              <a:ext uri="{FF2B5EF4-FFF2-40B4-BE49-F238E27FC236}">
                <a16:creationId xmlns:a16="http://schemas.microsoft.com/office/drawing/2014/main" id="{D8010F43-9CAA-DDF0-4720-9BC16F4AA766}"/>
              </a:ext>
            </a:extLst>
          </p:cNvPr>
          <p:cNvCxnSpPr>
            <a:stCxn id="146" idx="4"/>
            <a:endCxn id="171" idx="2"/>
          </p:cNvCxnSpPr>
          <p:nvPr/>
        </p:nvCxnSpPr>
        <p:spPr>
          <a:xfrm flipH="1">
            <a:off x="8312108" y="5423781"/>
            <a:ext cx="23476" cy="1085871"/>
          </a:xfrm>
          <a:prstGeom prst="line">
            <a:avLst/>
          </a:prstGeom>
          <a:ln w="19050">
            <a:solidFill>
              <a:srgbClr val="FFFF00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" name="Slide Number Placeholder 1">
            <a:extLst>
              <a:ext uri="{FF2B5EF4-FFF2-40B4-BE49-F238E27FC236}">
                <a16:creationId xmlns:a16="http://schemas.microsoft.com/office/drawing/2014/main" id="{613D28EA-38FA-A003-7A26-83B1935AD3D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>
            <a:normAutofit lnSpcReduction="10000"/>
          </a:bodyPr>
          <a:lstStyle/>
          <a:p>
            <a:fld id="{19C1AEB4-7037-4088-A46E-D96AF956DC0D}" type="slidenum">
              <a:rPr lang="en-IN" smtClean="0"/>
              <a:t>156</a:t>
            </a:fld>
            <a:endParaRPr lang="en-IN"/>
          </a:p>
        </p:txBody>
      </p:sp>
      <p:grpSp>
        <p:nvGrpSpPr>
          <p:cNvPr id="5" name="Group 4">
            <a:extLst>
              <a:ext uri="{FF2B5EF4-FFF2-40B4-BE49-F238E27FC236}">
                <a16:creationId xmlns:a16="http://schemas.microsoft.com/office/drawing/2014/main" id="{1C40904C-CB34-28FF-51FD-A5CDC7E8FDAC}"/>
              </a:ext>
            </a:extLst>
          </p:cNvPr>
          <p:cNvGrpSpPr/>
          <p:nvPr/>
        </p:nvGrpSpPr>
        <p:grpSpPr>
          <a:xfrm>
            <a:off x="11481757" y="74540"/>
            <a:ext cx="620304" cy="653010"/>
            <a:chOff x="8366841" y="1587144"/>
            <a:chExt cx="620304" cy="653010"/>
          </a:xfrm>
        </p:grpSpPr>
        <p:cxnSp>
          <p:nvCxnSpPr>
            <p:cNvPr id="6" name="Straight Connector 5">
              <a:extLst>
                <a:ext uri="{FF2B5EF4-FFF2-40B4-BE49-F238E27FC236}">
                  <a16:creationId xmlns:a16="http://schemas.microsoft.com/office/drawing/2014/main" id="{FE43F86F-FEB9-C313-C705-842B48021A04}"/>
                </a:ext>
              </a:extLst>
            </p:cNvPr>
            <p:cNvCxnSpPr/>
            <p:nvPr/>
          </p:nvCxnSpPr>
          <p:spPr>
            <a:xfrm>
              <a:off x="8672017" y="1587144"/>
              <a:ext cx="0" cy="653010"/>
            </a:xfrm>
            <a:prstGeom prst="line">
              <a:avLst/>
            </a:prstGeom>
            <a:effectLst>
              <a:glow rad="63500">
                <a:schemeClr val="accent1">
                  <a:satMod val="175000"/>
                  <a:alpha val="40000"/>
                </a:schemeClr>
              </a:glow>
            </a:effectLst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" name="Straight Connector 6">
              <a:extLst>
                <a:ext uri="{FF2B5EF4-FFF2-40B4-BE49-F238E27FC236}">
                  <a16:creationId xmlns:a16="http://schemas.microsoft.com/office/drawing/2014/main" id="{EFB7DF33-F56B-6926-C232-A5E110316D1C}"/>
                </a:ext>
              </a:extLst>
            </p:cNvPr>
            <p:cNvCxnSpPr/>
            <p:nvPr/>
          </p:nvCxnSpPr>
          <p:spPr>
            <a:xfrm>
              <a:off x="8366841" y="1917229"/>
              <a:ext cx="620304" cy="0"/>
            </a:xfrm>
            <a:prstGeom prst="line">
              <a:avLst/>
            </a:prstGeom>
            <a:effectLst>
              <a:glow rad="63500">
                <a:schemeClr val="accent1">
                  <a:satMod val="175000"/>
                  <a:alpha val="40000"/>
                </a:schemeClr>
              </a:glow>
            </a:effectLst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grpSp>
        <p:nvGrpSpPr>
          <p:cNvPr id="8" name="Group 7">
            <a:extLst>
              <a:ext uri="{FF2B5EF4-FFF2-40B4-BE49-F238E27FC236}">
                <a16:creationId xmlns:a16="http://schemas.microsoft.com/office/drawing/2014/main" id="{C843CD40-C6FF-AF0E-B7E3-7DB16A44E9F6}"/>
              </a:ext>
            </a:extLst>
          </p:cNvPr>
          <p:cNvGrpSpPr/>
          <p:nvPr/>
        </p:nvGrpSpPr>
        <p:grpSpPr>
          <a:xfrm>
            <a:off x="11157779" y="-216759"/>
            <a:ext cx="1260000" cy="1260000"/>
            <a:chOff x="7064043" y="3066250"/>
            <a:chExt cx="1260000" cy="1260000"/>
          </a:xfrm>
        </p:grpSpPr>
        <p:sp>
          <p:nvSpPr>
            <p:cNvPr id="9" name="Oval 8">
              <a:extLst>
                <a:ext uri="{FF2B5EF4-FFF2-40B4-BE49-F238E27FC236}">
                  <a16:creationId xmlns:a16="http://schemas.microsoft.com/office/drawing/2014/main" id="{FB4EECEF-B813-7E00-4C9D-9EAE9BDD1BFB}"/>
                </a:ext>
              </a:extLst>
            </p:cNvPr>
            <p:cNvSpPr/>
            <p:nvPr/>
          </p:nvSpPr>
          <p:spPr>
            <a:xfrm>
              <a:off x="7064043" y="3066250"/>
              <a:ext cx="1260000" cy="1260000"/>
            </a:xfrm>
            <a:prstGeom prst="ellipse">
              <a:avLst/>
            </a:prstGeom>
            <a:noFill/>
            <a:ln>
              <a:solidFill>
                <a:schemeClr val="bg1"/>
              </a:solidFill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IN"/>
            </a:p>
          </p:txBody>
        </p:sp>
        <p:grpSp>
          <p:nvGrpSpPr>
            <p:cNvPr id="11" name="Group 10">
              <a:extLst>
                <a:ext uri="{FF2B5EF4-FFF2-40B4-BE49-F238E27FC236}">
                  <a16:creationId xmlns:a16="http://schemas.microsoft.com/office/drawing/2014/main" id="{E22A4408-0231-5F44-2AA4-49C6C8D84A27}"/>
                </a:ext>
              </a:extLst>
            </p:cNvPr>
            <p:cNvGrpSpPr/>
            <p:nvPr/>
          </p:nvGrpSpPr>
          <p:grpSpPr>
            <a:xfrm>
              <a:off x="7330553" y="3336250"/>
              <a:ext cx="726980" cy="720000"/>
              <a:chOff x="9768840" y="2275840"/>
              <a:chExt cx="726980" cy="720000"/>
            </a:xfrm>
          </p:grpSpPr>
          <p:sp>
            <p:nvSpPr>
              <p:cNvPr id="12" name="Oval 11">
                <a:extLst>
                  <a:ext uri="{FF2B5EF4-FFF2-40B4-BE49-F238E27FC236}">
                    <a16:creationId xmlns:a16="http://schemas.microsoft.com/office/drawing/2014/main" id="{8CC1BC33-843B-D4A1-B8BF-C3657AD20567}"/>
                  </a:ext>
                </a:extLst>
              </p:cNvPr>
              <p:cNvSpPr/>
              <p:nvPr/>
            </p:nvSpPr>
            <p:spPr>
              <a:xfrm>
                <a:off x="9768840" y="2275840"/>
                <a:ext cx="720000" cy="720000"/>
              </a:xfrm>
              <a:prstGeom prst="ellipse">
                <a:avLst/>
              </a:prstGeom>
              <a:noFill/>
              <a:ln>
                <a:solidFill>
                  <a:schemeClr val="bg1"/>
                </a:solidFill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IN"/>
              </a:p>
            </p:txBody>
          </p:sp>
          <p:cxnSp>
            <p:nvCxnSpPr>
              <p:cNvPr id="13" name="Straight Arrow Connector 12">
                <a:extLst>
                  <a:ext uri="{FF2B5EF4-FFF2-40B4-BE49-F238E27FC236}">
                    <a16:creationId xmlns:a16="http://schemas.microsoft.com/office/drawing/2014/main" id="{471EA803-5262-3222-F036-F9780A2CE1AD}"/>
                  </a:ext>
                </a:extLst>
              </p:cNvPr>
              <p:cNvCxnSpPr>
                <a:cxnSpLocks/>
              </p:cNvCxnSpPr>
              <p:nvPr/>
            </p:nvCxnSpPr>
            <p:spPr>
              <a:xfrm rot="7200000">
                <a:off x="9860407" y="2786655"/>
                <a:ext cx="360000" cy="6762"/>
              </a:xfrm>
              <a:prstGeom prst="straightConnector1">
                <a:avLst/>
              </a:prstGeom>
              <a:ln w="38100" cap="rnd">
                <a:solidFill>
                  <a:srgbClr val="FFFF00"/>
                </a:solidFill>
                <a:tailEnd type="triangle"/>
              </a:ln>
            </p:spPr>
            <p:style>
              <a:lnRef idx="2">
                <a:schemeClr val="accent3"/>
              </a:lnRef>
              <a:fillRef idx="0">
                <a:schemeClr val="accent3"/>
              </a:fillRef>
              <a:effectRef idx="1">
                <a:schemeClr val="accent3"/>
              </a:effectRef>
              <a:fontRef idx="minor">
                <a:schemeClr val="tx1"/>
              </a:fontRef>
            </p:style>
          </p:cxnSp>
          <p:cxnSp>
            <p:nvCxnSpPr>
              <p:cNvPr id="14" name="Straight Arrow Connector 13">
                <a:extLst>
                  <a:ext uri="{FF2B5EF4-FFF2-40B4-BE49-F238E27FC236}">
                    <a16:creationId xmlns:a16="http://schemas.microsoft.com/office/drawing/2014/main" id="{DE754DBD-C79B-1ED7-E27E-7F50590D2C78}"/>
                  </a:ext>
                </a:extLst>
              </p:cNvPr>
              <p:cNvCxnSpPr>
                <a:cxnSpLocks/>
              </p:cNvCxnSpPr>
              <p:nvPr/>
            </p:nvCxnSpPr>
            <p:spPr>
              <a:xfrm rot="14400000">
                <a:off x="9861767" y="2473195"/>
                <a:ext cx="360000" cy="6762"/>
              </a:xfrm>
              <a:prstGeom prst="straightConnector1">
                <a:avLst/>
              </a:prstGeom>
              <a:ln w="38100" cap="rnd">
                <a:solidFill>
                  <a:srgbClr val="0070C0"/>
                </a:solidFill>
                <a:tailEnd type="triangle"/>
              </a:ln>
            </p:spPr>
            <p:style>
              <a:lnRef idx="2">
                <a:schemeClr val="accent3"/>
              </a:lnRef>
              <a:fillRef idx="0">
                <a:schemeClr val="accent3"/>
              </a:fillRef>
              <a:effectRef idx="1">
                <a:schemeClr val="accent3"/>
              </a:effectRef>
              <a:fontRef idx="minor">
                <a:schemeClr val="tx1"/>
              </a:fontRef>
            </p:style>
          </p:cxnSp>
          <p:cxnSp>
            <p:nvCxnSpPr>
              <p:cNvPr id="15" name="Straight Arrow Connector 14">
                <a:extLst>
                  <a:ext uri="{FF2B5EF4-FFF2-40B4-BE49-F238E27FC236}">
                    <a16:creationId xmlns:a16="http://schemas.microsoft.com/office/drawing/2014/main" id="{F6592A67-0C4A-16AB-8DB3-1FB1952FBF13}"/>
                  </a:ext>
                </a:extLst>
              </p:cNvPr>
              <p:cNvCxnSpPr/>
              <p:nvPr/>
            </p:nvCxnSpPr>
            <p:spPr>
              <a:xfrm>
                <a:off x="10135820" y="2629924"/>
                <a:ext cx="360000" cy="6762"/>
              </a:xfrm>
              <a:prstGeom prst="straightConnector1">
                <a:avLst/>
              </a:prstGeom>
              <a:ln w="38100" cap="rnd">
                <a:solidFill>
                  <a:srgbClr val="FF0000"/>
                </a:solidFill>
                <a:tailEnd type="triangle"/>
              </a:ln>
            </p:spPr>
            <p:style>
              <a:lnRef idx="2">
                <a:schemeClr val="accent3"/>
              </a:lnRef>
              <a:fillRef idx="0">
                <a:schemeClr val="accent3"/>
              </a:fillRef>
              <a:effectRef idx="1">
                <a:schemeClr val="accent3"/>
              </a:effectRef>
              <a:fontRef idx="minor">
                <a:schemeClr val="tx1"/>
              </a:fontRef>
            </p:style>
          </p:cxnSp>
        </p:grpSp>
      </p:grpSp>
      <p:sp>
        <p:nvSpPr>
          <p:cNvPr id="16" name="Rectangle 15">
            <a:extLst>
              <a:ext uri="{FF2B5EF4-FFF2-40B4-BE49-F238E27FC236}">
                <a16:creationId xmlns:a16="http://schemas.microsoft.com/office/drawing/2014/main" id="{67558059-56CD-01D1-D2B8-3A4DBC5B6981}"/>
              </a:ext>
            </a:extLst>
          </p:cNvPr>
          <p:cNvSpPr/>
          <p:nvPr/>
        </p:nvSpPr>
        <p:spPr>
          <a:xfrm>
            <a:off x="11033567" y="-86686"/>
            <a:ext cx="513657" cy="405484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2000" b="0" cap="none" spc="0" dirty="0">
                <a:ln w="0"/>
                <a:solidFill>
                  <a:srgbClr val="92D050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120</a:t>
            </a:r>
          </a:p>
        </p:txBody>
      </p:sp>
      <p:sp>
        <p:nvSpPr>
          <p:cNvPr id="17" name="Rectangle 16">
            <a:extLst>
              <a:ext uri="{FF2B5EF4-FFF2-40B4-BE49-F238E27FC236}">
                <a16:creationId xmlns:a16="http://schemas.microsoft.com/office/drawing/2014/main" id="{0D3AEC1A-D8DF-2CB7-B27E-A24BE311832B}"/>
              </a:ext>
            </a:extLst>
          </p:cNvPr>
          <p:cNvSpPr/>
          <p:nvPr/>
        </p:nvSpPr>
        <p:spPr>
          <a:xfrm>
            <a:off x="11077769" y="566219"/>
            <a:ext cx="513657" cy="405484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2000" b="0" cap="none" spc="0" dirty="0">
                <a:ln w="0"/>
                <a:solidFill>
                  <a:srgbClr val="92D050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240</a:t>
            </a:r>
          </a:p>
        </p:txBody>
      </p:sp>
    </p:spTree>
    <p:extLst>
      <p:ext uri="{BB962C8B-B14F-4D97-AF65-F5344CB8AC3E}">
        <p14:creationId xmlns:p14="http://schemas.microsoft.com/office/powerpoint/2010/main" val="389413971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0">
        <p:cut/>
      </p:transition>
    </mc:Choice>
    <mc:Fallback xmlns="">
      <p:transition>
        <p:cut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8" presetClass="emph" presetSubtype="0" repeatCount="indefinite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Rot by="-21600000">
                                      <p:cBhvr>
                                        <p:cTn id="6" dur="20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2" presetClass="exit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0" dur="500"/>
                                        <p:tgtEl>
                                          <p:spTgt spid="1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1" dur="500"/>
                                        <p:tgtEl>
                                          <p:spTgt spid="1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0-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2" presetClass="exit" presetSubtype="1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4" dur="500"/>
                                        <p:tgtEl>
                                          <p:spTgt spid="1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5" dur="500"/>
                                        <p:tgtEl>
                                          <p:spTgt spid="1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0-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2" presetClass="exit" presetSubtype="1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8" dur="500"/>
                                        <p:tgtEl>
                                          <p:spTgt spid="8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9" dur="500"/>
                                        <p:tgtEl>
                                          <p:spTgt spid="8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0-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8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1" presetID="2" presetClass="exit" presetSubtype="1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22" dur="500"/>
                                        <p:tgtEl>
                                          <p:spTgt spid="9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3" dur="500"/>
                                        <p:tgtEl>
                                          <p:spTgt spid="9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0-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9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5" presetID="2" presetClass="exit" presetSubtype="1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26" dur="500"/>
                                        <p:tgtEl>
                                          <p:spTgt spid="9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7" dur="500"/>
                                        <p:tgtEl>
                                          <p:spTgt spid="9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0-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9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9" presetID="2" presetClass="exit" presetSubtype="1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30" dur="500"/>
                                        <p:tgtEl>
                                          <p:spTgt spid="9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1" dur="500"/>
                                        <p:tgtEl>
                                          <p:spTgt spid="9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0-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9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3" presetID="2" presetClass="exit" presetSubtype="1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34" dur="500"/>
                                        <p:tgtEl>
                                          <p:spTgt spid="9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5" dur="500"/>
                                        <p:tgtEl>
                                          <p:spTgt spid="9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0-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9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7" presetID="2" presetClass="exit" presetSubtype="1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38" dur="500"/>
                                        <p:tgtEl>
                                          <p:spTgt spid="9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9" dur="500"/>
                                        <p:tgtEl>
                                          <p:spTgt spid="9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0-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9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1" presetID="2" presetClass="exit" presetSubtype="1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42" dur="500"/>
                                        <p:tgtEl>
                                          <p:spTgt spid="1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3" dur="500"/>
                                        <p:tgtEl>
                                          <p:spTgt spid="1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0-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5" presetID="2" presetClass="exit" presetSubtype="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46" dur="500"/>
                                        <p:tgtEl>
                                          <p:spTgt spid="12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7" dur="500"/>
                                        <p:tgtEl>
                                          <p:spTgt spid="12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0-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9" presetID="2" presetClass="exit" presetSubtype="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50" dur="500"/>
                                        <p:tgtEl>
                                          <p:spTgt spid="102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1" dur="500"/>
                                        <p:tgtEl>
                                          <p:spTgt spid="102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0-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53" presetID="2" presetClass="exit" presetSubtype="1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54" dur="500"/>
                                        <p:tgtEl>
                                          <p:spTgt spid="13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5" dur="500"/>
                                        <p:tgtEl>
                                          <p:spTgt spid="13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0-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57" presetID="2" presetClass="exit" presetSubtype="1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58" dur="500"/>
                                        <p:tgtEl>
                                          <p:spTgt spid="13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9" dur="500"/>
                                        <p:tgtEl>
                                          <p:spTgt spid="13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0-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61" presetID="2" presetClass="exit" presetSubtype="1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62" dur="500"/>
                                        <p:tgtEl>
                                          <p:spTgt spid="13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3" dur="500"/>
                                        <p:tgtEl>
                                          <p:spTgt spid="13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0-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6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65" presetID="2" presetClass="exit" presetSubtype="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66" dur="500"/>
                                        <p:tgtEl>
                                          <p:spTgt spid="14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7" dur="500"/>
                                        <p:tgtEl>
                                          <p:spTgt spid="14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0-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6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69" presetID="2" presetClass="exit" presetSubtype="1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70" dur="500"/>
                                        <p:tgtEl>
                                          <p:spTgt spid="1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1" dur="500"/>
                                        <p:tgtEl>
                                          <p:spTgt spid="1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0-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3" fill="hold">
                      <p:stCondLst>
                        <p:cond delay="indefinite"/>
                      </p:stCondLst>
                      <p:childTnLst>
                        <p:par>
                          <p:cTn id="74" fill="hold">
                            <p:stCondLst>
                              <p:cond delay="0"/>
                            </p:stCondLst>
                            <p:childTnLst>
                              <p:par>
                                <p:cTn id="75" presetID="2" presetClass="entr" presetSubtype="3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7" dur="500" fill="hold"/>
                                        <p:tgtEl>
                                          <p:spTgt spid="23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8" dur="500" fill="hold"/>
                                        <p:tgtEl>
                                          <p:spTgt spid="23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79" presetID="2" presetClass="entr" presetSubtype="3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1" dur="500" fill="hold"/>
                                        <p:tgtEl>
                                          <p:spTgt spid="13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2" dur="500" fill="hold"/>
                                        <p:tgtEl>
                                          <p:spTgt spid="13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3" fill="hold">
                      <p:stCondLst>
                        <p:cond delay="indefinite"/>
                      </p:stCondLst>
                      <p:childTnLst>
                        <p:par>
                          <p:cTn id="84" fill="hold">
                            <p:stCondLst>
                              <p:cond delay="0"/>
                            </p:stCondLst>
                            <p:childTnLst>
                              <p:par>
                                <p:cTn id="8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87" dur="500"/>
                                        <p:tgtEl>
                                          <p:spTgt spid="1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8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90" dur="500"/>
                                        <p:tgtEl>
                                          <p:spTgt spid="1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91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93" dur="500"/>
                                        <p:tgtEl>
                                          <p:spTgt spid="1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94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96" dur="500"/>
                                        <p:tgtEl>
                                          <p:spTgt spid="13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97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99" dur="500"/>
                                        <p:tgtEl>
                                          <p:spTgt spid="13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0" fill="hold">
                      <p:stCondLst>
                        <p:cond delay="indefinite"/>
                      </p:stCondLst>
                      <p:childTnLst>
                        <p:par>
                          <p:cTn id="101" fill="hold">
                            <p:stCondLst>
                              <p:cond delay="0"/>
                            </p:stCondLst>
                            <p:childTnLst>
                              <p:par>
                                <p:cTn id="102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04" dur="500" fill="hold"/>
                                        <p:tgtEl>
                                          <p:spTgt spid="12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05" dur="500" fill="hold"/>
                                        <p:tgtEl>
                                          <p:spTgt spid="1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6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08" dur="500" fill="hold"/>
                                        <p:tgtEl>
                                          <p:spTgt spid="1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09" dur="500" fill="hold"/>
                                        <p:tgtEl>
                                          <p:spTgt spid="1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10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2" dur="500" fill="hold"/>
                                        <p:tgtEl>
                                          <p:spTgt spid="12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13" dur="500" fill="hold"/>
                                        <p:tgtEl>
                                          <p:spTgt spid="1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14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6" dur="500" fill="hold"/>
                                        <p:tgtEl>
                                          <p:spTgt spid="12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17" dur="500" fill="hold"/>
                                        <p:tgtEl>
                                          <p:spTgt spid="1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18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0" dur="500" fill="hold"/>
                                        <p:tgtEl>
                                          <p:spTgt spid="12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1" dur="500" fill="hold"/>
                                        <p:tgtEl>
                                          <p:spTgt spid="1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22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4" dur="500" fill="hold"/>
                                        <p:tgtEl>
                                          <p:spTgt spid="12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5" dur="500" fill="hold"/>
                                        <p:tgtEl>
                                          <p:spTgt spid="12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6" fill="hold">
                      <p:stCondLst>
                        <p:cond delay="indefinite"/>
                      </p:stCondLst>
                      <p:childTnLst>
                        <p:par>
                          <p:cTn id="127" fill="hold">
                            <p:stCondLst>
                              <p:cond delay="0"/>
                            </p:stCondLst>
                            <p:childTnLst>
                              <p:par>
                                <p:cTn id="128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0" dur="1000"/>
                                        <p:tgtEl>
                                          <p:spTgt spid="15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1" dur="1000" fill="hold"/>
                                        <p:tgtEl>
                                          <p:spTgt spid="15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2" dur="1000" fill="hold"/>
                                        <p:tgtEl>
                                          <p:spTgt spid="15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3" fill="hold">
                      <p:stCondLst>
                        <p:cond delay="indefinite"/>
                      </p:stCondLst>
                      <p:childTnLst>
                        <p:par>
                          <p:cTn id="134" fill="hold">
                            <p:stCondLst>
                              <p:cond delay="0"/>
                            </p:stCondLst>
                            <p:childTnLst>
                              <p:par>
                                <p:cTn id="13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7" dur="1000"/>
                                        <p:tgtEl>
                                          <p:spTgt spid="13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8" dur="1000" fill="hold"/>
                                        <p:tgtEl>
                                          <p:spTgt spid="13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9" dur="1000" fill="hold"/>
                                        <p:tgtEl>
                                          <p:spTgt spid="13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40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2" dur="1000"/>
                                        <p:tgtEl>
                                          <p:spTgt spid="13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3" dur="1000" fill="hold"/>
                                        <p:tgtEl>
                                          <p:spTgt spid="13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4" dur="1000" fill="hold"/>
                                        <p:tgtEl>
                                          <p:spTgt spid="13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45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7" dur="1000"/>
                                        <p:tgtEl>
                                          <p:spTgt spid="14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8" dur="1000" fill="hold"/>
                                        <p:tgtEl>
                                          <p:spTgt spid="14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9" dur="1000" fill="hold"/>
                                        <p:tgtEl>
                                          <p:spTgt spid="14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50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2" dur="1000"/>
                                        <p:tgtEl>
                                          <p:spTgt spid="13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3" dur="1000" fill="hold"/>
                                        <p:tgtEl>
                                          <p:spTgt spid="13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4" dur="1000" fill="hold"/>
                                        <p:tgtEl>
                                          <p:spTgt spid="13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5" fill="hold">
                      <p:stCondLst>
                        <p:cond delay="indefinite"/>
                      </p:stCondLst>
                      <p:childTnLst>
                        <p:par>
                          <p:cTn id="156" fill="hold">
                            <p:stCondLst>
                              <p:cond delay="0"/>
                            </p:stCondLst>
                            <p:childTnLst>
                              <p:par>
                                <p:cTn id="15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9" dur="500" fill="hold"/>
                                        <p:tgtEl>
                                          <p:spTgt spid="15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0" dur="500" fill="hold"/>
                                        <p:tgtEl>
                                          <p:spTgt spid="15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1" fill="hold">
                      <p:stCondLst>
                        <p:cond delay="indefinite"/>
                      </p:stCondLst>
                      <p:childTnLst>
                        <p:par>
                          <p:cTn id="162" fill="hold">
                            <p:stCondLst>
                              <p:cond delay="0"/>
                            </p:stCondLst>
                            <p:childTnLst>
                              <p:par>
                                <p:cTn id="163" presetID="2" presetClass="entr" presetSubtype="9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65" dur="500" fill="hold"/>
                                        <p:tgtEl>
                                          <p:spTgt spid="23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6" dur="500" fill="hold"/>
                                        <p:tgtEl>
                                          <p:spTgt spid="23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7" fill="hold">
                      <p:stCondLst>
                        <p:cond delay="indefinite"/>
                      </p:stCondLst>
                      <p:childTnLst>
                        <p:par>
                          <p:cTn id="168" fill="hold">
                            <p:stCondLst>
                              <p:cond delay="0"/>
                            </p:stCondLst>
                            <p:childTnLst>
                              <p:par>
                                <p:cTn id="169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1" dur="500" fill="hold"/>
                                        <p:tgtEl>
                                          <p:spTgt spid="26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72" dur="500" fill="hold"/>
                                        <p:tgtEl>
                                          <p:spTgt spid="26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3" fill="hold">
                      <p:stCondLst>
                        <p:cond delay="indefinite"/>
                      </p:stCondLst>
                      <p:childTnLst>
                        <p:par>
                          <p:cTn id="174" fill="hold">
                            <p:stCondLst>
                              <p:cond delay="0"/>
                            </p:stCondLst>
                            <p:childTnLst>
                              <p:par>
                                <p:cTn id="17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77" dur="2000"/>
                                        <p:tgtEl>
                                          <p:spTgt spid="16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8" fill="hold">
                      <p:stCondLst>
                        <p:cond delay="indefinite"/>
                      </p:stCondLst>
                      <p:childTnLst>
                        <p:par>
                          <p:cTn id="179" fill="hold">
                            <p:stCondLst>
                              <p:cond delay="0"/>
                            </p:stCondLst>
                            <p:childTnLst>
                              <p:par>
                                <p:cTn id="180" presetID="18" presetClass="entr" presetSubtype="1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Left)">
                                      <p:cBhvr>
                                        <p:cTn id="182" dur="500"/>
                                        <p:tgtEl>
                                          <p:spTgt spid="15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83" presetID="18" presetClass="entr" presetSubtype="12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Left)">
                                      <p:cBhvr>
                                        <p:cTn id="185" dur="500"/>
                                        <p:tgtEl>
                                          <p:spTgt spid="15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86" presetID="18" presetClass="entr" presetSubtype="12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Left)">
                                      <p:cBhvr>
                                        <p:cTn id="188" dur="500"/>
                                        <p:tgtEl>
                                          <p:spTgt spid="15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89" presetID="18" presetClass="entr" presetSubtype="12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Left)">
                                      <p:cBhvr>
                                        <p:cTn id="191" dur="500"/>
                                        <p:tgtEl>
                                          <p:spTgt spid="15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92" presetID="18" presetClass="entr" presetSubtype="12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Left)">
                                      <p:cBhvr>
                                        <p:cTn id="194" dur="500"/>
                                        <p:tgtEl>
                                          <p:spTgt spid="16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95" presetID="18" presetClass="entr" presetSubtype="12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Left)">
                                      <p:cBhvr>
                                        <p:cTn id="197" dur="500"/>
                                        <p:tgtEl>
                                          <p:spTgt spid="16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98" presetID="18" presetClass="entr" presetSubtype="12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Left)">
                                      <p:cBhvr>
                                        <p:cTn id="200" dur="500"/>
                                        <p:tgtEl>
                                          <p:spTgt spid="16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01" presetID="18" presetClass="entr" presetSubtype="12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Left)">
                                      <p:cBhvr>
                                        <p:cTn id="203" dur="500"/>
                                        <p:tgtEl>
                                          <p:spTgt spid="16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04" presetID="18" presetClass="entr" presetSubtype="12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Left)">
                                      <p:cBhvr>
                                        <p:cTn id="206" dur="500"/>
                                        <p:tgtEl>
                                          <p:spTgt spid="16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07" presetID="18" presetClass="entr" presetSubtype="12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Left)">
                                      <p:cBhvr>
                                        <p:cTn id="209" dur="500"/>
                                        <p:tgtEl>
                                          <p:spTgt spid="16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0" fill="hold">
                      <p:stCondLst>
                        <p:cond delay="indefinite"/>
                      </p:stCondLst>
                      <p:childTnLst>
                        <p:par>
                          <p:cTn id="211" fill="hold">
                            <p:stCondLst>
                              <p:cond delay="0"/>
                            </p:stCondLst>
                            <p:childTnLst>
                              <p:par>
                                <p:cTn id="212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14" dur="500"/>
                                        <p:tgtEl>
                                          <p:spTgt spid="14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15" presetID="16" presetClass="entr" presetSubtype="2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17" dur="500"/>
                                        <p:tgtEl>
                                          <p:spTgt spid="14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18" presetID="16" presetClass="entr" presetSubtype="2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20" dur="500"/>
                                        <p:tgtEl>
                                          <p:spTgt spid="14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21" presetID="16" presetClass="entr" presetSubtype="2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23" dur="500"/>
                                        <p:tgtEl>
                                          <p:spTgt spid="14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4" fill="hold">
                      <p:stCondLst>
                        <p:cond delay="indefinite"/>
                      </p:stCondLst>
                      <p:childTnLst>
                        <p:par>
                          <p:cTn id="225" fill="hold">
                            <p:stCondLst>
                              <p:cond delay="0"/>
                            </p:stCondLst>
                            <p:childTnLst>
                              <p:par>
                                <p:cTn id="226" presetID="2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28" dur="500" fill="hold"/>
                                        <p:tgtEl>
                                          <p:spTgt spid="16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29" dur="500" fill="hold"/>
                                        <p:tgtEl>
                                          <p:spTgt spid="16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30" presetID="2" presetClass="entr" presetSubtype="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2" dur="500" fill="hold"/>
                                        <p:tgtEl>
                                          <p:spTgt spid="16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33" dur="500" fill="hold"/>
                                        <p:tgtEl>
                                          <p:spTgt spid="16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34" presetID="2" presetClass="entr" presetSubtype="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6" dur="500" fill="hold"/>
                                        <p:tgtEl>
                                          <p:spTgt spid="17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37" dur="500" fill="hold"/>
                                        <p:tgtEl>
                                          <p:spTgt spid="17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38" presetID="2" presetClass="entr" presetSubtype="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40" dur="500" fill="hold"/>
                                        <p:tgtEl>
                                          <p:spTgt spid="17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1" dur="500" fill="hold"/>
                                        <p:tgtEl>
                                          <p:spTgt spid="17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2" fill="hold">
                      <p:stCondLst>
                        <p:cond delay="indefinite"/>
                      </p:stCondLst>
                      <p:childTnLst>
                        <p:par>
                          <p:cTn id="243" fill="hold">
                            <p:stCondLst>
                              <p:cond delay="0"/>
                            </p:stCondLst>
                            <p:childTnLst>
                              <p:par>
                                <p:cTn id="244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6" dur="1000"/>
                                        <p:tgtEl>
                                          <p:spTgt spid="17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47" dur="1000" fill="hold"/>
                                        <p:tgtEl>
                                          <p:spTgt spid="17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8" dur="1000" fill="hold"/>
                                        <p:tgtEl>
                                          <p:spTgt spid="17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49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1" dur="1000"/>
                                        <p:tgtEl>
                                          <p:spTgt spid="18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52" dur="1000" fill="hold"/>
                                        <p:tgtEl>
                                          <p:spTgt spid="18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3" dur="1000" fill="hold"/>
                                        <p:tgtEl>
                                          <p:spTgt spid="18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54" presetID="16" presetClass="entr" presetSubtype="2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56" dur="500"/>
                                        <p:tgtEl>
                                          <p:spTgt spid="2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7" fill="hold">
                      <p:stCondLst>
                        <p:cond delay="indefinite"/>
                      </p:stCondLst>
                      <p:childTnLst>
                        <p:par>
                          <p:cTn id="258" fill="hold">
                            <p:stCondLst>
                              <p:cond delay="0"/>
                            </p:stCondLst>
                            <p:childTnLst>
                              <p:par>
                                <p:cTn id="25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61" dur="500" fill="hold"/>
                                        <p:tgtEl>
                                          <p:spTgt spid="18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2" dur="500" fill="hold"/>
                                        <p:tgtEl>
                                          <p:spTgt spid="18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63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65" dur="500" fill="hold"/>
                                        <p:tgtEl>
                                          <p:spTgt spid="17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6" dur="500" fill="hold"/>
                                        <p:tgtEl>
                                          <p:spTgt spid="17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7" fill="hold">
                      <p:stCondLst>
                        <p:cond delay="indefinite"/>
                      </p:stCondLst>
                      <p:childTnLst>
                        <p:par>
                          <p:cTn id="268" fill="hold">
                            <p:stCondLst>
                              <p:cond delay="0"/>
                            </p:stCondLst>
                            <p:childTnLst>
                              <p:par>
                                <p:cTn id="269" presetID="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1" dur="500" fill="hold"/>
                                        <p:tgtEl>
                                          <p:spTgt spid="19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72" dur="500" fill="hold"/>
                                        <p:tgtEl>
                                          <p:spTgt spid="19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73" presetID="2" presetClass="entr" presetSubtype="2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5" dur="500" fill="hold"/>
                                        <p:tgtEl>
                                          <p:spTgt spid="20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76" dur="500" fill="hold"/>
                                        <p:tgtEl>
                                          <p:spTgt spid="20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77" presetID="2" presetClass="entr" presetSubtype="2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9" dur="500" fill="hold"/>
                                        <p:tgtEl>
                                          <p:spTgt spid="22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0" dur="500" fill="hold"/>
                                        <p:tgtEl>
                                          <p:spTgt spid="22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1" fill="hold">
                      <p:stCondLst>
                        <p:cond delay="indefinite"/>
                      </p:stCondLst>
                      <p:childTnLst>
                        <p:par>
                          <p:cTn id="282" fill="hold">
                            <p:stCondLst>
                              <p:cond delay="0"/>
                            </p:stCondLst>
                            <p:childTnLst>
                              <p:par>
                                <p:cTn id="283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85" dur="2000"/>
                                        <p:tgtEl>
                                          <p:spTgt spid="23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6" fill="hold">
                      <p:stCondLst>
                        <p:cond delay="indefinite"/>
                      </p:stCondLst>
                      <p:childTnLst>
                        <p:par>
                          <p:cTn id="287" fill="hold">
                            <p:stCondLst>
                              <p:cond delay="0"/>
                            </p:stCondLst>
                            <p:childTnLst>
                              <p:par>
                                <p:cTn id="288" presetID="22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290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1" fill="hold">
                      <p:stCondLst>
                        <p:cond delay="indefinite"/>
                      </p:stCondLst>
                      <p:childTnLst>
                        <p:par>
                          <p:cTn id="292" fill="hold">
                            <p:stCondLst>
                              <p:cond delay="0"/>
                            </p:stCondLst>
                            <p:childTnLst>
                              <p:par>
                                <p:cTn id="293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95" dur="1000"/>
                                        <p:tgtEl>
                                          <p:spTgt spid="25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6" dur="1000" fill="hold"/>
                                        <p:tgtEl>
                                          <p:spTgt spid="25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7" dur="1000" fill="hold"/>
                                        <p:tgtEl>
                                          <p:spTgt spid="25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98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00" dur="1000"/>
                                        <p:tgtEl>
                                          <p:spTgt spid="25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01" dur="1000" fill="hold"/>
                                        <p:tgtEl>
                                          <p:spTgt spid="25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2" dur="1000" fill="hold"/>
                                        <p:tgtEl>
                                          <p:spTgt spid="25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03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05" dur="1000"/>
                                        <p:tgtEl>
                                          <p:spTgt spid="25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06" dur="1000" fill="hold"/>
                                        <p:tgtEl>
                                          <p:spTgt spid="25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7" dur="1000" fill="hold"/>
                                        <p:tgtEl>
                                          <p:spTgt spid="25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08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10" dur="1000"/>
                                        <p:tgtEl>
                                          <p:spTgt spid="25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11" dur="1000" fill="hold"/>
                                        <p:tgtEl>
                                          <p:spTgt spid="25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2" dur="1000" fill="hold"/>
                                        <p:tgtEl>
                                          <p:spTgt spid="25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13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15" dur="1000"/>
                                        <p:tgtEl>
                                          <p:spTgt spid="25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16" dur="1000" fill="hold"/>
                                        <p:tgtEl>
                                          <p:spTgt spid="25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7" dur="1000" fill="hold"/>
                                        <p:tgtEl>
                                          <p:spTgt spid="25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18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0" dur="1000"/>
                                        <p:tgtEl>
                                          <p:spTgt spid="25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21" dur="1000" fill="hold"/>
                                        <p:tgtEl>
                                          <p:spTgt spid="25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2" dur="1000" fill="hold"/>
                                        <p:tgtEl>
                                          <p:spTgt spid="25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23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5" dur="1000"/>
                                        <p:tgtEl>
                                          <p:spTgt spid="3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26" dur="10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7" dur="10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8" fill="hold">
                      <p:stCondLst>
                        <p:cond delay="indefinite"/>
                      </p:stCondLst>
                      <p:childTnLst>
                        <p:par>
                          <p:cTn id="329" fill="hold">
                            <p:stCondLst>
                              <p:cond delay="0"/>
                            </p:stCondLst>
                            <p:childTnLst>
                              <p:par>
                                <p:cTn id="330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332" dur="2000"/>
                                        <p:tgtEl>
                                          <p:spTgt spid="25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3" fill="hold">
                      <p:stCondLst>
                        <p:cond delay="indefinite"/>
                      </p:stCondLst>
                      <p:childTnLst>
                        <p:par>
                          <p:cTn id="334" fill="hold">
                            <p:stCondLst>
                              <p:cond delay="0"/>
                            </p:stCondLst>
                            <p:childTnLst>
                              <p:par>
                                <p:cTn id="335" presetID="2" presetClass="exit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336" dur="500"/>
                                        <p:tgtEl>
                                          <p:spTgt spid="26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37" dur="500"/>
                                        <p:tgtEl>
                                          <p:spTgt spid="26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33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6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9" fill="hold">
                      <p:stCondLst>
                        <p:cond delay="indefinite"/>
                      </p:stCondLst>
                      <p:childTnLst>
                        <p:par>
                          <p:cTn id="340" fill="hold">
                            <p:stCondLst>
                              <p:cond delay="0"/>
                            </p:stCondLst>
                            <p:childTnLst>
                              <p:par>
                                <p:cTn id="341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43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4" fill="hold">
                      <p:stCondLst>
                        <p:cond delay="indefinite"/>
                      </p:stCondLst>
                      <p:childTnLst>
                        <p:par>
                          <p:cTn id="345" fill="hold">
                            <p:stCondLst>
                              <p:cond delay="0"/>
                            </p:stCondLst>
                            <p:childTnLst>
                              <p:par>
                                <p:cTn id="346" presetID="22" presetClass="exit" presetSubtype="4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347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4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9" fill="hold">
                      <p:stCondLst>
                        <p:cond delay="indefinite"/>
                      </p:stCondLst>
                      <p:childTnLst>
                        <p:par>
                          <p:cTn id="350" fill="hold">
                            <p:stCondLst>
                              <p:cond delay="0"/>
                            </p:stCondLst>
                            <p:childTnLst>
                              <p:par>
                                <p:cTn id="351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53" dur="500"/>
                                        <p:tgtEl>
                                          <p:spTgt spid="6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4" fill="hold">
                      <p:stCondLst>
                        <p:cond delay="indefinite"/>
                      </p:stCondLst>
                      <p:childTnLst>
                        <p:par>
                          <p:cTn id="355" fill="hold">
                            <p:stCondLst>
                              <p:cond delay="0"/>
                            </p:stCondLst>
                            <p:childTnLst>
                              <p:par>
                                <p:cTn id="356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358" dur="2000"/>
                                        <p:tgtEl>
                                          <p:spTgt spid="26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9" fill="hold">
                      <p:stCondLst>
                        <p:cond delay="indefinite"/>
                      </p:stCondLst>
                      <p:childTnLst>
                        <p:par>
                          <p:cTn id="360" fill="hold">
                            <p:stCondLst>
                              <p:cond delay="0"/>
                            </p:stCondLst>
                            <p:childTnLst>
                              <p:par>
                                <p:cTn id="361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63" dur="500"/>
                                        <p:tgtEl>
                                          <p:spTgt spid="26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4" fill="hold">
                      <p:stCondLst>
                        <p:cond delay="indefinite"/>
                      </p:stCondLst>
                      <p:childTnLst>
                        <p:par>
                          <p:cTn id="365" fill="hold">
                            <p:stCondLst>
                              <p:cond delay="0"/>
                            </p:stCondLst>
                            <p:childTnLst>
                              <p:par>
                                <p:cTn id="366" presetID="2" presetClass="entr" presetSubtype="3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68" dur="500" fill="hold"/>
                                        <p:tgtEl>
                                          <p:spTgt spid="23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69" dur="500" fill="hold"/>
                                        <p:tgtEl>
                                          <p:spTgt spid="23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70" presetID="2" presetClass="entr" presetSubtype="3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2" dur="500" fill="hold"/>
                                        <p:tgtEl>
                                          <p:spTgt spid="24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73" dur="500" fill="hold"/>
                                        <p:tgtEl>
                                          <p:spTgt spid="24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74" presetID="2" presetClass="entr" presetSubtype="3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6" dur="500" fill="hold"/>
                                        <p:tgtEl>
                                          <p:spTgt spid="24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77" dur="500" fill="hold"/>
                                        <p:tgtEl>
                                          <p:spTgt spid="24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78" presetID="2" presetClass="entr" presetSubtype="3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80" dur="500" fill="hold"/>
                                        <p:tgtEl>
                                          <p:spTgt spid="24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1" dur="500" fill="hold"/>
                                        <p:tgtEl>
                                          <p:spTgt spid="24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82" presetID="2" presetClass="entr" presetSubtype="3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84" dur="500" fill="hold"/>
                                        <p:tgtEl>
                                          <p:spTgt spid="24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5" dur="500" fill="hold"/>
                                        <p:tgtEl>
                                          <p:spTgt spid="24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86" presetID="2" presetClass="entr" presetSubtype="3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88" dur="500" fill="hold"/>
                                        <p:tgtEl>
                                          <p:spTgt spid="24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9" dur="500" fill="hold"/>
                                        <p:tgtEl>
                                          <p:spTgt spid="24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90" presetID="2" presetClass="entr" presetSubtype="3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92" dur="5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93" dur="5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25" grpId="0"/>
      <p:bldP spid="1028" grpId="0" animBg="1"/>
      <p:bldP spid="148" grpId="0"/>
      <p:bldP spid="122" grpId="0"/>
      <p:bldP spid="124" grpId="0" animBg="1"/>
      <p:bldP spid="130" grpId="0" animBg="1"/>
      <p:bldP spid="132" grpId="0"/>
      <p:bldP spid="135" grpId="0" animBg="1"/>
      <p:bldP spid="141" grpId="0"/>
      <p:bldP spid="146" grpId="0" animBg="1"/>
      <p:bldP spid="149" grpId="0"/>
      <p:bldP spid="10" grpId="0" animBg="1"/>
      <p:bldP spid="10" grpId="1" animBg="1"/>
      <p:bldP spid="151" grpId="0" animBg="1"/>
      <p:bldP spid="159" grpId="0"/>
      <p:bldP spid="163" grpId="0"/>
      <p:bldP spid="171" grpId="0"/>
      <p:bldP spid="172" grpId="0" animBg="1"/>
      <p:bldP spid="222" grpId="0"/>
      <p:bldP spid="228" grpId="0"/>
      <p:bldP spid="232" grpId="0"/>
      <p:bldP spid="233" grpId="0"/>
      <p:bldP spid="234" grpId="0"/>
      <p:bldP spid="239" grpId="0" animBg="1"/>
      <p:bldP spid="240" grpId="0"/>
      <p:bldP spid="244" grpId="0" animBg="1"/>
      <p:bldP spid="245" grpId="0"/>
      <p:bldP spid="246" grpId="0" animBg="1"/>
      <p:bldP spid="247" grpId="0"/>
      <p:bldP spid="30" grpId="0" animBg="1"/>
      <p:bldP spid="31" grpId="0" animBg="1"/>
      <p:bldP spid="259" grpId="0"/>
      <p:bldP spid="265" grpId="0" animBg="1"/>
      <p:bldP spid="268" grpId="0" animBg="1"/>
    </p:bldLst>
  </p:timing>
</p:sld>
</file>

<file path=ppt/slides/slide15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/>
          <p:cNvSpPr>
            <a:spLocks noGrp="1"/>
          </p:cNvSpPr>
          <p:nvPr>
            <p:ph type="ctrTitle"/>
          </p:nvPr>
        </p:nvSpPr>
        <p:spPr>
          <a:xfrm>
            <a:off x="1375655" y="153739"/>
            <a:ext cx="9418320" cy="633120"/>
          </a:xfrm>
        </p:spPr>
        <p:txBody>
          <a:bodyPr>
            <a:normAutofit/>
          </a:bodyPr>
          <a:lstStyle/>
          <a:p>
            <a:pPr algn="ctr"/>
            <a:r>
              <a:rPr lang="en-IN" sz="4000" i="1" u="sng" dirty="0"/>
              <a:t>Trip Circuit Supervision Relay</a:t>
            </a:r>
          </a:p>
        </p:txBody>
      </p:sp>
      <p:sp>
        <p:nvSpPr>
          <p:cNvPr id="105" name="Oval 104"/>
          <p:cNvSpPr/>
          <p:nvPr/>
        </p:nvSpPr>
        <p:spPr>
          <a:xfrm>
            <a:off x="2957748" y="1758357"/>
            <a:ext cx="749300" cy="554679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IN"/>
          </a:p>
        </p:txBody>
      </p:sp>
      <p:sp>
        <p:nvSpPr>
          <p:cNvPr id="106" name="Title 2"/>
          <p:cNvSpPr txBox="1">
            <a:spLocks/>
          </p:cNvSpPr>
          <p:nvPr/>
        </p:nvSpPr>
        <p:spPr>
          <a:xfrm>
            <a:off x="2957772" y="1871913"/>
            <a:ext cx="771789" cy="356432"/>
          </a:xfrm>
          <a:prstGeom prst="rect">
            <a:avLst/>
          </a:prstGeom>
        </p:spPr>
        <p:txBody>
          <a:bodyPr vert="horz" lIns="91440" tIns="45720" rIns="91440" bIns="45720" rtlCol="0" anchor="b">
            <a:normAutofit fontScale="92500" lnSpcReduction="10000"/>
          </a:bodyPr>
          <a:lstStyle>
            <a:lvl1pPr algn="l" defTabSz="914400" rtl="0" eaLnBrk="1" latinLnBrk="0" hangingPunct="1">
              <a:lnSpc>
                <a:spcPct val="85000"/>
              </a:lnSpc>
              <a:spcBef>
                <a:spcPct val="0"/>
              </a:spcBef>
              <a:buNone/>
              <a:defRPr sz="7200" kern="1200" spc="-50" baseline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IN" sz="2400" i="1" dirty="0"/>
              <a:t>95 B</a:t>
            </a:r>
          </a:p>
        </p:txBody>
      </p:sp>
      <p:sp>
        <p:nvSpPr>
          <p:cNvPr id="107" name="Oval 106"/>
          <p:cNvSpPr/>
          <p:nvPr/>
        </p:nvSpPr>
        <p:spPr>
          <a:xfrm>
            <a:off x="1248182" y="1743925"/>
            <a:ext cx="749300" cy="554679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IN"/>
          </a:p>
        </p:txBody>
      </p:sp>
      <p:sp>
        <p:nvSpPr>
          <p:cNvPr id="108" name="Title 2"/>
          <p:cNvSpPr txBox="1">
            <a:spLocks/>
          </p:cNvSpPr>
          <p:nvPr/>
        </p:nvSpPr>
        <p:spPr>
          <a:xfrm>
            <a:off x="1248206" y="1857481"/>
            <a:ext cx="771789" cy="356432"/>
          </a:xfrm>
          <a:prstGeom prst="rect">
            <a:avLst/>
          </a:prstGeom>
        </p:spPr>
        <p:txBody>
          <a:bodyPr vert="horz" lIns="91440" tIns="45720" rIns="91440" bIns="45720" rtlCol="0" anchor="b">
            <a:normAutofit fontScale="92500" lnSpcReduction="10000"/>
          </a:bodyPr>
          <a:lstStyle>
            <a:lvl1pPr algn="l" defTabSz="914400" rtl="0" eaLnBrk="1" latinLnBrk="0" hangingPunct="1">
              <a:lnSpc>
                <a:spcPct val="85000"/>
              </a:lnSpc>
              <a:spcBef>
                <a:spcPct val="0"/>
              </a:spcBef>
              <a:buNone/>
              <a:defRPr sz="7200" kern="1200" spc="-50" baseline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IN" sz="2400" i="1" dirty="0"/>
              <a:t>95 A</a:t>
            </a:r>
          </a:p>
        </p:txBody>
      </p:sp>
      <p:sp>
        <p:nvSpPr>
          <p:cNvPr id="109" name="Oval 108"/>
          <p:cNvSpPr/>
          <p:nvPr/>
        </p:nvSpPr>
        <p:spPr>
          <a:xfrm>
            <a:off x="2093905" y="1765065"/>
            <a:ext cx="749300" cy="554679"/>
          </a:xfrm>
          <a:prstGeom prst="ellipse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IN"/>
          </a:p>
        </p:txBody>
      </p:sp>
      <p:sp>
        <p:nvSpPr>
          <p:cNvPr id="111" name="Title 2"/>
          <p:cNvSpPr txBox="1">
            <a:spLocks/>
          </p:cNvSpPr>
          <p:nvPr/>
        </p:nvSpPr>
        <p:spPr>
          <a:xfrm>
            <a:off x="2093929" y="1878621"/>
            <a:ext cx="771789" cy="356432"/>
          </a:xfrm>
          <a:prstGeom prst="rect">
            <a:avLst/>
          </a:prstGeom>
        </p:spPr>
        <p:txBody>
          <a:bodyPr vert="horz" lIns="91440" tIns="45720" rIns="91440" bIns="45720" rtlCol="0" anchor="b">
            <a:normAutofit fontScale="92500" lnSpcReduction="10000"/>
          </a:bodyPr>
          <a:lstStyle>
            <a:lvl1pPr algn="l" defTabSz="914400" rtl="0" eaLnBrk="1" latinLnBrk="0" hangingPunct="1">
              <a:lnSpc>
                <a:spcPct val="85000"/>
              </a:lnSpc>
              <a:spcBef>
                <a:spcPct val="0"/>
              </a:spcBef>
              <a:buNone/>
              <a:defRPr sz="7200" kern="1200" spc="-50" baseline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IN" sz="2400" i="1" dirty="0"/>
              <a:t>95 C</a:t>
            </a:r>
          </a:p>
        </p:txBody>
      </p:sp>
      <p:sp>
        <p:nvSpPr>
          <p:cNvPr id="112" name="Rounded Rectangle 111"/>
          <p:cNvSpPr/>
          <p:nvPr/>
        </p:nvSpPr>
        <p:spPr>
          <a:xfrm>
            <a:off x="996168" y="1481446"/>
            <a:ext cx="2866030" cy="1147752"/>
          </a:xfrm>
          <a:prstGeom prst="roundRect">
            <a:avLst/>
          </a:prstGeom>
          <a:noFill/>
          <a:ln>
            <a:solidFill>
              <a:schemeClr val="tx2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IN"/>
          </a:p>
        </p:txBody>
      </p:sp>
      <p:sp>
        <p:nvSpPr>
          <p:cNvPr id="113" name="Oval 112"/>
          <p:cNvSpPr/>
          <p:nvPr/>
        </p:nvSpPr>
        <p:spPr>
          <a:xfrm>
            <a:off x="6642548" y="1758357"/>
            <a:ext cx="749300" cy="554679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IN"/>
          </a:p>
        </p:txBody>
      </p:sp>
      <p:sp>
        <p:nvSpPr>
          <p:cNvPr id="114" name="Title 2"/>
          <p:cNvSpPr txBox="1">
            <a:spLocks/>
          </p:cNvSpPr>
          <p:nvPr/>
        </p:nvSpPr>
        <p:spPr>
          <a:xfrm>
            <a:off x="6642572" y="1871913"/>
            <a:ext cx="771789" cy="356432"/>
          </a:xfrm>
          <a:prstGeom prst="rect">
            <a:avLst/>
          </a:prstGeom>
        </p:spPr>
        <p:txBody>
          <a:bodyPr vert="horz" lIns="91440" tIns="45720" rIns="91440" bIns="45720" rtlCol="0" anchor="b">
            <a:normAutofit fontScale="92500" lnSpcReduction="10000"/>
          </a:bodyPr>
          <a:lstStyle>
            <a:lvl1pPr algn="l" defTabSz="914400" rtl="0" eaLnBrk="1" latinLnBrk="0" hangingPunct="1">
              <a:lnSpc>
                <a:spcPct val="85000"/>
              </a:lnSpc>
              <a:spcBef>
                <a:spcPct val="0"/>
              </a:spcBef>
              <a:buNone/>
              <a:defRPr sz="7200" kern="1200" spc="-50" baseline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IN" sz="2400" i="1" dirty="0"/>
              <a:t>95 B</a:t>
            </a:r>
          </a:p>
        </p:txBody>
      </p:sp>
      <p:sp>
        <p:nvSpPr>
          <p:cNvPr id="140" name="Oval 139"/>
          <p:cNvSpPr/>
          <p:nvPr/>
        </p:nvSpPr>
        <p:spPr>
          <a:xfrm>
            <a:off x="4932982" y="1743925"/>
            <a:ext cx="749300" cy="554679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IN"/>
          </a:p>
        </p:txBody>
      </p:sp>
      <p:sp>
        <p:nvSpPr>
          <p:cNvPr id="156" name="Title 2"/>
          <p:cNvSpPr txBox="1">
            <a:spLocks/>
          </p:cNvSpPr>
          <p:nvPr/>
        </p:nvSpPr>
        <p:spPr>
          <a:xfrm>
            <a:off x="4933006" y="1857481"/>
            <a:ext cx="771789" cy="356432"/>
          </a:xfrm>
          <a:prstGeom prst="rect">
            <a:avLst/>
          </a:prstGeom>
        </p:spPr>
        <p:txBody>
          <a:bodyPr vert="horz" lIns="91440" tIns="45720" rIns="91440" bIns="45720" rtlCol="0" anchor="b">
            <a:normAutofit fontScale="92500" lnSpcReduction="10000"/>
          </a:bodyPr>
          <a:lstStyle>
            <a:lvl1pPr algn="l" defTabSz="914400" rtl="0" eaLnBrk="1" latinLnBrk="0" hangingPunct="1">
              <a:lnSpc>
                <a:spcPct val="85000"/>
              </a:lnSpc>
              <a:spcBef>
                <a:spcPct val="0"/>
              </a:spcBef>
              <a:buNone/>
              <a:defRPr sz="7200" kern="1200" spc="-50" baseline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IN" sz="2400" i="1" dirty="0"/>
              <a:t>95 A</a:t>
            </a:r>
          </a:p>
        </p:txBody>
      </p:sp>
      <p:sp>
        <p:nvSpPr>
          <p:cNvPr id="174" name="Oval 173"/>
          <p:cNvSpPr/>
          <p:nvPr/>
        </p:nvSpPr>
        <p:spPr>
          <a:xfrm>
            <a:off x="5778705" y="1765065"/>
            <a:ext cx="749300" cy="554679"/>
          </a:xfrm>
          <a:prstGeom prst="ellipse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IN"/>
          </a:p>
        </p:txBody>
      </p:sp>
      <p:sp>
        <p:nvSpPr>
          <p:cNvPr id="175" name="Title 2"/>
          <p:cNvSpPr txBox="1">
            <a:spLocks/>
          </p:cNvSpPr>
          <p:nvPr/>
        </p:nvSpPr>
        <p:spPr>
          <a:xfrm>
            <a:off x="5778729" y="1878621"/>
            <a:ext cx="771789" cy="356432"/>
          </a:xfrm>
          <a:prstGeom prst="rect">
            <a:avLst/>
          </a:prstGeom>
        </p:spPr>
        <p:txBody>
          <a:bodyPr vert="horz" lIns="91440" tIns="45720" rIns="91440" bIns="45720" rtlCol="0" anchor="b">
            <a:normAutofit fontScale="92500" lnSpcReduction="10000"/>
          </a:bodyPr>
          <a:lstStyle>
            <a:lvl1pPr algn="l" defTabSz="914400" rtl="0" eaLnBrk="1" latinLnBrk="0" hangingPunct="1">
              <a:lnSpc>
                <a:spcPct val="85000"/>
              </a:lnSpc>
              <a:spcBef>
                <a:spcPct val="0"/>
              </a:spcBef>
              <a:buNone/>
              <a:defRPr sz="7200" kern="1200" spc="-50" baseline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IN" sz="2400" i="1" dirty="0"/>
              <a:t>95 C</a:t>
            </a:r>
          </a:p>
        </p:txBody>
      </p:sp>
      <p:sp>
        <p:nvSpPr>
          <p:cNvPr id="176" name="Rounded Rectangle 175"/>
          <p:cNvSpPr/>
          <p:nvPr/>
        </p:nvSpPr>
        <p:spPr>
          <a:xfrm>
            <a:off x="4680968" y="1481446"/>
            <a:ext cx="2866030" cy="1147752"/>
          </a:xfrm>
          <a:prstGeom prst="roundRect">
            <a:avLst/>
          </a:prstGeom>
          <a:noFill/>
          <a:ln>
            <a:solidFill>
              <a:schemeClr val="tx2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IN"/>
          </a:p>
        </p:txBody>
      </p:sp>
      <p:sp>
        <p:nvSpPr>
          <p:cNvPr id="178" name="Title 2"/>
          <p:cNvSpPr txBox="1">
            <a:spLocks/>
          </p:cNvSpPr>
          <p:nvPr/>
        </p:nvSpPr>
        <p:spPr>
          <a:xfrm>
            <a:off x="1997482" y="925347"/>
            <a:ext cx="841279" cy="496078"/>
          </a:xfrm>
          <a:prstGeom prst="rect">
            <a:avLst/>
          </a:prstGeom>
        </p:spPr>
        <p:txBody>
          <a:bodyPr vert="horz" lIns="91440" tIns="45720" rIns="91440" bIns="45720" rtlCol="0" anchor="b">
            <a:normAutofit fontScale="85000" lnSpcReduction="10000"/>
          </a:bodyPr>
          <a:lstStyle>
            <a:lvl1pPr algn="l" defTabSz="914400" rtl="0" eaLnBrk="1" latinLnBrk="0" hangingPunct="1">
              <a:lnSpc>
                <a:spcPct val="85000"/>
              </a:lnSpc>
              <a:spcBef>
                <a:spcPct val="0"/>
              </a:spcBef>
              <a:buNone/>
              <a:defRPr sz="7200" kern="1200" spc="-50" baseline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IN" sz="3000" i="1" dirty="0"/>
              <a:t>1-95</a:t>
            </a:r>
          </a:p>
        </p:txBody>
      </p:sp>
      <p:sp>
        <p:nvSpPr>
          <p:cNvPr id="179" name="Title 2"/>
          <p:cNvSpPr txBox="1">
            <a:spLocks/>
          </p:cNvSpPr>
          <p:nvPr/>
        </p:nvSpPr>
        <p:spPr>
          <a:xfrm>
            <a:off x="5725598" y="925347"/>
            <a:ext cx="841279" cy="496078"/>
          </a:xfrm>
          <a:prstGeom prst="rect">
            <a:avLst/>
          </a:prstGeom>
        </p:spPr>
        <p:txBody>
          <a:bodyPr vert="horz" lIns="91440" tIns="45720" rIns="91440" bIns="45720" rtlCol="0" anchor="b">
            <a:normAutofit fontScale="85000" lnSpcReduction="10000"/>
          </a:bodyPr>
          <a:lstStyle>
            <a:lvl1pPr algn="l" defTabSz="914400" rtl="0" eaLnBrk="1" latinLnBrk="0" hangingPunct="1">
              <a:lnSpc>
                <a:spcPct val="85000"/>
              </a:lnSpc>
              <a:spcBef>
                <a:spcPct val="0"/>
              </a:spcBef>
              <a:buNone/>
              <a:defRPr sz="7200" kern="1200" spc="-50" baseline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IN" sz="3000" i="1" dirty="0"/>
              <a:t>2-95</a:t>
            </a:r>
          </a:p>
        </p:txBody>
      </p:sp>
      <p:sp>
        <p:nvSpPr>
          <p:cNvPr id="180" name="Oval 179"/>
          <p:cNvSpPr/>
          <p:nvPr/>
        </p:nvSpPr>
        <p:spPr>
          <a:xfrm>
            <a:off x="2946372" y="3589431"/>
            <a:ext cx="749300" cy="554679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IN"/>
          </a:p>
        </p:txBody>
      </p:sp>
      <p:sp>
        <p:nvSpPr>
          <p:cNvPr id="182" name="Title 2"/>
          <p:cNvSpPr txBox="1">
            <a:spLocks/>
          </p:cNvSpPr>
          <p:nvPr/>
        </p:nvSpPr>
        <p:spPr>
          <a:xfrm>
            <a:off x="2946396" y="3702987"/>
            <a:ext cx="771789" cy="356432"/>
          </a:xfrm>
          <a:prstGeom prst="rect">
            <a:avLst/>
          </a:prstGeom>
        </p:spPr>
        <p:txBody>
          <a:bodyPr vert="horz" lIns="91440" tIns="45720" rIns="91440" bIns="45720" rtlCol="0" anchor="b">
            <a:normAutofit fontScale="92500" lnSpcReduction="10000"/>
          </a:bodyPr>
          <a:lstStyle>
            <a:lvl1pPr algn="l" defTabSz="914400" rtl="0" eaLnBrk="1" latinLnBrk="0" hangingPunct="1">
              <a:lnSpc>
                <a:spcPct val="85000"/>
              </a:lnSpc>
              <a:spcBef>
                <a:spcPct val="0"/>
              </a:spcBef>
              <a:buNone/>
              <a:defRPr sz="7200" kern="1200" spc="-50" baseline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IN" sz="2400" i="1" dirty="0"/>
              <a:t>95 B</a:t>
            </a:r>
          </a:p>
        </p:txBody>
      </p:sp>
      <p:sp>
        <p:nvSpPr>
          <p:cNvPr id="183" name="Oval 182"/>
          <p:cNvSpPr/>
          <p:nvPr/>
        </p:nvSpPr>
        <p:spPr>
          <a:xfrm>
            <a:off x="1236806" y="3574999"/>
            <a:ext cx="749300" cy="554679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IN"/>
          </a:p>
        </p:txBody>
      </p:sp>
      <p:sp>
        <p:nvSpPr>
          <p:cNvPr id="184" name="Title 2"/>
          <p:cNvSpPr txBox="1">
            <a:spLocks/>
          </p:cNvSpPr>
          <p:nvPr/>
        </p:nvSpPr>
        <p:spPr>
          <a:xfrm>
            <a:off x="1236830" y="3688555"/>
            <a:ext cx="771789" cy="356432"/>
          </a:xfrm>
          <a:prstGeom prst="rect">
            <a:avLst/>
          </a:prstGeom>
        </p:spPr>
        <p:txBody>
          <a:bodyPr vert="horz" lIns="91440" tIns="45720" rIns="91440" bIns="45720" rtlCol="0" anchor="b">
            <a:normAutofit fontScale="92500" lnSpcReduction="10000"/>
          </a:bodyPr>
          <a:lstStyle>
            <a:lvl1pPr algn="l" defTabSz="914400" rtl="0" eaLnBrk="1" latinLnBrk="0" hangingPunct="1">
              <a:lnSpc>
                <a:spcPct val="85000"/>
              </a:lnSpc>
              <a:spcBef>
                <a:spcPct val="0"/>
              </a:spcBef>
              <a:buNone/>
              <a:defRPr sz="7200" kern="1200" spc="-50" baseline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IN" sz="2400" i="1" dirty="0"/>
              <a:t>95 A</a:t>
            </a:r>
          </a:p>
        </p:txBody>
      </p:sp>
      <p:sp>
        <p:nvSpPr>
          <p:cNvPr id="186" name="Oval 185"/>
          <p:cNvSpPr/>
          <p:nvPr/>
        </p:nvSpPr>
        <p:spPr>
          <a:xfrm>
            <a:off x="2082529" y="3596139"/>
            <a:ext cx="749300" cy="554679"/>
          </a:xfrm>
          <a:prstGeom prst="ellipse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IN"/>
          </a:p>
        </p:txBody>
      </p:sp>
      <p:sp>
        <p:nvSpPr>
          <p:cNvPr id="187" name="Title 2"/>
          <p:cNvSpPr txBox="1">
            <a:spLocks/>
          </p:cNvSpPr>
          <p:nvPr/>
        </p:nvSpPr>
        <p:spPr>
          <a:xfrm>
            <a:off x="2082553" y="3709695"/>
            <a:ext cx="771789" cy="356432"/>
          </a:xfrm>
          <a:prstGeom prst="rect">
            <a:avLst/>
          </a:prstGeom>
        </p:spPr>
        <p:txBody>
          <a:bodyPr vert="horz" lIns="91440" tIns="45720" rIns="91440" bIns="45720" rtlCol="0" anchor="b">
            <a:normAutofit fontScale="92500" lnSpcReduction="10000"/>
          </a:bodyPr>
          <a:lstStyle>
            <a:lvl1pPr algn="l" defTabSz="914400" rtl="0" eaLnBrk="1" latinLnBrk="0" hangingPunct="1">
              <a:lnSpc>
                <a:spcPct val="85000"/>
              </a:lnSpc>
              <a:spcBef>
                <a:spcPct val="0"/>
              </a:spcBef>
              <a:buNone/>
              <a:defRPr sz="7200" kern="1200" spc="-50" baseline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IN" sz="2400" i="1" dirty="0"/>
              <a:t>95 C</a:t>
            </a:r>
          </a:p>
        </p:txBody>
      </p:sp>
      <p:sp>
        <p:nvSpPr>
          <p:cNvPr id="188" name="Rounded Rectangle 187"/>
          <p:cNvSpPr/>
          <p:nvPr/>
        </p:nvSpPr>
        <p:spPr>
          <a:xfrm>
            <a:off x="984792" y="3312520"/>
            <a:ext cx="2866030" cy="1147752"/>
          </a:xfrm>
          <a:prstGeom prst="roundRect">
            <a:avLst/>
          </a:prstGeom>
          <a:noFill/>
          <a:ln>
            <a:solidFill>
              <a:schemeClr val="tx2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IN"/>
          </a:p>
        </p:txBody>
      </p:sp>
      <p:sp>
        <p:nvSpPr>
          <p:cNvPr id="189" name="Oval 188"/>
          <p:cNvSpPr/>
          <p:nvPr/>
        </p:nvSpPr>
        <p:spPr>
          <a:xfrm>
            <a:off x="2946372" y="5347614"/>
            <a:ext cx="749300" cy="554679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IN"/>
          </a:p>
        </p:txBody>
      </p:sp>
      <p:sp>
        <p:nvSpPr>
          <p:cNvPr id="190" name="Title 2"/>
          <p:cNvSpPr txBox="1">
            <a:spLocks/>
          </p:cNvSpPr>
          <p:nvPr/>
        </p:nvSpPr>
        <p:spPr>
          <a:xfrm>
            <a:off x="2946396" y="5461170"/>
            <a:ext cx="771789" cy="356432"/>
          </a:xfrm>
          <a:prstGeom prst="rect">
            <a:avLst/>
          </a:prstGeom>
        </p:spPr>
        <p:txBody>
          <a:bodyPr vert="horz" lIns="91440" tIns="45720" rIns="91440" bIns="45720" rtlCol="0" anchor="b">
            <a:normAutofit fontScale="92500" lnSpcReduction="10000"/>
          </a:bodyPr>
          <a:lstStyle>
            <a:lvl1pPr algn="l" defTabSz="914400" rtl="0" eaLnBrk="1" latinLnBrk="0" hangingPunct="1">
              <a:lnSpc>
                <a:spcPct val="85000"/>
              </a:lnSpc>
              <a:spcBef>
                <a:spcPct val="0"/>
              </a:spcBef>
              <a:buNone/>
              <a:defRPr sz="7200" kern="1200" spc="-50" baseline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IN" sz="2400" i="1" dirty="0"/>
              <a:t>95 B</a:t>
            </a:r>
          </a:p>
        </p:txBody>
      </p:sp>
      <p:sp>
        <p:nvSpPr>
          <p:cNvPr id="191" name="Oval 190"/>
          <p:cNvSpPr/>
          <p:nvPr/>
        </p:nvSpPr>
        <p:spPr>
          <a:xfrm>
            <a:off x="1236806" y="5333182"/>
            <a:ext cx="749300" cy="554679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IN"/>
          </a:p>
        </p:txBody>
      </p:sp>
      <p:sp>
        <p:nvSpPr>
          <p:cNvPr id="193" name="Title 2"/>
          <p:cNvSpPr txBox="1">
            <a:spLocks/>
          </p:cNvSpPr>
          <p:nvPr/>
        </p:nvSpPr>
        <p:spPr>
          <a:xfrm>
            <a:off x="1236830" y="5446738"/>
            <a:ext cx="771789" cy="356432"/>
          </a:xfrm>
          <a:prstGeom prst="rect">
            <a:avLst/>
          </a:prstGeom>
        </p:spPr>
        <p:txBody>
          <a:bodyPr vert="horz" lIns="91440" tIns="45720" rIns="91440" bIns="45720" rtlCol="0" anchor="b">
            <a:normAutofit fontScale="92500" lnSpcReduction="10000"/>
          </a:bodyPr>
          <a:lstStyle>
            <a:lvl1pPr algn="l" defTabSz="914400" rtl="0" eaLnBrk="1" latinLnBrk="0" hangingPunct="1">
              <a:lnSpc>
                <a:spcPct val="85000"/>
              </a:lnSpc>
              <a:spcBef>
                <a:spcPct val="0"/>
              </a:spcBef>
              <a:buNone/>
              <a:defRPr sz="7200" kern="1200" spc="-50" baseline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IN" sz="2400" i="1" dirty="0"/>
              <a:t>95 A</a:t>
            </a:r>
          </a:p>
        </p:txBody>
      </p:sp>
      <p:sp>
        <p:nvSpPr>
          <p:cNvPr id="194" name="Oval 193"/>
          <p:cNvSpPr/>
          <p:nvPr/>
        </p:nvSpPr>
        <p:spPr>
          <a:xfrm>
            <a:off x="2082529" y="5354322"/>
            <a:ext cx="749300" cy="554679"/>
          </a:xfrm>
          <a:prstGeom prst="ellipse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IN"/>
          </a:p>
        </p:txBody>
      </p:sp>
      <p:sp>
        <p:nvSpPr>
          <p:cNvPr id="195" name="Title 2"/>
          <p:cNvSpPr txBox="1">
            <a:spLocks/>
          </p:cNvSpPr>
          <p:nvPr/>
        </p:nvSpPr>
        <p:spPr>
          <a:xfrm>
            <a:off x="2082553" y="5467878"/>
            <a:ext cx="771789" cy="356432"/>
          </a:xfrm>
          <a:prstGeom prst="rect">
            <a:avLst/>
          </a:prstGeom>
        </p:spPr>
        <p:txBody>
          <a:bodyPr vert="horz" lIns="91440" tIns="45720" rIns="91440" bIns="45720" rtlCol="0" anchor="b">
            <a:normAutofit fontScale="92500" lnSpcReduction="10000"/>
          </a:bodyPr>
          <a:lstStyle>
            <a:lvl1pPr algn="l" defTabSz="914400" rtl="0" eaLnBrk="1" latinLnBrk="0" hangingPunct="1">
              <a:lnSpc>
                <a:spcPct val="85000"/>
              </a:lnSpc>
              <a:spcBef>
                <a:spcPct val="0"/>
              </a:spcBef>
              <a:buNone/>
              <a:defRPr sz="7200" kern="1200" spc="-50" baseline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IN" sz="2400" i="1" dirty="0"/>
              <a:t>95 C</a:t>
            </a:r>
          </a:p>
        </p:txBody>
      </p:sp>
      <p:sp>
        <p:nvSpPr>
          <p:cNvPr id="196" name="Rounded Rectangle 195"/>
          <p:cNvSpPr/>
          <p:nvPr/>
        </p:nvSpPr>
        <p:spPr>
          <a:xfrm>
            <a:off x="984792" y="5070703"/>
            <a:ext cx="2866030" cy="1147752"/>
          </a:xfrm>
          <a:prstGeom prst="roundRect">
            <a:avLst/>
          </a:prstGeom>
          <a:noFill/>
          <a:ln>
            <a:solidFill>
              <a:schemeClr val="tx2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IN"/>
          </a:p>
        </p:txBody>
      </p:sp>
      <p:sp>
        <p:nvSpPr>
          <p:cNvPr id="197" name="Title 2"/>
          <p:cNvSpPr txBox="1">
            <a:spLocks/>
          </p:cNvSpPr>
          <p:nvPr/>
        </p:nvSpPr>
        <p:spPr>
          <a:xfrm>
            <a:off x="1986106" y="2756421"/>
            <a:ext cx="971642" cy="496078"/>
          </a:xfrm>
          <a:prstGeom prst="rect">
            <a:avLst/>
          </a:prstGeom>
        </p:spPr>
        <p:txBody>
          <a:bodyPr vert="horz" lIns="91440" tIns="45720" rIns="91440" bIns="45720" rtlCol="0" anchor="b">
            <a:normAutofit fontScale="70000" lnSpcReduction="20000"/>
          </a:bodyPr>
          <a:lstStyle>
            <a:lvl1pPr algn="l" defTabSz="914400" rtl="0" eaLnBrk="1" latinLnBrk="0" hangingPunct="1">
              <a:lnSpc>
                <a:spcPct val="85000"/>
              </a:lnSpc>
              <a:spcBef>
                <a:spcPct val="0"/>
              </a:spcBef>
              <a:buNone/>
              <a:defRPr sz="7200" kern="1200" spc="-50" baseline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IN" sz="3000" i="1" dirty="0"/>
              <a:t>1-95 R</a:t>
            </a:r>
          </a:p>
        </p:txBody>
      </p:sp>
      <p:sp>
        <p:nvSpPr>
          <p:cNvPr id="198" name="Title 2"/>
          <p:cNvSpPr txBox="1">
            <a:spLocks/>
          </p:cNvSpPr>
          <p:nvPr/>
        </p:nvSpPr>
        <p:spPr>
          <a:xfrm>
            <a:off x="2029422" y="4514604"/>
            <a:ext cx="928326" cy="496078"/>
          </a:xfrm>
          <a:prstGeom prst="rect">
            <a:avLst/>
          </a:prstGeom>
        </p:spPr>
        <p:txBody>
          <a:bodyPr vert="horz" lIns="91440" tIns="45720" rIns="91440" bIns="45720" rtlCol="0" anchor="b">
            <a:normAutofit fontScale="62500" lnSpcReduction="20000"/>
          </a:bodyPr>
          <a:lstStyle>
            <a:lvl1pPr algn="l" defTabSz="914400" rtl="0" eaLnBrk="1" latinLnBrk="0" hangingPunct="1">
              <a:lnSpc>
                <a:spcPct val="85000"/>
              </a:lnSpc>
              <a:spcBef>
                <a:spcPct val="0"/>
              </a:spcBef>
              <a:buNone/>
              <a:defRPr sz="7200" kern="1200" spc="-50" baseline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IN" sz="3000" i="1" dirty="0"/>
              <a:t>2-95 R</a:t>
            </a:r>
          </a:p>
        </p:txBody>
      </p:sp>
      <p:sp>
        <p:nvSpPr>
          <p:cNvPr id="199" name="Oval 198"/>
          <p:cNvSpPr/>
          <p:nvPr/>
        </p:nvSpPr>
        <p:spPr>
          <a:xfrm>
            <a:off x="6619924" y="3591703"/>
            <a:ext cx="749300" cy="554679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IN"/>
          </a:p>
        </p:txBody>
      </p:sp>
      <p:sp>
        <p:nvSpPr>
          <p:cNvPr id="201" name="Title 2"/>
          <p:cNvSpPr txBox="1">
            <a:spLocks/>
          </p:cNvSpPr>
          <p:nvPr/>
        </p:nvSpPr>
        <p:spPr>
          <a:xfrm>
            <a:off x="6619948" y="3705259"/>
            <a:ext cx="771789" cy="356432"/>
          </a:xfrm>
          <a:prstGeom prst="rect">
            <a:avLst/>
          </a:prstGeom>
        </p:spPr>
        <p:txBody>
          <a:bodyPr vert="horz" lIns="91440" tIns="45720" rIns="91440" bIns="45720" rtlCol="0" anchor="b">
            <a:normAutofit fontScale="92500" lnSpcReduction="10000"/>
          </a:bodyPr>
          <a:lstStyle>
            <a:lvl1pPr algn="l" defTabSz="914400" rtl="0" eaLnBrk="1" latinLnBrk="0" hangingPunct="1">
              <a:lnSpc>
                <a:spcPct val="85000"/>
              </a:lnSpc>
              <a:spcBef>
                <a:spcPct val="0"/>
              </a:spcBef>
              <a:buNone/>
              <a:defRPr sz="7200" kern="1200" spc="-50" baseline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IN" sz="2400" i="1" dirty="0"/>
              <a:t>95 B</a:t>
            </a:r>
          </a:p>
        </p:txBody>
      </p:sp>
      <p:sp>
        <p:nvSpPr>
          <p:cNvPr id="202" name="Oval 201"/>
          <p:cNvSpPr/>
          <p:nvPr/>
        </p:nvSpPr>
        <p:spPr>
          <a:xfrm>
            <a:off x="4910358" y="3577271"/>
            <a:ext cx="749300" cy="554679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IN"/>
          </a:p>
        </p:txBody>
      </p:sp>
      <p:sp>
        <p:nvSpPr>
          <p:cNvPr id="203" name="Title 2"/>
          <p:cNvSpPr txBox="1">
            <a:spLocks/>
          </p:cNvSpPr>
          <p:nvPr/>
        </p:nvSpPr>
        <p:spPr>
          <a:xfrm>
            <a:off x="4910382" y="3690827"/>
            <a:ext cx="771789" cy="356432"/>
          </a:xfrm>
          <a:prstGeom prst="rect">
            <a:avLst/>
          </a:prstGeom>
        </p:spPr>
        <p:txBody>
          <a:bodyPr vert="horz" lIns="91440" tIns="45720" rIns="91440" bIns="45720" rtlCol="0" anchor="b">
            <a:normAutofit fontScale="92500" lnSpcReduction="10000"/>
          </a:bodyPr>
          <a:lstStyle>
            <a:lvl1pPr algn="l" defTabSz="914400" rtl="0" eaLnBrk="1" latinLnBrk="0" hangingPunct="1">
              <a:lnSpc>
                <a:spcPct val="85000"/>
              </a:lnSpc>
              <a:spcBef>
                <a:spcPct val="0"/>
              </a:spcBef>
              <a:buNone/>
              <a:defRPr sz="7200" kern="1200" spc="-50" baseline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IN" sz="2400" i="1" dirty="0"/>
              <a:t>95 A</a:t>
            </a:r>
          </a:p>
        </p:txBody>
      </p:sp>
      <p:sp>
        <p:nvSpPr>
          <p:cNvPr id="204" name="Oval 203"/>
          <p:cNvSpPr/>
          <p:nvPr/>
        </p:nvSpPr>
        <p:spPr>
          <a:xfrm>
            <a:off x="5756081" y="3598411"/>
            <a:ext cx="749300" cy="554679"/>
          </a:xfrm>
          <a:prstGeom prst="ellipse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IN"/>
          </a:p>
        </p:txBody>
      </p:sp>
      <p:sp>
        <p:nvSpPr>
          <p:cNvPr id="205" name="Title 2"/>
          <p:cNvSpPr txBox="1">
            <a:spLocks/>
          </p:cNvSpPr>
          <p:nvPr/>
        </p:nvSpPr>
        <p:spPr>
          <a:xfrm>
            <a:off x="5756105" y="3711967"/>
            <a:ext cx="771789" cy="356432"/>
          </a:xfrm>
          <a:prstGeom prst="rect">
            <a:avLst/>
          </a:prstGeom>
        </p:spPr>
        <p:txBody>
          <a:bodyPr vert="horz" lIns="91440" tIns="45720" rIns="91440" bIns="45720" rtlCol="0" anchor="b">
            <a:normAutofit fontScale="92500" lnSpcReduction="10000"/>
          </a:bodyPr>
          <a:lstStyle>
            <a:lvl1pPr algn="l" defTabSz="914400" rtl="0" eaLnBrk="1" latinLnBrk="0" hangingPunct="1">
              <a:lnSpc>
                <a:spcPct val="85000"/>
              </a:lnSpc>
              <a:spcBef>
                <a:spcPct val="0"/>
              </a:spcBef>
              <a:buNone/>
              <a:defRPr sz="7200" kern="1200" spc="-50" baseline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IN" sz="2400" i="1" dirty="0"/>
              <a:t>95 C</a:t>
            </a:r>
          </a:p>
        </p:txBody>
      </p:sp>
      <p:sp>
        <p:nvSpPr>
          <p:cNvPr id="206" name="Rounded Rectangle 205"/>
          <p:cNvSpPr/>
          <p:nvPr/>
        </p:nvSpPr>
        <p:spPr>
          <a:xfrm>
            <a:off x="4658344" y="3314792"/>
            <a:ext cx="2866030" cy="1147752"/>
          </a:xfrm>
          <a:prstGeom prst="roundRect">
            <a:avLst/>
          </a:prstGeom>
          <a:noFill/>
          <a:ln>
            <a:solidFill>
              <a:schemeClr val="tx2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IN"/>
          </a:p>
        </p:txBody>
      </p:sp>
      <p:sp>
        <p:nvSpPr>
          <p:cNvPr id="207" name="Oval 206"/>
          <p:cNvSpPr/>
          <p:nvPr/>
        </p:nvSpPr>
        <p:spPr>
          <a:xfrm>
            <a:off x="6619924" y="5349886"/>
            <a:ext cx="749300" cy="554679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IN"/>
          </a:p>
        </p:txBody>
      </p:sp>
      <p:sp>
        <p:nvSpPr>
          <p:cNvPr id="208" name="Title 2"/>
          <p:cNvSpPr txBox="1">
            <a:spLocks/>
          </p:cNvSpPr>
          <p:nvPr/>
        </p:nvSpPr>
        <p:spPr>
          <a:xfrm>
            <a:off x="6619948" y="5463442"/>
            <a:ext cx="771789" cy="356432"/>
          </a:xfrm>
          <a:prstGeom prst="rect">
            <a:avLst/>
          </a:prstGeom>
        </p:spPr>
        <p:txBody>
          <a:bodyPr vert="horz" lIns="91440" tIns="45720" rIns="91440" bIns="45720" rtlCol="0" anchor="b">
            <a:normAutofit fontScale="92500" lnSpcReduction="10000"/>
          </a:bodyPr>
          <a:lstStyle>
            <a:lvl1pPr algn="l" defTabSz="914400" rtl="0" eaLnBrk="1" latinLnBrk="0" hangingPunct="1">
              <a:lnSpc>
                <a:spcPct val="85000"/>
              </a:lnSpc>
              <a:spcBef>
                <a:spcPct val="0"/>
              </a:spcBef>
              <a:buNone/>
              <a:defRPr sz="7200" kern="1200" spc="-50" baseline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IN" sz="2400" i="1" dirty="0"/>
              <a:t>95 B</a:t>
            </a:r>
          </a:p>
        </p:txBody>
      </p:sp>
      <p:sp>
        <p:nvSpPr>
          <p:cNvPr id="209" name="Oval 208"/>
          <p:cNvSpPr/>
          <p:nvPr/>
        </p:nvSpPr>
        <p:spPr>
          <a:xfrm>
            <a:off x="4910358" y="5335454"/>
            <a:ext cx="749300" cy="554679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IN"/>
          </a:p>
        </p:txBody>
      </p:sp>
      <p:sp>
        <p:nvSpPr>
          <p:cNvPr id="210" name="Title 2"/>
          <p:cNvSpPr txBox="1">
            <a:spLocks/>
          </p:cNvSpPr>
          <p:nvPr/>
        </p:nvSpPr>
        <p:spPr>
          <a:xfrm>
            <a:off x="4910382" y="5449010"/>
            <a:ext cx="771789" cy="356432"/>
          </a:xfrm>
          <a:prstGeom prst="rect">
            <a:avLst/>
          </a:prstGeom>
        </p:spPr>
        <p:txBody>
          <a:bodyPr vert="horz" lIns="91440" tIns="45720" rIns="91440" bIns="45720" rtlCol="0" anchor="b">
            <a:normAutofit fontScale="92500" lnSpcReduction="10000"/>
          </a:bodyPr>
          <a:lstStyle>
            <a:lvl1pPr algn="l" defTabSz="914400" rtl="0" eaLnBrk="1" latinLnBrk="0" hangingPunct="1">
              <a:lnSpc>
                <a:spcPct val="85000"/>
              </a:lnSpc>
              <a:spcBef>
                <a:spcPct val="0"/>
              </a:spcBef>
              <a:buNone/>
              <a:defRPr sz="7200" kern="1200" spc="-50" baseline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IN" sz="2400" i="1" dirty="0"/>
              <a:t>95 A</a:t>
            </a:r>
          </a:p>
        </p:txBody>
      </p:sp>
      <p:sp>
        <p:nvSpPr>
          <p:cNvPr id="211" name="Oval 210"/>
          <p:cNvSpPr/>
          <p:nvPr/>
        </p:nvSpPr>
        <p:spPr>
          <a:xfrm>
            <a:off x="5756081" y="5356594"/>
            <a:ext cx="749300" cy="554679"/>
          </a:xfrm>
          <a:prstGeom prst="ellipse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IN"/>
          </a:p>
        </p:txBody>
      </p:sp>
      <p:sp>
        <p:nvSpPr>
          <p:cNvPr id="212" name="Title 2"/>
          <p:cNvSpPr txBox="1">
            <a:spLocks/>
          </p:cNvSpPr>
          <p:nvPr/>
        </p:nvSpPr>
        <p:spPr>
          <a:xfrm>
            <a:off x="5756105" y="5470150"/>
            <a:ext cx="771789" cy="356432"/>
          </a:xfrm>
          <a:prstGeom prst="rect">
            <a:avLst/>
          </a:prstGeom>
        </p:spPr>
        <p:txBody>
          <a:bodyPr vert="horz" lIns="91440" tIns="45720" rIns="91440" bIns="45720" rtlCol="0" anchor="b">
            <a:normAutofit fontScale="92500" lnSpcReduction="10000"/>
          </a:bodyPr>
          <a:lstStyle>
            <a:lvl1pPr algn="l" defTabSz="914400" rtl="0" eaLnBrk="1" latinLnBrk="0" hangingPunct="1">
              <a:lnSpc>
                <a:spcPct val="85000"/>
              </a:lnSpc>
              <a:spcBef>
                <a:spcPct val="0"/>
              </a:spcBef>
              <a:buNone/>
              <a:defRPr sz="7200" kern="1200" spc="-50" baseline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IN" sz="2400" i="1" dirty="0"/>
              <a:t>95 C</a:t>
            </a:r>
          </a:p>
        </p:txBody>
      </p:sp>
      <p:sp>
        <p:nvSpPr>
          <p:cNvPr id="213" name="Rounded Rectangle 212"/>
          <p:cNvSpPr/>
          <p:nvPr/>
        </p:nvSpPr>
        <p:spPr>
          <a:xfrm>
            <a:off x="4658344" y="5072975"/>
            <a:ext cx="2866030" cy="1147752"/>
          </a:xfrm>
          <a:prstGeom prst="roundRect">
            <a:avLst/>
          </a:prstGeom>
          <a:noFill/>
          <a:ln>
            <a:solidFill>
              <a:schemeClr val="tx2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IN"/>
          </a:p>
        </p:txBody>
      </p:sp>
      <p:sp>
        <p:nvSpPr>
          <p:cNvPr id="214" name="Title 2"/>
          <p:cNvSpPr txBox="1">
            <a:spLocks/>
          </p:cNvSpPr>
          <p:nvPr/>
        </p:nvSpPr>
        <p:spPr>
          <a:xfrm>
            <a:off x="5659658" y="2758693"/>
            <a:ext cx="971642" cy="496078"/>
          </a:xfrm>
          <a:prstGeom prst="rect">
            <a:avLst/>
          </a:prstGeom>
        </p:spPr>
        <p:txBody>
          <a:bodyPr vert="horz" lIns="91440" tIns="45720" rIns="91440" bIns="45720" rtlCol="0" anchor="b">
            <a:normAutofit fontScale="70000" lnSpcReduction="20000"/>
          </a:bodyPr>
          <a:lstStyle>
            <a:lvl1pPr algn="l" defTabSz="914400" rtl="0" eaLnBrk="1" latinLnBrk="0" hangingPunct="1">
              <a:lnSpc>
                <a:spcPct val="85000"/>
              </a:lnSpc>
              <a:spcBef>
                <a:spcPct val="0"/>
              </a:spcBef>
              <a:buNone/>
              <a:defRPr sz="7200" kern="1200" spc="-50" baseline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IN" sz="3000" i="1" dirty="0"/>
              <a:t>1-95 Y</a:t>
            </a:r>
          </a:p>
        </p:txBody>
      </p:sp>
      <p:sp>
        <p:nvSpPr>
          <p:cNvPr id="215" name="Title 2"/>
          <p:cNvSpPr txBox="1">
            <a:spLocks/>
          </p:cNvSpPr>
          <p:nvPr/>
        </p:nvSpPr>
        <p:spPr>
          <a:xfrm>
            <a:off x="5702974" y="4516876"/>
            <a:ext cx="928326" cy="496078"/>
          </a:xfrm>
          <a:prstGeom prst="rect">
            <a:avLst/>
          </a:prstGeom>
        </p:spPr>
        <p:txBody>
          <a:bodyPr vert="horz" lIns="91440" tIns="45720" rIns="91440" bIns="45720" rtlCol="0" anchor="b">
            <a:normAutofit fontScale="62500" lnSpcReduction="20000"/>
          </a:bodyPr>
          <a:lstStyle>
            <a:lvl1pPr algn="l" defTabSz="914400" rtl="0" eaLnBrk="1" latinLnBrk="0" hangingPunct="1">
              <a:lnSpc>
                <a:spcPct val="85000"/>
              </a:lnSpc>
              <a:spcBef>
                <a:spcPct val="0"/>
              </a:spcBef>
              <a:buNone/>
              <a:defRPr sz="7200" kern="1200" spc="-50" baseline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IN" sz="3000" i="1" dirty="0"/>
              <a:t>2-95 Y</a:t>
            </a:r>
          </a:p>
        </p:txBody>
      </p:sp>
      <p:sp>
        <p:nvSpPr>
          <p:cNvPr id="216" name="Oval 215"/>
          <p:cNvSpPr/>
          <p:nvPr/>
        </p:nvSpPr>
        <p:spPr>
          <a:xfrm>
            <a:off x="10273612" y="3588859"/>
            <a:ext cx="749300" cy="554679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IN"/>
          </a:p>
        </p:txBody>
      </p:sp>
      <p:sp>
        <p:nvSpPr>
          <p:cNvPr id="217" name="Title 2"/>
          <p:cNvSpPr txBox="1">
            <a:spLocks/>
          </p:cNvSpPr>
          <p:nvPr/>
        </p:nvSpPr>
        <p:spPr>
          <a:xfrm>
            <a:off x="10273636" y="3702415"/>
            <a:ext cx="771789" cy="356432"/>
          </a:xfrm>
          <a:prstGeom prst="rect">
            <a:avLst/>
          </a:prstGeom>
        </p:spPr>
        <p:txBody>
          <a:bodyPr vert="horz" lIns="91440" tIns="45720" rIns="91440" bIns="45720" rtlCol="0" anchor="b">
            <a:normAutofit fontScale="92500" lnSpcReduction="10000"/>
          </a:bodyPr>
          <a:lstStyle>
            <a:lvl1pPr algn="l" defTabSz="914400" rtl="0" eaLnBrk="1" latinLnBrk="0" hangingPunct="1">
              <a:lnSpc>
                <a:spcPct val="85000"/>
              </a:lnSpc>
              <a:spcBef>
                <a:spcPct val="0"/>
              </a:spcBef>
              <a:buNone/>
              <a:defRPr sz="7200" kern="1200" spc="-50" baseline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IN" sz="2400" i="1" dirty="0"/>
              <a:t>95 B</a:t>
            </a:r>
          </a:p>
        </p:txBody>
      </p:sp>
      <p:sp>
        <p:nvSpPr>
          <p:cNvPr id="218" name="Oval 217"/>
          <p:cNvSpPr/>
          <p:nvPr/>
        </p:nvSpPr>
        <p:spPr>
          <a:xfrm>
            <a:off x="8564046" y="3574427"/>
            <a:ext cx="749300" cy="554679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IN"/>
          </a:p>
        </p:txBody>
      </p:sp>
      <p:sp>
        <p:nvSpPr>
          <p:cNvPr id="219" name="Title 2"/>
          <p:cNvSpPr txBox="1">
            <a:spLocks/>
          </p:cNvSpPr>
          <p:nvPr/>
        </p:nvSpPr>
        <p:spPr>
          <a:xfrm>
            <a:off x="8564070" y="3687983"/>
            <a:ext cx="771789" cy="356432"/>
          </a:xfrm>
          <a:prstGeom prst="rect">
            <a:avLst/>
          </a:prstGeom>
        </p:spPr>
        <p:txBody>
          <a:bodyPr vert="horz" lIns="91440" tIns="45720" rIns="91440" bIns="45720" rtlCol="0" anchor="b">
            <a:normAutofit fontScale="92500" lnSpcReduction="10000"/>
          </a:bodyPr>
          <a:lstStyle>
            <a:lvl1pPr algn="l" defTabSz="914400" rtl="0" eaLnBrk="1" latinLnBrk="0" hangingPunct="1">
              <a:lnSpc>
                <a:spcPct val="85000"/>
              </a:lnSpc>
              <a:spcBef>
                <a:spcPct val="0"/>
              </a:spcBef>
              <a:buNone/>
              <a:defRPr sz="7200" kern="1200" spc="-50" baseline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IN" sz="2400" i="1" dirty="0"/>
              <a:t>95 A</a:t>
            </a:r>
          </a:p>
        </p:txBody>
      </p:sp>
      <p:sp>
        <p:nvSpPr>
          <p:cNvPr id="220" name="Oval 219"/>
          <p:cNvSpPr/>
          <p:nvPr/>
        </p:nvSpPr>
        <p:spPr>
          <a:xfrm>
            <a:off x="9409769" y="3595567"/>
            <a:ext cx="749300" cy="554679"/>
          </a:xfrm>
          <a:prstGeom prst="ellipse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IN"/>
          </a:p>
        </p:txBody>
      </p:sp>
      <p:sp>
        <p:nvSpPr>
          <p:cNvPr id="221" name="Title 2"/>
          <p:cNvSpPr txBox="1">
            <a:spLocks/>
          </p:cNvSpPr>
          <p:nvPr/>
        </p:nvSpPr>
        <p:spPr>
          <a:xfrm>
            <a:off x="9409793" y="3709123"/>
            <a:ext cx="771789" cy="356432"/>
          </a:xfrm>
          <a:prstGeom prst="rect">
            <a:avLst/>
          </a:prstGeom>
        </p:spPr>
        <p:txBody>
          <a:bodyPr vert="horz" lIns="91440" tIns="45720" rIns="91440" bIns="45720" rtlCol="0" anchor="b">
            <a:normAutofit fontScale="92500" lnSpcReduction="10000"/>
          </a:bodyPr>
          <a:lstStyle>
            <a:lvl1pPr algn="l" defTabSz="914400" rtl="0" eaLnBrk="1" latinLnBrk="0" hangingPunct="1">
              <a:lnSpc>
                <a:spcPct val="85000"/>
              </a:lnSpc>
              <a:spcBef>
                <a:spcPct val="0"/>
              </a:spcBef>
              <a:buNone/>
              <a:defRPr sz="7200" kern="1200" spc="-50" baseline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IN" sz="2400" i="1" dirty="0"/>
              <a:t>95 C</a:t>
            </a:r>
          </a:p>
        </p:txBody>
      </p:sp>
      <p:sp>
        <p:nvSpPr>
          <p:cNvPr id="223" name="Rounded Rectangle 222"/>
          <p:cNvSpPr/>
          <p:nvPr/>
        </p:nvSpPr>
        <p:spPr>
          <a:xfrm>
            <a:off x="8312032" y="3311948"/>
            <a:ext cx="2866030" cy="1147752"/>
          </a:xfrm>
          <a:prstGeom prst="roundRect">
            <a:avLst/>
          </a:prstGeom>
          <a:noFill/>
          <a:ln>
            <a:solidFill>
              <a:schemeClr val="tx2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IN"/>
          </a:p>
        </p:txBody>
      </p:sp>
      <p:sp>
        <p:nvSpPr>
          <p:cNvPr id="224" name="Oval 223"/>
          <p:cNvSpPr/>
          <p:nvPr/>
        </p:nvSpPr>
        <p:spPr>
          <a:xfrm>
            <a:off x="10273612" y="5347042"/>
            <a:ext cx="749300" cy="554679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IN"/>
          </a:p>
        </p:txBody>
      </p:sp>
      <p:sp>
        <p:nvSpPr>
          <p:cNvPr id="225" name="Title 2"/>
          <p:cNvSpPr txBox="1">
            <a:spLocks/>
          </p:cNvSpPr>
          <p:nvPr/>
        </p:nvSpPr>
        <p:spPr>
          <a:xfrm>
            <a:off x="10273636" y="5460598"/>
            <a:ext cx="771789" cy="356432"/>
          </a:xfrm>
          <a:prstGeom prst="rect">
            <a:avLst/>
          </a:prstGeom>
        </p:spPr>
        <p:txBody>
          <a:bodyPr vert="horz" lIns="91440" tIns="45720" rIns="91440" bIns="45720" rtlCol="0" anchor="b">
            <a:normAutofit fontScale="92500" lnSpcReduction="10000"/>
          </a:bodyPr>
          <a:lstStyle>
            <a:lvl1pPr algn="l" defTabSz="914400" rtl="0" eaLnBrk="1" latinLnBrk="0" hangingPunct="1">
              <a:lnSpc>
                <a:spcPct val="85000"/>
              </a:lnSpc>
              <a:spcBef>
                <a:spcPct val="0"/>
              </a:spcBef>
              <a:buNone/>
              <a:defRPr sz="7200" kern="1200" spc="-50" baseline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IN" sz="2400" i="1" dirty="0"/>
              <a:t>95 B</a:t>
            </a:r>
          </a:p>
        </p:txBody>
      </p:sp>
      <p:sp>
        <p:nvSpPr>
          <p:cNvPr id="226" name="Oval 225"/>
          <p:cNvSpPr/>
          <p:nvPr/>
        </p:nvSpPr>
        <p:spPr>
          <a:xfrm>
            <a:off x="8564046" y="5332610"/>
            <a:ext cx="749300" cy="554679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IN"/>
          </a:p>
        </p:txBody>
      </p:sp>
      <p:sp>
        <p:nvSpPr>
          <p:cNvPr id="227" name="Title 2"/>
          <p:cNvSpPr txBox="1">
            <a:spLocks/>
          </p:cNvSpPr>
          <p:nvPr/>
        </p:nvSpPr>
        <p:spPr>
          <a:xfrm>
            <a:off x="8564070" y="5446166"/>
            <a:ext cx="771789" cy="356432"/>
          </a:xfrm>
          <a:prstGeom prst="rect">
            <a:avLst/>
          </a:prstGeom>
        </p:spPr>
        <p:txBody>
          <a:bodyPr vert="horz" lIns="91440" tIns="45720" rIns="91440" bIns="45720" rtlCol="0" anchor="b">
            <a:normAutofit fontScale="92500" lnSpcReduction="10000"/>
          </a:bodyPr>
          <a:lstStyle>
            <a:lvl1pPr algn="l" defTabSz="914400" rtl="0" eaLnBrk="1" latinLnBrk="0" hangingPunct="1">
              <a:lnSpc>
                <a:spcPct val="85000"/>
              </a:lnSpc>
              <a:spcBef>
                <a:spcPct val="0"/>
              </a:spcBef>
              <a:buNone/>
              <a:defRPr sz="7200" kern="1200" spc="-50" baseline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IN" sz="2400" i="1" dirty="0"/>
              <a:t>95 A</a:t>
            </a:r>
          </a:p>
        </p:txBody>
      </p:sp>
      <p:sp>
        <p:nvSpPr>
          <p:cNvPr id="229" name="Oval 228"/>
          <p:cNvSpPr/>
          <p:nvPr/>
        </p:nvSpPr>
        <p:spPr>
          <a:xfrm>
            <a:off x="9409769" y="5353750"/>
            <a:ext cx="749300" cy="554679"/>
          </a:xfrm>
          <a:prstGeom prst="ellipse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IN"/>
          </a:p>
        </p:txBody>
      </p:sp>
      <p:sp>
        <p:nvSpPr>
          <p:cNvPr id="230" name="Title 2"/>
          <p:cNvSpPr txBox="1">
            <a:spLocks/>
          </p:cNvSpPr>
          <p:nvPr/>
        </p:nvSpPr>
        <p:spPr>
          <a:xfrm>
            <a:off x="9409793" y="5467306"/>
            <a:ext cx="771789" cy="356432"/>
          </a:xfrm>
          <a:prstGeom prst="rect">
            <a:avLst/>
          </a:prstGeom>
        </p:spPr>
        <p:txBody>
          <a:bodyPr vert="horz" lIns="91440" tIns="45720" rIns="91440" bIns="45720" rtlCol="0" anchor="b">
            <a:normAutofit fontScale="92500" lnSpcReduction="10000"/>
          </a:bodyPr>
          <a:lstStyle>
            <a:lvl1pPr algn="l" defTabSz="914400" rtl="0" eaLnBrk="1" latinLnBrk="0" hangingPunct="1">
              <a:lnSpc>
                <a:spcPct val="85000"/>
              </a:lnSpc>
              <a:spcBef>
                <a:spcPct val="0"/>
              </a:spcBef>
              <a:buNone/>
              <a:defRPr sz="7200" kern="1200" spc="-50" baseline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IN" sz="2400" i="1" dirty="0"/>
              <a:t>95 C</a:t>
            </a:r>
          </a:p>
        </p:txBody>
      </p:sp>
      <p:sp>
        <p:nvSpPr>
          <p:cNvPr id="231" name="Rounded Rectangle 230"/>
          <p:cNvSpPr/>
          <p:nvPr/>
        </p:nvSpPr>
        <p:spPr>
          <a:xfrm>
            <a:off x="8312032" y="5070131"/>
            <a:ext cx="2866030" cy="1147752"/>
          </a:xfrm>
          <a:prstGeom prst="roundRect">
            <a:avLst/>
          </a:prstGeom>
          <a:noFill/>
          <a:ln>
            <a:solidFill>
              <a:schemeClr val="tx2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IN"/>
          </a:p>
        </p:txBody>
      </p:sp>
      <p:sp>
        <p:nvSpPr>
          <p:cNvPr id="235" name="Title 2"/>
          <p:cNvSpPr txBox="1">
            <a:spLocks/>
          </p:cNvSpPr>
          <p:nvPr/>
        </p:nvSpPr>
        <p:spPr>
          <a:xfrm>
            <a:off x="9313346" y="2755849"/>
            <a:ext cx="971642" cy="496078"/>
          </a:xfrm>
          <a:prstGeom prst="rect">
            <a:avLst/>
          </a:prstGeom>
        </p:spPr>
        <p:txBody>
          <a:bodyPr vert="horz" lIns="91440" tIns="45720" rIns="91440" bIns="45720" rtlCol="0" anchor="b">
            <a:normAutofit fontScale="70000" lnSpcReduction="20000"/>
          </a:bodyPr>
          <a:lstStyle>
            <a:lvl1pPr algn="l" defTabSz="914400" rtl="0" eaLnBrk="1" latinLnBrk="0" hangingPunct="1">
              <a:lnSpc>
                <a:spcPct val="85000"/>
              </a:lnSpc>
              <a:spcBef>
                <a:spcPct val="0"/>
              </a:spcBef>
              <a:buNone/>
              <a:defRPr sz="7200" kern="1200" spc="-50" baseline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IN" sz="3000" i="1" dirty="0"/>
              <a:t>1-95 B</a:t>
            </a:r>
          </a:p>
        </p:txBody>
      </p:sp>
      <p:sp>
        <p:nvSpPr>
          <p:cNvPr id="236" name="Title 2"/>
          <p:cNvSpPr txBox="1">
            <a:spLocks/>
          </p:cNvSpPr>
          <p:nvPr/>
        </p:nvSpPr>
        <p:spPr>
          <a:xfrm>
            <a:off x="9356662" y="4514032"/>
            <a:ext cx="928326" cy="496078"/>
          </a:xfrm>
          <a:prstGeom prst="rect">
            <a:avLst/>
          </a:prstGeom>
        </p:spPr>
        <p:txBody>
          <a:bodyPr vert="horz" lIns="91440" tIns="45720" rIns="91440" bIns="45720" rtlCol="0" anchor="b">
            <a:normAutofit fontScale="62500" lnSpcReduction="20000"/>
          </a:bodyPr>
          <a:lstStyle>
            <a:lvl1pPr algn="l" defTabSz="914400" rtl="0" eaLnBrk="1" latinLnBrk="0" hangingPunct="1">
              <a:lnSpc>
                <a:spcPct val="85000"/>
              </a:lnSpc>
              <a:spcBef>
                <a:spcPct val="0"/>
              </a:spcBef>
              <a:buNone/>
              <a:defRPr sz="7200" kern="1200" spc="-50" baseline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IN" sz="3000" i="1" dirty="0"/>
              <a:t>2-95 B</a:t>
            </a:r>
          </a:p>
        </p:txBody>
      </p:sp>
      <p:pic>
        <p:nvPicPr>
          <p:cNvPr id="237" name="Picture 4" descr="APTRANSCO ⚡️⚡️ - Electricity Transmission Company - APTRANSCO | LinkedIn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7541" y="17768"/>
            <a:ext cx="1057360" cy="97547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Slide Number Placeholder 1">
            <a:extLst>
              <a:ext uri="{FF2B5EF4-FFF2-40B4-BE49-F238E27FC236}">
                <a16:creationId xmlns:a16="http://schemas.microsoft.com/office/drawing/2014/main" id="{90415425-03A7-3AA3-2FF8-368023AC2EC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>
            <a:normAutofit lnSpcReduction="10000"/>
          </a:bodyPr>
          <a:lstStyle/>
          <a:p>
            <a:fld id="{19C1AEB4-7037-4088-A46E-D96AF956DC0D}" type="slidenum">
              <a:rPr lang="en-IN" smtClean="0"/>
              <a:t>157</a:t>
            </a:fld>
            <a:endParaRPr lang="en-IN"/>
          </a:p>
        </p:txBody>
      </p:sp>
      <p:grpSp>
        <p:nvGrpSpPr>
          <p:cNvPr id="4" name="Group 3">
            <a:extLst>
              <a:ext uri="{FF2B5EF4-FFF2-40B4-BE49-F238E27FC236}">
                <a16:creationId xmlns:a16="http://schemas.microsoft.com/office/drawing/2014/main" id="{93DACF3D-E53E-3A67-82BB-BD705CB574DC}"/>
              </a:ext>
            </a:extLst>
          </p:cNvPr>
          <p:cNvGrpSpPr/>
          <p:nvPr/>
        </p:nvGrpSpPr>
        <p:grpSpPr>
          <a:xfrm>
            <a:off x="11481757" y="74540"/>
            <a:ext cx="620304" cy="653010"/>
            <a:chOff x="8366841" y="1587144"/>
            <a:chExt cx="620304" cy="653010"/>
          </a:xfrm>
        </p:grpSpPr>
        <p:cxnSp>
          <p:nvCxnSpPr>
            <p:cNvPr id="5" name="Straight Connector 4">
              <a:extLst>
                <a:ext uri="{FF2B5EF4-FFF2-40B4-BE49-F238E27FC236}">
                  <a16:creationId xmlns:a16="http://schemas.microsoft.com/office/drawing/2014/main" id="{0B6CB9FD-0407-B4D2-9884-5E013CBE06C5}"/>
                </a:ext>
              </a:extLst>
            </p:cNvPr>
            <p:cNvCxnSpPr/>
            <p:nvPr/>
          </p:nvCxnSpPr>
          <p:spPr>
            <a:xfrm>
              <a:off x="8672017" y="1587144"/>
              <a:ext cx="0" cy="653010"/>
            </a:xfrm>
            <a:prstGeom prst="line">
              <a:avLst/>
            </a:prstGeom>
            <a:effectLst>
              <a:glow rad="63500">
                <a:schemeClr val="accent1">
                  <a:satMod val="175000"/>
                  <a:alpha val="40000"/>
                </a:schemeClr>
              </a:glow>
            </a:effectLst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" name="Straight Connector 5">
              <a:extLst>
                <a:ext uri="{FF2B5EF4-FFF2-40B4-BE49-F238E27FC236}">
                  <a16:creationId xmlns:a16="http://schemas.microsoft.com/office/drawing/2014/main" id="{610911B7-E12D-197E-9C2F-2673ECE4DA6A}"/>
                </a:ext>
              </a:extLst>
            </p:cNvPr>
            <p:cNvCxnSpPr/>
            <p:nvPr/>
          </p:nvCxnSpPr>
          <p:spPr>
            <a:xfrm>
              <a:off x="8366841" y="1917229"/>
              <a:ext cx="620304" cy="0"/>
            </a:xfrm>
            <a:prstGeom prst="line">
              <a:avLst/>
            </a:prstGeom>
            <a:effectLst>
              <a:glow rad="63500">
                <a:schemeClr val="accent1">
                  <a:satMod val="175000"/>
                  <a:alpha val="40000"/>
                </a:schemeClr>
              </a:glow>
            </a:effectLst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grpSp>
        <p:nvGrpSpPr>
          <p:cNvPr id="7" name="Group 6">
            <a:extLst>
              <a:ext uri="{FF2B5EF4-FFF2-40B4-BE49-F238E27FC236}">
                <a16:creationId xmlns:a16="http://schemas.microsoft.com/office/drawing/2014/main" id="{E34439C2-A8B1-0357-A41F-C4D98B81A08C}"/>
              </a:ext>
            </a:extLst>
          </p:cNvPr>
          <p:cNvGrpSpPr/>
          <p:nvPr/>
        </p:nvGrpSpPr>
        <p:grpSpPr>
          <a:xfrm>
            <a:off x="11157779" y="-216759"/>
            <a:ext cx="1260000" cy="1260000"/>
            <a:chOff x="7064043" y="3066250"/>
            <a:chExt cx="1260000" cy="1260000"/>
          </a:xfrm>
        </p:grpSpPr>
        <p:sp>
          <p:nvSpPr>
            <p:cNvPr id="8" name="Oval 7">
              <a:extLst>
                <a:ext uri="{FF2B5EF4-FFF2-40B4-BE49-F238E27FC236}">
                  <a16:creationId xmlns:a16="http://schemas.microsoft.com/office/drawing/2014/main" id="{D86C85C0-B491-9612-9DA9-9DD6B0C0756C}"/>
                </a:ext>
              </a:extLst>
            </p:cNvPr>
            <p:cNvSpPr/>
            <p:nvPr/>
          </p:nvSpPr>
          <p:spPr>
            <a:xfrm>
              <a:off x="7064043" y="3066250"/>
              <a:ext cx="1260000" cy="1260000"/>
            </a:xfrm>
            <a:prstGeom prst="ellipse">
              <a:avLst/>
            </a:prstGeom>
            <a:noFill/>
            <a:ln>
              <a:solidFill>
                <a:schemeClr val="bg1"/>
              </a:solidFill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IN"/>
            </a:p>
          </p:txBody>
        </p:sp>
        <p:grpSp>
          <p:nvGrpSpPr>
            <p:cNvPr id="9" name="Group 8">
              <a:extLst>
                <a:ext uri="{FF2B5EF4-FFF2-40B4-BE49-F238E27FC236}">
                  <a16:creationId xmlns:a16="http://schemas.microsoft.com/office/drawing/2014/main" id="{5E894788-773E-D83A-7724-D2299D969C5F}"/>
                </a:ext>
              </a:extLst>
            </p:cNvPr>
            <p:cNvGrpSpPr/>
            <p:nvPr/>
          </p:nvGrpSpPr>
          <p:grpSpPr>
            <a:xfrm>
              <a:off x="7330553" y="3336250"/>
              <a:ext cx="726980" cy="720000"/>
              <a:chOff x="9768840" y="2275840"/>
              <a:chExt cx="726980" cy="720000"/>
            </a:xfrm>
          </p:grpSpPr>
          <p:sp>
            <p:nvSpPr>
              <p:cNvPr id="10" name="Oval 9">
                <a:extLst>
                  <a:ext uri="{FF2B5EF4-FFF2-40B4-BE49-F238E27FC236}">
                    <a16:creationId xmlns:a16="http://schemas.microsoft.com/office/drawing/2014/main" id="{7C7E5B9E-4C2D-4336-FEEF-B3915F576F42}"/>
                  </a:ext>
                </a:extLst>
              </p:cNvPr>
              <p:cNvSpPr/>
              <p:nvPr/>
            </p:nvSpPr>
            <p:spPr>
              <a:xfrm>
                <a:off x="9768840" y="2275840"/>
                <a:ext cx="720000" cy="720000"/>
              </a:xfrm>
              <a:prstGeom prst="ellipse">
                <a:avLst/>
              </a:prstGeom>
              <a:noFill/>
              <a:ln>
                <a:solidFill>
                  <a:schemeClr val="bg1"/>
                </a:solidFill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IN"/>
              </a:p>
            </p:txBody>
          </p:sp>
          <p:cxnSp>
            <p:nvCxnSpPr>
              <p:cNvPr id="11" name="Straight Arrow Connector 10">
                <a:extLst>
                  <a:ext uri="{FF2B5EF4-FFF2-40B4-BE49-F238E27FC236}">
                    <a16:creationId xmlns:a16="http://schemas.microsoft.com/office/drawing/2014/main" id="{45F69C3F-B5A2-6F66-6C14-9D630FC21518}"/>
                  </a:ext>
                </a:extLst>
              </p:cNvPr>
              <p:cNvCxnSpPr>
                <a:cxnSpLocks/>
              </p:cNvCxnSpPr>
              <p:nvPr/>
            </p:nvCxnSpPr>
            <p:spPr>
              <a:xfrm rot="7200000">
                <a:off x="9860407" y="2786655"/>
                <a:ext cx="360000" cy="6762"/>
              </a:xfrm>
              <a:prstGeom prst="straightConnector1">
                <a:avLst/>
              </a:prstGeom>
              <a:ln w="38100" cap="rnd">
                <a:solidFill>
                  <a:srgbClr val="FFFF00"/>
                </a:solidFill>
                <a:tailEnd type="triangle"/>
              </a:ln>
            </p:spPr>
            <p:style>
              <a:lnRef idx="2">
                <a:schemeClr val="accent3"/>
              </a:lnRef>
              <a:fillRef idx="0">
                <a:schemeClr val="accent3"/>
              </a:fillRef>
              <a:effectRef idx="1">
                <a:schemeClr val="accent3"/>
              </a:effectRef>
              <a:fontRef idx="minor">
                <a:schemeClr val="tx1"/>
              </a:fontRef>
            </p:style>
          </p:cxnSp>
          <p:cxnSp>
            <p:nvCxnSpPr>
              <p:cNvPr id="12" name="Straight Arrow Connector 11">
                <a:extLst>
                  <a:ext uri="{FF2B5EF4-FFF2-40B4-BE49-F238E27FC236}">
                    <a16:creationId xmlns:a16="http://schemas.microsoft.com/office/drawing/2014/main" id="{19793B3E-B160-BCFB-6A29-21AC01256A8F}"/>
                  </a:ext>
                </a:extLst>
              </p:cNvPr>
              <p:cNvCxnSpPr>
                <a:cxnSpLocks/>
              </p:cNvCxnSpPr>
              <p:nvPr/>
            </p:nvCxnSpPr>
            <p:spPr>
              <a:xfrm rot="14400000">
                <a:off x="9861767" y="2473195"/>
                <a:ext cx="360000" cy="6762"/>
              </a:xfrm>
              <a:prstGeom prst="straightConnector1">
                <a:avLst/>
              </a:prstGeom>
              <a:ln w="38100" cap="rnd">
                <a:solidFill>
                  <a:srgbClr val="0070C0"/>
                </a:solidFill>
                <a:tailEnd type="triangle"/>
              </a:ln>
            </p:spPr>
            <p:style>
              <a:lnRef idx="2">
                <a:schemeClr val="accent3"/>
              </a:lnRef>
              <a:fillRef idx="0">
                <a:schemeClr val="accent3"/>
              </a:fillRef>
              <a:effectRef idx="1">
                <a:schemeClr val="accent3"/>
              </a:effectRef>
              <a:fontRef idx="minor">
                <a:schemeClr val="tx1"/>
              </a:fontRef>
            </p:style>
          </p:cxnSp>
          <p:cxnSp>
            <p:nvCxnSpPr>
              <p:cNvPr id="13" name="Straight Arrow Connector 12">
                <a:extLst>
                  <a:ext uri="{FF2B5EF4-FFF2-40B4-BE49-F238E27FC236}">
                    <a16:creationId xmlns:a16="http://schemas.microsoft.com/office/drawing/2014/main" id="{A19C3F31-9001-F6F1-0442-8D3749267ABD}"/>
                  </a:ext>
                </a:extLst>
              </p:cNvPr>
              <p:cNvCxnSpPr/>
              <p:nvPr/>
            </p:nvCxnSpPr>
            <p:spPr>
              <a:xfrm>
                <a:off x="10135820" y="2629924"/>
                <a:ext cx="360000" cy="6762"/>
              </a:xfrm>
              <a:prstGeom prst="straightConnector1">
                <a:avLst/>
              </a:prstGeom>
              <a:ln w="38100" cap="rnd">
                <a:solidFill>
                  <a:srgbClr val="FF0000"/>
                </a:solidFill>
                <a:tailEnd type="triangle"/>
              </a:ln>
            </p:spPr>
            <p:style>
              <a:lnRef idx="2">
                <a:schemeClr val="accent3"/>
              </a:lnRef>
              <a:fillRef idx="0">
                <a:schemeClr val="accent3"/>
              </a:fillRef>
              <a:effectRef idx="1">
                <a:schemeClr val="accent3"/>
              </a:effectRef>
              <a:fontRef idx="minor">
                <a:schemeClr val="tx1"/>
              </a:fontRef>
            </p:style>
          </p:cxnSp>
        </p:grpSp>
      </p:grpSp>
      <p:sp>
        <p:nvSpPr>
          <p:cNvPr id="14" name="Rectangle 13">
            <a:extLst>
              <a:ext uri="{FF2B5EF4-FFF2-40B4-BE49-F238E27FC236}">
                <a16:creationId xmlns:a16="http://schemas.microsoft.com/office/drawing/2014/main" id="{B89952B3-1185-CD7F-EBB1-9D2DB2BCBB22}"/>
              </a:ext>
            </a:extLst>
          </p:cNvPr>
          <p:cNvSpPr/>
          <p:nvPr/>
        </p:nvSpPr>
        <p:spPr>
          <a:xfrm>
            <a:off x="11033567" y="-86686"/>
            <a:ext cx="513657" cy="405484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2000" b="0" cap="none" spc="0" dirty="0">
                <a:ln w="0"/>
                <a:solidFill>
                  <a:srgbClr val="92D050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120</a:t>
            </a:r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F63CA628-9DE0-3CF5-E591-95C476975848}"/>
              </a:ext>
            </a:extLst>
          </p:cNvPr>
          <p:cNvSpPr/>
          <p:nvPr/>
        </p:nvSpPr>
        <p:spPr>
          <a:xfrm>
            <a:off x="11077769" y="566219"/>
            <a:ext cx="513657" cy="405484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2000" b="0" cap="none" spc="0" dirty="0">
                <a:ln w="0"/>
                <a:solidFill>
                  <a:srgbClr val="92D050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240</a:t>
            </a:r>
          </a:p>
        </p:txBody>
      </p:sp>
    </p:spTree>
    <p:extLst>
      <p:ext uri="{BB962C8B-B14F-4D97-AF65-F5344CB8AC3E}">
        <p14:creationId xmlns:p14="http://schemas.microsoft.com/office/powerpoint/2010/main" val="265735328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0">
        <p:cut/>
      </p:transition>
    </mc:Choice>
    <mc:Fallback xmlns="">
      <p:transition>
        <p:cut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8" presetClass="emph" presetSubtype="0" repeatCount="indefinite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Rot by="-21600000">
                                      <p:cBhvr>
                                        <p:cTn id="6" dur="20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2" presetClass="entr" presetSubtype="3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10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10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2" presetClass="entr" presetSubtype="3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10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10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" presetID="2" presetClass="entr" presetSubtype="3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0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0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1" presetID="2" presetClass="entr" presetSubtype="3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10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10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5" presetID="2" presetClass="entr" presetSubtype="3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10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10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9" presetID="2" presetClass="entr" presetSubtype="3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1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1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3" presetID="2" presetClass="entr" presetSubtype="3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5" dur="500" fill="hold"/>
                                        <p:tgtEl>
                                          <p:spTgt spid="1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6" dur="500" fill="hold"/>
                                        <p:tgtEl>
                                          <p:spTgt spid="1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2" presetClass="entr" presetSubtype="3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1" dur="500" fill="hold"/>
                                        <p:tgtEl>
                                          <p:spTgt spid="1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2" dur="500" fill="hold"/>
                                        <p:tgtEl>
                                          <p:spTgt spid="1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3" presetID="2" presetClass="entr" presetSubtype="3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5" dur="500" fill="hold"/>
                                        <p:tgtEl>
                                          <p:spTgt spid="1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6" dur="500" fill="hold"/>
                                        <p:tgtEl>
                                          <p:spTgt spid="1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7" presetID="2" presetClass="entr" presetSubtype="3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14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14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1" presetID="2" presetClass="entr" presetSubtype="3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3" dur="500" fill="hold"/>
                                        <p:tgtEl>
                                          <p:spTgt spid="15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4" dur="500" fill="hold"/>
                                        <p:tgtEl>
                                          <p:spTgt spid="15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5" presetID="2" presetClass="entr" presetSubtype="3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7" dur="500" fill="hold"/>
                                        <p:tgtEl>
                                          <p:spTgt spid="17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8" dur="500" fill="hold"/>
                                        <p:tgtEl>
                                          <p:spTgt spid="17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9" presetID="2" presetClass="entr" presetSubtype="3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1" dur="500" fill="hold"/>
                                        <p:tgtEl>
                                          <p:spTgt spid="17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2" dur="500" fill="hold"/>
                                        <p:tgtEl>
                                          <p:spTgt spid="17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63" presetID="2" presetClass="entr" presetSubtype="3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5" dur="500" fill="hold"/>
                                        <p:tgtEl>
                                          <p:spTgt spid="17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6" dur="500" fill="hold"/>
                                        <p:tgtEl>
                                          <p:spTgt spid="17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67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9" dur="500" fill="hold"/>
                                        <p:tgtEl>
                                          <p:spTgt spid="17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0" dur="500" fill="hold"/>
                                        <p:tgtEl>
                                          <p:spTgt spid="17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71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3" dur="500" fill="hold"/>
                                        <p:tgtEl>
                                          <p:spTgt spid="17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4" dur="500" fill="hold"/>
                                        <p:tgtEl>
                                          <p:spTgt spid="17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5" fill="hold">
                      <p:stCondLst>
                        <p:cond delay="indefinite"/>
                      </p:stCondLst>
                      <p:childTnLst>
                        <p:par>
                          <p:cTn id="76" fill="hold">
                            <p:stCondLst>
                              <p:cond delay="0"/>
                            </p:stCondLst>
                            <p:childTnLst>
                              <p:par>
                                <p:cTn id="77" presetID="2" presetClass="entr" presetSubtype="3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9" dur="500" fill="hold"/>
                                        <p:tgtEl>
                                          <p:spTgt spid="18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0" dur="500" fill="hold"/>
                                        <p:tgtEl>
                                          <p:spTgt spid="18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81" presetID="2" presetClass="entr" presetSubtype="3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3" dur="500" fill="hold"/>
                                        <p:tgtEl>
                                          <p:spTgt spid="18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4" dur="500" fill="hold"/>
                                        <p:tgtEl>
                                          <p:spTgt spid="18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85" presetID="2" presetClass="entr" presetSubtype="3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7" dur="500" fill="hold"/>
                                        <p:tgtEl>
                                          <p:spTgt spid="18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8" dur="500" fill="hold"/>
                                        <p:tgtEl>
                                          <p:spTgt spid="18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89" presetID="2" presetClass="entr" presetSubtype="3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91" dur="500" fill="hold"/>
                                        <p:tgtEl>
                                          <p:spTgt spid="18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2" dur="500" fill="hold"/>
                                        <p:tgtEl>
                                          <p:spTgt spid="18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3" presetID="2" presetClass="entr" presetSubtype="3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95" dur="500" fill="hold"/>
                                        <p:tgtEl>
                                          <p:spTgt spid="18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6" dur="500" fill="hold"/>
                                        <p:tgtEl>
                                          <p:spTgt spid="18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7" presetID="2" presetClass="entr" presetSubtype="3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99" dur="500" fill="hold"/>
                                        <p:tgtEl>
                                          <p:spTgt spid="18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00" dur="500" fill="hold"/>
                                        <p:tgtEl>
                                          <p:spTgt spid="18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1" presetID="2" presetClass="entr" presetSubtype="3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03" dur="500" fill="hold"/>
                                        <p:tgtEl>
                                          <p:spTgt spid="18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04" dur="500" fill="hold"/>
                                        <p:tgtEl>
                                          <p:spTgt spid="18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5" fill="hold">
                      <p:stCondLst>
                        <p:cond delay="indefinite"/>
                      </p:stCondLst>
                      <p:childTnLst>
                        <p:par>
                          <p:cTn id="106" fill="hold">
                            <p:stCondLst>
                              <p:cond delay="0"/>
                            </p:stCondLst>
                            <p:childTnLst>
                              <p:par>
                                <p:cTn id="107" presetID="2" presetClass="entr" presetSubtype="3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09" dur="500" fill="hold"/>
                                        <p:tgtEl>
                                          <p:spTgt spid="18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10" dur="500" fill="hold"/>
                                        <p:tgtEl>
                                          <p:spTgt spid="18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11" presetID="2" presetClass="entr" presetSubtype="3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3" dur="500" fill="hold"/>
                                        <p:tgtEl>
                                          <p:spTgt spid="19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14" dur="500" fill="hold"/>
                                        <p:tgtEl>
                                          <p:spTgt spid="19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15" presetID="2" presetClass="entr" presetSubtype="3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7" dur="500" fill="hold"/>
                                        <p:tgtEl>
                                          <p:spTgt spid="19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18" dur="500" fill="hold"/>
                                        <p:tgtEl>
                                          <p:spTgt spid="19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19" presetID="2" presetClass="entr" presetSubtype="3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1" dur="500" fill="hold"/>
                                        <p:tgtEl>
                                          <p:spTgt spid="19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2" dur="500" fill="hold"/>
                                        <p:tgtEl>
                                          <p:spTgt spid="19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23" presetID="2" presetClass="entr" presetSubtype="3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5" dur="500" fill="hold"/>
                                        <p:tgtEl>
                                          <p:spTgt spid="19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6" dur="500" fill="hold"/>
                                        <p:tgtEl>
                                          <p:spTgt spid="19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27" presetID="2" presetClass="entr" presetSubtype="3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9" dur="500" fill="hold"/>
                                        <p:tgtEl>
                                          <p:spTgt spid="19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0" dur="500" fill="hold"/>
                                        <p:tgtEl>
                                          <p:spTgt spid="19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1" presetID="2" presetClass="entr" presetSubtype="3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3" dur="500" fill="hold"/>
                                        <p:tgtEl>
                                          <p:spTgt spid="19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4" dur="500" fill="hold"/>
                                        <p:tgtEl>
                                          <p:spTgt spid="19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5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7" dur="500" fill="hold"/>
                                        <p:tgtEl>
                                          <p:spTgt spid="19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8" dur="500" fill="hold"/>
                                        <p:tgtEl>
                                          <p:spTgt spid="19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41" dur="500" fill="hold"/>
                                        <p:tgtEl>
                                          <p:spTgt spid="19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2" dur="500" fill="hold"/>
                                        <p:tgtEl>
                                          <p:spTgt spid="19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3" fill="hold">
                      <p:stCondLst>
                        <p:cond delay="indefinite"/>
                      </p:stCondLst>
                      <p:childTnLst>
                        <p:par>
                          <p:cTn id="144" fill="hold">
                            <p:stCondLst>
                              <p:cond delay="0"/>
                            </p:stCondLst>
                            <p:childTnLst>
                              <p:par>
                                <p:cTn id="145" presetID="2" presetClass="entr" presetSubtype="3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47" dur="500" fill="hold"/>
                                        <p:tgtEl>
                                          <p:spTgt spid="19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8" dur="500" fill="hold"/>
                                        <p:tgtEl>
                                          <p:spTgt spid="19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49" presetID="2" presetClass="entr" presetSubtype="3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1" dur="500" fill="hold"/>
                                        <p:tgtEl>
                                          <p:spTgt spid="20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52" dur="500" fill="hold"/>
                                        <p:tgtEl>
                                          <p:spTgt spid="20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53" presetID="2" presetClass="entr" presetSubtype="3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5" dur="500" fill="hold"/>
                                        <p:tgtEl>
                                          <p:spTgt spid="20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56" dur="500" fill="hold"/>
                                        <p:tgtEl>
                                          <p:spTgt spid="20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57" presetID="2" presetClass="entr" presetSubtype="3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9" dur="500" fill="hold"/>
                                        <p:tgtEl>
                                          <p:spTgt spid="20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0" dur="500" fill="hold"/>
                                        <p:tgtEl>
                                          <p:spTgt spid="20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61" presetID="2" presetClass="entr" presetSubtype="3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63" dur="500" fill="hold"/>
                                        <p:tgtEl>
                                          <p:spTgt spid="20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4" dur="500" fill="hold"/>
                                        <p:tgtEl>
                                          <p:spTgt spid="20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65" presetID="2" presetClass="entr" presetSubtype="3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67" dur="500" fill="hold"/>
                                        <p:tgtEl>
                                          <p:spTgt spid="20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8" dur="500" fill="hold"/>
                                        <p:tgtEl>
                                          <p:spTgt spid="20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69" presetID="2" presetClass="entr" presetSubtype="3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1" dur="500" fill="hold"/>
                                        <p:tgtEl>
                                          <p:spTgt spid="20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72" dur="500" fill="hold"/>
                                        <p:tgtEl>
                                          <p:spTgt spid="20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3" fill="hold">
                      <p:stCondLst>
                        <p:cond delay="indefinite"/>
                      </p:stCondLst>
                      <p:childTnLst>
                        <p:par>
                          <p:cTn id="174" fill="hold">
                            <p:stCondLst>
                              <p:cond delay="0"/>
                            </p:stCondLst>
                            <p:childTnLst>
                              <p:par>
                                <p:cTn id="175" presetID="2" presetClass="entr" presetSubtype="3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7" dur="500" fill="hold"/>
                                        <p:tgtEl>
                                          <p:spTgt spid="20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78" dur="500" fill="hold"/>
                                        <p:tgtEl>
                                          <p:spTgt spid="20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9" presetID="2" presetClass="entr" presetSubtype="3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81" dur="500" fill="hold"/>
                                        <p:tgtEl>
                                          <p:spTgt spid="20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2" dur="500" fill="hold"/>
                                        <p:tgtEl>
                                          <p:spTgt spid="20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83" presetID="2" presetClass="entr" presetSubtype="3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85" dur="500" fill="hold"/>
                                        <p:tgtEl>
                                          <p:spTgt spid="20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6" dur="500" fill="hold"/>
                                        <p:tgtEl>
                                          <p:spTgt spid="20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87" presetID="2" presetClass="entr" presetSubtype="3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89" dur="500" fill="hold"/>
                                        <p:tgtEl>
                                          <p:spTgt spid="2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90" dur="500" fill="hold"/>
                                        <p:tgtEl>
                                          <p:spTgt spid="2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91" presetID="2" presetClass="entr" presetSubtype="3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3" dur="500" fill="hold"/>
                                        <p:tgtEl>
                                          <p:spTgt spid="2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94" dur="500" fill="hold"/>
                                        <p:tgtEl>
                                          <p:spTgt spid="2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95" presetID="2" presetClass="entr" presetSubtype="3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7" dur="500" fill="hold"/>
                                        <p:tgtEl>
                                          <p:spTgt spid="2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98" dur="500" fill="hold"/>
                                        <p:tgtEl>
                                          <p:spTgt spid="2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99" presetID="2" presetClass="entr" presetSubtype="3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01" dur="500" fill="hold"/>
                                        <p:tgtEl>
                                          <p:spTgt spid="2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2" dur="500" fill="hold"/>
                                        <p:tgtEl>
                                          <p:spTgt spid="2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03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05" dur="500" fill="hold"/>
                                        <p:tgtEl>
                                          <p:spTgt spid="2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6" dur="500" fill="hold"/>
                                        <p:tgtEl>
                                          <p:spTgt spid="2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07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09" dur="500" fill="hold"/>
                                        <p:tgtEl>
                                          <p:spTgt spid="2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10" dur="500" fill="hold"/>
                                        <p:tgtEl>
                                          <p:spTgt spid="2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1" fill="hold">
                      <p:stCondLst>
                        <p:cond delay="indefinite"/>
                      </p:stCondLst>
                      <p:childTnLst>
                        <p:par>
                          <p:cTn id="212" fill="hold">
                            <p:stCondLst>
                              <p:cond delay="0"/>
                            </p:stCondLst>
                            <p:childTnLst>
                              <p:par>
                                <p:cTn id="213" presetID="2" presetClass="entr" presetSubtype="3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15" dur="500" fill="hold"/>
                                        <p:tgtEl>
                                          <p:spTgt spid="2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16" dur="500" fill="hold"/>
                                        <p:tgtEl>
                                          <p:spTgt spid="2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17" presetID="2" presetClass="entr" presetSubtype="3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19" dur="500" fill="hold"/>
                                        <p:tgtEl>
                                          <p:spTgt spid="2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20" dur="500" fill="hold"/>
                                        <p:tgtEl>
                                          <p:spTgt spid="2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21" presetID="2" presetClass="entr" presetSubtype="3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23" dur="500" fill="hold"/>
                                        <p:tgtEl>
                                          <p:spTgt spid="2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24" dur="500" fill="hold"/>
                                        <p:tgtEl>
                                          <p:spTgt spid="2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25" presetID="2" presetClass="entr" presetSubtype="3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27" dur="500" fill="hold"/>
                                        <p:tgtEl>
                                          <p:spTgt spid="2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28" dur="500" fill="hold"/>
                                        <p:tgtEl>
                                          <p:spTgt spid="2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29" presetID="2" presetClass="entr" presetSubtype="3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1" dur="500" fill="hold"/>
                                        <p:tgtEl>
                                          <p:spTgt spid="22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32" dur="500" fill="hold"/>
                                        <p:tgtEl>
                                          <p:spTgt spid="2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33" presetID="2" presetClass="entr" presetSubtype="3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5" dur="500" fill="hold"/>
                                        <p:tgtEl>
                                          <p:spTgt spid="22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36" dur="500" fill="hold"/>
                                        <p:tgtEl>
                                          <p:spTgt spid="2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37" presetID="2" presetClass="entr" presetSubtype="3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9" dur="500" fill="hold"/>
                                        <p:tgtEl>
                                          <p:spTgt spid="22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0" dur="500" fill="hold"/>
                                        <p:tgtEl>
                                          <p:spTgt spid="2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1" fill="hold">
                      <p:stCondLst>
                        <p:cond delay="indefinite"/>
                      </p:stCondLst>
                      <p:childTnLst>
                        <p:par>
                          <p:cTn id="242" fill="hold">
                            <p:stCondLst>
                              <p:cond delay="0"/>
                            </p:stCondLst>
                            <p:childTnLst>
                              <p:par>
                                <p:cTn id="243" presetID="2" presetClass="entr" presetSubtype="3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45" dur="500" fill="hold"/>
                                        <p:tgtEl>
                                          <p:spTgt spid="22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6" dur="500" fill="hold"/>
                                        <p:tgtEl>
                                          <p:spTgt spid="22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47" presetID="2" presetClass="entr" presetSubtype="3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49" dur="500" fill="hold"/>
                                        <p:tgtEl>
                                          <p:spTgt spid="22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50" dur="500" fill="hold"/>
                                        <p:tgtEl>
                                          <p:spTgt spid="22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51" presetID="2" presetClass="entr" presetSubtype="3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3" dur="500" fill="hold"/>
                                        <p:tgtEl>
                                          <p:spTgt spid="2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54" dur="500" fill="hold"/>
                                        <p:tgtEl>
                                          <p:spTgt spid="2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55" presetID="2" presetClass="entr" presetSubtype="3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7" dur="500" fill="hold"/>
                                        <p:tgtEl>
                                          <p:spTgt spid="22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58" dur="500" fill="hold"/>
                                        <p:tgtEl>
                                          <p:spTgt spid="2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59" presetID="2" presetClass="entr" presetSubtype="3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61" dur="500" fill="hold"/>
                                        <p:tgtEl>
                                          <p:spTgt spid="22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2" dur="500" fill="hold"/>
                                        <p:tgtEl>
                                          <p:spTgt spid="22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63" presetID="2" presetClass="entr" presetSubtype="3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65" dur="500" fill="hold"/>
                                        <p:tgtEl>
                                          <p:spTgt spid="23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6" dur="500" fill="hold"/>
                                        <p:tgtEl>
                                          <p:spTgt spid="23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67" presetID="2" presetClass="entr" presetSubtype="3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69" dur="500" fill="hold"/>
                                        <p:tgtEl>
                                          <p:spTgt spid="23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70" dur="500" fill="hold"/>
                                        <p:tgtEl>
                                          <p:spTgt spid="23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71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3" dur="500" fill="hold"/>
                                        <p:tgtEl>
                                          <p:spTgt spid="23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74" dur="500" fill="hold"/>
                                        <p:tgtEl>
                                          <p:spTgt spid="23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75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7" dur="500" fill="hold"/>
                                        <p:tgtEl>
                                          <p:spTgt spid="23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78" dur="500" fill="hold"/>
                                        <p:tgtEl>
                                          <p:spTgt spid="23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5" grpId="0" animBg="1"/>
      <p:bldP spid="106" grpId="0"/>
      <p:bldP spid="107" grpId="0" animBg="1"/>
      <p:bldP spid="108" grpId="0"/>
      <p:bldP spid="109" grpId="0" animBg="1"/>
      <p:bldP spid="111" grpId="0"/>
      <p:bldP spid="112" grpId="0" animBg="1"/>
      <p:bldP spid="113" grpId="0" animBg="1"/>
      <p:bldP spid="114" grpId="0"/>
      <p:bldP spid="140" grpId="0" animBg="1"/>
      <p:bldP spid="156" grpId="0"/>
      <p:bldP spid="174" grpId="0" animBg="1"/>
      <p:bldP spid="175" grpId="0"/>
      <p:bldP spid="176" grpId="0" animBg="1"/>
      <p:bldP spid="178" grpId="0"/>
      <p:bldP spid="179" grpId="0"/>
      <p:bldP spid="180" grpId="0" animBg="1"/>
      <p:bldP spid="182" grpId="0"/>
      <p:bldP spid="183" grpId="0" animBg="1"/>
      <p:bldP spid="184" grpId="0"/>
      <p:bldP spid="186" grpId="0" animBg="1"/>
      <p:bldP spid="187" grpId="0"/>
      <p:bldP spid="188" grpId="0" animBg="1"/>
      <p:bldP spid="189" grpId="0" animBg="1"/>
      <p:bldP spid="190" grpId="0"/>
      <p:bldP spid="191" grpId="0" animBg="1"/>
      <p:bldP spid="193" grpId="0"/>
      <p:bldP spid="194" grpId="0" animBg="1"/>
      <p:bldP spid="195" grpId="0"/>
      <p:bldP spid="196" grpId="0" animBg="1"/>
      <p:bldP spid="197" grpId="0"/>
      <p:bldP spid="198" grpId="0"/>
      <p:bldP spid="199" grpId="0" animBg="1"/>
      <p:bldP spid="201" grpId="0"/>
      <p:bldP spid="202" grpId="0" animBg="1"/>
      <p:bldP spid="203" grpId="0"/>
      <p:bldP spid="204" grpId="0" animBg="1"/>
      <p:bldP spid="205" grpId="0"/>
      <p:bldP spid="206" grpId="0" animBg="1"/>
      <p:bldP spid="207" grpId="0" animBg="1"/>
      <p:bldP spid="208" grpId="0"/>
      <p:bldP spid="209" grpId="0" animBg="1"/>
      <p:bldP spid="210" grpId="0"/>
      <p:bldP spid="211" grpId="0" animBg="1"/>
      <p:bldP spid="212" grpId="0"/>
      <p:bldP spid="213" grpId="0" animBg="1"/>
      <p:bldP spid="214" grpId="0"/>
      <p:bldP spid="215" grpId="0"/>
      <p:bldP spid="216" grpId="0" animBg="1"/>
      <p:bldP spid="217" grpId="0"/>
      <p:bldP spid="218" grpId="0" animBg="1"/>
      <p:bldP spid="219" grpId="0"/>
      <p:bldP spid="220" grpId="0" animBg="1"/>
      <p:bldP spid="221" grpId="0"/>
      <p:bldP spid="223" grpId="0" animBg="1"/>
      <p:bldP spid="224" grpId="0" animBg="1"/>
      <p:bldP spid="225" grpId="0"/>
      <p:bldP spid="226" grpId="0" animBg="1"/>
      <p:bldP spid="227" grpId="0"/>
      <p:bldP spid="229" grpId="0" animBg="1"/>
      <p:bldP spid="230" grpId="0"/>
      <p:bldP spid="231" grpId="0" animBg="1"/>
      <p:bldP spid="235" grpId="0"/>
      <p:bldP spid="236" grpId="0"/>
    </p:bldLst>
  </p:timing>
</p:sld>
</file>

<file path=ppt/slides/slide15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/>
          <p:cNvSpPr>
            <a:spLocks noGrp="1"/>
          </p:cNvSpPr>
          <p:nvPr>
            <p:ph type="ctrTitle"/>
          </p:nvPr>
        </p:nvSpPr>
        <p:spPr>
          <a:xfrm>
            <a:off x="5785848" y="63718"/>
            <a:ext cx="620305" cy="633120"/>
          </a:xfrm>
        </p:spPr>
        <p:txBody>
          <a:bodyPr>
            <a:normAutofit/>
          </a:bodyPr>
          <a:lstStyle/>
          <a:p>
            <a:pPr algn="ctr"/>
            <a:r>
              <a:rPr lang="en-IN" sz="4000" i="1" u="sng" dirty="0">
                <a:solidFill>
                  <a:srgbClr val="92D050"/>
                </a:solidFill>
              </a:rPr>
              <a:t>0</a:t>
            </a:r>
            <a:endParaRPr lang="en-IN" sz="4000" i="1" u="sng" dirty="0"/>
          </a:p>
        </p:txBody>
      </p:sp>
      <p:pic>
        <p:nvPicPr>
          <p:cNvPr id="2052" name="Picture 4" descr="APTRANSCO ⚡️⚡️ - Electricity Transmission Company - APTRANSCO | LinkedIn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7541" y="17768"/>
            <a:ext cx="1057360" cy="97547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Slide Number Placeholder 1">
            <a:extLst>
              <a:ext uri="{FF2B5EF4-FFF2-40B4-BE49-F238E27FC236}">
                <a16:creationId xmlns:a16="http://schemas.microsoft.com/office/drawing/2014/main" id="{F7B7BF05-BC42-79BA-419A-963181A91CE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>
            <a:normAutofit lnSpcReduction="10000"/>
          </a:bodyPr>
          <a:lstStyle/>
          <a:p>
            <a:fld id="{19C1AEB4-7037-4088-A46E-D96AF956DC0D}" type="slidenum">
              <a:rPr lang="en-IN" smtClean="0"/>
              <a:t>158</a:t>
            </a:fld>
            <a:endParaRPr lang="en-IN"/>
          </a:p>
        </p:txBody>
      </p:sp>
      <p:grpSp>
        <p:nvGrpSpPr>
          <p:cNvPr id="4" name="Group 3">
            <a:extLst>
              <a:ext uri="{FF2B5EF4-FFF2-40B4-BE49-F238E27FC236}">
                <a16:creationId xmlns:a16="http://schemas.microsoft.com/office/drawing/2014/main" id="{F606B1F4-8D94-3C5D-77C3-5F6F4DD610BC}"/>
              </a:ext>
            </a:extLst>
          </p:cNvPr>
          <p:cNvGrpSpPr/>
          <p:nvPr/>
        </p:nvGrpSpPr>
        <p:grpSpPr>
          <a:xfrm>
            <a:off x="11481757" y="74540"/>
            <a:ext cx="620304" cy="653010"/>
            <a:chOff x="8366841" y="1587144"/>
            <a:chExt cx="620304" cy="653010"/>
          </a:xfrm>
        </p:grpSpPr>
        <p:cxnSp>
          <p:nvCxnSpPr>
            <p:cNvPr id="5" name="Straight Connector 4">
              <a:extLst>
                <a:ext uri="{FF2B5EF4-FFF2-40B4-BE49-F238E27FC236}">
                  <a16:creationId xmlns:a16="http://schemas.microsoft.com/office/drawing/2014/main" id="{B955B9FD-EC7C-2CD7-D1FC-12F3F811103E}"/>
                </a:ext>
              </a:extLst>
            </p:cNvPr>
            <p:cNvCxnSpPr/>
            <p:nvPr/>
          </p:nvCxnSpPr>
          <p:spPr>
            <a:xfrm>
              <a:off x="8672017" y="1587144"/>
              <a:ext cx="0" cy="653010"/>
            </a:xfrm>
            <a:prstGeom prst="line">
              <a:avLst/>
            </a:prstGeom>
            <a:effectLst>
              <a:glow rad="63500">
                <a:schemeClr val="accent1">
                  <a:satMod val="175000"/>
                  <a:alpha val="40000"/>
                </a:schemeClr>
              </a:glow>
            </a:effectLst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" name="Straight Connector 5">
              <a:extLst>
                <a:ext uri="{FF2B5EF4-FFF2-40B4-BE49-F238E27FC236}">
                  <a16:creationId xmlns:a16="http://schemas.microsoft.com/office/drawing/2014/main" id="{5636C7C3-1F9F-508F-AA6E-3A06762AA5D6}"/>
                </a:ext>
              </a:extLst>
            </p:cNvPr>
            <p:cNvCxnSpPr/>
            <p:nvPr/>
          </p:nvCxnSpPr>
          <p:spPr>
            <a:xfrm>
              <a:off x="8366841" y="1917229"/>
              <a:ext cx="620304" cy="0"/>
            </a:xfrm>
            <a:prstGeom prst="line">
              <a:avLst/>
            </a:prstGeom>
            <a:effectLst>
              <a:glow rad="63500">
                <a:schemeClr val="accent1">
                  <a:satMod val="175000"/>
                  <a:alpha val="40000"/>
                </a:schemeClr>
              </a:glow>
            </a:effectLst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grpSp>
        <p:nvGrpSpPr>
          <p:cNvPr id="7" name="Group 6">
            <a:extLst>
              <a:ext uri="{FF2B5EF4-FFF2-40B4-BE49-F238E27FC236}">
                <a16:creationId xmlns:a16="http://schemas.microsoft.com/office/drawing/2014/main" id="{CBD9BA82-8E78-7756-FE24-643982E1B6BB}"/>
              </a:ext>
            </a:extLst>
          </p:cNvPr>
          <p:cNvGrpSpPr/>
          <p:nvPr/>
        </p:nvGrpSpPr>
        <p:grpSpPr>
          <a:xfrm>
            <a:off x="11157779" y="-216759"/>
            <a:ext cx="1260000" cy="1260000"/>
            <a:chOff x="7064043" y="3066250"/>
            <a:chExt cx="1260000" cy="1260000"/>
          </a:xfrm>
        </p:grpSpPr>
        <p:sp>
          <p:nvSpPr>
            <p:cNvPr id="8" name="Oval 7">
              <a:extLst>
                <a:ext uri="{FF2B5EF4-FFF2-40B4-BE49-F238E27FC236}">
                  <a16:creationId xmlns:a16="http://schemas.microsoft.com/office/drawing/2014/main" id="{AB83B93D-59D9-A3BC-FB5B-B31710ED9616}"/>
                </a:ext>
              </a:extLst>
            </p:cNvPr>
            <p:cNvSpPr/>
            <p:nvPr/>
          </p:nvSpPr>
          <p:spPr>
            <a:xfrm>
              <a:off x="7064043" y="3066250"/>
              <a:ext cx="1260000" cy="1260000"/>
            </a:xfrm>
            <a:prstGeom prst="ellipse">
              <a:avLst/>
            </a:prstGeom>
            <a:noFill/>
            <a:ln>
              <a:solidFill>
                <a:schemeClr val="bg1"/>
              </a:solidFill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IN"/>
            </a:p>
          </p:txBody>
        </p:sp>
        <p:grpSp>
          <p:nvGrpSpPr>
            <p:cNvPr id="9" name="Group 8">
              <a:extLst>
                <a:ext uri="{FF2B5EF4-FFF2-40B4-BE49-F238E27FC236}">
                  <a16:creationId xmlns:a16="http://schemas.microsoft.com/office/drawing/2014/main" id="{243278E1-6BE4-10D6-1BDB-3E9D3404F8C0}"/>
                </a:ext>
              </a:extLst>
            </p:cNvPr>
            <p:cNvGrpSpPr/>
            <p:nvPr/>
          </p:nvGrpSpPr>
          <p:grpSpPr>
            <a:xfrm>
              <a:off x="7330553" y="3336250"/>
              <a:ext cx="726980" cy="720000"/>
              <a:chOff x="9768840" y="2275840"/>
              <a:chExt cx="726980" cy="720000"/>
            </a:xfrm>
          </p:grpSpPr>
          <p:sp>
            <p:nvSpPr>
              <p:cNvPr id="10" name="Oval 9">
                <a:extLst>
                  <a:ext uri="{FF2B5EF4-FFF2-40B4-BE49-F238E27FC236}">
                    <a16:creationId xmlns:a16="http://schemas.microsoft.com/office/drawing/2014/main" id="{67119807-4EDA-29A1-4EAE-04061DADEDB2}"/>
                  </a:ext>
                </a:extLst>
              </p:cNvPr>
              <p:cNvSpPr/>
              <p:nvPr/>
            </p:nvSpPr>
            <p:spPr>
              <a:xfrm>
                <a:off x="9768840" y="2275840"/>
                <a:ext cx="720000" cy="720000"/>
              </a:xfrm>
              <a:prstGeom prst="ellipse">
                <a:avLst/>
              </a:prstGeom>
              <a:noFill/>
              <a:ln>
                <a:solidFill>
                  <a:schemeClr val="bg1"/>
                </a:solidFill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IN"/>
              </a:p>
            </p:txBody>
          </p:sp>
          <p:cxnSp>
            <p:nvCxnSpPr>
              <p:cNvPr id="11" name="Straight Arrow Connector 10">
                <a:extLst>
                  <a:ext uri="{FF2B5EF4-FFF2-40B4-BE49-F238E27FC236}">
                    <a16:creationId xmlns:a16="http://schemas.microsoft.com/office/drawing/2014/main" id="{9103EFC1-6F12-7073-701A-DFCF8591E12B}"/>
                  </a:ext>
                </a:extLst>
              </p:cNvPr>
              <p:cNvCxnSpPr>
                <a:cxnSpLocks/>
              </p:cNvCxnSpPr>
              <p:nvPr/>
            </p:nvCxnSpPr>
            <p:spPr>
              <a:xfrm rot="7200000">
                <a:off x="9860407" y="2786655"/>
                <a:ext cx="360000" cy="6762"/>
              </a:xfrm>
              <a:prstGeom prst="straightConnector1">
                <a:avLst/>
              </a:prstGeom>
              <a:ln w="38100" cap="rnd">
                <a:solidFill>
                  <a:srgbClr val="FFFF00"/>
                </a:solidFill>
                <a:tailEnd type="triangle"/>
              </a:ln>
            </p:spPr>
            <p:style>
              <a:lnRef idx="2">
                <a:schemeClr val="accent3"/>
              </a:lnRef>
              <a:fillRef idx="0">
                <a:schemeClr val="accent3"/>
              </a:fillRef>
              <a:effectRef idx="1">
                <a:schemeClr val="accent3"/>
              </a:effectRef>
              <a:fontRef idx="minor">
                <a:schemeClr val="tx1"/>
              </a:fontRef>
            </p:style>
          </p:cxnSp>
          <p:cxnSp>
            <p:nvCxnSpPr>
              <p:cNvPr id="12" name="Straight Arrow Connector 11">
                <a:extLst>
                  <a:ext uri="{FF2B5EF4-FFF2-40B4-BE49-F238E27FC236}">
                    <a16:creationId xmlns:a16="http://schemas.microsoft.com/office/drawing/2014/main" id="{0882CAB2-F567-DEDB-ED1F-C7ECE54DA0EE}"/>
                  </a:ext>
                </a:extLst>
              </p:cNvPr>
              <p:cNvCxnSpPr>
                <a:cxnSpLocks/>
              </p:cNvCxnSpPr>
              <p:nvPr/>
            </p:nvCxnSpPr>
            <p:spPr>
              <a:xfrm rot="14400000">
                <a:off x="9861767" y="2473195"/>
                <a:ext cx="360000" cy="6762"/>
              </a:xfrm>
              <a:prstGeom prst="straightConnector1">
                <a:avLst/>
              </a:prstGeom>
              <a:ln w="38100" cap="rnd">
                <a:solidFill>
                  <a:srgbClr val="0070C0"/>
                </a:solidFill>
                <a:tailEnd type="triangle"/>
              </a:ln>
            </p:spPr>
            <p:style>
              <a:lnRef idx="2">
                <a:schemeClr val="accent3"/>
              </a:lnRef>
              <a:fillRef idx="0">
                <a:schemeClr val="accent3"/>
              </a:fillRef>
              <a:effectRef idx="1">
                <a:schemeClr val="accent3"/>
              </a:effectRef>
              <a:fontRef idx="minor">
                <a:schemeClr val="tx1"/>
              </a:fontRef>
            </p:style>
          </p:cxnSp>
          <p:cxnSp>
            <p:nvCxnSpPr>
              <p:cNvPr id="13" name="Straight Arrow Connector 12">
                <a:extLst>
                  <a:ext uri="{FF2B5EF4-FFF2-40B4-BE49-F238E27FC236}">
                    <a16:creationId xmlns:a16="http://schemas.microsoft.com/office/drawing/2014/main" id="{4BCD6BB6-9416-ECC9-7F5D-18550297CCF8}"/>
                  </a:ext>
                </a:extLst>
              </p:cNvPr>
              <p:cNvCxnSpPr/>
              <p:nvPr/>
            </p:nvCxnSpPr>
            <p:spPr>
              <a:xfrm>
                <a:off x="10135820" y="2629924"/>
                <a:ext cx="360000" cy="6762"/>
              </a:xfrm>
              <a:prstGeom prst="straightConnector1">
                <a:avLst/>
              </a:prstGeom>
              <a:ln w="38100" cap="rnd">
                <a:solidFill>
                  <a:srgbClr val="FF0000"/>
                </a:solidFill>
                <a:tailEnd type="triangle"/>
              </a:ln>
            </p:spPr>
            <p:style>
              <a:lnRef idx="2">
                <a:schemeClr val="accent3"/>
              </a:lnRef>
              <a:fillRef idx="0">
                <a:schemeClr val="accent3"/>
              </a:fillRef>
              <a:effectRef idx="1">
                <a:schemeClr val="accent3"/>
              </a:effectRef>
              <a:fontRef idx="minor">
                <a:schemeClr val="tx1"/>
              </a:fontRef>
            </p:style>
          </p:cxnSp>
        </p:grpSp>
      </p:grpSp>
      <p:sp>
        <p:nvSpPr>
          <p:cNvPr id="14" name="Rectangle 13">
            <a:extLst>
              <a:ext uri="{FF2B5EF4-FFF2-40B4-BE49-F238E27FC236}">
                <a16:creationId xmlns:a16="http://schemas.microsoft.com/office/drawing/2014/main" id="{C53FC9A7-B546-83B9-AC3C-A4CDAF3CF8A0}"/>
              </a:ext>
            </a:extLst>
          </p:cNvPr>
          <p:cNvSpPr/>
          <p:nvPr/>
        </p:nvSpPr>
        <p:spPr>
          <a:xfrm>
            <a:off x="11033567" y="-86686"/>
            <a:ext cx="513657" cy="405484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2000" b="0" cap="none" spc="0" dirty="0">
                <a:ln w="0"/>
                <a:solidFill>
                  <a:srgbClr val="92D050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120</a:t>
            </a:r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07F333A0-36EC-71F0-71BA-832599FA69FA}"/>
              </a:ext>
            </a:extLst>
          </p:cNvPr>
          <p:cNvSpPr/>
          <p:nvPr/>
        </p:nvSpPr>
        <p:spPr>
          <a:xfrm>
            <a:off x="11077769" y="566219"/>
            <a:ext cx="513657" cy="405484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2000" b="0" cap="none" spc="0" dirty="0">
                <a:ln w="0"/>
                <a:solidFill>
                  <a:srgbClr val="92D050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240</a:t>
            </a:r>
          </a:p>
        </p:txBody>
      </p:sp>
    </p:spTree>
    <p:extLst>
      <p:ext uri="{BB962C8B-B14F-4D97-AF65-F5344CB8AC3E}">
        <p14:creationId xmlns:p14="http://schemas.microsoft.com/office/powerpoint/2010/main" val="39817595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0">
        <p:cut/>
      </p:transition>
    </mc:Choice>
    <mc:Fallback xmlns="">
      <p:transition>
        <p:cut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8" presetClass="emph" presetSubtype="0" repeatCount="indefinite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Rot by="-21600000">
                                      <p:cBhvr>
                                        <p:cTn id="6" dur="20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5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/>
          <p:cNvSpPr>
            <a:spLocks noGrp="1"/>
          </p:cNvSpPr>
          <p:nvPr>
            <p:ph type="ctrTitle"/>
          </p:nvPr>
        </p:nvSpPr>
        <p:spPr>
          <a:xfrm>
            <a:off x="4253489" y="0"/>
            <a:ext cx="3685023" cy="633120"/>
          </a:xfrm>
        </p:spPr>
        <p:txBody>
          <a:bodyPr anchor="ctr">
            <a:normAutofit fontScale="90000"/>
          </a:bodyPr>
          <a:lstStyle/>
          <a:p>
            <a:pPr algn="ctr"/>
            <a:r>
              <a:rPr lang="en-IN" sz="4000" i="1" u="sng" dirty="0" err="1">
                <a:solidFill>
                  <a:srgbClr val="FFFF00"/>
                </a:solidFill>
              </a:rPr>
              <a:t>Testings</a:t>
            </a:r>
            <a:r>
              <a:rPr lang="en-IN" sz="4000" i="1" u="sng" dirty="0">
                <a:solidFill>
                  <a:srgbClr val="FFFF00"/>
                </a:solidFill>
              </a:rPr>
              <a:t> of CTs</a:t>
            </a:r>
          </a:p>
        </p:txBody>
      </p:sp>
      <p:pic>
        <p:nvPicPr>
          <p:cNvPr id="2052" name="Picture 4" descr="APTRANSCO ⚡️⚡️ - Electricity Transmission Company - APTRANSCO | LinkedIn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7541" y="17768"/>
            <a:ext cx="1057360" cy="97547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Slide Number Placeholder 1">
            <a:extLst>
              <a:ext uri="{FF2B5EF4-FFF2-40B4-BE49-F238E27FC236}">
                <a16:creationId xmlns:a16="http://schemas.microsoft.com/office/drawing/2014/main" id="{F7B7BF05-BC42-79BA-419A-963181A91CE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>
            <a:normAutofit lnSpcReduction="10000"/>
          </a:bodyPr>
          <a:lstStyle/>
          <a:p>
            <a:fld id="{19C1AEB4-7037-4088-A46E-D96AF956DC0D}" type="slidenum">
              <a:rPr lang="en-IN" smtClean="0"/>
              <a:t>159</a:t>
            </a:fld>
            <a:endParaRPr lang="en-IN"/>
          </a:p>
        </p:txBody>
      </p:sp>
      <p:sp>
        <p:nvSpPr>
          <p:cNvPr id="4" name="Title 2">
            <a:extLst>
              <a:ext uri="{FF2B5EF4-FFF2-40B4-BE49-F238E27FC236}">
                <a16:creationId xmlns:a16="http://schemas.microsoft.com/office/drawing/2014/main" id="{64FF1E22-8855-F91A-3FBE-372296AAAD1E}"/>
              </a:ext>
            </a:extLst>
          </p:cNvPr>
          <p:cNvSpPr txBox="1">
            <a:spLocks/>
          </p:cNvSpPr>
          <p:nvPr/>
        </p:nvSpPr>
        <p:spPr>
          <a:xfrm>
            <a:off x="525637" y="993242"/>
            <a:ext cx="3857486" cy="633120"/>
          </a:xfrm>
          <a:prstGeom prst="rect">
            <a:avLst/>
          </a:prstGeom>
        </p:spPr>
        <p:txBody>
          <a:bodyPr vert="horz" lIns="91440" tIns="45720" rIns="91440" bIns="45720" rtlCol="0" anchor="ctr">
            <a:normAutofit fontScale="85000" lnSpcReduction="10000"/>
          </a:bodyPr>
          <a:lstStyle>
            <a:lvl1pPr algn="l" defTabSz="914400" rtl="0" eaLnBrk="1" latinLnBrk="0" hangingPunct="1">
              <a:lnSpc>
                <a:spcPct val="85000"/>
              </a:lnSpc>
              <a:spcBef>
                <a:spcPct val="0"/>
              </a:spcBef>
              <a:buNone/>
              <a:defRPr sz="7200" kern="1200" spc="-50" baseline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IN" sz="3000" i="1" u="sng" dirty="0"/>
              <a:t>Insulation resistance test</a:t>
            </a:r>
          </a:p>
        </p:txBody>
      </p:sp>
      <p:graphicFrame>
        <p:nvGraphicFramePr>
          <p:cNvPr id="6" name="Table 5">
            <a:extLst>
              <a:ext uri="{FF2B5EF4-FFF2-40B4-BE49-F238E27FC236}">
                <a16:creationId xmlns:a16="http://schemas.microsoft.com/office/drawing/2014/main" id="{FE127418-4A2D-A6F5-1507-96EEF8F12CAB}"/>
              </a:ext>
            </a:extLst>
          </p:cNvPr>
          <p:cNvGraphicFramePr>
            <a:graphicFrameLocks noGrp="1"/>
          </p:cNvGraphicFramePr>
          <p:nvPr/>
        </p:nvGraphicFramePr>
        <p:xfrm>
          <a:off x="681281" y="1626361"/>
          <a:ext cx="3589166" cy="4638256"/>
        </p:xfrm>
        <a:graphic>
          <a:graphicData uri="http://schemas.openxmlformats.org/drawingml/2006/table">
            <a:tbl>
              <a:tblPr firstRow="1" bandRow="1">
                <a:tableStyleId>{3C2FFA5D-87B4-456A-9821-1D502468CF0F}</a:tableStyleId>
              </a:tblPr>
              <a:tblGrid>
                <a:gridCol w="1794583">
                  <a:extLst>
                    <a:ext uri="{9D8B030D-6E8A-4147-A177-3AD203B41FA5}">
                      <a16:colId xmlns:a16="http://schemas.microsoft.com/office/drawing/2014/main" val="47088940"/>
                    </a:ext>
                  </a:extLst>
                </a:gridCol>
                <a:gridCol w="1794583">
                  <a:extLst>
                    <a:ext uri="{9D8B030D-6E8A-4147-A177-3AD203B41FA5}">
                      <a16:colId xmlns:a16="http://schemas.microsoft.com/office/drawing/2014/main" val="1621264932"/>
                    </a:ext>
                  </a:extLst>
                </a:gridCol>
              </a:tblGrid>
              <a:tr h="331304">
                <a:tc gridSpan="2">
                  <a:txBody>
                    <a:bodyPr/>
                    <a:lstStyle/>
                    <a:p>
                      <a:pPr algn="ctr" fontAlgn="b"/>
                      <a:r>
                        <a:rPr lang="en-IN" sz="1800" u="none" strike="noStrike">
                          <a:solidFill>
                            <a:srgbClr val="002060"/>
                          </a:solidFill>
                          <a:effectLst/>
                        </a:rPr>
                        <a:t>Insulation resistance test</a:t>
                      </a:r>
                      <a:endParaRPr lang="en-IN" sz="1800" b="0" i="0" u="none" strike="noStrike">
                        <a:solidFill>
                          <a:srgbClr val="00206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7620" marR="7620" marT="7620" marB="0" anchor="b"/>
                </a:tc>
                <a:tc hMerge="1">
                  <a:txBody>
                    <a:bodyPr/>
                    <a:lstStyle/>
                    <a:p>
                      <a:endParaRPr lang="en-IN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888696243"/>
                  </a:ext>
                </a:extLst>
              </a:tr>
              <a:tr h="331304">
                <a:tc>
                  <a:txBody>
                    <a:bodyPr/>
                    <a:lstStyle/>
                    <a:p>
                      <a:pPr algn="ctr" fontAlgn="ctr"/>
                      <a:r>
                        <a:rPr lang="en-IN" sz="1800" u="none" strike="noStrike">
                          <a:solidFill>
                            <a:srgbClr val="002060"/>
                          </a:solidFill>
                          <a:effectLst/>
                        </a:rPr>
                        <a:t>Winding to test</a:t>
                      </a:r>
                      <a:endParaRPr lang="en-IN" sz="1800" b="0" i="0" u="none" strike="noStrike">
                        <a:solidFill>
                          <a:srgbClr val="00206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7620" marR="7620" marT="7620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IN" sz="1800" u="none" strike="noStrike" dirty="0">
                          <a:solidFill>
                            <a:srgbClr val="002060"/>
                          </a:solidFill>
                          <a:effectLst/>
                        </a:rPr>
                        <a:t>Test Voltage</a:t>
                      </a:r>
                      <a:endParaRPr lang="en-IN" sz="1800" b="0" i="0" u="none" strike="noStrike" dirty="0">
                        <a:solidFill>
                          <a:srgbClr val="00206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7620" marR="7620" marT="7620" marB="0" anchor="ctr"/>
                </a:tc>
                <a:extLst>
                  <a:ext uri="{0D108BD9-81ED-4DB2-BD59-A6C34878D82A}">
                    <a16:rowId xmlns:a16="http://schemas.microsoft.com/office/drawing/2014/main" val="4125862395"/>
                  </a:ext>
                </a:extLst>
              </a:tr>
              <a:tr h="331304">
                <a:tc>
                  <a:txBody>
                    <a:bodyPr/>
                    <a:lstStyle/>
                    <a:p>
                      <a:pPr algn="l" fontAlgn="ctr"/>
                      <a:r>
                        <a:rPr lang="en-IN" sz="1800" u="none" strike="noStrike">
                          <a:solidFill>
                            <a:srgbClr val="002060"/>
                          </a:solidFill>
                          <a:effectLst/>
                        </a:rPr>
                        <a:t>Primary - Body</a:t>
                      </a:r>
                      <a:endParaRPr lang="en-IN" sz="1800" b="0" i="0" u="none" strike="noStrike">
                        <a:solidFill>
                          <a:srgbClr val="00206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7620" marR="7620" marT="7620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IN" sz="1800" u="none" strike="noStrike">
                          <a:solidFill>
                            <a:srgbClr val="002060"/>
                          </a:solidFill>
                          <a:effectLst/>
                        </a:rPr>
                        <a:t>10 kV</a:t>
                      </a:r>
                      <a:endParaRPr lang="en-IN" sz="1800" b="0" i="0" u="none" strike="noStrike">
                        <a:solidFill>
                          <a:srgbClr val="00206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7620" marR="7620" marT="7620" marB="0" anchor="ctr"/>
                </a:tc>
                <a:extLst>
                  <a:ext uri="{0D108BD9-81ED-4DB2-BD59-A6C34878D82A}">
                    <a16:rowId xmlns:a16="http://schemas.microsoft.com/office/drawing/2014/main" val="3346190500"/>
                  </a:ext>
                </a:extLst>
              </a:tr>
              <a:tr h="331304">
                <a:tc>
                  <a:txBody>
                    <a:bodyPr/>
                    <a:lstStyle/>
                    <a:p>
                      <a:pPr algn="l" fontAlgn="ctr"/>
                      <a:r>
                        <a:rPr lang="en-IN" sz="1800" u="none" strike="noStrike">
                          <a:solidFill>
                            <a:srgbClr val="002060"/>
                          </a:solidFill>
                          <a:effectLst/>
                        </a:rPr>
                        <a:t>Primary - Core 1</a:t>
                      </a:r>
                      <a:endParaRPr lang="en-IN" sz="1800" b="0" i="0" u="none" strike="noStrike">
                        <a:solidFill>
                          <a:srgbClr val="00206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7620" marR="7620" marT="7620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IN" sz="1800" u="none" strike="noStrike" dirty="0">
                          <a:solidFill>
                            <a:srgbClr val="002060"/>
                          </a:solidFill>
                          <a:effectLst/>
                        </a:rPr>
                        <a:t>10 kV</a:t>
                      </a:r>
                      <a:endParaRPr lang="en-IN" sz="1800" b="0" i="0" u="none" strike="noStrike" dirty="0">
                        <a:solidFill>
                          <a:srgbClr val="00206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7620" marR="7620" marT="7620" marB="0" anchor="ctr"/>
                </a:tc>
                <a:extLst>
                  <a:ext uri="{0D108BD9-81ED-4DB2-BD59-A6C34878D82A}">
                    <a16:rowId xmlns:a16="http://schemas.microsoft.com/office/drawing/2014/main" val="2922916982"/>
                  </a:ext>
                </a:extLst>
              </a:tr>
              <a:tr h="331304">
                <a:tc>
                  <a:txBody>
                    <a:bodyPr/>
                    <a:lstStyle/>
                    <a:p>
                      <a:pPr algn="l" fontAlgn="ctr"/>
                      <a:r>
                        <a:rPr lang="en-IN" sz="1800" u="none" strike="noStrike" dirty="0">
                          <a:solidFill>
                            <a:srgbClr val="002060"/>
                          </a:solidFill>
                          <a:effectLst/>
                        </a:rPr>
                        <a:t>Primary - Core 2</a:t>
                      </a:r>
                      <a:endParaRPr lang="en-IN" sz="1800" b="0" i="0" u="none" strike="noStrike" dirty="0">
                        <a:solidFill>
                          <a:srgbClr val="00206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7620" marR="7620" marT="7620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IN" sz="1800" u="none" strike="noStrike">
                          <a:solidFill>
                            <a:srgbClr val="002060"/>
                          </a:solidFill>
                          <a:effectLst/>
                        </a:rPr>
                        <a:t>10 kV</a:t>
                      </a:r>
                      <a:endParaRPr lang="en-IN" sz="1800" b="0" i="0" u="none" strike="noStrike">
                        <a:solidFill>
                          <a:srgbClr val="00206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7620" marR="7620" marT="7620" marB="0" anchor="ctr"/>
                </a:tc>
                <a:extLst>
                  <a:ext uri="{0D108BD9-81ED-4DB2-BD59-A6C34878D82A}">
                    <a16:rowId xmlns:a16="http://schemas.microsoft.com/office/drawing/2014/main" val="2849439747"/>
                  </a:ext>
                </a:extLst>
              </a:tr>
              <a:tr h="331304">
                <a:tc>
                  <a:txBody>
                    <a:bodyPr/>
                    <a:lstStyle/>
                    <a:p>
                      <a:pPr algn="l" fontAlgn="ctr"/>
                      <a:r>
                        <a:rPr lang="en-IN" sz="1800" u="none" strike="noStrike">
                          <a:solidFill>
                            <a:srgbClr val="002060"/>
                          </a:solidFill>
                          <a:effectLst/>
                        </a:rPr>
                        <a:t>Primary - Core 3</a:t>
                      </a:r>
                      <a:endParaRPr lang="en-IN" sz="1800" b="0" i="0" u="none" strike="noStrike">
                        <a:solidFill>
                          <a:srgbClr val="00206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7620" marR="7620" marT="7620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IN" sz="1800" u="none" strike="noStrike">
                          <a:solidFill>
                            <a:srgbClr val="002060"/>
                          </a:solidFill>
                          <a:effectLst/>
                        </a:rPr>
                        <a:t>10 kV</a:t>
                      </a:r>
                      <a:endParaRPr lang="en-IN" sz="1800" b="0" i="0" u="none" strike="noStrike">
                        <a:solidFill>
                          <a:srgbClr val="00206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7620" marR="7620" marT="7620" marB="0" anchor="ctr"/>
                </a:tc>
                <a:extLst>
                  <a:ext uri="{0D108BD9-81ED-4DB2-BD59-A6C34878D82A}">
                    <a16:rowId xmlns:a16="http://schemas.microsoft.com/office/drawing/2014/main" val="3812867814"/>
                  </a:ext>
                </a:extLst>
              </a:tr>
              <a:tr h="331304">
                <a:tc>
                  <a:txBody>
                    <a:bodyPr/>
                    <a:lstStyle/>
                    <a:p>
                      <a:pPr algn="l" fontAlgn="ctr"/>
                      <a:r>
                        <a:rPr lang="en-IN" sz="1800" u="none" strike="noStrike">
                          <a:solidFill>
                            <a:srgbClr val="002060"/>
                          </a:solidFill>
                          <a:effectLst/>
                        </a:rPr>
                        <a:t> </a:t>
                      </a:r>
                      <a:endParaRPr lang="en-IN" sz="1800" b="0" i="0" u="none" strike="noStrike">
                        <a:solidFill>
                          <a:srgbClr val="00206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7620" marR="7620" marT="7620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IN" sz="1800" u="none" strike="noStrike">
                          <a:solidFill>
                            <a:srgbClr val="002060"/>
                          </a:solidFill>
                          <a:effectLst/>
                        </a:rPr>
                        <a:t> </a:t>
                      </a:r>
                      <a:endParaRPr lang="en-IN" sz="1800" b="0" i="0" u="none" strike="noStrike">
                        <a:solidFill>
                          <a:srgbClr val="00206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7620" marR="7620" marT="7620" marB="0" anchor="ctr"/>
                </a:tc>
                <a:extLst>
                  <a:ext uri="{0D108BD9-81ED-4DB2-BD59-A6C34878D82A}">
                    <a16:rowId xmlns:a16="http://schemas.microsoft.com/office/drawing/2014/main" val="101300702"/>
                  </a:ext>
                </a:extLst>
              </a:tr>
              <a:tr h="331304">
                <a:tc>
                  <a:txBody>
                    <a:bodyPr/>
                    <a:lstStyle/>
                    <a:p>
                      <a:pPr algn="l" fontAlgn="ctr"/>
                      <a:r>
                        <a:rPr lang="en-IN" sz="1800" u="none" strike="noStrike">
                          <a:solidFill>
                            <a:srgbClr val="002060"/>
                          </a:solidFill>
                          <a:effectLst/>
                        </a:rPr>
                        <a:t>Core 1 - Body</a:t>
                      </a:r>
                      <a:endParaRPr lang="en-IN" sz="1800" b="0" i="0" u="none" strike="noStrike">
                        <a:solidFill>
                          <a:srgbClr val="00206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7620" marR="7620" marT="7620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IN" sz="1800" u="none" strike="noStrike">
                          <a:solidFill>
                            <a:srgbClr val="002060"/>
                          </a:solidFill>
                          <a:effectLst/>
                        </a:rPr>
                        <a:t>500 V</a:t>
                      </a:r>
                      <a:endParaRPr lang="en-IN" sz="1800" b="0" i="0" u="none" strike="noStrike">
                        <a:solidFill>
                          <a:srgbClr val="00206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7620" marR="7620" marT="7620" marB="0" anchor="ctr"/>
                </a:tc>
                <a:extLst>
                  <a:ext uri="{0D108BD9-81ED-4DB2-BD59-A6C34878D82A}">
                    <a16:rowId xmlns:a16="http://schemas.microsoft.com/office/drawing/2014/main" val="4014076742"/>
                  </a:ext>
                </a:extLst>
              </a:tr>
              <a:tr h="331304">
                <a:tc>
                  <a:txBody>
                    <a:bodyPr/>
                    <a:lstStyle/>
                    <a:p>
                      <a:pPr algn="l" fontAlgn="ctr"/>
                      <a:r>
                        <a:rPr lang="en-IN" sz="1800" u="none" strike="noStrike">
                          <a:solidFill>
                            <a:srgbClr val="002060"/>
                          </a:solidFill>
                          <a:effectLst/>
                        </a:rPr>
                        <a:t>Core 2 - Body</a:t>
                      </a:r>
                      <a:endParaRPr lang="en-IN" sz="1800" b="0" i="0" u="none" strike="noStrike">
                        <a:solidFill>
                          <a:srgbClr val="00206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7620" marR="7620" marT="7620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IN" sz="1800" u="none" strike="noStrike">
                          <a:solidFill>
                            <a:srgbClr val="002060"/>
                          </a:solidFill>
                          <a:effectLst/>
                        </a:rPr>
                        <a:t>500 V</a:t>
                      </a:r>
                      <a:endParaRPr lang="en-IN" sz="1800" b="0" i="0" u="none" strike="noStrike">
                        <a:solidFill>
                          <a:srgbClr val="00206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7620" marR="7620" marT="7620" marB="0" anchor="ctr"/>
                </a:tc>
                <a:extLst>
                  <a:ext uri="{0D108BD9-81ED-4DB2-BD59-A6C34878D82A}">
                    <a16:rowId xmlns:a16="http://schemas.microsoft.com/office/drawing/2014/main" val="1184985510"/>
                  </a:ext>
                </a:extLst>
              </a:tr>
              <a:tr h="331304">
                <a:tc>
                  <a:txBody>
                    <a:bodyPr/>
                    <a:lstStyle/>
                    <a:p>
                      <a:pPr algn="l" fontAlgn="ctr"/>
                      <a:r>
                        <a:rPr lang="en-IN" sz="1800" u="none" strike="noStrike">
                          <a:solidFill>
                            <a:srgbClr val="002060"/>
                          </a:solidFill>
                          <a:effectLst/>
                        </a:rPr>
                        <a:t>Core 3 - Body</a:t>
                      </a:r>
                      <a:endParaRPr lang="en-IN" sz="1800" b="0" i="0" u="none" strike="noStrike">
                        <a:solidFill>
                          <a:srgbClr val="00206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7620" marR="7620" marT="7620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IN" sz="1800" u="none" strike="noStrike">
                          <a:solidFill>
                            <a:srgbClr val="002060"/>
                          </a:solidFill>
                          <a:effectLst/>
                        </a:rPr>
                        <a:t>500 V</a:t>
                      </a:r>
                      <a:endParaRPr lang="en-IN" sz="1800" b="0" i="0" u="none" strike="noStrike">
                        <a:solidFill>
                          <a:srgbClr val="00206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7620" marR="7620" marT="7620" marB="0" anchor="ctr"/>
                </a:tc>
                <a:extLst>
                  <a:ext uri="{0D108BD9-81ED-4DB2-BD59-A6C34878D82A}">
                    <a16:rowId xmlns:a16="http://schemas.microsoft.com/office/drawing/2014/main" val="1649711091"/>
                  </a:ext>
                </a:extLst>
              </a:tr>
              <a:tr h="331304">
                <a:tc>
                  <a:txBody>
                    <a:bodyPr/>
                    <a:lstStyle/>
                    <a:p>
                      <a:pPr algn="l" fontAlgn="ctr"/>
                      <a:r>
                        <a:rPr lang="en-IN" sz="1800" u="none" strike="noStrike">
                          <a:solidFill>
                            <a:srgbClr val="002060"/>
                          </a:solidFill>
                          <a:effectLst/>
                        </a:rPr>
                        <a:t> </a:t>
                      </a:r>
                      <a:endParaRPr lang="en-IN" sz="1800" b="0" i="0" u="none" strike="noStrike">
                        <a:solidFill>
                          <a:srgbClr val="00206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7620" marR="7620" marT="7620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IN" sz="1800" u="none" strike="noStrike">
                          <a:solidFill>
                            <a:srgbClr val="002060"/>
                          </a:solidFill>
                          <a:effectLst/>
                        </a:rPr>
                        <a:t> </a:t>
                      </a:r>
                      <a:endParaRPr lang="en-IN" sz="1800" b="0" i="0" u="none" strike="noStrike">
                        <a:solidFill>
                          <a:srgbClr val="00206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7620" marR="7620" marT="7620" marB="0" anchor="ctr"/>
                </a:tc>
                <a:extLst>
                  <a:ext uri="{0D108BD9-81ED-4DB2-BD59-A6C34878D82A}">
                    <a16:rowId xmlns:a16="http://schemas.microsoft.com/office/drawing/2014/main" val="3074157943"/>
                  </a:ext>
                </a:extLst>
              </a:tr>
              <a:tr h="331304">
                <a:tc>
                  <a:txBody>
                    <a:bodyPr/>
                    <a:lstStyle/>
                    <a:p>
                      <a:pPr algn="l" fontAlgn="ctr"/>
                      <a:r>
                        <a:rPr lang="en-IN" sz="1800" u="none" strike="noStrike">
                          <a:solidFill>
                            <a:srgbClr val="002060"/>
                          </a:solidFill>
                          <a:effectLst/>
                        </a:rPr>
                        <a:t>Core 1- 2</a:t>
                      </a:r>
                      <a:endParaRPr lang="en-IN" sz="1800" b="0" i="0" u="none" strike="noStrike">
                        <a:solidFill>
                          <a:srgbClr val="00206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7620" marR="7620" marT="7620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IN" sz="1800" u="none" strike="noStrike">
                          <a:solidFill>
                            <a:srgbClr val="002060"/>
                          </a:solidFill>
                          <a:effectLst/>
                        </a:rPr>
                        <a:t>500 V</a:t>
                      </a:r>
                      <a:endParaRPr lang="en-IN" sz="1800" b="0" i="0" u="none" strike="noStrike">
                        <a:solidFill>
                          <a:srgbClr val="00206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7620" marR="7620" marT="7620" marB="0" anchor="ctr"/>
                </a:tc>
                <a:extLst>
                  <a:ext uri="{0D108BD9-81ED-4DB2-BD59-A6C34878D82A}">
                    <a16:rowId xmlns:a16="http://schemas.microsoft.com/office/drawing/2014/main" val="798638319"/>
                  </a:ext>
                </a:extLst>
              </a:tr>
              <a:tr h="331304">
                <a:tc>
                  <a:txBody>
                    <a:bodyPr/>
                    <a:lstStyle/>
                    <a:p>
                      <a:pPr algn="l" fontAlgn="ctr"/>
                      <a:r>
                        <a:rPr lang="en-IN" sz="1800" u="none" strike="noStrike">
                          <a:solidFill>
                            <a:srgbClr val="002060"/>
                          </a:solidFill>
                          <a:effectLst/>
                        </a:rPr>
                        <a:t>Core 2 - 3</a:t>
                      </a:r>
                      <a:endParaRPr lang="en-IN" sz="1800" b="0" i="0" u="none" strike="noStrike">
                        <a:solidFill>
                          <a:srgbClr val="00206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7620" marR="7620" marT="7620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IN" sz="1800" u="none" strike="noStrike">
                          <a:solidFill>
                            <a:srgbClr val="002060"/>
                          </a:solidFill>
                          <a:effectLst/>
                        </a:rPr>
                        <a:t>500 V</a:t>
                      </a:r>
                      <a:endParaRPr lang="en-IN" sz="1800" b="0" i="0" u="none" strike="noStrike">
                        <a:solidFill>
                          <a:srgbClr val="00206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7620" marR="7620" marT="7620" marB="0" anchor="ctr"/>
                </a:tc>
                <a:extLst>
                  <a:ext uri="{0D108BD9-81ED-4DB2-BD59-A6C34878D82A}">
                    <a16:rowId xmlns:a16="http://schemas.microsoft.com/office/drawing/2014/main" val="4182334342"/>
                  </a:ext>
                </a:extLst>
              </a:tr>
              <a:tr h="331304">
                <a:tc>
                  <a:txBody>
                    <a:bodyPr/>
                    <a:lstStyle/>
                    <a:p>
                      <a:pPr algn="l" fontAlgn="ctr"/>
                      <a:r>
                        <a:rPr lang="en-IN" sz="1800" u="none" strike="noStrike">
                          <a:solidFill>
                            <a:srgbClr val="002060"/>
                          </a:solidFill>
                          <a:effectLst/>
                        </a:rPr>
                        <a:t>Core 3 - 1</a:t>
                      </a:r>
                      <a:endParaRPr lang="en-IN" sz="1800" b="0" i="0" u="none" strike="noStrike">
                        <a:solidFill>
                          <a:srgbClr val="00206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7620" marR="7620" marT="7620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IN" sz="1800" u="none" strike="noStrike" dirty="0">
                          <a:solidFill>
                            <a:srgbClr val="002060"/>
                          </a:solidFill>
                          <a:effectLst/>
                        </a:rPr>
                        <a:t>500 V</a:t>
                      </a:r>
                      <a:endParaRPr lang="en-IN" sz="1800" b="0" i="0" u="none" strike="noStrike" dirty="0">
                        <a:solidFill>
                          <a:srgbClr val="00206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7620" marR="7620" marT="7620" marB="0" anchor="ctr"/>
                </a:tc>
                <a:extLst>
                  <a:ext uri="{0D108BD9-81ED-4DB2-BD59-A6C34878D82A}">
                    <a16:rowId xmlns:a16="http://schemas.microsoft.com/office/drawing/2014/main" val="3481757814"/>
                  </a:ext>
                </a:extLst>
              </a:tr>
            </a:tbl>
          </a:graphicData>
        </a:graphic>
      </p:graphicFrame>
      <p:sp>
        <p:nvSpPr>
          <p:cNvPr id="7" name="Title 2">
            <a:extLst>
              <a:ext uri="{FF2B5EF4-FFF2-40B4-BE49-F238E27FC236}">
                <a16:creationId xmlns:a16="http://schemas.microsoft.com/office/drawing/2014/main" id="{FFD22721-4D2B-74E4-C514-AA60FDE469D8}"/>
              </a:ext>
            </a:extLst>
          </p:cNvPr>
          <p:cNvSpPr txBox="1">
            <a:spLocks/>
          </p:cNvSpPr>
          <p:nvPr/>
        </p:nvSpPr>
        <p:spPr>
          <a:xfrm>
            <a:off x="7728911" y="594402"/>
            <a:ext cx="2723404" cy="63312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85000"/>
              </a:lnSpc>
              <a:spcBef>
                <a:spcPct val="0"/>
              </a:spcBef>
              <a:buNone/>
              <a:defRPr sz="7200" kern="1200" spc="-50" baseline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IN" sz="3000" i="1" u="sng" dirty="0"/>
              <a:t>Polarity Test</a:t>
            </a:r>
          </a:p>
        </p:txBody>
      </p:sp>
      <p:cxnSp>
        <p:nvCxnSpPr>
          <p:cNvPr id="9" name="Straight Connector 8">
            <a:extLst>
              <a:ext uri="{FF2B5EF4-FFF2-40B4-BE49-F238E27FC236}">
                <a16:creationId xmlns:a16="http://schemas.microsoft.com/office/drawing/2014/main" id="{4EA23861-7493-4CBD-5D85-838B47D01390}"/>
              </a:ext>
            </a:extLst>
          </p:cNvPr>
          <p:cNvCxnSpPr/>
          <p:nvPr/>
        </p:nvCxnSpPr>
        <p:spPr>
          <a:xfrm>
            <a:off x="7427496" y="3560320"/>
            <a:ext cx="3080713" cy="0"/>
          </a:xfrm>
          <a:prstGeom prst="line">
            <a:avLst/>
          </a:prstGeom>
          <a:ln w="63500">
            <a:solidFill>
              <a:srgbClr val="FFFF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" name="Straight Connector 10">
            <a:extLst>
              <a:ext uri="{FF2B5EF4-FFF2-40B4-BE49-F238E27FC236}">
                <a16:creationId xmlns:a16="http://schemas.microsoft.com/office/drawing/2014/main" id="{D3DD2D4D-AA7B-FB63-5059-45D39725A4C3}"/>
              </a:ext>
            </a:extLst>
          </p:cNvPr>
          <p:cNvCxnSpPr/>
          <p:nvPr/>
        </p:nvCxnSpPr>
        <p:spPr>
          <a:xfrm>
            <a:off x="9485359" y="2057396"/>
            <a:ext cx="0" cy="773349"/>
          </a:xfrm>
          <a:prstGeom prst="line">
            <a:avLst/>
          </a:prstGeom>
          <a:ln w="25400">
            <a:solidFill>
              <a:srgbClr val="92D05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" name="Straight Connector 11">
            <a:extLst>
              <a:ext uri="{FF2B5EF4-FFF2-40B4-BE49-F238E27FC236}">
                <a16:creationId xmlns:a16="http://schemas.microsoft.com/office/drawing/2014/main" id="{8BC52EF0-5667-E131-2986-8878FFBC6079}"/>
              </a:ext>
            </a:extLst>
          </p:cNvPr>
          <p:cNvCxnSpPr/>
          <p:nvPr/>
        </p:nvCxnSpPr>
        <p:spPr>
          <a:xfrm>
            <a:off x="9647487" y="2222947"/>
            <a:ext cx="0" cy="396850"/>
          </a:xfrm>
          <a:prstGeom prst="line">
            <a:avLst/>
          </a:prstGeom>
          <a:ln w="25400">
            <a:solidFill>
              <a:srgbClr val="92D05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4" name="Straight Connector 13">
            <a:extLst>
              <a:ext uri="{FF2B5EF4-FFF2-40B4-BE49-F238E27FC236}">
                <a16:creationId xmlns:a16="http://schemas.microsoft.com/office/drawing/2014/main" id="{0A310FF9-DB12-2860-7DCD-D72E0E86FA5F}"/>
              </a:ext>
            </a:extLst>
          </p:cNvPr>
          <p:cNvCxnSpPr/>
          <p:nvPr/>
        </p:nvCxnSpPr>
        <p:spPr>
          <a:xfrm flipH="1">
            <a:off x="8876893" y="2421372"/>
            <a:ext cx="608466" cy="0"/>
          </a:xfrm>
          <a:prstGeom prst="line">
            <a:avLst/>
          </a:prstGeom>
          <a:ln w="25400">
            <a:solidFill>
              <a:srgbClr val="92D05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5" name="Straight Connector 14">
            <a:extLst>
              <a:ext uri="{FF2B5EF4-FFF2-40B4-BE49-F238E27FC236}">
                <a16:creationId xmlns:a16="http://schemas.microsoft.com/office/drawing/2014/main" id="{D9748BC6-B9A0-713F-FAAC-D808DE1E12F9}"/>
              </a:ext>
            </a:extLst>
          </p:cNvPr>
          <p:cNvCxnSpPr/>
          <p:nvPr/>
        </p:nvCxnSpPr>
        <p:spPr>
          <a:xfrm flipH="1">
            <a:off x="9632408" y="2418126"/>
            <a:ext cx="608466" cy="0"/>
          </a:xfrm>
          <a:prstGeom prst="line">
            <a:avLst/>
          </a:prstGeom>
          <a:ln w="25400">
            <a:solidFill>
              <a:srgbClr val="92D05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6" name="Straight Connector 15">
            <a:extLst>
              <a:ext uri="{FF2B5EF4-FFF2-40B4-BE49-F238E27FC236}">
                <a16:creationId xmlns:a16="http://schemas.microsoft.com/office/drawing/2014/main" id="{040ACCEC-9049-DF91-D5CD-A1164A049592}"/>
              </a:ext>
            </a:extLst>
          </p:cNvPr>
          <p:cNvCxnSpPr/>
          <p:nvPr/>
        </p:nvCxnSpPr>
        <p:spPr>
          <a:xfrm flipH="1">
            <a:off x="7684478" y="2418126"/>
            <a:ext cx="736244" cy="0"/>
          </a:xfrm>
          <a:prstGeom prst="line">
            <a:avLst/>
          </a:prstGeom>
          <a:ln w="25400">
            <a:solidFill>
              <a:srgbClr val="92D05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9" name="Straight Connector 18">
            <a:extLst>
              <a:ext uri="{FF2B5EF4-FFF2-40B4-BE49-F238E27FC236}">
                <a16:creationId xmlns:a16="http://schemas.microsoft.com/office/drawing/2014/main" id="{CCDC8A6F-11C4-4EE2-3BCA-6E1D5D13FF58}"/>
              </a:ext>
            </a:extLst>
          </p:cNvPr>
          <p:cNvCxnSpPr>
            <a:cxnSpLocks/>
          </p:cNvCxnSpPr>
          <p:nvPr/>
        </p:nvCxnSpPr>
        <p:spPr>
          <a:xfrm rot="5400000" flipH="1">
            <a:off x="7332746" y="2786248"/>
            <a:ext cx="736244" cy="0"/>
          </a:xfrm>
          <a:prstGeom prst="line">
            <a:avLst/>
          </a:prstGeom>
          <a:ln w="25400">
            <a:solidFill>
              <a:srgbClr val="92D05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0" name="Straight Connector 19">
            <a:extLst>
              <a:ext uri="{FF2B5EF4-FFF2-40B4-BE49-F238E27FC236}">
                <a16:creationId xmlns:a16="http://schemas.microsoft.com/office/drawing/2014/main" id="{59AB3A4A-99BE-7C16-FEBF-37EF51DBF08C}"/>
              </a:ext>
            </a:extLst>
          </p:cNvPr>
          <p:cNvCxnSpPr>
            <a:cxnSpLocks/>
          </p:cNvCxnSpPr>
          <p:nvPr/>
        </p:nvCxnSpPr>
        <p:spPr>
          <a:xfrm rot="5400000" flipH="1">
            <a:off x="9863024" y="2776520"/>
            <a:ext cx="736244" cy="0"/>
          </a:xfrm>
          <a:prstGeom prst="line">
            <a:avLst/>
          </a:prstGeom>
          <a:ln w="25400">
            <a:solidFill>
              <a:srgbClr val="92D05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1" name="Title 2">
            <a:extLst>
              <a:ext uri="{FF2B5EF4-FFF2-40B4-BE49-F238E27FC236}">
                <a16:creationId xmlns:a16="http://schemas.microsoft.com/office/drawing/2014/main" id="{DCDBEA67-6CD6-01F1-3933-72F8DAA44BDB}"/>
              </a:ext>
            </a:extLst>
          </p:cNvPr>
          <p:cNvSpPr txBox="1">
            <a:spLocks/>
          </p:cNvSpPr>
          <p:nvPr/>
        </p:nvSpPr>
        <p:spPr>
          <a:xfrm>
            <a:off x="7507742" y="3069106"/>
            <a:ext cx="736242" cy="63312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85000"/>
              </a:lnSpc>
              <a:spcBef>
                <a:spcPct val="0"/>
              </a:spcBef>
              <a:buNone/>
              <a:defRPr sz="7200" kern="1200" spc="-50" baseline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IN" sz="3000" i="1" dirty="0"/>
              <a:t>P1</a:t>
            </a:r>
          </a:p>
        </p:txBody>
      </p:sp>
      <p:sp>
        <p:nvSpPr>
          <p:cNvPr id="22" name="Title 2">
            <a:extLst>
              <a:ext uri="{FF2B5EF4-FFF2-40B4-BE49-F238E27FC236}">
                <a16:creationId xmlns:a16="http://schemas.microsoft.com/office/drawing/2014/main" id="{B8681252-2450-81E4-AAB0-6CE59D795842}"/>
              </a:ext>
            </a:extLst>
          </p:cNvPr>
          <p:cNvSpPr txBox="1">
            <a:spLocks/>
          </p:cNvSpPr>
          <p:nvPr/>
        </p:nvSpPr>
        <p:spPr>
          <a:xfrm>
            <a:off x="9647487" y="3065466"/>
            <a:ext cx="736242" cy="63312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85000"/>
              </a:lnSpc>
              <a:spcBef>
                <a:spcPct val="0"/>
              </a:spcBef>
              <a:buNone/>
              <a:defRPr sz="7200" kern="1200" spc="-50" baseline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IN" sz="3000" i="1" dirty="0"/>
              <a:t>P2</a:t>
            </a:r>
          </a:p>
        </p:txBody>
      </p:sp>
      <p:sp>
        <p:nvSpPr>
          <p:cNvPr id="23" name="Rectangle 22">
            <a:extLst>
              <a:ext uri="{FF2B5EF4-FFF2-40B4-BE49-F238E27FC236}">
                <a16:creationId xmlns:a16="http://schemas.microsoft.com/office/drawing/2014/main" id="{CBA5E1E6-27E5-8194-F4A1-9A9563AB2E69}"/>
              </a:ext>
            </a:extLst>
          </p:cNvPr>
          <p:cNvSpPr/>
          <p:nvPr/>
        </p:nvSpPr>
        <p:spPr>
          <a:xfrm>
            <a:off x="8201869" y="3987181"/>
            <a:ext cx="1593359" cy="352044"/>
          </a:xfrm>
          <a:prstGeom prst="rect">
            <a:avLst/>
          </a:prstGeom>
          <a:solidFill>
            <a:srgbClr val="FFFF00"/>
          </a:solidFill>
          <a:ln w="25400">
            <a:solidFill>
              <a:srgbClr val="FF000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IN"/>
          </a:p>
        </p:txBody>
      </p:sp>
      <p:cxnSp>
        <p:nvCxnSpPr>
          <p:cNvPr id="24" name="Straight Connector 23">
            <a:extLst>
              <a:ext uri="{FF2B5EF4-FFF2-40B4-BE49-F238E27FC236}">
                <a16:creationId xmlns:a16="http://schemas.microsoft.com/office/drawing/2014/main" id="{76B70B01-8B90-9FCE-3283-862F9CD94215}"/>
              </a:ext>
            </a:extLst>
          </p:cNvPr>
          <p:cNvCxnSpPr/>
          <p:nvPr/>
        </p:nvCxnSpPr>
        <p:spPr>
          <a:xfrm flipH="1">
            <a:off x="7460401" y="4164706"/>
            <a:ext cx="736244" cy="0"/>
          </a:xfrm>
          <a:prstGeom prst="line">
            <a:avLst/>
          </a:prstGeom>
          <a:ln w="25400">
            <a:solidFill>
              <a:srgbClr val="92D05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5" name="Straight Connector 24">
            <a:extLst>
              <a:ext uri="{FF2B5EF4-FFF2-40B4-BE49-F238E27FC236}">
                <a16:creationId xmlns:a16="http://schemas.microsoft.com/office/drawing/2014/main" id="{F9B6E0C0-A06C-0A40-3CB3-A50A900E706B}"/>
              </a:ext>
            </a:extLst>
          </p:cNvPr>
          <p:cNvCxnSpPr/>
          <p:nvPr/>
        </p:nvCxnSpPr>
        <p:spPr>
          <a:xfrm flipH="1">
            <a:off x="9795228" y="4164706"/>
            <a:ext cx="736244" cy="0"/>
          </a:xfrm>
          <a:prstGeom prst="line">
            <a:avLst/>
          </a:prstGeom>
          <a:ln w="25400">
            <a:solidFill>
              <a:srgbClr val="92D05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6" name="Oval 25">
            <a:extLst>
              <a:ext uri="{FF2B5EF4-FFF2-40B4-BE49-F238E27FC236}">
                <a16:creationId xmlns:a16="http://schemas.microsoft.com/office/drawing/2014/main" id="{474E326D-728E-2445-FFB3-D445D84BCE24}"/>
              </a:ext>
            </a:extLst>
          </p:cNvPr>
          <p:cNvSpPr/>
          <p:nvPr/>
        </p:nvSpPr>
        <p:spPr>
          <a:xfrm>
            <a:off x="8641448" y="4745941"/>
            <a:ext cx="1053830" cy="904672"/>
          </a:xfrm>
          <a:prstGeom prst="ellipse">
            <a:avLst/>
          </a:prstGeom>
          <a:noFill/>
          <a:ln>
            <a:solidFill>
              <a:srgbClr val="FF505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IN"/>
          </a:p>
        </p:txBody>
      </p:sp>
      <p:cxnSp>
        <p:nvCxnSpPr>
          <p:cNvPr id="27" name="Straight Connector 26">
            <a:extLst>
              <a:ext uri="{FF2B5EF4-FFF2-40B4-BE49-F238E27FC236}">
                <a16:creationId xmlns:a16="http://schemas.microsoft.com/office/drawing/2014/main" id="{36D3A263-DCFA-4A69-4DF3-77350D0CFF9A}"/>
              </a:ext>
            </a:extLst>
          </p:cNvPr>
          <p:cNvCxnSpPr>
            <a:cxnSpLocks/>
          </p:cNvCxnSpPr>
          <p:nvPr/>
        </p:nvCxnSpPr>
        <p:spPr>
          <a:xfrm flipV="1">
            <a:off x="7480982" y="4154978"/>
            <a:ext cx="0" cy="1048161"/>
          </a:xfrm>
          <a:prstGeom prst="line">
            <a:avLst/>
          </a:prstGeom>
          <a:ln w="25400">
            <a:solidFill>
              <a:srgbClr val="92D05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8" name="Straight Connector 27">
            <a:extLst>
              <a:ext uri="{FF2B5EF4-FFF2-40B4-BE49-F238E27FC236}">
                <a16:creationId xmlns:a16="http://schemas.microsoft.com/office/drawing/2014/main" id="{1854FDEE-B2BD-1927-A3BF-1336E295E8E4}"/>
              </a:ext>
            </a:extLst>
          </p:cNvPr>
          <p:cNvCxnSpPr>
            <a:cxnSpLocks/>
          </p:cNvCxnSpPr>
          <p:nvPr/>
        </p:nvCxnSpPr>
        <p:spPr>
          <a:xfrm flipV="1">
            <a:off x="10516114" y="4164706"/>
            <a:ext cx="15358" cy="1047342"/>
          </a:xfrm>
          <a:prstGeom prst="line">
            <a:avLst/>
          </a:prstGeom>
          <a:ln w="25400">
            <a:solidFill>
              <a:srgbClr val="92D05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" name="Straight Connector 30">
            <a:extLst>
              <a:ext uri="{FF2B5EF4-FFF2-40B4-BE49-F238E27FC236}">
                <a16:creationId xmlns:a16="http://schemas.microsoft.com/office/drawing/2014/main" id="{3A32919A-B5C7-98A2-DEA5-E501F465E930}"/>
              </a:ext>
            </a:extLst>
          </p:cNvPr>
          <p:cNvCxnSpPr/>
          <p:nvPr/>
        </p:nvCxnSpPr>
        <p:spPr>
          <a:xfrm flipH="1">
            <a:off x="7469127" y="5215294"/>
            <a:ext cx="1185729" cy="0"/>
          </a:xfrm>
          <a:prstGeom prst="line">
            <a:avLst/>
          </a:prstGeom>
          <a:ln w="25400">
            <a:solidFill>
              <a:srgbClr val="92D05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2" name="Straight Connector 31">
            <a:extLst>
              <a:ext uri="{FF2B5EF4-FFF2-40B4-BE49-F238E27FC236}">
                <a16:creationId xmlns:a16="http://schemas.microsoft.com/office/drawing/2014/main" id="{4F8678CB-BB66-ECC9-899E-351A499BAE9D}"/>
              </a:ext>
            </a:extLst>
          </p:cNvPr>
          <p:cNvCxnSpPr>
            <a:cxnSpLocks/>
          </p:cNvCxnSpPr>
          <p:nvPr/>
        </p:nvCxnSpPr>
        <p:spPr>
          <a:xfrm flipH="1">
            <a:off x="9703254" y="5203139"/>
            <a:ext cx="812860" cy="8909"/>
          </a:xfrm>
          <a:prstGeom prst="line">
            <a:avLst/>
          </a:prstGeom>
          <a:ln w="25400">
            <a:solidFill>
              <a:srgbClr val="92D05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5" name="Title 2">
            <a:extLst>
              <a:ext uri="{FF2B5EF4-FFF2-40B4-BE49-F238E27FC236}">
                <a16:creationId xmlns:a16="http://schemas.microsoft.com/office/drawing/2014/main" id="{89BAA072-739C-D61F-D6C3-7928BB08DBA6}"/>
              </a:ext>
            </a:extLst>
          </p:cNvPr>
          <p:cNvSpPr txBox="1">
            <a:spLocks/>
          </p:cNvSpPr>
          <p:nvPr/>
        </p:nvSpPr>
        <p:spPr>
          <a:xfrm>
            <a:off x="8834778" y="4339225"/>
            <a:ext cx="736242" cy="63312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85000"/>
              </a:lnSpc>
              <a:spcBef>
                <a:spcPct val="0"/>
              </a:spcBef>
              <a:buNone/>
              <a:defRPr sz="7200" kern="1200" spc="-50" baseline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IN" sz="3000" i="1" dirty="0"/>
              <a:t>0</a:t>
            </a:r>
          </a:p>
        </p:txBody>
      </p:sp>
      <p:cxnSp>
        <p:nvCxnSpPr>
          <p:cNvPr id="37" name="Straight Arrow Connector 36">
            <a:extLst>
              <a:ext uri="{FF2B5EF4-FFF2-40B4-BE49-F238E27FC236}">
                <a16:creationId xmlns:a16="http://schemas.microsoft.com/office/drawing/2014/main" id="{4B51CDEB-6348-7007-FF60-E807E882756D}"/>
              </a:ext>
            </a:extLst>
          </p:cNvPr>
          <p:cNvCxnSpPr/>
          <p:nvPr/>
        </p:nvCxnSpPr>
        <p:spPr>
          <a:xfrm flipV="1">
            <a:off x="9182717" y="4940219"/>
            <a:ext cx="0" cy="406716"/>
          </a:xfrm>
          <a:prstGeom prst="straightConnector1">
            <a:avLst/>
          </a:prstGeom>
          <a:ln w="38100">
            <a:solidFill>
              <a:srgbClr val="FFFF00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8" name="Straight Arrow Connector 37">
            <a:extLst>
              <a:ext uri="{FF2B5EF4-FFF2-40B4-BE49-F238E27FC236}">
                <a16:creationId xmlns:a16="http://schemas.microsoft.com/office/drawing/2014/main" id="{416C1014-EDA1-2609-85F3-FCE976D010FA}"/>
              </a:ext>
            </a:extLst>
          </p:cNvPr>
          <p:cNvCxnSpPr>
            <a:cxnSpLocks/>
          </p:cNvCxnSpPr>
          <p:nvPr/>
        </p:nvCxnSpPr>
        <p:spPr>
          <a:xfrm rot="-2700000" flipV="1">
            <a:off x="9038922" y="4999782"/>
            <a:ext cx="0" cy="406716"/>
          </a:xfrm>
          <a:prstGeom prst="straightConnector1">
            <a:avLst/>
          </a:prstGeom>
          <a:ln w="38100">
            <a:solidFill>
              <a:srgbClr val="FFFF00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9" name="Straight Arrow Connector 38">
            <a:extLst>
              <a:ext uri="{FF2B5EF4-FFF2-40B4-BE49-F238E27FC236}">
                <a16:creationId xmlns:a16="http://schemas.microsoft.com/office/drawing/2014/main" id="{E8EDBBA4-D084-1A19-7F6D-39598DB69258}"/>
              </a:ext>
            </a:extLst>
          </p:cNvPr>
          <p:cNvCxnSpPr>
            <a:cxnSpLocks/>
          </p:cNvCxnSpPr>
          <p:nvPr/>
        </p:nvCxnSpPr>
        <p:spPr>
          <a:xfrm rot="2700000" flipV="1">
            <a:off x="9315662" y="4999781"/>
            <a:ext cx="0" cy="406716"/>
          </a:xfrm>
          <a:prstGeom prst="straightConnector1">
            <a:avLst/>
          </a:prstGeom>
          <a:ln w="38100">
            <a:solidFill>
              <a:srgbClr val="FFFF00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0" name="Title 2">
            <a:extLst>
              <a:ext uri="{FF2B5EF4-FFF2-40B4-BE49-F238E27FC236}">
                <a16:creationId xmlns:a16="http://schemas.microsoft.com/office/drawing/2014/main" id="{CF4A1D0C-C311-EF67-E44B-E4A807FBE7E8}"/>
              </a:ext>
            </a:extLst>
          </p:cNvPr>
          <p:cNvSpPr txBox="1">
            <a:spLocks/>
          </p:cNvSpPr>
          <p:nvPr/>
        </p:nvSpPr>
        <p:spPr>
          <a:xfrm>
            <a:off x="9396229" y="4623659"/>
            <a:ext cx="736242" cy="63312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85000"/>
              </a:lnSpc>
              <a:spcBef>
                <a:spcPct val="0"/>
              </a:spcBef>
              <a:buNone/>
              <a:defRPr sz="7200" kern="1200" spc="-50" baseline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IN" sz="3000" i="1" dirty="0"/>
              <a:t>+</a:t>
            </a:r>
          </a:p>
        </p:txBody>
      </p:sp>
      <p:sp>
        <p:nvSpPr>
          <p:cNvPr id="41" name="Title 2">
            <a:extLst>
              <a:ext uri="{FF2B5EF4-FFF2-40B4-BE49-F238E27FC236}">
                <a16:creationId xmlns:a16="http://schemas.microsoft.com/office/drawing/2014/main" id="{267E4454-0607-D561-8568-53B7C77A160A}"/>
              </a:ext>
            </a:extLst>
          </p:cNvPr>
          <p:cNvSpPr txBox="1">
            <a:spLocks/>
          </p:cNvSpPr>
          <p:nvPr/>
        </p:nvSpPr>
        <p:spPr>
          <a:xfrm>
            <a:off x="8100180" y="4286989"/>
            <a:ext cx="736242" cy="753786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>
            <a:lvl1pPr algn="l" defTabSz="914400" rtl="0" eaLnBrk="1" latinLnBrk="0" hangingPunct="1">
              <a:lnSpc>
                <a:spcPct val="85000"/>
              </a:lnSpc>
              <a:spcBef>
                <a:spcPct val="0"/>
              </a:spcBef>
              <a:buNone/>
              <a:defRPr sz="7200" kern="1200" spc="-50" baseline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IN" sz="5000" i="1" dirty="0"/>
              <a:t>_</a:t>
            </a:r>
          </a:p>
        </p:txBody>
      </p:sp>
      <p:sp>
        <p:nvSpPr>
          <p:cNvPr id="42" name="Title 2">
            <a:extLst>
              <a:ext uri="{FF2B5EF4-FFF2-40B4-BE49-F238E27FC236}">
                <a16:creationId xmlns:a16="http://schemas.microsoft.com/office/drawing/2014/main" id="{46486444-AAC0-9EA2-143C-35FAB844D030}"/>
              </a:ext>
            </a:extLst>
          </p:cNvPr>
          <p:cNvSpPr txBox="1">
            <a:spLocks/>
          </p:cNvSpPr>
          <p:nvPr/>
        </p:nvSpPr>
        <p:spPr>
          <a:xfrm>
            <a:off x="9071147" y="1430178"/>
            <a:ext cx="1038537" cy="633120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 algn="l" defTabSz="914400" rtl="0" eaLnBrk="1" latinLnBrk="0" hangingPunct="1">
              <a:lnSpc>
                <a:spcPct val="85000"/>
              </a:lnSpc>
              <a:spcBef>
                <a:spcPct val="0"/>
              </a:spcBef>
              <a:buNone/>
              <a:defRPr sz="7200" kern="1200" spc="-50" baseline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IN" sz="1600" i="1" dirty="0"/>
              <a:t>1.5 / 9V</a:t>
            </a:r>
          </a:p>
          <a:p>
            <a:pPr algn="ctr">
              <a:lnSpc>
                <a:spcPct val="100000"/>
              </a:lnSpc>
            </a:pPr>
            <a:endParaRPr lang="en-IN" sz="200" i="1" dirty="0"/>
          </a:p>
          <a:p>
            <a:pPr algn="ctr"/>
            <a:r>
              <a:rPr lang="en-IN" sz="1600" i="1" dirty="0"/>
              <a:t>DC</a:t>
            </a:r>
          </a:p>
        </p:txBody>
      </p:sp>
      <p:grpSp>
        <p:nvGrpSpPr>
          <p:cNvPr id="62" name="Group 61">
            <a:extLst>
              <a:ext uri="{FF2B5EF4-FFF2-40B4-BE49-F238E27FC236}">
                <a16:creationId xmlns:a16="http://schemas.microsoft.com/office/drawing/2014/main" id="{DC591AA5-502E-1F26-04D8-34308CB92391}"/>
              </a:ext>
            </a:extLst>
          </p:cNvPr>
          <p:cNvGrpSpPr/>
          <p:nvPr/>
        </p:nvGrpSpPr>
        <p:grpSpPr>
          <a:xfrm>
            <a:off x="8284461" y="1785212"/>
            <a:ext cx="733196" cy="292629"/>
            <a:chOff x="5696898" y="2291056"/>
            <a:chExt cx="733196" cy="292629"/>
          </a:xfrm>
        </p:grpSpPr>
        <p:cxnSp>
          <p:nvCxnSpPr>
            <p:cNvPr id="17" name="Straight Connector 16">
              <a:extLst>
                <a:ext uri="{FF2B5EF4-FFF2-40B4-BE49-F238E27FC236}">
                  <a16:creationId xmlns:a16="http://schemas.microsoft.com/office/drawing/2014/main" id="{9F130AF6-5E46-2BEB-B482-B51328D7BC5F}"/>
                </a:ext>
              </a:extLst>
            </p:cNvPr>
            <p:cNvCxnSpPr>
              <a:cxnSpLocks/>
            </p:cNvCxnSpPr>
            <p:nvPr/>
          </p:nvCxnSpPr>
          <p:spPr>
            <a:xfrm flipH="1">
              <a:off x="5696898" y="2583685"/>
              <a:ext cx="733196" cy="0"/>
            </a:xfrm>
            <a:prstGeom prst="line">
              <a:avLst/>
            </a:prstGeom>
            <a:ln w="25400">
              <a:solidFill>
                <a:srgbClr val="00B0F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3" name="Straight Connector 42">
              <a:extLst>
                <a:ext uri="{FF2B5EF4-FFF2-40B4-BE49-F238E27FC236}">
                  <a16:creationId xmlns:a16="http://schemas.microsoft.com/office/drawing/2014/main" id="{3D8326AB-4498-7C2E-8D6E-AAC70D59F84B}"/>
                </a:ext>
              </a:extLst>
            </p:cNvPr>
            <p:cNvCxnSpPr/>
            <p:nvPr/>
          </p:nvCxnSpPr>
          <p:spPr>
            <a:xfrm flipH="1">
              <a:off x="5831196" y="2295978"/>
              <a:ext cx="2834" cy="279949"/>
            </a:xfrm>
            <a:prstGeom prst="line">
              <a:avLst/>
            </a:prstGeom>
            <a:ln>
              <a:solidFill>
                <a:srgbClr val="FFFF00"/>
              </a:solidFill>
            </a:ln>
            <a:effectLst>
              <a:glow rad="63500">
                <a:schemeClr val="accent6">
                  <a:satMod val="175000"/>
                  <a:alpha val="40000"/>
                </a:schemeClr>
              </a:glow>
            </a:effectLst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4" name="Straight Connector 43">
              <a:extLst>
                <a:ext uri="{FF2B5EF4-FFF2-40B4-BE49-F238E27FC236}">
                  <a16:creationId xmlns:a16="http://schemas.microsoft.com/office/drawing/2014/main" id="{10BB9456-CE5C-145D-D539-8993489F1184}"/>
                </a:ext>
              </a:extLst>
            </p:cNvPr>
            <p:cNvCxnSpPr/>
            <p:nvPr/>
          </p:nvCxnSpPr>
          <p:spPr>
            <a:xfrm>
              <a:off x="5831196" y="2291056"/>
              <a:ext cx="515256" cy="4922"/>
            </a:xfrm>
            <a:prstGeom prst="line">
              <a:avLst/>
            </a:prstGeom>
            <a:ln>
              <a:solidFill>
                <a:srgbClr val="FFFF00"/>
              </a:solidFill>
            </a:ln>
            <a:effectLst>
              <a:glow rad="63500">
                <a:schemeClr val="accent6">
                  <a:satMod val="175000"/>
                  <a:alpha val="40000"/>
                </a:schemeClr>
              </a:glow>
            </a:effectLst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5" name="Straight Connector 44">
              <a:extLst>
                <a:ext uri="{FF2B5EF4-FFF2-40B4-BE49-F238E27FC236}">
                  <a16:creationId xmlns:a16="http://schemas.microsoft.com/office/drawing/2014/main" id="{A6EE2CB9-F839-E437-B0DE-7916AE147DB4}"/>
                </a:ext>
              </a:extLst>
            </p:cNvPr>
            <p:cNvCxnSpPr/>
            <p:nvPr/>
          </p:nvCxnSpPr>
          <p:spPr>
            <a:xfrm>
              <a:off x="6346452" y="2291056"/>
              <a:ext cx="0" cy="292432"/>
            </a:xfrm>
            <a:prstGeom prst="line">
              <a:avLst/>
            </a:prstGeom>
            <a:ln>
              <a:solidFill>
                <a:srgbClr val="FFFF00"/>
              </a:solidFill>
            </a:ln>
            <a:effectLst>
              <a:glow rad="63500">
                <a:schemeClr val="accent6">
                  <a:satMod val="175000"/>
                  <a:alpha val="40000"/>
                </a:schemeClr>
              </a:glow>
            </a:effectLst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6" name="Straight Connector 45">
              <a:extLst>
                <a:ext uri="{FF2B5EF4-FFF2-40B4-BE49-F238E27FC236}">
                  <a16:creationId xmlns:a16="http://schemas.microsoft.com/office/drawing/2014/main" id="{A5FEFB6D-E057-D9C9-E5AD-7BDA2EE5D0A5}"/>
                </a:ext>
              </a:extLst>
            </p:cNvPr>
            <p:cNvCxnSpPr/>
            <p:nvPr/>
          </p:nvCxnSpPr>
          <p:spPr>
            <a:xfrm>
              <a:off x="5710778" y="2583488"/>
              <a:ext cx="718337" cy="0"/>
            </a:xfrm>
            <a:prstGeom prst="line">
              <a:avLst/>
            </a:prstGeom>
            <a:ln>
              <a:solidFill>
                <a:srgbClr val="FFFF00"/>
              </a:solidFill>
            </a:ln>
            <a:effectLst>
              <a:glow rad="63500">
                <a:schemeClr val="accent6">
                  <a:satMod val="175000"/>
                  <a:alpha val="40000"/>
                </a:schemeClr>
              </a:glow>
            </a:effectLst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65" name="Title 2">
            <a:extLst>
              <a:ext uri="{FF2B5EF4-FFF2-40B4-BE49-F238E27FC236}">
                <a16:creationId xmlns:a16="http://schemas.microsoft.com/office/drawing/2014/main" id="{03607DCD-DE61-7B80-D6B9-C4286F698344}"/>
              </a:ext>
            </a:extLst>
          </p:cNvPr>
          <p:cNvSpPr txBox="1">
            <a:spLocks/>
          </p:cNvSpPr>
          <p:nvPr/>
        </p:nvSpPr>
        <p:spPr>
          <a:xfrm>
            <a:off x="7590014" y="4136220"/>
            <a:ext cx="736242" cy="63312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85000"/>
              </a:lnSpc>
              <a:spcBef>
                <a:spcPct val="0"/>
              </a:spcBef>
              <a:buNone/>
              <a:defRPr sz="7200" kern="1200" spc="-50" baseline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IN" sz="3000" i="1" dirty="0"/>
              <a:t>S1</a:t>
            </a:r>
          </a:p>
        </p:txBody>
      </p:sp>
      <p:sp>
        <p:nvSpPr>
          <p:cNvPr id="66" name="Title 2">
            <a:extLst>
              <a:ext uri="{FF2B5EF4-FFF2-40B4-BE49-F238E27FC236}">
                <a16:creationId xmlns:a16="http://schemas.microsoft.com/office/drawing/2014/main" id="{9CC6F273-35B3-17A5-589D-C74888BAAADC}"/>
              </a:ext>
            </a:extLst>
          </p:cNvPr>
          <p:cNvSpPr txBox="1">
            <a:spLocks/>
          </p:cNvSpPr>
          <p:nvPr/>
        </p:nvSpPr>
        <p:spPr>
          <a:xfrm>
            <a:off x="9651938" y="4132580"/>
            <a:ext cx="736242" cy="63312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85000"/>
              </a:lnSpc>
              <a:spcBef>
                <a:spcPct val="0"/>
              </a:spcBef>
              <a:buNone/>
              <a:defRPr sz="7200" kern="1200" spc="-50" baseline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IN" sz="3000" i="1" dirty="0"/>
              <a:t>S2</a:t>
            </a:r>
          </a:p>
        </p:txBody>
      </p:sp>
      <p:sp>
        <p:nvSpPr>
          <p:cNvPr id="68" name="Title 2">
            <a:extLst>
              <a:ext uri="{FF2B5EF4-FFF2-40B4-BE49-F238E27FC236}">
                <a16:creationId xmlns:a16="http://schemas.microsoft.com/office/drawing/2014/main" id="{34CB2FE3-C44F-21CC-3608-AA8154F981F0}"/>
              </a:ext>
            </a:extLst>
          </p:cNvPr>
          <p:cNvSpPr txBox="1">
            <a:spLocks/>
          </p:cNvSpPr>
          <p:nvPr/>
        </p:nvSpPr>
        <p:spPr>
          <a:xfrm>
            <a:off x="8494187" y="5551712"/>
            <a:ext cx="1367472" cy="633120"/>
          </a:xfrm>
          <a:prstGeom prst="rect">
            <a:avLst/>
          </a:prstGeom>
        </p:spPr>
        <p:txBody>
          <a:bodyPr vert="horz" lIns="91440" tIns="45720" rIns="91440" bIns="45720" rtlCol="0" anchor="ctr">
            <a:normAutofit fontScale="92500"/>
          </a:bodyPr>
          <a:lstStyle>
            <a:lvl1pPr algn="l" defTabSz="914400" rtl="0" eaLnBrk="1" latinLnBrk="0" hangingPunct="1">
              <a:lnSpc>
                <a:spcPct val="85000"/>
              </a:lnSpc>
              <a:spcBef>
                <a:spcPct val="0"/>
              </a:spcBef>
              <a:buNone/>
              <a:defRPr sz="7200" kern="1200" spc="-50" baseline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IN" sz="3000" i="1" dirty="0"/>
              <a:t>mA DC</a:t>
            </a:r>
          </a:p>
        </p:txBody>
      </p:sp>
      <p:sp>
        <p:nvSpPr>
          <p:cNvPr id="69" name="Title 2">
            <a:extLst>
              <a:ext uri="{FF2B5EF4-FFF2-40B4-BE49-F238E27FC236}">
                <a16:creationId xmlns:a16="http://schemas.microsoft.com/office/drawing/2014/main" id="{FE3EF831-FBF5-3C87-842A-4DAF133B0303}"/>
              </a:ext>
            </a:extLst>
          </p:cNvPr>
          <p:cNvSpPr txBox="1">
            <a:spLocks/>
          </p:cNvSpPr>
          <p:nvPr/>
        </p:nvSpPr>
        <p:spPr>
          <a:xfrm>
            <a:off x="8420266" y="5019148"/>
            <a:ext cx="736242" cy="63312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85000"/>
              </a:lnSpc>
              <a:spcBef>
                <a:spcPct val="0"/>
              </a:spcBef>
              <a:buNone/>
              <a:defRPr sz="7200" kern="1200" spc="-50" baseline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IN" sz="3000" i="1" dirty="0"/>
              <a:t>+</a:t>
            </a:r>
          </a:p>
        </p:txBody>
      </p:sp>
      <p:sp>
        <p:nvSpPr>
          <p:cNvPr id="70" name="Title 2">
            <a:extLst>
              <a:ext uri="{FF2B5EF4-FFF2-40B4-BE49-F238E27FC236}">
                <a16:creationId xmlns:a16="http://schemas.microsoft.com/office/drawing/2014/main" id="{9F39F75B-DE8B-6E8A-1AF5-6F5625F8B0BB}"/>
              </a:ext>
            </a:extLst>
          </p:cNvPr>
          <p:cNvSpPr txBox="1">
            <a:spLocks/>
          </p:cNvSpPr>
          <p:nvPr/>
        </p:nvSpPr>
        <p:spPr>
          <a:xfrm flipH="1">
            <a:off x="9289623" y="5043433"/>
            <a:ext cx="514304" cy="491947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85000"/>
              </a:lnSpc>
              <a:spcBef>
                <a:spcPct val="0"/>
              </a:spcBef>
              <a:buNone/>
              <a:defRPr sz="7200" kern="1200" spc="-50" baseline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IN" sz="3000" i="1" dirty="0"/>
              <a:t>-</a:t>
            </a:r>
          </a:p>
        </p:txBody>
      </p:sp>
      <p:sp>
        <p:nvSpPr>
          <p:cNvPr id="118" name="Title 2">
            <a:extLst>
              <a:ext uri="{FF2B5EF4-FFF2-40B4-BE49-F238E27FC236}">
                <a16:creationId xmlns:a16="http://schemas.microsoft.com/office/drawing/2014/main" id="{4870E37D-11A2-4E78-F063-F1D4C485A4DD}"/>
              </a:ext>
            </a:extLst>
          </p:cNvPr>
          <p:cNvSpPr txBox="1">
            <a:spLocks/>
          </p:cNvSpPr>
          <p:nvPr/>
        </p:nvSpPr>
        <p:spPr>
          <a:xfrm>
            <a:off x="8579420" y="3494506"/>
            <a:ext cx="736242" cy="63312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85000"/>
              </a:lnSpc>
              <a:spcBef>
                <a:spcPct val="0"/>
              </a:spcBef>
              <a:buNone/>
              <a:defRPr sz="7200" kern="1200" spc="-50" baseline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IN" sz="3000" i="1" dirty="0"/>
              <a:t>CT</a:t>
            </a:r>
          </a:p>
        </p:txBody>
      </p:sp>
      <p:grpSp>
        <p:nvGrpSpPr>
          <p:cNvPr id="5" name="Group 4">
            <a:extLst>
              <a:ext uri="{FF2B5EF4-FFF2-40B4-BE49-F238E27FC236}">
                <a16:creationId xmlns:a16="http://schemas.microsoft.com/office/drawing/2014/main" id="{94D37BA1-964C-D780-6678-D004B8556B38}"/>
              </a:ext>
            </a:extLst>
          </p:cNvPr>
          <p:cNvGrpSpPr/>
          <p:nvPr/>
        </p:nvGrpSpPr>
        <p:grpSpPr>
          <a:xfrm>
            <a:off x="11481757" y="74540"/>
            <a:ext cx="620304" cy="653010"/>
            <a:chOff x="8366841" y="1587144"/>
            <a:chExt cx="620304" cy="653010"/>
          </a:xfrm>
        </p:grpSpPr>
        <p:cxnSp>
          <p:nvCxnSpPr>
            <p:cNvPr id="8" name="Straight Connector 7">
              <a:extLst>
                <a:ext uri="{FF2B5EF4-FFF2-40B4-BE49-F238E27FC236}">
                  <a16:creationId xmlns:a16="http://schemas.microsoft.com/office/drawing/2014/main" id="{F21C0B6A-195D-38CF-1B16-9565708DFAC4}"/>
                </a:ext>
              </a:extLst>
            </p:cNvPr>
            <p:cNvCxnSpPr/>
            <p:nvPr/>
          </p:nvCxnSpPr>
          <p:spPr>
            <a:xfrm>
              <a:off x="8672017" y="1587144"/>
              <a:ext cx="0" cy="653010"/>
            </a:xfrm>
            <a:prstGeom prst="line">
              <a:avLst/>
            </a:prstGeom>
            <a:effectLst>
              <a:glow rad="63500">
                <a:schemeClr val="accent1">
                  <a:satMod val="175000"/>
                  <a:alpha val="40000"/>
                </a:schemeClr>
              </a:glow>
            </a:effectLst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0" name="Straight Connector 9">
              <a:extLst>
                <a:ext uri="{FF2B5EF4-FFF2-40B4-BE49-F238E27FC236}">
                  <a16:creationId xmlns:a16="http://schemas.microsoft.com/office/drawing/2014/main" id="{7E0E2464-D582-4737-F9F3-0C326CE7639A}"/>
                </a:ext>
              </a:extLst>
            </p:cNvPr>
            <p:cNvCxnSpPr/>
            <p:nvPr/>
          </p:nvCxnSpPr>
          <p:spPr>
            <a:xfrm>
              <a:off x="8366841" y="1917229"/>
              <a:ext cx="620304" cy="0"/>
            </a:xfrm>
            <a:prstGeom prst="line">
              <a:avLst/>
            </a:prstGeom>
            <a:effectLst>
              <a:glow rad="63500">
                <a:schemeClr val="accent1">
                  <a:satMod val="175000"/>
                  <a:alpha val="40000"/>
                </a:schemeClr>
              </a:glow>
            </a:effectLst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grpSp>
        <p:nvGrpSpPr>
          <p:cNvPr id="13" name="Group 12">
            <a:extLst>
              <a:ext uri="{FF2B5EF4-FFF2-40B4-BE49-F238E27FC236}">
                <a16:creationId xmlns:a16="http://schemas.microsoft.com/office/drawing/2014/main" id="{642BA5BB-8D65-CDE2-5BD2-B0CE4FCFB818}"/>
              </a:ext>
            </a:extLst>
          </p:cNvPr>
          <p:cNvGrpSpPr/>
          <p:nvPr/>
        </p:nvGrpSpPr>
        <p:grpSpPr>
          <a:xfrm>
            <a:off x="11157779" y="-216759"/>
            <a:ext cx="1260000" cy="1260000"/>
            <a:chOff x="7064043" y="3066250"/>
            <a:chExt cx="1260000" cy="1260000"/>
          </a:xfrm>
        </p:grpSpPr>
        <p:sp>
          <p:nvSpPr>
            <p:cNvPr id="18" name="Oval 17">
              <a:extLst>
                <a:ext uri="{FF2B5EF4-FFF2-40B4-BE49-F238E27FC236}">
                  <a16:creationId xmlns:a16="http://schemas.microsoft.com/office/drawing/2014/main" id="{765828A4-E069-C391-ED81-116968ACC790}"/>
                </a:ext>
              </a:extLst>
            </p:cNvPr>
            <p:cNvSpPr/>
            <p:nvPr/>
          </p:nvSpPr>
          <p:spPr>
            <a:xfrm>
              <a:off x="7064043" y="3066250"/>
              <a:ext cx="1260000" cy="1260000"/>
            </a:xfrm>
            <a:prstGeom prst="ellipse">
              <a:avLst/>
            </a:prstGeom>
            <a:noFill/>
            <a:ln>
              <a:solidFill>
                <a:schemeClr val="bg1"/>
              </a:solidFill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IN"/>
            </a:p>
          </p:txBody>
        </p:sp>
        <p:grpSp>
          <p:nvGrpSpPr>
            <p:cNvPr id="29" name="Group 28">
              <a:extLst>
                <a:ext uri="{FF2B5EF4-FFF2-40B4-BE49-F238E27FC236}">
                  <a16:creationId xmlns:a16="http://schemas.microsoft.com/office/drawing/2014/main" id="{C1A8FF6B-D920-96BC-24DE-4B10A57499A7}"/>
                </a:ext>
              </a:extLst>
            </p:cNvPr>
            <p:cNvGrpSpPr/>
            <p:nvPr/>
          </p:nvGrpSpPr>
          <p:grpSpPr>
            <a:xfrm>
              <a:off x="7330553" y="3336250"/>
              <a:ext cx="726980" cy="720000"/>
              <a:chOff x="9768840" y="2275840"/>
              <a:chExt cx="726980" cy="720000"/>
            </a:xfrm>
          </p:grpSpPr>
          <p:sp>
            <p:nvSpPr>
              <p:cNvPr id="30" name="Oval 29">
                <a:extLst>
                  <a:ext uri="{FF2B5EF4-FFF2-40B4-BE49-F238E27FC236}">
                    <a16:creationId xmlns:a16="http://schemas.microsoft.com/office/drawing/2014/main" id="{72222299-302F-C34B-CECB-A5DA0B3F3CED}"/>
                  </a:ext>
                </a:extLst>
              </p:cNvPr>
              <p:cNvSpPr/>
              <p:nvPr/>
            </p:nvSpPr>
            <p:spPr>
              <a:xfrm>
                <a:off x="9768840" y="2275840"/>
                <a:ext cx="720000" cy="720000"/>
              </a:xfrm>
              <a:prstGeom prst="ellipse">
                <a:avLst/>
              </a:prstGeom>
              <a:noFill/>
              <a:ln>
                <a:solidFill>
                  <a:schemeClr val="bg1"/>
                </a:solidFill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IN"/>
              </a:p>
            </p:txBody>
          </p:sp>
          <p:cxnSp>
            <p:nvCxnSpPr>
              <p:cNvPr id="33" name="Straight Arrow Connector 32">
                <a:extLst>
                  <a:ext uri="{FF2B5EF4-FFF2-40B4-BE49-F238E27FC236}">
                    <a16:creationId xmlns:a16="http://schemas.microsoft.com/office/drawing/2014/main" id="{0BC6D3D4-2A77-05AD-45CA-09710FDDB5F3}"/>
                  </a:ext>
                </a:extLst>
              </p:cNvPr>
              <p:cNvCxnSpPr>
                <a:cxnSpLocks/>
              </p:cNvCxnSpPr>
              <p:nvPr/>
            </p:nvCxnSpPr>
            <p:spPr>
              <a:xfrm rot="7200000">
                <a:off x="9860407" y="2786655"/>
                <a:ext cx="360000" cy="6762"/>
              </a:xfrm>
              <a:prstGeom prst="straightConnector1">
                <a:avLst/>
              </a:prstGeom>
              <a:ln w="38100" cap="rnd">
                <a:solidFill>
                  <a:srgbClr val="FFFF00"/>
                </a:solidFill>
                <a:tailEnd type="triangle"/>
              </a:ln>
            </p:spPr>
            <p:style>
              <a:lnRef idx="2">
                <a:schemeClr val="accent3"/>
              </a:lnRef>
              <a:fillRef idx="0">
                <a:schemeClr val="accent3"/>
              </a:fillRef>
              <a:effectRef idx="1">
                <a:schemeClr val="accent3"/>
              </a:effectRef>
              <a:fontRef idx="minor">
                <a:schemeClr val="tx1"/>
              </a:fontRef>
            </p:style>
          </p:cxnSp>
          <p:cxnSp>
            <p:nvCxnSpPr>
              <p:cNvPr id="34" name="Straight Arrow Connector 33">
                <a:extLst>
                  <a:ext uri="{FF2B5EF4-FFF2-40B4-BE49-F238E27FC236}">
                    <a16:creationId xmlns:a16="http://schemas.microsoft.com/office/drawing/2014/main" id="{DE5EAEA9-CA93-89CE-058E-C4F57B4A1499}"/>
                  </a:ext>
                </a:extLst>
              </p:cNvPr>
              <p:cNvCxnSpPr>
                <a:cxnSpLocks/>
              </p:cNvCxnSpPr>
              <p:nvPr/>
            </p:nvCxnSpPr>
            <p:spPr>
              <a:xfrm rot="14400000">
                <a:off x="9861767" y="2473195"/>
                <a:ext cx="360000" cy="6762"/>
              </a:xfrm>
              <a:prstGeom prst="straightConnector1">
                <a:avLst/>
              </a:prstGeom>
              <a:ln w="38100" cap="rnd">
                <a:solidFill>
                  <a:srgbClr val="0070C0"/>
                </a:solidFill>
                <a:tailEnd type="triangle"/>
              </a:ln>
            </p:spPr>
            <p:style>
              <a:lnRef idx="2">
                <a:schemeClr val="accent3"/>
              </a:lnRef>
              <a:fillRef idx="0">
                <a:schemeClr val="accent3"/>
              </a:fillRef>
              <a:effectRef idx="1">
                <a:schemeClr val="accent3"/>
              </a:effectRef>
              <a:fontRef idx="minor">
                <a:schemeClr val="tx1"/>
              </a:fontRef>
            </p:style>
          </p:cxnSp>
          <p:cxnSp>
            <p:nvCxnSpPr>
              <p:cNvPr id="36" name="Straight Arrow Connector 35">
                <a:extLst>
                  <a:ext uri="{FF2B5EF4-FFF2-40B4-BE49-F238E27FC236}">
                    <a16:creationId xmlns:a16="http://schemas.microsoft.com/office/drawing/2014/main" id="{4D429C1D-148B-6AEA-ACBF-1E25DA906CD2}"/>
                  </a:ext>
                </a:extLst>
              </p:cNvPr>
              <p:cNvCxnSpPr/>
              <p:nvPr/>
            </p:nvCxnSpPr>
            <p:spPr>
              <a:xfrm>
                <a:off x="10135820" y="2629924"/>
                <a:ext cx="360000" cy="6762"/>
              </a:xfrm>
              <a:prstGeom prst="straightConnector1">
                <a:avLst/>
              </a:prstGeom>
              <a:ln w="38100" cap="rnd">
                <a:solidFill>
                  <a:srgbClr val="FF0000"/>
                </a:solidFill>
                <a:tailEnd type="triangle"/>
              </a:ln>
            </p:spPr>
            <p:style>
              <a:lnRef idx="2">
                <a:schemeClr val="accent3"/>
              </a:lnRef>
              <a:fillRef idx="0">
                <a:schemeClr val="accent3"/>
              </a:fillRef>
              <a:effectRef idx="1">
                <a:schemeClr val="accent3"/>
              </a:effectRef>
              <a:fontRef idx="minor">
                <a:schemeClr val="tx1"/>
              </a:fontRef>
            </p:style>
          </p:cxnSp>
        </p:grpSp>
      </p:grpSp>
      <p:sp>
        <p:nvSpPr>
          <p:cNvPr id="47" name="Rectangle 46">
            <a:extLst>
              <a:ext uri="{FF2B5EF4-FFF2-40B4-BE49-F238E27FC236}">
                <a16:creationId xmlns:a16="http://schemas.microsoft.com/office/drawing/2014/main" id="{509490F1-AA65-5B90-71BC-5AD7335F5572}"/>
              </a:ext>
            </a:extLst>
          </p:cNvPr>
          <p:cNvSpPr/>
          <p:nvPr/>
        </p:nvSpPr>
        <p:spPr>
          <a:xfrm>
            <a:off x="11033567" y="-86686"/>
            <a:ext cx="513657" cy="405484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2000" b="0" cap="none" spc="0" dirty="0">
                <a:ln w="0"/>
                <a:solidFill>
                  <a:srgbClr val="92D050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120</a:t>
            </a:r>
          </a:p>
        </p:txBody>
      </p:sp>
      <p:sp>
        <p:nvSpPr>
          <p:cNvPr id="48" name="Rectangle 47">
            <a:extLst>
              <a:ext uri="{FF2B5EF4-FFF2-40B4-BE49-F238E27FC236}">
                <a16:creationId xmlns:a16="http://schemas.microsoft.com/office/drawing/2014/main" id="{E70EC9EB-E80A-A6AD-010B-EDCC6C5A5773}"/>
              </a:ext>
            </a:extLst>
          </p:cNvPr>
          <p:cNvSpPr/>
          <p:nvPr/>
        </p:nvSpPr>
        <p:spPr>
          <a:xfrm>
            <a:off x="11077769" y="566219"/>
            <a:ext cx="513657" cy="405484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2000" b="0" cap="none" spc="0" dirty="0">
                <a:ln w="0"/>
                <a:solidFill>
                  <a:srgbClr val="92D050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240</a:t>
            </a:r>
          </a:p>
        </p:txBody>
      </p:sp>
    </p:spTree>
    <p:extLst>
      <p:ext uri="{BB962C8B-B14F-4D97-AF65-F5344CB8AC3E}">
        <p14:creationId xmlns:p14="http://schemas.microsoft.com/office/powerpoint/2010/main" val="186054016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0">
        <p:cut/>
      </p:transition>
    </mc:Choice>
    <mc:Fallback xmlns="">
      <p:transition>
        <p:cut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8" presetClass="emph" presetSubtype="0" repeatCount="indefinite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Rot by="-21600000">
                                      <p:cBhvr>
                                        <p:cTn id="6" dur="20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500"/>
                                        <p:tgtEl>
                                          <p:spTgt spid="6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2" presetID="10" presetClass="entr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500"/>
                                        <p:tgtEl>
                                          <p:spTgt spid="6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5" presetID="10" presetClass="entr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6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8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1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4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7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9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0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3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6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8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9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1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2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4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5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7" dur="5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8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0" dur="5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1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3" dur="5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4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6" dur="5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7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9" dur="5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0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2" dur="5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3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5" dur="5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6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8" dur="5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9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1" dur="500"/>
                                        <p:tgtEl>
                                          <p:spTgt spid="3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72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4" dur="500"/>
                                        <p:tgtEl>
                                          <p:spTgt spid="3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75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7" dur="500"/>
                                        <p:tgtEl>
                                          <p:spTgt spid="3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78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0" dur="500"/>
                                        <p:tgtEl>
                                          <p:spTgt spid="4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1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3" dur="500"/>
                                        <p:tgtEl>
                                          <p:spTgt spid="4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4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6" dur="500"/>
                                        <p:tgtEl>
                                          <p:spTgt spid="4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7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9" dur="500"/>
                                        <p:tgtEl>
                                          <p:spTgt spid="6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90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2" dur="500"/>
                                        <p:tgtEl>
                                          <p:spTgt spid="6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93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5" dur="500"/>
                                        <p:tgtEl>
                                          <p:spTgt spid="7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96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8" dur="500"/>
                                        <p:tgtEl>
                                          <p:spTgt spid="1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9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1" fill="hold">
                      <p:stCondLst>
                        <p:cond delay="indefinite"/>
                      </p:stCondLst>
                      <p:childTnLst>
                        <p:par>
                          <p:cTn id="102" fill="hold">
                            <p:stCondLst>
                              <p:cond delay="0"/>
                            </p:stCondLst>
                            <p:childTnLst>
                              <p:par>
                                <p:cTn id="103" presetID="42" presetClass="path" presetSubtype="0" accel="50000" decel="50000" autoRev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4.79167E-6 -2.96296E-6 L 4.79167E-6 0.06343 " pathEditMode="relative" rAng="0" ptsTypes="AA">
                                      <p:cBhvr>
                                        <p:cTn id="104" dur="500" fill="hold"/>
                                        <p:tgtEl>
                                          <p:spTgt spid="62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0" y="3171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5" fill="hold">
                            <p:stCondLst>
                              <p:cond delay="1000"/>
                            </p:stCondLst>
                            <p:childTnLst>
                              <p:par>
                                <p:cTn id="106" presetID="1" presetClass="exit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8" fill="hold">
                            <p:stCondLst>
                              <p:cond delay="1000"/>
                            </p:stCondLst>
                            <p:childTnLst>
                              <p:par>
                                <p:cTn id="109" presetID="1" presetClass="entr" presetSubtype="0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1" fill="hold">
                            <p:stCondLst>
                              <p:cond delay="2000"/>
                            </p:stCondLst>
                            <p:childTnLst>
                              <p:par>
                                <p:cTn id="112" presetID="1" presetClass="exit" presetSubtype="0" fill="hold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1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4" fill="hold">
                            <p:stCondLst>
                              <p:cond delay="2500"/>
                            </p:stCondLst>
                            <p:childTnLst>
                              <p:par>
                                <p:cTn id="115" presetID="1" presetClass="entr" presetSubtype="0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7" fill="hold">
                      <p:stCondLst>
                        <p:cond delay="indefinite"/>
                      </p:stCondLst>
                      <p:childTnLst>
                        <p:par>
                          <p:cTn id="118" fill="hold">
                            <p:stCondLst>
                              <p:cond delay="0"/>
                            </p:stCondLst>
                            <p:childTnLst>
                              <p:par>
                                <p:cTn id="119" presetID="63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0.00065 -0.00277 L 0.17553 -0.00046 " pathEditMode="relative" rAng="0" ptsTypes="AA">
                                      <p:cBhvr>
                                        <p:cTn id="120" dur="2000" fill="hold"/>
                                        <p:tgtEl>
                                          <p:spTgt spid="65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8802" y="116"/>
                                    </p:animMotion>
                                  </p:childTnLst>
                                </p:cTn>
                              </p:par>
                              <p:par>
                                <p:cTn id="121" presetID="35" presetClass="path" presetSubtype="0" accel="50000" decel="500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5E-6 -1.11111E-6 L -0.17618 -0.00231 " pathEditMode="relative" rAng="0" ptsTypes="AA">
                                      <p:cBhvr>
                                        <p:cTn id="122" dur="2000" fill="hold"/>
                                        <p:tgtEl>
                                          <p:spTgt spid="6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8815" y="-116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3" fill="hold">
                      <p:stCondLst>
                        <p:cond delay="indefinite"/>
                      </p:stCondLst>
                      <p:childTnLst>
                        <p:par>
                          <p:cTn id="124" fill="hold">
                            <p:stCondLst>
                              <p:cond delay="0"/>
                            </p:stCondLst>
                            <p:childTnLst>
                              <p:par>
                                <p:cTn id="125" presetID="42" presetClass="path" presetSubtype="0" accel="50000" decel="50000" autoRev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4.79167E-6 0.00278 L 4.79167E-6 0.06065 " pathEditMode="relative" rAng="0" ptsTypes="AA">
                                      <p:cBhvr>
                                        <p:cTn id="126" dur="500" fill="hold"/>
                                        <p:tgtEl>
                                          <p:spTgt spid="62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0" y="2894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7" fill="hold">
                            <p:stCondLst>
                              <p:cond delay="1000"/>
                            </p:stCondLst>
                            <p:childTnLst>
                              <p:par>
                                <p:cTn id="128" presetID="1" presetClass="exit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0" fill="hold">
                            <p:stCondLst>
                              <p:cond delay="1000"/>
                            </p:stCondLst>
                            <p:childTnLst>
                              <p:par>
                                <p:cTn id="131" presetID="1" presetClass="entr" presetSubtype="0" fill="hold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1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3" fill="hold">
                            <p:stCondLst>
                              <p:cond delay="1500"/>
                            </p:stCondLst>
                            <p:childTnLst>
                              <p:par>
                                <p:cTn id="134" presetID="1" presetClass="exit" presetSubtype="0" fill="hold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1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6" fill="hold">
                            <p:stCondLst>
                              <p:cond delay="2000"/>
                            </p:stCondLst>
                            <p:childTnLst>
                              <p:par>
                                <p:cTn id="137" presetID="1" presetClass="entr" presetSubtype="0" fill="hold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1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/>
      <p:bldP spid="21" grpId="0"/>
      <p:bldP spid="22" grpId="0"/>
      <p:bldP spid="23" grpId="0" animBg="1"/>
      <p:bldP spid="26" grpId="0" animBg="1"/>
      <p:bldP spid="35" grpId="0"/>
      <p:bldP spid="40" grpId="0"/>
      <p:bldP spid="41" grpId="0"/>
      <p:bldP spid="42" grpId="0"/>
      <p:bldP spid="65" grpId="0"/>
      <p:bldP spid="65" grpId="1"/>
      <p:bldP spid="66" grpId="0"/>
      <p:bldP spid="66" grpId="1"/>
      <p:bldP spid="68" grpId="0"/>
      <p:bldP spid="69" grpId="0"/>
      <p:bldP spid="70" grpId="0"/>
      <p:bldP spid="118" grpId="0"/>
    </p:bldLst>
  </p:timing>
</p:sld>
</file>

<file path=ppt/slides/slide16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/>
          <p:cNvSpPr>
            <a:spLocks noGrp="1"/>
          </p:cNvSpPr>
          <p:nvPr>
            <p:ph type="ctrTitle"/>
          </p:nvPr>
        </p:nvSpPr>
        <p:spPr>
          <a:xfrm>
            <a:off x="4253489" y="0"/>
            <a:ext cx="3685023" cy="633120"/>
          </a:xfrm>
        </p:spPr>
        <p:txBody>
          <a:bodyPr anchor="ctr">
            <a:normAutofit fontScale="90000"/>
          </a:bodyPr>
          <a:lstStyle/>
          <a:p>
            <a:pPr algn="ctr"/>
            <a:r>
              <a:rPr lang="en-IN" sz="4000" i="1" u="sng" dirty="0" err="1">
                <a:solidFill>
                  <a:srgbClr val="FFFF00"/>
                </a:solidFill>
              </a:rPr>
              <a:t>Testings</a:t>
            </a:r>
            <a:r>
              <a:rPr lang="en-IN" sz="4000" i="1" u="sng" dirty="0">
                <a:solidFill>
                  <a:srgbClr val="FFFF00"/>
                </a:solidFill>
              </a:rPr>
              <a:t> of CTs</a:t>
            </a:r>
          </a:p>
        </p:txBody>
      </p:sp>
      <p:pic>
        <p:nvPicPr>
          <p:cNvPr id="2052" name="Picture 4" descr="APTRANSCO ⚡️⚡️ - Electricity Transmission Company - APTRANSCO | LinkedIn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7541" y="17768"/>
            <a:ext cx="1057360" cy="97547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Slide Number Placeholder 1">
            <a:extLst>
              <a:ext uri="{FF2B5EF4-FFF2-40B4-BE49-F238E27FC236}">
                <a16:creationId xmlns:a16="http://schemas.microsoft.com/office/drawing/2014/main" id="{F7B7BF05-BC42-79BA-419A-963181A91CE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>
            <a:normAutofit lnSpcReduction="10000"/>
          </a:bodyPr>
          <a:lstStyle/>
          <a:p>
            <a:fld id="{19C1AEB4-7037-4088-A46E-D96AF956DC0D}" type="slidenum">
              <a:rPr lang="en-IN" smtClean="0"/>
              <a:t>160</a:t>
            </a:fld>
            <a:endParaRPr lang="en-IN"/>
          </a:p>
        </p:txBody>
      </p:sp>
      <p:sp>
        <p:nvSpPr>
          <p:cNvPr id="4" name="Title 2">
            <a:extLst>
              <a:ext uri="{FF2B5EF4-FFF2-40B4-BE49-F238E27FC236}">
                <a16:creationId xmlns:a16="http://schemas.microsoft.com/office/drawing/2014/main" id="{64FF1E22-8855-F91A-3FBE-372296AAAD1E}"/>
              </a:ext>
            </a:extLst>
          </p:cNvPr>
          <p:cNvSpPr txBox="1">
            <a:spLocks/>
          </p:cNvSpPr>
          <p:nvPr/>
        </p:nvSpPr>
        <p:spPr>
          <a:xfrm>
            <a:off x="525637" y="993242"/>
            <a:ext cx="3857486" cy="633120"/>
          </a:xfrm>
          <a:prstGeom prst="rect">
            <a:avLst/>
          </a:prstGeom>
        </p:spPr>
        <p:txBody>
          <a:bodyPr vert="horz" lIns="91440" tIns="45720" rIns="91440" bIns="45720" rtlCol="0" anchor="ctr">
            <a:normAutofit fontScale="85000" lnSpcReduction="10000"/>
          </a:bodyPr>
          <a:lstStyle>
            <a:lvl1pPr algn="l" defTabSz="914400" rtl="0" eaLnBrk="1" latinLnBrk="0" hangingPunct="1">
              <a:lnSpc>
                <a:spcPct val="85000"/>
              </a:lnSpc>
              <a:spcBef>
                <a:spcPct val="0"/>
              </a:spcBef>
              <a:buNone/>
              <a:defRPr sz="7200" kern="1200" spc="-50" baseline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IN" sz="3000" i="1" u="sng" dirty="0"/>
              <a:t>Insulation resistance test</a:t>
            </a:r>
          </a:p>
        </p:txBody>
      </p:sp>
      <p:graphicFrame>
        <p:nvGraphicFramePr>
          <p:cNvPr id="6" name="Table 5">
            <a:extLst>
              <a:ext uri="{FF2B5EF4-FFF2-40B4-BE49-F238E27FC236}">
                <a16:creationId xmlns:a16="http://schemas.microsoft.com/office/drawing/2014/main" id="{FE127418-4A2D-A6F5-1507-96EEF8F12CAB}"/>
              </a:ext>
            </a:extLst>
          </p:cNvPr>
          <p:cNvGraphicFramePr>
            <a:graphicFrameLocks noGrp="1"/>
          </p:cNvGraphicFramePr>
          <p:nvPr/>
        </p:nvGraphicFramePr>
        <p:xfrm>
          <a:off x="681281" y="1626361"/>
          <a:ext cx="3589166" cy="4638256"/>
        </p:xfrm>
        <a:graphic>
          <a:graphicData uri="http://schemas.openxmlformats.org/drawingml/2006/table">
            <a:tbl>
              <a:tblPr firstRow="1" bandRow="1">
                <a:tableStyleId>{3C2FFA5D-87B4-456A-9821-1D502468CF0F}</a:tableStyleId>
              </a:tblPr>
              <a:tblGrid>
                <a:gridCol w="1794583">
                  <a:extLst>
                    <a:ext uri="{9D8B030D-6E8A-4147-A177-3AD203B41FA5}">
                      <a16:colId xmlns:a16="http://schemas.microsoft.com/office/drawing/2014/main" val="47088940"/>
                    </a:ext>
                  </a:extLst>
                </a:gridCol>
                <a:gridCol w="1794583">
                  <a:extLst>
                    <a:ext uri="{9D8B030D-6E8A-4147-A177-3AD203B41FA5}">
                      <a16:colId xmlns:a16="http://schemas.microsoft.com/office/drawing/2014/main" val="1621264932"/>
                    </a:ext>
                  </a:extLst>
                </a:gridCol>
              </a:tblGrid>
              <a:tr h="331304">
                <a:tc gridSpan="2">
                  <a:txBody>
                    <a:bodyPr/>
                    <a:lstStyle/>
                    <a:p>
                      <a:pPr algn="ctr" fontAlgn="b"/>
                      <a:r>
                        <a:rPr lang="en-IN" sz="1800" u="none" strike="noStrike">
                          <a:solidFill>
                            <a:srgbClr val="002060"/>
                          </a:solidFill>
                          <a:effectLst/>
                        </a:rPr>
                        <a:t>Insulation resistance test</a:t>
                      </a:r>
                      <a:endParaRPr lang="en-IN" sz="1800" b="0" i="0" u="none" strike="noStrike">
                        <a:solidFill>
                          <a:srgbClr val="00206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7620" marR="7620" marT="7620" marB="0" anchor="b"/>
                </a:tc>
                <a:tc hMerge="1">
                  <a:txBody>
                    <a:bodyPr/>
                    <a:lstStyle/>
                    <a:p>
                      <a:endParaRPr lang="en-IN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888696243"/>
                  </a:ext>
                </a:extLst>
              </a:tr>
              <a:tr h="331304">
                <a:tc>
                  <a:txBody>
                    <a:bodyPr/>
                    <a:lstStyle/>
                    <a:p>
                      <a:pPr algn="ctr" fontAlgn="ctr"/>
                      <a:r>
                        <a:rPr lang="en-IN" sz="1800" u="none" strike="noStrike">
                          <a:solidFill>
                            <a:srgbClr val="002060"/>
                          </a:solidFill>
                          <a:effectLst/>
                        </a:rPr>
                        <a:t>Winding to test</a:t>
                      </a:r>
                      <a:endParaRPr lang="en-IN" sz="1800" b="0" i="0" u="none" strike="noStrike">
                        <a:solidFill>
                          <a:srgbClr val="00206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7620" marR="7620" marT="7620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IN" sz="1800" u="none" strike="noStrike" dirty="0">
                          <a:solidFill>
                            <a:srgbClr val="002060"/>
                          </a:solidFill>
                          <a:effectLst/>
                        </a:rPr>
                        <a:t>Test Voltage</a:t>
                      </a:r>
                      <a:endParaRPr lang="en-IN" sz="1800" b="0" i="0" u="none" strike="noStrike" dirty="0">
                        <a:solidFill>
                          <a:srgbClr val="00206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7620" marR="7620" marT="7620" marB="0" anchor="ctr"/>
                </a:tc>
                <a:extLst>
                  <a:ext uri="{0D108BD9-81ED-4DB2-BD59-A6C34878D82A}">
                    <a16:rowId xmlns:a16="http://schemas.microsoft.com/office/drawing/2014/main" val="4125862395"/>
                  </a:ext>
                </a:extLst>
              </a:tr>
              <a:tr h="331304">
                <a:tc>
                  <a:txBody>
                    <a:bodyPr/>
                    <a:lstStyle/>
                    <a:p>
                      <a:pPr algn="l" fontAlgn="ctr"/>
                      <a:r>
                        <a:rPr lang="en-IN" sz="1800" u="none" strike="noStrike">
                          <a:solidFill>
                            <a:srgbClr val="002060"/>
                          </a:solidFill>
                          <a:effectLst/>
                        </a:rPr>
                        <a:t>Primary - Body</a:t>
                      </a:r>
                      <a:endParaRPr lang="en-IN" sz="1800" b="0" i="0" u="none" strike="noStrike">
                        <a:solidFill>
                          <a:srgbClr val="00206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7620" marR="7620" marT="7620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IN" sz="1800" u="none" strike="noStrike">
                          <a:solidFill>
                            <a:srgbClr val="002060"/>
                          </a:solidFill>
                          <a:effectLst/>
                        </a:rPr>
                        <a:t>10 kV</a:t>
                      </a:r>
                      <a:endParaRPr lang="en-IN" sz="1800" b="0" i="0" u="none" strike="noStrike">
                        <a:solidFill>
                          <a:srgbClr val="00206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7620" marR="7620" marT="7620" marB="0" anchor="ctr"/>
                </a:tc>
                <a:extLst>
                  <a:ext uri="{0D108BD9-81ED-4DB2-BD59-A6C34878D82A}">
                    <a16:rowId xmlns:a16="http://schemas.microsoft.com/office/drawing/2014/main" val="3346190500"/>
                  </a:ext>
                </a:extLst>
              </a:tr>
              <a:tr h="331304">
                <a:tc>
                  <a:txBody>
                    <a:bodyPr/>
                    <a:lstStyle/>
                    <a:p>
                      <a:pPr algn="l" fontAlgn="ctr"/>
                      <a:r>
                        <a:rPr lang="en-IN" sz="1800" u="none" strike="noStrike">
                          <a:solidFill>
                            <a:srgbClr val="002060"/>
                          </a:solidFill>
                          <a:effectLst/>
                        </a:rPr>
                        <a:t>Primary - Core 1</a:t>
                      </a:r>
                      <a:endParaRPr lang="en-IN" sz="1800" b="0" i="0" u="none" strike="noStrike">
                        <a:solidFill>
                          <a:srgbClr val="00206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7620" marR="7620" marT="7620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IN" sz="1800" u="none" strike="noStrike" dirty="0">
                          <a:solidFill>
                            <a:srgbClr val="002060"/>
                          </a:solidFill>
                          <a:effectLst/>
                        </a:rPr>
                        <a:t>10 kV</a:t>
                      </a:r>
                      <a:endParaRPr lang="en-IN" sz="1800" b="0" i="0" u="none" strike="noStrike" dirty="0">
                        <a:solidFill>
                          <a:srgbClr val="00206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7620" marR="7620" marT="7620" marB="0" anchor="ctr"/>
                </a:tc>
                <a:extLst>
                  <a:ext uri="{0D108BD9-81ED-4DB2-BD59-A6C34878D82A}">
                    <a16:rowId xmlns:a16="http://schemas.microsoft.com/office/drawing/2014/main" val="2922916982"/>
                  </a:ext>
                </a:extLst>
              </a:tr>
              <a:tr h="331304">
                <a:tc>
                  <a:txBody>
                    <a:bodyPr/>
                    <a:lstStyle/>
                    <a:p>
                      <a:pPr algn="l" fontAlgn="ctr"/>
                      <a:r>
                        <a:rPr lang="en-IN" sz="1800" u="none" strike="noStrike" dirty="0">
                          <a:solidFill>
                            <a:srgbClr val="002060"/>
                          </a:solidFill>
                          <a:effectLst/>
                        </a:rPr>
                        <a:t>Primary - Core 2</a:t>
                      </a:r>
                      <a:endParaRPr lang="en-IN" sz="1800" b="0" i="0" u="none" strike="noStrike" dirty="0">
                        <a:solidFill>
                          <a:srgbClr val="00206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7620" marR="7620" marT="7620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IN" sz="1800" u="none" strike="noStrike">
                          <a:solidFill>
                            <a:srgbClr val="002060"/>
                          </a:solidFill>
                          <a:effectLst/>
                        </a:rPr>
                        <a:t>10 kV</a:t>
                      </a:r>
                      <a:endParaRPr lang="en-IN" sz="1800" b="0" i="0" u="none" strike="noStrike">
                        <a:solidFill>
                          <a:srgbClr val="00206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7620" marR="7620" marT="7620" marB="0" anchor="ctr"/>
                </a:tc>
                <a:extLst>
                  <a:ext uri="{0D108BD9-81ED-4DB2-BD59-A6C34878D82A}">
                    <a16:rowId xmlns:a16="http://schemas.microsoft.com/office/drawing/2014/main" val="2849439747"/>
                  </a:ext>
                </a:extLst>
              </a:tr>
              <a:tr h="331304">
                <a:tc>
                  <a:txBody>
                    <a:bodyPr/>
                    <a:lstStyle/>
                    <a:p>
                      <a:pPr algn="l" fontAlgn="ctr"/>
                      <a:r>
                        <a:rPr lang="en-IN" sz="1800" u="none" strike="noStrike">
                          <a:solidFill>
                            <a:srgbClr val="002060"/>
                          </a:solidFill>
                          <a:effectLst/>
                        </a:rPr>
                        <a:t>Primary - Core 3</a:t>
                      </a:r>
                      <a:endParaRPr lang="en-IN" sz="1800" b="0" i="0" u="none" strike="noStrike">
                        <a:solidFill>
                          <a:srgbClr val="00206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7620" marR="7620" marT="7620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IN" sz="1800" u="none" strike="noStrike">
                          <a:solidFill>
                            <a:srgbClr val="002060"/>
                          </a:solidFill>
                          <a:effectLst/>
                        </a:rPr>
                        <a:t>10 kV</a:t>
                      </a:r>
                      <a:endParaRPr lang="en-IN" sz="1800" b="0" i="0" u="none" strike="noStrike">
                        <a:solidFill>
                          <a:srgbClr val="00206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7620" marR="7620" marT="7620" marB="0" anchor="ctr"/>
                </a:tc>
                <a:extLst>
                  <a:ext uri="{0D108BD9-81ED-4DB2-BD59-A6C34878D82A}">
                    <a16:rowId xmlns:a16="http://schemas.microsoft.com/office/drawing/2014/main" val="3812867814"/>
                  </a:ext>
                </a:extLst>
              </a:tr>
              <a:tr h="331304">
                <a:tc>
                  <a:txBody>
                    <a:bodyPr/>
                    <a:lstStyle/>
                    <a:p>
                      <a:pPr algn="l" fontAlgn="ctr"/>
                      <a:r>
                        <a:rPr lang="en-IN" sz="1800" u="none" strike="noStrike">
                          <a:solidFill>
                            <a:srgbClr val="002060"/>
                          </a:solidFill>
                          <a:effectLst/>
                        </a:rPr>
                        <a:t> </a:t>
                      </a:r>
                      <a:endParaRPr lang="en-IN" sz="1800" b="0" i="0" u="none" strike="noStrike">
                        <a:solidFill>
                          <a:srgbClr val="00206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7620" marR="7620" marT="7620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IN" sz="1800" u="none" strike="noStrike">
                          <a:solidFill>
                            <a:srgbClr val="002060"/>
                          </a:solidFill>
                          <a:effectLst/>
                        </a:rPr>
                        <a:t> </a:t>
                      </a:r>
                      <a:endParaRPr lang="en-IN" sz="1800" b="0" i="0" u="none" strike="noStrike">
                        <a:solidFill>
                          <a:srgbClr val="00206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7620" marR="7620" marT="7620" marB="0" anchor="ctr"/>
                </a:tc>
                <a:extLst>
                  <a:ext uri="{0D108BD9-81ED-4DB2-BD59-A6C34878D82A}">
                    <a16:rowId xmlns:a16="http://schemas.microsoft.com/office/drawing/2014/main" val="101300702"/>
                  </a:ext>
                </a:extLst>
              </a:tr>
              <a:tr h="331304">
                <a:tc>
                  <a:txBody>
                    <a:bodyPr/>
                    <a:lstStyle/>
                    <a:p>
                      <a:pPr algn="l" fontAlgn="ctr"/>
                      <a:r>
                        <a:rPr lang="en-IN" sz="1800" u="none" strike="noStrike">
                          <a:solidFill>
                            <a:srgbClr val="002060"/>
                          </a:solidFill>
                          <a:effectLst/>
                        </a:rPr>
                        <a:t>Core 1 - Body</a:t>
                      </a:r>
                      <a:endParaRPr lang="en-IN" sz="1800" b="0" i="0" u="none" strike="noStrike">
                        <a:solidFill>
                          <a:srgbClr val="00206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7620" marR="7620" marT="7620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IN" sz="1800" u="none" strike="noStrike">
                          <a:solidFill>
                            <a:srgbClr val="002060"/>
                          </a:solidFill>
                          <a:effectLst/>
                        </a:rPr>
                        <a:t>500 V</a:t>
                      </a:r>
                      <a:endParaRPr lang="en-IN" sz="1800" b="0" i="0" u="none" strike="noStrike">
                        <a:solidFill>
                          <a:srgbClr val="00206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7620" marR="7620" marT="7620" marB="0" anchor="ctr"/>
                </a:tc>
                <a:extLst>
                  <a:ext uri="{0D108BD9-81ED-4DB2-BD59-A6C34878D82A}">
                    <a16:rowId xmlns:a16="http://schemas.microsoft.com/office/drawing/2014/main" val="4014076742"/>
                  </a:ext>
                </a:extLst>
              </a:tr>
              <a:tr h="331304">
                <a:tc>
                  <a:txBody>
                    <a:bodyPr/>
                    <a:lstStyle/>
                    <a:p>
                      <a:pPr algn="l" fontAlgn="ctr"/>
                      <a:r>
                        <a:rPr lang="en-IN" sz="1800" u="none" strike="noStrike">
                          <a:solidFill>
                            <a:srgbClr val="002060"/>
                          </a:solidFill>
                          <a:effectLst/>
                        </a:rPr>
                        <a:t>Core 2 - Body</a:t>
                      </a:r>
                      <a:endParaRPr lang="en-IN" sz="1800" b="0" i="0" u="none" strike="noStrike">
                        <a:solidFill>
                          <a:srgbClr val="00206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7620" marR="7620" marT="7620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IN" sz="1800" u="none" strike="noStrike">
                          <a:solidFill>
                            <a:srgbClr val="002060"/>
                          </a:solidFill>
                          <a:effectLst/>
                        </a:rPr>
                        <a:t>500 V</a:t>
                      </a:r>
                      <a:endParaRPr lang="en-IN" sz="1800" b="0" i="0" u="none" strike="noStrike">
                        <a:solidFill>
                          <a:srgbClr val="00206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7620" marR="7620" marT="7620" marB="0" anchor="ctr"/>
                </a:tc>
                <a:extLst>
                  <a:ext uri="{0D108BD9-81ED-4DB2-BD59-A6C34878D82A}">
                    <a16:rowId xmlns:a16="http://schemas.microsoft.com/office/drawing/2014/main" val="1184985510"/>
                  </a:ext>
                </a:extLst>
              </a:tr>
              <a:tr h="331304">
                <a:tc>
                  <a:txBody>
                    <a:bodyPr/>
                    <a:lstStyle/>
                    <a:p>
                      <a:pPr algn="l" fontAlgn="ctr"/>
                      <a:r>
                        <a:rPr lang="en-IN" sz="1800" u="none" strike="noStrike">
                          <a:solidFill>
                            <a:srgbClr val="002060"/>
                          </a:solidFill>
                          <a:effectLst/>
                        </a:rPr>
                        <a:t>Core 3 - Body</a:t>
                      </a:r>
                      <a:endParaRPr lang="en-IN" sz="1800" b="0" i="0" u="none" strike="noStrike">
                        <a:solidFill>
                          <a:srgbClr val="00206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7620" marR="7620" marT="7620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IN" sz="1800" u="none" strike="noStrike">
                          <a:solidFill>
                            <a:srgbClr val="002060"/>
                          </a:solidFill>
                          <a:effectLst/>
                        </a:rPr>
                        <a:t>500 V</a:t>
                      </a:r>
                      <a:endParaRPr lang="en-IN" sz="1800" b="0" i="0" u="none" strike="noStrike">
                        <a:solidFill>
                          <a:srgbClr val="00206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7620" marR="7620" marT="7620" marB="0" anchor="ctr"/>
                </a:tc>
                <a:extLst>
                  <a:ext uri="{0D108BD9-81ED-4DB2-BD59-A6C34878D82A}">
                    <a16:rowId xmlns:a16="http://schemas.microsoft.com/office/drawing/2014/main" val="1649711091"/>
                  </a:ext>
                </a:extLst>
              </a:tr>
              <a:tr h="331304">
                <a:tc>
                  <a:txBody>
                    <a:bodyPr/>
                    <a:lstStyle/>
                    <a:p>
                      <a:pPr algn="l" fontAlgn="ctr"/>
                      <a:r>
                        <a:rPr lang="en-IN" sz="1800" u="none" strike="noStrike">
                          <a:solidFill>
                            <a:srgbClr val="002060"/>
                          </a:solidFill>
                          <a:effectLst/>
                        </a:rPr>
                        <a:t> </a:t>
                      </a:r>
                      <a:endParaRPr lang="en-IN" sz="1800" b="0" i="0" u="none" strike="noStrike">
                        <a:solidFill>
                          <a:srgbClr val="00206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7620" marR="7620" marT="7620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IN" sz="1800" u="none" strike="noStrike">
                          <a:solidFill>
                            <a:srgbClr val="002060"/>
                          </a:solidFill>
                          <a:effectLst/>
                        </a:rPr>
                        <a:t> </a:t>
                      </a:r>
                      <a:endParaRPr lang="en-IN" sz="1800" b="0" i="0" u="none" strike="noStrike">
                        <a:solidFill>
                          <a:srgbClr val="00206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7620" marR="7620" marT="7620" marB="0" anchor="ctr"/>
                </a:tc>
                <a:extLst>
                  <a:ext uri="{0D108BD9-81ED-4DB2-BD59-A6C34878D82A}">
                    <a16:rowId xmlns:a16="http://schemas.microsoft.com/office/drawing/2014/main" val="3074157943"/>
                  </a:ext>
                </a:extLst>
              </a:tr>
              <a:tr h="331304">
                <a:tc>
                  <a:txBody>
                    <a:bodyPr/>
                    <a:lstStyle/>
                    <a:p>
                      <a:pPr algn="l" fontAlgn="ctr"/>
                      <a:r>
                        <a:rPr lang="en-IN" sz="1800" u="none" strike="noStrike">
                          <a:solidFill>
                            <a:srgbClr val="002060"/>
                          </a:solidFill>
                          <a:effectLst/>
                        </a:rPr>
                        <a:t>Core 1- 2</a:t>
                      </a:r>
                      <a:endParaRPr lang="en-IN" sz="1800" b="0" i="0" u="none" strike="noStrike">
                        <a:solidFill>
                          <a:srgbClr val="00206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7620" marR="7620" marT="7620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IN" sz="1800" u="none" strike="noStrike">
                          <a:solidFill>
                            <a:srgbClr val="002060"/>
                          </a:solidFill>
                          <a:effectLst/>
                        </a:rPr>
                        <a:t>500 V</a:t>
                      </a:r>
                      <a:endParaRPr lang="en-IN" sz="1800" b="0" i="0" u="none" strike="noStrike">
                        <a:solidFill>
                          <a:srgbClr val="00206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7620" marR="7620" marT="7620" marB="0" anchor="ctr"/>
                </a:tc>
                <a:extLst>
                  <a:ext uri="{0D108BD9-81ED-4DB2-BD59-A6C34878D82A}">
                    <a16:rowId xmlns:a16="http://schemas.microsoft.com/office/drawing/2014/main" val="798638319"/>
                  </a:ext>
                </a:extLst>
              </a:tr>
              <a:tr h="331304">
                <a:tc>
                  <a:txBody>
                    <a:bodyPr/>
                    <a:lstStyle/>
                    <a:p>
                      <a:pPr algn="l" fontAlgn="ctr"/>
                      <a:r>
                        <a:rPr lang="en-IN" sz="1800" u="none" strike="noStrike">
                          <a:solidFill>
                            <a:srgbClr val="002060"/>
                          </a:solidFill>
                          <a:effectLst/>
                        </a:rPr>
                        <a:t>Core 2 - 3</a:t>
                      </a:r>
                      <a:endParaRPr lang="en-IN" sz="1800" b="0" i="0" u="none" strike="noStrike">
                        <a:solidFill>
                          <a:srgbClr val="00206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7620" marR="7620" marT="7620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IN" sz="1800" u="none" strike="noStrike">
                          <a:solidFill>
                            <a:srgbClr val="002060"/>
                          </a:solidFill>
                          <a:effectLst/>
                        </a:rPr>
                        <a:t>500 V</a:t>
                      </a:r>
                      <a:endParaRPr lang="en-IN" sz="1800" b="0" i="0" u="none" strike="noStrike">
                        <a:solidFill>
                          <a:srgbClr val="00206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7620" marR="7620" marT="7620" marB="0" anchor="ctr"/>
                </a:tc>
                <a:extLst>
                  <a:ext uri="{0D108BD9-81ED-4DB2-BD59-A6C34878D82A}">
                    <a16:rowId xmlns:a16="http://schemas.microsoft.com/office/drawing/2014/main" val="4182334342"/>
                  </a:ext>
                </a:extLst>
              </a:tr>
              <a:tr h="331304">
                <a:tc>
                  <a:txBody>
                    <a:bodyPr/>
                    <a:lstStyle/>
                    <a:p>
                      <a:pPr algn="l" fontAlgn="ctr"/>
                      <a:r>
                        <a:rPr lang="en-IN" sz="1800" u="none" strike="noStrike">
                          <a:solidFill>
                            <a:srgbClr val="002060"/>
                          </a:solidFill>
                          <a:effectLst/>
                        </a:rPr>
                        <a:t>Core 3 - 1</a:t>
                      </a:r>
                      <a:endParaRPr lang="en-IN" sz="1800" b="0" i="0" u="none" strike="noStrike">
                        <a:solidFill>
                          <a:srgbClr val="00206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7620" marR="7620" marT="7620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IN" sz="1800" u="none" strike="noStrike" dirty="0">
                          <a:solidFill>
                            <a:srgbClr val="002060"/>
                          </a:solidFill>
                          <a:effectLst/>
                        </a:rPr>
                        <a:t>500 V</a:t>
                      </a:r>
                      <a:endParaRPr lang="en-IN" sz="1800" b="0" i="0" u="none" strike="noStrike" dirty="0">
                        <a:solidFill>
                          <a:srgbClr val="00206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7620" marR="7620" marT="7620" marB="0" anchor="ctr"/>
                </a:tc>
                <a:extLst>
                  <a:ext uri="{0D108BD9-81ED-4DB2-BD59-A6C34878D82A}">
                    <a16:rowId xmlns:a16="http://schemas.microsoft.com/office/drawing/2014/main" val="3481757814"/>
                  </a:ext>
                </a:extLst>
              </a:tr>
            </a:tbl>
          </a:graphicData>
        </a:graphic>
      </p:graphicFrame>
      <p:sp>
        <p:nvSpPr>
          <p:cNvPr id="7" name="Title 2">
            <a:extLst>
              <a:ext uri="{FF2B5EF4-FFF2-40B4-BE49-F238E27FC236}">
                <a16:creationId xmlns:a16="http://schemas.microsoft.com/office/drawing/2014/main" id="{FFD22721-4D2B-74E4-C514-AA60FDE469D8}"/>
              </a:ext>
            </a:extLst>
          </p:cNvPr>
          <p:cNvSpPr txBox="1">
            <a:spLocks/>
          </p:cNvSpPr>
          <p:nvPr/>
        </p:nvSpPr>
        <p:spPr>
          <a:xfrm>
            <a:off x="7728911" y="594402"/>
            <a:ext cx="2723404" cy="63312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85000"/>
              </a:lnSpc>
              <a:spcBef>
                <a:spcPct val="0"/>
              </a:spcBef>
              <a:buNone/>
              <a:defRPr sz="7200" kern="1200" spc="-50" baseline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IN" sz="3000" i="1" u="sng" dirty="0"/>
              <a:t>Polarity Test</a:t>
            </a:r>
          </a:p>
        </p:txBody>
      </p:sp>
      <p:cxnSp>
        <p:nvCxnSpPr>
          <p:cNvPr id="9" name="Straight Connector 8">
            <a:extLst>
              <a:ext uri="{FF2B5EF4-FFF2-40B4-BE49-F238E27FC236}">
                <a16:creationId xmlns:a16="http://schemas.microsoft.com/office/drawing/2014/main" id="{4EA23861-7493-4CBD-5D85-838B47D01390}"/>
              </a:ext>
            </a:extLst>
          </p:cNvPr>
          <p:cNvCxnSpPr/>
          <p:nvPr/>
        </p:nvCxnSpPr>
        <p:spPr>
          <a:xfrm>
            <a:off x="7427496" y="3560320"/>
            <a:ext cx="3080713" cy="0"/>
          </a:xfrm>
          <a:prstGeom prst="line">
            <a:avLst/>
          </a:prstGeom>
          <a:ln w="63500">
            <a:solidFill>
              <a:srgbClr val="FFFF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" name="Straight Connector 10">
            <a:extLst>
              <a:ext uri="{FF2B5EF4-FFF2-40B4-BE49-F238E27FC236}">
                <a16:creationId xmlns:a16="http://schemas.microsoft.com/office/drawing/2014/main" id="{D3DD2D4D-AA7B-FB63-5059-45D39725A4C3}"/>
              </a:ext>
            </a:extLst>
          </p:cNvPr>
          <p:cNvCxnSpPr/>
          <p:nvPr/>
        </p:nvCxnSpPr>
        <p:spPr>
          <a:xfrm>
            <a:off x="9485359" y="2057396"/>
            <a:ext cx="0" cy="773349"/>
          </a:xfrm>
          <a:prstGeom prst="line">
            <a:avLst/>
          </a:prstGeom>
          <a:ln w="25400">
            <a:solidFill>
              <a:srgbClr val="92D05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" name="Straight Connector 11">
            <a:extLst>
              <a:ext uri="{FF2B5EF4-FFF2-40B4-BE49-F238E27FC236}">
                <a16:creationId xmlns:a16="http://schemas.microsoft.com/office/drawing/2014/main" id="{8BC52EF0-5667-E131-2986-8878FFBC6079}"/>
              </a:ext>
            </a:extLst>
          </p:cNvPr>
          <p:cNvCxnSpPr/>
          <p:nvPr/>
        </p:nvCxnSpPr>
        <p:spPr>
          <a:xfrm>
            <a:off x="9647487" y="2222947"/>
            <a:ext cx="0" cy="396850"/>
          </a:xfrm>
          <a:prstGeom prst="line">
            <a:avLst/>
          </a:prstGeom>
          <a:ln w="25400">
            <a:solidFill>
              <a:srgbClr val="92D05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4" name="Straight Connector 13">
            <a:extLst>
              <a:ext uri="{FF2B5EF4-FFF2-40B4-BE49-F238E27FC236}">
                <a16:creationId xmlns:a16="http://schemas.microsoft.com/office/drawing/2014/main" id="{0A310FF9-DB12-2860-7DCD-D72E0E86FA5F}"/>
              </a:ext>
            </a:extLst>
          </p:cNvPr>
          <p:cNvCxnSpPr/>
          <p:nvPr/>
        </p:nvCxnSpPr>
        <p:spPr>
          <a:xfrm flipH="1">
            <a:off x="8876893" y="2421372"/>
            <a:ext cx="608466" cy="0"/>
          </a:xfrm>
          <a:prstGeom prst="line">
            <a:avLst/>
          </a:prstGeom>
          <a:ln w="25400">
            <a:solidFill>
              <a:srgbClr val="92D05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5" name="Straight Connector 14">
            <a:extLst>
              <a:ext uri="{FF2B5EF4-FFF2-40B4-BE49-F238E27FC236}">
                <a16:creationId xmlns:a16="http://schemas.microsoft.com/office/drawing/2014/main" id="{D9748BC6-B9A0-713F-FAAC-D808DE1E12F9}"/>
              </a:ext>
            </a:extLst>
          </p:cNvPr>
          <p:cNvCxnSpPr/>
          <p:nvPr/>
        </p:nvCxnSpPr>
        <p:spPr>
          <a:xfrm flipH="1">
            <a:off x="9632408" y="2418126"/>
            <a:ext cx="608466" cy="0"/>
          </a:xfrm>
          <a:prstGeom prst="line">
            <a:avLst/>
          </a:prstGeom>
          <a:ln w="25400">
            <a:solidFill>
              <a:srgbClr val="92D05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6" name="Straight Connector 15">
            <a:extLst>
              <a:ext uri="{FF2B5EF4-FFF2-40B4-BE49-F238E27FC236}">
                <a16:creationId xmlns:a16="http://schemas.microsoft.com/office/drawing/2014/main" id="{040ACCEC-9049-DF91-D5CD-A1164A049592}"/>
              </a:ext>
            </a:extLst>
          </p:cNvPr>
          <p:cNvCxnSpPr/>
          <p:nvPr/>
        </p:nvCxnSpPr>
        <p:spPr>
          <a:xfrm flipH="1">
            <a:off x="7684478" y="2418126"/>
            <a:ext cx="736244" cy="0"/>
          </a:xfrm>
          <a:prstGeom prst="line">
            <a:avLst/>
          </a:prstGeom>
          <a:ln w="25400">
            <a:solidFill>
              <a:srgbClr val="92D05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9" name="Straight Connector 18">
            <a:extLst>
              <a:ext uri="{FF2B5EF4-FFF2-40B4-BE49-F238E27FC236}">
                <a16:creationId xmlns:a16="http://schemas.microsoft.com/office/drawing/2014/main" id="{CCDC8A6F-11C4-4EE2-3BCA-6E1D5D13FF58}"/>
              </a:ext>
            </a:extLst>
          </p:cNvPr>
          <p:cNvCxnSpPr>
            <a:cxnSpLocks/>
          </p:cNvCxnSpPr>
          <p:nvPr/>
        </p:nvCxnSpPr>
        <p:spPr>
          <a:xfrm rot="5400000" flipH="1">
            <a:off x="7332746" y="2786248"/>
            <a:ext cx="736244" cy="0"/>
          </a:xfrm>
          <a:prstGeom prst="line">
            <a:avLst/>
          </a:prstGeom>
          <a:ln w="25400">
            <a:solidFill>
              <a:srgbClr val="92D05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0" name="Straight Connector 19">
            <a:extLst>
              <a:ext uri="{FF2B5EF4-FFF2-40B4-BE49-F238E27FC236}">
                <a16:creationId xmlns:a16="http://schemas.microsoft.com/office/drawing/2014/main" id="{59AB3A4A-99BE-7C16-FEBF-37EF51DBF08C}"/>
              </a:ext>
            </a:extLst>
          </p:cNvPr>
          <p:cNvCxnSpPr>
            <a:cxnSpLocks/>
          </p:cNvCxnSpPr>
          <p:nvPr/>
        </p:nvCxnSpPr>
        <p:spPr>
          <a:xfrm rot="5400000" flipH="1">
            <a:off x="9863024" y="2776520"/>
            <a:ext cx="736244" cy="0"/>
          </a:xfrm>
          <a:prstGeom prst="line">
            <a:avLst/>
          </a:prstGeom>
          <a:ln w="25400">
            <a:solidFill>
              <a:srgbClr val="92D05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1" name="Title 2">
            <a:extLst>
              <a:ext uri="{FF2B5EF4-FFF2-40B4-BE49-F238E27FC236}">
                <a16:creationId xmlns:a16="http://schemas.microsoft.com/office/drawing/2014/main" id="{DCDBEA67-6CD6-01F1-3933-72F8DAA44BDB}"/>
              </a:ext>
            </a:extLst>
          </p:cNvPr>
          <p:cNvSpPr txBox="1">
            <a:spLocks/>
          </p:cNvSpPr>
          <p:nvPr/>
        </p:nvSpPr>
        <p:spPr>
          <a:xfrm>
            <a:off x="7507742" y="3069106"/>
            <a:ext cx="736242" cy="63312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85000"/>
              </a:lnSpc>
              <a:spcBef>
                <a:spcPct val="0"/>
              </a:spcBef>
              <a:buNone/>
              <a:defRPr sz="7200" kern="1200" spc="-50" baseline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IN" sz="3000" i="1" dirty="0"/>
              <a:t>P1</a:t>
            </a:r>
          </a:p>
        </p:txBody>
      </p:sp>
      <p:sp>
        <p:nvSpPr>
          <p:cNvPr id="22" name="Title 2">
            <a:extLst>
              <a:ext uri="{FF2B5EF4-FFF2-40B4-BE49-F238E27FC236}">
                <a16:creationId xmlns:a16="http://schemas.microsoft.com/office/drawing/2014/main" id="{B8681252-2450-81E4-AAB0-6CE59D795842}"/>
              </a:ext>
            </a:extLst>
          </p:cNvPr>
          <p:cNvSpPr txBox="1">
            <a:spLocks/>
          </p:cNvSpPr>
          <p:nvPr/>
        </p:nvSpPr>
        <p:spPr>
          <a:xfrm>
            <a:off x="9647487" y="3065466"/>
            <a:ext cx="736242" cy="63312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85000"/>
              </a:lnSpc>
              <a:spcBef>
                <a:spcPct val="0"/>
              </a:spcBef>
              <a:buNone/>
              <a:defRPr sz="7200" kern="1200" spc="-50" baseline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IN" sz="3000" i="1" dirty="0"/>
              <a:t>P2</a:t>
            </a:r>
          </a:p>
        </p:txBody>
      </p:sp>
      <p:sp>
        <p:nvSpPr>
          <p:cNvPr id="23" name="Rectangle 22">
            <a:extLst>
              <a:ext uri="{FF2B5EF4-FFF2-40B4-BE49-F238E27FC236}">
                <a16:creationId xmlns:a16="http://schemas.microsoft.com/office/drawing/2014/main" id="{CBA5E1E6-27E5-8194-F4A1-9A9563AB2E69}"/>
              </a:ext>
            </a:extLst>
          </p:cNvPr>
          <p:cNvSpPr/>
          <p:nvPr/>
        </p:nvSpPr>
        <p:spPr>
          <a:xfrm>
            <a:off x="8201869" y="3987181"/>
            <a:ext cx="1593359" cy="352044"/>
          </a:xfrm>
          <a:prstGeom prst="rect">
            <a:avLst/>
          </a:prstGeom>
          <a:solidFill>
            <a:srgbClr val="FFFF00"/>
          </a:solidFill>
          <a:ln w="25400">
            <a:solidFill>
              <a:srgbClr val="FF000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IN"/>
          </a:p>
        </p:txBody>
      </p:sp>
      <p:cxnSp>
        <p:nvCxnSpPr>
          <p:cNvPr id="24" name="Straight Connector 23">
            <a:extLst>
              <a:ext uri="{FF2B5EF4-FFF2-40B4-BE49-F238E27FC236}">
                <a16:creationId xmlns:a16="http://schemas.microsoft.com/office/drawing/2014/main" id="{76B70B01-8B90-9FCE-3283-862F9CD94215}"/>
              </a:ext>
            </a:extLst>
          </p:cNvPr>
          <p:cNvCxnSpPr/>
          <p:nvPr/>
        </p:nvCxnSpPr>
        <p:spPr>
          <a:xfrm flipH="1">
            <a:off x="7460401" y="4164706"/>
            <a:ext cx="736244" cy="0"/>
          </a:xfrm>
          <a:prstGeom prst="line">
            <a:avLst/>
          </a:prstGeom>
          <a:ln w="25400">
            <a:solidFill>
              <a:srgbClr val="92D05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5" name="Straight Connector 24">
            <a:extLst>
              <a:ext uri="{FF2B5EF4-FFF2-40B4-BE49-F238E27FC236}">
                <a16:creationId xmlns:a16="http://schemas.microsoft.com/office/drawing/2014/main" id="{F9B6E0C0-A06C-0A40-3CB3-A50A900E706B}"/>
              </a:ext>
            </a:extLst>
          </p:cNvPr>
          <p:cNvCxnSpPr/>
          <p:nvPr/>
        </p:nvCxnSpPr>
        <p:spPr>
          <a:xfrm flipH="1">
            <a:off x="9795228" y="4164706"/>
            <a:ext cx="736244" cy="0"/>
          </a:xfrm>
          <a:prstGeom prst="line">
            <a:avLst/>
          </a:prstGeom>
          <a:ln w="25400">
            <a:solidFill>
              <a:srgbClr val="92D05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7" name="Straight Connector 26">
            <a:extLst>
              <a:ext uri="{FF2B5EF4-FFF2-40B4-BE49-F238E27FC236}">
                <a16:creationId xmlns:a16="http://schemas.microsoft.com/office/drawing/2014/main" id="{36D3A263-DCFA-4A69-4DF3-77350D0CFF9A}"/>
              </a:ext>
            </a:extLst>
          </p:cNvPr>
          <p:cNvCxnSpPr>
            <a:cxnSpLocks/>
          </p:cNvCxnSpPr>
          <p:nvPr/>
        </p:nvCxnSpPr>
        <p:spPr>
          <a:xfrm flipV="1">
            <a:off x="7480982" y="4154978"/>
            <a:ext cx="0" cy="1048161"/>
          </a:xfrm>
          <a:prstGeom prst="line">
            <a:avLst/>
          </a:prstGeom>
          <a:ln w="25400">
            <a:solidFill>
              <a:srgbClr val="92D05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8" name="Straight Connector 27">
            <a:extLst>
              <a:ext uri="{FF2B5EF4-FFF2-40B4-BE49-F238E27FC236}">
                <a16:creationId xmlns:a16="http://schemas.microsoft.com/office/drawing/2014/main" id="{1854FDEE-B2BD-1927-A3BF-1336E295E8E4}"/>
              </a:ext>
            </a:extLst>
          </p:cNvPr>
          <p:cNvCxnSpPr>
            <a:cxnSpLocks/>
          </p:cNvCxnSpPr>
          <p:nvPr/>
        </p:nvCxnSpPr>
        <p:spPr>
          <a:xfrm flipV="1">
            <a:off x="10516114" y="4164706"/>
            <a:ext cx="15358" cy="1047342"/>
          </a:xfrm>
          <a:prstGeom prst="line">
            <a:avLst/>
          </a:prstGeom>
          <a:ln w="25400">
            <a:solidFill>
              <a:srgbClr val="92D05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" name="Straight Connector 30">
            <a:extLst>
              <a:ext uri="{FF2B5EF4-FFF2-40B4-BE49-F238E27FC236}">
                <a16:creationId xmlns:a16="http://schemas.microsoft.com/office/drawing/2014/main" id="{3A32919A-B5C7-98A2-DEA5-E501F465E930}"/>
              </a:ext>
            </a:extLst>
          </p:cNvPr>
          <p:cNvCxnSpPr/>
          <p:nvPr/>
        </p:nvCxnSpPr>
        <p:spPr>
          <a:xfrm flipH="1">
            <a:off x="7469127" y="5215294"/>
            <a:ext cx="1185729" cy="0"/>
          </a:xfrm>
          <a:prstGeom prst="line">
            <a:avLst/>
          </a:prstGeom>
          <a:ln w="25400">
            <a:solidFill>
              <a:srgbClr val="92D05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2" name="Straight Connector 31">
            <a:extLst>
              <a:ext uri="{FF2B5EF4-FFF2-40B4-BE49-F238E27FC236}">
                <a16:creationId xmlns:a16="http://schemas.microsoft.com/office/drawing/2014/main" id="{4F8678CB-BB66-ECC9-899E-351A499BAE9D}"/>
              </a:ext>
            </a:extLst>
          </p:cNvPr>
          <p:cNvCxnSpPr>
            <a:cxnSpLocks/>
          </p:cNvCxnSpPr>
          <p:nvPr/>
        </p:nvCxnSpPr>
        <p:spPr>
          <a:xfrm flipH="1">
            <a:off x="9703254" y="5203139"/>
            <a:ext cx="812860" cy="8909"/>
          </a:xfrm>
          <a:prstGeom prst="line">
            <a:avLst/>
          </a:prstGeom>
          <a:ln w="25400">
            <a:solidFill>
              <a:srgbClr val="92D05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5" name="Title 2">
            <a:extLst>
              <a:ext uri="{FF2B5EF4-FFF2-40B4-BE49-F238E27FC236}">
                <a16:creationId xmlns:a16="http://schemas.microsoft.com/office/drawing/2014/main" id="{89BAA072-739C-D61F-D6C3-7928BB08DBA6}"/>
              </a:ext>
            </a:extLst>
          </p:cNvPr>
          <p:cNvSpPr txBox="1">
            <a:spLocks/>
          </p:cNvSpPr>
          <p:nvPr/>
        </p:nvSpPr>
        <p:spPr>
          <a:xfrm>
            <a:off x="8765536" y="4259304"/>
            <a:ext cx="736242" cy="63312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85000"/>
              </a:lnSpc>
              <a:spcBef>
                <a:spcPct val="0"/>
              </a:spcBef>
              <a:buNone/>
              <a:defRPr sz="7200" kern="1200" spc="-50" baseline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IN" sz="3000" i="1" dirty="0"/>
              <a:t>0</a:t>
            </a:r>
          </a:p>
        </p:txBody>
      </p:sp>
      <p:sp>
        <p:nvSpPr>
          <p:cNvPr id="40" name="Title 2">
            <a:extLst>
              <a:ext uri="{FF2B5EF4-FFF2-40B4-BE49-F238E27FC236}">
                <a16:creationId xmlns:a16="http://schemas.microsoft.com/office/drawing/2014/main" id="{CF4A1D0C-C311-EF67-E44B-E4A807FBE7E8}"/>
              </a:ext>
            </a:extLst>
          </p:cNvPr>
          <p:cNvSpPr txBox="1">
            <a:spLocks/>
          </p:cNvSpPr>
          <p:nvPr/>
        </p:nvSpPr>
        <p:spPr>
          <a:xfrm>
            <a:off x="9396229" y="4623659"/>
            <a:ext cx="736242" cy="63312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85000"/>
              </a:lnSpc>
              <a:spcBef>
                <a:spcPct val="0"/>
              </a:spcBef>
              <a:buNone/>
              <a:defRPr sz="7200" kern="1200" spc="-50" baseline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IN" sz="3000" i="1" dirty="0"/>
              <a:t>+</a:t>
            </a:r>
          </a:p>
        </p:txBody>
      </p:sp>
      <p:sp>
        <p:nvSpPr>
          <p:cNvPr id="41" name="Title 2">
            <a:extLst>
              <a:ext uri="{FF2B5EF4-FFF2-40B4-BE49-F238E27FC236}">
                <a16:creationId xmlns:a16="http://schemas.microsoft.com/office/drawing/2014/main" id="{267E4454-0607-D561-8568-53B7C77A160A}"/>
              </a:ext>
            </a:extLst>
          </p:cNvPr>
          <p:cNvSpPr txBox="1">
            <a:spLocks/>
          </p:cNvSpPr>
          <p:nvPr/>
        </p:nvSpPr>
        <p:spPr>
          <a:xfrm>
            <a:off x="8100180" y="4286989"/>
            <a:ext cx="736242" cy="753786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>
            <a:lvl1pPr algn="l" defTabSz="914400" rtl="0" eaLnBrk="1" latinLnBrk="0" hangingPunct="1">
              <a:lnSpc>
                <a:spcPct val="85000"/>
              </a:lnSpc>
              <a:spcBef>
                <a:spcPct val="0"/>
              </a:spcBef>
              <a:buNone/>
              <a:defRPr sz="7200" kern="1200" spc="-50" baseline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IN" sz="5000" i="1" dirty="0"/>
              <a:t>_</a:t>
            </a:r>
          </a:p>
        </p:txBody>
      </p:sp>
      <p:sp>
        <p:nvSpPr>
          <p:cNvPr id="42" name="Title 2">
            <a:extLst>
              <a:ext uri="{FF2B5EF4-FFF2-40B4-BE49-F238E27FC236}">
                <a16:creationId xmlns:a16="http://schemas.microsoft.com/office/drawing/2014/main" id="{46486444-AAC0-9EA2-143C-35FAB844D030}"/>
              </a:ext>
            </a:extLst>
          </p:cNvPr>
          <p:cNvSpPr txBox="1">
            <a:spLocks/>
          </p:cNvSpPr>
          <p:nvPr/>
        </p:nvSpPr>
        <p:spPr>
          <a:xfrm>
            <a:off x="9071147" y="1430178"/>
            <a:ext cx="1038537" cy="633120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 algn="l" defTabSz="914400" rtl="0" eaLnBrk="1" latinLnBrk="0" hangingPunct="1">
              <a:lnSpc>
                <a:spcPct val="85000"/>
              </a:lnSpc>
              <a:spcBef>
                <a:spcPct val="0"/>
              </a:spcBef>
              <a:buNone/>
              <a:defRPr sz="7200" kern="1200" spc="-50" baseline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IN" sz="1600" i="1" dirty="0"/>
              <a:t>1.5 / 9V</a:t>
            </a:r>
          </a:p>
          <a:p>
            <a:pPr algn="ctr">
              <a:lnSpc>
                <a:spcPct val="100000"/>
              </a:lnSpc>
            </a:pPr>
            <a:endParaRPr lang="en-IN" sz="200" i="1" dirty="0"/>
          </a:p>
          <a:p>
            <a:pPr algn="ctr"/>
            <a:r>
              <a:rPr lang="en-IN" sz="1600" i="1" dirty="0"/>
              <a:t>DC</a:t>
            </a:r>
          </a:p>
        </p:txBody>
      </p:sp>
      <p:grpSp>
        <p:nvGrpSpPr>
          <p:cNvPr id="62" name="Group 61">
            <a:extLst>
              <a:ext uri="{FF2B5EF4-FFF2-40B4-BE49-F238E27FC236}">
                <a16:creationId xmlns:a16="http://schemas.microsoft.com/office/drawing/2014/main" id="{DC591AA5-502E-1F26-04D8-34308CB92391}"/>
              </a:ext>
            </a:extLst>
          </p:cNvPr>
          <p:cNvGrpSpPr/>
          <p:nvPr/>
        </p:nvGrpSpPr>
        <p:grpSpPr>
          <a:xfrm>
            <a:off x="8284461" y="1785212"/>
            <a:ext cx="733196" cy="292629"/>
            <a:chOff x="5696898" y="2291056"/>
            <a:chExt cx="733196" cy="292629"/>
          </a:xfrm>
        </p:grpSpPr>
        <p:cxnSp>
          <p:nvCxnSpPr>
            <p:cNvPr id="17" name="Straight Connector 16">
              <a:extLst>
                <a:ext uri="{FF2B5EF4-FFF2-40B4-BE49-F238E27FC236}">
                  <a16:creationId xmlns:a16="http://schemas.microsoft.com/office/drawing/2014/main" id="{9F130AF6-5E46-2BEB-B482-B51328D7BC5F}"/>
                </a:ext>
              </a:extLst>
            </p:cNvPr>
            <p:cNvCxnSpPr>
              <a:cxnSpLocks/>
            </p:cNvCxnSpPr>
            <p:nvPr/>
          </p:nvCxnSpPr>
          <p:spPr>
            <a:xfrm flipH="1">
              <a:off x="5696898" y="2583685"/>
              <a:ext cx="733196" cy="0"/>
            </a:xfrm>
            <a:prstGeom prst="line">
              <a:avLst/>
            </a:prstGeom>
            <a:ln w="25400">
              <a:solidFill>
                <a:srgbClr val="00B0F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3" name="Straight Connector 42">
              <a:extLst>
                <a:ext uri="{FF2B5EF4-FFF2-40B4-BE49-F238E27FC236}">
                  <a16:creationId xmlns:a16="http://schemas.microsoft.com/office/drawing/2014/main" id="{3D8326AB-4498-7C2E-8D6E-AAC70D59F84B}"/>
                </a:ext>
              </a:extLst>
            </p:cNvPr>
            <p:cNvCxnSpPr/>
            <p:nvPr/>
          </p:nvCxnSpPr>
          <p:spPr>
            <a:xfrm flipH="1">
              <a:off x="5831196" y="2295978"/>
              <a:ext cx="2834" cy="279949"/>
            </a:xfrm>
            <a:prstGeom prst="line">
              <a:avLst/>
            </a:prstGeom>
            <a:ln>
              <a:solidFill>
                <a:srgbClr val="FFFF00"/>
              </a:solidFill>
            </a:ln>
            <a:effectLst>
              <a:glow rad="63500">
                <a:schemeClr val="accent6">
                  <a:satMod val="175000"/>
                  <a:alpha val="40000"/>
                </a:schemeClr>
              </a:glow>
            </a:effectLst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4" name="Straight Connector 43">
              <a:extLst>
                <a:ext uri="{FF2B5EF4-FFF2-40B4-BE49-F238E27FC236}">
                  <a16:creationId xmlns:a16="http://schemas.microsoft.com/office/drawing/2014/main" id="{10BB9456-CE5C-145D-D539-8993489F1184}"/>
                </a:ext>
              </a:extLst>
            </p:cNvPr>
            <p:cNvCxnSpPr/>
            <p:nvPr/>
          </p:nvCxnSpPr>
          <p:spPr>
            <a:xfrm>
              <a:off x="5831196" y="2291056"/>
              <a:ext cx="515256" cy="4922"/>
            </a:xfrm>
            <a:prstGeom prst="line">
              <a:avLst/>
            </a:prstGeom>
            <a:ln>
              <a:solidFill>
                <a:srgbClr val="FFFF00"/>
              </a:solidFill>
            </a:ln>
            <a:effectLst>
              <a:glow rad="63500">
                <a:schemeClr val="accent6">
                  <a:satMod val="175000"/>
                  <a:alpha val="40000"/>
                </a:schemeClr>
              </a:glow>
            </a:effectLst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5" name="Straight Connector 44">
              <a:extLst>
                <a:ext uri="{FF2B5EF4-FFF2-40B4-BE49-F238E27FC236}">
                  <a16:creationId xmlns:a16="http://schemas.microsoft.com/office/drawing/2014/main" id="{A6EE2CB9-F839-E437-B0DE-7916AE147DB4}"/>
                </a:ext>
              </a:extLst>
            </p:cNvPr>
            <p:cNvCxnSpPr/>
            <p:nvPr/>
          </p:nvCxnSpPr>
          <p:spPr>
            <a:xfrm>
              <a:off x="6346452" y="2291056"/>
              <a:ext cx="0" cy="292432"/>
            </a:xfrm>
            <a:prstGeom prst="line">
              <a:avLst/>
            </a:prstGeom>
            <a:ln>
              <a:solidFill>
                <a:srgbClr val="FFFF00"/>
              </a:solidFill>
            </a:ln>
            <a:effectLst>
              <a:glow rad="63500">
                <a:schemeClr val="accent6">
                  <a:satMod val="175000"/>
                  <a:alpha val="40000"/>
                </a:schemeClr>
              </a:glow>
            </a:effectLst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6" name="Straight Connector 45">
              <a:extLst>
                <a:ext uri="{FF2B5EF4-FFF2-40B4-BE49-F238E27FC236}">
                  <a16:creationId xmlns:a16="http://schemas.microsoft.com/office/drawing/2014/main" id="{A5FEFB6D-E057-D9C9-E5AD-7BDA2EE5D0A5}"/>
                </a:ext>
              </a:extLst>
            </p:cNvPr>
            <p:cNvCxnSpPr/>
            <p:nvPr/>
          </p:nvCxnSpPr>
          <p:spPr>
            <a:xfrm>
              <a:off x="5710778" y="2583488"/>
              <a:ext cx="718337" cy="0"/>
            </a:xfrm>
            <a:prstGeom prst="line">
              <a:avLst/>
            </a:prstGeom>
            <a:ln>
              <a:solidFill>
                <a:srgbClr val="FFFF00"/>
              </a:solidFill>
            </a:ln>
            <a:effectLst>
              <a:glow rad="63500">
                <a:schemeClr val="accent6">
                  <a:satMod val="175000"/>
                  <a:alpha val="40000"/>
                </a:schemeClr>
              </a:glow>
            </a:effectLst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65" name="Title 2">
            <a:extLst>
              <a:ext uri="{FF2B5EF4-FFF2-40B4-BE49-F238E27FC236}">
                <a16:creationId xmlns:a16="http://schemas.microsoft.com/office/drawing/2014/main" id="{03607DCD-DE61-7B80-D6B9-C4286F698344}"/>
              </a:ext>
            </a:extLst>
          </p:cNvPr>
          <p:cNvSpPr txBox="1">
            <a:spLocks/>
          </p:cNvSpPr>
          <p:nvPr/>
        </p:nvSpPr>
        <p:spPr>
          <a:xfrm>
            <a:off x="7590014" y="4136220"/>
            <a:ext cx="736242" cy="63312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85000"/>
              </a:lnSpc>
              <a:spcBef>
                <a:spcPct val="0"/>
              </a:spcBef>
              <a:buNone/>
              <a:defRPr sz="7200" kern="1200" spc="-50" baseline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IN" sz="3000" i="1" dirty="0"/>
              <a:t>S1</a:t>
            </a:r>
          </a:p>
        </p:txBody>
      </p:sp>
      <p:sp>
        <p:nvSpPr>
          <p:cNvPr id="66" name="Title 2">
            <a:extLst>
              <a:ext uri="{FF2B5EF4-FFF2-40B4-BE49-F238E27FC236}">
                <a16:creationId xmlns:a16="http://schemas.microsoft.com/office/drawing/2014/main" id="{9CC6F273-35B3-17A5-589D-C74888BAAADC}"/>
              </a:ext>
            </a:extLst>
          </p:cNvPr>
          <p:cNvSpPr txBox="1">
            <a:spLocks/>
          </p:cNvSpPr>
          <p:nvPr/>
        </p:nvSpPr>
        <p:spPr>
          <a:xfrm>
            <a:off x="9651938" y="4132580"/>
            <a:ext cx="736242" cy="63312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85000"/>
              </a:lnSpc>
              <a:spcBef>
                <a:spcPct val="0"/>
              </a:spcBef>
              <a:buNone/>
              <a:defRPr sz="7200" kern="1200" spc="-50" baseline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IN" sz="3000" i="1" dirty="0"/>
              <a:t>S2</a:t>
            </a:r>
          </a:p>
        </p:txBody>
      </p:sp>
      <p:sp>
        <p:nvSpPr>
          <p:cNvPr id="68" name="Title 2">
            <a:extLst>
              <a:ext uri="{FF2B5EF4-FFF2-40B4-BE49-F238E27FC236}">
                <a16:creationId xmlns:a16="http://schemas.microsoft.com/office/drawing/2014/main" id="{34CB2FE3-C44F-21CC-3608-AA8154F981F0}"/>
              </a:ext>
            </a:extLst>
          </p:cNvPr>
          <p:cNvSpPr txBox="1">
            <a:spLocks/>
          </p:cNvSpPr>
          <p:nvPr/>
        </p:nvSpPr>
        <p:spPr>
          <a:xfrm>
            <a:off x="8494187" y="5551712"/>
            <a:ext cx="1367472" cy="633120"/>
          </a:xfrm>
          <a:prstGeom prst="rect">
            <a:avLst/>
          </a:prstGeom>
        </p:spPr>
        <p:txBody>
          <a:bodyPr vert="horz" lIns="91440" tIns="45720" rIns="91440" bIns="45720" rtlCol="0" anchor="ctr">
            <a:normAutofit fontScale="92500"/>
          </a:bodyPr>
          <a:lstStyle>
            <a:lvl1pPr algn="l" defTabSz="914400" rtl="0" eaLnBrk="1" latinLnBrk="0" hangingPunct="1">
              <a:lnSpc>
                <a:spcPct val="85000"/>
              </a:lnSpc>
              <a:spcBef>
                <a:spcPct val="0"/>
              </a:spcBef>
              <a:buNone/>
              <a:defRPr sz="7200" kern="1200" spc="-50" baseline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IN" sz="3000" i="1" dirty="0"/>
              <a:t>mA DC</a:t>
            </a:r>
          </a:p>
        </p:txBody>
      </p:sp>
      <p:sp>
        <p:nvSpPr>
          <p:cNvPr id="69" name="Title 2">
            <a:extLst>
              <a:ext uri="{FF2B5EF4-FFF2-40B4-BE49-F238E27FC236}">
                <a16:creationId xmlns:a16="http://schemas.microsoft.com/office/drawing/2014/main" id="{FE3EF831-FBF5-3C87-842A-4DAF133B0303}"/>
              </a:ext>
            </a:extLst>
          </p:cNvPr>
          <p:cNvSpPr txBox="1">
            <a:spLocks/>
          </p:cNvSpPr>
          <p:nvPr/>
        </p:nvSpPr>
        <p:spPr>
          <a:xfrm>
            <a:off x="8420266" y="5019148"/>
            <a:ext cx="736242" cy="63312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85000"/>
              </a:lnSpc>
              <a:spcBef>
                <a:spcPct val="0"/>
              </a:spcBef>
              <a:buNone/>
              <a:defRPr sz="7200" kern="1200" spc="-50" baseline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IN" sz="3000" i="1" dirty="0"/>
              <a:t>+</a:t>
            </a:r>
          </a:p>
        </p:txBody>
      </p:sp>
      <p:sp>
        <p:nvSpPr>
          <p:cNvPr id="70" name="Title 2">
            <a:extLst>
              <a:ext uri="{FF2B5EF4-FFF2-40B4-BE49-F238E27FC236}">
                <a16:creationId xmlns:a16="http://schemas.microsoft.com/office/drawing/2014/main" id="{9F39F75B-DE8B-6E8A-1AF5-6F5625F8B0BB}"/>
              </a:ext>
            </a:extLst>
          </p:cNvPr>
          <p:cNvSpPr txBox="1">
            <a:spLocks/>
          </p:cNvSpPr>
          <p:nvPr/>
        </p:nvSpPr>
        <p:spPr>
          <a:xfrm flipH="1">
            <a:off x="9289623" y="5043433"/>
            <a:ext cx="514304" cy="491947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85000"/>
              </a:lnSpc>
              <a:spcBef>
                <a:spcPct val="0"/>
              </a:spcBef>
              <a:buNone/>
              <a:defRPr sz="7200" kern="1200" spc="-50" baseline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IN" sz="3000" i="1" dirty="0"/>
              <a:t>-</a:t>
            </a:r>
          </a:p>
        </p:txBody>
      </p:sp>
      <p:sp>
        <p:nvSpPr>
          <p:cNvPr id="118" name="Title 2">
            <a:extLst>
              <a:ext uri="{FF2B5EF4-FFF2-40B4-BE49-F238E27FC236}">
                <a16:creationId xmlns:a16="http://schemas.microsoft.com/office/drawing/2014/main" id="{4870E37D-11A2-4E78-F063-F1D4C485A4DD}"/>
              </a:ext>
            </a:extLst>
          </p:cNvPr>
          <p:cNvSpPr txBox="1">
            <a:spLocks/>
          </p:cNvSpPr>
          <p:nvPr/>
        </p:nvSpPr>
        <p:spPr>
          <a:xfrm>
            <a:off x="8579420" y="3494506"/>
            <a:ext cx="736242" cy="63312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85000"/>
              </a:lnSpc>
              <a:spcBef>
                <a:spcPct val="0"/>
              </a:spcBef>
              <a:buNone/>
              <a:defRPr sz="7200" kern="1200" spc="-50" baseline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IN" sz="3000" i="1" dirty="0"/>
              <a:t>CT</a:t>
            </a:r>
          </a:p>
        </p:txBody>
      </p:sp>
      <p:grpSp>
        <p:nvGrpSpPr>
          <p:cNvPr id="13" name="Group 12">
            <a:extLst>
              <a:ext uri="{FF2B5EF4-FFF2-40B4-BE49-F238E27FC236}">
                <a16:creationId xmlns:a16="http://schemas.microsoft.com/office/drawing/2014/main" id="{47C4CBF2-A587-78EB-0A68-B136766FE3E3}"/>
              </a:ext>
            </a:extLst>
          </p:cNvPr>
          <p:cNvGrpSpPr/>
          <p:nvPr/>
        </p:nvGrpSpPr>
        <p:grpSpPr>
          <a:xfrm>
            <a:off x="9156508" y="4765700"/>
            <a:ext cx="0" cy="892839"/>
            <a:chOff x="5948823" y="4736861"/>
            <a:chExt cx="0" cy="892839"/>
          </a:xfrm>
        </p:grpSpPr>
        <p:cxnSp>
          <p:nvCxnSpPr>
            <p:cNvPr id="10" name="Straight Connector 9">
              <a:extLst>
                <a:ext uri="{FF2B5EF4-FFF2-40B4-BE49-F238E27FC236}">
                  <a16:creationId xmlns:a16="http://schemas.microsoft.com/office/drawing/2014/main" id="{EB416FEC-9EFD-E778-BAA1-453F8641F629}"/>
                </a:ext>
              </a:extLst>
            </p:cNvPr>
            <p:cNvCxnSpPr/>
            <p:nvPr/>
          </p:nvCxnSpPr>
          <p:spPr>
            <a:xfrm>
              <a:off x="5948823" y="4765700"/>
              <a:ext cx="0" cy="864000"/>
            </a:xfrm>
            <a:prstGeom prst="line">
              <a:avLst/>
            </a:prstGeom>
            <a:ln>
              <a:solidFill>
                <a:schemeClr val="bg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" name="Straight Arrow Connector 4">
              <a:extLst>
                <a:ext uri="{FF2B5EF4-FFF2-40B4-BE49-F238E27FC236}">
                  <a16:creationId xmlns:a16="http://schemas.microsoft.com/office/drawing/2014/main" id="{0F4B142A-81F7-9ACB-64CC-3ABCB54A0678}"/>
                </a:ext>
              </a:extLst>
            </p:cNvPr>
            <p:cNvCxnSpPr/>
            <p:nvPr/>
          </p:nvCxnSpPr>
          <p:spPr>
            <a:xfrm flipV="1">
              <a:off x="5948823" y="4736861"/>
              <a:ext cx="0" cy="432000"/>
            </a:xfrm>
            <a:prstGeom prst="straightConnector1">
              <a:avLst/>
            </a:prstGeom>
            <a:ln w="38100">
              <a:solidFill>
                <a:srgbClr val="FFFF00"/>
              </a:solidFill>
              <a:tailEnd type="triangle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26" name="Oval 25">
            <a:extLst>
              <a:ext uri="{FF2B5EF4-FFF2-40B4-BE49-F238E27FC236}">
                <a16:creationId xmlns:a16="http://schemas.microsoft.com/office/drawing/2014/main" id="{474E326D-728E-2445-FFB3-D445D84BCE24}"/>
              </a:ext>
            </a:extLst>
          </p:cNvPr>
          <p:cNvSpPr/>
          <p:nvPr/>
        </p:nvSpPr>
        <p:spPr>
          <a:xfrm>
            <a:off x="8641448" y="4745941"/>
            <a:ext cx="1053830" cy="904672"/>
          </a:xfrm>
          <a:prstGeom prst="ellipse">
            <a:avLst/>
          </a:prstGeom>
          <a:noFill/>
          <a:ln>
            <a:solidFill>
              <a:srgbClr val="FF505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IN"/>
          </a:p>
        </p:txBody>
      </p:sp>
      <p:grpSp>
        <p:nvGrpSpPr>
          <p:cNvPr id="8" name="Group 7">
            <a:extLst>
              <a:ext uri="{FF2B5EF4-FFF2-40B4-BE49-F238E27FC236}">
                <a16:creationId xmlns:a16="http://schemas.microsoft.com/office/drawing/2014/main" id="{A34391A6-E0BC-3D5E-166F-A1E47AAC47CA}"/>
              </a:ext>
            </a:extLst>
          </p:cNvPr>
          <p:cNvGrpSpPr/>
          <p:nvPr/>
        </p:nvGrpSpPr>
        <p:grpSpPr>
          <a:xfrm>
            <a:off x="11481757" y="74540"/>
            <a:ext cx="620304" cy="653010"/>
            <a:chOff x="8366841" y="1587144"/>
            <a:chExt cx="620304" cy="653010"/>
          </a:xfrm>
        </p:grpSpPr>
        <p:cxnSp>
          <p:nvCxnSpPr>
            <p:cNvPr id="18" name="Straight Connector 17">
              <a:extLst>
                <a:ext uri="{FF2B5EF4-FFF2-40B4-BE49-F238E27FC236}">
                  <a16:creationId xmlns:a16="http://schemas.microsoft.com/office/drawing/2014/main" id="{9F7A35E7-A418-2B14-2496-16CE28494417}"/>
                </a:ext>
              </a:extLst>
            </p:cNvPr>
            <p:cNvCxnSpPr/>
            <p:nvPr/>
          </p:nvCxnSpPr>
          <p:spPr>
            <a:xfrm>
              <a:off x="8672017" y="1587144"/>
              <a:ext cx="0" cy="653010"/>
            </a:xfrm>
            <a:prstGeom prst="line">
              <a:avLst/>
            </a:prstGeom>
            <a:effectLst>
              <a:glow rad="63500">
                <a:schemeClr val="accent1">
                  <a:satMod val="175000"/>
                  <a:alpha val="40000"/>
                </a:schemeClr>
              </a:glow>
            </a:effectLst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9" name="Straight Connector 28">
              <a:extLst>
                <a:ext uri="{FF2B5EF4-FFF2-40B4-BE49-F238E27FC236}">
                  <a16:creationId xmlns:a16="http://schemas.microsoft.com/office/drawing/2014/main" id="{34A6B86D-A69D-6EB8-F637-CC86A6938F5E}"/>
                </a:ext>
              </a:extLst>
            </p:cNvPr>
            <p:cNvCxnSpPr/>
            <p:nvPr/>
          </p:nvCxnSpPr>
          <p:spPr>
            <a:xfrm>
              <a:off x="8366841" y="1917229"/>
              <a:ext cx="620304" cy="0"/>
            </a:xfrm>
            <a:prstGeom prst="line">
              <a:avLst/>
            </a:prstGeom>
            <a:effectLst>
              <a:glow rad="63500">
                <a:schemeClr val="accent1">
                  <a:satMod val="175000"/>
                  <a:alpha val="40000"/>
                </a:schemeClr>
              </a:glow>
            </a:effectLst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grpSp>
        <p:nvGrpSpPr>
          <p:cNvPr id="30" name="Group 29">
            <a:extLst>
              <a:ext uri="{FF2B5EF4-FFF2-40B4-BE49-F238E27FC236}">
                <a16:creationId xmlns:a16="http://schemas.microsoft.com/office/drawing/2014/main" id="{830CC85D-858B-2652-1374-8010757D36D4}"/>
              </a:ext>
            </a:extLst>
          </p:cNvPr>
          <p:cNvGrpSpPr/>
          <p:nvPr/>
        </p:nvGrpSpPr>
        <p:grpSpPr>
          <a:xfrm>
            <a:off x="11157779" y="-216759"/>
            <a:ext cx="1260000" cy="1260000"/>
            <a:chOff x="7064043" y="3066250"/>
            <a:chExt cx="1260000" cy="1260000"/>
          </a:xfrm>
        </p:grpSpPr>
        <p:sp>
          <p:nvSpPr>
            <p:cNvPr id="33" name="Oval 32">
              <a:extLst>
                <a:ext uri="{FF2B5EF4-FFF2-40B4-BE49-F238E27FC236}">
                  <a16:creationId xmlns:a16="http://schemas.microsoft.com/office/drawing/2014/main" id="{F3AB043F-41AE-5416-9755-E33C0DED9678}"/>
                </a:ext>
              </a:extLst>
            </p:cNvPr>
            <p:cNvSpPr/>
            <p:nvPr/>
          </p:nvSpPr>
          <p:spPr>
            <a:xfrm>
              <a:off x="7064043" y="3066250"/>
              <a:ext cx="1260000" cy="1260000"/>
            </a:xfrm>
            <a:prstGeom prst="ellipse">
              <a:avLst/>
            </a:prstGeom>
            <a:noFill/>
            <a:ln>
              <a:solidFill>
                <a:schemeClr val="bg1"/>
              </a:solidFill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IN"/>
            </a:p>
          </p:txBody>
        </p:sp>
        <p:grpSp>
          <p:nvGrpSpPr>
            <p:cNvPr id="34" name="Group 33">
              <a:extLst>
                <a:ext uri="{FF2B5EF4-FFF2-40B4-BE49-F238E27FC236}">
                  <a16:creationId xmlns:a16="http://schemas.microsoft.com/office/drawing/2014/main" id="{49037974-A5F9-1DD2-F472-5486CD3B7017}"/>
                </a:ext>
              </a:extLst>
            </p:cNvPr>
            <p:cNvGrpSpPr/>
            <p:nvPr/>
          </p:nvGrpSpPr>
          <p:grpSpPr>
            <a:xfrm>
              <a:off x="7330553" y="3336250"/>
              <a:ext cx="726980" cy="720000"/>
              <a:chOff x="9768840" y="2275840"/>
              <a:chExt cx="726980" cy="720000"/>
            </a:xfrm>
          </p:grpSpPr>
          <p:sp>
            <p:nvSpPr>
              <p:cNvPr id="36" name="Oval 35">
                <a:extLst>
                  <a:ext uri="{FF2B5EF4-FFF2-40B4-BE49-F238E27FC236}">
                    <a16:creationId xmlns:a16="http://schemas.microsoft.com/office/drawing/2014/main" id="{A10904D7-1F98-7B70-4E37-BADA3797D154}"/>
                  </a:ext>
                </a:extLst>
              </p:cNvPr>
              <p:cNvSpPr/>
              <p:nvPr/>
            </p:nvSpPr>
            <p:spPr>
              <a:xfrm>
                <a:off x="9768840" y="2275840"/>
                <a:ext cx="720000" cy="720000"/>
              </a:xfrm>
              <a:prstGeom prst="ellipse">
                <a:avLst/>
              </a:prstGeom>
              <a:noFill/>
              <a:ln>
                <a:solidFill>
                  <a:schemeClr val="bg1"/>
                </a:solidFill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IN"/>
              </a:p>
            </p:txBody>
          </p:sp>
          <p:cxnSp>
            <p:nvCxnSpPr>
              <p:cNvPr id="37" name="Straight Arrow Connector 36">
                <a:extLst>
                  <a:ext uri="{FF2B5EF4-FFF2-40B4-BE49-F238E27FC236}">
                    <a16:creationId xmlns:a16="http://schemas.microsoft.com/office/drawing/2014/main" id="{D0952ADC-9F89-F143-D857-67E94EE72D7C}"/>
                  </a:ext>
                </a:extLst>
              </p:cNvPr>
              <p:cNvCxnSpPr>
                <a:cxnSpLocks/>
              </p:cNvCxnSpPr>
              <p:nvPr/>
            </p:nvCxnSpPr>
            <p:spPr>
              <a:xfrm rot="7200000">
                <a:off x="9860407" y="2786655"/>
                <a:ext cx="360000" cy="6762"/>
              </a:xfrm>
              <a:prstGeom prst="straightConnector1">
                <a:avLst/>
              </a:prstGeom>
              <a:ln w="38100" cap="rnd">
                <a:solidFill>
                  <a:srgbClr val="FFFF00"/>
                </a:solidFill>
                <a:tailEnd type="triangle"/>
              </a:ln>
            </p:spPr>
            <p:style>
              <a:lnRef idx="2">
                <a:schemeClr val="accent3"/>
              </a:lnRef>
              <a:fillRef idx="0">
                <a:schemeClr val="accent3"/>
              </a:fillRef>
              <a:effectRef idx="1">
                <a:schemeClr val="accent3"/>
              </a:effectRef>
              <a:fontRef idx="minor">
                <a:schemeClr val="tx1"/>
              </a:fontRef>
            </p:style>
          </p:cxnSp>
          <p:cxnSp>
            <p:nvCxnSpPr>
              <p:cNvPr id="38" name="Straight Arrow Connector 37">
                <a:extLst>
                  <a:ext uri="{FF2B5EF4-FFF2-40B4-BE49-F238E27FC236}">
                    <a16:creationId xmlns:a16="http://schemas.microsoft.com/office/drawing/2014/main" id="{129F8E89-7572-CA67-9999-A262AE2ECCD7}"/>
                  </a:ext>
                </a:extLst>
              </p:cNvPr>
              <p:cNvCxnSpPr>
                <a:cxnSpLocks/>
              </p:cNvCxnSpPr>
              <p:nvPr/>
            </p:nvCxnSpPr>
            <p:spPr>
              <a:xfrm rot="14400000">
                <a:off x="9861767" y="2473195"/>
                <a:ext cx="360000" cy="6762"/>
              </a:xfrm>
              <a:prstGeom prst="straightConnector1">
                <a:avLst/>
              </a:prstGeom>
              <a:ln w="38100" cap="rnd">
                <a:solidFill>
                  <a:srgbClr val="0070C0"/>
                </a:solidFill>
                <a:tailEnd type="triangle"/>
              </a:ln>
            </p:spPr>
            <p:style>
              <a:lnRef idx="2">
                <a:schemeClr val="accent3"/>
              </a:lnRef>
              <a:fillRef idx="0">
                <a:schemeClr val="accent3"/>
              </a:fillRef>
              <a:effectRef idx="1">
                <a:schemeClr val="accent3"/>
              </a:effectRef>
              <a:fontRef idx="minor">
                <a:schemeClr val="tx1"/>
              </a:fontRef>
            </p:style>
          </p:cxnSp>
          <p:cxnSp>
            <p:nvCxnSpPr>
              <p:cNvPr id="39" name="Straight Arrow Connector 38">
                <a:extLst>
                  <a:ext uri="{FF2B5EF4-FFF2-40B4-BE49-F238E27FC236}">
                    <a16:creationId xmlns:a16="http://schemas.microsoft.com/office/drawing/2014/main" id="{AE112F2B-DB8C-75E7-ECDC-2BCF83CEEE3E}"/>
                  </a:ext>
                </a:extLst>
              </p:cNvPr>
              <p:cNvCxnSpPr/>
              <p:nvPr/>
            </p:nvCxnSpPr>
            <p:spPr>
              <a:xfrm>
                <a:off x="10135820" y="2629924"/>
                <a:ext cx="360000" cy="6762"/>
              </a:xfrm>
              <a:prstGeom prst="straightConnector1">
                <a:avLst/>
              </a:prstGeom>
              <a:ln w="38100" cap="rnd">
                <a:solidFill>
                  <a:srgbClr val="FF0000"/>
                </a:solidFill>
                <a:tailEnd type="triangle"/>
              </a:ln>
            </p:spPr>
            <p:style>
              <a:lnRef idx="2">
                <a:schemeClr val="accent3"/>
              </a:lnRef>
              <a:fillRef idx="0">
                <a:schemeClr val="accent3"/>
              </a:fillRef>
              <a:effectRef idx="1">
                <a:schemeClr val="accent3"/>
              </a:effectRef>
              <a:fontRef idx="minor">
                <a:schemeClr val="tx1"/>
              </a:fontRef>
            </p:style>
          </p:cxnSp>
        </p:grpSp>
      </p:grpSp>
      <p:sp>
        <p:nvSpPr>
          <p:cNvPr id="47" name="Rectangle 46">
            <a:extLst>
              <a:ext uri="{FF2B5EF4-FFF2-40B4-BE49-F238E27FC236}">
                <a16:creationId xmlns:a16="http://schemas.microsoft.com/office/drawing/2014/main" id="{21227233-3111-7AAA-53F5-EB3164AFD1B0}"/>
              </a:ext>
            </a:extLst>
          </p:cNvPr>
          <p:cNvSpPr/>
          <p:nvPr/>
        </p:nvSpPr>
        <p:spPr>
          <a:xfrm>
            <a:off x="11033567" y="-86686"/>
            <a:ext cx="513657" cy="405484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2000" b="0" cap="none" spc="0" dirty="0">
                <a:ln w="0"/>
                <a:solidFill>
                  <a:srgbClr val="92D050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120</a:t>
            </a:r>
          </a:p>
        </p:txBody>
      </p:sp>
      <p:sp>
        <p:nvSpPr>
          <p:cNvPr id="48" name="Rectangle 47">
            <a:extLst>
              <a:ext uri="{FF2B5EF4-FFF2-40B4-BE49-F238E27FC236}">
                <a16:creationId xmlns:a16="http://schemas.microsoft.com/office/drawing/2014/main" id="{EFF9BAD5-4755-634F-165C-B5B944881741}"/>
              </a:ext>
            </a:extLst>
          </p:cNvPr>
          <p:cNvSpPr/>
          <p:nvPr/>
        </p:nvSpPr>
        <p:spPr>
          <a:xfrm>
            <a:off x="11077769" y="566219"/>
            <a:ext cx="513657" cy="405484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2000" b="0" cap="none" spc="0" dirty="0">
                <a:ln w="0"/>
                <a:solidFill>
                  <a:srgbClr val="92D050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240</a:t>
            </a:r>
          </a:p>
        </p:txBody>
      </p:sp>
    </p:spTree>
    <p:extLst>
      <p:ext uri="{BB962C8B-B14F-4D97-AF65-F5344CB8AC3E}">
        <p14:creationId xmlns:p14="http://schemas.microsoft.com/office/powerpoint/2010/main" val="192732363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0">
        <p:cut/>
      </p:transition>
    </mc:Choice>
    <mc:Fallback xmlns="">
      <p:transition>
        <p:cut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8" presetClass="emph" presetSubtype="0" repeatCount="indefinite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Rot by="-21600000">
                                      <p:cBhvr>
                                        <p:cTn id="6" dur="200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500"/>
                                        <p:tgtEl>
                                          <p:spTgt spid="6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2" presetID="10" presetClass="entr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500"/>
                                        <p:tgtEl>
                                          <p:spTgt spid="6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5" presetID="10" presetClass="entr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6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8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1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4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7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9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0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3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6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8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9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1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2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4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5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7" dur="5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8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0" dur="5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1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3" dur="5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4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6" dur="5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7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9" dur="5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0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2" dur="5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3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5" dur="5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6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8" dur="5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9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1" dur="500"/>
                                        <p:tgtEl>
                                          <p:spTgt spid="3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72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4" dur="500"/>
                                        <p:tgtEl>
                                          <p:spTgt spid="3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75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7" dur="500"/>
                                        <p:tgtEl>
                                          <p:spTgt spid="3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78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0" dur="500"/>
                                        <p:tgtEl>
                                          <p:spTgt spid="4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1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3" dur="500"/>
                                        <p:tgtEl>
                                          <p:spTgt spid="4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4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6" dur="500"/>
                                        <p:tgtEl>
                                          <p:spTgt spid="4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7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9" dur="500"/>
                                        <p:tgtEl>
                                          <p:spTgt spid="6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90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2" dur="500"/>
                                        <p:tgtEl>
                                          <p:spTgt spid="6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93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5" dur="500"/>
                                        <p:tgtEl>
                                          <p:spTgt spid="7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96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8" dur="500"/>
                                        <p:tgtEl>
                                          <p:spTgt spid="1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9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1" fill="hold">
                      <p:stCondLst>
                        <p:cond delay="indefinite"/>
                      </p:stCondLst>
                      <p:childTnLst>
                        <p:par>
                          <p:cTn id="102" fill="hold">
                            <p:stCondLst>
                              <p:cond delay="0"/>
                            </p:stCondLst>
                            <p:childTnLst>
                              <p:par>
                                <p:cTn id="103" presetID="42" presetClass="path" presetSubtype="0" accel="50000" decel="50000" autoRev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4.79167E-6 -2.96296E-6 L 4.79167E-6 0.06343 " pathEditMode="relative" rAng="0" ptsTypes="AA">
                                      <p:cBhvr>
                                        <p:cTn id="104" dur="500" fill="hold"/>
                                        <p:tgtEl>
                                          <p:spTgt spid="62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0" y="3171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5" fill="hold">
                            <p:stCondLst>
                              <p:cond delay="1000"/>
                            </p:stCondLst>
                            <p:childTnLst>
                              <p:par>
                                <p:cTn id="106" presetID="8" presetClass="emph" presetSubtype="0" autoRev="1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Rot by="3600000">
                                      <p:cBhvr>
                                        <p:cTn id="107" dur="2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8" fill="hold">
                      <p:stCondLst>
                        <p:cond delay="indefinite"/>
                      </p:stCondLst>
                      <p:childTnLst>
                        <p:par>
                          <p:cTn id="109" fill="hold">
                            <p:stCondLst>
                              <p:cond delay="0"/>
                            </p:stCondLst>
                            <p:childTnLst>
                              <p:par>
                                <p:cTn id="110" presetID="63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0.00065 -0.00277 L 0.17553 -0.00046 " pathEditMode="relative" rAng="0" ptsTypes="AA">
                                      <p:cBhvr>
                                        <p:cTn id="111" dur="2000" fill="hold"/>
                                        <p:tgtEl>
                                          <p:spTgt spid="65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8802" y="116"/>
                                    </p:animMotion>
                                  </p:childTnLst>
                                </p:cTn>
                              </p:par>
                              <p:par>
                                <p:cTn id="112" presetID="35" presetClass="path" presetSubtype="0" accel="50000" decel="500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5E-6 -1.11111E-6 L -0.17618 -0.00231 " pathEditMode="relative" rAng="0" ptsTypes="AA">
                                      <p:cBhvr>
                                        <p:cTn id="113" dur="2000" fill="hold"/>
                                        <p:tgtEl>
                                          <p:spTgt spid="6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8815" y="-116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4" fill="hold">
                      <p:stCondLst>
                        <p:cond delay="indefinite"/>
                      </p:stCondLst>
                      <p:childTnLst>
                        <p:par>
                          <p:cTn id="115" fill="hold">
                            <p:stCondLst>
                              <p:cond delay="0"/>
                            </p:stCondLst>
                            <p:childTnLst>
                              <p:par>
                                <p:cTn id="116" presetID="42" presetClass="path" presetSubtype="0" accel="50000" decel="50000" autoRev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4.79167E-6 0.00278 L 4.79167E-6 0.06065 " pathEditMode="relative" rAng="0" ptsTypes="AA">
                                      <p:cBhvr>
                                        <p:cTn id="117" dur="500" fill="hold"/>
                                        <p:tgtEl>
                                          <p:spTgt spid="62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0" y="2894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8" fill="hold">
                            <p:stCondLst>
                              <p:cond delay="1000"/>
                            </p:stCondLst>
                            <p:childTnLst>
                              <p:par>
                                <p:cTn id="119" presetID="8" presetClass="emph" presetSubtype="0" autoRev="1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Rot by="-3600000">
                                      <p:cBhvr>
                                        <p:cTn id="120" dur="2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/>
      <p:bldP spid="21" grpId="0"/>
      <p:bldP spid="22" grpId="0"/>
      <p:bldP spid="23" grpId="0" animBg="1"/>
      <p:bldP spid="35" grpId="0"/>
      <p:bldP spid="40" grpId="0"/>
      <p:bldP spid="41" grpId="0"/>
      <p:bldP spid="42" grpId="0"/>
      <p:bldP spid="65" grpId="0"/>
      <p:bldP spid="65" grpId="1"/>
      <p:bldP spid="66" grpId="0"/>
      <p:bldP spid="66" grpId="1"/>
      <p:bldP spid="68" grpId="0"/>
      <p:bldP spid="69" grpId="0"/>
      <p:bldP spid="70" grpId="0"/>
      <p:bldP spid="118" grpId="0"/>
      <p:bldP spid="26" grpId="0" animBg="1"/>
    </p:bldLst>
  </p:timing>
</p:sld>
</file>

<file path=ppt/slides/slide16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/>
          <p:cNvSpPr>
            <a:spLocks noGrp="1"/>
          </p:cNvSpPr>
          <p:nvPr>
            <p:ph type="ctrTitle"/>
          </p:nvPr>
        </p:nvSpPr>
        <p:spPr>
          <a:xfrm>
            <a:off x="4574099" y="0"/>
            <a:ext cx="3043802" cy="633120"/>
          </a:xfrm>
        </p:spPr>
        <p:txBody>
          <a:bodyPr>
            <a:normAutofit fontScale="90000"/>
          </a:bodyPr>
          <a:lstStyle/>
          <a:p>
            <a:pPr algn="ctr"/>
            <a:r>
              <a:rPr lang="en-IN" sz="4000" i="1" u="sng" dirty="0" err="1">
                <a:solidFill>
                  <a:srgbClr val="FFFF00"/>
                </a:solidFill>
              </a:rPr>
              <a:t>Testings</a:t>
            </a:r>
            <a:r>
              <a:rPr lang="en-IN" sz="4000" i="1" u="sng" dirty="0">
                <a:solidFill>
                  <a:srgbClr val="FFFF00"/>
                </a:solidFill>
              </a:rPr>
              <a:t> CTs</a:t>
            </a:r>
          </a:p>
        </p:txBody>
      </p:sp>
      <p:pic>
        <p:nvPicPr>
          <p:cNvPr id="2052" name="Picture 4" descr="APTRANSCO ⚡️⚡️ - Electricity Transmission Company - APTRANSCO | LinkedIn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7541" y="17768"/>
            <a:ext cx="1057360" cy="97547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Slide Number Placeholder 1">
            <a:extLst>
              <a:ext uri="{FF2B5EF4-FFF2-40B4-BE49-F238E27FC236}">
                <a16:creationId xmlns:a16="http://schemas.microsoft.com/office/drawing/2014/main" id="{F7B7BF05-BC42-79BA-419A-963181A91CE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>
            <a:normAutofit lnSpcReduction="10000"/>
          </a:bodyPr>
          <a:lstStyle/>
          <a:p>
            <a:fld id="{19C1AEB4-7037-4088-A46E-D96AF956DC0D}" type="slidenum">
              <a:rPr lang="en-IN" smtClean="0"/>
              <a:t>161</a:t>
            </a:fld>
            <a:endParaRPr lang="en-IN"/>
          </a:p>
        </p:txBody>
      </p:sp>
      <p:sp>
        <p:nvSpPr>
          <p:cNvPr id="5" name="Title 2">
            <a:extLst>
              <a:ext uri="{FF2B5EF4-FFF2-40B4-BE49-F238E27FC236}">
                <a16:creationId xmlns:a16="http://schemas.microsoft.com/office/drawing/2014/main" id="{21C9A44E-1A41-C603-3D5F-660EA3BC918A}"/>
              </a:ext>
            </a:extLst>
          </p:cNvPr>
          <p:cNvSpPr txBox="1">
            <a:spLocks/>
          </p:cNvSpPr>
          <p:nvPr/>
        </p:nvSpPr>
        <p:spPr>
          <a:xfrm>
            <a:off x="4629910" y="652882"/>
            <a:ext cx="2723404" cy="452910"/>
          </a:xfrm>
          <a:prstGeom prst="rect">
            <a:avLst/>
          </a:prstGeom>
        </p:spPr>
        <p:txBody>
          <a:bodyPr vert="horz" lIns="91440" tIns="45720" rIns="91440" bIns="45720" rtlCol="0" anchor="ctr">
            <a:normAutofit lnSpcReduction="10000"/>
          </a:bodyPr>
          <a:lstStyle>
            <a:lvl1pPr algn="l" defTabSz="914400" rtl="0" eaLnBrk="1" latinLnBrk="0" hangingPunct="1">
              <a:lnSpc>
                <a:spcPct val="85000"/>
              </a:lnSpc>
              <a:spcBef>
                <a:spcPct val="0"/>
              </a:spcBef>
              <a:buNone/>
              <a:defRPr sz="7200" kern="1200" spc="-50" baseline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IN" sz="3000" i="1" u="sng" dirty="0"/>
              <a:t>Ratio Test</a:t>
            </a:r>
          </a:p>
        </p:txBody>
      </p:sp>
      <p:cxnSp>
        <p:nvCxnSpPr>
          <p:cNvPr id="8" name="Straight Connector 7">
            <a:extLst>
              <a:ext uri="{FF2B5EF4-FFF2-40B4-BE49-F238E27FC236}">
                <a16:creationId xmlns:a16="http://schemas.microsoft.com/office/drawing/2014/main" id="{E05CD56C-5D12-0F46-D29F-A615B558A8B4}"/>
              </a:ext>
            </a:extLst>
          </p:cNvPr>
          <p:cNvCxnSpPr/>
          <p:nvPr/>
        </p:nvCxnSpPr>
        <p:spPr>
          <a:xfrm>
            <a:off x="4595829" y="3618800"/>
            <a:ext cx="2546044" cy="0"/>
          </a:xfrm>
          <a:prstGeom prst="line">
            <a:avLst/>
          </a:prstGeom>
          <a:ln w="63500">
            <a:solidFill>
              <a:srgbClr val="FFFF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6" name="Title 2">
            <a:extLst>
              <a:ext uri="{FF2B5EF4-FFF2-40B4-BE49-F238E27FC236}">
                <a16:creationId xmlns:a16="http://schemas.microsoft.com/office/drawing/2014/main" id="{CB87DD4C-4FDA-8A9B-CDE6-B9511261B5D0}"/>
              </a:ext>
            </a:extLst>
          </p:cNvPr>
          <p:cNvSpPr txBox="1">
            <a:spLocks/>
          </p:cNvSpPr>
          <p:nvPr/>
        </p:nvSpPr>
        <p:spPr>
          <a:xfrm>
            <a:off x="4408741" y="3714858"/>
            <a:ext cx="736242" cy="63312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85000"/>
              </a:lnSpc>
              <a:spcBef>
                <a:spcPct val="0"/>
              </a:spcBef>
              <a:buNone/>
              <a:defRPr sz="7200" kern="1200" spc="-50" baseline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IN" sz="3000" i="1" dirty="0"/>
              <a:t>P1</a:t>
            </a:r>
          </a:p>
        </p:txBody>
      </p:sp>
      <p:sp>
        <p:nvSpPr>
          <p:cNvPr id="47" name="Title 2">
            <a:extLst>
              <a:ext uri="{FF2B5EF4-FFF2-40B4-BE49-F238E27FC236}">
                <a16:creationId xmlns:a16="http://schemas.microsoft.com/office/drawing/2014/main" id="{46C77D33-1292-47F4-F7CA-B2C83A6BB645}"/>
              </a:ext>
            </a:extLst>
          </p:cNvPr>
          <p:cNvSpPr txBox="1">
            <a:spLocks/>
          </p:cNvSpPr>
          <p:nvPr/>
        </p:nvSpPr>
        <p:spPr>
          <a:xfrm>
            <a:off x="6548486" y="3711218"/>
            <a:ext cx="736242" cy="63312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85000"/>
              </a:lnSpc>
              <a:spcBef>
                <a:spcPct val="0"/>
              </a:spcBef>
              <a:buNone/>
              <a:defRPr sz="7200" kern="1200" spc="-50" baseline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IN" sz="3000" i="1" dirty="0"/>
              <a:t>P2</a:t>
            </a:r>
          </a:p>
        </p:txBody>
      </p:sp>
      <p:sp>
        <p:nvSpPr>
          <p:cNvPr id="48" name="Rectangle 47">
            <a:extLst>
              <a:ext uri="{FF2B5EF4-FFF2-40B4-BE49-F238E27FC236}">
                <a16:creationId xmlns:a16="http://schemas.microsoft.com/office/drawing/2014/main" id="{B4A03B0A-8CBA-6E16-0E85-65C72CC072D3}"/>
              </a:ext>
            </a:extLst>
          </p:cNvPr>
          <p:cNvSpPr/>
          <p:nvPr/>
        </p:nvSpPr>
        <p:spPr>
          <a:xfrm>
            <a:off x="5144983" y="4494289"/>
            <a:ext cx="1593359" cy="352044"/>
          </a:xfrm>
          <a:prstGeom prst="rect">
            <a:avLst/>
          </a:prstGeom>
          <a:solidFill>
            <a:srgbClr val="FFFF00"/>
          </a:solidFill>
          <a:ln w="25400">
            <a:solidFill>
              <a:srgbClr val="FF000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IN"/>
          </a:p>
        </p:txBody>
      </p:sp>
      <p:cxnSp>
        <p:nvCxnSpPr>
          <p:cNvPr id="50" name="Straight Connector 49">
            <a:extLst>
              <a:ext uri="{FF2B5EF4-FFF2-40B4-BE49-F238E27FC236}">
                <a16:creationId xmlns:a16="http://schemas.microsoft.com/office/drawing/2014/main" id="{A7009FE3-853D-4C14-E02E-03C42FF3DD6B}"/>
              </a:ext>
            </a:extLst>
          </p:cNvPr>
          <p:cNvCxnSpPr/>
          <p:nvPr/>
        </p:nvCxnSpPr>
        <p:spPr>
          <a:xfrm flipH="1">
            <a:off x="4403515" y="4671814"/>
            <a:ext cx="736244" cy="0"/>
          </a:xfrm>
          <a:prstGeom prst="line">
            <a:avLst/>
          </a:prstGeom>
          <a:ln w="25400">
            <a:solidFill>
              <a:srgbClr val="92D05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2" name="Straight Connector 51">
            <a:extLst>
              <a:ext uri="{FF2B5EF4-FFF2-40B4-BE49-F238E27FC236}">
                <a16:creationId xmlns:a16="http://schemas.microsoft.com/office/drawing/2014/main" id="{7F1BD185-6D44-E1AC-3027-DF0F3B089E41}"/>
              </a:ext>
            </a:extLst>
          </p:cNvPr>
          <p:cNvCxnSpPr/>
          <p:nvPr/>
        </p:nvCxnSpPr>
        <p:spPr>
          <a:xfrm flipH="1">
            <a:off x="6738342" y="4671814"/>
            <a:ext cx="736244" cy="0"/>
          </a:xfrm>
          <a:prstGeom prst="line">
            <a:avLst/>
          </a:prstGeom>
          <a:ln w="25400">
            <a:solidFill>
              <a:srgbClr val="92D05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53" name="Oval 52">
            <a:extLst>
              <a:ext uri="{FF2B5EF4-FFF2-40B4-BE49-F238E27FC236}">
                <a16:creationId xmlns:a16="http://schemas.microsoft.com/office/drawing/2014/main" id="{27747DEE-CF7C-C7E7-496E-F95B14C99D13}"/>
              </a:ext>
            </a:extLst>
          </p:cNvPr>
          <p:cNvSpPr/>
          <p:nvPr/>
        </p:nvSpPr>
        <p:spPr>
          <a:xfrm>
            <a:off x="5584562" y="5253049"/>
            <a:ext cx="1053830" cy="904672"/>
          </a:xfrm>
          <a:prstGeom prst="ellipse">
            <a:avLst/>
          </a:prstGeom>
          <a:noFill/>
          <a:ln>
            <a:solidFill>
              <a:srgbClr val="FF505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IN"/>
          </a:p>
        </p:txBody>
      </p:sp>
      <p:cxnSp>
        <p:nvCxnSpPr>
          <p:cNvPr id="54" name="Straight Connector 53">
            <a:extLst>
              <a:ext uri="{FF2B5EF4-FFF2-40B4-BE49-F238E27FC236}">
                <a16:creationId xmlns:a16="http://schemas.microsoft.com/office/drawing/2014/main" id="{FE656175-021F-A850-213C-9D699B6DAE2F}"/>
              </a:ext>
            </a:extLst>
          </p:cNvPr>
          <p:cNvCxnSpPr>
            <a:cxnSpLocks/>
          </p:cNvCxnSpPr>
          <p:nvPr/>
        </p:nvCxnSpPr>
        <p:spPr>
          <a:xfrm flipV="1">
            <a:off x="4424096" y="4662086"/>
            <a:ext cx="0" cy="1048161"/>
          </a:xfrm>
          <a:prstGeom prst="line">
            <a:avLst/>
          </a:prstGeom>
          <a:ln w="25400">
            <a:solidFill>
              <a:srgbClr val="92D05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5" name="Straight Connector 54">
            <a:extLst>
              <a:ext uri="{FF2B5EF4-FFF2-40B4-BE49-F238E27FC236}">
                <a16:creationId xmlns:a16="http://schemas.microsoft.com/office/drawing/2014/main" id="{2FF49C48-261E-9D47-582B-1A106B4A85E3}"/>
              </a:ext>
            </a:extLst>
          </p:cNvPr>
          <p:cNvCxnSpPr>
            <a:cxnSpLocks/>
          </p:cNvCxnSpPr>
          <p:nvPr/>
        </p:nvCxnSpPr>
        <p:spPr>
          <a:xfrm flipV="1">
            <a:off x="7459228" y="4671814"/>
            <a:ext cx="15358" cy="1047342"/>
          </a:xfrm>
          <a:prstGeom prst="line">
            <a:avLst/>
          </a:prstGeom>
          <a:ln w="25400">
            <a:solidFill>
              <a:srgbClr val="92D05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6" name="Straight Connector 55">
            <a:extLst>
              <a:ext uri="{FF2B5EF4-FFF2-40B4-BE49-F238E27FC236}">
                <a16:creationId xmlns:a16="http://schemas.microsoft.com/office/drawing/2014/main" id="{333B5173-EEFE-A154-0BF7-B07731029DF4}"/>
              </a:ext>
            </a:extLst>
          </p:cNvPr>
          <p:cNvCxnSpPr/>
          <p:nvPr/>
        </p:nvCxnSpPr>
        <p:spPr>
          <a:xfrm flipH="1">
            <a:off x="4412241" y="5722402"/>
            <a:ext cx="1185729" cy="0"/>
          </a:xfrm>
          <a:prstGeom prst="line">
            <a:avLst/>
          </a:prstGeom>
          <a:ln w="25400">
            <a:solidFill>
              <a:srgbClr val="92D05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7" name="Straight Connector 56">
            <a:extLst>
              <a:ext uri="{FF2B5EF4-FFF2-40B4-BE49-F238E27FC236}">
                <a16:creationId xmlns:a16="http://schemas.microsoft.com/office/drawing/2014/main" id="{DADE125E-352D-32DF-E6BF-EF55313F93C3}"/>
              </a:ext>
            </a:extLst>
          </p:cNvPr>
          <p:cNvCxnSpPr>
            <a:cxnSpLocks/>
          </p:cNvCxnSpPr>
          <p:nvPr/>
        </p:nvCxnSpPr>
        <p:spPr>
          <a:xfrm flipH="1">
            <a:off x="6646368" y="5710247"/>
            <a:ext cx="812860" cy="8909"/>
          </a:xfrm>
          <a:prstGeom prst="line">
            <a:avLst/>
          </a:prstGeom>
          <a:ln w="25400">
            <a:solidFill>
              <a:srgbClr val="92D05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27" name="Title 2">
            <a:extLst>
              <a:ext uri="{FF2B5EF4-FFF2-40B4-BE49-F238E27FC236}">
                <a16:creationId xmlns:a16="http://schemas.microsoft.com/office/drawing/2014/main" id="{CD7D1C44-11AD-3B1D-813B-609A9C7BFCC8}"/>
              </a:ext>
            </a:extLst>
          </p:cNvPr>
          <p:cNvSpPr txBox="1">
            <a:spLocks/>
          </p:cNvSpPr>
          <p:nvPr/>
        </p:nvSpPr>
        <p:spPr>
          <a:xfrm>
            <a:off x="4455307" y="4643328"/>
            <a:ext cx="736242" cy="63312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85000"/>
              </a:lnSpc>
              <a:spcBef>
                <a:spcPct val="0"/>
              </a:spcBef>
              <a:buNone/>
              <a:defRPr sz="7200" kern="1200" spc="-50" baseline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IN" sz="3000" i="1" dirty="0"/>
              <a:t>S1</a:t>
            </a:r>
          </a:p>
        </p:txBody>
      </p:sp>
      <p:sp>
        <p:nvSpPr>
          <p:cNvPr id="2048" name="Title 2">
            <a:extLst>
              <a:ext uri="{FF2B5EF4-FFF2-40B4-BE49-F238E27FC236}">
                <a16:creationId xmlns:a16="http://schemas.microsoft.com/office/drawing/2014/main" id="{FEF55EBE-E45C-D194-9A9E-75192CDAFACF}"/>
              </a:ext>
            </a:extLst>
          </p:cNvPr>
          <p:cNvSpPr txBox="1">
            <a:spLocks/>
          </p:cNvSpPr>
          <p:nvPr/>
        </p:nvSpPr>
        <p:spPr>
          <a:xfrm>
            <a:off x="6595052" y="4639688"/>
            <a:ext cx="736242" cy="63312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85000"/>
              </a:lnSpc>
              <a:spcBef>
                <a:spcPct val="0"/>
              </a:spcBef>
              <a:buNone/>
              <a:defRPr sz="7200" kern="1200" spc="-50" baseline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IN" sz="3000" i="1" dirty="0"/>
              <a:t>S2</a:t>
            </a:r>
          </a:p>
        </p:txBody>
      </p:sp>
      <p:sp>
        <p:nvSpPr>
          <p:cNvPr id="2053" name="Rectangle 2052">
            <a:extLst>
              <a:ext uri="{FF2B5EF4-FFF2-40B4-BE49-F238E27FC236}">
                <a16:creationId xmlns:a16="http://schemas.microsoft.com/office/drawing/2014/main" id="{E2FAD546-6B7F-33F7-3AAE-0E8ED2E2E426}"/>
              </a:ext>
            </a:extLst>
          </p:cNvPr>
          <p:cNvSpPr/>
          <p:nvPr/>
        </p:nvSpPr>
        <p:spPr>
          <a:xfrm>
            <a:off x="4741995" y="5622032"/>
            <a:ext cx="453171" cy="185337"/>
          </a:xfrm>
          <a:prstGeom prst="rect">
            <a:avLst/>
          </a:prstGeom>
          <a:solidFill>
            <a:srgbClr val="FFFF00"/>
          </a:solidFill>
          <a:ln w="25400">
            <a:solidFill>
              <a:srgbClr val="FF000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IN"/>
          </a:p>
        </p:txBody>
      </p:sp>
      <p:cxnSp>
        <p:nvCxnSpPr>
          <p:cNvPr id="2054" name="Straight Connector 2053">
            <a:extLst>
              <a:ext uri="{FF2B5EF4-FFF2-40B4-BE49-F238E27FC236}">
                <a16:creationId xmlns:a16="http://schemas.microsoft.com/office/drawing/2014/main" id="{FDD27FBF-EE7B-703C-5897-DA5440085F77}"/>
              </a:ext>
            </a:extLst>
          </p:cNvPr>
          <p:cNvCxnSpPr>
            <a:cxnSpLocks/>
          </p:cNvCxnSpPr>
          <p:nvPr/>
        </p:nvCxnSpPr>
        <p:spPr>
          <a:xfrm rot="5400000" flipH="1">
            <a:off x="4055974" y="6082822"/>
            <a:ext cx="736244" cy="0"/>
          </a:xfrm>
          <a:prstGeom prst="line">
            <a:avLst/>
          </a:prstGeom>
          <a:ln w="25400">
            <a:solidFill>
              <a:srgbClr val="92D05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055" name="Straight Connector 2054">
            <a:extLst>
              <a:ext uri="{FF2B5EF4-FFF2-40B4-BE49-F238E27FC236}">
                <a16:creationId xmlns:a16="http://schemas.microsoft.com/office/drawing/2014/main" id="{42D4B4C5-30AF-A85E-79D5-842BC46733D5}"/>
              </a:ext>
            </a:extLst>
          </p:cNvPr>
          <p:cNvCxnSpPr>
            <a:cxnSpLocks/>
          </p:cNvCxnSpPr>
          <p:nvPr/>
        </p:nvCxnSpPr>
        <p:spPr>
          <a:xfrm rot="5400000" flipH="1">
            <a:off x="5069179" y="6082822"/>
            <a:ext cx="736244" cy="0"/>
          </a:xfrm>
          <a:prstGeom prst="line">
            <a:avLst/>
          </a:prstGeom>
          <a:ln w="25400">
            <a:solidFill>
              <a:srgbClr val="92D05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056" name="Straight Connector 2055">
            <a:extLst>
              <a:ext uri="{FF2B5EF4-FFF2-40B4-BE49-F238E27FC236}">
                <a16:creationId xmlns:a16="http://schemas.microsoft.com/office/drawing/2014/main" id="{A50E1561-445F-A32D-021B-D4B9BC5A7BBA}"/>
              </a:ext>
            </a:extLst>
          </p:cNvPr>
          <p:cNvCxnSpPr/>
          <p:nvPr/>
        </p:nvCxnSpPr>
        <p:spPr>
          <a:xfrm flipH="1">
            <a:off x="5145945" y="6431488"/>
            <a:ext cx="283855" cy="0"/>
          </a:xfrm>
          <a:prstGeom prst="line">
            <a:avLst/>
          </a:prstGeom>
          <a:ln w="25400">
            <a:solidFill>
              <a:srgbClr val="92D05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057" name="Straight Connector 2056">
            <a:extLst>
              <a:ext uri="{FF2B5EF4-FFF2-40B4-BE49-F238E27FC236}">
                <a16:creationId xmlns:a16="http://schemas.microsoft.com/office/drawing/2014/main" id="{5B49EE0B-A620-FB58-508B-3209EC3EA8F8}"/>
              </a:ext>
            </a:extLst>
          </p:cNvPr>
          <p:cNvCxnSpPr/>
          <p:nvPr/>
        </p:nvCxnSpPr>
        <p:spPr>
          <a:xfrm flipH="1">
            <a:off x="4403515" y="6431488"/>
            <a:ext cx="283855" cy="0"/>
          </a:xfrm>
          <a:prstGeom prst="line">
            <a:avLst/>
          </a:prstGeom>
          <a:ln w="25400">
            <a:solidFill>
              <a:srgbClr val="92D05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058" name="Straight Connector 2057">
            <a:extLst>
              <a:ext uri="{FF2B5EF4-FFF2-40B4-BE49-F238E27FC236}">
                <a16:creationId xmlns:a16="http://schemas.microsoft.com/office/drawing/2014/main" id="{59BA1F5B-B67E-F2EB-F42A-E8971124C050}"/>
              </a:ext>
            </a:extLst>
          </p:cNvPr>
          <p:cNvCxnSpPr>
            <a:cxnSpLocks/>
          </p:cNvCxnSpPr>
          <p:nvPr/>
        </p:nvCxnSpPr>
        <p:spPr>
          <a:xfrm flipH="1" flipV="1">
            <a:off x="4718648" y="6195074"/>
            <a:ext cx="492328" cy="232318"/>
          </a:xfrm>
          <a:prstGeom prst="line">
            <a:avLst/>
          </a:prstGeom>
          <a:ln w="25400">
            <a:solidFill>
              <a:srgbClr val="00B0F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059" name="Straight Connector 2058">
            <a:extLst>
              <a:ext uri="{FF2B5EF4-FFF2-40B4-BE49-F238E27FC236}">
                <a16:creationId xmlns:a16="http://schemas.microsoft.com/office/drawing/2014/main" id="{73C9B8CA-4E90-53CB-176A-309E59B6F61F}"/>
              </a:ext>
            </a:extLst>
          </p:cNvPr>
          <p:cNvCxnSpPr>
            <a:cxnSpLocks/>
          </p:cNvCxnSpPr>
          <p:nvPr/>
        </p:nvCxnSpPr>
        <p:spPr>
          <a:xfrm flipH="1" flipV="1">
            <a:off x="4622474" y="6427392"/>
            <a:ext cx="565449" cy="17455"/>
          </a:xfrm>
          <a:prstGeom prst="line">
            <a:avLst/>
          </a:prstGeom>
          <a:ln w="25400">
            <a:solidFill>
              <a:srgbClr val="00B0F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063" name="Straight Connector 2062">
            <a:extLst>
              <a:ext uri="{FF2B5EF4-FFF2-40B4-BE49-F238E27FC236}">
                <a16:creationId xmlns:a16="http://schemas.microsoft.com/office/drawing/2014/main" id="{44285A81-A9F7-BD68-1AFC-5E541C4909AD}"/>
              </a:ext>
            </a:extLst>
          </p:cNvPr>
          <p:cNvCxnSpPr/>
          <p:nvPr/>
        </p:nvCxnSpPr>
        <p:spPr>
          <a:xfrm flipH="1">
            <a:off x="6538665" y="2458483"/>
            <a:ext cx="608466" cy="0"/>
          </a:xfrm>
          <a:prstGeom prst="line">
            <a:avLst/>
          </a:prstGeom>
          <a:ln w="25400">
            <a:solidFill>
              <a:srgbClr val="92D05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064" name="Straight Connector 2063">
            <a:extLst>
              <a:ext uri="{FF2B5EF4-FFF2-40B4-BE49-F238E27FC236}">
                <a16:creationId xmlns:a16="http://schemas.microsoft.com/office/drawing/2014/main" id="{0D1A5E4B-ECA3-F02B-DB9E-9449E6F12CDE}"/>
              </a:ext>
            </a:extLst>
          </p:cNvPr>
          <p:cNvCxnSpPr/>
          <p:nvPr/>
        </p:nvCxnSpPr>
        <p:spPr>
          <a:xfrm flipH="1">
            <a:off x="4590735" y="2458483"/>
            <a:ext cx="736244" cy="0"/>
          </a:xfrm>
          <a:prstGeom prst="line">
            <a:avLst/>
          </a:prstGeom>
          <a:ln w="25400">
            <a:solidFill>
              <a:srgbClr val="92D05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065" name="Straight Connector 2064">
            <a:extLst>
              <a:ext uri="{FF2B5EF4-FFF2-40B4-BE49-F238E27FC236}">
                <a16:creationId xmlns:a16="http://schemas.microsoft.com/office/drawing/2014/main" id="{96B8B7F5-5199-4954-BE2D-EA3BBA2D87C3}"/>
              </a:ext>
            </a:extLst>
          </p:cNvPr>
          <p:cNvCxnSpPr>
            <a:cxnSpLocks/>
          </p:cNvCxnSpPr>
          <p:nvPr/>
        </p:nvCxnSpPr>
        <p:spPr>
          <a:xfrm rot="5400000" flipH="1">
            <a:off x="4239003" y="2826605"/>
            <a:ext cx="736244" cy="0"/>
          </a:xfrm>
          <a:prstGeom prst="line">
            <a:avLst/>
          </a:prstGeom>
          <a:ln w="25400">
            <a:solidFill>
              <a:srgbClr val="92D05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066" name="Straight Connector 2065">
            <a:extLst>
              <a:ext uri="{FF2B5EF4-FFF2-40B4-BE49-F238E27FC236}">
                <a16:creationId xmlns:a16="http://schemas.microsoft.com/office/drawing/2014/main" id="{B89317AD-13C8-8AE7-24D6-77295C61F0D5}"/>
              </a:ext>
            </a:extLst>
          </p:cNvPr>
          <p:cNvCxnSpPr>
            <a:cxnSpLocks/>
          </p:cNvCxnSpPr>
          <p:nvPr/>
        </p:nvCxnSpPr>
        <p:spPr>
          <a:xfrm rot="5400000" flipH="1">
            <a:off x="6769281" y="2816877"/>
            <a:ext cx="736244" cy="0"/>
          </a:xfrm>
          <a:prstGeom prst="line">
            <a:avLst/>
          </a:prstGeom>
          <a:ln w="25400">
            <a:solidFill>
              <a:srgbClr val="92D05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067" name="Rectangle: Rounded Corners 2066">
            <a:extLst>
              <a:ext uri="{FF2B5EF4-FFF2-40B4-BE49-F238E27FC236}">
                <a16:creationId xmlns:a16="http://schemas.microsoft.com/office/drawing/2014/main" id="{BB5B609C-D2AC-76A3-ECF0-615DD8C996A0}"/>
              </a:ext>
            </a:extLst>
          </p:cNvPr>
          <p:cNvSpPr/>
          <p:nvPr/>
        </p:nvSpPr>
        <p:spPr>
          <a:xfrm>
            <a:off x="5326979" y="2078297"/>
            <a:ext cx="1223931" cy="736236"/>
          </a:xfrm>
          <a:prstGeom prst="roundRect">
            <a:avLst/>
          </a:prstGeom>
          <a:noFill/>
          <a:ln w="25400">
            <a:solidFill>
              <a:srgbClr val="00B0F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IN"/>
          </a:p>
        </p:txBody>
      </p:sp>
      <p:sp>
        <p:nvSpPr>
          <p:cNvPr id="2069" name="Title 2">
            <a:extLst>
              <a:ext uri="{FF2B5EF4-FFF2-40B4-BE49-F238E27FC236}">
                <a16:creationId xmlns:a16="http://schemas.microsoft.com/office/drawing/2014/main" id="{E924BE29-D3A5-1A33-8FCA-E996D8C9AE07}"/>
              </a:ext>
            </a:extLst>
          </p:cNvPr>
          <p:cNvSpPr txBox="1">
            <a:spLocks/>
          </p:cNvSpPr>
          <p:nvPr/>
        </p:nvSpPr>
        <p:spPr>
          <a:xfrm>
            <a:off x="4347235" y="5255238"/>
            <a:ext cx="1367472" cy="382197"/>
          </a:xfrm>
          <a:prstGeom prst="rect">
            <a:avLst/>
          </a:prstGeom>
        </p:spPr>
        <p:txBody>
          <a:bodyPr vert="horz" lIns="91440" tIns="45720" rIns="91440" bIns="45720" rtlCol="0" anchor="ctr">
            <a:normAutofit fontScale="85000" lnSpcReduction="20000"/>
          </a:bodyPr>
          <a:lstStyle>
            <a:lvl1pPr algn="l" defTabSz="914400" rtl="0" eaLnBrk="1" latinLnBrk="0" hangingPunct="1">
              <a:lnSpc>
                <a:spcPct val="85000"/>
              </a:lnSpc>
              <a:spcBef>
                <a:spcPct val="0"/>
              </a:spcBef>
              <a:buNone/>
              <a:defRPr sz="7200" kern="1200" spc="-50" baseline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IN" sz="3000" i="1" dirty="0"/>
              <a:t>Burden</a:t>
            </a:r>
          </a:p>
        </p:txBody>
      </p:sp>
      <p:sp>
        <p:nvSpPr>
          <p:cNvPr id="2070" name="Title 2">
            <a:extLst>
              <a:ext uri="{FF2B5EF4-FFF2-40B4-BE49-F238E27FC236}">
                <a16:creationId xmlns:a16="http://schemas.microsoft.com/office/drawing/2014/main" id="{92B140B9-57CC-B066-43D9-857FE1E52ED7}"/>
              </a:ext>
            </a:extLst>
          </p:cNvPr>
          <p:cNvSpPr txBox="1">
            <a:spLocks/>
          </p:cNvSpPr>
          <p:nvPr/>
        </p:nvSpPr>
        <p:spPr>
          <a:xfrm>
            <a:off x="5857999" y="5496260"/>
            <a:ext cx="482935" cy="445791"/>
          </a:xfrm>
          <a:prstGeom prst="rect">
            <a:avLst/>
          </a:prstGeom>
        </p:spPr>
        <p:txBody>
          <a:bodyPr vert="horz" lIns="91440" tIns="45720" rIns="91440" bIns="45720" rtlCol="0" anchor="ctr">
            <a:normAutofit lnSpcReduction="10000"/>
          </a:bodyPr>
          <a:lstStyle>
            <a:lvl1pPr algn="l" defTabSz="914400" rtl="0" eaLnBrk="1" latinLnBrk="0" hangingPunct="1">
              <a:lnSpc>
                <a:spcPct val="85000"/>
              </a:lnSpc>
              <a:spcBef>
                <a:spcPct val="0"/>
              </a:spcBef>
              <a:buNone/>
              <a:defRPr sz="7200" kern="1200" spc="-50" baseline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IN" sz="3000" i="1" dirty="0"/>
              <a:t>A</a:t>
            </a:r>
          </a:p>
        </p:txBody>
      </p:sp>
      <p:sp>
        <p:nvSpPr>
          <p:cNvPr id="2071" name="Title 2">
            <a:extLst>
              <a:ext uri="{FF2B5EF4-FFF2-40B4-BE49-F238E27FC236}">
                <a16:creationId xmlns:a16="http://schemas.microsoft.com/office/drawing/2014/main" id="{94281467-8A3C-B795-8868-009900E80EE7}"/>
              </a:ext>
            </a:extLst>
          </p:cNvPr>
          <p:cNvSpPr txBox="1">
            <a:spLocks/>
          </p:cNvSpPr>
          <p:nvPr/>
        </p:nvSpPr>
        <p:spPr>
          <a:xfrm>
            <a:off x="5343369" y="2024955"/>
            <a:ext cx="1223513" cy="925529"/>
          </a:xfrm>
          <a:prstGeom prst="rect">
            <a:avLst/>
          </a:prstGeom>
        </p:spPr>
        <p:txBody>
          <a:bodyPr vert="horz" lIns="91440" tIns="45720" rIns="91440" bIns="45720" rtlCol="0" anchor="ctr">
            <a:normAutofit fontScale="70000" lnSpcReduction="20000"/>
          </a:bodyPr>
          <a:lstStyle>
            <a:lvl1pPr algn="l" defTabSz="914400" rtl="0" eaLnBrk="1" latinLnBrk="0" hangingPunct="1">
              <a:lnSpc>
                <a:spcPct val="85000"/>
              </a:lnSpc>
              <a:spcBef>
                <a:spcPct val="0"/>
              </a:spcBef>
              <a:buNone/>
              <a:defRPr sz="7200" kern="1200" spc="-50" baseline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IN" sz="3000" i="1" dirty="0"/>
              <a:t>Primary </a:t>
            </a:r>
            <a:r>
              <a:rPr lang="en-IN" sz="3000" i="1" dirty="0" err="1"/>
              <a:t>injectionKit</a:t>
            </a:r>
            <a:endParaRPr lang="en-IN" sz="3000" i="1" dirty="0"/>
          </a:p>
        </p:txBody>
      </p:sp>
      <p:sp>
        <p:nvSpPr>
          <p:cNvPr id="4" name="Oval 3">
            <a:extLst>
              <a:ext uri="{FF2B5EF4-FFF2-40B4-BE49-F238E27FC236}">
                <a16:creationId xmlns:a16="http://schemas.microsoft.com/office/drawing/2014/main" id="{7CCF8491-0BCB-4599-CF13-E6574F63BAE0}"/>
              </a:ext>
            </a:extLst>
          </p:cNvPr>
          <p:cNvSpPr/>
          <p:nvPr/>
        </p:nvSpPr>
        <p:spPr>
          <a:xfrm>
            <a:off x="4359666" y="5622032"/>
            <a:ext cx="148920" cy="208702"/>
          </a:xfrm>
          <a:prstGeom prst="ellipse">
            <a:avLst/>
          </a:prstGeom>
          <a:solidFill>
            <a:srgbClr val="00B0F0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IN"/>
          </a:p>
        </p:txBody>
      </p:sp>
      <p:sp>
        <p:nvSpPr>
          <p:cNvPr id="6" name="Oval 5">
            <a:extLst>
              <a:ext uri="{FF2B5EF4-FFF2-40B4-BE49-F238E27FC236}">
                <a16:creationId xmlns:a16="http://schemas.microsoft.com/office/drawing/2014/main" id="{070046E2-3334-DFDD-A48D-3D3A75D6D6B1}"/>
              </a:ext>
            </a:extLst>
          </p:cNvPr>
          <p:cNvSpPr/>
          <p:nvPr/>
        </p:nvSpPr>
        <p:spPr>
          <a:xfrm>
            <a:off x="5367553" y="5622032"/>
            <a:ext cx="148920" cy="208702"/>
          </a:xfrm>
          <a:prstGeom prst="ellipse">
            <a:avLst/>
          </a:prstGeom>
          <a:solidFill>
            <a:srgbClr val="00B0F0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IN"/>
          </a:p>
        </p:txBody>
      </p:sp>
      <p:sp>
        <p:nvSpPr>
          <p:cNvPr id="9" name="Title 2">
            <a:extLst>
              <a:ext uri="{FF2B5EF4-FFF2-40B4-BE49-F238E27FC236}">
                <a16:creationId xmlns:a16="http://schemas.microsoft.com/office/drawing/2014/main" id="{4FEE2AED-C306-09AC-712D-C14351CFB477}"/>
              </a:ext>
            </a:extLst>
          </p:cNvPr>
          <p:cNvSpPr txBox="1">
            <a:spLocks/>
          </p:cNvSpPr>
          <p:nvPr/>
        </p:nvSpPr>
        <p:spPr>
          <a:xfrm>
            <a:off x="4629910" y="1173153"/>
            <a:ext cx="2723404" cy="481165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85000"/>
              </a:lnSpc>
              <a:spcBef>
                <a:spcPct val="0"/>
              </a:spcBef>
              <a:buNone/>
              <a:defRPr sz="7200" kern="1200" spc="-50" baseline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IN" sz="3000" i="1" u="sng" dirty="0"/>
              <a:t>with Burden</a:t>
            </a:r>
          </a:p>
        </p:txBody>
      </p:sp>
      <p:grpSp>
        <p:nvGrpSpPr>
          <p:cNvPr id="7" name="Group 6">
            <a:extLst>
              <a:ext uri="{FF2B5EF4-FFF2-40B4-BE49-F238E27FC236}">
                <a16:creationId xmlns:a16="http://schemas.microsoft.com/office/drawing/2014/main" id="{7C9C6943-0C10-5E82-511B-82BA53D03F0E}"/>
              </a:ext>
            </a:extLst>
          </p:cNvPr>
          <p:cNvGrpSpPr/>
          <p:nvPr/>
        </p:nvGrpSpPr>
        <p:grpSpPr>
          <a:xfrm>
            <a:off x="11481757" y="74540"/>
            <a:ext cx="620304" cy="653010"/>
            <a:chOff x="8366841" y="1587144"/>
            <a:chExt cx="620304" cy="653010"/>
          </a:xfrm>
        </p:grpSpPr>
        <p:cxnSp>
          <p:nvCxnSpPr>
            <p:cNvPr id="10" name="Straight Connector 9">
              <a:extLst>
                <a:ext uri="{FF2B5EF4-FFF2-40B4-BE49-F238E27FC236}">
                  <a16:creationId xmlns:a16="http://schemas.microsoft.com/office/drawing/2014/main" id="{4706A7E1-3D95-50EE-0386-F03D92E408F1}"/>
                </a:ext>
              </a:extLst>
            </p:cNvPr>
            <p:cNvCxnSpPr/>
            <p:nvPr/>
          </p:nvCxnSpPr>
          <p:spPr>
            <a:xfrm>
              <a:off x="8672017" y="1587144"/>
              <a:ext cx="0" cy="653010"/>
            </a:xfrm>
            <a:prstGeom prst="line">
              <a:avLst/>
            </a:prstGeom>
            <a:effectLst>
              <a:glow rad="63500">
                <a:schemeClr val="accent1">
                  <a:satMod val="175000"/>
                  <a:alpha val="40000"/>
                </a:schemeClr>
              </a:glow>
            </a:effectLst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1" name="Straight Connector 10">
              <a:extLst>
                <a:ext uri="{FF2B5EF4-FFF2-40B4-BE49-F238E27FC236}">
                  <a16:creationId xmlns:a16="http://schemas.microsoft.com/office/drawing/2014/main" id="{5D1ABACF-74ED-F4AC-E536-02E15D3E15C3}"/>
                </a:ext>
              </a:extLst>
            </p:cNvPr>
            <p:cNvCxnSpPr/>
            <p:nvPr/>
          </p:nvCxnSpPr>
          <p:spPr>
            <a:xfrm>
              <a:off x="8366841" y="1917229"/>
              <a:ext cx="620304" cy="0"/>
            </a:xfrm>
            <a:prstGeom prst="line">
              <a:avLst/>
            </a:prstGeom>
            <a:effectLst>
              <a:glow rad="63500">
                <a:schemeClr val="accent1">
                  <a:satMod val="175000"/>
                  <a:alpha val="40000"/>
                </a:schemeClr>
              </a:glow>
            </a:effectLst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grpSp>
        <p:nvGrpSpPr>
          <p:cNvPr id="12" name="Group 11">
            <a:extLst>
              <a:ext uri="{FF2B5EF4-FFF2-40B4-BE49-F238E27FC236}">
                <a16:creationId xmlns:a16="http://schemas.microsoft.com/office/drawing/2014/main" id="{615621E1-22B3-5FE1-40E6-03E8BE81A17E}"/>
              </a:ext>
            </a:extLst>
          </p:cNvPr>
          <p:cNvGrpSpPr/>
          <p:nvPr/>
        </p:nvGrpSpPr>
        <p:grpSpPr>
          <a:xfrm>
            <a:off x="11157779" y="-216759"/>
            <a:ext cx="1260000" cy="1260000"/>
            <a:chOff x="7064043" y="3066250"/>
            <a:chExt cx="1260000" cy="1260000"/>
          </a:xfrm>
        </p:grpSpPr>
        <p:sp>
          <p:nvSpPr>
            <p:cNvPr id="13" name="Oval 12">
              <a:extLst>
                <a:ext uri="{FF2B5EF4-FFF2-40B4-BE49-F238E27FC236}">
                  <a16:creationId xmlns:a16="http://schemas.microsoft.com/office/drawing/2014/main" id="{2A417082-7133-D7BD-BCB1-E5FB6DA3D9C7}"/>
                </a:ext>
              </a:extLst>
            </p:cNvPr>
            <p:cNvSpPr/>
            <p:nvPr/>
          </p:nvSpPr>
          <p:spPr>
            <a:xfrm>
              <a:off x="7064043" y="3066250"/>
              <a:ext cx="1260000" cy="1260000"/>
            </a:xfrm>
            <a:prstGeom prst="ellipse">
              <a:avLst/>
            </a:prstGeom>
            <a:noFill/>
            <a:ln>
              <a:solidFill>
                <a:schemeClr val="bg1"/>
              </a:solidFill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IN"/>
            </a:p>
          </p:txBody>
        </p:sp>
        <p:grpSp>
          <p:nvGrpSpPr>
            <p:cNvPr id="14" name="Group 13">
              <a:extLst>
                <a:ext uri="{FF2B5EF4-FFF2-40B4-BE49-F238E27FC236}">
                  <a16:creationId xmlns:a16="http://schemas.microsoft.com/office/drawing/2014/main" id="{71FF14C6-207A-8E9A-0F6F-AEF3CBEB6A31}"/>
                </a:ext>
              </a:extLst>
            </p:cNvPr>
            <p:cNvGrpSpPr/>
            <p:nvPr/>
          </p:nvGrpSpPr>
          <p:grpSpPr>
            <a:xfrm>
              <a:off x="7330553" y="3336250"/>
              <a:ext cx="726980" cy="720000"/>
              <a:chOff x="9768840" y="2275840"/>
              <a:chExt cx="726980" cy="720000"/>
            </a:xfrm>
          </p:grpSpPr>
          <p:sp>
            <p:nvSpPr>
              <p:cNvPr id="15" name="Oval 14">
                <a:extLst>
                  <a:ext uri="{FF2B5EF4-FFF2-40B4-BE49-F238E27FC236}">
                    <a16:creationId xmlns:a16="http://schemas.microsoft.com/office/drawing/2014/main" id="{07346669-AED8-D503-04AF-E8717457CB14}"/>
                  </a:ext>
                </a:extLst>
              </p:cNvPr>
              <p:cNvSpPr/>
              <p:nvPr/>
            </p:nvSpPr>
            <p:spPr>
              <a:xfrm>
                <a:off x="9768840" y="2275840"/>
                <a:ext cx="720000" cy="720000"/>
              </a:xfrm>
              <a:prstGeom prst="ellipse">
                <a:avLst/>
              </a:prstGeom>
              <a:noFill/>
              <a:ln>
                <a:solidFill>
                  <a:schemeClr val="bg1"/>
                </a:solidFill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IN"/>
              </a:p>
            </p:txBody>
          </p:sp>
          <p:cxnSp>
            <p:nvCxnSpPr>
              <p:cNvPr id="16" name="Straight Arrow Connector 15">
                <a:extLst>
                  <a:ext uri="{FF2B5EF4-FFF2-40B4-BE49-F238E27FC236}">
                    <a16:creationId xmlns:a16="http://schemas.microsoft.com/office/drawing/2014/main" id="{22185DA1-4F7F-84F0-90A5-FA1A06A49C9F}"/>
                  </a:ext>
                </a:extLst>
              </p:cNvPr>
              <p:cNvCxnSpPr>
                <a:cxnSpLocks/>
              </p:cNvCxnSpPr>
              <p:nvPr/>
            </p:nvCxnSpPr>
            <p:spPr>
              <a:xfrm rot="7200000">
                <a:off x="9860407" y="2786655"/>
                <a:ext cx="360000" cy="6762"/>
              </a:xfrm>
              <a:prstGeom prst="straightConnector1">
                <a:avLst/>
              </a:prstGeom>
              <a:ln w="38100" cap="rnd">
                <a:solidFill>
                  <a:srgbClr val="FFFF00"/>
                </a:solidFill>
                <a:tailEnd type="triangle"/>
              </a:ln>
            </p:spPr>
            <p:style>
              <a:lnRef idx="2">
                <a:schemeClr val="accent3"/>
              </a:lnRef>
              <a:fillRef idx="0">
                <a:schemeClr val="accent3"/>
              </a:fillRef>
              <a:effectRef idx="1">
                <a:schemeClr val="accent3"/>
              </a:effectRef>
              <a:fontRef idx="minor">
                <a:schemeClr val="tx1"/>
              </a:fontRef>
            </p:style>
          </p:cxnSp>
          <p:cxnSp>
            <p:nvCxnSpPr>
              <p:cNvPr id="17" name="Straight Arrow Connector 16">
                <a:extLst>
                  <a:ext uri="{FF2B5EF4-FFF2-40B4-BE49-F238E27FC236}">
                    <a16:creationId xmlns:a16="http://schemas.microsoft.com/office/drawing/2014/main" id="{45AC6D52-324B-9B80-C454-59919F5C9590}"/>
                  </a:ext>
                </a:extLst>
              </p:cNvPr>
              <p:cNvCxnSpPr>
                <a:cxnSpLocks/>
              </p:cNvCxnSpPr>
              <p:nvPr/>
            </p:nvCxnSpPr>
            <p:spPr>
              <a:xfrm rot="14400000">
                <a:off x="9861767" y="2473195"/>
                <a:ext cx="360000" cy="6762"/>
              </a:xfrm>
              <a:prstGeom prst="straightConnector1">
                <a:avLst/>
              </a:prstGeom>
              <a:ln w="38100" cap="rnd">
                <a:solidFill>
                  <a:srgbClr val="0070C0"/>
                </a:solidFill>
                <a:tailEnd type="triangle"/>
              </a:ln>
            </p:spPr>
            <p:style>
              <a:lnRef idx="2">
                <a:schemeClr val="accent3"/>
              </a:lnRef>
              <a:fillRef idx="0">
                <a:schemeClr val="accent3"/>
              </a:fillRef>
              <a:effectRef idx="1">
                <a:schemeClr val="accent3"/>
              </a:effectRef>
              <a:fontRef idx="minor">
                <a:schemeClr val="tx1"/>
              </a:fontRef>
            </p:style>
          </p:cxnSp>
          <p:cxnSp>
            <p:nvCxnSpPr>
              <p:cNvPr id="18" name="Straight Arrow Connector 17">
                <a:extLst>
                  <a:ext uri="{FF2B5EF4-FFF2-40B4-BE49-F238E27FC236}">
                    <a16:creationId xmlns:a16="http://schemas.microsoft.com/office/drawing/2014/main" id="{C801D689-A893-E250-8839-CB9ED6E7CACC}"/>
                  </a:ext>
                </a:extLst>
              </p:cNvPr>
              <p:cNvCxnSpPr/>
              <p:nvPr/>
            </p:nvCxnSpPr>
            <p:spPr>
              <a:xfrm>
                <a:off x="10135820" y="2629924"/>
                <a:ext cx="360000" cy="6762"/>
              </a:xfrm>
              <a:prstGeom prst="straightConnector1">
                <a:avLst/>
              </a:prstGeom>
              <a:ln w="38100" cap="rnd">
                <a:solidFill>
                  <a:srgbClr val="FF0000"/>
                </a:solidFill>
                <a:tailEnd type="triangle"/>
              </a:ln>
            </p:spPr>
            <p:style>
              <a:lnRef idx="2">
                <a:schemeClr val="accent3"/>
              </a:lnRef>
              <a:fillRef idx="0">
                <a:schemeClr val="accent3"/>
              </a:fillRef>
              <a:effectRef idx="1">
                <a:schemeClr val="accent3"/>
              </a:effectRef>
              <a:fontRef idx="minor">
                <a:schemeClr val="tx1"/>
              </a:fontRef>
            </p:style>
          </p:cxnSp>
        </p:grpSp>
      </p:grpSp>
      <p:sp>
        <p:nvSpPr>
          <p:cNvPr id="19" name="Rectangle 18">
            <a:extLst>
              <a:ext uri="{FF2B5EF4-FFF2-40B4-BE49-F238E27FC236}">
                <a16:creationId xmlns:a16="http://schemas.microsoft.com/office/drawing/2014/main" id="{4163FB51-6CC3-FCE7-1D7D-AA2E163B22BD}"/>
              </a:ext>
            </a:extLst>
          </p:cNvPr>
          <p:cNvSpPr/>
          <p:nvPr/>
        </p:nvSpPr>
        <p:spPr>
          <a:xfrm>
            <a:off x="11033567" y="-86686"/>
            <a:ext cx="513657" cy="405484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2000" b="0" cap="none" spc="0" dirty="0">
                <a:ln w="0"/>
                <a:solidFill>
                  <a:srgbClr val="92D050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120</a:t>
            </a:r>
          </a:p>
        </p:txBody>
      </p:sp>
      <p:sp>
        <p:nvSpPr>
          <p:cNvPr id="20" name="Rectangle 19">
            <a:extLst>
              <a:ext uri="{FF2B5EF4-FFF2-40B4-BE49-F238E27FC236}">
                <a16:creationId xmlns:a16="http://schemas.microsoft.com/office/drawing/2014/main" id="{9A826417-DD58-6BAA-4905-0B41AAD0443E}"/>
              </a:ext>
            </a:extLst>
          </p:cNvPr>
          <p:cNvSpPr/>
          <p:nvPr/>
        </p:nvSpPr>
        <p:spPr>
          <a:xfrm>
            <a:off x="11077769" y="566219"/>
            <a:ext cx="513657" cy="405484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2000" b="0" cap="none" spc="0" dirty="0">
                <a:ln w="0"/>
                <a:solidFill>
                  <a:srgbClr val="92D050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240</a:t>
            </a:r>
          </a:p>
        </p:txBody>
      </p:sp>
    </p:spTree>
    <p:extLst>
      <p:ext uri="{BB962C8B-B14F-4D97-AF65-F5344CB8AC3E}">
        <p14:creationId xmlns:p14="http://schemas.microsoft.com/office/powerpoint/2010/main" val="213454999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0">
        <p:cut/>
      </p:transition>
    </mc:Choice>
    <mc:Fallback xmlns="">
      <p:transition>
        <p:cut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8" presetClass="emph" presetSubtype="0" repeatCount="indefinite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Rot by="-21600000">
                                      <p:cBhvr>
                                        <p:cTn id="6" dur="20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2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5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3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8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500"/>
                                        <p:tgtEl>
                                          <p:spTgt spid="4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1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" dur="500"/>
                                        <p:tgtEl>
                                          <p:spTgt spid="4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4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500"/>
                                        <p:tgtEl>
                                          <p:spTgt spid="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7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9" dur="500"/>
                                        <p:tgtEl>
                                          <p:spTgt spid="5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0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5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3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500"/>
                                        <p:tgtEl>
                                          <p:spTgt spid="5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6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8" dur="500"/>
                                        <p:tgtEl>
                                          <p:spTgt spid="5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9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1" dur="500"/>
                                        <p:tgtEl>
                                          <p:spTgt spid="5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2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4" dur="500"/>
                                        <p:tgtEl>
                                          <p:spTgt spid="5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5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7" dur="500"/>
                                        <p:tgtEl>
                                          <p:spTgt spid="1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8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0" dur="500"/>
                                        <p:tgtEl>
                                          <p:spTgt spid="204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1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6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3" dur="500"/>
                                        <p:tgtEl>
                                          <p:spTgt spid="206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4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6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6" dur="500"/>
                                        <p:tgtEl>
                                          <p:spTgt spid="206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7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6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9" dur="500"/>
                                        <p:tgtEl>
                                          <p:spTgt spid="206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0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6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2" dur="500"/>
                                        <p:tgtEl>
                                          <p:spTgt spid="206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3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6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5" dur="500"/>
                                        <p:tgtEl>
                                          <p:spTgt spid="206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6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7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68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7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0" dur="500"/>
                                        <p:tgtEl>
                                          <p:spTgt spid="207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1" fill="hold">
                      <p:stCondLst>
                        <p:cond delay="indefinite"/>
                      </p:stCondLst>
                      <p:childTnLst>
                        <p:par>
                          <p:cTn id="72" fill="hold">
                            <p:stCondLst>
                              <p:cond delay="0"/>
                            </p:stCondLst>
                            <p:childTnLst>
                              <p:par>
                                <p:cTn id="73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5" dur="500"/>
                                        <p:tgtEl>
                                          <p:spTgt spid="205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6" fill="hold">
                            <p:stCondLst>
                              <p:cond delay="500"/>
                            </p:stCondLst>
                            <p:childTnLst>
                              <p:par>
                                <p:cTn id="77" presetID="22" presetClass="entr" presetSubtype="1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79" dur="500"/>
                                        <p:tgtEl>
                                          <p:spTgt spid="205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0" fill="hold">
                            <p:stCondLst>
                              <p:cond delay="1000"/>
                            </p:stCondLst>
                            <p:childTnLst>
                              <p:par>
                                <p:cTn id="81" presetID="22" presetClass="entr" presetSubtype="8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83" dur="500"/>
                                        <p:tgtEl>
                                          <p:spTgt spid="205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4" fill="hold">
                            <p:stCondLst>
                              <p:cond delay="1500"/>
                            </p:stCondLst>
                            <p:childTnLst>
                              <p:par>
                                <p:cTn id="85" presetID="22" presetClass="entr" presetSubtype="1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87" dur="500"/>
                                        <p:tgtEl>
                                          <p:spTgt spid="205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8" fill="hold">
                            <p:stCondLst>
                              <p:cond delay="2000"/>
                            </p:stCondLst>
                            <p:childTnLst>
                              <p:par>
                                <p:cTn id="89" presetID="22" presetClass="entr" presetSubtype="8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91" dur="500"/>
                                        <p:tgtEl>
                                          <p:spTgt spid="205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2" fill="hold">
                            <p:stCondLst>
                              <p:cond delay="2500"/>
                            </p:stCondLst>
                            <p:childTnLst>
                              <p:par>
                                <p:cTn id="93" presetID="2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95" dur="500"/>
                                        <p:tgtEl>
                                          <p:spTgt spid="205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6" fill="hold">
                            <p:stCondLst>
                              <p:cond delay="3000"/>
                            </p:stCondLst>
                            <p:childTnLst>
                              <p:par>
                                <p:cTn id="97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6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9" dur="500"/>
                                        <p:tgtEl>
                                          <p:spTgt spid="206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0" fill="hold">
                            <p:stCondLst>
                              <p:cond delay="3500"/>
                            </p:stCondLst>
                            <p:childTnLst>
                              <p:par>
                                <p:cTn id="101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3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4" fill="hold">
                            <p:stCondLst>
                              <p:cond delay="4000"/>
                            </p:stCondLst>
                            <p:childTnLst>
                              <p:par>
                                <p:cTn id="105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8" fill="hold">
                            <p:stCondLst>
                              <p:cond delay="4500"/>
                            </p:stCondLst>
                            <p:childTnLst>
                              <p:par>
                                <p:cTn id="109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1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2" fill="hold">
                      <p:stCondLst>
                        <p:cond delay="indefinite"/>
                      </p:stCondLst>
                      <p:childTnLst>
                        <p:par>
                          <p:cTn id="113" fill="hold">
                            <p:stCondLst>
                              <p:cond delay="0"/>
                            </p:stCondLst>
                            <p:childTnLst>
                              <p:par>
                                <p:cTn id="114" presetID="22" presetClass="exit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up)">
                                      <p:cBhvr>
                                        <p:cTn id="115" dur="500"/>
                                        <p:tgtEl>
                                          <p:spTgt spid="205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1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05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7" fill="hold">
                            <p:stCondLst>
                              <p:cond delay="500"/>
                            </p:stCondLst>
                            <p:childTnLst>
                              <p:par>
                                <p:cTn id="118" presetID="22" presetClass="entr" presetSubtype="2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right)">
                                      <p:cBhvr>
                                        <p:cTn id="120" dur="500"/>
                                        <p:tgtEl>
                                          <p:spTgt spid="205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  <p:bldP spid="36" grpId="0"/>
      <p:bldP spid="47" grpId="0"/>
      <p:bldP spid="48" grpId="0" animBg="1"/>
      <p:bldP spid="53" grpId="0" animBg="1"/>
      <p:bldP spid="127" grpId="0"/>
      <p:bldP spid="2048" grpId="0"/>
      <p:bldP spid="2053" grpId="0" animBg="1"/>
      <p:bldP spid="2067" grpId="0" animBg="1"/>
      <p:bldP spid="2069" grpId="0"/>
      <p:bldP spid="2070" grpId="0"/>
      <p:bldP spid="2071" grpId="0"/>
      <p:bldP spid="4" grpId="0" animBg="1"/>
      <p:bldP spid="6" grpId="0" animBg="1"/>
      <p:bldP spid="9" grpId="0"/>
    </p:bldLst>
  </p:timing>
</p:sld>
</file>

<file path=ppt/slides/slide16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/>
          <p:cNvSpPr>
            <a:spLocks noGrp="1"/>
          </p:cNvSpPr>
          <p:nvPr>
            <p:ph type="ctrTitle"/>
          </p:nvPr>
        </p:nvSpPr>
        <p:spPr>
          <a:xfrm>
            <a:off x="4241827" y="0"/>
            <a:ext cx="3708347" cy="633120"/>
          </a:xfrm>
        </p:spPr>
        <p:txBody>
          <a:bodyPr anchor="ctr">
            <a:normAutofit fontScale="90000"/>
          </a:bodyPr>
          <a:lstStyle/>
          <a:p>
            <a:pPr algn="ctr"/>
            <a:r>
              <a:rPr lang="en-IN" sz="4000" i="1" u="sng" dirty="0">
                <a:solidFill>
                  <a:srgbClr val="92D050"/>
                </a:solidFill>
              </a:rPr>
              <a:t>Circuit breakers</a:t>
            </a:r>
            <a:endParaRPr lang="en-IN" sz="4000" i="1" u="sng" dirty="0"/>
          </a:p>
        </p:txBody>
      </p:sp>
      <p:pic>
        <p:nvPicPr>
          <p:cNvPr id="2052" name="Picture 4" descr="APTRANSCO ⚡️⚡️ - Electricity Transmission Company - APTRANSCO | LinkedIn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7541" y="17768"/>
            <a:ext cx="1057360" cy="97547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Slide Number Placeholder 1">
            <a:extLst>
              <a:ext uri="{FF2B5EF4-FFF2-40B4-BE49-F238E27FC236}">
                <a16:creationId xmlns:a16="http://schemas.microsoft.com/office/drawing/2014/main" id="{F7B7BF05-BC42-79BA-419A-963181A91CE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>
            <a:normAutofit lnSpcReduction="10000"/>
          </a:bodyPr>
          <a:lstStyle/>
          <a:p>
            <a:fld id="{19C1AEB4-7037-4088-A46E-D96AF956DC0D}" type="slidenum">
              <a:rPr lang="en-IN" smtClean="0"/>
              <a:t>162</a:t>
            </a:fld>
            <a:endParaRPr lang="en-IN"/>
          </a:p>
        </p:txBody>
      </p:sp>
      <p:sp>
        <p:nvSpPr>
          <p:cNvPr id="4" name="Title 2">
            <a:extLst>
              <a:ext uri="{FF2B5EF4-FFF2-40B4-BE49-F238E27FC236}">
                <a16:creationId xmlns:a16="http://schemas.microsoft.com/office/drawing/2014/main" id="{BC0D1677-DC28-9008-B079-975254F62586}"/>
              </a:ext>
            </a:extLst>
          </p:cNvPr>
          <p:cNvSpPr txBox="1">
            <a:spLocks/>
          </p:cNvSpPr>
          <p:nvPr/>
        </p:nvSpPr>
        <p:spPr>
          <a:xfrm>
            <a:off x="525637" y="993242"/>
            <a:ext cx="3857486" cy="633120"/>
          </a:xfrm>
          <a:prstGeom prst="rect">
            <a:avLst/>
          </a:prstGeom>
        </p:spPr>
        <p:txBody>
          <a:bodyPr vert="horz" lIns="91440" tIns="45720" rIns="91440" bIns="45720" rtlCol="0" anchor="ctr">
            <a:normAutofit fontScale="85000" lnSpcReduction="10000"/>
          </a:bodyPr>
          <a:lstStyle>
            <a:lvl1pPr algn="l" defTabSz="914400" rtl="0" eaLnBrk="1" latinLnBrk="0" hangingPunct="1">
              <a:lnSpc>
                <a:spcPct val="85000"/>
              </a:lnSpc>
              <a:spcBef>
                <a:spcPct val="0"/>
              </a:spcBef>
              <a:buNone/>
              <a:defRPr sz="7200" kern="1200" spc="-50" baseline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IN" sz="3000" i="1" u="sng" dirty="0"/>
              <a:t>Insulation resistance test</a:t>
            </a:r>
          </a:p>
        </p:txBody>
      </p:sp>
      <p:graphicFrame>
        <p:nvGraphicFramePr>
          <p:cNvPr id="5" name="Table 4">
            <a:extLst>
              <a:ext uri="{FF2B5EF4-FFF2-40B4-BE49-F238E27FC236}">
                <a16:creationId xmlns:a16="http://schemas.microsoft.com/office/drawing/2014/main" id="{EF056B99-54D3-2849-C552-C287EAE749B2}"/>
              </a:ext>
            </a:extLst>
          </p:cNvPr>
          <p:cNvGraphicFramePr>
            <a:graphicFrameLocks noGrp="1"/>
          </p:cNvGraphicFramePr>
          <p:nvPr/>
        </p:nvGraphicFramePr>
        <p:xfrm>
          <a:off x="681280" y="1626361"/>
          <a:ext cx="3939357" cy="1987824"/>
        </p:xfrm>
        <a:graphic>
          <a:graphicData uri="http://schemas.openxmlformats.org/drawingml/2006/table">
            <a:tbl>
              <a:tblPr firstRow="1" bandRow="1">
                <a:tableStyleId>{3C2FFA5D-87B4-456A-9821-1D502468CF0F}</a:tableStyleId>
              </a:tblPr>
              <a:tblGrid>
                <a:gridCol w="2530017">
                  <a:extLst>
                    <a:ext uri="{9D8B030D-6E8A-4147-A177-3AD203B41FA5}">
                      <a16:colId xmlns:a16="http://schemas.microsoft.com/office/drawing/2014/main" val="47088940"/>
                    </a:ext>
                  </a:extLst>
                </a:gridCol>
                <a:gridCol w="1409340">
                  <a:extLst>
                    <a:ext uri="{9D8B030D-6E8A-4147-A177-3AD203B41FA5}">
                      <a16:colId xmlns:a16="http://schemas.microsoft.com/office/drawing/2014/main" val="1621264932"/>
                    </a:ext>
                  </a:extLst>
                </a:gridCol>
              </a:tblGrid>
              <a:tr h="331304">
                <a:tc gridSpan="2">
                  <a:txBody>
                    <a:bodyPr/>
                    <a:lstStyle/>
                    <a:p>
                      <a:pPr algn="ctr" fontAlgn="b"/>
                      <a:r>
                        <a:rPr lang="en-IN" sz="1800" u="none" strike="noStrike">
                          <a:solidFill>
                            <a:srgbClr val="002060"/>
                          </a:solidFill>
                          <a:effectLst/>
                        </a:rPr>
                        <a:t>Insulation resistance test</a:t>
                      </a:r>
                      <a:endParaRPr lang="en-IN" sz="1800" b="0" i="0" u="none" strike="noStrike">
                        <a:solidFill>
                          <a:srgbClr val="00206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7620" marR="7620" marT="7620" marB="0" anchor="b"/>
                </a:tc>
                <a:tc hMerge="1">
                  <a:txBody>
                    <a:bodyPr/>
                    <a:lstStyle/>
                    <a:p>
                      <a:endParaRPr lang="en-IN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888696243"/>
                  </a:ext>
                </a:extLst>
              </a:tr>
              <a:tr h="331304">
                <a:tc>
                  <a:txBody>
                    <a:bodyPr/>
                    <a:lstStyle/>
                    <a:p>
                      <a:pPr algn="ctr" fontAlgn="ctr"/>
                      <a:r>
                        <a:rPr lang="en-US" sz="1800" b="0" i="0" u="none" strike="noStrike" dirty="0">
                          <a:solidFill>
                            <a:srgbClr val="002060"/>
                          </a:solidFill>
                          <a:effectLst/>
                          <a:latin typeface="Calibri" panose="020F0502020204030204" pitchFamily="34" charset="0"/>
                        </a:rPr>
                        <a:t>Test voltage = 10 kV</a:t>
                      </a:r>
                      <a:endParaRPr lang="en-IN" sz="1800" b="0" i="0" u="none" strike="noStrike" dirty="0">
                        <a:solidFill>
                          <a:srgbClr val="00206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7620" marR="7620" marT="7620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IN" sz="1800" u="none" strike="noStrike" dirty="0">
                          <a:solidFill>
                            <a:srgbClr val="002060"/>
                          </a:solidFill>
                          <a:effectLst/>
                        </a:rPr>
                        <a:t>Ohms</a:t>
                      </a:r>
                      <a:endParaRPr lang="en-IN" sz="1800" b="0" i="0" u="none" strike="noStrike" dirty="0">
                        <a:solidFill>
                          <a:srgbClr val="00206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7620" marR="7620" marT="7620" marB="0" anchor="ctr"/>
                </a:tc>
                <a:extLst>
                  <a:ext uri="{0D108BD9-81ED-4DB2-BD59-A6C34878D82A}">
                    <a16:rowId xmlns:a16="http://schemas.microsoft.com/office/drawing/2014/main" val="4125862395"/>
                  </a:ext>
                </a:extLst>
              </a:tr>
              <a:tr h="331304">
                <a:tc>
                  <a:txBody>
                    <a:bodyPr/>
                    <a:lstStyle/>
                    <a:p>
                      <a:pPr algn="l" fontAlgn="ctr"/>
                      <a:r>
                        <a:rPr lang="en-US" sz="1800" b="0" i="0" u="none" strike="noStrike" dirty="0">
                          <a:solidFill>
                            <a:srgbClr val="002060"/>
                          </a:solidFill>
                          <a:effectLst/>
                          <a:latin typeface="+mn-lt"/>
                        </a:rPr>
                        <a:t>I</a:t>
                      </a:r>
                      <a:r>
                        <a:rPr lang="en-IN" sz="1800" b="0" i="0" u="none" strike="noStrike" dirty="0" err="1">
                          <a:solidFill>
                            <a:srgbClr val="002060"/>
                          </a:solidFill>
                          <a:effectLst/>
                          <a:latin typeface="+mn-lt"/>
                        </a:rPr>
                        <a:t>ncoming</a:t>
                      </a:r>
                      <a:r>
                        <a:rPr lang="en-IN" sz="1800" b="0" i="0" u="none" strike="noStrike" dirty="0">
                          <a:solidFill>
                            <a:srgbClr val="002060"/>
                          </a:solidFill>
                          <a:effectLst/>
                          <a:latin typeface="+mn-lt"/>
                        </a:rPr>
                        <a:t> - Earth</a:t>
                      </a:r>
                    </a:p>
                  </a:txBody>
                  <a:tcPr marL="7620" marR="7620" marT="7620" marB="0" anchor="ctr"/>
                </a:tc>
                <a:tc>
                  <a:txBody>
                    <a:bodyPr/>
                    <a:lstStyle/>
                    <a:p>
                      <a:pPr algn="ctr" fontAlgn="ctr"/>
                      <a:endParaRPr lang="en-IN" sz="1800" b="0" i="0" u="none" strike="noStrike" dirty="0">
                        <a:solidFill>
                          <a:srgbClr val="00206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7620" marR="7620" marT="7620" marB="0" anchor="ctr"/>
                </a:tc>
                <a:extLst>
                  <a:ext uri="{0D108BD9-81ED-4DB2-BD59-A6C34878D82A}">
                    <a16:rowId xmlns:a16="http://schemas.microsoft.com/office/drawing/2014/main" val="3346190500"/>
                  </a:ext>
                </a:extLst>
              </a:tr>
              <a:tr h="331304">
                <a:tc>
                  <a:txBody>
                    <a:bodyPr/>
                    <a:lstStyle/>
                    <a:p>
                      <a:pPr algn="l" fontAlgn="ctr"/>
                      <a:r>
                        <a:rPr lang="en-IN" sz="1800" u="none" strike="noStrike" dirty="0">
                          <a:solidFill>
                            <a:srgbClr val="002060"/>
                          </a:solidFill>
                          <a:effectLst/>
                        </a:rPr>
                        <a:t>Outgoing - Earth</a:t>
                      </a:r>
                      <a:endParaRPr lang="en-IN" sz="1800" b="0" i="0" u="none" strike="noStrike" dirty="0">
                        <a:solidFill>
                          <a:srgbClr val="00206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7620" marR="7620" marT="7620" marB="0" anchor="ctr"/>
                </a:tc>
                <a:tc>
                  <a:txBody>
                    <a:bodyPr/>
                    <a:lstStyle/>
                    <a:p>
                      <a:pPr algn="ctr" fontAlgn="ctr"/>
                      <a:endParaRPr lang="en-IN" sz="1800" b="0" i="0" u="none" strike="noStrike" dirty="0">
                        <a:solidFill>
                          <a:srgbClr val="00206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7620" marR="7620" marT="7620" marB="0" anchor="ctr"/>
                </a:tc>
                <a:extLst>
                  <a:ext uri="{0D108BD9-81ED-4DB2-BD59-A6C34878D82A}">
                    <a16:rowId xmlns:a16="http://schemas.microsoft.com/office/drawing/2014/main" val="2922916982"/>
                  </a:ext>
                </a:extLst>
              </a:tr>
              <a:tr h="331304">
                <a:tc>
                  <a:txBody>
                    <a:bodyPr/>
                    <a:lstStyle/>
                    <a:p>
                      <a:pPr algn="l" fontAlgn="ctr"/>
                      <a:r>
                        <a:rPr lang="en-IN" sz="1800" u="none" strike="noStrike" dirty="0">
                          <a:solidFill>
                            <a:srgbClr val="002060"/>
                          </a:solidFill>
                          <a:effectLst/>
                        </a:rPr>
                        <a:t>Incoming - Outgoing</a:t>
                      </a:r>
                      <a:endParaRPr lang="en-IN" sz="1800" b="0" i="0" u="none" strike="noStrike" dirty="0">
                        <a:solidFill>
                          <a:srgbClr val="00206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7620" marR="7620" marT="7620" marB="0" anchor="ctr"/>
                </a:tc>
                <a:tc>
                  <a:txBody>
                    <a:bodyPr/>
                    <a:lstStyle/>
                    <a:p>
                      <a:pPr algn="ctr" fontAlgn="ctr"/>
                      <a:endParaRPr lang="en-IN" sz="1800" b="0" i="0" u="none" strike="noStrike" dirty="0">
                        <a:solidFill>
                          <a:srgbClr val="00206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7620" marR="7620" marT="7620" marB="0" anchor="ctr"/>
                </a:tc>
                <a:extLst>
                  <a:ext uri="{0D108BD9-81ED-4DB2-BD59-A6C34878D82A}">
                    <a16:rowId xmlns:a16="http://schemas.microsoft.com/office/drawing/2014/main" val="2849439747"/>
                  </a:ext>
                </a:extLst>
              </a:tr>
              <a:tr h="331304">
                <a:tc>
                  <a:txBody>
                    <a:bodyPr/>
                    <a:lstStyle/>
                    <a:p>
                      <a:pPr algn="l" fontAlgn="ctr"/>
                      <a:r>
                        <a:rPr lang="en-IN" sz="1800" u="none" strike="noStrike" dirty="0">
                          <a:solidFill>
                            <a:srgbClr val="002060"/>
                          </a:solidFill>
                          <a:effectLst/>
                        </a:rPr>
                        <a:t>Continuity</a:t>
                      </a:r>
                      <a:endParaRPr lang="en-IN" sz="1800" b="0" i="0" u="none" strike="noStrike" dirty="0">
                        <a:solidFill>
                          <a:srgbClr val="00206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7620" marR="7620" marT="7620" marB="0" anchor="ctr"/>
                </a:tc>
                <a:tc>
                  <a:txBody>
                    <a:bodyPr/>
                    <a:lstStyle/>
                    <a:p>
                      <a:pPr algn="ctr" fontAlgn="ctr"/>
                      <a:endParaRPr lang="en-IN" sz="1800" b="0" i="0" u="none" strike="noStrike" dirty="0">
                        <a:solidFill>
                          <a:srgbClr val="00206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7620" marR="7620" marT="7620" marB="0" anchor="ctr"/>
                </a:tc>
                <a:extLst>
                  <a:ext uri="{0D108BD9-81ED-4DB2-BD59-A6C34878D82A}">
                    <a16:rowId xmlns:a16="http://schemas.microsoft.com/office/drawing/2014/main" val="3812867814"/>
                  </a:ext>
                </a:extLst>
              </a:tr>
            </a:tbl>
          </a:graphicData>
        </a:graphic>
      </p:graphicFrame>
      <p:sp>
        <p:nvSpPr>
          <p:cNvPr id="6" name="Title 2">
            <a:extLst>
              <a:ext uri="{FF2B5EF4-FFF2-40B4-BE49-F238E27FC236}">
                <a16:creationId xmlns:a16="http://schemas.microsoft.com/office/drawing/2014/main" id="{58BAA333-499B-D778-24F9-B15F5BE675A0}"/>
              </a:ext>
            </a:extLst>
          </p:cNvPr>
          <p:cNvSpPr txBox="1">
            <a:spLocks/>
          </p:cNvSpPr>
          <p:nvPr/>
        </p:nvSpPr>
        <p:spPr>
          <a:xfrm>
            <a:off x="7276431" y="957680"/>
            <a:ext cx="3857486" cy="63312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85000"/>
              </a:lnSpc>
              <a:spcBef>
                <a:spcPct val="0"/>
              </a:spcBef>
              <a:buNone/>
              <a:defRPr sz="7200" kern="1200" spc="-50" baseline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IN" sz="3000" i="1" u="sng" dirty="0"/>
              <a:t>Breaker timing</a:t>
            </a:r>
          </a:p>
        </p:txBody>
      </p:sp>
      <p:graphicFrame>
        <p:nvGraphicFramePr>
          <p:cNvPr id="7" name="Table 6">
            <a:extLst>
              <a:ext uri="{FF2B5EF4-FFF2-40B4-BE49-F238E27FC236}">
                <a16:creationId xmlns:a16="http://schemas.microsoft.com/office/drawing/2014/main" id="{EA0A7741-84DC-E473-B784-CF01744C951D}"/>
              </a:ext>
            </a:extLst>
          </p:cNvPr>
          <p:cNvGraphicFramePr>
            <a:graphicFrameLocks noGrp="1"/>
          </p:cNvGraphicFramePr>
          <p:nvPr/>
        </p:nvGraphicFramePr>
        <p:xfrm>
          <a:off x="6821626" y="1567993"/>
          <a:ext cx="4844737" cy="1987824"/>
        </p:xfrm>
        <a:graphic>
          <a:graphicData uri="http://schemas.openxmlformats.org/drawingml/2006/table">
            <a:tbl>
              <a:tblPr firstRow="1" bandRow="1">
                <a:tableStyleId>{3C2FFA5D-87B4-456A-9821-1D502468CF0F}</a:tableStyleId>
              </a:tblPr>
              <a:tblGrid>
                <a:gridCol w="2127821">
                  <a:extLst>
                    <a:ext uri="{9D8B030D-6E8A-4147-A177-3AD203B41FA5}">
                      <a16:colId xmlns:a16="http://schemas.microsoft.com/office/drawing/2014/main" val="47088940"/>
                    </a:ext>
                  </a:extLst>
                </a:gridCol>
                <a:gridCol w="2716916">
                  <a:extLst>
                    <a:ext uri="{9D8B030D-6E8A-4147-A177-3AD203B41FA5}">
                      <a16:colId xmlns:a16="http://schemas.microsoft.com/office/drawing/2014/main" val="1621264932"/>
                    </a:ext>
                  </a:extLst>
                </a:gridCol>
              </a:tblGrid>
              <a:tr h="331304">
                <a:tc gridSpan="2">
                  <a:txBody>
                    <a:bodyPr/>
                    <a:lstStyle/>
                    <a:p>
                      <a:pPr algn="ctr" fontAlgn="b"/>
                      <a:r>
                        <a:rPr lang="en-IN" sz="1800" u="none" strike="noStrike" dirty="0">
                          <a:solidFill>
                            <a:srgbClr val="002060"/>
                          </a:solidFill>
                          <a:effectLst/>
                        </a:rPr>
                        <a:t>Timing test </a:t>
                      </a:r>
                      <a:r>
                        <a:rPr lang="en-IN" sz="1800" u="none" strike="noStrike" dirty="0" err="1">
                          <a:solidFill>
                            <a:srgbClr val="002060"/>
                          </a:solidFill>
                          <a:effectLst/>
                        </a:rPr>
                        <a:t>mSec</a:t>
                      </a:r>
                      <a:endParaRPr lang="en-IN" sz="1800" b="0" i="0" u="none" strike="noStrike" dirty="0">
                        <a:solidFill>
                          <a:srgbClr val="00206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7620" marR="7620" marT="7620" marB="0" anchor="b"/>
                </a:tc>
                <a:tc hMerge="1">
                  <a:txBody>
                    <a:bodyPr/>
                    <a:lstStyle/>
                    <a:p>
                      <a:endParaRPr lang="en-IN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888696243"/>
                  </a:ext>
                </a:extLst>
              </a:tr>
              <a:tr h="331304"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sz="1800" b="0" i="0" u="none" strike="noStrike" dirty="0">
                          <a:solidFill>
                            <a:srgbClr val="002060"/>
                          </a:solidFill>
                          <a:effectLst/>
                          <a:latin typeface="+mn-lt"/>
                        </a:rPr>
                        <a:t>Close</a:t>
                      </a:r>
                      <a:endParaRPr lang="en-IN" sz="1800" b="0" i="0" u="none" strike="noStrike" dirty="0">
                        <a:solidFill>
                          <a:srgbClr val="00206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7620" marR="7620" marT="7620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US" sz="1800" b="0" i="0" u="none" strike="noStrike" dirty="0">
                          <a:solidFill>
                            <a:srgbClr val="002060"/>
                          </a:solidFill>
                          <a:effectLst/>
                          <a:latin typeface="Calibri" panose="020F0502020204030204" pitchFamily="34" charset="0"/>
                        </a:rPr>
                        <a:t>60</a:t>
                      </a:r>
                      <a:endParaRPr lang="en-IN" sz="1800" b="0" i="0" u="none" strike="noStrike" dirty="0">
                        <a:solidFill>
                          <a:srgbClr val="00206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7620" marR="7620" marT="7620" marB="0" anchor="ctr"/>
                </a:tc>
                <a:extLst>
                  <a:ext uri="{0D108BD9-81ED-4DB2-BD59-A6C34878D82A}">
                    <a16:rowId xmlns:a16="http://schemas.microsoft.com/office/drawing/2014/main" val="4125862395"/>
                  </a:ext>
                </a:extLst>
              </a:tr>
              <a:tr h="331304">
                <a:tc>
                  <a:txBody>
                    <a:bodyPr/>
                    <a:lstStyle/>
                    <a:p>
                      <a:pPr algn="l" fontAlgn="ctr"/>
                      <a:r>
                        <a:rPr lang="en-US" sz="1800" b="0" i="0" u="none" strike="noStrike" dirty="0">
                          <a:solidFill>
                            <a:srgbClr val="002060"/>
                          </a:solidFill>
                          <a:effectLst/>
                          <a:latin typeface="+mn-lt"/>
                        </a:rPr>
                        <a:t>Open TC 1</a:t>
                      </a:r>
                      <a:endParaRPr lang="en-IN" sz="1800" b="0" i="0" u="none" strike="noStrike" dirty="0">
                        <a:solidFill>
                          <a:srgbClr val="002060"/>
                        </a:solidFill>
                        <a:effectLst/>
                        <a:latin typeface="+mn-lt"/>
                      </a:endParaRPr>
                    </a:p>
                  </a:txBody>
                  <a:tcPr marL="7620" marR="7620" marT="7620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US" sz="1800" b="0" i="0" u="none" strike="noStrike" dirty="0">
                          <a:solidFill>
                            <a:srgbClr val="002060"/>
                          </a:solidFill>
                          <a:effectLst/>
                          <a:latin typeface="Calibri" panose="020F0502020204030204" pitchFamily="34" charset="0"/>
                        </a:rPr>
                        <a:t>30 - 40</a:t>
                      </a:r>
                      <a:endParaRPr lang="en-IN" sz="1800" b="0" i="0" u="none" strike="noStrike" dirty="0">
                        <a:solidFill>
                          <a:srgbClr val="00206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7620" marR="7620" marT="7620" marB="0" anchor="ctr"/>
                </a:tc>
                <a:extLst>
                  <a:ext uri="{0D108BD9-81ED-4DB2-BD59-A6C34878D82A}">
                    <a16:rowId xmlns:a16="http://schemas.microsoft.com/office/drawing/2014/main" val="3346190500"/>
                  </a:ext>
                </a:extLst>
              </a:tr>
              <a:tr h="331304">
                <a:tc>
                  <a:txBody>
                    <a:bodyPr/>
                    <a:lstStyle/>
                    <a:p>
                      <a:pPr algn="l" fontAlgn="ctr"/>
                      <a:r>
                        <a:rPr lang="en-IN" sz="1800" u="none" strike="noStrike" dirty="0">
                          <a:solidFill>
                            <a:srgbClr val="002060"/>
                          </a:solidFill>
                          <a:effectLst/>
                        </a:rPr>
                        <a:t>Open TC 2</a:t>
                      </a:r>
                      <a:endParaRPr lang="en-IN" sz="1800" b="0" i="0" u="none" strike="noStrike" dirty="0">
                        <a:solidFill>
                          <a:srgbClr val="00206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7620" marR="7620" marT="7620" marB="0" anchor="ctr"/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ctr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sz="1800" b="0" i="0" u="none" strike="noStrike" dirty="0">
                          <a:solidFill>
                            <a:srgbClr val="002060"/>
                          </a:solidFill>
                          <a:effectLst/>
                          <a:latin typeface="Calibri" panose="020F0502020204030204" pitchFamily="34" charset="0"/>
                        </a:rPr>
                        <a:t>30 - 40</a:t>
                      </a:r>
                      <a:endParaRPr lang="en-IN" sz="1800" b="0" i="0" u="none" strike="noStrike" dirty="0">
                        <a:solidFill>
                          <a:srgbClr val="00206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7620" marR="7620" marT="7620" marB="0" anchor="ctr"/>
                </a:tc>
                <a:extLst>
                  <a:ext uri="{0D108BD9-81ED-4DB2-BD59-A6C34878D82A}">
                    <a16:rowId xmlns:a16="http://schemas.microsoft.com/office/drawing/2014/main" val="2922916982"/>
                  </a:ext>
                </a:extLst>
              </a:tr>
              <a:tr h="331304">
                <a:tc>
                  <a:txBody>
                    <a:bodyPr/>
                    <a:lstStyle/>
                    <a:p>
                      <a:pPr algn="l" fontAlgn="ctr"/>
                      <a:r>
                        <a:rPr lang="en-IN" sz="1800" u="none" strike="noStrike" dirty="0">
                          <a:solidFill>
                            <a:srgbClr val="002060"/>
                          </a:solidFill>
                          <a:effectLst/>
                        </a:rPr>
                        <a:t>Close – Open TC 1</a:t>
                      </a:r>
                      <a:endParaRPr lang="en-IN" sz="1800" b="0" i="0" u="none" strike="noStrike" dirty="0">
                        <a:solidFill>
                          <a:srgbClr val="00206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7620" marR="7620" marT="7620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US" sz="1800" b="0" i="0" u="none" strike="noStrike" dirty="0">
                          <a:solidFill>
                            <a:srgbClr val="002060"/>
                          </a:solidFill>
                          <a:effectLst/>
                          <a:latin typeface="Calibri" panose="020F0502020204030204" pitchFamily="34" charset="0"/>
                        </a:rPr>
                        <a:t>Between OPEN &amp; CLOSE</a:t>
                      </a:r>
                      <a:endParaRPr lang="en-IN" sz="1800" b="0" i="0" u="none" strike="noStrike" dirty="0">
                        <a:solidFill>
                          <a:srgbClr val="00206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7620" marR="7620" marT="7620" marB="0" anchor="ctr"/>
                </a:tc>
                <a:extLst>
                  <a:ext uri="{0D108BD9-81ED-4DB2-BD59-A6C34878D82A}">
                    <a16:rowId xmlns:a16="http://schemas.microsoft.com/office/drawing/2014/main" val="2849439747"/>
                  </a:ext>
                </a:extLst>
              </a:tr>
              <a:tr h="331304">
                <a:tc>
                  <a:txBody>
                    <a:bodyPr/>
                    <a:lstStyle/>
                    <a:p>
                      <a:pPr algn="l" fontAlgn="ctr"/>
                      <a:r>
                        <a:rPr lang="en-IN" sz="1800" u="none" strike="noStrike" dirty="0">
                          <a:solidFill>
                            <a:srgbClr val="002060"/>
                          </a:solidFill>
                          <a:effectLst/>
                        </a:rPr>
                        <a:t>Close – Open TC 2</a:t>
                      </a:r>
                      <a:endParaRPr lang="en-IN" sz="1800" b="0" i="0" u="none" strike="noStrike" dirty="0">
                        <a:solidFill>
                          <a:srgbClr val="00206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7620" marR="7620" marT="7620" marB="0" anchor="ctr"/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ctr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sz="1800" b="0" i="0" u="none" strike="noStrike" dirty="0">
                          <a:solidFill>
                            <a:srgbClr val="002060"/>
                          </a:solidFill>
                          <a:effectLst/>
                          <a:latin typeface="Calibri" panose="020F0502020204030204" pitchFamily="34" charset="0"/>
                        </a:rPr>
                        <a:t>Between OPEN &amp; CLOSE</a:t>
                      </a:r>
                      <a:endParaRPr lang="en-IN" sz="1800" b="0" i="0" u="none" strike="noStrike" dirty="0">
                        <a:solidFill>
                          <a:srgbClr val="00206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7620" marR="7620" marT="7620" marB="0" anchor="ctr"/>
                </a:tc>
                <a:extLst>
                  <a:ext uri="{0D108BD9-81ED-4DB2-BD59-A6C34878D82A}">
                    <a16:rowId xmlns:a16="http://schemas.microsoft.com/office/drawing/2014/main" val="3812867814"/>
                  </a:ext>
                </a:extLst>
              </a:tr>
            </a:tbl>
          </a:graphicData>
        </a:graphic>
      </p:graphicFrame>
      <p:sp>
        <p:nvSpPr>
          <p:cNvPr id="8" name="Title 2">
            <a:extLst>
              <a:ext uri="{FF2B5EF4-FFF2-40B4-BE49-F238E27FC236}">
                <a16:creationId xmlns:a16="http://schemas.microsoft.com/office/drawing/2014/main" id="{F41534A2-CE10-4597-1E6D-FB02A79179BA}"/>
              </a:ext>
            </a:extLst>
          </p:cNvPr>
          <p:cNvSpPr txBox="1">
            <a:spLocks/>
          </p:cNvSpPr>
          <p:nvPr/>
        </p:nvSpPr>
        <p:spPr>
          <a:xfrm>
            <a:off x="681280" y="3974306"/>
            <a:ext cx="6789563" cy="633120"/>
          </a:xfrm>
          <a:prstGeom prst="rect">
            <a:avLst/>
          </a:prstGeom>
        </p:spPr>
        <p:txBody>
          <a:bodyPr vert="horz" lIns="91440" tIns="45720" rIns="91440" bIns="45720" rtlCol="0" anchor="ctr">
            <a:normAutofit fontScale="85000" lnSpcReduction="10000"/>
          </a:bodyPr>
          <a:lstStyle>
            <a:lvl1pPr algn="l" defTabSz="914400" rtl="0" eaLnBrk="1" latinLnBrk="0" hangingPunct="1">
              <a:lnSpc>
                <a:spcPct val="85000"/>
              </a:lnSpc>
              <a:spcBef>
                <a:spcPct val="0"/>
              </a:spcBef>
              <a:buNone/>
              <a:defRPr sz="7200" kern="1200" spc="-50" baseline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IN" sz="3000" i="1" dirty="0">
                <a:solidFill>
                  <a:srgbClr val="FFC000"/>
                </a:solidFill>
              </a:rPr>
              <a:t>Breaker Contact resistance ~ 50 micro Ohms</a:t>
            </a:r>
          </a:p>
        </p:txBody>
      </p:sp>
      <p:sp>
        <p:nvSpPr>
          <p:cNvPr id="9" name="Title 2">
            <a:extLst>
              <a:ext uri="{FF2B5EF4-FFF2-40B4-BE49-F238E27FC236}">
                <a16:creationId xmlns:a16="http://schemas.microsoft.com/office/drawing/2014/main" id="{273AE9C0-210E-3041-B591-8D3B665A4842}"/>
              </a:ext>
            </a:extLst>
          </p:cNvPr>
          <p:cNvSpPr txBox="1">
            <a:spLocks/>
          </p:cNvSpPr>
          <p:nvPr/>
        </p:nvSpPr>
        <p:spPr>
          <a:xfrm>
            <a:off x="681279" y="4586466"/>
            <a:ext cx="11510722" cy="106530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85000"/>
              </a:lnSpc>
              <a:spcBef>
                <a:spcPct val="0"/>
              </a:spcBef>
              <a:buNone/>
              <a:defRPr sz="7200" kern="1200" spc="-50" baseline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IN" sz="2000" i="1" dirty="0">
                <a:solidFill>
                  <a:srgbClr val="FFC000"/>
                </a:solidFill>
              </a:rPr>
              <a:t>Capacitor Tripping Device TO BE KEPT IN SERVICE for Breakers connected to TRANSFORMERS</a:t>
            </a:r>
          </a:p>
          <a:p>
            <a:endParaRPr lang="en-IN" sz="2000" i="1" dirty="0">
              <a:solidFill>
                <a:srgbClr val="FFC000"/>
              </a:solidFill>
            </a:endParaRPr>
          </a:p>
          <a:p>
            <a:r>
              <a:rPr lang="en-IN" sz="2000" i="1" dirty="0">
                <a:solidFill>
                  <a:srgbClr val="FFC000"/>
                </a:solidFill>
              </a:rPr>
              <a:t>And TO BE DISCONNECTED to breakers connected to FEEDERS</a:t>
            </a:r>
          </a:p>
        </p:txBody>
      </p:sp>
      <p:sp>
        <p:nvSpPr>
          <p:cNvPr id="10" name="Title 2">
            <a:extLst>
              <a:ext uri="{FF2B5EF4-FFF2-40B4-BE49-F238E27FC236}">
                <a16:creationId xmlns:a16="http://schemas.microsoft.com/office/drawing/2014/main" id="{D9E8D823-DFEC-B44A-1C18-662ED0975653}"/>
              </a:ext>
            </a:extLst>
          </p:cNvPr>
          <p:cNvSpPr txBox="1">
            <a:spLocks/>
          </p:cNvSpPr>
          <p:nvPr/>
        </p:nvSpPr>
        <p:spPr>
          <a:xfrm>
            <a:off x="609944" y="5630808"/>
            <a:ext cx="11510722" cy="1227191"/>
          </a:xfrm>
          <a:prstGeom prst="rect">
            <a:avLst/>
          </a:prstGeom>
        </p:spPr>
        <p:txBody>
          <a:bodyPr vert="horz" lIns="91440" tIns="45720" rIns="91440" bIns="45720" rtlCol="0" anchor="ctr">
            <a:normAutofit lnSpcReduction="10000"/>
          </a:bodyPr>
          <a:lstStyle>
            <a:lvl1pPr algn="l" defTabSz="914400" rtl="0" eaLnBrk="1" latinLnBrk="0" hangingPunct="1">
              <a:lnSpc>
                <a:spcPct val="85000"/>
              </a:lnSpc>
              <a:spcBef>
                <a:spcPct val="0"/>
              </a:spcBef>
              <a:buNone/>
              <a:defRPr sz="7200" kern="1200" spc="-50" baseline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IN" sz="3000" i="1" dirty="0">
                <a:solidFill>
                  <a:srgbClr val="FFC000"/>
                </a:solidFill>
              </a:rPr>
              <a:t>Time difference between Breaker Primary contacts and</a:t>
            </a:r>
          </a:p>
          <a:p>
            <a:r>
              <a:rPr lang="en-IN" sz="3000" i="1" dirty="0">
                <a:solidFill>
                  <a:srgbClr val="FFC000"/>
                </a:solidFill>
              </a:rPr>
              <a:t> </a:t>
            </a:r>
          </a:p>
          <a:p>
            <a:r>
              <a:rPr lang="en-IN" sz="3000" i="1" dirty="0">
                <a:solidFill>
                  <a:srgbClr val="FFC000"/>
                </a:solidFill>
              </a:rPr>
              <a:t>auxiliary switch contacts &lt; 3 </a:t>
            </a:r>
            <a:r>
              <a:rPr lang="en-IN" sz="3000" i="1" dirty="0" err="1">
                <a:solidFill>
                  <a:srgbClr val="FFC000"/>
                </a:solidFill>
              </a:rPr>
              <a:t>mSec</a:t>
            </a:r>
            <a:endParaRPr lang="en-IN" sz="3000" i="1" dirty="0">
              <a:solidFill>
                <a:srgbClr val="FFC000"/>
              </a:solidFill>
            </a:endParaRPr>
          </a:p>
        </p:txBody>
      </p:sp>
      <p:grpSp>
        <p:nvGrpSpPr>
          <p:cNvPr id="11" name="Group 10">
            <a:extLst>
              <a:ext uri="{FF2B5EF4-FFF2-40B4-BE49-F238E27FC236}">
                <a16:creationId xmlns:a16="http://schemas.microsoft.com/office/drawing/2014/main" id="{DF24D3F8-B812-12D8-B998-51578B5350B2}"/>
              </a:ext>
            </a:extLst>
          </p:cNvPr>
          <p:cNvGrpSpPr/>
          <p:nvPr/>
        </p:nvGrpSpPr>
        <p:grpSpPr>
          <a:xfrm>
            <a:off x="11481757" y="74540"/>
            <a:ext cx="620304" cy="653010"/>
            <a:chOff x="8366841" y="1587144"/>
            <a:chExt cx="620304" cy="653010"/>
          </a:xfrm>
        </p:grpSpPr>
        <p:cxnSp>
          <p:nvCxnSpPr>
            <p:cNvPr id="12" name="Straight Connector 11">
              <a:extLst>
                <a:ext uri="{FF2B5EF4-FFF2-40B4-BE49-F238E27FC236}">
                  <a16:creationId xmlns:a16="http://schemas.microsoft.com/office/drawing/2014/main" id="{893D7D26-4466-FC6A-DC35-A7FE1A59D7AA}"/>
                </a:ext>
              </a:extLst>
            </p:cNvPr>
            <p:cNvCxnSpPr/>
            <p:nvPr/>
          </p:nvCxnSpPr>
          <p:spPr>
            <a:xfrm>
              <a:off x="8672017" y="1587144"/>
              <a:ext cx="0" cy="653010"/>
            </a:xfrm>
            <a:prstGeom prst="line">
              <a:avLst/>
            </a:prstGeom>
            <a:effectLst>
              <a:glow rad="63500">
                <a:schemeClr val="accent1">
                  <a:satMod val="175000"/>
                  <a:alpha val="40000"/>
                </a:schemeClr>
              </a:glow>
            </a:effectLst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3" name="Straight Connector 12">
              <a:extLst>
                <a:ext uri="{FF2B5EF4-FFF2-40B4-BE49-F238E27FC236}">
                  <a16:creationId xmlns:a16="http://schemas.microsoft.com/office/drawing/2014/main" id="{1EC3C308-CA31-7B31-4693-E1C147FDBF0E}"/>
                </a:ext>
              </a:extLst>
            </p:cNvPr>
            <p:cNvCxnSpPr/>
            <p:nvPr/>
          </p:nvCxnSpPr>
          <p:spPr>
            <a:xfrm>
              <a:off x="8366841" y="1917229"/>
              <a:ext cx="620304" cy="0"/>
            </a:xfrm>
            <a:prstGeom prst="line">
              <a:avLst/>
            </a:prstGeom>
            <a:effectLst>
              <a:glow rad="63500">
                <a:schemeClr val="accent1">
                  <a:satMod val="175000"/>
                  <a:alpha val="40000"/>
                </a:schemeClr>
              </a:glow>
            </a:effectLst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grpSp>
        <p:nvGrpSpPr>
          <p:cNvPr id="14" name="Group 13">
            <a:extLst>
              <a:ext uri="{FF2B5EF4-FFF2-40B4-BE49-F238E27FC236}">
                <a16:creationId xmlns:a16="http://schemas.microsoft.com/office/drawing/2014/main" id="{B3E4942E-1AF7-805D-C0A8-2AD8DAB878E6}"/>
              </a:ext>
            </a:extLst>
          </p:cNvPr>
          <p:cNvGrpSpPr/>
          <p:nvPr/>
        </p:nvGrpSpPr>
        <p:grpSpPr>
          <a:xfrm>
            <a:off x="11157779" y="-216759"/>
            <a:ext cx="1260000" cy="1260000"/>
            <a:chOff x="7064043" y="3066250"/>
            <a:chExt cx="1260000" cy="1260000"/>
          </a:xfrm>
        </p:grpSpPr>
        <p:sp>
          <p:nvSpPr>
            <p:cNvPr id="15" name="Oval 14">
              <a:extLst>
                <a:ext uri="{FF2B5EF4-FFF2-40B4-BE49-F238E27FC236}">
                  <a16:creationId xmlns:a16="http://schemas.microsoft.com/office/drawing/2014/main" id="{A258415A-2CEB-DA5E-D562-C1A1F88E0B89}"/>
                </a:ext>
              </a:extLst>
            </p:cNvPr>
            <p:cNvSpPr/>
            <p:nvPr/>
          </p:nvSpPr>
          <p:spPr>
            <a:xfrm>
              <a:off x="7064043" y="3066250"/>
              <a:ext cx="1260000" cy="1260000"/>
            </a:xfrm>
            <a:prstGeom prst="ellipse">
              <a:avLst/>
            </a:prstGeom>
            <a:noFill/>
            <a:ln>
              <a:solidFill>
                <a:schemeClr val="bg1"/>
              </a:solidFill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IN"/>
            </a:p>
          </p:txBody>
        </p:sp>
        <p:grpSp>
          <p:nvGrpSpPr>
            <p:cNvPr id="16" name="Group 15">
              <a:extLst>
                <a:ext uri="{FF2B5EF4-FFF2-40B4-BE49-F238E27FC236}">
                  <a16:creationId xmlns:a16="http://schemas.microsoft.com/office/drawing/2014/main" id="{1EE20744-5935-B141-6154-F0091D1CDD42}"/>
                </a:ext>
              </a:extLst>
            </p:cNvPr>
            <p:cNvGrpSpPr/>
            <p:nvPr/>
          </p:nvGrpSpPr>
          <p:grpSpPr>
            <a:xfrm>
              <a:off x="7330553" y="3336250"/>
              <a:ext cx="726980" cy="720000"/>
              <a:chOff x="9768840" y="2275840"/>
              <a:chExt cx="726980" cy="720000"/>
            </a:xfrm>
          </p:grpSpPr>
          <p:sp>
            <p:nvSpPr>
              <p:cNvPr id="17" name="Oval 16">
                <a:extLst>
                  <a:ext uri="{FF2B5EF4-FFF2-40B4-BE49-F238E27FC236}">
                    <a16:creationId xmlns:a16="http://schemas.microsoft.com/office/drawing/2014/main" id="{FD5FC621-DA1A-78E3-E643-544CE4D4411D}"/>
                  </a:ext>
                </a:extLst>
              </p:cNvPr>
              <p:cNvSpPr/>
              <p:nvPr/>
            </p:nvSpPr>
            <p:spPr>
              <a:xfrm>
                <a:off x="9768840" y="2275840"/>
                <a:ext cx="720000" cy="720000"/>
              </a:xfrm>
              <a:prstGeom prst="ellipse">
                <a:avLst/>
              </a:prstGeom>
              <a:noFill/>
              <a:ln>
                <a:solidFill>
                  <a:schemeClr val="bg1"/>
                </a:solidFill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IN"/>
              </a:p>
            </p:txBody>
          </p:sp>
          <p:cxnSp>
            <p:nvCxnSpPr>
              <p:cNvPr id="18" name="Straight Arrow Connector 17">
                <a:extLst>
                  <a:ext uri="{FF2B5EF4-FFF2-40B4-BE49-F238E27FC236}">
                    <a16:creationId xmlns:a16="http://schemas.microsoft.com/office/drawing/2014/main" id="{F2BC8BF5-F5AB-DFA4-46D4-23E367EA123B}"/>
                  </a:ext>
                </a:extLst>
              </p:cNvPr>
              <p:cNvCxnSpPr>
                <a:cxnSpLocks/>
              </p:cNvCxnSpPr>
              <p:nvPr/>
            </p:nvCxnSpPr>
            <p:spPr>
              <a:xfrm rot="7200000">
                <a:off x="9860407" y="2786655"/>
                <a:ext cx="360000" cy="6762"/>
              </a:xfrm>
              <a:prstGeom prst="straightConnector1">
                <a:avLst/>
              </a:prstGeom>
              <a:ln w="38100" cap="rnd">
                <a:solidFill>
                  <a:srgbClr val="FFFF00"/>
                </a:solidFill>
                <a:tailEnd type="triangle"/>
              </a:ln>
            </p:spPr>
            <p:style>
              <a:lnRef idx="2">
                <a:schemeClr val="accent3"/>
              </a:lnRef>
              <a:fillRef idx="0">
                <a:schemeClr val="accent3"/>
              </a:fillRef>
              <a:effectRef idx="1">
                <a:schemeClr val="accent3"/>
              </a:effectRef>
              <a:fontRef idx="minor">
                <a:schemeClr val="tx1"/>
              </a:fontRef>
            </p:style>
          </p:cxnSp>
          <p:cxnSp>
            <p:nvCxnSpPr>
              <p:cNvPr id="19" name="Straight Arrow Connector 18">
                <a:extLst>
                  <a:ext uri="{FF2B5EF4-FFF2-40B4-BE49-F238E27FC236}">
                    <a16:creationId xmlns:a16="http://schemas.microsoft.com/office/drawing/2014/main" id="{11B8C6A9-403A-DF3B-15DC-87FD2B2339C5}"/>
                  </a:ext>
                </a:extLst>
              </p:cNvPr>
              <p:cNvCxnSpPr>
                <a:cxnSpLocks/>
              </p:cNvCxnSpPr>
              <p:nvPr/>
            </p:nvCxnSpPr>
            <p:spPr>
              <a:xfrm rot="14400000">
                <a:off x="9861767" y="2473195"/>
                <a:ext cx="360000" cy="6762"/>
              </a:xfrm>
              <a:prstGeom prst="straightConnector1">
                <a:avLst/>
              </a:prstGeom>
              <a:ln w="38100" cap="rnd">
                <a:solidFill>
                  <a:srgbClr val="0070C0"/>
                </a:solidFill>
                <a:tailEnd type="triangle"/>
              </a:ln>
            </p:spPr>
            <p:style>
              <a:lnRef idx="2">
                <a:schemeClr val="accent3"/>
              </a:lnRef>
              <a:fillRef idx="0">
                <a:schemeClr val="accent3"/>
              </a:fillRef>
              <a:effectRef idx="1">
                <a:schemeClr val="accent3"/>
              </a:effectRef>
              <a:fontRef idx="minor">
                <a:schemeClr val="tx1"/>
              </a:fontRef>
            </p:style>
          </p:cxnSp>
          <p:cxnSp>
            <p:nvCxnSpPr>
              <p:cNvPr id="20" name="Straight Arrow Connector 19">
                <a:extLst>
                  <a:ext uri="{FF2B5EF4-FFF2-40B4-BE49-F238E27FC236}">
                    <a16:creationId xmlns:a16="http://schemas.microsoft.com/office/drawing/2014/main" id="{02800176-CBB0-1AB6-AC09-8D9C64A8E19F}"/>
                  </a:ext>
                </a:extLst>
              </p:cNvPr>
              <p:cNvCxnSpPr/>
              <p:nvPr/>
            </p:nvCxnSpPr>
            <p:spPr>
              <a:xfrm>
                <a:off x="10135820" y="2629924"/>
                <a:ext cx="360000" cy="6762"/>
              </a:xfrm>
              <a:prstGeom prst="straightConnector1">
                <a:avLst/>
              </a:prstGeom>
              <a:ln w="38100" cap="rnd">
                <a:solidFill>
                  <a:srgbClr val="FF0000"/>
                </a:solidFill>
                <a:tailEnd type="triangle"/>
              </a:ln>
            </p:spPr>
            <p:style>
              <a:lnRef idx="2">
                <a:schemeClr val="accent3"/>
              </a:lnRef>
              <a:fillRef idx="0">
                <a:schemeClr val="accent3"/>
              </a:fillRef>
              <a:effectRef idx="1">
                <a:schemeClr val="accent3"/>
              </a:effectRef>
              <a:fontRef idx="minor">
                <a:schemeClr val="tx1"/>
              </a:fontRef>
            </p:style>
          </p:cxnSp>
        </p:grpSp>
      </p:grpSp>
      <p:sp>
        <p:nvSpPr>
          <p:cNvPr id="21" name="Rectangle 20">
            <a:extLst>
              <a:ext uri="{FF2B5EF4-FFF2-40B4-BE49-F238E27FC236}">
                <a16:creationId xmlns:a16="http://schemas.microsoft.com/office/drawing/2014/main" id="{4DF2B7F1-CE19-D5DB-927E-67A7C8A5C6BC}"/>
              </a:ext>
            </a:extLst>
          </p:cNvPr>
          <p:cNvSpPr/>
          <p:nvPr/>
        </p:nvSpPr>
        <p:spPr>
          <a:xfrm>
            <a:off x="11033567" y="-86686"/>
            <a:ext cx="513657" cy="405484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2000" b="0" cap="none" spc="0" dirty="0">
                <a:ln w="0"/>
                <a:solidFill>
                  <a:srgbClr val="92D050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120</a:t>
            </a:r>
          </a:p>
        </p:txBody>
      </p:sp>
      <p:sp>
        <p:nvSpPr>
          <p:cNvPr id="22" name="Rectangle 21">
            <a:extLst>
              <a:ext uri="{FF2B5EF4-FFF2-40B4-BE49-F238E27FC236}">
                <a16:creationId xmlns:a16="http://schemas.microsoft.com/office/drawing/2014/main" id="{8DC8FEF4-FC12-27B3-D2BD-D95DBF956050}"/>
              </a:ext>
            </a:extLst>
          </p:cNvPr>
          <p:cNvSpPr/>
          <p:nvPr/>
        </p:nvSpPr>
        <p:spPr>
          <a:xfrm>
            <a:off x="11077769" y="566219"/>
            <a:ext cx="513657" cy="405484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2000" b="0" cap="none" spc="0" dirty="0">
                <a:ln w="0"/>
                <a:solidFill>
                  <a:srgbClr val="92D050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240</a:t>
            </a:r>
          </a:p>
        </p:txBody>
      </p:sp>
    </p:spTree>
    <p:extLst>
      <p:ext uri="{BB962C8B-B14F-4D97-AF65-F5344CB8AC3E}">
        <p14:creationId xmlns:p14="http://schemas.microsoft.com/office/powerpoint/2010/main" val="328374203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0">
        <p:cut/>
      </p:transition>
    </mc:Choice>
    <mc:Fallback xmlns="">
      <p:transition>
        <p:cut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8" presetClass="emph" presetSubtype="0" repeatCount="indefinite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Rot by="-21600000">
                                      <p:cBhvr>
                                        <p:cTn id="6" dur="20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6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/>
          <p:cNvSpPr>
            <a:spLocks noGrp="1"/>
          </p:cNvSpPr>
          <p:nvPr>
            <p:ph type="ctrTitle"/>
          </p:nvPr>
        </p:nvSpPr>
        <p:spPr>
          <a:xfrm>
            <a:off x="4118612" y="0"/>
            <a:ext cx="3954776" cy="633120"/>
          </a:xfrm>
        </p:spPr>
        <p:txBody>
          <a:bodyPr anchor="ctr">
            <a:normAutofit/>
          </a:bodyPr>
          <a:lstStyle/>
          <a:p>
            <a:pPr algn="ctr"/>
            <a:r>
              <a:rPr lang="en-IN" sz="4000" i="1" u="sng" dirty="0">
                <a:solidFill>
                  <a:srgbClr val="92D050"/>
                </a:solidFill>
              </a:rPr>
              <a:t>0</a:t>
            </a:r>
            <a:endParaRPr lang="en-IN" sz="4000" i="1" u="sng" dirty="0"/>
          </a:p>
        </p:txBody>
      </p:sp>
      <p:pic>
        <p:nvPicPr>
          <p:cNvPr id="2052" name="Picture 4" descr="APTRANSCO ⚡️⚡️ - Electricity Transmission Company - APTRANSCO | LinkedIn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7541" y="17768"/>
            <a:ext cx="1057360" cy="97547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Slide Number Placeholder 1">
            <a:extLst>
              <a:ext uri="{FF2B5EF4-FFF2-40B4-BE49-F238E27FC236}">
                <a16:creationId xmlns:a16="http://schemas.microsoft.com/office/drawing/2014/main" id="{F7B7BF05-BC42-79BA-419A-963181A91CE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>
            <a:normAutofit lnSpcReduction="10000"/>
          </a:bodyPr>
          <a:lstStyle/>
          <a:p>
            <a:fld id="{19C1AEB4-7037-4088-A46E-D96AF956DC0D}" type="slidenum">
              <a:rPr lang="en-IN" smtClean="0"/>
              <a:t>163</a:t>
            </a:fld>
            <a:endParaRPr lang="en-IN"/>
          </a:p>
        </p:txBody>
      </p:sp>
      <p:grpSp>
        <p:nvGrpSpPr>
          <p:cNvPr id="4" name="Group 3">
            <a:extLst>
              <a:ext uri="{FF2B5EF4-FFF2-40B4-BE49-F238E27FC236}">
                <a16:creationId xmlns:a16="http://schemas.microsoft.com/office/drawing/2014/main" id="{61D360AF-10BE-A0CE-9A80-A3070D2961FC}"/>
              </a:ext>
            </a:extLst>
          </p:cNvPr>
          <p:cNvGrpSpPr/>
          <p:nvPr/>
        </p:nvGrpSpPr>
        <p:grpSpPr>
          <a:xfrm>
            <a:off x="11481757" y="74540"/>
            <a:ext cx="620304" cy="653010"/>
            <a:chOff x="8366841" y="1587144"/>
            <a:chExt cx="620304" cy="653010"/>
          </a:xfrm>
        </p:grpSpPr>
        <p:cxnSp>
          <p:nvCxnSpPr>
            <p:cNvPr id="5" name="Straight Connector 4">
              <a:extLst>
                <a:ext uri="{FF2B5EF4-FFF2-40B4-BE49-F238E27FC236}">
                  <a16:creationId xmlns:a16="http://schemas.microsoft.com/office/drawing/2014/main" id="{E878C1F9-B7DE-AE35-8210-D8CD3F77E488}"/>
                </a:ext>
              </a:extLst>
            </p:cNvPr>
            <p:cNvCxnSpPr/>
            <p:nvPr/>
          </p:nvCxnSpPr>
          <p:spPr>
            <a:xfrm>
              <a:off x="8672017" y="1587144"/>
              <a:ext cx="0" cy="653010"/>
            </a:xfrm>
            <a:prstGeom prst="line">
              <a:avLst/>
            </a:prstGeom>
            <a:effectLst>
              <a:glow rad="63500">
                <a:schemeClr val="accent1">
                  <a:satMod val="175000"/>
                  <a:alpha val="40000"/>
                </a:schemeClr>
              </a:glow>
            </a:effectLst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" name="Straight Connector 5">
              <a:extLst>
                <a:ext uri="{FF2B5EF4-FFF2-40B4-BE49-F238E27FC236}">
                  <a16:creationId xmlns:a16="http://schemas.microsoft.com/office/drawing/2014/main" id="{3F5D2E03-D871-A6A6-2BE5-5A36E9BA2AA6}"/>
                </a:ext>
              </a:extLst>
            </p:cNvPr>
            <p:cNvCxnSpPr/>
            <p:nvPr/>
          </p:nvCxnSpPr>
          <p:spPr>
            <a:xfrm>
              <a:off x="8366841" y="1917229"/>
              <a:ext cx="620304" cy="0"/>
            </a:xfrm>
            <a:prstGeom prst="line">
              <a:avLst/>
            </a:prstGeom>
            <a:effectLst>
              <a:glow rad="63500">
                <a:schemeClr val="accent1">
                  <a:satMod val="175000"/>
                  <a:alpha val="40000"/>
                </a:schemeClr>
              </a:glow>
            </a:effectLst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grpSp>
        <p:nvGrpSpPr>
          <p:cNvPr id="7" name="Group 6">
            <a:extLst>
              <a:ext uri="{FF2B5EF4-FFF2-40B4-BE49-F238E27FC236}">
                <a16:creationId xmlns:a16="http://schemas.microsoft.com/office/drawing/2014/main" id="{C78A8E87-9718-39C3-B422-2E059A772B87}"/>
              </a:ext>
            </a:extLst>
          </p:cNvPr>
          <p:cNvGrpSpPr/>
          <p:nvPr/>
        </p:nvGrpSpPr>
        <p:grpSpPr>
          <a:xfrm>
            <a:off x="11157779" y="-216759"/>
            <a:ext cx="1260000" cy="1260000"/>
            <a:chOff x="7064043" y="3066250"/>
            <a:chExt cx="1260000" cy="1260000"/>
          </a:xfrm>
        </p:grpSpPr>
        <p:sp>
          <p:nvSpPr>
            <p:cNvPr id="8" name="Oval 7">
              <a:extLst>
                <a:ext uri="{FF2B5EF4-FFF2-40B4-BE49-F238E27FC236}">
                  <a16:creationId xmlns:a16="http://schemas.microsoft.com/office/drawing/2014/main" id="{157DEBF6-1482-E8F2-19C6-357BAB452836}"/>
                </a:ext>
              </a:extLst>
            </p:cNvPr>
            <p:cNvSpPr/>
            <p:nvPr/>
          </p:nvSpPr>
          <p:spPr>
            <a:xfrm>
              <a:off x="7064043" y="3066250"/>
              <a:ext cx="1260000" cy="1260000"/>
            </a:xfrm>
            <a:prstGeom prst="ellipse">
              <a:avLst/>
            </a:prstGeom>
            <a:noFill/>
            <a:ln>
              <a:solidFill>
                <a:schemeClr val="bg1"/>
              </a:solidFill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IN"/>
            </a:p>
          </p:txBody>
        </p:sp>
        <p:grpSp>
          <p:nvGrpSpPr>
            <p:cNvPr id="9" name="Group 8">
              <a:extLst>
                <a:ext uri="{FF2B5EF4-FFF2-40B4-BE49-F238E27FC236}">
                  <a16:creationId xmlns:a16="http://schemas.microsoft.com/office/drawing/2014/main" id="{4B4F8FBF-7852-5F93-2AB5-DDAFC43813D2}"/>
                </a:ext>
              </a:extLst>
            </p:cNvPr>
            <p:cNvGrpSpPr/>
            <p:nvPr/>
          </p:nvGrpSpPr>
          <p:grpSpPr>
            <a:xfrm>
              <a:off x="7330553" y="3336250"/>
              <a:ext cx="726980" cy="720000"/>
              <a:chOff x="9768840" y="2275840"/>
              <a:chExt cx="726980" cy="720000"/>
            </a:xfrm>
          </p:grpSpPr>
          <p:sp>
            <p:nvSpPr>
              <p:cNvPr id="10" name="Oval 9">
                <a:extLst>
                  <a:ext uri="{FF2B5EF4-FFF2-40B4-BE49-F238E27FC236}">
                    <a16:creationId xmlns:a16="http://schemas.microsoft.com/office/drawing/2014/main" id="{C661861E-F4F6-1C83-DF06-D9F3C666A84F}"/>
                  </a:ext>
                </a:extLst>
              </p:cNvPr>
              <p:cNvSpPr/>
              <p:nvPr/>
            </p:nvSpPr>
            <p:spPr>
              <a:xfrm>
                <a:off x="9768840" y="2275840"/>
                <a:ext cx="720000" cy="720000"/>
              </a:xfrm>
              <a:prstGeom prst="ellipse">
                <a:avLst/>
              </a:prstGeom>
              <a:noFill/>
              <a:ln>
                <a:solidFill>
                  <a:schemeClr val="bg1"/>
                </a:solidFill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IN"/>
              </a:p>
            </p:txBody>
          </p:sp>
          <p:cxnSp>
            <p:nvCxnSpPr>
              <p:cNvPr id="11" name="Straight Arrow Connector 10">
                <a:extLst>
                  <a:ext uri="{FF2B5EF4-FFF2-40B4-BE49-F238E27FC236}">
                    <a16:creationId xmlns:a16="http://schemas.microsoft.com/office/drawing/2014/main" id="{ACD9651E-A472-5DDE-A15A-9A299F8C3B2A}"/>
                  </a:ext>
                </a:extLst>
              </p:cNvPr>
              <p:cNvCxnSpPr>
                <a:cxnSpLocks/>
              </p:cNvCxnSpPr>
              <p:nvPr/>
            </p:nvCxnSpPr>
            <p:spPr>
              <a:xfrm rot="7200000">
                <a:off x="9860407" y="2786655"/>
                <a:ext cx="360000" cy="6762"/>
              </a:xfrm>
              <a:prstGeom prst="straightConnector1">
                <a:avLst/>
              </a:prstGeom>
              <a:ln w="38100" cap="rnd">
                <a:solidFill>
                  <a:srgbClr val="FFFF00"/>
                </a:solidFill>
                <a:tailEnd type="triangle"/>
              </a:ln>
            </p:spPr>
            <p:style>
              <a:lnRef idx="2">
                <a:schemeClr val="accent3"/>
              </a:lnRef>
              <a:fillRef idx="0">
                <a:schemeClr val="accent3"/>
              </a:fillRef>
              <a:effectRef idx="1">
                <a:schemeClr val="accent3"/>
              </a:effectRef>
              <a:fontRef idx="minor">
                <a:schemeClr val="tx1"/>
              </a:fontRef>
            </p:style>
          </p:cxnSp>
          <p:cxnSp>
            <p:nvCxnSpPr>
              <p:cNvPr id="12" name="Straight Arrow Connector 11">
                <a:extLst>
                  <a:ext uri="{FF2B5EF4-FFF2-40B4-BE49-F238E27FC236}">
                    <a16:creationId xmlns:a16="http://schemas.microsoft.com/office/drawing/2014/main" id="{0A45106C-97AF-042A-F5D0-3686F037E38F}"/>
                  </a:ext>
                </a:extLst>
              </p:cNvPr>
              <p:cNvCxnSpPr>
                <a:cxnSpLocks/>
              </p:cNvCxnSpPr>
              <p:nvPr/>
            </p:nvCxnSpPr>
            <p:spPr>
              <a:xfrm rot="14400000">
                <a:off x="9861767" y="2473195"/>
                <a:ext cx="360000" cy="6762"/>
              </a:xfrm>
              <a:prstGeom prst="straightConnector1">
                <a:avLst/>
              </a:prstGeom>
              <a:ln w="38100" cap="rnd">
                <a:solidFill>
                  <a:srgbClr val="0070C0"/>
                </a:solidFill>
                <a:tailEnd type="triangle"/>
              </a:ln>
            </p:spPr>
            <p:style>
              <a:lnRef idx="2">
                <a:schemeClr val="accent3"/>
              </a:lnRef>
              <a:fillRef idx="0">
                <a:schemeClr val="accent3"/>
              </a:fillRef>
              <a:effectRef idx="1">
                <a:schemeClr val="accent3"/>
              </a:effectRef>
              <a:fontRef idx="minor">
                <a:schemeClr val="tx1"/>
              </a:fontRef>
            </p:style>
          </p:cxnSp>
          <p:cxnSp>
            <p:nvCxnSpPr>
              <p:cNvPr id="13" name="Straight Arrow Connector 12">
                <a:extLst>
                  <a:ext uri="{FF2B5EF4-FFF2-40B4-BE49-F238E27FC236}">
                    <a16:creationId xmlns:a16="http://schemas.microsoft.com/office/drawing/2014/main" id="{3BC20F7E-6486-A6A9-6213-39D8F05EC487}"/>
                  </a:ext>
                </a:extLst>
              </p:cNvPr>
              <p:cNvCxnSpPr/>
              <p:nvPr/>
            </p:nvCxnSpPr>
            <p:spPr>
              <a:xfrm>
                <a:off x="10135820" y="2629924"/>
                <a:ext cx="360000" cy="6762"/>
              </a:xfrm>
              <a:prstGeom prst="straightConnector1">
                <a:avLst/>
              </a:prstGeom>
              <a:ln w="38100" cap="rnd">
                <a:solidFill>
                  <a:srgbClr val="FF0000"/>
                </a:solidFill>
                <a:tailEnd type="triangle"/>
              </a:ln>
            </p:spPr>
            <p:style>
              <a:lnRef idx="2">
                <a:schemeClr val="accent3"/>
              </a:lnRef>
              <a:fillRef idx="0">
                <a:schemeClr val="accent3"/>
              </a:fillRef>
              <a:effectRef idx="1">
                <a:schemeClr val="accent3"/>
              </a:effectRef>
              <a:fontRef idx="minor">
                <a:schemeClr val="tx1"/>
              </a:fontRef>
            </p:style>
          </p:cxnSp>
        </p:grpSp>
      </p:grpSp>
      <p:sp>
        <p:nvSpPr>
          <p:cNvPr id="14" name="Rectangle 13">
            <a:extLst>
              <a:ext uri="{FF2B5EF4-FFF2-40B4-BE49-F238E27FC236}">
                <a16:creationId xmlns:a16="http://schemas.microsoft.com/office/drawing/2014/main" id="{849C0E14-D06D-11A3-38B8-F20F23535417}"/>
              </a:ext>
            </a:extLst>
          </p:cNvPr>
          <p:cNvSpPr/>
          <p:nvPr/>
        </p:nvSpPr>
        <p:spPr>
          <a:xfrm>
            <a:off x="11033567" y="-86686"/>
            <a:ext cx="513657" cy="405484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2000" b="0" cap="none" spc="0" dirty="0">
                <a:ln w="0"/>
                <a:solidFill>
                  <a:srgbClr val="92D050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120</a:t>
            </a:r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EB6E7F40-2C2E-F6D5-1226-888DF5059D1A}"/>
              </a:ext>
            </a:extLst>
          </p:cNvPr>
          <p:cNvSpPr/>
          <p:nvPr/>
        </p:nvSpPr>
        <p:spPr>
          <a:xfrm>
            <a:off x="11077769" y="566219"/>
            <a:ext cx="513657" cy="405484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2000" b="0" cap="none" spc="0" dirty="0">
                <a:ln w="0"/>
                <a:solidFill>
                  <a:srgbClr val="92D050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240</a:t>
            </a:r>
          </a:p>
        </p:txBody>
      </p:sp>
    </p:spTree>
    <p:extLst>
      <p:ext uri="{BB962C8B-B14F-4D97-AF65-F5344CB8AC3E}">
        <p14:creationId xmlns:p14="http://schemas.microsoft.com/office/powerpoint/2010/main" val="359656953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0">
        <p:cut/>
      </p:transition>
    </mc:Choice>
    <mc:Fallback xmlns="">
      <p:transition>
        <p:cut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8" presetClass="emph" presetSubtype="0" repeatCount="indefinite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Rot by="-21600000">
                                      <p:cBhvr>
                                        <p:cTn id="6" dur="20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6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/>
          <p:cNvSpPr>
            <a:spLocks noGrp="1"/>
          </p:cNvSpPr>
          <p:nvPr>
            <p:ph type="ctrTitle"/>
          </p:nvPr>
        </p:nvSpPr>
        <p:spPr>
          <a:xfrm>
            <a:off x="4474730" y="63718"/>
            <a:ext cx="2787920" cy="633120"/>
          </a:xfrm>
        </p:spPr>
        <p:txBody>
          <a:bodyPr>
            <a:normAutofit fontScale="90000"/>
          </a:bodyPr>
          <a:lstStyle/>
          <a:p>
            <a:pPr algn="ctr"/>
            <a:r>
              <a:rPr lang="en-IN" sz="4000" i="1" u="sng" dirty="0">
                <a:solidFill>
                  <a:srgbClr val="FFFF00"/>
                </a:solidFill>
              </a:rPr>
              <a:t>Case studies</a:t>
            </a:r>
          </a:p>
        </p:txBody>
      </p:sp>
      <p:pic>
        <p:nvPicPr>
          <p:cNvPr id="2052" name="Picture 4" descr="APTRANSCO ⚡️⚡️ - Electricity Transmission Company - APTRANSCO | LinkedIn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7541" y="17768"/>
            <a:ext cx="1057360" cy="97547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graphicFrame>
        <p:nvGraphicFramePr>
          <p:cNvPr id="2" name="Table 1">
            <a:extLst>
              <a:ext uri="{FF2B5EF4-FFF2-40B4-BE49-F238E27FC236}">
                <a16:creationId xmlns:a16="http://schemas.microsoft.com/office/drawing/2014/main" id="{06FE26F7-7033-D413-E866-A903A7CC14B5}"/>
              </a:ext>
            </a:extLst>
          </p:cNvPr>
          <p:cNvGraphicFramePr>
            <a:graphicFrameLocks noGrp="1"/>
          </p:cNvGraphicFramePr>
          <p:nvPr/>
        </p:nvGraphicFramePr>
        <p:xfrm>
          <a:off x="1514901" y="695330"/>
          <a:ext cx="9579343" cy="6098952"/>
        </p:xfrm>
        <a:graphic>
          <a:graphicData uri="http://schemas.openxmlformats.org/drawingml/2006/table">
            <a:tbl>
              <a:tblPr firstRow="1" bandRow="1">
                <a:tableStyleId>{0505E3EF-67EA-436B-97B2-0124C06EBD24}</a:tableStyleId>
              </a:tblPr>
              <a:tblGrid>
                <a:gridCol w="800282">
                  <a:extLst>
                    <a:ext uri="{9D8B030D-6E8A-4147-A177-3AD203B41FA5}">
                      <a16:colId xmlns:a16="http://schemas.microsoft.com/office/drawing/2014/main" val="1016553931"/>
                    </a:ext>
                  </a:extLst>
                </a:gridCol>
                <a:gridCol w="3918191">
                  <a:extLst>
                    <a:ext uri="{9D8B030D-6E8A-4147-A177-3AD203B41FA5}">
                      <a16:colId xmlns:a16="http://schemas.microsoft.com/office/drawing/2014/main" val="3999949936"/>
                    </a:ext>
                  </a:extLst>
                </a:gridCol>
                <a:gridCol w="4119602">
                  <a:extLst>
                    <a:ext uri="{9D8B030D-6E8A-4147-A177-3AD203B41FA5}">
                      <a16:colId xmlns:a16="http://schemas.microsoft.com/office/drawing/2014/main" val="1392857591"/>
                    </a:ext>
                  </a:extLst>
                </a:gridCol>
                <a:gridCol w="741268">
                  <a:extLst>
                    <a:ext uri="{9D8B030D-6E8A-4147-A177-3AD203B41FA5}">
                      <a16:colId xmlns:a16="http://schemas.microsoft.com/office/drawing/2014/main" val="1862132873"/>
                    </a:ext>
                  </a:extLst>
                </a:gridCol>
              </a:tblGrid>
              <a:tr h="420534">
                <a:tc>
                  <a:txBody>
                    <a:bodyPr/>
                    <a:lstStyle/>
                    <a:p>
                      <a:pPr algn="ctr"/>
                      <a:r>
                        <a:rPr lang="en-US" dirty="0"/>
                        <a:t>S No</a:t>
                      </a:r>
                      <a:endParaRPr lang="en-IN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dirty="0"/>
                        <a:t>Event</a:t>
                      </a:r>
                      <a:endParaRPr lang="en-IN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dirty="0"/>
                        <a:t>Observation / Rectification</a:t>
                      </a:r>
                      <a:endParaRPr lang="en-IN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dirty="0"/>
                        <a:t>DR</a:t>
                      </a:r>
                      <a:endParaRPr lang="en-IN" dirty="0"/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645664874"/>
                  </a:ext>
                </a:extLst>
              </a:tr>
              <a:tr h="1025489">
                <a:tc>
                  <a:txBody>
                    <a:bodyPr/>
                    <a:lstStyle/>
                    <a:p>
                      <a:pPr algn="ctr"/>
                      <a:r>
                        <a:rPr lang="en-US" dirty="0"/>
                        <a:t>1</a:t>
                      </a:r>
                      <a:endParaRPr lang="en-IN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l"/>
                      <a:r>
                        <a:rPr lang="en-US" sz="1600" dirty="0"/>
                        <a:t>16 MVA </a:t>
                      </a:r>
                      <a:r>
                        <a:rPr lang="en-US" sz="1600" dirty="0" err="1"/>
                        <a:t>PTr</a:t>
                      </a:r>
                      <a:r>
                        <a:rPr lang="en-US" sz="1600" dirty="0"/>
                        <a:t> tripping on Differential Protection when loads are taken – at 132 kV Udayagiri SS – 2001 </a:t>
                      </a:r>
                      <a:r>
                        <a:rPr lang="en-US" sz="1600" dirty="0" err="1"/>
                        <a:t>yr</a:t>
                      </a:r>
                      <a:endParaRPr lang="en-IN" sz="1600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l"/>
                      <a:r>
                        <a:rPr lang="en-US" sz="1600" dirty="0"/>
                        <a:t>LV side secondary winding error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endParaRPr lang="en-US" dirty="0"/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2669178055"/>
                  </a:ext>
                </a:extLst>
              </a:tr>
              <a:tr h="1025489">
                <a:tc>
                  <a:txBody>
                    <a:bodyPr/>
                    <a:lstStyle/>
                    <a:p>
                      <a:pPr algn="ctr"/>
                      <a:r>
                        <a:rPr lang="en-US" dirty="0"/>
                        <a:t>2</a:t>
                      </a:r>
                      <a:endParaRPr lang="en-IN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l"/>
                      <a:r>
                        <a:rPr lang="en-US" sz="1600" dirty="0"/>
                        <a:t>For a fault on 132 kV feeder 1, parallel feeder tripping instantaneously – </a:t>
                      </a:r>
                    </a:p>
                    <a:p>
                      <a:pPr algn="l"/>
                      <a:r>
                        <a:rPr lang="en-US" sz="1600" dirty="0"/>
                        <a:t>220 kV </a:t>
                      </a:r>
                      <a:r>
                        <a:rPr lang="en-US" sz="1600" dirty="0" err="1"/>
                        <a:t>Racharalapadu</a:t>
                      </a:r>
                      <a:r>
                        <a:rPr lang="en-US" sz="1600" dirty="0"/>
                        <a:t> SS</a:t>
                      </a:r>
                      <a:endParaRPr lang="en-IN" sz="1600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l"/>
                      <a:r>
                        <a:rPr lang="en-US" sz="1600" dirty="0"/>
                        <a:t>Settings error 21D</a:t>
                      </a:r>
                      <a:endParaRPr lang="en-IN" sz="1600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dirty="0">
                          <a:hlinkClick r:id="rId3" action="ppaction://hlinkpres?slideindex=1&amp;slidetitle="/>
                        </a:rPr>
                        <a:t>DR</a:t>
                      </a:r>
                      <a:endParaRPr lang="en-IN" dirty="0"/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3744625491"/>
                  </a:ext>
                </a:extLst>
              </a:tr>
              <a:tr h="946201">
                <a:tc>
                  <a:txBody>
                    <a:bodyPr/>
                    <a:lstStyle/>
                    <a:p>
                      <a:pPr algn="ctr"/>
                      <a:r>
                        <a:rPr lang="en-US" dirty="0"/>
                        <a:t>3</a:t>
                      </a:r>
                      <a:endParaRPr lang="en-IN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l"/>
                      <a:r>
                        <a:rPr lang="en-US" sz="1600" dirty="0"/>
                        <a:t>Bus bar protection operated for lightning strike on the feeder – </a:t>
                      </a:r>
                    </a:p>
                    <a:p>
                      <a:pPr algn="l"/>
                      <a:r>
                        <a:rPr lang="en-US" sz="1600" dirty="0"/>
                        <a:t>220 kV Nellore SS</a:t>
                      </a:r>
                      <a:endParaRPr lang="en-IN" sz="1600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l"/>
                      <a:r>
                        <a:rPr lang="en-US" sz="1600" dirty="0"/>
                        <a:t>220 kV Breaker limb got discharged due RRRV</a:t>
                      </a:r>
                      <a:endParaRPr lang="en-IN" sz="1600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dirty="0">
                          <a:hlinkClick r:id="rId4" action="ppaction://hlinkfile"/>
                        </a:rPr>
                        <a:t>DR</a:t>
                      </a:r>
                      <a:endParaRPr lang="en-US" dirty="0"/>
                    </a:p>
                    <a:p>
                      <a:pPr algn="ctr"/>
                      <a:endParaRPr lang="en-US" dirty="0"/>
                    </a:p>
                    <a:p>
                      <a:pPr algn="ctr"/>
                      <a:r>
                        <a:rPr lang="en-US" dirty="0">
                          <a:hlinkClick r:id="rId5" action="ppaction://hlinkpres?slideindex=1&amp;slidetitle="/>
                        </a:rPr>
                        <a:t>PPT</a:t>
                      </a:r>
                      <a:endParaRPr lang="en-IN" dirty="0"/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3558151757"/>
                  </a:ext>
                </a:extLst>
              </a:tr>
              <a:tr h="946201">
                <a:tc>
                  <a:txBody>
                    <a:bodyPr/>
                    <a:lstStyle/>
                    <a:p>
                      <a:pPr algn="ctr"/>
                      <a:r>
                        <a:rPr lang="en-US" dirty="0"/>
                        <a:t>4</a:t>
                      </a:r>
                      <a:endParaRPr lang="en-IN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l"/>
                      <a:r>
                        <a:rPr lang="en-US" sz="1600" dirty="0"/>
                        <a:t>For a Single phase fault on line 220 kV feeder 3 Ph trip occurring – </a:t>
                      </a:r>
                    </a:p>
                    <a:p>
                      <a:pPr algn="l"/>
                      <a:r>
                        <a:rPr lang="en-US" sz="1600" dirty="0"/>
                        <a:t>220 kV Nellore SS</a:t>
                      </a:r>
                      <a:endParaRPr lang="en-IN" sz="1600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l"/>
                      <a:r>
                        <a:rPr lang="en-US" sz="1600" dirty="0"/>
                        <a:t>TC 2 Cable trouble</a:t>
                      </a:r>
                      <a:endParaRPr lang="en-IN" sz="1600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dirty="0"/>
                        <a:t>0</a:t>
                      </a:r>
                      <a:endParaRPr lang="en-IN" dirty="0"/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423968930"/>
                  </a:ext>
                </a:extLst>
              </a:tr>
              <a:tr h="946201">
                <a:tc>
                  <a:txBody>
                    <a:bodyPr/>
                    <a:lstStyle/>
                    <a:p>
                      <a:pPr algn="ctr"/>
                      <a:r>
                        <a:rPr lang="en-US" dirty="0"/>
                        <a:t>5</a:t>
                      </a:r>
                      <a:endParaRPr lang="en-IN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l"/>
                      <a:r>
                        <a:rPr lang="en-US" sz="1600" dirty="0"/>
                        <a:t>For a Single phase fault on 220 kV </a:t>
                      </a:r>
                      <a:r>
                        <a:rPr lang="en-US" sz="1600" dirty="0" err="1"/>
                        <a:t>Podili</a:t>
                      </a:r>
                      <a:r>
                        <a:rPr lang="en-US" sz="1600" dirty="0"/>
                        <a:t> 2 line, 3 Ph trip occurring – </a:t>
                      </a:r>
                    </a:p>
                    <a:p>
                      <a:pPr algn="l"/>
                      <a:r>
                        <a:rPr lang="en-US" sz="1600" dirty="0"/>
                        <a:t>220 kV </a:t>
                      </a:r>
                      <a:r>
                        <a:rPr lang="en-US" sz="1600" dirty="0" err="1"/>
                        <a:t>Atmakur</a:t>
                      </a:r>
                      <a:r>
                        <a:rPr lang="en-US" sz="1600" dirty="0"/>
                        <a:t> SS</a:t>
                      </a:r>
                      <a:endParaRPr lang="en-IN" sz="1600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l"/>
                      <a:r>
                        <a:rPr lang="en-US" sz="1600" dirty="0"/>
                        <a:t>Pole discrepancy timer relay &amp; trip multiplier coordination mismatch</a:t>
                      </a:r>
                      <a:endParaRPr lang="en-IN" sz="1600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dirty="0">
                          <a:hlinkClick r:id="rId6" action="ppaction://hlinkfile"/>
                        </a:rPr>
                        <a:t>DR</a:t>
                      </a:r>
                      <a:endParaRPr lang="en-US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2283713"/>
                  </a:ext>
                </a:extLst>
              </a:tr>
              <a:tr h="788837">
                <a:tc>
                  <a:txBody>
                    <a:bodyPr/>
                    <a:lstStyle/>
                    <a:p>
                      <a:pPr algn="ctr"/>
                      <a:endParaRPr lang="en-US" dirty="0"/>
                    </a:p>
                    <a:p>
                      <a:pPr algn="ctr"/>
                      <a:r>
                        <a:rPr lang="en-US" dirty="0"/>
                        <a:t>6</a:t>
                      </a:r>
                      <a:endParaRPr lang="en-IN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l"/>
                      <a:r>
                        <a:rPr lang="en-US" sz="1600" dirty="0"/>
                        <a:t>Sparks in Cable trench, cable identified but not the source – 220 kV Nellore SS</a:t>
                      </a:r>
                      <a:endParaRPr lang="en-IN" sz="1600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l"/>
                      <a:r>
                        <a:rPr lang="en-US" sz="1600" dirty="0"/>
                        <a:t>Multiple AC source switches kept in OFF</a:t>
                      </a:r>
                      <a:endParaRPr lang="en-IN" sz="1600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dirty="0"/>
                        <a:t>0</a:t>
                      </a:r>
                      <a:endParaRPr lang="en-IN" dirty="0"/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1308554414"/>
                  </a:ext>
                </a:extLst>
              </a:tr>
            </a:tbl>
          </a:graphicData>
        </a:graphic>
      </p:graphicFrame>
      <mc:AlternateContent xmlns:mc="http://schemas.openxmlformats.org/markup-compatibility/2006" xmlns:pslz="http://schemas.microsoft.com/office/powerpoint/2016/slidezoom">
        <mc:Choice Requires="pslz">
          <p:graphicFrame>
            <p:nvGraphicFramePr>
              <p:cNvPr id="7" name="Slide Zoom 6">
                <a:extLst>
                  <a:ext uri="{FF2B5EF4-FFF2-40B4-BE49-F238E27FC236}">
                    <a16:creationId xmlns:a16="http://schemas.microsoft.com/office/drawing/2014/main" id="{76FD6DE9-CE44-A229-C38D-34620CD7A6C9}"/>
                  </a:ext>
                </a:extLst>
              </p:cNvPr>
              <p:cNvGraphicFramePr>
                <a:graphicFrameLocks noChangeAspect="1"/>
              </p:cNvGraphicFramePr>
              <p:nvPr/>
            </p:nvGraphicFramePr>
            <p:xfrm>
              <a:off x="10348837" y="5593404"/>
              <a:ext cx="745788" cy="419506"/>
            </p:xfrm>
            <a:graphic>
              <a:graphicData uri="http://schemas.microsoft.com/office/powerpoint/2016/slidezoom">
                <pslz:sldZm>
                  <pslz:sldZmObj sldId="335" cId="1439822447">
                    <pslz:zmPr id="{A55F251E-F7F4-4B88-A5F4-8DE95A499200}" returnToParent="0" transitionDur="1000">
                      <p166:blipFill xmlns:p166="http://schemas.microsoft.com/office/powerpoint/2016/6/main">
                        <a:blip r:embed="rId7"/>
                        <a:stretch>
                          <a:fillRect/>
                        </a:stretch>
                      </p166:blipFill>
                      <p166:spPr xmlns:p166="http://schemas.microsoft.com/office/powerpoint/2016/6/main">
                        <a:xfrm>
                          <a:off x="0" y="0"/>
                          <a:ext cx="745788" cy="419506"/>
                        </a:xfrm>
                        <a:prstGeom prst="rect">
                          <a:avLst/>
                        </a:prstGeom>
                        <a:ln w="3175">
                          <a:solidFill>
                            <a:prstClr val="ltGray"/>
                          </a:solidFill>
                        </a:ln>
                      </p166:spPr>
                    </pslz:zmPr>
                  </pslz:sldZmObj>
                </pslz:sldZm>
              </a:graphicData>
            </a:graphic>
          </p:graphicFrame>
        </mc:Choice>
        <mc:Fallback xmlns="">
          <p:pic>
            <p:nvPicPr>
              <p:cNvPr id="7" name="Slide Zoom 6">
                <a:hlinkClick r:id="rId8" action="ppaction://hlinksldjump"/>
                <a:extLst>
                  <a:ext uri="{FF2B5EF4-FFF2-40B4-BE49-F238E27FC236}">
                    <a16:creationId xmlns:a16="http://schemas.microsoft.com/office/drawing/2014/main" id="{76FD6DE9-CE44-A229-C38D-34620CD7A6C9}"/>
                  </a:ext>
                </a:extLst>
              </p:cNvPr>
              <p:cNvPicPr>
                <a:picLocks noGrp="1" noRot="1" noChangeAspect="1" noMove="1" noResize="1" noEditPoints="1" noAdjustHandles="1" noChangeArrowheads="1" noChangeShapeType="1"/>
              </p:cNvPicPr>
              <p:nvPr/>
            </p:nvPicPr>
            <p:blipFill>
              <a:blip r:embed="rId9"/>
              <a:stretch>
                <a:fillRect/>
              </a:stretch>
            </p:blipFill>
            <p:spPr>
              <a:xfrm>
                <a:off x="10348837" y="5593404"/>
                <a:ext cx="745788" cy="419506"/>
              </a:xfrm>
              <a:prstGeom prst="rect">
                <a:avLst/>
              </a:prstGeom>
              <a:ln w="3175">
                <a:solidFill>
                  <a:prstClr val="ltGray"/>
                </a:solidFill>
              </a:ln>
            </p:spPr>
          </p:pic>
        </mc:Fallback>
      </mc:AlternateContent>
      <mc:AlternateContent xmlns:mc="http://schemas.openxmlformats.org/markup-compatibility/2006" xmlns:pslz="http://schemas.microsoft.com/office/powerpoint/2016/slidezoom">
        <mc:Choice Requires="pslz">
          <p:graphicFrame>
            <p:nvGraphicFramePr>
              <p:cNvPr id="9" name="Slide Zoom 8">
                <a:extLst>
                  <a:ext uri="{FF2B5EF4-FFF2-40B4-BE49-F238E27FC236}">
                    <a16:creationId xmlns:a16="http://schemas.microsoft.com/office/drawing/2014/main" id="{BBB2CD38-19F8-D880-7A45-B9E1F436FF02}"/>
                  </a:ext>
                </a:extLst>
              </p:cNvPr>
              <p:cNvGraphicFramePr>
                <a:graphicFrameLocks noChangeAspect="1"/>
              </p:cNvGraphicFramePr>
              <p:nvPr/>
            </p:nvGraphicFramePr>
            <p:xfrm>
              <a:off x="10416931" y="1496843"/>
              <a:ext cx="609600" cy="342900"/>
            </p:xfrm>
            <a:graphic>
              <a:graphicData uri="http://schemas.microsoft.com/office/powerpoint/2016/slidezoom">
                <pslz:sldZm>
                  <pslz:sldZmObj sldId="345" cId="169935614">
                    <pslz:zmPr id="{93B9DD49-D498-41F1-B1B5-1CB56067E1F3}" returnToParent="0" transitionDur="1000">
                      <p166:blipFill xmlns:p166="http://schemas.microsoft.com/office/powerpoint/2016/6/main">
                        <a:blip r:embed="rId10"/>
                        <a:stretch>
                          <a:fillRect/>
                        </a:stretch>
                      </p166:blipFill>
                      <p166:spPr xmlns:p166="http://schemas.microsoft.com/office/powerpoint/2016/6/main">
                        <a:xfrm>
                          <a:off x="0" y="0"/>
                          <a:ext cx="609600" cy="342900"/>
                        </a:xfrm>
                        <a:prstGeom prst="rect">
                          <a:avLst/>
                        </a:prstGeom>
                        <a:ln w="3175">
                          <a:solidFill>
                            <a:prstClr val="ltGray"/>
                          </a:solidFill>
                        </a:ln>
                      </p166:spPr>
                    </pslz:zmPr>
                  </pslz:sldZmObj>
                </pslz:sldZm>
              </a:graphicData>
            </a:graphic>
          </p:graphicFrame>
        </mc:Choice>
        <mc:Fallback xmlns="">
          <p:pic>
            <p:nvPicPr>
              <p:cNvPr id="9" name="Slide Zoom 8">
                <a:hlinkClick r:id="rId11" action="ppaction://hlinksldjump"/>
                <a:extLst>
                  <a:ext uri="{FF2B5EF4-FFF2-40B4-BE49-F238E27FC236}">
                    <a16:creationId xmlns:a16="http://schemas.microsoft.com/office/drawing/2014/main" id="{BBB2CD38-19F8-D880-7A45-B9E1F436FF02}"/>
                  </a:ext>
                </a:extLst>
              </p:cNvPr>
              <p:cNvPicPr>
                <a:picLocks noGrp="1" noRot="1" noChangeAspect="1" noMove="1" noResize="1" noEditPoints="1" noAdjustHandles="1" noChangeArrowheads="1" noChangeShapeType="1"/>
              </p:cNvPicPr>
              <p:nvPr/>
            </p:nvPicPr>
            <p:blipFill>
              <a:blip r:embed="rId12"/>
              <a:stretch>
                <a:fillRect/>
              </a:stretch>
            </p:blipFill>
            <p:spPr>
              <a:xfrm>
                <a:off x="10416931" y="1496843"/>
                <a:ext cx="609600" cy="342900"/>
              </a:xfrm>
              <a:prstGeom prst="rect">
                <a:avLst/>
              </a:prstGeom>
              <a:ln w="3175">
                <a:solidFill>
                  <a:prstClr val="ltGray"/>
                </a:solidFill>
              </a:ln>
            </p:spPr>
          </p:pic>
        </mc:Fallback>
      </mc:AlternateContent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E713390B-2FC2-A04A-2328-C9374885D49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>
            <a:normAutofit lnSpcReduction="10000"/>
          </a:bodyPr>
          <a:lstStyle/>
          <a:p>
            <a:fld id="{19C1AEB4-7037-4088-A46E-D96AF956DC0D}" type="slidenum">
              <a:rPr lang="en-IN" smtClean="0"/>
              <a:t>164</a:t>
            </a:fld>
            <a:endParaRPr lang="en-IN"/>
          </a:p>
        </p:txBody>
      </p:sp>
      <mc:AlternateContent xmlns:mc="http://schemas.openxmlformats.org/markup-compatibility/2006" xmlns:pslz="http://schemas.microsoft.com/office/powerpoint/2016/slidezoom">
        <mc:Choice Requires="pslz">
          <p:graphicFrame>
            <p:nvGraphicFramePr>
              <p:cNvPr id="6" name="Slide Zoom 5">
                <a:extLst>
                  <a:ext uri="{FF2B5EF4-FFF2-40B4-BE49-F238E27FC236}">
                    <a16:creationId xmlns:a16="http://schemas.microsoft.com/office/drawing/2014/main" id="{181B3636-5458-DB50-3607-D848A09DAF12}"/>
                  </a:ext>
                </a:extLst>
              </p:cNvPr>
              <p:cNvGraphicFramePr>
                <a:graphicFrameLocks noChangeAspect="1"/>
              </p:cNvGraphicFramePr>
              <p:nvPr/>
            </p:nvGraphicFramePr>
            <p:xfrm>
              <a:off x="9876898" y="3816991"/>
              <a:ext cx="471939" cy="265466"/>
            </p:xfrm>
            <a:graphic>
              <a:graphicData uri="http://schemas.microsoft.com/office/powerpoint/2016/slidezoom">
                <pslz:sldZm>
                  <pslz:sldZmObj sldId="458" cId="3999692110">
                    <pslz:zmPr id="{99D795DC-698F-4FB4-B585-5FB9562B739D}" returnToParent="0" transitionDur="1000">
                      <p166:blipFill xmlns:p166="http://schemas.microsoft.com/office/powerpoint/2016/6/main">
                        <a:blip r:embed="rId13"/>
                        <a:stretch>
                          <a:fillRect/>
                        </a:stretch>
                      </p166:blipFill>
                      <p166:spPr xmlns:p166="http://schemas.microsoft.com/office/powerpoint/2016/6/main">
                        <a:xfrm>
                          <a:off x="0" y="0"/>
                          <a:ext cx="471939" cy="265466"/>
                        </a:xfrm>
                        <a:prstGeom prst="rect">
                          <a:avLst/>
                        </a:prstGeom>
                        <a:ln w="3175">
                          <a:solidFill>
                            <a:prstClr val="ltGray"/>
                          </a:solidFill>
                        </a:ln>
                      </p166:spPr>
                    </pslz:zmPr>
                  </pslz:sldZmObj>
                </pslz:sldZm>
              </a:graphicData>
            </a:graphic>
          </p:graphicFrame>
        </mc:Choice>
        <mc:Fallback xmlns="">
          <p:pic>
            <p:nvPicPr>
              <p:cNvPr id="6" name="Slide Zoom 5">
                <a:hlinkClick r:id="rId14" action="ppaction://hlinksldjump"/>
                <a:extLst>
                  <a:ext uri="{FF2B5EF4-FFF2-40B4-BE49-F238E27FC236}">
                    <a16:creationId xmlns:a16="http://schemas.microsoft.com/office/drawing/2014/main" id="{181B3636-5458-DB50-3607-D848A09DAF12}"/>
                  </a:ext>
                </a:extLst>
              </p:cNvPr>
              <p:cNvPicPr>
                <a:picLocks noGrp="1" noRot="1" noChangeAspect="1" noMove="1" noResize="1" noEditPoints="1" noAdjustHandles="1" noChangeArrowheads="1" noChangeShapeType="1"/>
              </p:cNvPicPr>
              <p:nvPr/>
            </p:nvPicPr>
            <p:blipFill>
              <a:blip r:embed="rId15"/>
              <a:stretch>
                <a:fillRect/>
              </a:stretch>
            </p:blipFill>
            <p:spPr>
              <a:xfrm>
                <a:off x="9876898" y="3816991"/>
                <a:ext cx="471939" cy="265466"/>
              </a:xfrm>
              <a:prstGeom prst="rect">
                <a:avLst/>
              </a:prstGeom>
              <a:ln w="3175">
                <a:solidFill>
                  <a:prstClr val="ltGray"/>
                </a:solidFill>
              </a:ln>
            </p:spPr>
          </p:pic>
        </mc:Fallback>
      </mc:AlternateContent>
      <p:grpSp>
        <p:nvGrpSpPr>
          <p:cNvPr id="5" name="Group 4">
            <a:extLst>
              <a:ext uri="{FF2B5EF4-FFF2-40B4-BE49-F238E27FC236}">
                <a16:creationId xmlns:a16="http://schemas.microsoft.com/office/drawing/2014/main" id="{A411DD55-0355-C1B7-D37C-AF52C644D9EC}"/>
              </a:ext>
            </a:extLst>
          </p:cNvPr>
          <p:cNvGrpSpPr/>
          <p:nvPr/>
        </p:nvGrpSpPr>
        <p:grpSpPr>
          <a:xfrm>
            <a:off x="11481757" y="74540"/>
            <a:ext cx="620304" cy="653010"/>
            <a:chOff x="8366841" y="1587144"/>
            <a:chExt cx="620304" cy="653010"/>
          </a:xfrm>
        </p:grpSpPr>
        <p:cxnSp>
          <p:nvCxnSpPr>
            <p:cNvPr id="8" name="Straight Connector 7">
              <a:extLst>
                <a:ext uri="{FF2B5EF4-FFF2-40B4-BE49-F238E27FC236}">
                  <a16:creationId xmlns:a16="http://schemas.microsoft.com/office/drawing/2014/main" id="{045B8474-A488-22BC-BABD-D814DFAA3B47}"/>
                </a:ext>
              </a:extLst>
            </p:cNvPr>
            <p:cNvCxnSpPr/>
            <p:nvPr/>
          </p:nvCxnSpPr>
          <p:spPr>
            <a:xfrm>
              <a:off x="8672017" y="1587144"/>
              <a:ext cx="0" cy="653010"/>
            </a:xfrm>
            <a:prstGeom prst="line">
              <a:avLst/>
            </a:prstGeom>
            <a:effectLst>
              <a:glow rad="63500">
                <a:schemeClr val="accent1">
                  <a:satMod val="175000"/>
                  <a:alpha val="40000"/>
                </a:schemeClr>
              </a:glow>
            </a:effectLst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0" name="Straight Connector 9">
              <a:extLst>
                <a:ext uri="{FF2B5EF4-FFF2-40B4-BE49-F238E27FC236}">
                  <a16:creationId xmlns:a16="http://schemas.microsoft.com/office/drawing/2014/main" id="{057FF510-3F62-EB11-703C-FC81DF233EA1}"/>
                </a:ext>
              </a:extLst>
            </p:cNvPr>
            <p:cNvCxnSpPr/>
            <p:nvPr/>
          </p:nvCxnSpPr>
          <p:spPr>
            <a:xfrm>
              <a:off x="8366841" y="1917229"/>
              <a:ext cx="620304" cy="0"/>
            </a:xfrm>
            <a:prstGeom prst="line">
              <a:avLst/>
            </a:prstGeom>
            <a:effectLst>
              <a:glow rad="63500">
                <a:schemeClr val="accent1">
                  <a:satMod val="175000"/>
                  <a:alpha val="40000"/>
                </a:schemeClr>
              </a:glow>
            </a:effectLst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grpSp>
        <p:nvGrpSpPr>
          <p:cNvPr id="11" name="Group 10">
            <a:extLst>
              <a:ext uri="{FF2B5EF4-FFF2-40B4-BE49-F238E27FC236}">
                <a16:creationId xmlns:a16="http://schemas.microsoft.com/office/drawing/2014/main" id="{F17DBE8B-4F54-352A-5B71-77FA90B2D46F}"/>
              </a:ext>
            </a:extLst>
          </p:cNvPr>
          <p:cNvGrpSpPr/>
          <p:nvPr/>
        </p:nvGrpSpPr>
        <p:grpSpPr>
          <a:xfrm>
            <a:off x="11157779" y="-216759"/>
            <a:ext cx="1260000" cy="1260000"/>
            <a:chOff x="7064043" y="3066250"/>
            <a:chExt cx="1260000" cy="1260000"/>
          </a:xfrm>
        </p:grpSpPr>
        <p:sp>
          <p:nvSpPr>
            <p:cNvPr id="12" name="Oval 11">
              <a:extLst>
                <a:ext uri="{FF2B5EF4-FFF2-40B4-BE49-F238E27FC236}">
                  <a16:creationId xmlns:a16="http://schemas.microsoft.com/office/drawing/2014/main" id="{F3F6DB4F-2220-0028-34A0-352C78C8DEEE}"/>
                </a:ext>
              </a:extLst>
            </p:cNvPr>
            <p:cNvSpPr/>
            <p:nvPr/>
          </p:nvSpPr>
          <p:spPr>
            <a:xfrm>
              <a:off x="7064043" y="3066250"/>
              <a:ext cx="1260000" cy="1260000"/>
            </a:xfrm>
            <a:prstGeom prst="ellipse">
              <a:avLst/>
            </a:prstGeom>
            <a:noFill/>
            <a:ln>
              <a:solidFill>
                <a:schemeClr val="bg1"/>
              </a:solidFill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IN"/>
            </a:p>
          </p:txBody>
        </p:sp>
        <p:grpSp>
          <p:nvGrpSpPr>
            <p:cNvPr id="13" name="Group 12">
              <a:extLst>
                <a:ext uri="{FF2B5EF4-FFF2-40B4-BE49-F238E27FC236}">
                  <a16:creationId xmlns:a16="http://schemas.microsoft.com/office/drawing/2014/main" id="{AF04D274-5B61-5534-303B-3F66FCEACD6E}"/>
                </a:ext>
              </a:extLst>
            </p:cNvPr>
            <p:cNvGrpSpPr/>
            <p:nvPr/>
          </p:nvGrpSpPr>
          <p:grpSpPr>
            <a:xfrm>
              <a:off x="7330553" y="3336250"/>
              <a:ext cx="726980" cy="720000"/>
              <a:chOff x="9768840" y="2275840"/>
              <a:chExt cx="726980" cy="720000"/>
            </a:xfrm>
          </p:grpSpPr>
          <p:sp>
            <p:nvSpPr>
              <p:cNvPr id="14" name="Oval 13">
                <a:extLst>
                  <a:ext uri="{FF2B5EF4-FFF2-40B4-BE49-F238E27FC236}">
                    <a16:creationId xmlns:a16="http://schemas.microsoft.com/office/drawing/2014/main" id="{670534F6-FCF3-D027-2F12-E15F9135723A}"/>
                  </a:ext>
                </a:extLst>
              </p:cNvPr>
              <p:cNvSpPr/>
              <p:nvPr/>
            </p:nvSpPr>
            <p:spPr>
              <a:xfrm>
                <a:off x="9768840" y="2275840"/>
                <a:ext cx="720000" cy="720000"/>
              </a:xfrm>
              <a:prstGeom prst="ellipse">
                <a:avLst/>
              </a:prstGeom>
              <a:noFill/>
              <a:ln>
                <a:solidFill>
                  <a:schemeClr val="bg1"/>
                </a:solidFill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IN"/>
              </a:p>
            </p:txBody>
          </p:sp>
          <p:cxnSp>
            <p:nvCxnSpPr>
              <p:cNvPr id="15" name="Straight Arrow Connector 14">
                <a:extLst>
                  <a:ext uri="{FF2B5EF4-FFF2-40B4-BE49-F238E27FC236}">
                    <a16:creationId xmlns:a16="http://schemas.microsoft.com/office/drawing/2014/main" id="{1ACBF69C-E0F3-78BB-EC54-28BF920B0651}"/>
                  </a:ext>
                </a:extLst>
              </p:cNvPr>
              <p:cNvCxnSpPr>
                <a:cxnSpLocks/>
              </p:cNvCxnSpPr>
              <p:nvPr/>
            </p:nvCxnSpPr>
            <p:spPr>
              <a:xfrm rot="7200000">
                <a:off x="9860407" y="2786655"/>
                <a:ext cx="360000" cy="6762"/>
              </a:xfrm>
              <a:prstGeom prst="straightConnector1">
                <a:avLst/>
              </a:prstGeom>
              <a:ln w="38100" cap="rnd">
                <a:solidFill>
                  <a:srgbClr val="FFFF00"/>
                </a:solidFill>
                <a:tailEnd type="triangle"/>
              </a:ln>
            </p:spPr>
            <p:style>
              <a:lnRef idx="2">
                <a:schemeClr val="accent3"/>
              </a:lnRef>
              <a:fillRef idx="0">
                <a:schemeClr val="accent3"/>
              </a:fillRef>
              <a:effectRef idx="1">
                <a:schemeClr val="accent3"/>
              </a:effectRef>
              <a:fontRef idx="minor">
                <a:schemeClr val="tx1"/>
              </a:fontRef>
            </p:style>
          </p:cxnSp>
          <p:cxnSp>
            <p:nvCxnSpPr>
              <p:cNvPr id="16" name="Straight Arrow Connector 15">
                <a:extLst>
                  <a:ext uri="{FF2B5EF4-FFF2-40B4-BE49-F238E27FC236}">
                    <a16:creationId xmlns:a16="http://schemas.microsoft.com/office/drawing/2014/main" id="{33A569FB-4C84-8DA9-D0B2-772BDFF762E0}"/>
                  </a:ext>
                </a:extLst>
              </p:cNvPr>
              <p:cNvCxnSpPr>
                <a:cxnSpLocks/>
              </p:cNvCxnSpPr>
              <p:nvPr/>
            </p:nvCxnSpPr>
            <p:spPr>
              <a:xfrm rot="14400000">
                <a:off x="9861767" y="2473195"/>
                <a:ext cx="360000" cy="6762"/>
              </a:xfrm>
              <a:prstGeom prst="straightConnector1">
                <a:avLst/>
              </a:prstGeom>
              <a:ln w="38100" cap="rnd">
                <a:solidFill>
                  <a:srgbClr val="0070C0"/>
                </a:solidFill>
                <a:tailEnd type="triangle"/>
              </a:ln>
            </p:spPr>
            <p:style>
              <a:lnRef idx="2">
                <a:schemeClr val="accent3"/>
              </a:lnRef>
              <a:fillRef idx="0">
                <a:schemeClr val="accent3"/>
              </a:fillRef>
              <a:effectRef idx="1">
                <a:schemeClr val="accent3"/>
              </a:effectRef>
              <a:fontRef idx="minor">
                <a:schemeClr val="tx1"/>
              </a:fontRef>
            </p:style>
          </p:cxnSp>
          <p:cxnSp>
            <p:nvCxnSpPr>
              <p:cNvPr id="17" name="Straight Arrow Connector 16">
                <a:extLst>
                  <a:ext uri="{FF2B5EF4-FFF2-40B4-BE49-F238E27FC236}">
                    <a16:creationId xmlns:a16="http://schemas.microsoft.com/office/drawing/2014/main" id="{D88E784F-E9AA-FC2D-EFD8-F72D7619C119}"/>
                  </a:ext>
                </a:extLst>
              </p:cNvPr>
              <p:cNvCxnSpPr/>
              <p:nvPr/>
            </p:nvCxnSpPr>
            <p:spPr>
              <a:xfrm>
                <a:off x="10135820" y="2629924"/>
                <a:ext cx="360000" cy="6762"/>
              </a:xfrm>
              <a:prstGeom prst="straightConnector1">
                <a:avLst/>
              </a:prstGeom>
              <a:ln w="38100" cap="rnd">
                <a:solidFill>
                  <a:srgbClr val="FF0000"/>
                </a:solidFill>
                <a:tailEnd type="triangle"/>
              </a:ln>
            </p:spPr>
            <p:style>
              <a:lnRef idx="2">
                <a:schemeClr val="accent3"/>
              </a:lnRef>
              <a:fillRef idx="0">
                <a:schemeClr val="accent3"/>
              </a:fillRef>
              <a:effectRef idx="1">
                <a:schemeClr val="accent3"/>
              </a:effectRef>
              <a:fontRef idx="minor">
                <a:schemeClr val="tx1"/>
              </a:fontRef>
            </p:style>
          </p:cxnSp>
        </p:grpSp>
      </p:grpSp>
      <p:sp>
        <p:nvSpPr>
          <p:cNvPr id="18" name="Rectangle 17">
            <a:extLst>
              <a:ext uri="{FF2B5EF4-FFF2-40B4-BE49-F238E27FC236}">
                <a16:creationId xmlns:a16="http://schemas.microsoft.com/office/drawing/2014/main" id="{B04E6B76-CFCC-EBA9-B8D8-7C9B23491F50}"/>
              </a:ext>
            </a:extLst>
          </p:cNvPr>
          <p:cNvSpPr/>
          <p:nvPr/>
        </p:nvSpPr>
        <p:spPr>
          <a:xfrm>
            <a:off x="11033567" y="-86686"/>
            <a:ext cx="513657" cy="405484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2000" b="0" cap="none" spc="0" dirty="0">
                <a:ln w="0"/>
                <a:solidFill>
                  <a:srgbClr val="92D050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120</a:t>
            </a:r>
          </a:p>
        </p:txBody>
      </p:sp>
      <p:sp>
        <p:nvSpPr>
          <p:cNvPr id="19" name="Rectangle 18">
            <a:extLst>
              <a:ext uri="{FF2B5EF4-FFF2-40B4-BE49-F238E27FC236}">
                <a16:creationId xmlns:a16="http://schemas.microsoft.com/office/drawing/2014/main" id="{AB247A94-C023-8B32-9A99-9282670E9F59}"/>
              </a:ext>
            </a:extLst>
          </p:cNvPr>
          <p:cNvSpPr/>
          <p:nvPr/>
        </p:nvSpPr>
        <p:spPr>
          <a:xfrm>
            <a:off x="11077769" y="566219"/>
            <a:ext cx="513657" cy="405484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2000" b="0" cap="none" spc="0" dirty="0">
                <a:ln w="0"/>
                <a:solidFill>
                  <a:srgbClr val="92D050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240</a:t>
            </a:r>
          </a:p>
        </p:txBody>
      </p:sp>
    </p:spTree>
    <p:extLst>
      <p:ext uri="{BB962C8B-B14F-4D97-AF65-F5344CB8AC3E}">
        <p14:creationId xmlns:p14="http://schemas.microsoft.com/office/powerpoint/2010/main" val="163318636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0">
        <p:cut/>
      </p:transition>
    </mc:Choice>
    <mc:Fallback xmlns="">
      <p:transition>
        <p:cut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8" presetClass="emph" presetSubtype="0" repeatCount="indefinite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Rot by="-21600000">
                                      <p:cBhvr>
                                        <p:cTn id="6" dur="20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6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/>
          <p:cNvSpPr>
            <a:spLocks noGrp="1"/>
          </p:cNvSpPr>
          <p:nvPr>
            <p:ph type="ctrTitle"/>
          </p:nvPr>
        </p:nvSpPr>
        <p:spPr>
          <a:xfrm>
            <a:off x="4474730" y="63718"/>
            <a:ext cx="2787920" cy="633120"/>
          </a:xfrm>
        </p:spPr>
        <p:txBody>
          <a:bodyPr>
            <a:normAutofit fontScale="90000"/>
          </a:bodyPr>
          <a:lstStyle/>
          <a:p>
            <a:pPr algn="ctr"/>
            <a:r>
              <a:rPr lang="en-IN" sz="4000" i="1" u="sng" dirty="0">
                <a:solidFill>
                  <a:srgbClr val="FFFF00"/>
                </a:solidFill>
              </a:rPr>
              <a:t>Case studies</a:t>
            </a:r>
          </a:p>
        </p:txBody>
      </p:sp>
      <p:pic>
        <p:nvPicPr>
          <p:cNvPr id="2052" name="Picture 4" descr="APTRANSCO ⚡️⚡️ - Electricity Transmission Company - APTRANSCO | LinkedIn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7541" y="17768"/>
            <a:ext cx="1057360" cy="97547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graphicFrame>
        <p:nvGraphicFramePr>
          <p:cNvPr id="2" name="Table 1">
            <a:extLst>
              <a:ext uri="{FF2B5EF4-FFF2-40B4-BE49-F238E27FC236}">
                <a16:creationId xmlns:a16="http://schemas.microsoft.com/office/drawing/2014/main" id="{06FE26F7-7033-D413-E866-A903A7CC14B5}"/>
              </a:ext>
            </a:extLst>
          </p:cNvPr>
          <p:cNvGraphicFramePr>
            <a:graphicFrameLocks noGrp="1"/>
          </p:cNvGraphicFramePr>
          <p:nvPr/>
        </p:nvGraphicFramePr>
        <p:xfrm>
          <a:off x="1537438" y="855623"/>
          <a:ext cx="9596479" cy="4846320"/>
        </p:xfrm>
        <a:graphic>
          <a:graphicData uri="http://schemas.openxmlformats.org/drawingml/2006/table">
            <a:tbl>
              <a:tblPr firstRow="1" bandRow="1">
                <a:tableStyleId>{0505E3EF-67EA-436B-97B2-0124C06EBD24}</a:tableStyleId>
              </a:tblPr>
              <a:tblGrid>
                <a:gridCol w="707676">
                  <a:extLst>
                    <a:ext uri="{9D8B030D-6E8A-4147-A177-3AD203B41FA5}">
                      <a16:colId xmlns:a16="http://schemas.microsoft.com/office/drawing/2014/main" val="1016553931"/>
                    </a:ext>
                  </a:extLst>
                </a:gridCol>
                <a:gridCol w="4583703">
                  <a:extLst>
                    <a:ext uri="{9D8B030D-6E8A-4147-A177-3AD203B41FA5}">
                      <a16:colId xmlns:a16="http://schemas.microsoft.com/office/drawing/2014/main" val="3999949936"/>
                    </a:ext>
                  </a:extLst>
                </a:gridCol>
                <a:gridCol w="3385226">
                  <a:extLst>
                    <a:ext uri="{9D8B030D-6E8A-4147-A177-3AD203B41FA5}">
                      <a16:colId xmlns:a16="http://schemas.microsoft.com/office/drawing/2014/main" val="1392857591"/>
                    </a:ext>
                  </a:extLst>
                </a:gridCol>
                <a:gridCol w="919874">
                  <a:extLst>
                    <a:ext uri="{9D8B030D-6E8A-4147-A177-3AD203B41FA5}">
                      <a16:colId xmlns:a16="http://schemas.microsoft.com/office/drawing/2014/main" val="311356988"/>
                    </a:ext>
                  </a:extLst>
                </a:gridCol>
              </a:tblGrid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en-US" dirty="0"/>
                        <a:t>S No</a:t>
                      </a:r>
                      <a:endParaRPr lang="en-IN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dirty="0"/>
                        <a:t>Event</a:t>
                      </a:r>
                      <a:endParaRPr lang="en-IN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dirty="0"/>
                        <a:t>Observation / Rectification</a:t>
                      </a:r>
                      <a:endParaRPr lang="en-IN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dirty="0"/>
                        <a:t>DR</a:t>
                      </a:r>
                      <a:endParaRPr lang="en-IN" dirty="0"/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645664874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en-US" dirty="0"/>
                        <a:t>7</a:t>
                      </a:r>
                      <a:endParaRPr lang="en-IN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l"/>
                      <a:r>
                        <a:rPr lang="en-US" dirty="0"/>
                        <a:t>Battery completely discharged due to input supply missing- short circuit of incoming supply cable – </a:t>
                      </a:r>
                    </a:p>
                    <a:p>
                      <a:pPr algn="l"/>
                      <a:r>
                        <a:rPr lang="en-US" dirty="0"/>
                        <a:t>132 kV </a:t>
                      </a:r>
                      <a:r>
                        <a:rPr lang="en-US" dirty="0" err="1"/>
                        <a:t>Anantasagaram</a:t>
                      </a:r>
                      <a:r>
                        <a:rPr lang="en-US" dirty="0"/>
                        <a:t> SS</a:t>
                      </a:r>
                      <a:endParaRPr lang="en-IN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l"/>
                      <a:r>
                        <a:rPr lang="en-US" dirty="0"/>
                        <a:t>Trickled charged the battery with external battery charger</a:t>
                      </a:r>
                      <a:endParaRPr lang="en-IN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endParaRPr lang="en-IN" dirty="0"/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3146137695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en-US" dirty="0"/>
                        <a:t>8</a:t>
                      </a:r>
                      <a:endParaRPr lang="en-IN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l"/>
                      <a:r>
                        <a:rPr lang="en-US" dirty="0"/>
                        <a:t>3 Ph tripping occurring for a 1 Ph fault on 220 kV </a:t>
                      </a:r>
                      <a:r>
                        <a:rPr lang="en-US" dirty="0" err="1"/>
                        <a:t>Mydukuru</a:t>
                      </a:r>
                      <a:r>
                        <a:rPr lang="en-US" dirty="0"/>
                        <a:t> – Srisailam line frequently</a:t>
                      </a:r>
                      <a:endParaRPr lang="en-IN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l"/>
                      <a:r>
                        <a:rPr lang="en-US" dirty="0"/>
                        <a:t>Inside P444 relay vermin bite observed</a:t>
                      </a:r>
                      <a:endParaRPr lang="en-IN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endParaRPr lang="en-IN" dirty="0"/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2959222186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en-US" dirty="0"/>
                        <a:t>9</a:t>
                      </a:r>
                      <a:endParaRPr lang="en-IN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dirty="0"/>
                        <a:t>3 Ph tripping occurring for a 1 Ph fault on </a:t>
                      </a:r>
                      <a:r>
                        <a:rPr lang="en-US" dirty="0" err="1"/>
                        <a:t>Racharlapadu</a:t>
                      </a:r>
                      <a:r>
                        <a:rPr lang="en-US" dirty="0"/>
                        <a:t> – </a:t>
                      </a:r>
                      <a:r>
                        <a:rPr lang="en-US" dirty="0" err="1"/>
                        <a:t>Ongole</a:t>
                      </a:r>
                      <a:r>
                        <a:rPr lang="en-US" dirty="0"/>
                        <a:t> &amp; </a:t>
                      </a:r>
                      <a:r>
                        <a:rPr lang="en-US" dirty="0" err="1"/>
                        <a:t>Racharlapadu</a:t>
                      </a:r>
                      <a:r>
                        <a:rPr lang="en-US" dirty="0"/>
                        <a:t> - Nellore lines</a:t>
                      </a:r>
                      <a:endParaRPr lang="en-IN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l"/>
                      <a:r>
                        <a:rPr lang="en-US" dirty="0"/>
                        <a:t>BB protection </a:t>
                      </a:r>
                      <a:r>
                        <a:rPr lang="en-US" dirty="0" err="1"/>
                        <a:t>Retrip</a:t>
                      </a:r>
                      <a:r>
                        <a:rPr lang="en-US" dirty="0"/>
                        <a:t> = </a:t>
                      </a:r>
                    </a:p>
                    <a:p>
                      <a:pPr algn="l"/>
                      <a:r>
                        <a:rPr lang="en-US" dirty="0"/>
                        <a:t>50 </a:t>
                      </a:r>
                      <a:r>
                        <a:rPr lang="en-US" dirty="0" err="1"/>
                        <a:t>mSec</a:t>
                      </a:r>
                      <a:r>
                        <a:rPr lang="en-US" dirty="0"/>
                        <a:t> </a:t>
                      </a:r>
                      <a:r>
                        <a:rPr lang="en-US" dirty="0">
                          <a:sym typeface="Wingdings" panose="05000000000000000000" pitchFamily="2" charset="2"/>
                        </a:rPr>
                        <a:t> 100 </a:t>
                      </a:r>
                      <a:r>
                        <a:rPr lang="en-US" dirty="0" err="1">
                          <a:sym typeface="Wingdings" panose="05000000000000000000" pitchFamily="2" charset="2"/>
                        </a:rPr>
                        <a:t>mSec</a:t>
                      </a:r>
                      <a:endParaRPr lang="en-IN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dirty="0">
                          <a:hlinkClick r:id="rId3" action="ppaction://hlinkfile"/>
                        </a:rPr>
                        <a:t>DR</a:t>
                      </a:r>
                      <a:r>
                        <a:rPr lang="en-US" dirty="0"/>
                        <a:t> </a:t>
                      </a:r>
                      <a:r>
                        <a:rPr lang="en-US" dirty="0" err="1"/>
                        <a:t>retrip</a:t>
                      </a:r>
                      <a:endParaRPr lang="en-US" dirty="0"/>
                    </a:p>
                    <a:p>
                      <a:pPr algn="ctr"/>
                      <a:r>
                        <a:rPr lang="en-US" sz="1000" dirty="0">
                          <a:hlinkClick r:id="rId4" action="ppaction://hlinkfile"/>
                        </a:rPr>
                        <a:t>DR FDR</a:t>
                      </a:r>
                      <a:endParaRPr lang="en-IN" sz="1000" dirty="0"/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3765221249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en-US" dirty="0"/>
                        <a:t>10</a:t>
                      </a:r>
                      <a:endParaRPr lang="en-IN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l"/>
                      <a:r>
                        <a:rPr lang="en-US" dirty="0"/>
                        <a:t>For 132 kV </a:t>
                      </a:r>
                      <a:r>
                        <a:rPr lang="en-US" dirty="0" err="1"/>
                        <a:t>Renigunta</a:t>
                      </a:r>
                      <a:r>
                        <a:rPr lang="en-US" dirty="0"/>
                        <a:t> – </a:t>
                      </a:r>
                      <a:r>
                        <a:rPr lang="en-US" dirty="0" err="1"/>
                        <a:t>Tirupathi</a:t>
                      </a:r>
                      <a:r>
                        <a:rPr lang="en-US" dirty="0"/>
                        <a:t> radial feeder fault - 132 / 33 kV </a:t>
                      </a:r>
                      <a:r>
                        <a:rPr lang="en-US" dirty="0" err="1"/>
                        <a:t>PTr</a:t>
                      </a:r>
                      <a:r>
                        <a:rPr lang="en-US" dirty="0"/>
                        <a:t> 2 HV EF relay operated and feeder Dir. EF operated at </a:t>
                      </a:r>
                      <a:r>
                        <a:rPr lang="en-US" dirty="0" err="1"/>
                        <a:t>Tirupathi</a:t>
                      </a:r>
                      <a:r>
                        <a:rPr lang="en-US" dirty="0"/>
                        <a:t> end</a:t>
                      </a:r>
                      <a:endParaRPr lang="en-IN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l"/>
                      <a:r>
                        <a:rPr lang="en-US" dirty="0" err="1"/>
                        <a:t>PTr</a:t>
                      </a:r>
                      <a:r>
                        <a:rPr lang="en-US" dirty="0"/>
                        <a:t> 2 HV EF relay setting error</a:t>
                      </a:r>
                      <a:endParaRPr lang="en-IN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dirty="0">
                          <a:hlinkClick r:id="rId5" action="ppaction://hlinkpres?slideindex=1&amp;slidetitle="/>
                        </a:rPr>
                        <a:t>DR</a:t>
                      </a:r>
                      <a:r>
                        <a:rPr lang="en-US" dirty="0"/>
                        <a:t> 1</a:t>
                      </a:r>
                    </a:p>
                    <a:p>
                      <a:pPr algn="ctr"/>
                      <a:r>
                        <a:rPr lang="en-US" dirty="0">
                          <a:hlinkClick r:id="rId6" action="ppaction://hlinkpres?slideindex=1&amp;slidetitle="/>
                        </a:rPr>
                        <a:t>DR 2</a:t>
                      </a:r>
                      <a:endParaRPr lang="en-IN" dirty="0"/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892381792"/>
                  </a:ext>
                </a:extLst>
              </a:tr>
            </a:tbl>
          </a:graphicData>
        </a:graphic>
      </p:graphicFrame>
      <mc:AlternateContent xmlns:mc="http://schemas.openxmlformats.org/markup-compatibility/2006" xmlns:pslz="http://schemas.microsoft.com/office/powerpoint/2016/slidezoom">
        <mc:Choice Requires="pslz">
          <p:graphicFrame>
            <p:nvGraphicFramePr>
              <p:cNvPr id="5" name="Slide Zoom 4">
                <a:extLst>
                  <a:ext uri="{FF2B5EF4-FFF2-40B4-BE49-F238E27FC236}">
                    <a16:creationId xmlns:a16="http://schemas.microsoft.com/office/drawing/2014/main" id="{815585AD-B301-1A94-CE5D-6EC7C1BAA429}"/>
                  </a:ext>
                </a:extLst>
              </p:cNvPr>
              <p:cNvGraphicFramePr>
                <a:graphicFrameLocks noChangeAspect="1"/>
              </p:cNvGraphicFramePr>
              <p:nvPr/>
            </p:nvGraphicFramePr>
            <p:xfrm>
              <a:off x="10294132" y="1920642"/>
              <a:ext cx="720860" cy="405484"/>
            </p:xfrm>
            <a:graphic>
              <a:graphicData uri="http://schemas.microsoft.com/office/powerpoint/2016/slidezoom">
                <pslz:sldZm>
                  <pslz:sldZmObj sldId="355" cId="3753008427">
                    <pslz:zmPr id="{A486F08E-7768-4008-9D1F-862EC46BE8D9}" returnToParent="0" transitionDur="1000">
                      <p166:blipFill xmlns:p166="http://schemas.microsoft.com/office/powerpoint/2016/6/main">
                        <a:blip r:embed="rId7"/>
                        <a:stretch>
                          <a:fillRect/>
                        </a:stretch>
                      </p166:blipFill>
                      <p166:spPr xmlns:p166="http://schemas.microsoft.com/office/powerpoint/2016/6/main">
                        <a:xfrm>
                          <a:off x="0" y="0"/>
                          <a:ext cx="720860" cy="405484"/>
                        </a:xfrm>
                        <a:prstGeom prst="rect">
                          <a:avLst/>
                        </a:prstGeom>
                        <a:ln w="3175">
                          <a:solidFill>
                            <a:prstClr val="ltGray"/>
                          </a:solidFill>
                        </a:ln>
                      </p166:spPr>
                    </pslz:zmPr>
                  </pslz:sldZmObj>
                </pslz:sldZm>
              </a:graphicData>
            </a:graphic>
          </p:graphicFrame>
        </mc:Choice>
        <mc:Fallback xmlns="">
          <p:pic>
            <p:nvPicPr>
              <p:cNvPr id="5" name="Slide Zoom 4">
                <a:hlinkClick r:id="rId8" action="ppaction://hlinksldjump"/>
                <a:extLst>
                  <a:ext uri="{FF2B5EF4-FFF2-40B4-BE49-F238E27FC236}">
                    <a16:creationId xmlns:a16="http://schemas.microsoft.com/office/drawing/2014/main" id="{815585AD-B301-1A94-CE5D-6EC7C1BAA429}"/>
                  </a:ext>
                </a:extLst>
              </p:cNvPr>
              <p:cNvPicPr>
                <a:picLocks noGrp="1" noRot="1" noChangeAspect="1" noMove="1" noResize="1" noEditPoints="1" noAdjustHandles="1" noChangeArrowheads="1" noChangeShapeType="1"/>
              </p:cNvPicPr>
              <p:nvPr/>
            </p:nvPicPr>
            <p:blipFill>
              <a:blip r:embed="rId9"/>
              <a:stretch>
                <a:fillRect/>
              </a:stretch>
            </p:blipFill>
            <p:spPr>
              <a:xfrm>
                <a:off x="10294132" y="1920642"/>
                <a:ext cx="720860" cy="405484"/>
              </a:xfrm>
              <a:prstGeom prst="rect">
                <a:avLst/>
              </a:prstGeom>
              <a:ln w="3175">
                <a:solidFill>
                  <a:prstClr val="ltGray"/>
                </a:solidFill>
              </a:ln>
            </p:spPr>
          </p:pic>
        </mc:Fallback>
      </mc:AlternateContent>
      <mc:AlternateContent xmlns:mc="http://schemas.openxmlformats.org/markup-compatibility/2006" xmlns:pslz="http://schemas.microsoft.com/office/powerpoint/2016/slidezoom">
        <mc:Choice Requires="pslz">
          <p:graphicFrame>
            <p:nvGraphicFramePr>
              <p:cNvPr id="7" name="Slide Zoom 6">
                <a:extLst>
                  <a:ext uri="{FF2B5EF4-FFF2-40B4-BE49-F238E27FC236}">
                    <a16:creationId xmlns:a16="http://schemas.microsoft.com/office/drawing/2014/main" id="{3227619B-A49E-21CC-324C-6E6F86A42778}"/>
                  </a:ext>
                </a:extLst>
              </p:cNvPr>
              <p:cNvGraphicFramePr>
                <a:graphicFrameLocks noChangeAspect="1"/>
              </p:cNvGraphicFramePr>
              <p:nvPr/>
            </p:nvGraphicFramePr>
            <p:xfrm>
              <a:off x="10318815" y="2996118"/>
              <a:ext cx="702271" cy="395027"/>
            </p:xfrm>
            <a:graphic>
              <a:graphicData uri="http://schemas.microsoft.com/office/powerpoint/2016/slidezoom">
                <pslz:sldZm>
                  <pslz:sldZmObj sldId="326" cId="790397624">
                    <pslz:zmPr id="{3159CE79-9795-4471-9314-2A0F5BA4C7A5}" returnToParent="0" transitionDur="1000">
                      <p166:blipFill xmlns:p166="http://schemas.microsoft.com/office/powerpoint/2016/6/main">
                        <a:blip r:embed="rId10"/>
                        <a:stretch>
                          <a:fillRect/>
                        </a:stretch>
                      </p166:blipFill>
                      <p166:spPr xmlns:p166="http://schemas.microsoft.com/office/powerpoint/2016/6/main">
                        <a:xfrm>
                          <a:off x="0" y="0"/>
                          <a:ext cx="702271" cy="395027"/>
                        </a:xfrm>
                        <a:prstGeom prst="rect">
                          <a:avLst/>
                        </a:prstGeom>
                        <a:ln w="3175">
                          <a:solidFill>
                            <a:prstClr val="ltGray"/>
                          </a:solidFill>
                        </a:ln>
                      </p166:spPr>
                    </pslz:zmPr>
                  </pslz:sldZmObj>
                </pslz:sldZm>
              </a:graphicData>
            </a:graphic>
          </p:graphicFrame>
        </mc:Choice>
        <mc:Fallback xmlns="">
          <p:pic>
            <p:nvPicPr>
              <p:cNvPr id="7" name="Slide Zoom 6">
                <a:hlinkClick r:id="rId11" action="ppaction://hlinksldjump"/>
                <a:extLst>
                  <a:ext uri="{FF2B5EF4-FFF2-40B4-BE49-F238E27FC236}">
                    <a16:creationId xmlns:a16="http://schemas.microsoft.com/office/drawing/2014/main" id="{3227619B-A49E-21CC-324C-6E6F86A42778}"/>
                  </a:ext>
                </a:extLst>
              </p:cNvPr>
              <p:cNvPicPr>
                <a:picLocks noGrp="1" noRot="1" noChangeAspect="1" noMove="1" noResize="1" noEditPoints="1" noAdjustHandles="1" noChangeArrowheads="1" noChangeShapeType="1"/>
              </p:cNvPicPr>
              <p:nvPr/>
            </p:nvPicPr>
            <p:blipFill>
              <a:blip r:embed="rId12"/>
              <a:stretch>
                <a:fillRect/>
              </a:stretch>
            </p:blipFill>
            <p:spPr>
              <a:xfrm>
                <a:off x="10318815" y="2996118"/>
                <a:ext cx="702271" cy="395027"/>
              </a:xfrm>
              <a:prstGeom prst="rect">
                <a:avLst/>
              </a:prstGeom>
              <a:ln w="3175">
                <a:solidFill>
                  <a:prstClr val="ltGray"/>
                </a:solidFill>
              </a:ln>
            </p:spPr>
          </p:pic>
        </mc:Fallback>
      </mc:AlternateContent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ABE2E44C-9527-5A7A-4E0E-ED72FB6F42A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>
            <a:normAutofit lnSpcReduction="10000"/>
          </a:bodyPr>
          <a:lstStyle/>
          <a:p>
            <a:fld id="{19C1AEB4-7037-4088-A46E-D96AF956DC0D}" type="slidenum">
              <a:rPr lang="en-IN" smtClean="0"/>
              <a:t>165</a:t>
            </a:fld>
            <a:endParaRPr lang="en-IN"/>
          </a:p>
        </p:txBody>
      </p:sp>
      <p:grpSp>
        <p:nvGrpSpPr>
          <p:cNvPr id="6" name="Group 5">
            <a:extLst>
              <a:ext uri="{FF2B5EF4-FFF2-40B4-BE49-F238E27FC236}">
                <a16:creationId xmlns:a16="http://schemas.microsoft.com/office/drawing/2014/main" id="{F55061A8-319C-B9FA-C0FB-74D4B71B64DA}"/>
              </a:ext>
            </a:extLst>
          </p:cNvPr>
          <p:cNvGrpSpPr/>
          <p:nvPr/>
        </p:nvGrpSpPr>
        <p:grpSpPr>
          <a:xfrm>
            <a:off x="11481757" y="74540"/>
            <a:ext cx="620304" cy="653010"/>
            <a:chOff x="8366841" y="1587144"/>
            <a:chExt cx="620304" cy="653010"/>
          </a:xfrm>
        </p:grpSpPr>
        <p:cxnSp>
          <p:nvCxnSpPr>
            <p:cNvPr id="8" name="Straight Connector 7">
              <a:extLst>
                <a:ext uri="{FF2B5EF4-FFF2-40B4-BE49-F238E27FC236}">
                  <a16:creationId xmlns:a16="http://schemas.microsoft.com/office/drawing/2014/main" id="{C53FACDC-6D9D-6177-F445-11B69D63B11F}"/>
                </a:ext>
              </a:extLst>
            </p:cNvPr>
            <p:cNvCxnSpPr/>
            <p:nvPr/>
          </p:nvCxnSpPr>
          <p:spPr>
            <a:xfrm>
              <a:off x="8672017" y="1587144"/>
              <a:ext cx="0" cy="653010"/>
            </a:xfrm>
            <a:prstGeom prst="line">
              <a:avLst/>
            </a:prstGeom>
            <a:effectLst>
              <a:glow rad="63500">
                <a:schemeClr val="accent1">
                  <a:satMod val="175000"/>
                  <a:alpha val="40000"/>
                </a:schemeClr>
              </a:glow>
            </a:effectLst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9" name="Straight Connector 8">
              <a:extLst>
                <a:ext uri="{FF2B5EF4-FFF2-40B4-BE49-F238E27FC236}">
                  <a16:creationId xmlns:a16="http://schemas.microsoft.com/office/drawing/2014/main" id="{98B45376-9A5E-FF4A-186E-E9EC9AD03F2E}"/>
                </a:ext>
              </a:extLst>
            </p:cNvPr>
            <p:cNvCxnSpPr/>
            <p:nvPr/>
          </p:nvCxnSpPr>
          <p:spPr>
            <a:xfrm>
              <a:off x="8366841" y="1917229"/>
              <a:ext cx="620304" cy="0"/>
            </a:xfrm>
            <a:prstGeom prst="line">
              <a:avLst/>
            </a:prstGeom>
            <a:effectLst>
              <a:glow rad="63500">
                <a:schemeClr val="accent1">
                  <a:satMod val="175000"/>
                  <a:alpha val="40000"/>
                </a:schemeClr>
              </a:glow>
            </a:effectLst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grpSp>
        <p:nvGrpSpPr>
          <p:cNvPr id="10" name="Group 9">
            <a:extLst>
              <a:ext uri="{FF2B5EF4-FFF2-40B4-BE49-F238E27FC236}">
                <a16:creationId xmlns:a16="http://schemas.microsoft.com/office/drawing/2014/main" id="{4D1D381B-ADF0-2FB9-6153-22CA72B589F8}"/>
              </a:ext>
            </a:extLst>
          </p:cNvPr>
          <p:cNvGrpSpPr/>
          <p:nvPr/>
        </p:nvGrpSpPr>
        <p:grpSpPr>
          <a:xfrm>
            <a:off x="11157779" y="-216759"/>
            <a:ext cx="1260000" cy="1260000"/>
            <a:chOff x="7064043" y="3066250"/>
            <a:chExt cx="1260000" cy="1260000"/>
          </a:xfrm>
        </p:grpSpPr>
        <p:sp>
          <p:nvSpPr>
            <p:cNvPr id="11" name="Oval 10">
              <a:extLst>
                <a:ext uri="{FF2B5EF4-FFF2-40B4-BE49-F238E27FC236}">
                  <a16:creationId xmlns:a16="http://schemas.microsoft.com/office/drawing/2014/main" id="{E061EF9E-894F-79AE-FF74-3C2241E67378}"/>
                </a:ext>
              </a:extLst>
            </p:cNvPr>
            <p:cNvSpPr/>
            <p:nvPr/>
          </p:nvSpPr>
          <p:spPr>
            <a:xfrm>
              <a:off x="7064043" y="3066250"/>
              <a:ext cx="1260000" cy="1260000"/>
            </a:xfrm>
            <a:prstGeom prst="ellipse">
              <a:avLst/>
            </a:prstGeom>
            <a:noFill/>
            <a:ln>
              <a:solidFill>
                <a:schemeClr val="bg1"/>
              </a:solidFill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IN"/>
            </a:p>
          </p:txBody>
        </p:sp>
        <p:grpSp>
          <p:nvGrpSpPr>
            <p:cNvPr id="12" name="Group 11">
              <a:extLst>
                <a:ext uri="{FF2B5EF4-FFF2-40B4-BE49-F238E27FC236}">
                  <a16:creationId xmlns:a16="http://schemas.microsoft.com/office/drawing/2014/main" id="{09F957C4-E2E7-83C4-9995-F1F02829FE2E}"/>
                </a:ext>
              </a:extLst>
            </p:cNvPr>
            <p:cNvGrpSpPr/>
            <p:nvPr/>
          </p:nvGrpSpPr>
          <p:grpSpPr>
            <a:xfrm>
              <a:off x="7330553" y="3336250"/>
              <a:ext cx="726980" cy="720000"/>
              <a:chOff x="9768840" y="2275840"/>
              <a:chExt cx="726980" cy="720000"/>
            </a:xfrm>
          </p:grpSpPr>
          <p:sp>
            <p:nvSpPr>
              <p:cNvPr id="13" name="Oval 12">
                <a:extLst>
                  <a:ext uri="{FF2B5EF4-FFF2-40B4-BE49-F238E27FC236}">
                    <a16:creationId xmlns:a16="http://schemas.microsoft.com/office/drawing/2014/main" id="{0F01B909-3850-1B5E-C0A6-4A74B6B4985C}"/>
                  </a:ext>
                </a:extLst>
              </p:cNvPr>
              <p:cNvSpPr/>
              <p:nvPr/>
            </p:nvSpPr>
            <p:spPr>
              <a:xfrm>
                <a:off x="9768840" y="2275840"/>
                <a:ext cx="720000" cy="720000"/>
              </a:xfrm>
              <a:prstGeom prst="ellipse">
                <a:avLst/>
              </a:prstGeom>
              <a:noFill/>
              <a:ln>
                <a:solidFill>
                  <a:schemeClr val="bg1"/>
                </a:solidFill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IN"/>
              </a:p>
            </p:txBody>
          </p:sp>
          <p:cxnSp>
            <p:nvCxnSpPr>
              <p:cNvPr id="14" name="Straight Arrow Connector 13">
                <a:extLst>
                  <a:ext uri="{FF2B5EF4-FFF2-40B4-BE49-F238E27FC236}">
                    <a16:creationId xmlns:a16="http://schemas.microsoft.com/office/drawing/2014/main" id="{409CE56A-913B-7DED-4EF8-5BA8C6AF3B0E}"/>
                  </a:ext>
                </a:extLst>
              </p:cNvPr>
              <p:cNvCxnSpPr>
                <a:cxnSpLocks/>
              </p:cNvCxnSpPr>
              <p:nvPr/>
            </p:nvCxnSpPr>
            <p:spPr>
              <a:xfrm rot="7200000">
                <a:off x="9860407" y="2786655"/>
                <a:ext cx="360000" cy="6762"/>
              </a:xfrm>
              <a:prstGeom prst="straightConnector1">
                <a:avLst/>
              </a:prstGeom>
              <a:ln w="38100" cap="rnd">
                <a:solidFill>
                  <a:srgbClr val="FFFF00"/>
                </a:solidFill>
                <a:tailEnd type="triangle"/>
              </a:ln>
            </p:spPr>
            <p:style>
              <a:lnRef idx="2">
                <a:schemeClr val="accent3"/>
              </a:lnRef>
              <a:fillRef idx="0">
                <a:schemeClr val="accent3"/>
              </a:fillRef>
              <a:effectRef idx="1">
                <a:schemeClr val="accent3"/>
              </a:effectRef>
              <a:fontRef idx="minor">
                <a:schemeClr val="tx1"/>
              </a:fontRef>
            </p:style>
          </p:cxnSp>
          <p:cxnSp>
            <p:nvCxnSpPr>
              <p:cNvPr id="15" name="Straight Arrow Connector 14">
                <a:extLst>
                  <a:ext uri="{FF2B5EF4-FFF2-40B4-BE49-F238E27FC236}">
                    <a16:creationId xmlns:a16="http://schemas.microsoft.com/office/drawing/2014/main" id="{158D0817-D498-1FA6-022A-08AA68AA63E1}"/>
                  </a:ext>
                </a:extLst>
              </p:cNvPr>
              <p:cNvCxnSpPr>
                <a:cxnSpLocks/>
              </p:cNvCxnSpPr>
              <p:nvPr/>
            </p:nvCxnSpPr>
            <p:spPr>
              <a:xfrm rot="14400000">
                <a:off x="9861767" y="2473195"/>
                <a:ext cx="360000" cy="6762"/>
              </a:xfrm>
              <a:prstGeom prst="straightConnector1">
                <a:avLst/>
              </a:prstGeom>
              <a:ln w="38100" cap="rnd">
                <a:solidFill>
                  <a:srgbClr val="0070C0"/>
                </a:solidFill>
                <a:tailEnd type="triangle"/>
              </a:ln>
            </p:spPr>
            <p:style>
              <a:lnRef idx="2">
                <a:schemeClr val="accent3"/>
              </a:lnRef>
              <a:fillRef idx="0">
                <a:schemeClr val="accent3"/>
              </a:fillRef>
              <a:effectRef idx="1">
                <a:schemeClr val="accent3"/>
              </a:effectRef>
              <a:fontRef idx="minor">
                <a:schemeClr val="tx1"/>
              </a:fontRef>
            </p:style>
          </p:cxnSp>
          <p:cxnSp>
            <p:nvCxnSpPr>
              <p:cNvPr id="16" name="Straight Arrow Connector 15">
                <a:extLst>
                  <a:ext uri="{FF2B5EF4-FFF2-40B4-BE49-F238E27FC236}">
                    <a16:creationId xmlns:a16="http://schemas.microsoft.com/office/drawing/2014/main" id="{684901B4-4B50-001D-55BA-31B79A6230D2}"/>
                  </a:ext>
                </a:extLst>
              </p:cNvPr>
              <p:cNvCxnSpPr/>
              <p:nvPr/>
            </p:nvCxnSpPr>
            <p:spPr>
              <a:xfrm>
                <a:off x="10135820" y="2629924"/>
                <a:ext cx="360000" cy="6762"/>
              </a:xfrm>
              <a:prstGeom prst="straightConnector1">
                <a:avLst/>
              </a:prstGeom>
              <a:ln w="38100" cap="rnd">
                <a:solidFill>
                  <a:srgbClr val="FF0000"/>
                </a:solidFill>
                <a:tailEnd type="triangle"/>
              </a:ln>
            </p:spPr>
            <p:style>
              <a:lnRef idx="2">
                <a:schemeClr val="accent3"/>
              </a:lnRef>
              <a:fillRef idx="0">
                <a:schemeClr val="accent3"/>
              </a:fillRef>
              <a:effectRef idx="1">
                <a:schemeClr val="accent3"/>
              </a:effectRef>
              <a:fontRef idx="minor">
                <a:schemeClr val="tx1"/>
              </a:fontRef>
            </p:style>
          </p:cxnSp>
        </p:grpSp>
      </p:grpSp>
      <p:sp>
        <p:nvSpPr>
          <p:cNvPr id="17" name="Rectangle 16">
            <a:extLst>
              <a:ext uri="{FF2B5EF4-FFF2-40B4-BE49-F238E27FC236}">
                <a16:creationId xmlns:a16="http://schemas.microsoft.com/office/drawing/2014/main" id="{FDAFFB3F-D0E6-E2BA-7257-65F82FB25016}"/>
              </a:ext>
            </a:extLst>
          </p:cNvPr>
          <p:cNvSpPr/>
          <p:nvPr/>
        </p:nvSpPr>
        <p:spPr>
          <a:xfrm>
            <a:off x="11033567" y="-86686"/>
            <a:ext cx="513657" cy="405484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2000" b="0" cap="none" spc="0" dirty="0">
                <a:ln w="0"/>
                <a:solidFill>
                  <a:srgbClr val="92D050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120</a:t>
            </a:r>
          </a:p>
        </p:txBody>
      </p:sp>
      <p:sp>
        <p:nvSpPr>
          <p:cNvPr id="18" name="Rectangle 17">
            <a:extLst>
              <a:ext uri="{FF2B5EF4-FFF2-40B4-BE49-F238E27FC236}">
                <a16:creationId xmlns:a16="http://schemas.microsoft.com/office/drawing/2014/main" id="{01789BDE-87E9-25DD-6B96-DD3FE5A482F3}"/>
              </a:ext>
            </a:extLst>
          </p:cNvPr>
          <p:cNvSpPr/>
          <p:nvPr/>
        </p:nvSpPr>
        <p:spPr>
          <a:xfrm>
            <a:off x="11077769" y="566219"/>
            <a:ext cx="513657" cy="405484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2000" b="0" cap="none" spc="0" dirty="0">
                <a:ln w="0"/>
                <a:solidFill>
                  <a:srgbClr val="92D050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240</a:t>
            </a:r>
          </a:p>
        </p:txBody>
      </p:sp>
    </p:spTree>
    <p:extLst>
      <p:ext uri="{BB962C8B-B14F-4D97-AF65-F5344CB8AC3E}">
        <p14:creationId xmlns:p14="http://schemas.microsoft.com/office/powerpoint/2010/main" val="391566551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0">
        <p:cut/>
      </p:transition>
    </mc:Choice>
    <mc:Fallback xmlns="">
      <p:transition>
        <p:cut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8" presetClass="emph" presetSubtype="0" repeatCount="indefinite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Rot by="-21600000">
                                      <p:cBhvr>
                                        <p:cTn id="6" dur="20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6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/>
          <p:cNvSpPr>
            <a:spLocks noGrp="1"/>
          </p:cNvSpPr>
          <p:nvPr>
            <p:ph type="ctrTitle"/>
          </p:nvPr>
        </p:nvSpPr>
        <p:spPr>
          <a:xfrm>
            <a:off x="4474730" y="63718"/>
            <a:ext cx="2787920" cy="633120"/>
          </a:xfrm>
        </p:spPr>
        <p:txBody>
          <a:bodyPr>
            <a:normAutofit fontScale="90000"/>
          </a:bodyPr>
          <a:lstStyle/>
          <a:p>
            <a:pPr algn="ctr"/>
            <a:r>
              <a:rPr lang="en-IN" sz="4000" i="1" u="sng" dirty="0">
                <a:solidFill>
                  <a:srgbClr val="FFFF00"/>
                </a:solidFill>
              </a:rPr>
              <a:t>Case studies</a:t>
            </a:r>
          </a:p>
        </p:txBody>
      </p:sp>
      <p:pic>
        <p:nvPicPr>
          <p:cNvPr id="2052" name="Picture 4" descr="APTRANSCO ⚡️⚡️ - Electricity Transmission Company - APTRANSCO | LinkedIn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7541" y="17768"/>
            <a:ext cx="1057360" cy="97547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graphicFrame>
        <p:nvGraphicFramePr>
          <p:cNvPr id="2" name="Table 1">
            <a:extLst>
              <a:ext uri="{FF2B5EF4-FFF2-40B4-BE49-F238E27FC236}">
                <a16:creationId xmlns:a16="http://schemas.microsoft.com/office/drawing/2014/main" id="{06FE26F7-7033-D413-E866-A903A7CC14B5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627350669"/>
              </p:ext>
            </p:extLst>
          </p:nvPr>
        </p:nvGraphicFramePr>
        <p:xfrm>
          <a:off x="1566617" y="855623"/>
          <a:ext cx="9527627" cy="5577840"/>
        </p:xfrm>
        <a:graphic>
          <a:graphicData uri="http://schemas.openxmlformats.org/drawingml/2006/table">
            <a:tbl>
              <a:tblPr firstRow="1" bandRow="1">
                <a:tableStyleId>{0505E3EF-67EA-436B-97B2-0124C06EBD24}</a:tableStyleId>
              </a:tblPr>
              <a:tblGrid>
                <a:gridCol w="702599">
                  <a:extLst>
                    <a:ext uri="{9D8B030D-6E8A-4147-A177-3AD203B41FA5}">
                      <a16:colId xmlns:a16="http://schemas.microsoft.com/office/drawing/2014/main" val="1016553931"/>
                    </a:ext>
                  </a:extLst>
                </a:gridCol>
                <a:gridCol w="5931201">
                  <a:extLst>
                    <a:ext uri="{9D8B030D-6E8A-4147-A177-3AD203B41FA5}">
                      <a16:colId xmlns:a16="http://schemas.microsoft.com/office/drawing/2014/main" val="3999949936"/>
                    </a:ext>
                  </a:extLst>
                </a:gridCol>
                <a:gridCol w="1984443">
                  <a:extLst>
                    <a:ext uri="{9D8B030D-6E8A-4147-A177-3AD203B41FA5}">
                      <a16:colId xmlns:a16="http://schemas.microsoft.com/office/drawing/2014/main" val="1392857591"/>
                    </a:ext>
                  </a:extLst>
                </a:gridCol>
                <a:gridCol w="909384">
                  <a:extLst>
                    <a:ext uri="{9D8B030D-6E8A-4147-A177-3AD203B41FA5}">
                      <a16:colId xmlns:a16="http://schemas.microsoft.com/office/drawing/2014/main" val="3692137245"/>
                    </a:ext>
                  </a:extLst>
                </a:gridCol>
              </a:tblGrid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en-US" dirty="0"/>
                        <a:t>S No</a:t>
                      </a:r>
                      <a:endParaRPr lang="en-IN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dirty="0"/>
                        <a:t>Event</a:t>
                      </a:r>
                      <a:endParaRPr lang="en-IN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dirty="0"/>
                        <a:t>Observation / Rectification</a:t>
                      </a:r>
                      <a:endParaRPr lang="en-IN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dirty="0"/>
                        <a:t>DR</a:t>
                      </a:r>
                      <a:endParaRPr lang="en-IN" dirty="0"/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645664874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en-US" dirty="0"/>
                        <a:t>11</a:t>
                      </a:r>
                      <a:endParaRPr lang="en-IN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l"/>
                      <a:r>
                        <a:rPr lang="en-US" dirty="0"/>
                        <a:t>220 kV Bus 2 insulators flashed over – both Bus2 breakers tripped at this end and Bus1 connected breakers tripped at source end – 400 kV Manubolu</a:t>
                      </a:r>
                      <a:endParaRPr lang="en-IN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l"/>
                      <a:r>
                        <a:rPr lang="en-US" dirty="0"/>
                        <a:t>+</a:t>
                      </a:r>
                      <a:r>
                        <a:rPr lang="en-US" dirty="0" err="1"/>
                        <a:t>ve</a:t>
                      </a:r>
                      <a:r>
                        <a:rPr lang="en-US" dirty="0"/>
                        <a:t> lead loose contact for bus coupler breaker trip circuit</a:t>
                      </a:r>
                      <a:endParaRPr lang="en-IN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dirty="0"/>
                        <a:t>0</a:t>
                      </a:r>
                      <a:endParaRPr lang="en-IN" dirty="0"/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885167413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en-US" dirty="0"/>
                        <a:t>12</a:t>
                      </a:r>
                      <a:endParaRPr lang="en-IN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l"/>
                      <a:r>
                        <a:rPr lang="en-US" dirty="0"/>
                        <a:t>16 MVA </a:t>
                      </a:r>
                      <a:r>
                        <a:rPr lang="en-US" dirty="0" err="1"/>
                        <a:t>PTr</a:t>
                      </a:r>
                      <a:r>
                        <a:rPr lang="en-US" dirty="0"/>
                        <a:t> tripping on OLTC </a:t>
                      </a:r>
                      <a:r>
                        <a:rPr lang="en-US" dirty="0" err="1"/>
                        <a:t>Buchholtz</a:t>
                      </a:r>
                      <a:r>
                        <a:rPr lang="en-US" dirty="0"/>
                        <a:t> trip when tap is operated – 132 kV Atmakuru SS</a:t>
                      </a:r>
                      <a:endParaRPr lang="en-IN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l"/>
                      <a:r>
                        <a:rPr lang="en-US" dirty="0"/>
                        <a:t>Transient resistor OPEN</a:t>
                      </a:r>
                      <a:endParaRPr lang="en-IN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dirty="0"/>
                        <a:t>0</a:t>
                      </a:r>
                      <a:endParaRPr lang="en-IN" dirty="0"/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747423832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en-US" dirty="0"/>
                        <a:t>13</a:t>
                      </a:r>
                      <a:endParaRPr lang="en-IN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l"/>
                      <a:r>
                        <a:rPr lang="en-US" dirty="0"/>
                        <a:t>Sync permission not getting high at Nellore SS, hence breaker not getting closed – 132 kV Nellore – Manubolu ( LILO work of 132 kV Nellore – </a:t>
                      </a:r>
                      <a:r>
                        <a:rPr lang="en-US" dirty="0" err="1"/>
                        <a:t>Guduru</a:t>
                      </a:r>
                      <a:r>
                        <a:rPr lang="en-US" dirty="0"/>
                        <a:t> feeder )</a:t>
                      </a:r>
                      <a:endParaRPr lang="en-IN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l"/>
                      <a:r>
                        <a:rPr lang="en-US" dirty="0"/>
                        <a:t>Stringing error at LILO tower</a:t>
                      </a:r>
                      <a:endParaRPr lang="en-IN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dirty="0">
                          <a:hlinkClick r:id="rId3" action="ppaction://hlinksldjump"/>
                        </a:rPr>
                        <a:t>Table</a:t>
                      </a:r>
                      <a:endParaRPr lang="en-IN" dirty="0"/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623934456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en-US" dirty="0"/>
                        <a:t>14</a:t>
                      </a:r>
                      <a:endParaRPr lang="en-IN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l"/>
                      <a:r>
                        <a:rPr lang="en-US" dirty="0"/>
                        <a:t>Sync permission not getting high at 132 kV Atmakuru SS</a:t>
                      </a:r>
                      <a:endParaRPr lang="en-IN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l"/>
                      <a:r>
                        <a:rPr lang="en-US" dirty="0"/>
                        <a:t>132 kV Bus PT wiring error</a:t>
                      </a:r>
                      <a:endParaRPr lang="en-IN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dirty="0"/>
                        <a:t>0</a:t>
                      </a:r>
                      <a:endParaRPr lang="en-IN" dirty="0"/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1883943179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en-US" dirty="0"/>
                        <a:t>15</a:t>
                      </a:r>
                      <a:endParaRPr lang="en-IN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l"/>
                      <a:r>
                        <a:rPr lang="en-US" dirty="0"/>
                        <a:t>220 kV </a:t>
                      </a:r>
                      <a:r>
                        <a:rPr lang="en-US" dirty="0" err="1"/>
                        <a:t>Inaparajupalli</a:t>
                      </a:r>
                      <a:r>
                        <a:rPr lang="en-US" dirty="0"/>
                        <a:t> – </a:t>
                      </a:r>
                      <a:r>
                        <a:rPr lang="en-US" dirty="0" err="1"/>
                        <a:t>Sricement</a:t>
                      </a:r>
                      <a:r>
                        <a:rPr lang="en-US" dirty="0"/>
                        <a:t> Line Differential relay operated when loads taken on line</a:t>
                      </a:r>
                      <a:endParaRPr lang="en-IN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l"/>
                      <a:r>
                        <a:rPr lang="en-US" dirty="0"/>
                        <a:t>Secondary wiring error</a:t>
                      </a:r>
                      <a:endParaRPr lang="en-IN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endParaRPr lang="en-IN" dirty="0"/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3133493934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en-US" dirty="0"/>
                        <a:t>16</a:t>
                      </a:r>
                      <a:endParaRPr lang="en-IN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l"/>
                      <a:r>
                        <a:rPr lang="en-US" dirty="0"/>
                        <a:t>31.5 MVA </a:t>
                      </a:r>
                      <a:r>
                        <a:rPr lang="en-US" dirty="0" err="1"/>
                        <a:t>PTr</a:t>
                      </a:r>
                      <a:r>
                        <a:rPr lang="en-US" dirty="0"/>
                        <a:t> tripped on Differential protection due to inrush currents</a:t>
                      </a:r>
                      <a:endParaRPr lang="en-IN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l"/>
                      <a:r>
                        <a:rPr lang="en-US" dirty="0"/>
                        <a:t>Input 140 kV &amp; Normal tap</a:t>
                      </a:r>
                      <a:endParaRPr lang="en-IN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endParaRPr lang="en-IN" dirty="0"/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2971583412"/>
                  </a:ext>
                </a:extLst>
              </a:tr>
            </a:tbl>
          </a:graphicData>
        </a:graphic>
      </p:graphicFrame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16E87A1D-4C91-D76F-EDDE-8D7D1E0184A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>
            <a:normAutofit lnSpcReduction="10000"/>
          </a:bodyPr>
          <a:lstStyle/>
          <a:p>
            <a:fld id="{19C1AEB4-7037-4088-A46E-D96AF956DC0D}" type="slidenum">
              <a:rPr lang="en-IN" smtClean="0"/>
              <a:t>166</a:t>
            </a:fld>
            <a:endParaRPr lang="en-IN"/>
          </a:p>
        </p:txBody>
      </p:sp>
      <p:grpSp>
        <p:nvGrpSpPr>
          <p:cNvPr id="5" name="Group 4">
            <a:extLst>
              <a:ext uri="{FF2B5EF4-FFF2-40B4-BE49-F238E27FC236}">
                <a16:creationId xmlns:a16="http://schemas.microsoft.com/office/drawing/2014/main" id="{2E62A204-F58E-663C-62C6-93E19F5F50D3}"/>
              </a:ext>
            </a:extLst>
          </p:cNvPr>
          <p:cNvGrpSpPr/>
          <p:nvPr/>
        </p:nvGrpSpPr>
        <p:grpSpPr>
          <a:xfrm>
            <a:off x="11481757" y="74540"/>
            <a:ext cx="620304" cy="653010"/>
            <a:chOff x="8366841" y="1587144"/>
            <a:chExt cx="620304" cy="653010"/>
          </a:xfrm>
        </p:grpSpPr>
        <p:cxnSp>
          <p:nvCxnSpPr>
            <p:cNvPr id="6" name="Straight Connector 5">
              <a:extLst>
                <a:ext uri="{FF2B5EF4-FFF2-40B4-BE49-F238E27FC236}">
                  <a16:creationId xmlns:a16="http://schemas.microsoft.com/office/drawing/2014/main" id="{0E2BE4E7-DFAC-5031-0791-5EDE3647CF95}"/>
                </a:ext>
              </a:extLst>
            </p:cNvPr>
            <p:cNvCxnSpPr/>
            <p:nvPr/>
          </p:nvCxnSpPr>
          <p:spPr>
            <a:xfrm>
              <a:off x="8672017" y="1587144"/>
              <a:ext cx="0" cy="653010"/>
            </a:xfrm>
            <a:prstGeom prst="line">
              <a:avLst/>
            </a:prstGeom>
            <a:effectLst>
              <a:glow rad="63500">
                <a:schemeClr val="accent1">
                  <a:satMod val="175000"/>
                  <a:alpha val="40000"/>
                </a:schemeClr>
              </a:glow>
            </a:effectLst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" name="Straight Connector 6">
              <a:extLst>
                <a:ext uri="{FF2B5EF4-FFF2-40B4-BE49-F238E27FC236}">
                  <a16:creationId xmlns:a16="http://schemas.microsoft.com/office/drawing/2014/main" id="{6BE52366-8771-BE9C-C031-4CF869806E28}"/>
                </a:ext>
              </a:extLst>
            </p:cNvPr>
            <p:cNvCxnSpPr/>
            <p:nvPr/>
          </p:nvCxnSpPr>
          <p:spPr>
            <a:xfrm>
              <a:off x="8366841" y="1917229"/>
              <a:ext cx="620304" cy="0"/>
            </a:xfrm>
            <a:prstGeom prst="line">
              <a:avLst/>
            </a:prstGeom>
            <a:effectLst>
              <a:glow rad="63500">
                <a:schemeClr val="accent1">
                  <a:satMod val="175000"/>
                  <a:alpha val="40000"/>
                </a:schemeClr>
              </a:glow>
            </a:effectLst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grpSp>
        <p:nvGrpSpPr>
          <p:cNvPr id="8" name="Group 7">
            <a:extLst>
              <a:ext uri="{FF2B5EF4-FFF2-40B4-BE49-F238E27FC236}">
                <a16:creationId xmlns:a16="http://schemas.microsoft.com/office/drawing/2014/main" id="{BF8F2E69-D307-02DF-C828-E011A0724C9A}"/>
              </a:ext>
            </a:extLst>
          </p:cNvPr>
          <p:cNvGrpSpPr/>
          <p:nvPr/>
        </p:nvGrpSpPr>
        <p:grpSpPr>
          <a:xfrm>
            <a:off x="11157779" y="-216759"/>
            <a:ext cx="1260000" cy="1260000"/>
            <a:chOff x="7064043" y="3066250"/>
            <a:chExt cx="1260000" cy="1260000"/>
          </a:xfrm>
        </p:grpSpPr>
        <p:sp>
          <p:nvSpPr>
            <p:cNvPr id="9" name="Oval 8">
              <a:extLst>
                <a:ext uri="{FF2B5EF4-FFF2-40B4-BE49-F238E27FC236}">
                  <a16:creationId xmlns:a16="http://schemas.microsoft.com/office/drawing/2014/main" id="{EA3579E1-9795-7D64-D398-C6AC2E944A8C}"/>
                </a:ext>
              </a:extLst>
            </p:cNvPr>
            <p:cNvSpPr/>
            <p:nvPr/>
          </p:nvSpPr>
          <p:spPr>
            <a:xfrm>
              <a:off x="7064043" y="3066250"/>
              <a:ext cx="1260000" cy="1260000"/>
            </a:xfrm>
            <a:prstGeom prst="ellipse">
              <a:avLst/>
            </a:prstGeom>
            <a:noFill/>
            <a:ln>
              <a:solidFill>
                <a:schemeClr val="bg1"/>
              </a:solidFill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IN"/>
            </a:p>
          </p:txBody>
        </p:sp>
        <p:grpSp>
          <p:nvGrpSpPr>
            <p:cNvPr id="10" name="Group 9">
              <a:extLst>
                <a:ext uri="{FF2B5EF4-FFF2-40B4-BE49-F238E27FC236}">
                  <a16:creationId xmlns:a16="http://schemas.microsoft.com/office/drawing/2014/main" id="{EE0DCC51-120C-7BD9-EF5F-ECD993C6490C}"/>
                </a:ext>
              </a:extLst>
            </p:cNvPr>
            <p:cNvGrpSpPr/>
            <p:nvPr/>
          </p:nvGrpSpPr>
          <p:grpSpPr>
            <a:xfrm>
              <a:off x="7330553" y="3336250"/>
              <a:ext cx="726980" cy="720000"/>
              <a:chOff x="9768840" y="2275840"/>
              <a:chExt cx="726980" cy="720000"/>
            </a:xfrm>
          </p:grpSpPr>
          <p:sp>
            <p:nvSpPr>
              <p:cNvPr id="11" name="Oval 10">
                <a:extLst>
                  <a:ext uri="{FF2B5EF4-FFF2-40B4-BE49-F238E27FC236}">
                    <a16:creationId xmlns:a16="http://schemas.microsoft.com/office/drawing/2014/main" id="{3EF66B43-F360-39F3-CD57-7CDBB2B1EB5E}"/>
                  </a:ext>
                </a:extLst>
              </p:cNvPr>
              <p:cNvSpPr/>
              <p:nvPr/>
            </p:nvSpPr>
            <p:spPr>
              <a:xfrm>
                <a:off x="9768840" y="2275840"/>
                <a:ext cx="720000" cy="720000"/>
              </a:xfrm>
              <a:prstGeom prst="ellipse">
                <a:avLst/>
              </a:prstGeom>
              <a:noFill/>
              <a:ln>
                <a:solidFill>
                  <a:schemeClr val="bg1"/>
                </a:solidFill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IN"/>
              </a:p>
            </p:txBody>
          </p:sp>
          <p:cxnSp>
            <p:nvCxnSpPr>
              <p:cNvPr id="12" name="Straight Arrow Connector 11">
                <a:extLst>
                  <a:ext uri="{FF2B5EF4-FFF2-40B4-BE49-F238E27FC236}">
                    <a16:creationId xmlns:a16="http://schemas.microsoft.com/office/drawing/2014/main" id="{ECD2651D-B56E-A66F-249D-114B3EC74A29}"/>
                  </a:ext>
                </a:extLst>
              </p:cNvPr>
              <p:cNvCxnSpPr>
                <a:cxnSpLocks/>
              </p:cNvCxnSpPr>
              <p:nvPr/>
            </p:nvCxnSpPr>
            <p:spPr>
              <a:xfrm rot="7200000">
                <a:off x="9860407" y="2786655"/>
                <a:ext cx="360000" cy="6762"/>
              </a:xfrm>
              <a:prstGeom prst="straightConnector1">
                <a:avLst/>
              </a:prstGeom>
              <a:ln w="38100" cap="rnd">
                <a:solidFill>
                  <a:srgbClr val="FFFF00"/>
                </a:solidFill>
                <a:tailEnd type="triangle"/>
              </a:ln>
            </p:spPr>
            <p:style>
              <a:lnRef idx="2">
                <a:schemeClr val="accent3"/>
              </a:lnRef>
              <a:fillRef idx="0">
                <a:schemeClr val="accent3"/>
              </a:fillRef>
              <a:effectRef idx="1">
                <a:schemeClr val="accent3"/>
              </a:effectRef>
              <a:fontRef idx="minor">
                <a:schemeClr val="tx1"/>
              </a:fontRef>
            </p:style>
          </p:cxnSp>
          <p:cxnSp>
            <p:nvCxnSpPr>
              <p:cNvPr id="13" name="Straight Arrow Connector 12">
                <a:extLst>
                  <a:ext uri="{FF2B5EF4-FFF2-40B4-BE49-F238E27FC236}">
                    <a16:creationId xmlns:a16="http://schemas.microsoft.com/office/drawing/2014/main" id="{81D58D48-7C1A-4D73-3E44-6A2DF6AB993D}"/>
                  </a:ext>
                </a:extLst>
              </p:cNvPr>
              <p:cNvCxnSpPr>
                <a:cxnSpLocks/>
              </p:cNvCxnSpPr>
              <p:nvPr/>
            </p:nvCxnSpPr>
            <p:spPr>
              <a:xfrm rot="14400000">
                <a:off x="9861767" y="2473195"/>
                <a:ext cx="360000" cy="6762"/>
              </a:xfrm>
              <a:prstGeom prst="straightConnector1">
                <a:avLst/>
              </a:prstGeom>
              <a:ln w="38100" cap="rnd">
                <a:solidFill>
                  <a:srgbClr val="0070C0"/>
                </a:solidFill>
                <a:tailEnd type="triangle"/>
              </a:ln>
            </p:spPr>
            <p:style>
              <a:lnRef idx="2">
                <a:schemeClr val="accent3"/>
              </a:lnRef>
              <a:fillRef idx="0">
                <a:schemeClr val="accent3"/>
              </a:fillRef>
              <a:effectRef idx="1">
                <a:schemeClr val="accent3"/>
              </a:effectRef>
              <a:fontRef idx="minor">
                <a:schemeClr val="tx1"/>
              </a:fontRef>
            </p:style>
          </p:cxnSp>
          <p:cxnSp>
            <p:nvCxnSpPr>
              <p:cNvPr id="14" name="Straight Arrow Connector 13">
                <a:extLst>
                  <a:ext uri="{FF2B5EF4-FFF2-40B4-BE49-F238E27FC236}">
                    <a16:creationId xmlns:a16="http://schemas.microsoft.com/office/drawing/2014/main" id="{A0123AD0-856E-4A77-7CC5-7F03AE95B0FD}"/>
                  </a:ext>
                </a:extLst>
              </p:cNvPr>
              <p:cNvCxnSpPr/>
              <p:nvPr/>
            </p:nvCxnSpPr>
            <p:spPr>
              <a:xfrm>
                <a:off x="10135820" y="2629924"/>
                <a:ext cx="360000" cy="6762"/>
              </a:xfrm>
              <a:prstGeom prst="straightConnector1">
                <a:avLst/>
              </a:prstGeom>
              <a:ln w="38100" cap="rnd">
                <a:solidFill>
                  <a:srgbClr val="FF0000"/>
                </a:solidFill>
                <a:tailEnd type="triangle"/>
              </a:ln>
            </p:spPr>
            <p:style>
              <a:lnRef idx="2">
                <a:schemeClr val="accent3"/>
              </a:lnRef>
              <a:fillRef idx="0">
                <a:schemeClr val="accent3"/>
              </a:fillRef>
              <a:effectRef idx="1">
                <a:schemeClr val="accent3"/>
              </a:effectRef>
              <a:fontRef idx="minor">
                <a:schemeClr val="tx1"/>
              </a:fontRef>
            </p:style>
          </p:cxnSp>
        </p:grpSp>
      </p:grpSp>
      <p:sp>
        <p:nvSpPr>
          <p:cNvPr id="15" name="Rectangle 14">
            <a:extLst>
              <a:ext uri="{FF2B5EF4-FFF2-40B4-BE49-F238E27FC236}">
                <a16:creationId xmlns:a16="http://schemas.microsoft.com/office/drawing/2014/main" id="{B1FFD6E2-ADE6-EC3D-8AEB-C482B57F2088}"/>
              </a:ext>
            </a:extLst>
          </p:cNvPr>
          <p:cNvSpPr/>
          <p:nvPr/>
        </p:nvSpPr>
        <p:spPr>
          <a:xfrm>
            <a:off x="11033567" y="-86686"/>
            <a:ext cx="513657" cy="405484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2000" b="0" cap="none" spc="0" dirty="0">
                <a:ln w="0"/>
                <a:solidFill>
                  <a:srgbClr val="92D050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120</a:t>
            </a:r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2D77A952-9E0C-826F-66EB-E8A5B74AB3C3}"/>
              </a:ext>
            </a:extLst>
          </p:cNvPr>
          <p:cNvSpPr/>
          <p:nvPr/>
        </p:nvSpPr>
        <p:spPr>
          <a:xfrm>
            <a:off x="11077769" y="566219"/>
            <a:ext cx="513657" cy="405484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2000" b="0" cap="none" spc="0" dirty="0">
                <a:ln w="0"/>
                <a:solidFill>
                  <a:srgbClr val="92D050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240</a:t>
            </a:r>
          </a:p>
        </p:txBody>
      </p:sp>
    </p:spTree>
    <p:extLst>
      <p:ext uri="{BB962C8B-B14F-4D97-AF65-F5344CB8AC3E}">
        <p14:creationId xmlns:p14="http://schemas.microsoft.com/office/powerpoint/2010/main" val="77491505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0">
        <p:cut/>
      </p:transition>
    </mc:Choice>
    <mc:Fallback xmlns="">
      <p:transition>
        <p:cut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8" presetClass="emph" presetSubtype="0" repeatCount="indefinite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Rot by="-21600000">
                                      <p:cBhvr>
                                        <p:cTn id="6" dur="20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6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/>
          <p:cNvSpPr>
            <a:spLocks noGrp="1"/>
          </p:cNvSpPr>
          <p:nvPr>
            <p:ph type="ctrTitle"/>
          </p:nvPr>
        </p:nvSpPr>
        <p:spPr>
          <a:xfrm>
            <a:off x="4474730" y="63718"/>
            <a:ext cx="2787920" cy="633120"/>
          </a:xfrm>
        </p:spPr>
        <p:txBody>
          <a:bodyPr>
            <a:normAutofit fontScale="90000"/>
          </a:bodyPr>
          <a:lstStyle/>
          <a:p>
            <a:pPr algn="ctr"/>
            <a:r>
              <a:rPr lang="en-IN" sz="4000" i="1" u="sng" dirty="0">
                <a:solidFill>
                  <a:srgbClr val="FFFF00"/>
                </a:solidFill>
              </a:rPr>
              <a:t>Case studies</a:t>
            </a:r>
          </a:p>
        </p:txBody>
      </p:sp>
      <p:pic>
        <p:nvPicPr>
          <p:cNvPr id="2052" name="Picture 4" descr="APTRANSCO ⚡️⚡️ - Electricity Transmission Company - APTRANSCO | LinkedIn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7541" y="17768"/>
            <a:ext cx="1057360" cy="97547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graphicFrame>
        <p:nvGraphicFramePr>
          <p:cNvPr id="2" name="Table 1">
            <a:extLst>
              <a:ext uri="{FF2B5EF4-FFF2-40B4-BE49-F238E27FC236}">
                <a16:creationId xmlns:a16="http://schemas.microsoft.com/office/drawing/2014/main" id="{06FE26F7-7033-D413-E866-A903A7CC14B5}"/>
              </a:ext>
            </a:extLst>
          </p:cNvPr>
          <p:cNvGraphicFramePr>
            <a:graphicFrameLocks noGrp="1"/>
          </p:cNvGraphicFramePr>
          <p:nvPr/>
        </p:nvGraphicFramePr>
        <p:xfrm>
          <a:off x="1606291" y="2154976"/>
          <a:ext cx="5894105" cy="4674135"/>
        </p:xfrm>
        <a:graphic>
          <a:graphicData uri="http://schemas.openxmlformats.org/drawingml/2006/table">
            <a:tbl>
              <a:tblPr firstRow="1" bandRow="1">
                <a:tableStyleId>{0505E3EF-67EA-436B-97B2-0124C06EBD24}</a:tableStyleId>
              </a:tblPr>
              <a:tblGrid>
                <a:gridCol w="1157502">
                  <a:extLst>
                    <a:ext uri="{9D8B030D-6E8A-4147-A177-3AD203B41FA5}">
                      <a16:colId xmlns:a16="http://schemas.microsoft.com/office/drawing/2014/main" val="1016553931"/>
                    </a:ext>
                  </a:extLst>
                </a:gridCol>
                <a:gridCol w="615802">
                  <a:extLst>
                    <a:ext uri="{9D8B030D-6E8A-4147-A177-3AD203B41FA5}">
                      <a16:colId xmlns:a16="http://schemas.microsoft.com/office/drawing/2014/main" val="3999949936"/>
                    </a:ext>
                  </a:extLst>
                </a:gridCol>
                <a:gridCol w="1366025">
                  <a:extLst>
                    <a:ext uri="{9D8B030D-6E8A-4147-A177-3AD203B41FA5}">
                      <a16:colId xmlns:a16="http://schemas.microsoft.com/office/drawing/2014/main" val="1392857591"/>
                    </a:ext>
                  </a:extLst>
                </a:gridCol>
                <a:gridCol w="1122745">
                  <a:extLst>
                    <a:ext uri="{9D8B030D-6E8A-4147-A177-3AD203B41FA5}">
                      <a16:colId xmlns:a16="http://schemas.microsoft.com/office/drawing/2014/main" val="673522836"/>
                    </a:ext>
                  </a:extLst>
                </a:gridCol>
                <a:gridCol w="1632031">
                  <a:extLst>
                    <a:ext uri="{9D8B030D-6E8A-4147-A177-3AD203B41FA5}">
                      <a16:colId xmlns:a16="http://schemas.microsoft.com/office/drawing/2014/main" val="3692137245"/>
                    </a:ext>
                  </a:extLst>
                </a:gridCol>
              </a:tblGrid>
              <a:tr h="1411651">
                <a:tc gridSpan="5"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sz="2600" dirty="0"/>
                        <a:t>Synchronization of Lines – </a:t>
                      </a:r>
                    </a:p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sz="2600" dirty="0"/>
                        <a:t>Checking Phase association</a:t>
                      </a:r>
                      <a:endParaRPr lang="en-IN" sz="2600" dirty="0"/>
                    </a:p>
                    <a:p>
                      <a:pPr algn="ctr"/>
                      <a:endParaRPr lang="en-IN" dirty="0"/>
                    </a:p>
                  </a:txBody>
                  <a:tcPr anchor="ctr"/>
                </a:tc>
                <a:tc hMerge="1">
                  <a:txBody>
                    <a:bodyPr/>
                    <a:lstStyle/>
                    <a:p>
                      <a:endParaRPr lang="en-IN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pPr algn="ctr"/>
                      <a:endParaRPr lang="en-IN" dirty="0"/>
                    </a:p>
                  </a:txBody>
                  <a:tcPr anchor="ctr"/>
                </a:tc>
                <a:tc hMerge="1">
                  <a:txBody>
                    <a:bodyPr/>
                    <a:lstStyle/>
                    <a:p>
                      <a:endParaRPr lang="en-IN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IN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499550856"/>
                  </a:ext>
                </a:extLst>
              </a:tr>
              <a:tr h="572503">
                <a:tc rowSpan="2" gridSpan="2">
                  <a:txBody>
                    <a:bodyPr/>
                    <a:lstStyle/>
                    <a:p>
                      <a:pPr algn="ctr"/>
                      <a:r>
                        <a:rPr lang="en-US" dirty="0"/>
                        <a:t>Volts</a:t>
                      </a:r>
                      <a:endParaRPr lang="en-IN" dirty="0"/>
                    </a:p>
                  </a:txBody>
                  <a:tcPr anchor="ctr"/>
                </a:tc>
                <a:tc rowSpan="2" hMerge="1">
                  <a:txBody>
                    <a:bodyPr/>
                    <a:lstStyle/>
                    <a:p>
                      <a:pPr algn="ctr"/>
                      <a:endParaRPr lang="en-IN" dirty="0"/>
                    </a:p>
                  </a:txBody>
                  <a:tcPr anchor="ctr"/>
                </a:tc>
                <a:tc gridSpan="3">
                  <a:txBody>
                    <a:bodyPr/>
                    <a:lstStyle/>
                    <a:p>
                      <a:pPr algn="ctr"/>
                      <a:r>
                        <a:rPr lang="en-US" dirty="0"/>
                        <a:t>Line CVT voltage</a:t>
                      </a:r>
                      <a:endParaRPr lang="en-IN" dirty="0"/>
                    </a:p>
                  </a:txBody>
                  <a:tcPr anchor="ctr"/>
                </a:tc>
                <a:tc hMerge="1">
                  <a:txBody>
                    <a:bodyPr/>
                    <a:lstStyle/>
                    <a:p>
                      <a:pPr algn="ctr"/>
                      <a:endParaRPr lang="en-IN" dirty="0"/>
                    </a:p>
                  </a:txBody>
                  <a:tcPr anchor="ctr"/>
                </a:tc>
                <a:tc hMerge="1">
                  <a:txBody>
                    <a:bodyPr/>
                    <a:lstStyle/>
                    <a:p>
                      <a:pPr algn="ctr"/>
                      <a:endParaRPr lang="en-IN" dirty="0"/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645664874"/>
                  </a:ext>
                </a:extLst>
              </a:tr>
              <a:tr h="572503">
                <a:tc gridSpan="2" vMerge="1">
                  <a:txBody>
                    <a:bodyPr/>
                    <a:lstStyle/>
                    <a:p>
                      <a:pPr algn="ctr"/>
                      <a:endParaRPr lang="en-IN" dirty="0"/>
                    </a:p>
                  </a:txBody>
                  <a:tcPr anchor="ctr"/>
                </a:tc>
                <a:tc hMerge="1" vMerge="1">
                  <a:txBody>
                    <a:bodyPr/>
                    <a:lstStyle/>
                    <a:p>
                      <a:pPr algn="l"/>
                      <a:endParaRPr lang="en-IN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dirty="0"/>
                        <a:t>R</a:t>
                      </a:r>
                      <a:endParaRPr lang="en-IN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dirty="0"/>
                        <a:t>Y</a:t>
                      </a:r>
                      <a:endParaRPr lang="en-IN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dirty="0"/>
                        <a:t>B</a:t>
                      </a:r>
                      <a:endParaRPr lang="en-IN" dirty="0"/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885167413"/>
                  </a:ext>
                </a:extLst>
              </a:tr>
              <a:tr h="705826">
                <a:tc rowSpan="3">
                  <a:txBody>
                    <a:bodyPr/>
                    <a:lstStyle/>
                    <a:p>
                      <a:pPr algn="ctr"/>
                      <a:r>
                        <a:rPr lang="en-US" dirty="0"/>
                        <a:t>Bus PT Voltage</a:t>
                      </a:r>
                      <a:endParaRPr lang="en-IN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l"/>
                      <a:r>
                        <a:rPr lang="en-US" dirty="0"/>
                        <a:t>R</a:t>
                      </a:r>
                      <a:endParaRPr lang="en-IN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2400" dirty="0"/>
                        <a:t>0</a:t>
                      </a:r>
                      <a:endParaRPr lang="en-IN" sz="2400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2400" dirty="0"/>
                        <a:t>110</a:t>
                      </a:r>
                      <a:endParaRPr lang="en-IN" sz="2400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2400" dirty="0"/>
                        <a:t>110</a:t>
                      </a:r>
                      <a:endParaRPr lang="en-IN" sz="2400" dirty="0"/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747423832"/>
                  </a:ext>
                </a:extLst>
              </a:tr>
              <a:tr h="705826">
                <a:tc vMerge="1">
                  <a:txBody>
                    <a:bodyPr/>
                    <a:lstStyle/>
                    <a:p>
                      <a:pPr algn="ctr"/>
                      <a:endParaRPr lang="en-IN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l"/>
                      <a:r>
                        <a:rPr lang="en-US" dirty="0"/>
                        <a:t>Y</a:t>
                      </a:r>
                      <a:endParaRPr lang="en-IN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2400" dirty="0"/>
                        <a:t>110</a:t>
                      </a:r>
                      <a:endParaRPr lang="en-IN" sz="2400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2400" dirty="0"/>
                        <a:t>0</a:t>
                      </a:r>
                      <a:endParaRPr lang="en-IN" sz="2400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2400" dirty="0"/>
                        <a:t>110</a:t>
                      </a:r>
                      <a:endParaRPr lang="en-IN" sz="2400" dirty="0"/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623934456"/>
                  </a:ext>
                </a:extLst>
              </a:tr>
              <a:tr h="705826">
                <a:tc vMerge="1">
                  <a:txBody>
                    <a:bodyPr/>
                    <a:lstStyle/>
                    <a:p>
                      <a:pPr algn="ctr"/>
                      <a:endParaRPr lang="en-IN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l"/>
                      <a:r>
                        <a:rPr lang="en-US" dirty="0"/>
                        <a:t>B</a:t>
                      </a:r>
                      <a:endParaRPr lang="en-IN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2400" dirty="0"/>
                        <a:t>110</a:t>
                      </a:r>
                      <a:endParaRPr lang="en-IN" sz="2400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2400" dirty="0"/>
                        <a:t>110</a:t>
                      </a:r>
                      <a:endParaRPr lang="en-IN" sz="2400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2400" dirty="0"/>
                        <a:t>0</a:t>
                      </a:r>
                      <a:endParaRPr lang="en-IN" sz="2400" dirty="0"/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1883943179"/>
                  </a:ext>
                </a:extLst>
              </a:tr>
            </a:tbl>
          </a:graphicData>
        </a:graphic>
      </p:graphicFrame>
      <p:graphicFrame>
        <p:nvGraphicFramePr>
          <p:cNvPr id="4" name="Table 3">
            <a:extLst>
              <a:ext uri="{FF2B5EF4-FFF2-40B4-BE49-F238E27FC236}">
                <a16:creationId xmlns:a16="http://schemas.microsoft.com/office/drawing/2014/main" id="{0339ACD7-B5FC-9327-E623-FACE6949309E}"/>
              </a:ext>
            </a:extLst>
          </p:cNvPr>
          <p:cNvGraphicFramePr>
            <a:graphicFrameLocks noGrp="1"/>
          </p:cNvGraphicFramePr>
          <p:nvPr/>
        </p:nvGraphicFramePr>
        <p:xfrm>
          <a:off x="7708740" y="2154975"/>
          <a:ext cx="3366987" cy="4674136"/>
        </p:xfrm>
        <a:graphic>
          <a:graphicData uri="http://schemas.openxmlformats.org/drawingml/2006/table">
            <a:tbl>
              <a:tblPr firstRow="1" bandRow="1">
                <a:tableStyleId>{D03447BB-5D67-496B-8E87-E561075AD55C}</a:tableStyleId>
              </a:tblPr>
              <a:tblGrid>
                <a:gridCol w="1122329">
                  <a:extLst>
                    <a:ext uri="{9D8B030D-6E8A-4147-A177-3AD203B41FA5}">
                      <a16:colId xmlns:a16="http://schemas.microsoft.com/office/drawing/2014/main" val="649321675"/>
                    </a:ext>
                  </a:extLst>
                </a:gridCol>
                <a:gridCol w="1122329">
                  <a:extLst>
                    <a:ext uri="{9D8B030D-6E8A-4147-A177-3AD203B41FA5}">
                      <a16:colId xmlns:a16="http://schemas.microsoft.com/office/drawing/2014/main" val="3530139596"/>
                    </a:ext>
                  </a:extLst>
                </a:gridCol>
                <a:gridCol w="1122329">
                  <a:extLst>
                    <a:ext uri="{9D8B030D-6E8A-4147-A177-3AD203B41FA5}">
                      <a16:colId xmlns:a16="http://schemas.microsoft.com/office/drawing/2014/main" val="1031608993"/>
                    </a:ext>
                  </a:extLst>
                </a:gridCol>
              </a:tblGrid>
              <a:tr h="957628">
                <a:tc>
                  <a:txBody>
                    <a:bodyPr/>
                    <a:lstStyle/>
                    <a:p>
                      <a:pPr algn="ctr"/>
                      <a:r>
                        <a:rPr lang="en-US" dirty="0">
                          <a:solidFill>
                            <a:srgbClr val="FFFF00"/>
                          </a:solidFill>
                        </a:rPr>
                        <a:t>Ph</a:t>
                      </a:r>
                      <a:endParaRPr lang="en-IN" dirty="0">
                        <a:solidFill>
                          <a:srgbClr val="FFFF00"/>
                        </a:solidFill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dirty="0">
                          <a:solidFill>
                            <a:srgbClr val="FFFF00"/>
                          </a:solidFill>
                        </a:rPr>
                        <a:t>Bus PT</a:t>
                      </a:r>
                      <a:endParaRPr lang="en-IN" dirty="0">
                        <a:solidFill>
                          <a:srgbClr val="FFFF00"/>
                        </a:solidFill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dirty="0">
                          <a:solidFill>
                            <a:srgbClr val="FFFF00"/>
                          </a:solidFill>
                        </a:rPr>
                        <a:t>Line CVT</a:t>
                      </a:r>
                      <a:endParaRPr lang="en-IN" dirty="0">
                        <a:solidFill>
                          <a:srgbClr val="FFFF00"/>
                        </a:solidFill>
                      </a:endParaRPr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2838873354"/>
                  </a:ext>
                </a:extLst>
              </a:tr>
              <a:tr h="554816">
                <a:tc>
                  <a:txBody>
                    <a:bodyPr/>
                    <a:lstStyle/>
                    <a:p>
                      <a:pPr algn="ctr"/>
                      <a:r>
                        <a:rPr lang="en-US" dirty="0">
                          <a:solidFill>
                            <a:srgbClr val="002060"/>
                          </a:solidFill>
                        </a:rPr>
                        <a:t>RN</a:t>
                      </a:r>
                      <a:endParaRPr lang="en-IN" dirty="0">
                        <a:solidFill>
                          <a:srgbClr val="002060"/>
                        </a:solidFill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dirty="0">
                          <a:solidFill>
                            <a:srgbClr val="002060"/>
                          </a:solidFill>
                        </a:rPr>
                        <a:t>63.5</a:t>
                      </a:r>
                      <a:endParaRPr lang="en-IN" dirty="0">
                        <a:solidFill>
                          <a:srgbClr val="002060"/>
                        </a:solidFill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dirty="0">
                          <a:solidFill>
                            <a:srgbClr val="002060"/>
                          </a:solidFill>
                        </a:rPr>
                        <a:t>63.5</a:t>
                      </a:r>
                      <a:endParaRPr lang="en-IN" dirty="0">
                        <a:solidFill>
                          <a:srgbClr val="002060"/>
                        </a:solidFill>
                      </a:endParaRPr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24354253"/>
                  </a:ext>
                </a:extLst>
              </a:tr>
              <a:tr h="554816">
                <a:tc>
                  <a:txBody>
                    <a:bodyPr/>
                    <a:lstStyle/>
                    <a:p>
                      <a:pPr algn="ctr"/>
                      <a:r>
                        <a:rPr lang="en-US" dirty="0">
                          <a:solidFill>
                            <a:srgbClr val="002060"/>
                          </a:solidFill>
                        </a:rPr>
                        <a:t>YN</a:t>
                      </a:r>
                      <a:endParaRPr lang="en-IN" dirty="0">
                        <a:solidFill>
                          <a:srgbClr val="002060"/>
                        </a:solidFill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dirty="0">
                          <a:solidFill>
                            <a:srgbClr val="002060"/>
                          </a:solidFill>
                        </a:rPr>
                        <a:t>63.5</a:t>
                      </a:r>
                      <a:endParaRPr lang="en-IN" dirty="0">
                        <a:solidFill>
                          <a:srgbClr val="002060"/>
                        </a:solidFill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dirty="0">
                          <a:solidFill>
                            <a:srgbClr val="002060"/>
                          </a:solidFill>
                        </a:rPr>
                        <a:t>63.5</a:t>
                      </a:r>
                      <a:endParaRPr lang="en-IN" dirty="0">
                        <a:solidFill>
                          <a:srgbClr val="002060"/>
                        </a:solidFill>
                      </a:endParaRPr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3137382957"/>
                  </a:ext>
                </a:extLst>
              </a:tr>
              <a:tr h="554816">
                <a:tc>
                  <a:txBody>
                    <a:bodyPr/>
                    <a:lstStyle/>
                    <a:p>
                      <a:pPr algn="ctr"/>
                      <a:r>
                        <a:rPr lang="en-US" dirty="0">
                          <a:solidFill>
                            <a:srgbClr val="002060"/>
                          </a:solidFill>
                        </a:rPr>
                        <a:t>BN</a:t>
                      </a:r>
                      <a:endParaRPr lang="en-IN" dirty="0">
                        <a:solidFill>
                          <a:srgbClr val="002060"/>
                        </a:solidFill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dirty="0">
                          <a:solidFill>
                            <a:srgbClr val="002060"/>
                          </a:solidFill>
                        </a:rPr>
                        <a:t>63.5</a:t>
                      </a:r>
                      <a:endParaRPr lang="en-IN" dirty="0">
                        <a:solidFill>
                          <a:srgbClr val="002060"/>
                        </a:solidFill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dirty="0">
                          <a:solidFill>
                            <a:srgbClr val="002060"/>
                          </a:solidFill>
                        </a:rPr>
                        <a:t>63.5</a:t>
                      </a:r>
                      <a:endParaRPr lang="en-IN" dirty="0">
                        <a:solidFill>
                          <a:srgbClr val="002060"/>
                        </a:solidFill>
                      </a:endParaRPr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1728155884"/>
                  </a:ext>
                </a:extLst>
              </a:tr>
              <a:tr h="684020">
                <a:tc>
                  <a:txBody>
                    <a:bodyPr/>
                    <a:lstStyle/>
                    <a:p>
                      <a:pPr algn="ctr"/>
                      <a:r>
                        <a:rPr lang="en-US" dirty="0">
                          <a:solidFill>
                            <a:srgbClr val="002060"/>
                          </a:solidFill>
                        </a:rPr>
                        <a:t>RY</a:t>
                      </a:r>
                      <a:endParaRPr lang="en-IN" dirty="0">
                        <a:solidFill>
                          <a:srgbClr val="002060"/>
                        </a:solidFill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kumimoji="0" lang="en-US" sz="2400" b="0" u="none" strike="noStrike" kern="1200" cap="none" spc="0" normalizeH="0" baseline="0" noProof="0" dirty="0">
                          <a:ln>
                            <a:noFill/>
                          </a:ln>
                          <a:solidFill>
                            <a:srgbClr val="002060"/>
                          </a:solidFill>
                          <a:effectLst/>
                          <a:uLnTx/>
                          <a:uFillTx/>
                        </a:rPr>
                        <a:t>110</a:t>
                      </a:r>
                      <a:endParaRPr lang="en-IN" dirty="0">
                        <a:solidFill>
                          <a:srgbClr val="002060"/>
                        </a:solidFill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kumimoji="0" lang="en-US" sz="2400" b="0" u="none" strike="noStrike" kern="1200" cap="none" spc="0" normalizeH="0" baseline="0" noProof="0" dirty="0">
                          <a:ln>
                            <a:noFill/>
                          </a:ln>
                          <a:solidFill>
                            <a:srgbClr val="002060"/>
                          </a:solidFill>
                          <a:effectLst/>
                          <a:uLnTx/>
                          <a:uFillTx/>
                        </a:rPr>
                        <a:t>110</a:t>
                      </a:r>
                      <a:endParaRPr lang="en-IN" dirty="0">
                        <a:solidFill>
                          <a:srgbClr val="002060"/>
                        </a:solidFill>
                      </a:endParaRPr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3537297759"/>
                  </a:ext>
                </a:extLst>
              </a:tr>
              <a:tr h="684020">
                <a:tc>
                  <a:txBody>
                    <a:bodyPr/>
                    <a:lstStyle/>
                    <a:p>
                      <a:pPr algn="ctr"/>
                      <a:r>
                        <a:rPr lang="en-US" dirty="0">
                          <a:solidFill>
                            <a:srgbClr val="002060"/>
                          </a:solidFill>
                        </a:rPr>
                        <a:t>YB</a:t>
                      </a:r>
                      <a:endParaRPr lang="en-IN" dirty="0">
                        <a:solidFill>
                          <a:srgbClr val="002060"/>
                        </a:solidFill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kumimoji="0" lang="en-US" sz="2400" b="0" u="none" strike="noStrike" kern="1200" cap="none" spc="0" normalizeH="0" baseline="0" noProof="0" dirty="0">
                          <a:ln>
                            <a:noFill/>
                          </a:ln>
                          <a:solidFill>
                            <a:srgbClr val="002060"/>
                          </a:solidFill>
                          <a:effectLst/>
                          <a:uLnTx/>
                          <a:uFillTx/>
                        </a:rPr>
                        <a:t>110</a:t>
                      </a:r>
                      <a:endParaRPr lang="en-IN" dirty="0">
                        <a:solidFill>
                          <a:srgbClr val="002060"/>
                        </a:solidFill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kumimoji="0" lang="en-US" sz="2400" b="0" u="none" strike="noStrike" kern="1200" cap="none" spc="0" normalizeH="0" baseline="0" noProof="0" dirty="0">
                          <a:ln>
                            <a:noFill/>
                          </a:ln>
                          <a:solidFill>
                            <a:srgbClr val="002060"/>
                          </a:solidFill>
                          <a:effectLst/>
                          <a:uLnTx/>
                          <a:uFillTx/>
                        </a:rPr>
                        <a:t>110</a:t>
                      </a:r>
                      <a:endParaRPr lang="en-IN" dirty="0">
                        <a:solidFill>
                          <a:srgbClr val="002060"/>
                        </a:solidFill>
                      </a:endParaRPr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3717765794"/>
                  </a:ext>
                </a:extLst>
              </a:tr>
              <a:tr h="684020">
                <a:tc>
                  <a:txBody>
                    <a:bodyPr/>
                    <a:lstStyle/>
                    <a:p>
                      <a:pPr algn="ctr"/>
                      <a:r>
                        <a:rPr lang="en-US" dirty="0">
                          <a:solidFill>
                            <a:srgbClr val="002060"/>
                          </a:solidFill>
                        </a:rPr>
                        <a:t>BR</a:t>
                      </a:r>
                      <a:endParaRPr lang="en-IN" dirty="0">
                        <a:solidFill>
                          <a:srgbClr val="002060"/>
                        </a:solidFill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kumimoji="0" lang="en-US" sz="2400" b="0" u="none" strike="noStrike" kern="1200" cap="none" spc="0" normalizeH="0" baseline="0" noProof="0" dirty="0">
                          <a:ln>
                            <a:noFill/>
                          </a:ln>
                          <a:solidFill>
                            <a:srgbClr val="002060"/>
                          </a:solidFill>
                          <a:effectLst/>
                          <a:uLnTx/>
                          <a:uFillTx/>
                        </a:rPr>
                        <a:t>110</a:t>
                      </a:r>
                      <a:endParaRPr lang="en-IN" dirty="0">
                        <a:solidFill>
                          <a:srgbClr val="002060"/>
                        </a:solidFill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kumimoji="0" lang="en-US" sz="2400" b="0" u="none" strike="noStrike" kern="1200" cap="none" spc="0" normalizeH="0" baseline="0" noProof="0" dirty="0">
                          <a:ln>
                            <a:noFill/>
                          </a:ln>
                          <a:solidFill>
                            <a:srgbClr val="002060"/>
                          </a:solidFill>
                          <a:effectLst/>
                          <a:uLnTx/>
                          <a:uFillTx/>
                        </a:rPr>
                        <a:t>110</a:t>
                      </a:r>
                      <a:endParaRPr lang="en-IN" dirty="0">
                        <a:solidFill>
                          <a:srgbClr val="002060"/>
                        </a:solidFill>
                      </a:endParaRPr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3658831185"/>
                  </a:ext>
                </a:extLst>
              </a:tr>
            </a:tbl>
          </a:graphicData>
        </a:graphic>
      </p:graphicFrame>
      <p:grpSp>
        <p:nvGrpSpPr>
          <p:cNvPr id="33" name="Group 32">
            <a:extLst>
              <a:ext uri="{FF2B5EF4-FFF2-40B4-BE49-F238E27FC236}">
                <a16:creationId xmlns:a16="http://schemas.microsoft.com/office/drawing/2014/main" id="{BABDD39B-47B2-9DA4-FD67-D945852138E3}"/>
              </a:ext>
            </a:extLst>
          </p:cNvPr>
          <p:cNvGrpSpPr/>
          <p:nvPr/>
        </p:nvGrpSpPr>
        <p:grpSpPr>
          <a:xfrm>
            <a:off x="7249828" y="794336"/>
            <a:ext cx="2376398" cy="684423"/>
            <a:chOff x="7545018" y="875458"/>
            <a:chExt cx="2376398" cy="684423"/>
          </a:xfrm>
        </p:grpSpPr>
        <p:sp>
          <p:nvSpPr>
            <p:cNvPr id="5" name="Rectangle 4">
              <a:extLst>
                <a:ext uri="{FF2B5EF4-FFF2-40B4-BE49-F238E27FC236}">
                  <a16:creationId xmlns:a16="http://schemas.microsoft.com/office/drawing/2014/main" id="{E800187D-D464-322A-7E9D-E4F0E60C00B6}"/>
                </a:ext>
              </a:extLst>
            </p:cNvPr>
            <p:cNvSpPr/>
            <p:nvPr/>
          </p:nvSpPr>
          <p:spPr>
            <a:xfrm>
              <a:off x="7914806" y="1144756"/>
              <a:ext cx="1634432" cy="140061"/>
            </a:xfrm>
            <a:prstGeom prst="rect">
              <a:avLst/>
            </a:prstGeom>
            <a:solidFill>
              <a:srgbClr val="FFFF00"/>
            </a:solidFill>
            <a:ln>
              <a:solidFill>
                <a:srgbClr val="FFFF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IN"/>
            </a:p>
          </p:txBody>
        </p:sp>
        <p:sp>
          <p:nvSpPr>
            <p:cNvPr id="6" name="Rectangle 5">
              <a:extLst>
                <a:ext uri="{FF2B5EF4-FFF2-40B4-BE49-F238E27FC236}">
                  <a16:creationId xmlns:a16="http://schemas.microsoft.com/office/drawing/2014/main" id="{592AE0CA-235F-BC22-6342-2FAD29D41B42}"/>
                </a:ext>
              </a:extLst>
            </p:cNvPr>
            <p:cNvSpPr/>
            <p:nvPr/>
          </p:nvSpPr>
          <p:spPr>
            <a:xfrm>
              <a:off x="7914808" y="1419820"/>
              <a:ext cx="1634432" cy="140061"/>
            </a:xfrm>
            <a:prstGeom prst="rect">
              <a:avLst/>
            </a:prstGeom>
            <a:solidFill>
              <a:srgbClr val="00B0F0"/>
            </a:solidFill>
            <a:ln>
              <a:solidFill>
                <a:srgbClr val="00B0F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IN"/>
            </a:p>
          </p:txBody>
        </p:sp>
        <p:sp>
          <p:nvSpPr>
            <p:cNvPr id="17" name="Rectangle 16">
              <a:extLst>
                <a:ext uri="{FF2B5EF4-FFF2-40B4-BE49-F238E27FC236}">
                  <a16:creationId xmlns:a16="http://schemas.microsoft.com/office/drawing/2014/main" id="{E75735FC-2BDB-F090-2B91-A957CE2B5770}"/>
                </a:ext>
              </a:extLst>
            </p:cNvPr>
            <p:cNvSpPr/>
            <p:nvPr/>
          </p:nvSpPr>
          <p:spPr>
            <a:xfrm>
              <a:off x="7919206" y="875458"/>
              <a:ext cx="1634432" cy="140061"/>
            </a:xfrm>
            <a:prstGeom prst="rect">
              <a:avLst/>
            </a:prstGeom>
            <a:solidFill>
              <a:srgbClr val="FF0000"/>
            </a:solidFill>
            <a:ln>
              <a:solidFill>
                <a:srgbClr val="FF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IN"/>
            </a:p>
          </p:txBody>
        </p:sp>
        <p:cxnSp>
          <p:nvCxnSpPr>
            <p:cNvPr id="19" name="Straight Connector 18">
              <a:extLst>
                <a:ext uri="{FF2B5EF4-FFF2-40B4-BE49-F238E27FC236}">
                  <a16:creationId xmlns:a16="http://schemas.microsoft.com/office/drawing/2014/main" id="{CD00FB16-0274-FCB5-F48E-B9C00763AA3B}"/>
                </a:ext>
              </a:extLst>
            </p:cNvPr>
            <p:cNvCxnSpPr>
              <a:cxnSpLocks/>
              <a:stCxn id="17" idx="3"/>
            </p:cNvCxnSpPr>
            <p:nvPr/>
          </p:nvCxnSpPr>
          <p:spPr>
            <a:xfrm>
              <a:off x="9553638" y="945489"/>
              <a:ext cx="367778" cy="0"/>
            </a:xfrm>
            <a:prstGeom prst="line">
              <a:avLst/>
            </a:prstGeom>
            <a:ln w="38100">
              <a:solidFill>
                <a:srgbClr val="FFFF0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" name="Straight Connector 21">
              <a:extLst>
                <a:ext uri="{FF2B5EF4-FFF2-40B4-BE49-F238E27FC236}">
                  <a16:creationId xmlns:a16="http://schemas.microsoft.com/office/drawing/2014/main" id="{BC00FFF0-849C-1EF5-A851-B8462F499EFC}"/>
                </a:ext>
              </a:extLst>
            </p:cNvPr>
            <p:cNvCxnSpPr>
              <a:cxnSpLocks/>
            </p:cNvCxnSpPr>
            <p:nvPr/>
          </p:nvCxnSpPr>
          <p:spPr>
            <a:xfrm>
              <a:off x="9549238" y="1223857"/>
              <a:ext cx="372178" cy="0"/>
            </a:xfrm>
            <a:prstGeom prst="line">
              <a:avLst/>
            </a:prstGeom>
            <a:ln w="38100">
              <a:solidFill>
                <a:srgbClr val="FFFF0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3" name="Straight Connector 22">
              <a:extLst>
                <a:ext uri="{FF2B5EF4-FFF2-40B4-BE49-F238E27FC236}">
                  <a16:creationId xmlns:a16="http://schemas.microsoft.com/office/drawing/2014/main" id="{38ECCAF2-E903-0D07-7D10-D433EE487EFC}"/>
                </a:ext>
              </a:extLst>
            </p:cNvPr>
            <p:cNvCxnSpPr>
              <a:cxnSpLocks/>
            </p:cNvCxnSpPr>
            <p:nvPr/>
          </p:nvCxnSpPr>
          <p:spPr>
            <a:xfrm>
              <a:off x="9549238" y="1501100"/>
              <a:ext cx="372178" cy="0"/>
            </a:xfrm>
            <a:prstGeom prst="line">
              <a:avLst/>
            </a:prstGeom>
            <a:ln w="38100">
              <a:solidFill>
                <a:srgbClr val="FFFF0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" name="Straight Connector 23">
              <a:extLst>
                <a:ext uri="{FF2B5EF4-FFF2-40B4-BE49-F238E27FC236}">
                  <a16:creationId xmlns:a16="http://schemas.microsoft.com/office/drawing/2014/main" id="{07468B50-13AD-86E7-DB20-617EF3FB34FD}"/>
                </a:ext>
              </a:extLst>
            </p:cNvPr>
            <p:cNvCxnSpPr>
              <a:cxnSpLocks/>
            </p:cNvCxnSpPr>
            <p:nvPr/>
          </p:nvCxnSpPr>
          <p:spPr>
            <a:xfrm>
              <a:off x="9921416" y="926258"/>
              <a:ext cx="0" cy="574842"/>
            </a:xfrm>
            <a:prstGeom prst="line">
              <a:avLst/>
            </a:prstGeom>
            <a:ln w="38100">
              <a:solidFill>
                <a:srgbClr val="FFFF0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9" name="Straight Connector 28">
              <a:extLst>
                <a:ext uri="{FF2B5EF4-FFF2-40B4-BE49-F238E27FC236}">
                  <a16:creationId xmlns:a16="http://schemas.microsoft.com/office/drawing/2014/main" id="{D5D58CE4-AE3B-DACB-63D0-BDE9709DFA51}"/>
                </a:ext>
              </a:extLst>
            </p:cNvPr>
            <p:cNvCxnSpPr>
              <a:cxnSpLocks/>
            </p:cNvCxnSpPr>
            <p:nvPr/>
          </p:nvCxnSpPr>
          <p:spPr>
            <a:xfrm>
              <a:off x="7549418" y="935938"/>
              <a:ext cx="367778" cy="0"/>
            </a:xfrm>
            <a:prstGeom prst="line">
              <a:avLst/>
            </a:prstGeom>
            <a:ln w="38100">
              <a:solidFill>
                <a:srgbClr val="FF000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0" name="Straight Connector 29">
              <a:extLst>
                <a:ext uri="{FF2B5EF4-FFF2-40B4-BE49-F238E27FC236}">
                  <a16:creationId xmlns:a16="http://schemas.microsoft.com/office/drawing/2014/main" id="{7F28856C-C670-7AB1-29FC-1E94002F344E}"/>
                </a:ext>
              </a:extLst>
            </p:cNvPr>
            <p:cNvCxnSpPr>
              <a:cxnSpLocks/>
            </p:cNvCxnSpPr>
            <p:nvPr/>
          </p:nvCxnSpPr>
          <p:spPr>
            <a:xfrm>
              <a:off x="7545018" y="1214306"/>
              <a:ext cx="372178" cy="0"/>
            </a:xfrm>
            <a:prstGeom prst="line">
              <a:avLst/>
            </a:prstGeom>
            <a:ln w="38100">
              <a:solidFill>
                <a:srgbClr val="FFFF0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1" name="Straight Connector 30">
              <a:extLst>
                <a:ext uri="{FF2B5EF4-FFF2-40B4-BE49-F238E27FC236}">
                  <a16:creationId xmlns:a16="http://schemas.microsoft.com/office/drawing/2014/main" id="{2E4551C4-0B02-BFD3-0263-6D2E4AFC423C}"/>
                </a:ext>
              </a:extLst>
            </p:cNvPr>
            <p:cNvCxnSpPr>
              <a:cxnSpLocks/>
            </p:cNvCxnSpPr>
            <p:nvPr/>
          </p:nvCxnSpPr>
          <p:spPr>
            <a:xfrm>
              <a:off x="7545018" y="1491549"/>
              <a:ext cx="372178" cy="0"/>
            </a:xfrm>
            <a:prstGeom prst="line">
              <a:avLst/>
            </a:prstGeom>
            <a:ln w="38100">
              <a:solidFill>
                <a:srgbClr val="0070C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grpSp>
        <p:nvGrpSpPr>
          <p:cNvPr id="34" name="Group 33">
            <a:extLst>
              <a:ext uri="{FF2B5EF4-FFF2-40B4-BE49-F238E27FC236}">
                <a16:creationId xmlns:a16="http://schemas.microsoft.com/office/drawing/2014/main" id="{5EEE927B-809B-3635-0254-6D80205E2955}"/>
              </a:ext>
            </a:extLst>
          </p:cNvPr>
          <p:cNvGrpSpPr/>
          <p:nvPr/>
        </p:nvGrpSpPr>
        <p:grpSpPr>
          <a:xfrm flipH="1">
            <a:off x="2941174" y="802544"/>
            <a:ext cx="2376398" cy="684423"/>
            <a:chOff x="7545018" y="875458"/>
            <a:chExt cx="2376398" cy="684423"/>
          </a:xfrm>
        </p:grpSpPr>
        <p:sp>
          <p:nvSpPr>
            <p:cNvPr id="35" name="Rectangle 34">
              <a:extLst>
                <a:ext uri="{FF2B5EF4-FFF2-40B4-BE49-F238E27FC236}">
                  <a16:creationId xmlns:a16="http://schemas.microsoft.com/office/drawing/2014/main" id="{3D604A42-D92D-3E3E-5157-CD66EB4DD0AD}"/>
                </a:ext>
              </a:extLst>
            </p:cNvPr>
            <p:cNvSpPr/>
            <p:nvPr/>
          </p:nvSpPr>
          <p:spPr>
            <a:xfrm>
              <a:off x="7914806" y="1144756"/>
              <a:ext cx="1634432" cy="140061"/>
            </a:xfrm>
            <a:prstGeom prst="rect">
              <a:avLst/>
            </a:prstGeom>
            <a:solidFill>
              <a:srgbClr val="FFFF00"/>
            </a:solidFill>
            <a:ln>
              <a:solidFill>
                <a:srgbClr val="FFFF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IN"/>
            </a:p>
          </p:txBody>
        </p:sp>
        <p:sp>
          <p:nvSpPr>
            <p:cNvPr id="36" name="Rectangle 35">
              <a:extLst>
                <a:ext uri="{FF2B5EF4-FFF2-40B4-BE49-F238E27FC236}">
                  <a16:creationId xmlns:a16="http://schemas.microsoft.com/office/drawing/2014/main" id="{BC641B42-EDCB-1CE2-A842-158B9C9D6E34}"/>
                </a:ext>
              </a:extLst>
            </p:cNvPr>
            <p:cNvSpPr/>
            <p:nvPr/>
          </p:nvSpPr>
          <p:spPr>
            <a:xfrm>
              <a:off x="7914808" y="1419820"/>
              <a:ext cx="1634432" cy="140061"/>
            </a:xfrm>
            <a:prstGeom prst="rect">
              <a:avLst/>
            </a:prstGeom>
            <a:solidFill>
              <a:srgbClr val="00B0F0"/>
            </a:solidFill>
            <a:ln>
              <a:solidFill>
                <a:srgbClr val="00B0F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IN"/>
            </a:p>
          </p:txBody>
        </p:sp>
        <p:sp>
          <p:nvSpPr>
            <p:cNvPr id="37" name="Rectangle 36">
              <a:extLst>
                <a:ext uri="{FF2B5EF4-FFF2-40B4-BE49-F238E27FC236}">
                  <a16:creationId xmlns:a16="http://schemas.microsoft.com/office/drawing/2014/main" id="{03E17753-0932-378A-06C9-571EC36BF44B}"/>
                </a:ext>
              </a:extLst>
            </p:cNvPr>
            <p:cNvSpPr/>
            <p:nvPr/>
          </p:nvSpPr>
          <p:spPr>
            <a:xfrm>
              <a:off x="7919206" y="875458"/>
              <a:ext cx="1634432" cy="140061"/>
            </a:xfrm>
            <a:prstGeom prst="rect">
              <a:avLst/>
            </a:prstGeom>
            <a:solidFill>
              <a:srgbClr val="FF0000"/>
            </a:solidFill>
            <a:ln>
              <a:solidFill>
                <a:srgbClr val="FF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IN"/>
            </a:p>
          </p:txBody>
        </p:sp>
        <p:cxnSp>
          <p:nvCxnSpPr>
            <p:cNvPr id="38" name="Straight Connector 37">
              <a:extLst>
                <a:ext uri="{FF2B5EF4-FFF2-40B4-BE49-F238E27FC236}">
                  <a16:creationId xmlns:a16="http://schemas.microsoft.com/office/drawing/2014/main" id="{DD5BD10F-5816-5564-6EAC-522631B53DD2}"/>
                </a:ext>
              </a:extLst>
            </p:cNvPr>
            <p:cNvCxnSpPr>
              <a:cxnSpLocks/>
              <a:stCxn id="37" idx="3"/>
            </p:cNvCxnSpPr>
            <p:nvPr/>
          </p:nvCxnSpPr>
          <p:spPr>
            <a:xfrm>
              <a:off x="9553638" y="945489"/>
              <a:ext cx="367778" cy="0"/>
            </a:xfrm>
            <a:prstGeom prst="line">
              <a:avLst/>
            </a:prstGeom>
            <a:ln w="38100">
              <a:solidFill>
                <a:srgbClr val="FFFF0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9" name="Straight Connector 38">
              <a:extLst>
                <a:ext uri="{FF2B5EF4-FFF2-40B4-BE49-F238E27FC236}">
                  <a16:creationId xmlns:a16="http://schemas.microsoft.com/office/drawing/2014/main" id="{BB869C89-B8CC-7B6B-177C-C588E66E751D}"/>
                </a:ext>
              </a:extLst>
            </p:cNvPr>
            <p:cNvCxnSpPr>
              <a:cxnSpLocks/>
            </p:cNvCxnSpPr>
            <p:nvPr/>
          </p:nvCxnSpPr>
          <p:spPr>
            <a:xfrm>
              <a:off x="9549238" y="1223857"/>
              <a:ext cx="372178" cy="0"/>
            </a:xfrm>
            <a:prstGeom prst="line">
              <a:avLst/>
            </a:prstGeom>
            <a:ln w="38100">
              <a:solidFill>
                <a:srgbClr val="FFFF0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0" name="Straight Connector 39">
              <a:extLst>
                <a:ext uri="{FF2B5EF4-FFF2-40B4-BE49-F238E27FC236}">
                  <a16:creationId xmlns:a16="http://schemas.microsoft.com/office/drawing/2014/main" id="{6DBFABEF-205F-367A-026F-639F9BD0C0BA}"/>
                </a:ext>
              </a:extLst>
            </p:cNvPr>
            <p:cNvCxnSpPr>
              <a:cxnSpLocks/>
            </p:cNvCxnSpPr>
            <p:nvPr/>
          </p:nvCxnSpPr>
          <p:spPr>
            <a:xfrm>
              <a:off x="9549238" y="1501100"/>
              <a:ext cx="372178" cy="0"/>
            </a:xfrm>
            <a:prstGeom prst="line">
              <a:avLst/>
            </a:prstGeom>
            <a:ln w="38100">
              <a:solidFill>
                <a:srgbClr val="FFFF0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1" name="Straight Connector 40">
              <a:extLst>
                <a:ext uri="{FF2B5EF4-FFF2-40B4-BE49-F238E27FC236}">
                  <a16:creationId xmlns:a16="http://schemas.microsoft.com/office/drawing/2014/main" id="{FE66BC98-6185-B96D-BA4C-FBB31FBC3015}"/>
                </a:ext>
              </a:extLst>
            </p:cNvPr>
            <p:cNvCxnSpPr>
              <a:cxnSpLocks/>
            </p:cNvCxnSpPr>
            <p:nvPr/>
          </p:nvCxnSpPr>
          <p:spPr>
            <a:xfrm>
              <a:off x="9921416" y="926258"/>
              <a:ext cx="0" cy="574842"/>
            </a:xfrm>
            <a:prstGeom prst="line">
              <a:avLst/>
            </a:prstGeom>
            <a:ln w="38100">
              <a:solidFill>
                <a:srgbClr val="FFFF0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2" name="Straight Connector 41">
              <a:extLst>
                <a:ext uri="{FF2B5EF4-FFF2-40B4-BE49-F238E27FC236}">
                  <a16:creationId xmlns:a16="http://schemas.microsoft.com/office/drawing/2014/main" id="{480E4602-2371-EB87-D45C-D869984E8A12}"/>
                </a:ext>
              </a:extLst>
            </p:cNvPr>
            <p:cNvCxnSpPr>
              <a:cxnSpLocks/>
            </p:cNvCxnSpPr>
            <p:nvPr/>
          </p:nvCxnSpPr>
          <p:spPr>
            <a:xfrm>
              <a:off x="7549418" y="935938"/>
              <a:ext cx="367778" cy="0"/>
            </a:xfrm>
            <a:prstGeom prst="line">
              <a:avLst/>
            </a:prstGeom>
            <a:ln w="38100">
              <a:solidFill>
                <a:srgbClr val="FF000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3" name="Straight Connector 42">
              <a:extLst>
                <a:ext uri="{FF2B5EF4-FFF2-40B4-BE49-F238E27FC236}">
                  <a16:creationId xmlns:a16="http://schemas.microsoft.com/office/drawing/2014/main" id="{172A4A3D-8D5B-3E54-0BE0-2A39A845A1BC}"/>
                </a:ext>
              </a:extLst>
            </p:cNvPr>
            <p:cNvCxnSpPr>
              <a:cxnSpLocks/>
            </p:cNvCxnSpPr>
            <p:nvPr/>
          </p:nvCxnSpPr>
          <p:spPr>
            <a:xfrm>
              <a:off x="7545018" y="1214306"/>
              <a:ext cx="372178" cy="0"/>
            </a:xfrm>
            <a:prstGeom prst="line">
              <a:avLst/>
            </a:prstGeom>
            <a:ln w="38100">
              <a:solidFill>
                <a:srgbClr val="FFFF0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4" name="Straight Connector 43">
              <a:extLst>
                <a:ext uri="{FF2B5EF4-FFF2-40B4-BE49-F238E27FC236}">
                  <a16:creationId xmlns:a16="http://schemas.microsoft.com/office/drawing/2014/main" id="{C487C3F0-CA28-55C5-DA25-FC04323B7A9A}"/>
                </a:ext>
              </a:extLst>
            </p:cNvPr>
            <p:cNvCxnSpPr>
              <a:cxnSpLocks/>
            </p:cNvCxnSpPr>
            <p:nvPr/>
          </p:nvCxnSpPr>
          <p:spPr>
            <a:xfrm>
              <a:off x="7545018" y="1491549"/>
              <a:ext cx="372178" cy="0"/>
            </a:xfrm>
            <a:prstGeom prst="line">
              <a:avLst/>
            </a:prstGeom>
            <a:ln w="38100">
              <a:solidFill>
                <a:srgbClr val="0070C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grpSp>
        <p:nvGrpSpPr>
          <p:cNvPr id="45" name="Group 44">
            <a:extLst>
              <a:ext uri="{FF2B5EF4-FFF2-40B4-BE49-F238E27FC236}">
                <a16:creationId xmlns:a16="http://schemas.microsoft.com/office/drawing/2014/main" id="{556A323A-86FF-7E76-2F61-74F1208BC80F}"/>
              </a:ext>
            </a:extLst>
          </p:cNvPr>
          <p:cNvGrpSpPr/>
          <p:nvPr/>
        </p:nvGrpSpPr>
        <p:grpSpPr>
          <a:xfrm>
            <a:off x="9353628" y="1375286"/>
            <a:ext cx="545198" cy="366627"/>
            <a:chOff x="7069283" y="6003144"/>
            <a:chExt cx="545198" cy="366627"/>
          </a:xfrm>
        </p:grpSpPr>
        <p:cxnSp>
          <p:nvCxnSpPr>
            <p:cNvPr id="46" name="Straight Connector 45">
              <a:extLst>
                <a:ext uri="{FF2B5EF4-FFF2-40B4-BE49-F238E27FC236}">
                  <a16:creationId xmlns:a16="http://schemas.microsoft.com/office/drawing/2014/main" id="{5BC21B06-6363-2A22-06B8-9F935F589FE2}"/>
                </a:ext>
              </a:extLst>
            </p:cNvPr>
            <p:cNvCxnSpPr/>
            <p:nvPr/>
          </p:nvCxnSpPr>
          <p:spPr>
            <a:xfrm>
              <a:off x="7206178" y="6293392"/>
              <a:ext cx="273790" cy="0"/>
            </a:xfrm>
            <a:prstGeom prst="line">
              <a:avLst/>
            </a:prstGeom>
            <a:ln w="25400">
              <a:solidFill>
                <a:srgbClr val="00B050"/>
              </a:solidFill>
            </a:ln>
          </p:spPr>
          <p:style>
            <a:lnRef idx="1">
              <a:schemeClr val="dk1"/>
            </a:lnRef>
            <a:fillRef idx="0">
              <a:schemeClr val="dk1"/>
            </a:fillRef>
            <a:effectRef idx="0">
              <a:schemeClr val="dk1"/>
            </a:effectRef>
            <a:fontRef idx="minor">
              <a:schemeClr val="tx1"/>
            </a:fontRef>
          </p:style>
        </p:cxnSp>
        <p:cxnSp>
          <p:nvCxnSpPr>
            <p:cNvPr id="47" name="Straight Connector 46">
              <a:extLst>
                <a:ext uri="{FF2B5EF4-FFF2-40B4-BE49-F238E27FC236}">
                  <a16:creationId xmlns:a16="http://schemas.microsoft.com/office/drawing/2014/main" id="{7DDD9FDC-0A19-7F1F-6182-B4FFF3D40028}"/>
                </a:ext>
              </a:extLst>
            </p:cNvPr>
            <p:cNvCxnSpPr/>
            <p:nvPr/>
          </p:nvCxnSpPr>
          <p:spPr>
            <a:xfrm>
              <a:off x="7069283" y="6135871"/>
              <a:ext cx="545198" cy="0"/>
            </a:xfrm>
            <a:prstGeom prst="line">
              <a:avLst/>
            </a:prstGeom>
            <a:ln w="25400">
              <a:solidFill>
                <a:srgbClr val="00B050"/>
              </a:solidFill>
            </a:ln>
          </p:spPr>
          <p:style>
            <a:lnRef idx="1">
              <a:schemeClr val="dk1"/>
            </a:lnRef>
            <a:fillRef idx="0">
              <a:schemeClr val="dk1"/>
            </a:fillRef>
            <a:effectRef idx="0">
              <a:schemeClr val="dk1"/>
            </a:effectRef>
            <a:fontRef idx="minor">
              <a:schemeClr val="tx1"/>
            </a:fontRef>
          </p:style>
        </p:cxnSp>
        <p:cxnSp>
          <p:nvCxnSpPr>
            <p:cNvPr id="48" name="Straight Connector 47">
              <a:extLst>
                <a:ext uri="{FF2B5EF4-FFF2-40B4-BE49-F238E27FC236}">
                  <a16:creationId xmlns:a16="http://schemas.microsoft.com/office/drawing/2014/main" id="{B9AC7998-50F0-3929-3334-6C3664515427}"/>
                </a:ext>
              </a:extLst>
            </p:cNvPr>
            <p:cNvCxnSpPr/>
            <p:nvPr/>
          </p:nvCxnSpPr>
          <p:spPr>
            <a:xfrm>
              <a:off x="7123944" y="6212250"/>
              <a:ext cx="435769" cy="4763"/>
            </a:xfrm>
            <a:prstGeom prst="line">
              <a:avLst/>
            </a:prstGeom>
            <a:ln w="25400">
              <a:solidFill>
                <a:srgbClr val="00B050"/>
              </a:solidFill>
            </a:ln>
          </p:spPr>
          <p:style>
            <a:lnRef idx="1">
              <a:schemeClr val="dk1"/>
            </a:lnRef>
            <a:fillRef idx="0">
              <a:schemeClr val="dk1"/>
            </a:fillRef>
            <a:effectRef idx="0">
              <a:schemeClr val="dk1"/>
            </a:effectRef>
            <a:fontRef idx="minor">
              <a:schemeClr val="tx1"/>
            </a:fontRef>
          </p:style>
        </p:cxnSp>
        <p:cxnSp>
          <p:nvCxnSpPr>
            <p:cNvPr id="50" name="Straight Connector 49">
              <a:extLst>
                <a:ext uri="{FF2B5EF4-FFF2-40B4-BE49-F238E27FC236}">
                  <a16:creationId xmlns:a16="http://schemas.microsoft.com/office/drawing/2014/main" id="{60101C44-3F3D-0EBD-B1B2-389BC0943F3D}"/>
                </a:ext>
              </a:extLst>
            </p:cNvPr>
            <p:cNvCxnSpPr/>
            <p:nvPr/>
          </p:nvCxnSpPr>
          <p:spPr>
            <a:xfrm>
              <a:off x="7274625" y="6369771"/>
              <a:ext cx="142213" cy="0"/>
            </a:xfrm>
            <a:prstGeom prst="line">
              <a:avLst/>
            </a:prstGeom>
            <a:ln w="25400">
              <a:solidFill>
                <a:srgbClr val="00B050"/>
              </a:solidFill>
            </a:ln>
          </p:spPr>
          <p:style>
            <a:lnRef idx="1">
              <a:schemeClr val="dk1"/>
            </a:lnRef>
            <a:fillRef idx="0">
              <a:schemeClr val="dk1"/>
            </a:fillRef>
            <a:effectRef idx="0">
              <a:schemeClr val="dk1"/>
            </a:effectRef>
            <a:fontRef idx="minor">
              <a:schemeClr val="tx1"/>
            </a:fontRef>
          </p:style>
        </p:cxnSp>
        <p:cxnSp>
          <p:nvCxnSpPr>
            <p:cNvPr id="52" name="Straight Connector 51">
              <a:extLst>
                <a:ext uri="{FF2B5EF4-FFF2-40B4-BE49-F238E27FC236}">
                  <a16:creationId xmlns:a16="http://schemas.microsoft.com/office/drawing/2014/main" id="{C9038EB8-B389-887E-8842-7C4A294EE80B}"/>
                </a:ext>
              </a:extLst>
            </p:cNvPr>
            <p:cNvCxnSpPr/>
            <p:nvPr/>
          </p:nvCxnSpPr>
          <p:spPr>
            <a:xfrm flipV="1">
              <a:off x="7341828" y="6003144"/>
              <a:ext cx="1191" cy="365697"/>
            </a:xfrm>
            <a:prstGeom prst="line">
              <a:avLst/>
            </a:prstGeom>
            <a:ln w="25400">
              <a:solidFill>
                <a:srgbClr val="00B050"/>
              </a:solidFill>
            </a:ln>
          </p:spPr>
          <p:style>
            <a:lnRef idx="1">
              <a:schemeClr val="dk1"/>
            </a:lnRef>
            <a:fillRef idx="0">
              <a:schemeClr val="dk1"/>
            </a:fillRef>
            <a:effectRef idx="0">
              <a:schemeClr val="dk1"/>
            </a:effectRef>
            <a:fontRef idx="minor">
              <a:schemeClr val="tx1"/>
            </a:fontRef>
          </p:style>
        </p:cxnSp>
      </p:grpSp>
      <p:grpSp>
        <p:nvGrpSpPr>
          <p:cNvPr id="53" name="Group 52">
            <a:extLst>
              <a:ext uri="{FF2B5EF4-FFF2-40B4-BE49-F238E27FC236}">
                <a16:creationId xmlns:a16="http://schemas.microsoft.com/office/drawing/2014/main" id="{B342450F-6D0D-A37D-3C9D-BB8CF648B7E1}"/>
              </a:ext>
            </a:extLst>
          </p:cNvPr>
          <p:cNvGrpSpPr/>
          <p:nvPr/>
        </p:nvGrpSpPr>
        <p:grpSpPr>
          <a:xfrm>
            <a:off x="2668549" y="1408075"/>
            <a:ext cx="545198" cy="366627"/>
            <a:chOff x="7069283" y="6003144"/>
            <a:chExt cx="545198" cy="366627"/>
          </a:xfrm>
        </p:grpSpPr>
        <p:cxnSp>
          <p:nvCxnSpPr>
            <p:cNvPr id="54" name="Straight Connector 53">
              <a:extLst>
                <a:ext uri="{FF2B5EF4-FFF2-40B4-BE49-F238E27FC236}">
                  <a16:creationId xmlns:a16="http://schemas.microsoft.com/office/drawing/2014/main" id="{1251DE33-26DE-BAFA-9481-556B938B6D3D}"/>
                </a:ext>
              </a:extLst>
            </p:cNvPr>
            <p:cNvCxnSpPr/>
            <p:nvPr/>
          </p:nvCxnSpPr>
          <p:spPr>
            <a:xfrm>
              <a:off x="7206178" y="6293392"/>
              <a:ext cx="273790" cy="0"/>
            </a:xfrm>
            <a:prstGeom prst="line">
              <a:avLst/>
            </a:prstGeom>
            <a:ln w="25400">
              <a:solidFill>
                <a:srgbClr val="00B050"/>
              </a:solidFill>
            </a:ln>
          </p:spPr>
          <p:style>
            <a:lnRef idx="1">
              <a:schemeClr val="dk1"/>
            </a:lnRef>
            <a:fillRef idx="0">
              <a:schemeClr val="dk1"/>
            </a:fillRef>
            <a:effectRef idx="0">
              <a:schemeClr val="dk1"/>
            </a:effectRef>
            <a:fontRef idx="minor">
              <a:schemeClr val="tx1"/>
            </a:fontRef>
          </p:style>
        </p:cxnSp>
        <p:cxnSp>
          <p:nvCxnSpPr>
            <p:cNvPr id="55" name="Straight Connector 54">
              <a:extLst>
                <a:ext uri="{FF2B5EF4-FFF2-40B4-BE49-F238E27FC236}">
                  <a16:creationId xmlns:a16="http://schemas.microsoft.com/office/drawing/2014/main" id="{C4AC1FD8-F0D6-DFCF-7202-A72FD6E9EEBD}"/>
                </a:ext>
              </a:extLst>
            </p:cNvPr>
            <p:cNvCxnSpPr/>
            <p:nvPr/>
          </p:nvCxnSpPr>
          <p:spPr>
            <a:xfrm>
              <a:off x="7069283" y="6135871"/>
              <a:ext cx="545198" cy="0"/>
            </a:xfrm>
            <a:prstGeom prst="line">
              <a:avLst/>
            </a:prstGeom>
            <a:ln w="25400">
              <a:solidFill>
                <a:srgbClr val="00B050"/>
              </a:solidFill>
            </a:ln>
          </p:spPr>
          <p:style>
            <a:lnRef idx="1">
              <a:schemeClr val="dk1"/>
            </a:lnRef>
            <a:fillRef idx="0">
              <a:schemeClr val="dk1"/>
            </a:fillRef>
            <a:effectRef idx="0">
              <a:schemeClr val="dk1"/>
            </a:effectRef>
            <a:fontRef idx="minor">
              <a:schemeClr val="tx1"/>
            </a:fontRef>
          </p:style>
        </p:cxnSp>
        <p:cxnSp>
          <p:nvCxnSpPr>
            <p:cNvPr id="56" name="Straight Connector 55">
              <a:extLst>
                <a:ext uri="{FF2B5EF4-FFF2-40B4-BE49-F238E27FC236}">
                  <a16:creationId xmlns:a16="http://schemas.microsoft.com/office/drawing/2014/main" id="{74EF8055-FD90-12F7-632F-2D9F8AB9074D}"/>
                </a:ext>
              </a:extLst>
            </p:cNvPr>
            <p:cNvCxnSpPr/>
            <p:nvPr/>
          </p:nvCxnSpPr>
          <p:spPr>
            <a:xfrm>
              <a:off x="7123944" y="6212250"/>
              <a:ext cx="435769" cy="4763"/>
            </a:xfrm>
            <a:prstGeom prst="line">
              <a:avLst/>
            </a:prstGeom>
            <a:ln w="25400">
              <a:solidFill>
                <a:srgbClr val="00B050"/>
              </a:solidFill>
            </a:ln>
          </p:spPr>
          <p:style>
            <a:lnRef idx="1">
              <a:schemeClr val="dk1"/>
            </a:lnRef>
            <a:fillRef idx="0">
              <a:schemeClr val="dk1"/>
            </a:fillRef>
            <a:effectRef idx="0">
              <a:schemeClr val="dk1"/>
            </a:effectRef>
            <a:fontRef idx="minor">
              <a:schemeClr val="tx1"/>
            </a:fontRef>
          </p:style>
        </p:cxnSp>
        <p:cxnSp>
          <p:nvCxnSpPr>
            <p:cNvPr id="57" name="Straight Connector 56">
              <a:extLst>
                <a:ext uri="{FF2B5EF4-FFF2-40B4-BE49-F238E27FC236}">
                  <a16:creationId xmlns:a16="http://schemas.microsoft.com/office/drawing/2014/main" id="{F65F1FBE-45F5-43BF-B715-49F35D84435D}"/>
                </a:ext>
              </a:extLst>
            </p:cNvPr>
            <p:cNvCxnSpPr/>
            <p:nvPr/>
          </p:nvCxnSpPr>
          <p:spPr>
            <a:xfrm>
              <a:off x="7274625" y="6369771"/>
              <a:ext cx="142213" cy="0"/>
            </a:xfrm>
            <a:prstGeom prst="line">
              <a:avLst/>
            </a:prstGeom>
            <a:ln w="25400">
              <a:solidFill>
                <a:srgbClr val="00B050"/>
              </a:solidFill>
            </a:ln>
          </p:spPr>
          <p:style>
            <a:lnRef idx="1">
              <a:schemeClr val="dk1"/>
            </a:lnRef>
            <a:fillRef idx="0">
              <a:schemeClr val="dk1"/>
            </a:fillRef>
            <a:effectRef idx="0">
              <a:schemeClr val="dk1"/>
            </a:effectRef>
            <a:fontRef idx="minor">
              <a:schemeClr val="tx1"/>
            </a:fontRef>
          </p:style>
        </p:cxnSp>
        <p:cxnSp>
          <p:nvCxnSpPr>
            <p:cNvPr id="60" name="Straight Connector 59">
              <a:extLst>
                <a:ext uri="{FF2B5EF4-FFF2-40B4-BE49-F238E27FC236}">
                  <a16:creationId xmlns:a16="http://schemas.microsoft.com/office/drawing/2014/main" id="{A65572D2-7402-E341-8990-9D5928CC8BE7}"/>
                </a:ext>
              </a:extLst>
            </p:cNvPr>
            <p:cNvCxnSpPr/>
            <p:nvPr/>
          </p:nvCxnSpPr>
          <p:spPr>
            <a:xfrm flipV="1">
              <a:off x="7341828" y="6003144"/>
              <a:ext cx="1191" cy="365697"/>
            </a:xfrm>
            <a:prstGeom prst="line">
              <a:avLst/>
            </a:prstGeom>
            <a:ln w="25400">
              <a:solidFill>
                <a:srgbClr val="00B050"/>
              </a:solidFill>
            </a:ln>
          </p:spPr>
          <p:style>
            <a:lnRef idx="1">
              <a:schemeClr val="dk1"/>
            </a:lnRef>
            <a:fillRef idx="0">
              <a:schemeClr val="dk1"/>
            </a:fillRef>
            <a:effectRef idx="0">
              <a:schemeClr val="dk1"/>
            </a:effectRef>
            <a:fontRef idx="minor">
              <a:schemeClr val="tx1"/>
            </a:fontRef>
          </p:style>
        </p:cxnSp>
      </p:grpSp>
      <p:sp>
        <p:nvSpPr>
          <p:cNvPr id="65" name="TextBox 64">
            <a:extLst>
              <a:ext uri="{FF2B5EF4-FFF2-40B4-BE49-F238E27FC236}">
                <a16:creationId xmlns:a16="http://schemas.microsoft.com/office/drawing/2014/main" id="{DE78D87F-00C5-37D2-577A-EDF5F4383C35}"/>
              </a:ext>
            </a:extLst>
          </p:cNvPr>
          <p:cNvSpPr txBox="1"/>
          <p:nvPr/>
        </p:nvSpPr>
        <p:spPr>
          <a:xfrm>
            <a:off x="1752973" y="944480"/>
            <a:ext cx="1251515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en-US" dirty="0"/>
              <a:t>Bus PT</a:t>
            </a:r>
            <a:endParaRPr lang="en-IN" dirty="0"/>
          </a:p>
        </p:txBody>
      </p:sp>
      <p:sp>
        <p:nvSpPr>
          <p:cNvPr id="66" name="TextBox 65">
            <a:extLst>
              <a:ext uri="{FF2B5EF4-FFF2-40B4-BE49-F238E27FC236}">
                <a16:creationId xmlns:a16="http://schemas.microsoft.com/office/drawing/2014/main" id="{EA8FC7A1-CB1D-6AAE-0BEE-66FEAE5EA5DA}"/>
              </a:ext>
            </a:extLst>
          </p:cNvPr>
          <p:cNvSpPr txBox="1"/>
          <p:nvPr/>
        </p:nvSpPr>
        <p:spPr>
          <a:xfrm>
            <a:off x="9636965" y="905005"/>
            <a:ext cx="1251515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en-US" dirty="0"/>
              <a:t>Line CVT</a:t>
            </a:r>
            <a:endParaRPr lang="en-IN" dirty="0"/>
          </a:p>
        </p:txBody>
      </p:sp>
      <p:sp>
        <p:nvSpPr>
          <p:cNvPr id="68" name="Oval 67">
            <a:extLst>
              <a:ext uri="{FF2B5EF4-FFF2-40B4-BE49-F238E27FC236}">
                <a16:creationId xmlns:a16="http://schemas.microsoft.com/office/drawing/2014/main" id="{828AB048-5446-B10F-0824-0BA37200BFD4}"/>
              </a:ext>
            </a:extLst>
          </p:cNvPr>
          <p:cNvSpPr/>
          <p:nvPr/>
        </p:nvSpPr>
        <p:spPr>
          <a:xfrm>
            <a:off x="6004560" y="942605"/>
            <a:ext cx="577649" cy="595396"/>
          </a:xfrm>
          <a:prstGeom prst="ellipse">
            <a:avLst/>
          </a:prstGeom>
          <a:solidFill>
            <a:srgbClr val="FFC000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IN"/>
          </a:p>
        </p:txBody>
      </p:sp>
      <p:sp>
        <p:nvSpPr>
          <p:cNvPr id="69" name="TextBox 68">
            <a:extLst>
              <a:ext uri="{FF2B5EF4-FFF2-40B4-BE49-F238E27FC236}">
                <a16:creationId xmlns:a16="http://schemas.microsoft.com/office/drawing/2014/main" id="{555F3DA9-A49B-3555-27A4-82E26BF481D6}"/>
              </a:ext>
            </a:extLst>
          </p:cNvPr>
          <p:cNvSpPr txBox="1"/>
          <p:nvPr/>
        </p:nvSpPr>
        <p:spPr>
          <a:xfrm>
            <a:off x="6092180" y="978358"/>
            <a:ext cx="404830" cy="553998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en-US" sz="3000" dirty="0">
                <a:solidFill>
                  <a:srgbClr val="FF0000"/>
                </a:solidFill>
              </a:rPr>
              <a:t>V</a:t>
            </a:r>
            <a:endParaRPr lang="en-IN" sz="3000" dirty="0">
              <a:solidFill>
                <a:srgbClr val="FF0000"/>
              </a:solidFill>
            </a:endParaRPr>
          </a:p>
        </p:txBody>
      </p:sp>
      <p:cxnSp>
        <p:nvCxnSpPr>
          <p:cNvPr id="72" name="Connector: Elbow 71">
            <a:extLst>
              <a:ext uri="{FF2B5EF4-FFF2-40B4-BE49-F238E27FC236}">
                <a16:creationId xmlns:a16="http://schemas.microsoft.com/office/drawing/2014/main" id="{BFBF9D18-BD31-0986-6C0D-DBC69A3C9ECA}"/>
              </a:ext>
            </a:extLst>
          </p:cNvPr>
          <p:cNvCxnSpPr>
            <a:stCxn id="68" idx="2"/>
          </p:cNvCxnSpPr>
          <p:nvPr/>
        </p:nvCxnSpPr>
        <p:spPr>
          <a:xfrm rot="10800000">
            <a:off x="5445760" y="845137"/>
            <a:ext cx="558800" cy="395167"/>
          </a:xfrm>
          <a:prstGeom prst="bentConnector3">
            <a:avLst/>
          </a:prstGeom>
          <a:ln w="38100">
            <a:solidFill>
              <a:srgbClr val="FFFF00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3" name="Connector: Elbow 72">
            <a:extLst>
              <a:ext uri="{FF2B5EF4-FFF2-40B4-BE49-F238E27FC236}">
                <a16:creationId xmlns:a16="http://schemas.microsoft.com/office/drawing/2014/main" id="{A7C42128-3AE2-AAF1-1493-28BE439449EA}"/>
              </a:ext>
            </a:extLst>
          </p:cNvPr>
          <p:cNvCxnSpPr>
            <a:cxnSpLocks/>
          </p:cNvCxnSpPr>
          <p:nvPr/>
        </p:nvCxnSpPr>
        <p:spPr>
          <a:xfrm rot="10800000" flipH="1">
            <a:off x="6552069" y="865456"/>
            <a:ext cx="558800" cy="395167"/>
          </a:xfrm>
          <a:prstGeom prst="bentConnector3">
            <a:avLst/>
          </a:prstGeom>
          <a:ln w="38100">
            <a:solidFill>
              <a:srgbClr val="FFFF00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CE290D5B-770F-37F3-E5EE-BFD58CD3A22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>
            <a:normAutofit lnSpcReduction="10000"/>
          </a:bodyPr>
          <a:lstStyle/>
          <a:p>
            <a:fld id="{19C1AEB4-7037-4088-A46E-D96AF956DC0D}" type="slidenum">
              <a:rPr lang="en-IN" smtClean="0"/>
              <a:t>167</a:t>
            </a:fld>
            <a:endParaRPr lang="en-IN"/>
          </a:p>
        </p:txBody>
      </p:sp>
      <p:grpSp>
        <p:nvGrpSpPr>
          <p:cNvPr id="8" name="Group 7">
            <a:extLst>
              <a:ext uri="{FF2B5EF4-FFF2-40B4-BE49-F238E27FC236}">
                <a16:creationId xmlns:a16="http://schemas.microsoft.com/office/drawing/2014/main" id="{D5D9CCCF-6E80-770B-A5A4-47C4FCC0D0AE}"/>
              </a:ext>
            </a:extLst>
          </p:cNvPr>
          <p:cNvGrpSpPr/>
          <p:nvPr/>
        </p:nvGrpSpPr>
        <p:grpSpPr>
          <a:xfrm>
            <a:off x="11481757" y="74540"/>
            <a:ext cx="620304" cy="653010"/>
            <a:chOff x="8366841" y="1587144"/>
            <a:chExt cx="620304" cy="653010"/>
          </a:xfrm>
        </p:grpSpPr>
        <p:cxnSp>
          <p:nvCxnSpPr>
            <p:cNvPr id="9" name="Straight Connector 8">
              <a:extLst>
                <a:ext uri="{FF2B5EF4-FFF2-40B4-BE49-F238E27FC236}">
                  <a16:creationId xmlns:a16="http://schemas.microsoft.com/office/drawing/2014/main" id="{2B460412-FD83-AC7A-9E88-537B2C0693BD}"/>
                </a:ext>
              </a:extLst>
            </p:cNvPr>
            <p:cNvCxnSpPr/>
            <p:nvPr/>
          </p:nvCxnSpPr>
          <p:spPr>
            <a:xfrm>
              <a:off x="8672017" y="1587144"/>
              <a:ext cx="0" cy="653010"/>
            </a:xfrm>
            <a:prstGeom prst="line">
              <a:avLst/>
            </a:prstGeom>
            <a:effectLst>
              <a:glow rad="63500">
                <a:schemeClr val="accent1">
                  <a:satMod val="175000"/>
                  <a:alpha val="40000"/>
                </a:schemeClr>
              </a:glow>
            </a:effectLst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0" name="Straight Connector 9">
              <a:extLst>
                <a:ext uri="{FF2B5EF4-FFF2-40B4-BE49-F238E27FC236}">
                  <a16:creationId xmlns:a16="http://schemas.microsoft.com/office/drawing/2014/main" id="{CE25562D-0D27-8A24-54B0-8FAB3D4F4829}"/>
                </a:ext>
              </a:extLst>
            </p:cNvPr>
            <p:cNvCxnSpPr/>
            <p:nvPr/>
          </p:nvCxnSpPr>
          <p:spPr>
            <a:xfrm>
              <a:off x="8366841" y="1917229"/>
              <a:ext cx="620304" cy="0"/>
            </a:xfrm>
            <a:prstGeom prst="line">
              <a:avLst/>
            </a:prstGeom>
            <a:effectLst>
              <a:glow rad="63500">
                <a:schemeClr val="accent1">
                  <a:satMod val="175000"/>
                  <a:alpha val="40000"/>
                </a:schemeClr>
              </a:glow>
            </a:effectLst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grpSp>
        <p:nvGrpSpPr>
          <p:cNvPr id="11" name="Group 10">
            <a:extLst>
              <a:ext uri="{FF2B5EF4-FFF2-40B4-BE49-F238E27FC236}">
                <a16:creationId xmlns:a16="http://schemas.microsoft.com/office/drawing/2014/main" id="{7141DBB7-E667-8492-4F38-9848E7FB101A}"/>
              </a:ext>
            </a:extLst>
          </p:cNvPr>
          <p:cNvGrpSpPr/>
          <p:nvPr/>
        </p:nvGrpSpPr>
        <p:grpSpPr>
          <a:xfrm>
            <a:off x="11157779" y="-216759"/>
            <a:ext cx="1260000" cy="1260000"/>
            <a:chOff x="7064043" y="3066250"/>
            <a:chExt cx="1260000" cy="1260000"/>
          </a:xfrm>
        </p:grpSpPr>
        <p:sp>
          <p:nvSpPr>
            <p:cNvPr id="12" name="Oval 11">
              <a:extLst>
                <a:ext uri="{FF2B5EF4-FFF2-40B4-BE49-F238E27FC236}">
                  <a16:creationId xmlns:a16="http://schemas.microsoft.com/office/drawing/2014/main" id="{2F200151-575C-D853-2C76-1A57FBA8DF55}"/>
                </a:ext>
              </a:extLst>
            </p:cNvPr>
            <p:cNvSpPr/>
            <p:nvPr/>
          </p:nvSpPr>
          <p:spPr>
            <a:xfrm>
              <a:off x="7064043" y="3066250"/>
              <a:ext cx="1260000" cy="1260000"/>
            </a:xfrm>
            <a:prstGeom prst="ellipse">
              <a:avLst/>
            </a:prstGeom>
            <a:noFill/>
            <a:ln>
              <a:solidFill>
                <a:schemeClr val="bg1"/>
              </a:solidFill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IN"/>
            </a:p>
          </p:txBody>
        </p:sp>
        <p:grpSp>
          <p:nvGrpSpPr>
            <p:cNvPr id="13" name="Group 12">
              <a:extLst>
                <a:ext uri="{FF2B5EF4-FFF2-40B4-BE49-F238E27FC236}">
                  <a16:creationId xmlns:a16="http://schemas.microsoft.com/office/drawing/2014/main" id="{328D05B3-EC09-A9A5-B5C8-D4B7FAA94F35}"/>
                </a:ext>
              </a:extLst>
            </p:cNvPr>
            <p:cNvGrpSpPr/>
            <p:nvPr/>
          </p:nvGrpSpPr>
          <p:grpSpPr>
            <a:xfrm>
              <a:off x="7330553" y="3336250"/>
              <a:ext cx="726980" cy="720000"/>
              <a:chOff x="9768840" y="2275840"/>
              <a:chExt cx="726980" cy="720000"/>
            </a:xfrm>
          </p:grpSpPr>
          <p:sp>
            <p:nvSpPr>
              <p:cNvPr id="14" name="Oval 13">
                <a:extLst>
                  <a:ext uri="{FF2B5EF4-FFF2-40B4-BE49-F238E27FC236}">
                    <a16:creationId xmlns:a16="http://schemas.microsoft.com/office/drawing/2014/main" id="{A258C8C1-CEED-5950-D65A-96076634C038}"/>
                  </a:ext>
                </a:extLst>
              </p:cNvPr>
              <p:cNvSpPr/>
              <p:nvPr/>
            </p:nvSpPr>
            <p:spPr>
              <a:xfrm>
                <a:off x="9768840" y="2275840"/>
                <a:ext cx="720000" cy="720000"/>
              </a:xfrm>
              <a:prstGeom prst="ellipse">
                <a:avLst/>
              </a:prstGeom>
              <a:noFill/>
              <a:ln>
                <a:solidFill>
                  <a:schemeClr val="bg1"/>
                </a:solidFill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IN"/>
              </a:p>
            </p:txBody>
          </p:sp>
          <p:cxnSp>
            <p:nvCxnSpPr>
              <p:cNvPr id="15" name="Straight Arrow Connector 14">
                <a:extLst>
                  <a:ext uri="{FF2B5EF4-FFF2-40B4-BE49-F238E27FC236}">
                    <a16:creationId xmlns:a16="http://schemas.microsoft.com/office/drawing/2014/main" id="{5FE47EA6-C19A-96E3-99C7-07F40AB8F418}"/>
                  </a:ext>
                </a:extLst>
              </p:cNvPr>
              <p:cNvCxnSpPr>
                <a:cxnSpLocks/>
              </p:cNvCxnSpPr>
              <p:nvPr/>
            </p:nvCxnSpPr>
            <p:spPr>
              <a:xfrm rot="7200000">
                <a:off x="9860407" y="2786655"/>
                <a:ext cx="360000" cy="6762"/>
              </a:xfrm>
              <a:prstGeom prst="straightConnector1">
                <a:avLst/>
              </a:prstGeom>
              <a:ln w="38100" cap="rnd">
                <a:solidFill>
                  <a:srgbClr val="FFFF00"/>
                </a:solidFill>
                <a:tailEnd type="triangle"/>
              </a:ln>
            </p:spPr>
            <p:style>
              <a:lnRef idx="2">
                <a:schemeClr val="accent3"/>
              </a:lnRef>
              <a:fillRef idx="0">
                <a:schemeClr val="accent3"/>
              </a:fillRef>
              <a:effectRef idx="1">
                <a:schemeClr val="accent3"/>
              </a:effectRef>
              <a:fontRef idx="minor">
                <a:schemeClr val="tx1"/>
              </a:fontRef>
            </p:style>
          </p:cxnSp>
          <p:cxnSp>
            <p:nvCxnSpPr>
              <p:cNvPr id="16" name="Straight Arrow Connector 15">
                <a:extLst>
                  <a:ext uri="{FF2B5EF4-FFF2-40B4-BE49-F238E27FC236}">
                    <a16:creationId xmlns:a16="http://schemas.microsoft.com/office/drawing/2014/main" id="{41069691-6C7B-D356-A8CF-5CA0B82C72E9}"/>
                  </a:ext>
                </a:extLst>
              </p:cNvPr>
              <p:cNvCxnSpPr>
                <a:cxnSpLocks/>
              </p:cNvCxnSpPr>
              <p:nvPr/>
            </p:nvCxnSpPr>
            <p:spPr>
              <a:xfrm rot="14400000">
                <a:off x="9861767" y="2473195"/>
                <a:ext cx="360000" cy="6762"/>
              </a:xfrm>
              <a:prstGeom prst="straightConnector1">
                <a:avLst/>
              </a:prstGeom>
              <a:ln w="38100" cap="rnd">
                <a:solidFill>
                  <a:srgbClr val="0070C0"/>
                </a:solidFill>
                <a:tailEnd type="triangle"/>
              </a:ln>
            </p:spPr>
            <p:style>
              <a:lnRef idx="2">
                <a:schemeClr val="accent3"/>
              </a:lnRef>
              <a:fillRef idx="0">
                <a:schemeClr val="accent3"/>
              </a:fillRef>
              <a:effectRef idx="1">
                <a:schemeClr val="accent3"/>
              </a:effectRef>
              <a:fontRef idx="minor">
                <a:schemeClr val="tx1"/>
              </a:fontRef>
            </p:style>
          </p:cxnSp>
          <p:cxnSp>
            <p:nvCxnSpPr>
              <p:cNvPr id="18" name="Straight Arrow Connector 17">
                <a:extLst>
                  <a:ext uri="{FF2B5EF4-FFF2-40B4-BE49-F238E27FC236}">
                    <a16:creationId xmlns:a16="http://schemas.microsoft.com/office/drawing/2014/main" id="{A837B956-19DC-B340-6001-A26A63ABB9FB}"/>
                  </a:ext>
                </a:extLst>
              </p:cNvPr>
              <p:cNvCxnSpPr/>
              <p:nvPr/>
            </p:nvCxnSpPr>
            <p:spPr>
              <a:xfrm>
                <a:off x="10135820" y="2629924"/>
                <a:ext cx="360000" cy="6762"/>
              </a:xfrm>
              <a:prstGeom prst="straightConnector1">
                <a:avLst/>
              </a:prstGeom>
              <a:ln w="38100" cap="rnd">
                <a:solidFill>
                  <a:srgbClr val="FF0000"/>
                </a:solidFill>
                <a:tailEnd type="triangle"/>
              </a:ln>
            </p:spPr>
            <p:style>
              <a:lnRef idx="2">
                <a:schemeClr val="accent3"/>
              </a:lnRef>
              <a:fillRef idx="0">
                <a:schemeClr val="accent3"/>
              </a:fillRef>
              <a:effectRef idx="1">
                <a:schemeClr val="accent3"/>
              </a:effectRef>
              <a:fontRef idx="minor">
                <a:schemeClr val="tx1"/>
              </a:fontRef>
            </p:style>
          </p:cxnSp>
        </p:grpSp>
      </p:grpSp>
      <p:sp>
        <p:nvSpPr>
          <p:cNvPr id="20" name="Rectangle 19">
            <a:extLst>
              <a:ext uri="{FF2B5EF4-FFF2-40B4-BE49-F238E27FC236}">
                <a16:creationId xmlns:a16="http://schemas.microsoft.com/office/drawing/2014/main" id="{925C63AD-4F78-DB2B-F31C-0428A20EDF9C}"/>
              </a:ext>
            </a:extLst>
          </p:cNvPr>
          <p:cNvSpPr/>
          <p:nvPr/>
        </p:nvSpPr>
        <p:spPr>
          <a:xfrm>
            <a:off x="11033567" y="-86686"/>
            <a:ext cx="513657" cy="405484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2000" b="0" cap="none" spc="0" dirty="0">
                <a:ln w="0"/>
                <a:solidFill>
                  <a:srgbClr val="92D050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120</a:t>
            </a:r>
          </a:p>
        </p:txBody>
      </p:sp>
      <p:sp>
        <p:nvSpPr>
          <p:cNvPr id="21" name="Rectangle 20">
            <a:extLst>
              <a:ext uri="{FF2B5EF4-FFF2-40B4-BE49-F238E27FC236}">
                <a16:creationId xmlns:a16="http://schemas.microsoft.com/office/drawing/2014/main" id="{C9500B5D-0B1B-DC20-34D8-A271F669E728}"/>
              </a:ext>
            </a:extLst>
          </p:cNvPr>
          <p:cNvSpPr/>
          <p:nvPr/>
        </p:nvSpPr>
        <p:spPr>
          <a:xfrm>
            <a:off x="11077769" y="566219"/>
            <a:ext cx="513657" cy="405484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2000" b="0" cap="none" spc="0" dirty="0">
                <a:ln w="0"/>
                <a:solidFill>
                  <a:srgbClr val="92D050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240</a:t>
            </a:r>
          </a:p>
        </p:txBody>
      </p:sp>
    </p:spTree>
    <p:extLst>
      <p:ext uri="{BB962C8B-B14F-4D97-AF65-F5344CB8AC3E}">
        <p14:creationId xmlns:p14="http://schemas.microsoft.com/office/powerpoint/2010/main" val="292363352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0">
        <p:cut/>
      </p:transition>
    </mc:Choice>
    <mc:Fallback xmlns="">
      <p:transition>
        <p:cut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8" presetClass="emph" presetSubtype="0" repeatCount="indefinite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Rot by="-21600000">
                                      <p:cBhvr>
                                        <p:cTn id="6" dur="20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6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/>
          <p:cNvSpPr>
            <a:spLocks noGrp="1"/>
          </p:cNvSpPr>
          <p:nvPr>
            <p:ph type="ctrTitle"/>
          </p:nvPr>
        </p:nvSpPr>
        <p:spPr>
          <a:xfrm>
            <a:off x="2960109" y="63718"/>
            <a:ext cx="6271782" cy="633120"/>
          </a:xfrm>
        </p:spPr>
        <p:txBody>
          <a:bodyPr>
            <a:normAutofit fontScale="90000"/>
          </a:bodyPr>
          <a:lstStyle/>
          <a:p>
            <a:pPr algn="ctr"/>
            <a:r>
              <a:rPr lang="en-IN" sz="4000" i="1" u="sng" dirty="0"/>
              <a:t>Diff. Relay Secondary Wiring</a:t>
            </a:r>
          </a:p>
        </p:txBody>
      </p:sp>
      <p:pic>
        <p:nvPicPr>
          <p:cNvPr id="2052" name="Picture 4" descr="APTRANSCO ⚡️⚡️ - Electricity Transmission Company - APTRANSCO | LinkedIn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7541" y="17768"/>
            <a:ext cx="1057360" cy="97547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Rectangle 1">
            <a:extLst>
              <a:ext uri="{FF2B5EF4-FFF2-40B4-BE49-F238E27FC236}">
                <a16:creationId xmlns:a16="http://schemas.microsoft.com/office/drawing/2014/main" id="{198787D2-8B5A-CE32-61B8-7F994013E9C7}"/>
              </a:ext>
            </a:extLst>
          </p:cNvPr>
          <p:cNvSpPr/>
          <p:nvPr/>
        </p:nvSpPr>
        <p:spPr>
          <a:xfrm>
            <a:off x="1667286" y="2209886"/>
            <a:ext cx="1634432" cy="140061"/>
          </a:xfrm>
          <a:prstGeom prst="rect">
            <a:avLst/>
          </a:prstGeom>
          <a:solidFill>
            <a:srgbClr val="FF0000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IN"/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37F26708-E80F-D5A6-36A0-5565187BC31D}"/>
              </a:ext>
            </a:extLst>
          </p:cNvPr>
          <p:cNvSpPr/>
          <p:nvPr/>
        </p:nvSpPr>
        <p:spPr>
          <a:xfrm>
            <a:off x="1662886" y="2895744"/>
            <a:ext cx="1634432" cy="140061"/>
          </a:xfrm>
          <a:prstGeom prst="rect">
            <a:avLst/>
          </a:prstGeom>
          <a:solidFill>
            <a:srgbClr val="FFFF00"/>
          </a:solidFill>
          <a:ln>
            <a:solidFill>
              <a:srgbClr val="FFFF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IN"/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268F3E32-45CF-FD4F-3E68-108E724C9BC3}"/>
              </a:ext>
            </a:extLst>
          </p:cNvPr>
          <p:cNvSpPr/>
          <p:nvPr/>
        </p:nvSpPr>
        <p:spPr>
          <a:xfrm>
            <a:off x="1662888" y="3587368"/>
            <a:ext cx="1634432" cy="140061"/>
          </a:xfrm>
          <a:prstGeom prst="rect">
            <a:avLst/>
          </a:prstGeom>
          <a:solidFill>
            <a:srgbClr val="00B0F0"/>
          </a:solidFill>
          <a:ln>
            <a:solidFill>
              <a:srgbClr val="00B0F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IN"/>
          </a:p>
        </p:txBody>
      </p:sp>
      <p:cxnSp>
        <p:nvCxnSpPr>
          <p:cNvPr id="6" name="Elbow Connector 22">
            <a:extLst>
              <a:ext uri="{FF2B5EF4-FFF2-40B4-BE49-F238E27FC236}">
                <a16:creationId xmlns:a16="http://schemas.microsoft.com/office/drawing/2014/main" id="{28A49955-4CF9-EA72-E50C-8FADEAE9F187}"/>
              </a:ext>
            </a:extLst>
          </p:cNvPr>
          <p:cNvCxnSpPr>
            <a:cxnSpLocks/>
            <a:stCxn id="2" idx="3"/>
          </p:cNvCxnSpPr>
          <p:nvPr/>
        </p:nvCxnSpPr>
        <p:spPr>
          <a:xfrm flipH="1">
            <a:off x="1662886" y="2279917"/>
            <a:ext cx="1638832" cy="695586"/>
          </a:xfrm>
          <a:prstGeom prst="bentConnector5">
            <a:avLst>
              <a:gd name="adj1" fmla="val -13949"/>
              <a:gd name="adj2" fmla="val 50000"/>
              <a:gd name="adj3" fmla="val 113949"/>
            </a:avLst>
          </a:prstGeom>
          <a:ln w="38100">
            <a:solidFill>
              <a:srgbClr val="FFFF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" name="Elbow Connector 117">
            <a:extLst>
              <a:ext uri="{FF2B5EF4-FFF2-40B4-BE49-F238E27FC236}">
                <a16:creationId xmlns:a16="http://schemas.microsoft.com/office/drawing/2014/main" id="{CA411276-6BF2-1F83-39F6-BBD2ECA7451F}"/>
              </a:ext>
            </a:extLst>
          </p:cNvPr>
          <p:cNvCxnSpPr/>
          <p:nvPr/>
        </p:nvCxnSpPr>
        <p:spPr>
          <a:xfrm flipH="1">
            <a:off x="1660539" y="2971232"/>
            <a:ext cx="1638832" cy="695586"/>
          </a:xfrm>
          <a:prstGeom prst="bentConnector5">
            <a:avLst>
              <a:gd name="adj1" fmla="val -13949"/>
              <a:gd name="adj2" fmla="val 50000"/>
              <a:gd name="adj3" fmla="val 113949"/>
            </a:avLst>
          </a:prstGeom>
          <a:ln w="38100">
            <a:solidFill>
              <a:srgbClr val="FFFF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Elbow Connector 59">
            <a:extLst>
              <a:ext uri="{FF2B5EF4-FFF2-40B4-BE49-F238E27FC236}">
                <a16:creationId xmlns:a16="http://schemas.microsoft.com/office/drawing/2014/main" id="{D0ADCFBF-3F85-30E8-3276-9E5E7D0FD483}"/>
              </a:ext>
            </a:extLst>
          </p:cNvPr>
          <p:cNvCxnSpPr>
            <a:stCxn id="2" idx="1"/>
          </p:cNvCxnSpPr>
          <p:nvPr/>
        </p:nvCxnSpPr>
        <p:spPr>
          <a:xfrm rot="10800000" flipH="1">
            <a:off x="1667286" y="1836861"/>
            <a:ext cx="2277986" cy="443056"/>
          </a:xfrm>
          <a:prstGeom prst="bentConnector3">
            <a:avLst>
              <a:gd name="adj1" fmla="val -10035"/>
            </a:avLst>
          </a:prstGeom>
          <a:ln w="38100">
            <a:solidFill>
              <a:srgbClr val="FFFF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5" name="Straight Connector 14">
            <a:extLst>
              <a:ext uri="{FF2B5EF4-FFF2-40B4-BE49-F238E27FC236}">
                <a16:creationId xmlns:a16="http://schemas.microsoft.com/office/drawing/2014/main" id="{0DEA9845-AE10-ECEE-CD77-B68E55C24D76}"/>
              </a:ext>
            </a:extLst>
          </p:cNvPr>
          <p:cNvCxnSpPr>
            <a:cxnSpLocks/>
          </p:cNvCxnSpPr>
          <p:nvPr/>
        </p:nvCxnSpPr>
        <p:spPr>
          <a:xfrm flipV="1">
            <a:off x="3274369" y="3652476"/>
            <a:ext cx="653997" cy="4923"/>
          </a:xfrm>
          <a:prstGeom prst="line">
            <a:avLst/>
          </a:prstGeom>
          <a:ln w="38100">
            <a:solidFill>
              <a:srgbClr val="FFFF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6" name="Rectangle 15">
            <a:extLst>
              <a:ext uri="{FF2B5EF4-FFF2-40B4-BE49-F238E27FC236}">
                <a16:creationId xmlns:a16="http://schemas.microsoft.com/office/drawing/2014/main" id="{C0C738EC-D011-E39C-7939-57706B40A172}"/>
              </a:ext>
            </a:extLst>
          </p:cNvPr>
          <p:cNvSpPr/>
          <p:nvPr/>
        </p:nvSpPr>
        <p:spPr>
          <a:xfrm>
            <a:off x="1505302" y="1839921"/>
            <a:ext cx="631903" cy="40011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2000" dirty="0">
                <a:ln w="0"/>
                <a:solidFill>
                  <a:srgbClr val="FFFF00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2S1</a:t>
            </a:r>
            <a:endParaRPr lang="en-US" sz="2000" b="0" cap="none" spc="0" dirty="0">
              <a:ln w="0"/>
              <a:solidFill>
                <a:srgbClr val="FFFF00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</a:endParaRPr>
          </a:p>
        </p:txBody>
      </p:sp>
      <p:sp>
        <p:nvSpPr>
          <p:cNvPr id="17" name="Rectangle 16">
            <a:extLst>
              <a:ext uri="{FF2B5EF4-FFF2-40B4-BE49-F238E27FC236}">
                <a16:creationId xmlns:a16="http://schemas.microsoft.com/office/drawing/2014/main" id="{342583E3-02AB-D029-71DC-9F92FAD47E1C}"/>
              </a:ext>
            </a:extLst>
          </p:cNvPr>
          <p:cNvSpPr/>
          <p:nvPr/>
        </p:nvSpPr>
        <p:spPr>
          <a:xfrm>
            <a:off x="2850344" y="1865971"/>
            <a:ext cx="631903" cy="40011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2000" dirty="0">
                <a:ln w="0"/>
                <a:solidFill>
                  <a:srgbClr val="FFFF00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2S2</a:t>
            </a:r>
            <a:endParaRPr lang="en-US" sz="2000" b="0" cap="none" spc="0" dirty="0">
              <a:ln w="0"/>
              <a:solidFill>
                <a:srgbClr val="FFFF00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</a:endParaRPr>
          </a:p>
        </p:txBody>
      </p:sp>
      <p:sp>
        <p:nvSpPr>
          <p:cNvPr id="18" name="Rectangle 17">
            <a:extLst>
              <a:ext uri="{FF2B5EF4-FFF2-40B4-BE49-F238E27FC236}">
                <a16:creationId xmlns:a16="http://schemas.microsoft.com/office/drawing/2014/main" id="{88BD4D5E-A01C-6BF9-42B3-785A1F52FF09}"/>
              </a:ext>
            </a:extLst>
          </p:cNvPr>
          <p:cNvSpPr/>
          <p:nvPr/>
        </p:nvSpPr>
        <p:spPr>
          <a:xfrm>
            <a:off x="1490388" y="2549589"/>
            <a:ext cx="631903" cy="40011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2000" dirty="0">
                <a:ln w="0"/>
                <a:solidFill>
                  <a:srgbClr val="FFFF00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2S1</a:t>
            </a:r>
            <a:endParaRPr lang="en-US" sz="2000" b="0" cap="none" spc="0" dirty="0">
              <a:ln w="0"/>
              <a:solidFill>
                <a:srgbClr val="FFFF00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</a:endParaRPr>
          </a:p>
        </p:txBody>
      </p:sp>
      <p:sp>
        <p:nvSpPr>
          <p:cNvPr id="19" name="Rectangle 18">
            <a:extLst>
              <a:ext uri="{FF2B5EF4-FFF2-40B4-BE49-F238E27FC236}">
                <a16:creationId xmlns:a16="http://schemas.microsoft.com/office/drawing/2014/main" id="{30C5E372-4B06-6DE0-A445-4FA28D693190}"/>
              </a:ext>
            </a:extLst>
          </p:cNvPr>
          <p:cNvSpPr/>
          <p:nvPr/>
        </p:nvSpPr>
        <p:spPr>
          <a:xfrm>
            <a:off x="2835430" y="2565911"/>
            <a:ext cx="631903" cy="40011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2000" dirty="0">
                <a:ln w="0"/>
                <a:solidFill>
                  <a:srgbClr val="FFFF00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2S2</a:t>
            </a:r>
            <a:endParaRPr lang="en-US" sz="2000" b="0" cap="none" spc="0" dirty="0">
              <a:ln w="0"/>
              <a:solidFill>
                <a:srgbClr val="FFFF00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</a:endParaRPr>
          </a:p>
        </p:txBody>
      </p:sp>
      <p:cxnSp>
        <p:nvCxnSpPr>
          <p:cNvPr id="23" name="Straight Connector 22">
            <a:extLst>
              <a:ext uri="{FF2B5EF4-FFF2-40B4-BE49-F238E27FC236}">
                <a16:creationId xmlns:a16="http://schemas.microsoft.com/office/drawing/2014/main" id="{E7C8D148-F582-D3F6-21C2-DFF058CBB20B}"/>
              </a:ext>
            </a:extLst>
          </p:cNvPr>
          <p:cNvCxnSpPr/>
          <p:nvPr/>
        </p:nvCxnSpPr>
        <p:spPr>
          <a:xfrm>
            <a:off x="972767" y="1478604"/>
            <a:ext cx="3910519" cy="0"/>
          </a:xfrm>
          <a:prstGeom prst="line">
            <a:avLst/>
          </a:prstGeom>
          <a:ln>
            <a:solidFill>
              <a:srgbClr val="FFC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6" name="Straight Connector 25">
            <a:extLst>
              <a:ext uri="{FF2B5EF4-FFF2-40B4-BE49-F238E27FC236}">
                <a16:creationId xmlns:a16="http://schemas.microsoft.com/office/drawing/2014/main" id="{766682ED-2CD3-8253-3922-7EE40231F8C2}"/>
              </a:ext>
            </a:extLst>
          </p:cNvPr>
          <p:cNvCxnSpPr/>
          <p:nvPr/>
        </p:nvCxnSpPr>
        <p:spPr>
          <a:xfrm>
            <a:off x="5911197" y="1475362"/>
            <a:ext cx="3910519" cy="0"/>
          </a:xfrm>
          <a:prstGeom prst="line">
            <a:avLst/>
          </a:prstGeom>
          <a:ln>
            <a:solidFill>
              <a:srgbClr val="FFC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5" name="Oval 24">
            <a:extLst>
              <a:ext uri="{FF2B5EF4-FFF2-40B4-BE49-F238E27FC236}">
                <a16:creationId xmlns:a16="http://schemas.microsoft.com/office/drawing/2014/main" id="{A9528088-E97A-012B-7FAE-BC0B4AB0DA9F}"/>
              </a:ext>
            </a:extLst>
          </p:cNvPr>
          <p:cNvSpPr/>
          <p:nvPr/>
        </p:nvSpPr>
        <p:spPr>
          <a:xfrm>
            <a:off x="5422425" y="1206222"/>
            <a:ext cx="491992" cy="552741"/>
          </a:xfrm>
          <a:prstGeom prst="ellipse">
            <a:avLst/>
          </a:prstGeom>
          <a:solidFill>
            <a:srgbClr val="00B050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IN"/>
          </a:p>
        </p:txBody>
      </p:sp>
      <p:sp>
        <p:nvSpPr>
          <p:cNvPr id="27" name="Title 2">
            <a:extLst>
              <a:ext uri="{FF2B5EF4-FFF2-40B4-BE49-F238E27FC236}">
                <a16:creationId xmlns:a16="http://schemas.microsoft.com/office/drawing/2014/main" id="{E4BFB989-CF4E-208A-4EDF-F7BCB4A99EAB}"/>
              </a:ext>
            </a:extLst>
          </p:cNvPr>
          <p:cNvSpPr txBox="1">
            <a:spLocks/>
          </p:cNvSpPr>
          <p:nvPr/>
        </p:nvSpPr>
        <p:spPr>
          <a:xfrm>
            <a:off x="1202500" y="910026"/>
            <a:ext cx="797669" cy="633120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>
            <a:lvl1pPr algn="l" defTabSz="914400" rtl="0" eaLnBrk="1" latinLnBrk="0" hangingPunct="1">
              <a:lnSpc>
                <a:spcPct val="85000"/>
              </a:lnSpc>
              <a:spcBef>
                <a:spcPct val="0"/>
              </a:spcBef>
              <a:buNone/>
              <a:defRPr sz="7200" kern="1200" spc="-50" baseline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IN" sz="3000" i="1" dirty="0"/>
              <a:t>P1</a:t>
            </a:r>
          </a:p>
        </p:txBody>
      </p:sp>
      <p:sp>
        <p:nvSpPr>
          <p:cNvPr id="28" name="Title 2">
            <a:extLst>
              <a:ext uri="{FF2B5EF4-FFF2-40B4-BE49-F238E27FC236}">
                <a16:creationId xmlns:a16="http://schemas.microsoft.com/office/drawing/2014/main" id="{04CCABB2-AC09-0E04-6DBC-45F519D0D584}"/>
              </a:ext>
            </a:extLst>
          </p:cNvPr>
          <p:cNvSpPr txBox="1">
            <a:spLocks/>
          </p:cNvSpPr>
          <p:nvPr/>
        </p:nvSpPr>
        <p:spPr>
          <a:xfrm>
            <a:off x="9127329" y="906782"/>
            <a:ext cx="797669" cy="633120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>
            <a:lvl1pPr algn="l" defTabSz="914400" rtl="0" eaLnBrk="1" latinLnBrk="0" hangingPunct="1">
              <a:lnSpc>
                <a:spcPct val="85000"/>
              </a:lnSpc>
              <a:spcBef>
                <a:spcPct val="0"/>
              </a:spcBef>
              <a:buNone/>
              <a:defRPr sz="7200" kern="1200" spc="-50" baseline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IN" sz="3000" i="1" dirty="0"/>
              <a:t>P1</a:t>
            </a:r>
          </a:p>
        </p:txBody>
      </p:sp>
      <p:cxnSp>
        <p:nvCxnSpPr>
          <p:cNvPr id="30" name="Straight Connector 29">
            <a:extLst>
              <a:ext uri="{FF2B5EF4-FFF2-40B4-BE49-F238E27FC236}">
                <a16:creationId xmlns:a16="http://schemas.microsoft.com/office/drawing/2014/main" id="{E97B74DE-03D9-E6C9-8E26-05C011864068}"/>
              </a:ext>
            </a:extLst>
          </p:cNvPr>
          <p:cNvCxnSpPr>
            <a:cxnSpLocks/>
          </p:cNvCxnSpPr>
          <p:nvPr/>
        </p:nvCxnSpPr>
        <p:spPr>
          <a:xfrm flipH="1">
            <a:off x="3934034" y="1827133"/>
            <a:ext cx="11238" cy="1825343"/>
          </a:xfrm>
          <a:prstGeom prst="line">
            <a:avLst/>
          </a:prstGeom>
          <a:ln w="38100">
            <a:solidFill>
              <a:srgbClr val="FFFF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3" name="Rectangle 32">
            <a:extLst>
              <a:ext uri="{FF2B5EF4-FFF2-40B4-BE49-F238E27FC236}">
                <a16:creationId xmlns:a16="http://schemas.microsoft.com/office/drawing/2014/main" id="{73A79D5D-DD64-6E49-AC5D-1D1A7304E1B6}"/>
              </a:ext>
            </a:extLst>
          </p:cNvPr>
          <p:cNvSpPr/>
          <p:nvPr/>
        </p:nvSpPr>
        <p:spPr>
          <a:xfrm>
            <a:off x="1496875" y="3237010"/>
            <a:ext cx="631903" cy="40011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2000" dirty="0">
                <a:ln w="0"/>
                <a:solidFill>
                  <a:srgbClr val="FFFF00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2S1</a:t>
            </a:r>
            <a:endParaRPr lang="en-US" sz="2000" b="0" cap="none" spc="0" dirty="0">
              <a:ln w="0"/>
              <a:solidFill>
                <a:srgbClr val="FFFF00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</a:endParaRPr>
          </a:p>
        </p:txBody>
      </p:sp>
      <p:sp>
        <p:nvSpPr>
          <p:cNvPr id="34" name="Rectangle 33">
            <a:extLst>
              <a:ext uri="{FF2B5EF4-FFF2-40B4-BE49-F238E27FC236}">
                <a16:creationId xmlns:a16="http://schemas.microsoft.com/office/drawing/2014/main" id="{53B39864-5CE7-7743-EECF-DC5999105D2E}"/>
              </a:ext>
            </a:extLst>
          </p:cNvPr>
          <p:cNvSpPr/>
          <p:nvPr/>
        </p:nvSpPr>
        <p:spPr>
          <a:xfrm>
            <a:off x="2841917" y="3253332"/>
            <a:ext cx="631903" cy="40011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2000" dirty="0">
                <a:ln w="0"/>
                <a:solidFill>
                  <a:srgbClr val="FFFF00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2S2</a:t>
            </a:r>
            <a:endParaRPr lang="en-US" sz="2000" b="0" cap="none" spc="0" dirty="0">
              <a:ln w="0"/>
              <a:solidFill>
                <a:srgbClr val="FFFF00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</a:endParaRPr>
          </a:p>
        </p:txBody>
      </p:sp>
      <p:sp>
        <p:nvSpPr>
          <p:cNvPr id="35" name="Rectangle: Rounded Corners 34">
            <a:extLst>
              <a:ext uri="{FF2B5EF4-FFF2-40B4-BE49-F238E27FC236}">
                <a16:creationId xmlns:a16="http://schemas.microsoft.com/office/drawing/2014/main" id="{C1189516-7D39-94E7-450E-848040E9F019}"/>
              </a:ext>
            </a:extLst>
          </p:cNvPr>
          <p:cNvSpPr/>
          <p:nvPr/>
        </p:nvSpPr>
        <p:spPr>
          <a:xfrm>
            <a:off x="5233481" y="3951442"/>
            <a:ext cx="677716" cy="390580"/>
          </a:xfrm>
          <a:prstGeom prst="roundRect">
            <a:avLst/>
          </a:prstGeom>
          <a:noFill/>
          <a:ln>
            <a:solidFill>
              <a:schemeClr val="accent5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IN"/>
          </a:p>
        </p:txBody>
      </p:sp>
      <p:sp>
        <p:nvSpPr>
          <p:cNvPr id="24" name="Oval 23">
            <a:extLst>
              <a:ext uri="{FF2B5EF4-FFF2-40B4-BE49-F238E27FC236}">
                <a16:creationId xmlns:a16="http://schemas.microsoft.com/office/drawing/2014/main" id="{189D48E9-B9B0-604A-03C5-5968A41250FB}"/>
              </a:ext>
            </a:extLst>
          </p:cNvPr>
          <p:cNvSpPr/>
          <p:nvPr/>
        </p:nvSpPr>
        <p:spPr>
          <a:xfrm>
            <a:off x="4863830" y="1177045"/>
            <a:ext cx="797668" cy="633120"/>
          </a:xfrm>
          <a:prstGeom prst="ellipse">
            <a:avLst/>
          </a:prstGeom>
          <a:solidFill>
            <a:srgbClr val="FFFF00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IN"/>
          </a:p>
        </p:txBody>
      </p:sp>
      <p:sp>
        <p:nvSpPr>
          <p:cNvPr id="38" name="Rectangle 37">
            <a:extLst>
              <a:ext uri="{FF2B5EF4-FFF2-40B4-BE49-F238E27FC236}">
                <a16:creationId xmlns:a16="http://schemas.microsoft.com/office/drawing/2014/main" id="{030EEB4B-75B7-8D34-7D34-6CFFAF57FD8A}"/>
              </a:ext>
            </a:extLst>
          </p:cNvPr>
          <p:cNvSpPr/>
          <p:nvPr/>
        </p:nvSpPr>
        <p:spPr>
          <a:xfrm>
            <a:off x="7068241" y="2892499"/>
            <a:ext cx="1634432" cy="140061"/>
          </a:xfrm>
          <a:prstGeom prst="rect">
            <a:avLst/>
          </a:prstGeom>
          <a:solidFill>
            <a:srgbClr val="FFFF00"/>
          </a:solidFill>
          <a:ln>
            <a:solidFill>
              <a:srgbClr val="FFFF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IN"/>
          </a:p>
        </p:txBody>
      </p:sp>
      <p:sp>
        <p:nvSpPr>
          <p:cNvPr id="39" name="Rectangle 38">
            <a:extLst>
              <a:ext uri="{FF2B5EF4-FFF2-40B4-BE49-F238E27FC236}">
                <a16:creationId xmlns:a16="http://schemas.microsoft.com/office/drawing/2014/main" id="{FFEADEAD-3810-89D1-6816-397643A10A5A}"/>
              </a:ext>
            </a:extLst>
          </p:cNvPr>
          <p:cNvSpPr/>
          <p:nvPr/>
        </p:nvSpPr>
        <p:spPr>
          <a:xfrm>
            <a:off x="7068243" y="3584123"/>
            <a:ext cx="1634432" cy="140061"/>
          </a:xfrm>
          <a:prstGeom prst="rect">
            <a:avLst/>
          </a:prstGeom>
          <a:solidFill>
            <a:srgbClr val="00B0F0"/>
          </a:solidFill>
          <a:ln>
            <a:solidFill>
              <a:srgbClr val="00B0F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IN"/>
          </a:p>
        </p:txBody>
      </p:sp>
      <p:cxnSp>
        <p:nvCxnSpPr>
          <p:cNvPr id="40" name="Elbow Connector 22">
            <a:extLst>
              <a:ext uri="{FF2B5EF4-FFF2-40B4-BE49-F238E27FC236}">
                <a16:creationId xmlns:a16="http://schemas.microsoft.com/office/drawing/2014/main" id="{6B3B5D8A-C452-ACE7-F0D1-07F90B887FCE}"/>
              </a:ext>
            </a:extLst>
          </p:cNvPr>
          <p:cNvCxnSpPr>
            <a:cxnSpLocks/>
            <a:stCxn id="37" idx="1"/>
            <a:endCxn id="38" idx="3"/>
          </p:cNvCxnSpPr>
          <p:nvPr/>
        </p:nvCxnSpPr>
        <p:spPr>
          <a:xfrm rot="10800000" flipH="1" flipV="1">
            <a:off x="7072641" y="2276672"/>
            <a:ext cx="1630032" cy="685858"/>
          </a:xfrm>
          <a:prstGeom prst="bentConnector5">
            <a:avLst>
              <a:gd name="adj1" fmla="val -14024"/>
              <a:gd name="adj2" fmla="val 50000"/>
              <a:gd name="adj3" fmla="val 114024"/>
            </a:avLst>
          </a:prstGeom>
          <a:ln w="38100">
            <a:solidFill>
              <a:srgbClr val="FFFF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1" name="Elbow Connector 117">
            <a:extLst>
              <a:ext uri="{FF2B5EF4-FFF2-40B4-BE49-F238E27FC236}">
                <a16:creationId xmlns:a16="http://schemas.microsoft.com/office/drawing/2014/main" id="{024E2C32-B4AC-4EEC-DF87-CDB6994EDE30}"/>
              </a:ext>
            </a:extLst>
          </p:cNvPr>
          <p:cNvCxnSpPr>
            <a:cxnSpLocks/>
            <a:stCxn id="38" idx="1"/>
            <a:endCxn id="39" idx="3"/>
          </p:cNvCxnSpPr>
          <p:nvPr/>
        </p:nvCxnSpPr>
        <p:spPr>
          <a:xfrm rot="10800000" flipH="1" flipV="1">
            <a:off x="7068241" y="2962530"/>
            <a:ext cx="1634434" cy="691624"/>
          </a:xfrm>
          <a:prstGeom prst="bentConnector5">
            <a:avLst>
              <a:gd name="adj1" fmla="val -13986"/>
              <a:gd name="adj2" fmla="val 50000"/>
              <a:gd name="adj3" fmla="val 113986"/>
            </a:avLst>
          </a:prstGeom>
          <a:ln w="38100">
            <a:solidFill>
              <a:srgbClr val="FFFF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4" name="Rectangle 43">
            <a:extLst>
              <a:ext uri="{FF2B5EF4-FFF2-40B4-BE49-F238E27FC236}">
                <a16:creationId xmlns:a16="http://schemas.microsoft.com/office/drawing/2014/main" id="{7F4ADF1E-6537-DB0F-A435-F15A9942A0D0}"/>
              </a:ext>
            </a:extLst>
          </p:cNvPr>
          <p:cNvSpPr/>
          <p:nvPr/>
        </p:nvSpPr>
        <p:spPr>
          <a:xfrm>
            <a:off x="8195290" y="1828719"/>
            <a:ext cx="631903" cy="40011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2000" dirty="0">
                <a:ln w="0"/>
                <a:solidFill>
                  <a:srgbClr val="FFFF00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2S1</a:t>
            </a:r>
            <a:endParaRPr lang="en-US" sz="2000" b="0" cap="none" spc="0" dirty="0">
              <a:ln w="0"/>
              <a:solidFill>
                <a:srgbClr val="FFFF00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</a:endParaRPr>
          </a:p>
        </p:txBody>
      </p:sp>
      <p:sp>
        <p:nvSpPr>
          <p:cNvPr id="45" name="Rectangle 44">
            <a:extLst>
              <a:ext uri="{FF2B5EF4-FFF2-40B4-BE49-F238E27FC236}">
                <a16:creationId xmlns:a16="http://schemas.microsoft.com/office/drawing/2014/main" id="{1D393FC7-4FB1-B3A7-BA00-D238D0C42136}"/>
              </a:ext>
            </a:extLst>
          </p:cNvPr>
          <p:cNvSpPr/>
          <p:nvPr/>
        </p:nvSpPr>
        <p:spPr>
          <a:xfrm>
            <a:off x="6923103" y="1822680"/>
            <a:ext cx="631903" cy="40011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2000" dirty="0">
                <a:ln w="0"/>
                <a:solidFill>
                  <a:srgbClr val="FFFF00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2S2</a:t>
            </a:r>
            <a:endParaRPr lang="en-US" sz="2000" b="0" cap="none" spc="0" dirty="0">
              <a:ln w="0"/>
              <a:solidFill>
                <a:srgbClr val="FFFF00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</a:endParaRPr>
          </a:p>
        </p:txBody>
      </p:sp>
      <p:sp>
        <p:nvSpPr>
          <p:cNvPr id="46" name="Rectangle 45">
            <a:extLst>
              <a:ext uri="{FF2B5EF4-FFF2-40B4-BE49-F238E27FC236}">
                <a16:creationId xmlns:a16="http://schemas.microsoft.com/office/drawing/2014/main" id="{FA42F68F-C926-2178-41F1-7FC488327A77}"/>
              </a:ext>
            </a:extLst>
          </p:cNvPr>
          <p:cNvSpPr/>
          <p:nvPr/>
        </p:nvSpPr>
        <p:spPr>
          <a:xfrm>
            <a:off x="8180376" y="2538387"/>
            <a:ext cx="631903" cy="40011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2000" dirty="0">
                <a:ln w="0"/>
                <a:solidFill>
                  <a:srgbClr val="FFFF00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2S1</a:t>
            </a:r>
            <a:endParaRPr lang="en-US" sz="2000" b="0" cap="none" spc="0" dirty="0">
              <a:ln w="0"/>
              <a:solidFill>
                <a:srgbClr val="FFFF00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</a:endParaRPr>
          </a:p>
        </p:txBody>
      </p:sp>
      <p:sp>
        <p:nvSpPr>
          <p:cNvPr id="47" name="Rectangle 46">
            <a:extLst>
              <a:ext uri="{FF2B5EF4-FFF2-40B4-BE49-F238E27FC236}">
                <a16:creationId xmlns:a16="http://schemas.microsoft.com/office/drawing/2014/main" id="{B224C55E-68A8-1A56-E568-DAC103803D82}"/>
              </a:ext>
            </a:extLst>
          </p:cNvPr>
          <p:cNvSpPr/>
          <p:nvPr/>
        </p:nvSpPr>
        <p:spPr>
          <a:xfrm>
            <a:off x="6908189" y="2522620"/>
            <a:ext cx="631903" cy="40011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2000" dirty="0">
                <a:ln w="0"/>
                <a:solidFill>
                  <a:srgbClr val="FFFF00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2S2</a:t>
            </a:r>
            <a:endParaRPr lang="en-US" sz="2000" b="0" cap="none" spc="0" dirty="0">
              <a:ln w="0"/>
              <a:solidFill>
                <a:srgbClr val="FFFF00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</a:endParaRPr>
          </a:p>
        </p:txBody>
      </p:sp>
      <p:sp>
        <p:nvSpPr>
          <p:cNvPr id="50" name="Rectangle 49">
            <a:extLst>
              <a:ext uri="{FF2B5EF4-FFF2-40B4-BE49-F238E27FC236}">
                <a16:creationId xmlns:a16="http://schemas.microsoft.com/office/drawing/2014/main" id="{38D2F6EB-D7B1-DBDD-23D8-DBA20C0E4768}"/>
              </a:ext>
            </a:extLst>
          </p:cNvPr>
          <p:cNvSpPr/>
          <p:nvPr/>
        </p:nvSpPr>
        <p:spPr>
          <a:xfrm>
            <a:off x="8186863" y="3225808"/>
            <a:ext cx="631903" cy="40011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2000" dirty="0">
                <a:ln w="0"/>
                <a:solidFill>
                  <a:srgbClr val="FFFF00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2S1</a:t>
            </a:r>
            <a:endParaRPr lang="en-US" sz="2000" b="0" cap="none" spc="0" dirty="0">
              <a:ln w="0"/>
              <a:solidFill>
                <a:srgbClr val="FFFF00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</a:endParaRPr>
          </a:p>
        </p:txBody>
      </p:sp>
      <p:sp>
        <p:nvSpPr>
          <p:cNvPr id="52" name="Rectangle 51">
            <a:extLst>
              <a:ext uri="{FF2B5EF4-FFF2-40B4-BE49-F238E27FC236}">
                <a16:creationId xmlns:a16="http://schemas.microsoft.com/office/drawing/2014/main" id="{00401E1D-6CDE-1C38-FBAB-D9C5A98EA841}"/>
              </a:ext>
            </a:extLst>
          </p:cNvPr>
          <p:cNvSpPr/>
          <p:nvPr/>
        </p:nvSpPr>
        <p:spPr>
          <a:xfrm>
            <a:off x="6914676" y="3210041"/>
            <a:ext cx="631903" cy="40011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2000" dirty="0">
                <a:ln w="0"/>
                <a:solidFill>
                  <a:srgbClr val="FFFF00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2S2</a:t>
            </a:r>
            <a:endParaRPr lang="en-US" sz="2000" b="0" cap="none" spc="0" dirty="0">
              <a:ln w="0"/>
              <a:solidFill>
                <a:srgbClr val="FFFF00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</a:endParaRPr>
          </a:p>
        </p:txBody>
      </p:sp>
      <p:cxnSp>
        <p:nvCxnSpPr>
          <p:cNvPr id="54" name="Connector: Elbow 53">
            <a:extLst>
              <a:ext uri="{FF2B5EF4-FFF2-40B4-BE49-F238E27FC236}">
                <a16:creationId xmlns:a16="http://schemas.microsoft.com/office/drawing/2014/main" id="{E0DED28C-A861-0105-EBEC-72DBABDFC340}"/>
              </a:ext>
            </a:extLst>
          </p:cNvPr>
          <p:cNvCxnSpPr>
            <a:cxnSpLocks/>
            <a:endCxn id="68" idx="1"/>
          </p:cNvCxnSpPr>
          <p:nvPr/>
        </p:nvCxnSpPr>
        <p:spPr>
          <a:xfrm>
            <a:off x="1654871" y="3666818"/>
            <a:ext cx="3691458" cy="480113"/>
          </a:xfrm>
          <a:prstGeom prst="bentConnector3">
            <a:avLst>
              <a:gd name="adj1" fmla="val -14298"/>
            </a:avLst>
          </a:prstGeom>
          <a:ln w="25400">
            <a:solidFill>
              <a:srgbClr val="FFC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7" name="Connector: Elbow 56">
            <a:extLst>
              <a:ext uri="{FF2B5EF4-FFF2-40B4-BE49-F238E27FC236}">
                <a16:creationId xmlns:a16="http://schemas.microsoft.com/office/drawing/2014/main" id="{18A7C0E9-C3E0-450F-4D09-6FB89966A181}"/>
              </a:ext>
            </a:extLst>
          </p:cNvPr>
          <p:cNvCxnSpPr>
            <a:cxnSpLocks/>
            <a:endCxn id="68" idx="3"/>
          </p:cNvCxnSpPr>
          <p:nvPr/>
        </p:nvCxnSpPr>
        <p:spPr>
          <a:xfrm rot="10800000" flipV="1">
            <a:off x="5784901" y="3670135"/>
            <a:ext cx="1278649" cy="476795"/>
          </a:xfrm>
          <a:prstGeom prst="bentConnector3">
            <a:avLst>
              <a:gd name="adj1" fmla="val 50000"/>
            </a:avLst>
          </a:prstGeom>
          <a:ln w="25400">
            <a:solidFill>
              <a:srgbClr val="FFC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65" name="Rectangle 64">
            <a:extLst>
              <a:ext uri="{FF2B5EF4-FFF2-40B4-BE49-F238E27FC236}">
                <a16:creationId xmlns:a16="http://schemas.microsoft.com/office/drawing/2014/main" id="{7445FA68-46ED-5810-9D73-63F13F3D252B}"/>
              </a:ext>
            </a:extLst>
          </p:cNvPr>
          <p:cNvSpPr/>
          <p:nvPr/>
        </p:nvSpPr>
        <p:spPr>
          <a:xfrm>
            <a:off x="5333378" y="5598267"/>
            <a:ext cx="438571" cy="140061"/>
          </a:xfrm>
          <a:prstGeom prst="rect">
            <a:avLst/>
          </a:prstGeom>
          <a:solidFill>
            <a:srgbClr val="FF0000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IN"/>
          </a:p>
        </p:txBody>
      </p:sp>
      <p:sp>
        <p:nvSpPr>
          <p:cNvPr id="66" name="Rectangle 65">
            <a:extLst>
              <a:ext uri="{FF2B5EF4-FFF2-40B4-BE49-F238E27FC236}">
                <a16:creationId xmlns:a16="http://schemas.microsoft.com/office/drawing/2014/main" id="{EF6A7B88-3BB9-620D-AE3B-762C665E096F}"/>
              </a:ext>
            </a:extLst>
          </p:cNvPr>
          <p:cNvSpPr/>
          <p:nvPr/>
        </p:nvSpPr>
        <p:spPr>
          <a:xfrm>
            <a:off x="5346327" y="4776330"/>
            <a:ext cx="438571" cy="140061"/>
          </a:xfrm>
          <a:prstGeom prst="rect">
            <a:avLst/>
          </a:prstGeom>
          <a:solidFill>
            <a:srgbClr val="FFFF00"/>
          </a:solidFill>
          <a:ln>
            <a:solidFill>
              <a:srgbClr val="FFFF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IN"/>
          </a:p>
        </p:txBody>
      </p:sp>
      <p:sp>
        <p:nvSpPr>
          <p:cNvPr id="68" name="Rectangle 67">
            <a:extLst>
              <a:ext uri="{FF2B5EF4-FFF2-40B4-BE49-F238E27FC236}">
                <a16:creationId xmlns:a16="http://schemas.microsoft.com/office/drawing/2014/main" id="{FCE4CB41-2A84-F52B-60C4-9B10CE592345}"/>
              </a:ext>
            </a:extLst>
          </p:cNvPr>
          <p:cNvSpPr/>
          <p:nvPr/>
        </p:nvSpPr>
        <p:spPr>
          <a:xfrm>
            <a:off x="5346329" y="4076900"/>
            <a:ext cx="438571" cy="140061"/>
          </a:xfrm>
          <a:prstGeom prst="rect">
            <a:avLst/>
          </a:prstGeom>
          <a:solidFill>
            <a:srgbClr val="00B0F0"/>
          </a:solidFill>
          <a:ln>
            <a:solidFill>
              <a:srgbClr val="00B0F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IN"/>
          </a:p>
        </p:txBody>
      </p:sp>
      <p:sp>
        <p:nvSpPr>
          <p:cNvPr id="77" name="Rectangle: Rounded Corners 76">
            <a:extLst>
              <a:ext uri="{FF2B5EF4-FFF2-40B4-BE49-F238E27FC236}">
                <a16:creationId xmlns:a16="http://schemas.microsoft.com/office/drawing/2014/main" id="{213B4BB0-6320-8822-3442-D87DE8F406F9}"/>
              </a:ext>
            </a:extLst>
          </p:cNvPr>
          <p:cNvSpPr/>
          <p:nvPr/>
        </p:nvSpPr>
        <p:spPr>
          <a:xfrm>
            <a:off x="5213806" y="4651070"/>
            <a:ext cx="677716" cy="390580"/>
          </a:xfrm>
          <a:prstGeom prst="roundRect">
            <a:avLst/>
          </a:prstGeom>
          <a:noFill/>
          <a:ln>
            <a:solidFill>
              <a:schemeClr val="accent5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IN"/>
          </a:p>
        </p:txBody>
      </p:sp>
      <p:sp>
        <p:nvSpPr>
          <p:cNvPr id="78" name="Rectangle: Rounded Corners 77">
            <a:extLst>
              <a:ext uri="{FF2B5EF4-FFF2-40B4-BE49-F238E27FC236}">
                <a16:creationId xmlns:a16="http://schemas.microsoft.com/office/drawing/2014/main" id="{0BE6DB44-202F-138C-3172-E159A5A647BD}"/>
              </a:ext>
            </a:extLst>
          </p:cNvPr>
          <p:cNvSpPr/>
          <p:nvPr/>
        </p:nvSpPr>
        <p:spPr>
          <a:xfrm>
            <a:off x="5226754" y="5473009"/>
            <a:ext cx="677716" cy="390580"/>
          </a:xfrm>
          <a:prstGeom prst="roundRect">
            <a:avLst/>
          </a:prstGeom>
          <a:noFill/>
          <a:ln>
            <a:solidFill>
              <a:schemeClr val="accent5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IN"/>
          </a:p>
        </p:txBody>
      </p:sp>
      <p:cxnSp>
        <p:nvCxnSpPr>
          <p:cNvPr id="80" name="Connector: Elbow 79">
            <a:extLst>
              <a:ext uri="{FF2B5EF4-FFF2-40B4-BE49-F238E27FC236}">
                <a16:creationId xmlns:a16="http://schemas.microsoft.com/office/drawing/2014/main" id="{7AA790BC-EB96-2431-C858-58C7EE66B7E4}"/>
              </a:ext>
            </a:extLst>
          </p:cNvPr>
          <p:cNvCxnSpPr>
            <a:cxnSpLocks/>
            <a:endCxn id="66" idx="1"/>
          </p:cNvCxnSpPr>
          <p:nvPr/>
        </p:nvCxnSpPr>
        <p:spPr>
          <a:xfrm>
            <a:off x="1627631" y="2963799"/>
            <a:ext cx="3718696" cy="1882562"/>
          </a:xfrm>
          <a:prstGeom prst="bentConnector3">
            <a:avLst>
              <a:gd name="adj1" fmla="val -17228"/>
            </a:avLst>
          </a:prstGeom>
          <a:ln w="25400">
            <a:solidFill>
              <a:srgbClr val="FFC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3" name="Connector: Elbow 82">
            <a:extLst>
              <a:ext uri="{FF2B5EF4-FFF2-40B4-BE49-F238E27FC236}">
                <a16:creationId xmlns:a16="http://schemas.microsoft.com/office/drawing/2014/main" id="{47D6CB14-E5C8-1F7F-DF3E-3F2DAA3272B0}"/>
              </a:ext>
            </a:extLst>
          </p:cNvPr>
          <p:cNvCxnSpPr>
            <a:cxnSpLocks/>
            <a:stCxn id="2" idx="1"/>
          </p:cNvCxnSpPr>
          <p:nvPr/>
        </p:nvCxnSpPr>
        <p:spPr>
          <a:xfrm rot="10800000" flipH="1" flipV="1">
            <a:off x="1667285" y="2279916"/>
            <a:ext cx="3669201" cy="3381947"/>
          </a:xfrm>
          <a:prstGeom prst="bentConnector3">
            <a:avLst>
              <a:gd name="adj1" fmla="val -26644"/>
            </a:avLst>
          </a:prstGeom>
          <a:ln w="25400">
            <a:solidFill>
              <a:srgbClr val="FFC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1" name="Connector: Elbow 90">
            <a:extLst>
              <a:ext uri="{FF2B5EF4-FFF2-40B4-BE49-F238E27FC236}">
                <a16:creationId xmlns:a16="http://schemas.microsoft.com/office/drawing/2014/main" id="{347A5E33-A3D6-CA23-972C-59F36DAFB797}"/>
              </a:ext>
            </a:extLst>
          </p:cNvPr>
          <p:cNvCxnSpPr>
            <a:cxnSpLocks/>
            <a:stCxn id="38" idx="1"/>
            <a:endCxn id="66" idx="3"/>
          </p:cNvCxnSpPr>
          <p:nvPr/>
        </p:nvCxnSpPr>
        <p:spPr>
          <a:xfrm rot="10800000" flipV="1">
            <a:off x="5784899" y="2962529"/>
            <a:ext cx="1283343" cy="1883831"/>
          </a:xfrm>
          <a:prstGeom prst="bentConnector3">
            <a:avLst>
              <a:gd name="adj1" fmla="val 61370"/>
            </a:avLst>
          </a:prstGeom>
          <a:ln w="25400">
            <a:solidFill>
              <a:srgbClr val="FFC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4" name="Connector: Elbow 93">
            <a:extLst>
              <a:ext uri="{FF2B5EF4-FFF2-40B4-BE49-F238E27FC236}">
                <a16:creationId xmlns:a16="http://schemas.microsoft.com/office/drawing/2014/main" id="{0083A780-2A15-B86A-126C-E6612BE4C973}"/>
              </a:ext>
            </a:extLst>
          </p:cNvPr>
          <p:cNvCxnSpPr>
            <a:cxnSpLocks/>
            <a:stCxn id="37" idx="1"/>
            <a:endCxn id="65" idx="3"/>
          </p:cNvCxnSpPr>
          <p:nvPr/>
        </p:nvCxnSpPr>
        <p:spPr>
          <a:xfrm rot="10800000" flipV="1">
            <a:off x="5771949" y="2276672"/>
            <a:ext cx="1300692" cy="3391626"/>
          </a:xfrm>
          <a:prstGeom prst="bentConnector3">
            <a:avLst>
              <a:gd name="adj1" fmla="val 76176"/>
            </a:avLst>
          </a:prstGeom>
          <a:ln w="25400">
            <a:solidFill>
              <a:srgbClr val="FFC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98" name="Title 2">
            <a:extLst>
              <a:ext uri="{FF2B5EF4-FFF2-40B4-BE49-F238E27FC236}">
                <a16:creationId xmlns:a16="http://schemas.microsoft.com/office/drawing/2014/main" id="{8CB2B23B-5E0C-FCBA-D54E-A48F7B53E786}"/>
              </a:ext>
            </a:extLst>
          </p:cNvPr>
          <p:cNvSpPr txBox="1">
            <a:spLocks/>
          </p:cNvSpPr>
          <p:nvPr/>
        </p:nvSpPr>
        <p:spPr>
          <a:xfrm>
            <a:off x="4536533" y="615154"/>
            <a:ext cx="1968178" cy="633120"/>
          </a:xfrm>
          <a:prstGeom prst="rect">
            <a:avLst/>
          </a:prstGeom>
        </p:spPr>
        <p:txBody>
          <a:bodyPr vert="horz" lIns="91440" tIns="45720" rIns="91440" bIns="45720" rtlCol="0" anchor="b">
            <a:normAutofit fontScale="85000" lnSpcReduction="10000"/>
          </a:bodyPr>
          <a:lstStyle>
            <a:lvl1pPr algn="l" defTabSz="914400" rtl="0" eaLnBrk="1" latinLnBrk="0" hangingPunct="1">
              <a:lnSpc>
                <a:spcPct val="85000"/>
              </a:lnSpc>
              <a:spcBef>
                <a:spcPct val="0"/>
              </a:spcBef>
              <a:buNone/>
              <a:defRPr sz="7200" kern="1200" spc="-50" baseline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IN" sz="3000" i="1" dirty="0"/>
              <a:t>132 / 33 kV</a:t>
            </a:r>
          </a:p>
        </p:txBody>
      </p:sp>
      <p:sp>
        <p:nvSpPr>
          <p:cNvPr id="99" name="Title 2">
            <a:extLst>
              <a:ext uri="{FF2B5EF4-FFF2-40B4-BE49-F238E27FC236}">
                <a16:creationId xmlns:a16="http://schemas.microsoft.com/office/drawing/2014/main" id="{E20DB7A2-34F6-D55F-6223-D66918F57B77}"/>
              </a:ext>
            </a:extLst>
          </p:cNvPr>
          <p:cNvSpPr txBox="1">
            <a:spLocks/>
          </p:cNvSpPr>
          <p:nvPr/>
        </p:nvSpPr>
        <p:spPr>
          <a:xfrm>
            <a:off x="4312122" y="1596766"/>
            <a:ext cx="2250607" cy="633120"/>
          </a:xfrm>
          <a:prstGeom prst="rect">
            <a:avLst/>
          </a:prstGeom>
        </p:spPr>
        <p:txBody>
          <a:bodyPr vert="horz" lIns="91440" tIns="45720" rIns="91440" bIns="45720" rtlCol="0" anchor="b">
            <a:normAutofit fontScale="85000" lnSpcReduction="10000"/>
          </a:bodyPr>
          <a:lstStyle>
            <a:lvl1pPr algn="l" defTabSz="914400" rtl="0" eaLnBrk="1" latinLnBrk="0" hangingPunct="1">
              <a:lnSpc>
                <a:spcPct val="85000"/>
              </a:lnSpc>
              <a:spcBef>
                <a:spcPct val="0"/>
              </a:spcBef>
              <a:buNone/>
              <a:defRPr sz="7200" kern="1200" spc="-50" baseline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IN" sz="3000" i="1" dirty="0"/>
              <a:t>10 / 16 MVA</a:t>
            </a:r>
          </a:p>
        </p:txBody>
      </p:sp>
      <p:sp>
        <p:nvSpPr>
          <p:cNvPr id="100" name="Title 2">
            <a:extLst>
              <a:ext uri="{FF2B5EF4-FFF2-40B4-BE49-F238E27FC236}">
                <a16:creationId xmlns:a16="http://schemas.microsoft.com/office/drawing/2014/main" id="{69141E2B-D44C-9F88-4103-FF39E16916E6}"/>
              </a:ext>
            </a:extLst>
          </p:cNvPr>
          <p:cNvSpPr txBox="1">
            <a:spLocks/>
          </p:cNvSpPr>
          <p:nvPr/>
        </p:nvSpPr>
        <p:spPr>
          <a:xfrm>
            <a:off x="4648453" y="5770281"/>
            <a:ext cx="1872507" cy="633120"/>
          </a:xfrm>
          <a:prstGeom prst="rect">
            <a:avLst/>
          </a:prstGeom>
        </p:spPr>
        <p:txBody>
          <a:bodyPr vert="horz" lIns="91440" tIns="45720" rIns="91440" bIns="45720" rtlCol="0" anchor="b">
            <a:normAutofit fontScale="92500"/>
          </a:bodyPr>
          <a:lstStyle>
            <a:lvl1pPr algn="l" defTabSz="914400" rtl="0" eaLnBrk="1" latinLnBrk="0" hangingPunct="1">
              <a:lnSpc>
                <a:spcPct val="85000"/>
              </a:lnSpc>
              <a:spcBef>
                <a:spcPct val="0"/>
              </a:spcBef>
              <a:buNone/>
              <a:defRPr sz="7200" kern="1200" spc="-50" baseline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IN" sz="3000" i="1" dirty="0"/>
              <a:t>MBCH 12</a:t>
            </a:r>
          </a:p>
        </p:txBody>
      </p:sp>
      <p:cxnSp>
        <p:nvCxnSpPr>
          <p:cNvPr id="2074" name="Connector: Elbow 2073">
            <a:extLst>
              <a:ext uri="{FF2B5EF4-FFF2-40B4-BE49-F238E27FC236}">
                <a16:creationId xmlns:a16="http://schemas.microsoft.com/office/drawing/2014/main" id="{B475BB12-AF43-268D-A3C8-EC3BC3FE17E5}"/>
              </a:ext>
            </a:extLst>
          </p:cNvPr>
          <p:cNvCxnSpPr>
            <a:cxnSpLocks/>
            <a:stCxn id="39" idx="1"/>
          </p:cNvCxnSpPr>
          <p:nvPr/>
        </p:nvCxnSpPr>
        <p:spPr>
          <a:xfrm rot="10800000" flipH="1">
            <a:off x="7068243" y="1810166"/>
            <a:ext cx="1848960" cy="1843989"/>
          </a:xfrm>
          <a:prstGeom prst="bentConnector3">
            <a:avLst>
              <a:gd name="adj1" fmla="val -26376"/>
            </a:avLst>
          </a:prstGeom>
          <a:ln w="38100">
            <a:solidFill>
              <a:srgbClr val="FFFF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077" name="Connector: Elbow 2076">
            <a:extLst>
              <a:ext uri="{FF2B5EF4-FFF2-40B4-BE49-F238E27FC236}">
                <a16:creationId xmlns:a16="http://schemas.microsoft.com/office/drawing/2014/main" id="{8D9E13DD-47D3-97A8-F605-2102BC070072}"/>
              </a:ext>
            </a:extLst>
          </p:cNvPr>
          <p:cNvCxnSpPr>
            <a:cxnSpLocks/>
          </p:cNvCxnSpPr>
          <p:nvPr/>
        </p:nvCxnSpPr>
        <p:spPr>
          <a:xfrm rot="5400000">
            <a:off x="8580062" y="1939531"/>
            <a:ext cx="453992" cy="210130"/>
          </a:xfrm>
          <a:prstGeom prst="bentConnector2">
            <a:avLst/>
          </a:prstGeom>
          <a:ln w="38100">
            <a:solidFill>
              <a:srgbClr val="FFFF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7" name="Rectangle 36">
            <a:extLst>
              <a:ext uri="{FF2B5EF4-FFF2-40B4-BE49-F238E27FC236}">
                <a16:creationId xmlns:a16="http://schemas.microsoft.com/office/drawing/2014/main" id="{9D97A6E8-F5D0-5624-AFC7-474FC159F1EE}"/>
              </a:ext>
            </a:extLst>
          </p:cNvPr>
          <p:cNvSpPr/>
          <p:nvPr/>
        </p:nvSpPr>
        <p:spPr>
          <a:xfrm>
            <a:off x="7072641" y="2206641"/>
            <a:ext cx="1634432" cy="140061"/>
          </a:xfrm>
          <a:prstGeom prst="rect">
            <a:avLst/>
          </a:prstGeom>
          <a:solidFill>
            <a:srgbClr val="FF0000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IN"/>
          </a:p>
        </p:txBody>
      </p:sp>
      <p:sp>
        <p:nvSpPr>
          <p:cNvPr id="2087" name="Arrow: Right 2086">
            <a:extLst>
              <a:ext uri="{FF2B5EF4-FFF2-40B4-BE49-F238E27FC236}">
                <a16:creationId xmlns:a16="http://schemas.microsoft.com/office/drawing/2014/main" id="{069F538D-9F7C-2536-7F24-8FC3BB3616AC}"/>
              </a:ext>
            </a:extLst>
          </p:cNvPr>
          <p:cNvSpPr/>
          <p:nvPr/>
        </p:nvSpPr>
        <p:spPr>
          <a:xfrm>
            <a:off x="3383280" y="4005780"/>
            <a:ext cx="545086" cy="259457"/>
          </a:xfrm>
          <a:prstGeom prst="rightArrow">
            <a:avLst/>
          </a:prstGeom>
          <a:solidFill>
            <a:srgbClr val="00B0F0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IN"/>
          </a:p>
        </p:txBody>
      </p:sp>
      <p:sp>
        <p:nvSpPr>
          <p:cNvPr id="2088" name="Arrow: Right 2087">
            <a:extLst>
              <a:ext uri="{FF2B5EF4-FFF2-40B4-BE49-F238E27FC236}">
                <a16:creationId xmlns:a16="http://schemas.microsoft.com/office/drawing/2014/main" id="{89D99779-3E14-83AE-8BFE-DA74D8026B59}"/>
              </a:ext>
            </a:extLst>
          </p:cNvPr>
          <p:cNvSpPr/>
          <p:nvPr/>
        </p:nvSpPr>
        <p:spPr>
          <a:xfrm flipH="1">
            <a:off x="5931355" y="4032174"/>
            <a:ext cx="545086" cy="259457"/>
          </a:xfrm>
          <a:prstGeom prst="rightArrow">
            <a:avLst/>
          </a:prstGeom>
          <a:solidFill>
            <a:srgbClr val="00B0F0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IN"/>
          </a:p>
        </p:txBody>
      </p:sp>
      <mc:AlternateContent xmlns:mc="http://schemas.openxmlformats.org/markup-compatibility/2006" xmlns:pslz="http://schemas.microsoft.com/office/powerpoint/2016/slidezoom">
        <mc:Choice Requires="pslz">
          <p:graphicFrame>
            <p:nvGraphicFramePr>
              <p:cNvPr id="10" name="Slide Zoom 9">
                <a:extLst>
                  <a:ext uri="{FF2B5EF4-FFF2-40B4-BE49-F238E27FC236}">
                    <a16:creationId xmlns:a16="http://schemas.microsoft.com/office/drawing/2014/main" id="{564BF8B2-317E-5150-E65D-2C9F3AF01954}"/>
                  </a:ext>
                </a:extLst>
              </p:cNvPr>
              <p:cNvGraphicFramePr>
                <a:graphicFrameLocks noChangeAspect="1"/>
              </p:cNvGraphicFramePr>
              <p:nvPr/>
            </p:nvGraphicFramePr>
            <p:xfrm>
              <a:off x="11815228" y="6640830"/>
              <a:ext cx="386080" cy="217170"/>
            </p:xfrm>
            <a:graphic>
              <a:graphicData uri="http://schemas.microsoft.com/office/powerpoint/2016/slidezoom">
                <pslz:sldZm>
                  <pslz:sldZmObj sldId="331" cId="1633186362">
                    <pslz:zmPr id="{50272C17-E35C-4C54-AB82-B25235BA9EEA}" returnToParent="0" transitionDur="1000">
                      <p166:blipFill xmlns:p166="http://schemas.microsoft.com/office/powerpoint/2016/6/main">
                        <a:blip r:embed="rId3"/>
                        <a:stretch>
                          <a:fillRect/>
                        </a:stretch>
                      </p166:blipFill>
                      <p166:spPr xmlns:p166="http://schemas.microsoft.com/office/powerpoint/2016/6/main">
                        <a:xfrm>
                          <a:off x="0" y="0"/>
                          <a:ext cx="386080" cy="217170"/>
                        </a:xfrm>
                        <a:prstGeom prst="rect">
                          <a:avLst/>
                        </a:prstGeom>
                        <a:ln w="3175">
                          <a:solidFill>
                            <a:prstClr val="ltGray"/>
                          </a:solidFill>
                        </a:ln>
                      </p166:spPr>
                    </pslz:zmPr>
                  </pslz:sldZmObj>
                </pslz:sldZm>
              </a:graphicData>
            </a:graphic>
          </p:graphicFrame>
        </mc:Choice>
        <mc:Fallback xmlns="">
          <p:pic>
            <p:nvPicPr>
              <p:cNvPr id="10" name="Slide Zoom 9">
                <a:hlinkClick r:id="rId4" action="ppaction://hlinksldjump"/>
                <a:extLst>
                  <a:ext uri="{FF2B5EF4-FFF2-40B4-BE49-F238E27FC236}">
                    <a16:creationId xmlns:a16="http://schemas.microsoft.com/office/drawing/2014/main" id="{564BF8B2-317E-5150-E65D-2C9F3AF01954}"/>
                  </a:ext>
                </a:extLst>
              </p:cNvPr>
              <p:cNvPicPr>
                <a:picLocks noGrp="1" noRot="1" noChangeAspect="1" noMove="1" noResize="1" noEditPoints="1" noAdjustHandles="1" noChangeArrowheads="1" noChangeShapeType="1"/>
              </p:cNvPicPr>
              <p:nvPr/>
            </p:nvPicPr>
            <p:blipFill>
              <a:blip r:embed="rId5"/>
              <a:stretch>
                <a:fillRect/>
              </a:stretch>
            </p:blipFill>
            <p:spPr>
              <a:xfrm>
                <a:off x="11815228" y="6640830"/>
                <a:ext cx="386080" cy="217170"/>
              </a:xfrm>
              <a:prstGeom prst="rect">
                <a:avLst/>
              </a:prstGeom>
              <a:ln w="3175">
                <a:solidFill>
                  <a:prstClr val="ltGray"/>
                </a:solidFill>
              </a:ln>
            </p:spPr>
          </p:pic>
        </mc:Fallback>
      </mc:AlternateContent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74048988-5D3E-4C21-A12E-4069AB1969E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>
            <a:normAutofit lnSpcReduction="10000"/>
          </a:bodyPr>
          <a:lstStyle/>
          <a:p>
            <a:fld id="{19C1AEB4-7037-4088-A46E-D96AF956DC0D}" type="slidenum">
              <a:rPr lang="en-IN" smtClean="0"/>
              <a:t>168</a:t>
            </a:fld>
            <a:endParaRPr lang="en-IN"/>
          </a:p>
        </p:txBody>
      </p:sp>
      <p:grpSp>
        <p:nvGrpSpPr>
          <p:cNvPr id="11" name="Group 10">
            <a:extLst>
              <a:ext uri="{FF2B5EF4-FFF2-40B4-BE49-F238E27FC236}">
                <a16:creationId xmlns:a16="http://schemas.microsoft.com/office/drawing/2014/main" id="{ADADB799-3D3F-516A-C827-4F8117FA506F}"/>
              </a:ext>
            </a:extLst>
          </p:cNvPr>
          <p:cNvGrpSpPr/>
          <p:nvPr/>
        </p:nvGrpSpPr>
        <p:grpSpPr>
          <a:xfrm>
            <a:off x="11481757" y="74540"/>
            <a:ext cx="620304" cy="653010"/>
            <a:chOff x="8366841" y="1587144"/>
            <a:chExt cx="620304" cy="653010"/>
          </a:xfrm>
        </p:grpSpPr>
        <p:cxnSp>
          <p:nvCxnSpPr>
            <p:cNvPr id="12" name="Straight Connector 11">
              <a:extLst>
                <a:ext uri="{FF2B5EF4-FFF2-40B4-BE49-F238E27FC236}">
                  <a16:creationId xmlns:a16="http://schemas.microsoft.com/office/drawing/2014/main" id="{F9AF65D4-FD26-F16B-992E-A59A2D15B425}"/>
                </a:ext>
              </a:extLst>
            </p:cNvPr>
            <p:cNvCxnSpPr/>
            <p:nvPr/>
          </p:nvCxnSpPr>
          <p:spPr>
            <a:xfrm>
              <a:off x="8672017" y="1587144"/>
              <a:ext cx="0" cy="653010"/>
            </a:xfrm>
            <a:prstGeom prst="line">
              <a:avLst/>
            </a:prstGeom>
            <a:effectLst>
              <a:glow rad="63500">
                <a:schemeClr val="accent1">
                  <a:satMod val="175000"/>
                  <a:alpha val="40000"/>
                </a:schemeClr>
              </a:glow>
            </a:effectLst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3" name="Straight Connector 12">
              <a:extLst>
                <a:ext uri="{FF2B5EF4-FFF2-40B4-BE49-F238E27FC236}">
                  <a16:creationId xmlns:a16="http://schemas.microsoft.com/office/drawing/2014/main" id="{5139CC00-F935-AA85-347F-E537AF7E104D}"/>
                </a:ext>
              </a:extLst>
            </p:cNvPr>
            <p:cNvCxnSpPr/>
            <p:nvPr/>
          </p:nvCxnSpPr>
          <p:spPr>
            <a:xfrm>
              <a:off x="8366841" y="1917229"/>
              <a:ext cx="620304" cy="0"/>
            </a:xfrm>
            <a:prstGeom prst="line">
              <a:avLst/>
            </a:prstGeom>
            <a:effectLst>
              <a:glow rad="63500">
                <a:schemeClr val="accent1">
                  <a:satMod val="175000"/>
                  <a:alpha val="40000"/>
                </a:schemeClr>
              </a:glow>
            </a:effectLst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grpSp>
        <p:nvGrpSpPr>
          <p:cNvPr id="14" name="Group 13">
            <a:extLst>
              <a:ext uri="{FF2B5EF4-FFF2-40B4-BE49-F238E27FC236}">
                <a16:creationId xmlns:a16="http://schemas.microsoft.com/office/drawing/2014/main" id="{748D6C34-CF5C-6185-3E2C-5E8BA3D01FA7}"/>
              </a:ext>
            </a:extLst>
          </p:cNvPr>
          <p:cNvGrpSpPr/>
          <p:nvPr/>
        </p:nvGrpSpPr>
        <p:grpSpPr>
          <a:xfrm>
            <a:off x="11157779" y="-216759"/>
            <a:ext cx="1260000" cy="1260000"/>
            <a:chOff x="7064043" y="3066250"/>
            <a:chExt cx="1260000" cy="1260000"/>
          </a:xfrm>
        </p:grpSpPr>
        <p:sp>
          <p:nvSpPr>
            <p:cNvPr id="20" name="Oval 19">
              <a:extLst>
                <a:ext uri="{FF2B5EF4-FFF2-40B4-BE49-F238E27FC236}">
                  <a16:creationId xmlns:a16="http://schemas.microsoft.com/office/drawing/2014/main" id="{E2F0E472-F4B5-B6A1-3562-680A42E2BBB3}"/>
                </a:ext>
              </a:extLst>
            </p:cNvPr>
            <p:cNvSpPr/>
            <p:nvPr/>
          </p:nvSpPr>
          <p:spPr>
            <a:xfrm>
              <a:off x="7064043" y="3066250"/>
              <a:ext cx="1260000" cy="1260000"/>
            </a:xfrm>
            <a:prstGeom prst="ellipse">
              <a:avLst/>
            </a:prstGeom>
            <a:noFill/>
            <a:ln>
              <a:solidFill>
                <a:schemeClr val="bg1"/>
              </a:solidFill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IN"/>
            </a:p>
          </p:txBody>
        </p:sp>
        <p:grpSp>
          <p:nvGrpSpPr>
            <p:cNvPr id="21" name="Group 20">
              <a:extLst>
                <a:ext uri="{FF2B5EF4-FFF2-40B4-BE49-F238E27FC236}">
                  <a16:creationId xmlns:a16="http://schemas.microsoft.com/office/drawing/2014/main" id="{00E7FA4D-5073-2106-72E1-4E77897D4378}"/>
                </a:ext>
              </a:extLst>
            </p:cNvPr>
            <p:cNvGrpSpPr/>
            <p:nvPr/>
          </p:nvGrpSpPr>
          <p:grpSpPr>
            <a:xfrm>
              <a:off x="7330553" y="3336250"/>
              <a:ext cx="726980" cy="720000"/>
              <a:chOff x="9768840" y="2275840"/>
              <a:chExt cx="726980" cy="720000"/>
            </a:xfrm>
          </p:grpSpPr>
          <p:sp>
            <p:nvSpPr>
              <p:cNvPr id="22" name="Oval 21">
                <a:extLst>
                  <a:ext uri="{FF2B5EF4-FFF2-40B4-BE49-F238E27FC236}">
                    <a16:creationId xmlns:a16="http://schemas.microsoft.com/office/drawing/2014/main" id="{932E7390-C064-6C12-72DB-066AF5DA905E}"/>
                  </a:ext>
                </a:extLst>
              </p:cNvPr>
              <p:cNvSpPr/>
              <p:nvPr/>
            </p:nvSpPr>
            <p:spPr>
              <a:xfrm>
                <a:off x="9768840" y="2275840"/>
                <a:ext cx="720000" cy="720000"/>
              </a:xfrm>
              <a:prstGeom prst="ellipse">
                <a:avLst/>
              </a:prstGeom>
              <a:noFill/>
              <a:ln>
                <a:solidFill>
                  <a:schemeClr val="bg1"/>
                </a:solidFill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IN"/>
              </a:p>
            </p:txBody>
          </p:sp>
          <p:cxnSp>
            <p:nvCxnSpPr>
              <p:cNvPr id="29" name="Straight Arrow Connector 28">
                <a:extLst>
                  <a:ext uri="{FF2B5EF4-FFF2-40B4-BE49-F238E27FC236}">
                    <a16:creationId xmlns:a16="http://schemas.microsoft.com/office/drawing/2014/main" id="{532B7EE0-068E-244F-3AD3-5A523C4B2B92}"/>
                  </a:ext>
                </a:extLst>
              </p:cNvPr>
              <p:cNvCxnSpPr>
                <a:cxnSpLocks/>
              </p:cNvCxnSpPr>
              <p:nvPr/>
            </p:nvCxnSpPr>
            <p:spPr>
              <a:xfrm rot="7200000">
                <a:off x="9860407" y="2786655"/>
                <a:ext cx="360000" cy="6762"/>
              </a:xfrm>
              <a:prstGeom prst="straightConnector1">
                <a:avLst/>
              </a:prstGeom>
              <a:ln w="38100" cap="rnd">
                <a:solidFill>
                  <a:srgbClr val="FFFF00"/>
                </a:solidFill>
                <a:tailEnd type="triangle"/>
              </a:ln>
            </p:spPr>
            <p:style>
              <a:lnRef idx="2">
                <a:schemeClr val="accent3"/>
              </a:lnRef>
              <a:fillRef idx="0">
                <a:schemeClr val="accent3"/>
              </a:fillRef>
              <a:effectRef idx="1">
                <a:schemeClr val="accent3"/>
              </a:effectRef>
              <a:fontRef idx="minor">
                <a:schemeClr val="tx1"/>
              </a:fontRef>
            </p:style>
          </p:cxnSp>
          <p:cxnSp>
            <p:nvCxnSpPr>
              <p:cNvPr id="31" name="Straight Arrow Connector 30">
                <a:extLst>
                  <a:ext uri="{FF2B5EF4-FFF2-40B4-BE49-F238E27FC236}">
                    <a16:creationId xmlns:a16="http://schemas.microsoft.com/office/drawing/2014/main" id="{0B7A9840-F162-27C6-99D7-B12172220923}"/>
                  </a:ext>
                </a:extLst>
              </p:cNvPr>
              <p:cNvCxnSpPr>
                <a:cxnSpLocks/>
              </p:cNvCxnSpPr>
              <p:nvPr/>
            </p:nvCxnSpPr>
            <p:spPr>
              <a:xfrm rot="14400000">
                <a:off x="9861767" y="2473195"/>
                <a:ext cx="360000" cy="6762"/>
              </a:xfrm>
              <a:prstGeom prst="straightConnector1">
                <a:avLst/>
              </a:prstGeom>
              <a:ln w="38100" cap="rnd">
                <a:solidFill>
                  <a:srgbClr val="0070C0"/>
                </a:solidFill>
                <a:tailEnd type="triangle"/>
              </a:ln>
            </p:spPr>
            <p:style>
              <a:lnRef idx="2">
                <a:schemeClr val="accent3"/>
              </a:lnRef>
              <a:fillRef idx="0">
                <a:schemeClr val="accent3"/>
              </a:fillRef>
              <a:effectRef idx="1">
                <a:schemeClr val="accent3"/>
              </a:effectRef>
              <a:fontRef idx="minor">
                <a:schemeClr val="tx1"/>
              </a:fontRef>
            </p:style>
          </p:cxnSp>
          <p:cxnSp>
            <p:nvCxnSpPr>
              <p:cNvPr id="32" name="Straight Arrow Connector 31">
                <a:extLst>
                  <a:ext uri="{FF2B5EF4-FFF2-40B4-BE49-F238E27FC236}">
                    <a16:creationId xmlns:a16="http://schemas.microsoft.com/office/drawing/2014/main" id="{E3FB6E06-F633-15C2-56F5-7F0B8CEC8D91}"/>
                  </a:ext>
                </a:extLst>
              </p:cNvPr>
              <p:cNvCxnSpPr/>
              <p:nvPr/>
            </p:nvCxnSpPr>
            <p:spPr>
              <a:xfrm>
                <a:off x="10135820" y="2629924"/>
                <a:ext cx="360000" cy="6762"/>
              </a:xfrm>
              <a:prstGeom prst="straightConnector1">
                <a:avLst/>
              </a:prstGeom>
              <a:ln w="38100" cap="rnd">
                <a:solidFill>
                  <a:srgbClr val="FF0000"/>
                </a:solidFill>
                <a:tailEnd type="triangle"/>
              </a:ln>
            </p:spPr>
            <p:style>
              <a:lnRef idx="2">
                <a:schemeClr val="accent3"/>
              </a:lnRef>
              <a:fillRef idx="0">
                <a:schemeClr val="accent3"/>
              </a:fillRef>
              <a:effectRef idx="1">
                <a:schemeClr val="accent3"/>
              </a:effectRef>
              <a:fontRef idx="minor">
                <a:schemeClr val="tx1"/>
              </a:fontRef>
            </p:style>
          </p:cxnSp>
        </p:grpSp>
      </p:grpSp>
      <p:sp>
        <p:nvSpPr>
          <p:cNvPr id="36" name="Rectangle 35">
            <a:extLst>
              <a:ext uri="{FF2B5EF4-FFF2-40B4-BE49-F238E27FC236}">
                <a16:creationId xmlns:a16="http://schemas.microsoft.com/office/drawing/2014/main" id="{8115BD13-4E11-C8C3-B3A4-BB73B228063F}"/>
              </a:ext>
            </a:extLst>
          </p:cNvPr>
          <p:cNvSpPr/>
          <p:nvPr/>
        </p:nvSpPr>
        <p:spPr>
          <a:xfrm>
            <a:off x="11033567" y="-86686"/>
            <a:ext cx="513657" cy="405484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2000" b="0" cap="none" spc="0" dirty="0">
                <a:ln w="0"/>
                <a:solidFill>
                  <a:srgbClr val="92D050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120</a:t>
            </a:r>
          </a:p>
        </p:txBody>
      </p:sp>
      <p:sp>
        <p:nvSpPr>
          <p:cNvPr id="42" name="Rectangle 41">
            <a:extLst>
              <a:ext uri="{FF2B5EF4-FFF2-40B4-BE49-F238E27FC236}">
                <a16:creationId xmlns:a16="http://schemas.microsoft.com/office/drawing/2014/main" id="{3875AE84-F699-6E54-9C6A-EBCF2BB17CA5}"/>
              </a:ext>
            </a:extLst>
          </p:cNvPr>
          <p:cNvSpPr/>
          <p:nvPr/>
        </p:nvSpPr>
        <p:spPr>
          <a:xfrm>
            <a:off x="11077769" y="566219"/>
            <a:ext cx="513657" cy="405484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2000" b="0" cap="none" spc="0" dirty="0">
                <a:ln w="0"/>
                <a:solidFill>
                  <a:srgbClr val="92D050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240</a:t>
            </a:r>
          </a:p>
        </p:txBody>
      </p:sp>
    </p:spTree>
    <p:extLst>
      <p:ext uri="{BB962C8B-B14F-4D97-AF65-F5344CB8AC3E}">
        <p14:creationId xmlns:p14="http://schemas.microsoft.com/office/powerpoint/2010/main" val="16993561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0">
        <p:cut/>
      </p:transition>
    </mc:Choice>
    <mc:Fallback xmlns="">
      <p:transition>
        <p:cut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8" presetClass="emph" presetSubtype="0" repeatCount="indefinite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Rot by="-21600000">
                                      <p:cBhvr>
                                        <p:cTn id="6" dur="20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" fill="hold">
                      <p:stCondLst>
                        <p:cond delay="indefinite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1" dur="500"/>
                                        <p:tgtEl>
                                          <p:spTgt spid="3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2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4" dur="500"/>
                                        <p:tgtEl>
                                          <p:spTgt spid="6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5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7" dur="500"/>
                                        <p:tgtEl>
                                          <p:spTgt spid="6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8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0" dur="500"/>
                                        <p:tgtEl>
                                          <p:spTgt spid="6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1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3" dur="500"/>
                                        <p:tgtEl>
                                          <p:spTgt spid="7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4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6" dur="500"/>
                                        <p:tgtEl>
                                          <p:spTgt spid="7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7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9" dur="500"/>
                                        <p:tgtEl>
                                          <p:spTgt spid="10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0" fill="hold">
                      <p:stCondLst>
                        <p:cond delay="indefinite"/>
                      </p:stCondLst>
                      <p:childTnLst>
                        <p:par>
                          <p:cTn id="71" fill="hold">
                            <p:stCondLst>
                              <p:cond delay="0"/>
                            </p:stCondLst>
                            <p:childTnLst>
                              <p:par>
                                <p:cTn id="72" presetID="22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74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5" fill="hold">
                      <p:stCondLst>
                        <p:cond delay="indefinite"/>
                      </p:stCondLst>
                      <p:childTnLst>
                        <p:par>
                          <p:cTn id="76" fill="hold">
                            <p:stCondLst>
                              <p:cond delay="0"/>
                            </p:stCondLst>
                            <p:childTnLst>
                              <p:par>
                                <p:cTn id="77" presetID="22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79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0" fill="hold">
                      <p:stCondLst>
                        <p:cond delay="indefinite"/>
                      </p:stCondLst>
                      <p:childTnLst>
                        <p:par>
                          <p:cTn id="81" fill="hold">
                            <p:stCondLst>
                              <p:cond delay="0"/>
                            </p:stCondLst>
                            <p:childTnLst>
                              <p:par>
                                <p:cTn id="82" presetID="2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right)">
                                      <p:cBhvr>
                                        <p:cTn id="84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5" presetID="22" presetClass="entr" presetSubtype="2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right)">
                                      <p:cBhvr>
                                        <p:cTn id="87" dur="500"/>
                                        <p:tgtEl>
                                          <p:spTgt spid="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8" presetID="22" presetClass="entr" presetSubtype="2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right)">
                                      <p:cBhvr>
                                        <p:cTn id="90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1" fill="hold">
                      <p:stCondLst>
                        <p:cond delay="indefinite"/>
                      </p:stCondLst>
                      <p:childTnLst>
                        <p:par>
                          <p:cTn id="92" fill="hold">
                            <p:stCondLst>
                              <p:cond delay="0"/>
                            </p:stCondLst>
                            <p:childTnLst>
                              <p:par>
                                <p:cTn id="93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95" dur="500"/>
                                        <p:tgtEl>
                                          <p:spTgt spid="4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96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98" dur="500"/>
                                        <p:tgtEl>
                                          <p:spTgt spid="4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9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0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7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3" fill="hold">
                      <p:stCondLst>
                        <p:cond delay="indefinite"/>
                      </p:stCondLst>
                      <p:childTnLst>
                        <p:par>
                          <p:cTn id="104" fill="hold">
                            <p:stCondLst>
                              <p:cond delay="0"/>
                            </p:stCondLst>
                            <p:childTnLst>
                              <p:par>
                                <p:cTn id="10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7" dur="1000"/>
                                        <p:tgtEl>
                                          <p:spTgt spid="5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08" dur="1000" fill="hold"/>
                                        <p:tgtEl>
                                          <p:spTgt spid="5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9" dur="1000" fill="hold"/>
                                        <p:tgtEl>
                                          <p:spTgt spid="5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10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2" dur="1000"/>
                                        <p:tgtEl>
                                          <p:spTgt spid="5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13" dur="1000" fill="hold"/>
                                        <p:tgtEl>
                                          <p:spTgt spid="5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4" dur="1000" fill="hold"/>
                                        <p:tgtEl>
                                          <p:spTgt spid="5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5" fill="hold">
                      <p:stCondLst>
                        <p:cond delay="indefinite"/>
                      </p:stCondLst>
                      <p:childTnLst>
                        <p:par>
                          <p:cTn id="116" fill="hold">
                            <p:stCondLst>
                              <p:cond delay="0"/>
                            </p:stCondLst>
                            <p:childTnLst>
                              <p:par>
                                <p:cTn id="117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9" dur="1000"/>
                                        <p:tgtEl>
                                          <p:spTgt spid="8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20" dur="1000" fill="hold"/>
                                        <p:tgtEl>
                                          <p:spTgt spid="8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1" dur="1000" fill="hold"/>
                                        <p:tgtEl>
                                          <p:spTgt spid="8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22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4" dur="1000"/>
                                        <p:tgtEl>
                                          <p:spTgt spid="9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25" dur="1000" fill="hold"/>
                                        <p:tgtEl>
                                          <p:spTgt spid="9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6" dur="1000" fill="hold"/>
                                        <p:tgtEl>
                                          <p:spTgt spid="9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7" fill="hold">
                      <p:stCondLst>
                        <p:cond delay="indefinite"/>
                      </p:stCondLst>
                      <p:childTnLst>
                        <p:par>
                          <p:cTn id="128" fill="hold">
                            <p:stCondLst>
                              <p:cond delay="0"/>
                            </p:stCondLst>
                            <p:childTnLst>
                              <p:par>
                                <p:cTn id="12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1" dur="1000"/>
                                        <p:tgtEl>
                                          <p:spTgt spid="8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2" dur="1000" fill="hold"/>
                                        <p:tgtEl>
                                          <p:spTgt spid="8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3" dur="1000" fill="hold"/>
                                        <p:tgtEl>
                                          <p:spTgt spid="8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4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6" dur="1000"/>
                                        <p:tgtEl>
                                          <p:spTgt spid="9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7" dur="1000" fill="hold"/>
                                        <p:tgtEl>
                                          <p:spTgt spid="9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8" dur="1000" fill="hold"/>
                                        <p:tgtEl>
                                          <p:spTgt spid="9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9" fill="hold">
                      <p:stCondLst>
                        <p:cond delay="indefinite"/>
                      </p:stCondLst>
                      <p:childTnLst>
                        <p:par>
                          <p:cTn id="140" fill="hold">
                            <p:stCondLst>
                              <p:cond delay="0"/>
                            </p:stCondLst>
                            <p:childTnLst>
                              <p:par>
                                <p:cTn id="14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8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4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8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4" grpId="0" animBg="1"/>
      <p:bldP spid="5" grpId="0" animBg="1"/>
      <p:bldP spid="16" grpId="0"/>
      <p:bldP spid="17" grpId="0"/>
      <p:bldP spid="18" grpId="0"/>
      <p:bldP spid="19" grpId="0"/>
      <p:bldP spid="33" grpId="0"/>
      <p:bldP spid="34" grpId="0"/>
      <p:bldP spid="35" grpId="0" animBg="1"/>
      <p:bldP spid="38" grpId="0" animBg="1"/>
      <p:bldP spid="39" grpId="0" animBg="1"/>
      <p:bldP spid="44" grpId="0"/>
      <p:bldP spid="45" grpId="0"/>
      <p:bldP spid="46" grpId="0"/>
      <p:bldP spid="47" grpId="0"/>
      <p:bldP spid="50" grpId="0"/>
      <p:bldP spid="52" grpId="0"/>
      <p:bldP spid="65" grpId="0" animBg="1"/>
      <p:bldP spid="66" grpId="0" animBg="1"/>
      <p:bldP spid="68" grpId="0" animBg="1"/>
      <p:bldP spid="77" grpId="0" animBg="1"/>
      <p:bldP spid="78" grpId="0" animBg="1"/>
      <p:bldP spid="100" grpId="0"/>
      <p:bldP spid="37" grpId="0" animBg="1"/>
      <p:bldP spid="2087" grpId="0" animBg="1"/>
      <p:bldP spid="2088" grpId="0" animBg="1"/>
    </p:bldLst>
  </p:timing>
</p:sld>
</file>

<file path=ppt/slides/slide16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/>
          <p:cNvSpPr>
            <a:spLocks noGrp="1"/>
          </p:cNvSpPr>
          <p:nvPr>
            <p:ph type="ctrTitle"/>
          </p:nvPr>
        </p:nvSpPr>
        <p:spPr>
          <a:xfrm>
            <a:off x="2960109" y="63718"/>
            <a:ext cx="6271782" cy="633120"/>
          </a:xfrm>
        </p:spPr>
        <p:txBody>
          <a:bodyPr>
            <a:normAutofit fontScale="90000"/>
          </a:bodyPr>
          <a:lstStyle/>
          <a:p>
            <a:pPr algn="ctr"/>
            <a:r>
              <a:rPr lang="en-IN" sz="4000" i="1" u="sng" dirty="0"/>
              <a:t>Diff. Relay Secondary Wiring</a:t>
            </a:r>
          </a:p>
        </p:txBody>
      </p:sp>
      <p:pic>
        <p:nvPicPr>
          <p:cNvPr id="2052" name="Picture 4" descr="APTRANSCO ⚡️⚡️ - Electricity Transmission Company - APTRANSCO | LinkedIn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7541" y="17768"/>
            <a:ext cx="1057360" cy="97547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Rectangle 1">
            <a:extLst>
              <a:ext uri="{FF2B5EF4-FFF2-40B4-BE49-F238E27FC236}">
                <a16:creationId xmlns:a16="http://schemas.microsoft.com/office/drawing/2014/main" id="{198787D2-8B5A-CE32-61B8-7F994013E9C7}"/>
              </a:ext>
            </a:extLst>
          </p:cNvPr>
          <p:cNvSpPr/>
          <p:nvPr/>
        </p:nvSpPr>
        <p:spPr>
          <a:xfrm>
            <a:off x="1667286" y="2209886"/>
            <a:ext cx="1634432" cy="140061"/>
          </a:xfrm>
          <a:prstGeom prst="rect">
            <a:avLst/>
          </a:prstGeom>
          <a:solidFill>
            <a:srgbClr val="FF0000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IN"/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37F26708-E80F-D5A6-36A0-5565187BC31D}"/>
              </a:ext>
            </a:extLst>
          </p:cNvPr>
          <p:cNvSpPr/>
          <p:nvPr/>
        </p:nvSpPr>
        <p:spPr>
          <a:xfrm>
            <a:off x="1662886" y="2895744"/>
            <a:ext cx="1634432" cy="140061"/>
          </a:xfrm>
          <a:prstGeom prst="rect">
            <a:avLst/>
          </a:prstGeom>
          <a:solidFill>
            <a:srgbClr val="FFFF00"/>
          </a:solidFill>
          <a:ln>
            <a:solidFill>
              <a:srgbClr val="FFFF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IN"/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268F3E32-45CF-FD4F-3E68-108E724C9BC3}"/>
              </a:ext>
            </a:extLst>
          </p:cNvPr>
          <p:cNvSpPr/>
          <p:nvPr/>
        </p:nvSpPr>
        <p:spPr>
          <a:xfrm>
            <a:off x="1662888" y="3587368"/>
            <a:ext cx="1634432" cy="140061"/>
          </a:xfrm>
          <a:prstGeom prst="rect">
            <a:avLst/>
          </a:prstGeom>
          <a:solidFill>
            <a:srgbClr val="00B0F0"/>
          </a:solidFill>
          <a:ln>
            <a:solidFill>
              <a:srgbClr val="00B0F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IN"/>
          </a:p>
        </p:txBody>
      </p:sp>
      <p:cxnSp>
        <p:nvCxnSpPr>
          <p:cNvPr id="6" name="Elbow Connector 22">
            <a:extLst>
              <a:ext uri="{FF2B5EF4-FFF2-40B4-BE49-F238E27FC236}">
                <a16:creationId xmlns:a16="http://schemas.microsoft.com/office/drawing/2014/main" id="{28A49955-4CF9-EA72-E50C-8FADEAE9F187}"/>
              </a:ext>
            </a:extLst>
          </p:cNvPr>
          <p:cNvCxnSpPr>
            <a:cxnSpLocks/>
            <a:stCxn id="2" idx="3"/>
          </p:cNvCxnSpPr>
          <p:nvPr/>
        </p:nvCxnSpPr>
        <p:spPr>
          <a:xfrm flipH="1">
            <a:off x="1662886" y="2279917"/>
            <a:ext cx="1638832" cy="695586"/>
          </a:xfrm>
          <a:prstGeom prst="bentConnector5">
            <a:avLst>
              <a:gd name="adj1" fmla="val -13949"/>
              <a:gd name="adj2" fmla="val 50000"/>
              <a:gd name="adj3" fmla="val 113949"/>
            </a:avLst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" name="Elbow Connector 117">
            <a:extLst>
              <a:ext uri="{FF2B5EF4-FFF2-40B4-BE49-F238E27FC236}">
                <a16:creationId xmlns:a16="http://schemas.microsoft.com/office/drawing/2014/main" id="{CA411276-6BF2-1F83-39F6-BBD2ECA7451F}"/>
              </a:ext>
            </a:extLst>
          </p:cNvPr>
          <p:cNvCxnSpPr/>
          <p:nvPr/>
        </p:nvCxnSpPr>
        <p:spPr>
          <a:xfrm flipH="1">
            <a:off x="1660539" y="2971232"/>
            <a:ext cx="1638832" cy="695586"/>
          </a:xfrm>
          <a:prstGeom prst="bentConnector5">
            <a:avLst>
              <a:gd name="adj1" fmla="val -13949"/>
              <a:gd name="adj2" fmla="val 50000"/>
              <a:gd name="adj3" fmla="val 113949"/>
            </a:avLst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Elbow Connector 59">
            <a:extLst>
              <a:ext uri="{FF2B5EF4-FFF2-40B4-BE49-F238E27FC236}">
                <a16:creationId xmlns:a16="http://schemas.microsoft.com/office/drawing/2014/main" id="{D0ADCFBF-3F85-30E8-3276-9E5E7D0FD483}"/>
              </a:ext>
            </a:extLst>
          </p:cNvPr>
          <p:cNvCxnSpPr>
            <a:stCxn id="2" idx="1"/>
          </p:cNvCxnSpPr>
          <p:nvPr/>
        </p:nvCxnSpPr>
        <p:spPr>
          <a:xfrm rot="10800000" flipH="1">
            <a:off x="1667286" y="1836861"/>
            <a:ext cx="2277986" cy="443056"/>
          </a:xfrm>
          <a:prstGeom prst="bentConnector3">
            <a:avLst>
              <a:gd name="adj1" fmla="val -10035"/>
            </a:avLst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5" name="Straight Connector 14">
            <a:extLst>
              <a:ext uri="{FF2B5EF4-FFF2-40B4-BE49-F238E27FC236}">
                <a16:creationId xmlns:a16="http://schemas.microsoft.com/office/drawing/2014/main" id="{0DEA9845-AE10-ECEE-CD77-B68E55C24D76}"/>
              </a:ext>
            </a:extLst>
          </p:cNvPr>
          <p:cNvCxnSpPr>
            <a:cxnSpLocks/>
          </p:cNvCxnSpPr>
          <p:nvPr/>
        </p:nvCxnSpPr>
        <p:spPr>
          <a:xfrm flipV="1">
            <a:off x="3274369" y="3652476"/>
            <a:ext cx="653997" cy="4923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6" name="Rectangle 15">
            <a:extLst>
              <a:ext uri="{FF2B5EF4-FFF2-40B4-BE49-F238E27FC236}">
                <a16:creationId xmlns:a16="http://schemas.microsoft.com/office/drawing/2014/main" id="{C0C738EC-D011-E39C-7939-57706B40A172}"/>
              </a:ext>
            </a:extLst>
          </p:cNvPr>
          <p:cNvSpPr/>
          <p:nvPr/>
        </p:nvSpPr>
        <p:spPr>
          <a:xfrm>
            <a:off x="1505302" y="1839921"/>
            <a:ext cx="631903" cy="40011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2000" dirty="0">
                <a:ln w="0"/>
                <a:solidFill>
                  <a:srgbClr val="FFFF00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2S1</a:t>
            </a:r>
            <a:endParaRPr lang="en-US" sz="2000" b="0" cap="none" spc="0" dirty="0">
              <a:ln w="0"/>
              <a:solidFill>
                <a:srgbClr val="FFFF00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</a:endParaRPr>
          </a:p>
        </p:txBody>
      </p:sp>
      <p:sp>
        <p:nvSpPr>
          <p:cNvPr id="17" name="Rectangle 16">
            <a:extLst>
              <a:ext uri="{FF2B5EF4-FFF2-40B4-BE49-F238E27FC236}">
                <a16:creationId xmlns:a16="http://schemas.microsoft.com/office/drawing/2014/main" id="{342583E3-02AB-D029-71DC-9F92FAD47E1C}"/>
              </a:ext>
            </a:extLst>
          </p:cNvPr>
          <p:cNvSpPr/>
          <p:nvPr/>
        </p:nvSpPr>
        <p:spPr>
          <a:xfrm>
            <a:off x="2850344" y="1865971"/>
            <a:ext cx="631903" cy="40011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2000" dirty="0">
                <a:ln w="0"/>
                <a:solidFill>
                  <a:srgbClr val="FFFF00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2S2</a:t>
            </a:r>
            <a:endParaRPr lang="en-US" sz="2000" b="0" cap="none" spc="0" dirty="0">
              <a:ln w="0"/>
              <a:solidFill>
                <a:srgbClr val="FFFF00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</a:endParaRPr>
          </a:p>
        </p:txBody>
      </p:sp>
      <p:sp>
        <p:nvSpPr>
          <p:cNvPr id="18" name="Rectangle 17">
            <a:extLst>
              <a:ext uri="{FF2B5EF4-FFF2-40B4-BE49-F238E27FC236}">
                <a16:creationId xmlns:a16="http://schemas.microsoft.com/office/drawing/2014/main" id="{88BD4D5E-A01C-6BF9-42B3-785A1F52FF09}"/>
              </a:ext>
            </a:extLst>
          </p:cNvPr>
          <p:cNvSpPr/>
          <p:nvPr/>
        </p:nvSpPr>
        <p:spPr>
          <a:xfrm>
            <a:off x="1490388" y="2549589"/>
            <a:ext cx="631903" cy="40011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2000" dirty="0">
                <a:ln w="0"/>
                <a:solidFill>
                  <a:srgbClr val="FFFF00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2S1</a:t>
            </a:r>
            <a:endParaRPr lang="en-US" sz="2000" b="0" cap="none" spc="0" dirty="0">
              <a:ln w="0"/>
              <a:solidFill>
                <a:srgbClr val="FFFF00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</a:endParaRPr>
          </a:p>
        </p:txBody>
      </p:sp>
      <p:sp>
        <p:nvSpPr>
          <p:cNvPr id="19" name="Rectangle 18">
            <a:extLst>
              <a:ext uri="{FF2B5EF4-FFF2-40B4-BE49-F238E27FC236}">
                <a16:creationId xmlns:a16="http://schemas.microsoft.com/office/drawing/2014/main" id="{30C5E372-4B06-6DE0-A445-4FA28D693190}"/>
              </a:ext>
            </a:extLst>
          </p:cNvPr>
          <p:cNvSpPr/>
          <p:nvPr/>
        </p:nvSpPr>
        <p:spPr>
          <a:xfrm>
            <a:off x="2835430" y="2565911"/>
            <a:ext cx="631903" cy="40011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2000" dirty="0">
                <a:ln w="0"/>
                <a:solidFill>
                  <a:srgbClr val="FFFF00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2S2</a:t>
            </a:r>
            <a:endParaRPr lang="en-US" sz="2000" b="0" cap="none" spc="0" dirty="0">
              <a:ln w="0"/>
              <a:solidFill>
                <a:srgbClr val="FFFF00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</a:endParaRPr>
          </a:p>
        </p:txBody>
      </p:sp>
      <p:cxnSp>
        <p:nvCxnSpPr>
          <p:cNvPr id="23" name="Straight Connector 22">
            <a:extLst>
              <a:ext uri="{FF2B5EF4-FFF2-40B4-BE49-F238E27FC236}">
                <a16:creationId xmlns:a16="http://schemas.microsoft.com/office/drawing/2014/main" id="{E7C8D148-F582-D3F6-21C2-DFF058CBB20B}"/>
              </a:ext>
            </a:extLst>
          </p:cNvPr>
          <p:cNvCxnSpPr/>
          <p:nvPr/>
        </p:nvCxnSpPr>
        <p:spPr>
          <a:xfrm>
            <a:off x="972767" y="1478604"/>
            <a:ext cx="3910519" cy="0"/>
          </a:xfrm>
          <a:prstGeom prst="line">
            <a:avLst/>
          </a:prstGeom>
          <a:ln>
            <a:solidFill>
              <a:srgbClr val="FFC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6" name="Straight Connector 25">
            <a:extLst>
              <a:ext uri="{FF2B5EF4-FFF2-40B4-BE49-F238E27FC236}">
                <a16:creationId xmlns:a16="http://schemas.microsoft.com/office/drawing/2014/main" id="{766682ED-2CD3-8253-3922-7EE40231F8C2}"/>
              </a:ext>
            </a:extLst>
          </p:cNvPr>
          <p:cNvCxnSpPr/>
          <p:nvPr/>
        </p:nvCxnSpPr>
        <p:spPr>
          <a:xfrm>
            <a:off x="5911197" y="1475362"/>
            <a:ext cx="3910519" cy="0"/>
          </a:xfrm>
          <a:prstGeom prst="line">
            <a:avLst/>
          </a:prstGeom>
          <a:ln>
            <a:solidFill>
              <a:srgbClr val="FFC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5" name="Oval 24">
            <a:extLst>
              <a:ext uri="{FF2B5EF4-FFF2-40B4-BE49-F238E27FC236}">
                <a16:creationId xmlns:a16="http://schemas.microsoft.com/office/drawing/2014/main" id="{A9528088-E97A-012B-7FAE-BC0B4AB0DA9F}"/>
              </a:ext>
            </a:extLst>
          </p:cNvPr>
          <p:cNvSpPr/>
          <p:nvPr/>
        </p:nvSpPr>
        <p:spPr>
          <a:xfrm>
            <a:off x="5422425" y="1206222"/>
            <a:ext cx="491992" cy="552741"/>
          </a:xfrm>
          <a:prstGeom prst="ellipse">
            <a:avLst/>
          </a:prstGeom>
          <a:solidFill>
            <a:srgbClr val="00B050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IN"/>
          </a:p>
        </p:txBody>
      </p:sp>
      <p:sp>
        <p:nvSpPr>
          <p:cNvPr id="27" name="Title 2">
            <a:extLst>
              <a:ext uri="{FF2B5EF4-FFF2-40B4-BE49-F238E27FC236}">
                <a16:creationId xmlns:a16="http://schemas.microsoft.com/office/drawing/2014/main" id="{E4BFB989-CF4E-208A-4EDF-F7BCB4A99EAB}"/>
              </a:ext>
            </a:extLst>
          </p:cNvPr>
          <p:cNvSpPr txBox="1">
            <a:spLocks/>
          </p:cNvSpPr>
          <p:nvPr/>
        </p:nvSpPr>
        <p:spPr>
          <a:xfrm>
            <a:off x="1202500" y="910026"/>
            <a:ext cx="797669" cy="633120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>
            <a:lvl1pPr algn="l" defTabSz="914400" rtl="0" eaLnBrk="1" latinLnBrk="0" hangingPunct="1">
              <a:lnSpc>
                <a:spcPct val="85000"/>
              </a:lnSpc>
              <a:spcBef>
                <a:spcPct val="0"/>
              </a:spcBef>
              <a:buNone/>
              <a:defRPr sz="7200" kern="1200" spc="-50" baseline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IN" sz="3000" i="1" dirty="0"/>
              <a:t>P1</a:t>
            </a:r>
          </a:p>
        </p:txBody>
      </p:sp>
      <p:sp>
        <p:nvSpPr>
          <p:cNvPr id="28" name="Title 2">
            <a:extLst>
              <a:ext uri="{FF2B5EF4-FFF2-40B4-BE49-F238E27FC236}">
                <a16:creationId xmlns:a16="http://schemas.microsoft.com/office/drawing/2014/main" id="{04CCABB2-AC09-0E04-6DBC-45F519D0D584}"/>
              </a:ext>
            </a:extLst>
          </p:cNvPr>
          <p:cNvSpPr txBox="1">
            <a:spLocks/>
          </p:cNvSpPr>
          <p:nvPr/>
        </p:nvSpPr>
        <p:spPr>
          <a:xfrm>
            <a:off x="9127329" y="906782"/>
            <a:ext cx="797669" cy="633120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>
            <a:lvl1pPr algn="l" defTabSz="914400" rtl="0" eaLnBrk="1" latinLnBrk="0" hangingPunct="1">
              <a:lnSpc>
                <a:spcPct val="85000"/>
              </a:lnSpc>
              <a:spcBef>
                <a:spcPct val="0"/>
              </a:spcBef>
              <a:buNone/>
              <a:defRPr sz="7200" kern="1200" spc="-50" baseline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IN" sz="3000" i="1" dirty="0"/>
              <a:t>P1</a:t>
            </a:r>
          </a:p>
        </p:txBody>
      </p:sp>
      <p:cxnSp>
        <p:nvCxnSpPr>
          <p:cNvPr id="30" name="Straight Connector 29">
            <a:extLst>
              <a:ext uri="{FF2B5EF4-FFF2-40B4-BE49-F238E27FC236}">
                <a16:creationId xmlns:a16="http://schemas.microsoft.com/office/drawing/2014/main" id="{E97B74DE-03D9-E6C9-8E26-05C011864068}"/>
              </a:ext>
            </a:extLst>
          </p:cNvPr>
          <p:cNvCxnSpPr>
            <a:cxnSpLocks/>
          </p:cNvCxnSpPr>
          <p:nvPr/>
        </p:nvCxnSpPr>
        <p:spPr>
          <a:xfrm flipH="1">
            <a:off x="3934034" y="1827133"/>
            <a:ext cx="11238" cy="1825343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3" name="Rectangle 32">
            <a:extLst>
              <a:ext uri="{FF2B5EF4-FFF2-40B4-BE49-F238E27FC236}">
                <a16:creationId xmlns:a16="http://schemas.microsoft.com/office/drawing/2014/main" id="{73A79D5D-DD64-6E49-AC5D-1D1A7304E1B6}"/>
              </a:ext>
            </a:extLst>
          </p:cNvPr>
          <p:cNvSpPr/>
          <p:nvPr/>
        </p:nvSpPr>
        <p:spPr>
          <a:xfrm>
            <a:off x="1496875" y="3237010"/>
            <a:ext cx="631903" cy="40011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2000" dirty="0">
                <a:ln w="0"/>
                <a:solidFill>
                  <a:srgbClr val="FFFF00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2S1</a:t>
            </a:r>
            <a:endParaRPr lang="en-US" sz="2000" b="0" cap="none" spc="0" dirty="0">
              <a:ln w="0"/>
              <a:solidFill>
                <a:srgbClr val="FFFF00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</a:endParaRPr>
          </a:p>
        </p:txBody>
      </p:sp>
      <p:sp>
        <p:nvSpPr>
          <p:cNvPr id="34" name="Rectangle 33">
            <a:extLst>
              <a:ext uri="{FF2B5EF4-FFF2-40B4-BE49-F238E27FC236}">
                <a16:creationId xmlns:a16="http://schemas.microsoft.com/office/drawing/2014/main" id="{53B39864-5CE7-7743-EECF-DC5999105D2E}"/>
              </a:ext>
            </a:extLst>
          </p:cNvPr>
          <p:cNvSpPr/>
          <p:nvPr/>
        </p:nvSpPr>
        <p:spPr>
          <a:xfrm>
            <a:off x="2841917" y="3253332"/>
            <a:ext cx="631903" cy="40011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2000" dirty="0">
                <a:ln w="0"/>
                <a:solidFill>
                  <a:srgbClr val="FFFF00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2S2</a:t>
            </a:r>
            <a:endParaRPr lang="en-US" sz="2000" b="0" cap="none" spc="0" dirty="0">
              <a:ln w="0"/>
              <a:solidFill>
                <a:srgbClr val="FFFF00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</a:endParaRPr>
          </a:p>
        </p:txBody>
      </p:sp>
      <p:sp>
        <p:nvSpPr>
          <p:cNvPr id="35" name="Rectangle: Rounded Corners 34">
            <a:extLst>
              <a:ext uri="{FF2B5EF4-FFF2-40B4-BE49-F238E27FC236}">
                <a16:creationId xmlns:a16="http://schemas.microsoft.com/office/drawing/2014/main" id="{C1189516-7D39-94E7-450E-848040E9F019}"/>
              </a:ext>
            </a:extLst>
          </p:cNvPr>
          <p:cNvSpPr/>
          <p:nvPr/>
        </p:nvSpPr>
        <p:spPr>
          <a:xfrm>
            <a:off x="5233481" y="3951442"/>
            <a:ext cx="677716" cy="390580"/>
          </a:xfrm>
          <a:prstGeom prst="roundRect">
            <a:avLst/>
          </a:prstGeom>
          <a:noFill/>
          <a:ln>
            <a:solidFill>
              <a:schemeClr val="accent5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IN"/>
          </a:p>
        </p:txBody>
      </p:sp>
      <p:sp>
        <p:nvSpPr>
          <p:cNvPr id="24" name="Oval 23">
            <a:extLst>
              <a:ext uri="{FF2B5EF4-FFF2-40B4-BE49-F238E27FC236}">
                <a16:creationId xmlns:a16="http://schemas.microsoft.com/office/drawing/2014/main" id="{189D48E9-B9B0-604A-03C5-5968A41250FB}"/>
              </a:ext>
            </a:extLst>
          </p:cNvPr>
          <p:cNvSpPr/>
          <p:nvPr/>
        </p:nvSpPr>
        <p:spPr>
          <a:xfrm>
            <a:off x="4863830" y="1177045"/>
            <a:ext cx="797668" cy="633120"/>
          </a:xfrm>
          <a:prstGeom prst="ellipse">
            <a:avLst/>
          </a:prstGeom>
          <a:solidFill>
            <a:srgbClr val="FFFF00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IN"/>
          </a:p>
        </p:txBody>
      </p:sp>
      <p:sp>
        <p:nvSpPr>
          <p:cNvPr id="38" name="Rectangle 37">
            <a:extLst>
              <a:ext uri="{FF2B5EF4-FFF2-40B4-BE49-F238E27FC236}">
                <a16:creationId xmlns:a16="http://schemas.microsoft.com/office/drawing/2014/main" id="{030EEB4B-75B7-8D34-7D34-6CFFAF57FD8A}"/>
              </a:ext>
            </a:extLst>
          </p:cNvPr>
          <p:cNvSpPr/>
          <p:nvPr/>
        </p:nvSpPr>
        <p:spPr>
          <a:xfrm>
            <a:off x="7068241" y="2892499"/>
            <a:ext cx="1634432" cy="140061"/>
          </a:xfrm>
          <a:prstGeom prst="rect">
            <a:avLst/>
          </a:prstGeom>
          <a:solidFill>
            <a:srgbClr val="FFFF00"/>
          </a:solidFill>
          <a:ln>
            <a:solidFill>
              <a:srgbClr val="FFFF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IN"/>
          </a:p>
        </p:txBody>
      </p:sp>
      <p:sp>
        <p:nvSpPr>
          <p:cNvPr id="39" name="Rectangle 38">
            <a:extLst>
              <a:ext uri="{FF2B5EF4-FFF2-40B4-BE49-F238E27FC236}">
                <a16:creationId xmlns:a16="http://schemas.microsoft.com/office/drawing/2014/main" id="{FFEADEAD-3810-89D1-6816-397643A10A5A}"/>
              </a:ext>
            </a:extLst>
          </p:cNvPr>
          <p:cNvSpPr/>
          <p:nvPr/>
        </p:nvSpPr>
        <p:spPr>
          <a:xfrm>
            <a:off x="7068243" y="3584123"/>
            <a:ext cx="1634432" cy="140061"/>
          </a:xfrm>
          <a:prstGeom prst="rect">
            <a:avLst/>
          </a:prstGeom>
          <a:solidFill>
            <a:srgbClr val="00B0F0"/>
          </a:solidFill>
          <a:ln>
            <a:solidFill>
              <a:srgbClr val="00B0F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IN"/>
          </a:p>
        </p:txBody>
      </p:sp>
      <p:cxnSp>
        <p:nvCxnSpPr>
          <p:cNvPr id="40" name="Elbow Connector 22">
            <a:extLst>
              <a:ext uri="{FF2B5EF4-FFF2-40B4-BE49-F238E27FC236}">
                <a16:creationId xmlns:a16="http://schemas.microsoft.com/office/drawing/2014/main" id="{6B3B5D8A-C452-ACE7-F0D1-07F90B887FCE}"/>
              </a:ext>
            </a:extLst>
          </p:cNvPr>
          <p:cNvCxnSpPr>
            <a:cxnSpLocks/>
            <a:stCxn id="37" idx="1"/>
            <a:endCxn id="38" idx="3"/>
          </p:cNvCxnSpPr>
          <p:nvPr/>
        </p:nvCxnSpPr>
        <p:spPr>
          <a:xfrm rot="10800000" flipH="1" flipV="1">
            <a:off x="7072641" y="2276672"/>
            <a:ext cx="1630032" cy="685858"/>
          </a:xfrm>
          <a:prstGeom prst="bentConnector5">
            <a:avLst>
              <a:gd name="adj1" fmla="val -14024"/>
              <a:gd name="adj2" fmla="val 50000"/>
              <a:gd name="adj3" fmla="val 114024"/>
            </a:avLst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1" name="Elbow Connector 117">
            <a:extLst>
              <a:ext uri="{FF2B5EF4-FFF2-40B4-BE49-F238E27FC236}">
                <a16:creationId xmlns:a16="http://schemas.microsoft.com/office/drawing/2014/main" id="{024E2C32-B4AC-4EEC-DF87-CDB6994EDE30}"/>
              </a:ext>
            </a:extLst>
          </p:cNvPr>
          <p:cNvCxnSpPr>
            <a:cxnSpLocks/>
            <a:stCxn id="38" idx="1"/>
            <a:endCxn id="39" idx="3"/>
          </p:cNvCxnSpPr>
          <p:nvPr/>
        </p:nvCxnSpPr>
        <p:spPr>
          <a:xfrm rot="10800000" flipH="1" flipV="1">
            <a:off x="7068241" y="2962530"/>
            <a:ext cx="1634434" cy="691624"/>
          </a:xfrm>
          <a:prstGeom prst="bentConnector5">
            <a:avLst>
              <a:gd name="adj1" fmla="val -13986"/>
              <a:gd name="adj2" fmla="val 50000"/>
              <a:gd name="adj3" fmla="val 113986"/>
            </a:avLst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4" name="Rectangle 43">
            <a:extLst>
              <a:ext uri="{FF2B5EF4-FFF2-40B4-BE49-F238E27FC236}">
                <a16:creationId xmlns:a16="http://schemas.microsoft.com/office/drawing/2014/main" id="{7F4ADF1E-6537-DB0F-A435-F15A9942A0D0}"/>
              </a:ext>
            </a:extLst>
          </p:cNvPr>
          <p:cNvSpPr/>
          <p:nvPr/>
        </p:nvSpPr>
        <p:spPr>
          <a:xfrm>
            <a:off x="8195290" y="1828719"/>
            <a:ext cx="631903" cy="40011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2000" dirty="0">
                <a:ln w="0"/>
                <a:solidFill>
                  <a:srgbClr val="FFFF00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2S1</a:t>
            </a:r>
            <a:endParaRPr lang="en-US" sz="2000" b="0" cap="none" spc="0" dirty="0">
              <a:ln w="0"/>
              <a:solidFill>
                <a:srgbClr val="FFFF00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</a:endParaRPr>
          </a:p>
        </p:txBody>
      </p:sp>
      <p:sp>
        <p:nvSpPr>
          <p:cNvPr id="45" name="Rectangle 44">
            <a:extLst>
              <a:ext uri="{FF2B5EF4-FFF2-40B4-BE49-F238E27FC236}">
                <a16:creationId xmlns:a16="http://schemas.microsoft.com/office/drawing/2014/main" id="{1D393FC7-4FB1-B3A7-BA00-D238D0C42136}"/>
              </a:ext>
            </a:extLst>
          </p:cNvPr>
          <p:cNvSpPr/>
          <p:nvPr/>
        </p:nvSpPr>
        <p:spPr>
          <a:xfrm>
            <a:off x="6923103" y="1822680"/>
            <a:ext cx="631903" cy="40011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2000" dirty="0">
                <a:ln w="0"/>
                <a:solidFill>
                  <a:srgbClr val="FFFF00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2S2</a:t>
            </a:r>
            <a:endParaRPr lang="en-US" sz="2000" b="0" cap="none" spc="0" dirty="0">
              <a:ln w="0"/>
              <a:solidFill>
                <a:srgbClr val="FFFF00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</a:endParaRPr>
          </a:p>
        </p:txBody>
      </p:sp>
      <p:sp>
        <p:nvSpPr>
          <p:cNvPr id="46" name="Rectangle 45">
            <a:extLst>
              <a:ext uri="{FF2B5EF4-FFF2-40B4-BE49-F238E27FC236}">
                <a16:creationId xmlns:a16="http://schemas.microsoft.com/office/drawing/2014/main" id="{FA42F68F-C926-2178-41F1-7FC488327A77}"/>
              </a:ext>
            </a:extLst>
          </p:cNvPr>
          <p:cNvSpPr/>
          <p:nvPr/>
        </p:nvSpPr>
        <p:spPr>
          <a:xfrm>
            <a:off x="8180376" y="2538387"/>
            <a:ext cx="631903" cy="40011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2000" dirty="0">
                <a:ln w="0"/>
                <a:solidFill>
                  <a:srgbClr val="FFFF00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2S1</a:t>
            </a:r>
            <a:endParaRPr lang="en-US" sz="2000" b="0" cap="none" spc="0" dirty="0">
              <a:ln w="0"/>
              <a:solidFill>
                <a:srgbClr val="FFFF00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</a:endParaRPr>
          </a:p>
        </p:txBody>
      </p:sp>
      <p:sp>
        <p:nvSpPr>
          <p:cNvPr id="47" name="Rectangle 46">
            <a:extLst>
              <a:ext uri="{FF2B5EF4-FFF2-40B4-BE49-F238E27FC236}">
                <a16:creationId xmlns:a16="http://schemas.microsoft.com/office/drawing/2014/main" id="{B224C55E-68A8-1A56-E568-DAC103803D82}"/>
              </a:ext>
            </a:extLst>
          </p:cNvPr>
          <p:cNvSpPr/>
          <p:nvPr/>
        </p:nvSpPr>
        <p:spPr>
          <a:xfrm>
            <a:off x="6908189" y="2522620"/>
            <a:ext cx="631903" cy="40011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2000" dirty="0">
                <a:ln w="0"/>
                <a:solidFill>
                  <a:srgbClr val="FFFF00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2S2</a:t>
            </a:r>
            <a:endParaRPr lang="en-US" sz="2000" b="0" cap="none" spc="0" dirty="0">
              <a:ln w="0"/>
              <a:solidFill>
                <a:srgbClr val="FFFF00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</a:endParaRPr>
          </a:p>
        </p:txBody>
      </p:sp>
      <p:sp>
        <p:nvSpPr>
          <p:cNvPr id="50" name="Rectangle 49">
            <a:extLst>
              <a:ext uri="{FF2B5EF4-FFF2-40B4-BE49-F238E27FC236}">
                <a16:creationId xmlns:a16="http://schemas.microsoft.com/office/drawing/2014/main" id="{38D2F6EB-D7B1-DBDD-23D8-DBA20C0E4768}"/>
              </a:ext>
            </a:extLst>
          </p:cNvPr>
          <p:cNvSpPr/>
          <p:nvPr/>
        </p:nvSpPr>
        <p:spPr>
          <a:xfrm>
            <a:off x="8186863" y="3225808"/>
            <a:ext cx="631903" cy="40011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2000" dirty="0">
                <a:ln w="0"/>
                <a:solidFill>
                  <a:srgbClr val="FFFF00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2S1</a:t>
            </a:r>
            <a:endParaRPr lang="en-US" sz="2000" b="0" cap="none" spc="0" dirty="0">
              <a:ln w="0"/>
              <a:solidFill>
                <a:srgbClr val="FFFF00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</a:endParaRPr>
          </a:p>
        </p:txBody>
      </p:sp>
      <p:sp>
        <p:nvSpPr>
          <p:cNvPr id="52" name="Rectangle 51">
            <a:extLst>
              <a:ext uri="{FF2B5EF4-FFF2-40B4-BE49-F238E27FC236}">
                <a16:creationId xmlns:a16="http://schemas.microsoft.com/office/drawing/2014/main" id="{00401E1D-6CDE-1C38-FBAB-D9C5A98EA841}"/>
              </a:ext>
            </a:extLst>
          </p:cNvPr>
          <p:cNvSpPr/>
          <p:nvPr/>
        </p:nvSpPr>
        <p:spPr>
          <a:xfrm>
            <a:off x="6914676" y="3210041"/>
            <a:ext cx="631903" cy="40011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2000" dirty="0">
                <a:ln w="0"/>
                <a:solidFill>
                  <a:srgbClr val="FFFF00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2S2</a:t>
            </a:r>
            <a:endParaRPr lang="en-US" sz="2000" b="0" cap="none" spc="0" dirty="0">
              <a:ln w="0"/>
              <a:solidFill>
                <a:srgbClr val="FFFF00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</a:endParaRPr>
          </a:p>
        </p:txBody>
      </p:sp>
      <p:cxnSp>
        <p:nvCxnSpPr>
          <p:cNvPr id="54" name="Connector: Elbow 53">
            <a:extLst>
              <a:ext uri="{FF2B5EF4-FFF2-40B4-BE49-F238E27FC236}">
                <a16:creationId xmlns:a16="http://schemas.microsoft.com/office/drawing/2014/main" id="{E0DED28C-A861-0105-EBEC-72DBABDFC340}"/>
              </a:ext>
            </a:extLst>
          </p:cNvPr>
          <p:cNvCxnSpPr>
            <a:cxnSpLocks/>
            <a:endCxn id="68" idx="1"/>
          </p:cNvCxnSpPr>
          <p:nvPr/>
        </p:nvCxnSpPr>
        <p:spPr>
          <a:xfrm>
            <a:off x="1654871" y="3666818"/>
            <a:ext cx="3691458" cy="480113"/>
          </a:xfrm>
          <a:prstGeom prst="bentConnector3">
            <a:avLst>
              <a:gd name="adj1" fmla="val -14298"/>
            </a:avLst>
          </a:prstGeom>
          <a:ln w="25400">
            <a:solidFill>
              <a:srgbClr val="FFC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7" name="Connector: Elbow 56">
            <a:extLst>
              <a:ext uri="{FF2B5EF4-FFF2-40B4-BE49-F238E27FC236}">
                <a16:creationId xmlns:a16="http://schemas.microsoft.com/office/drawing/2014/main" id="{18A7C0E9-C3E0-450F-4D09-6FB89966A181}"/>
              </a:ext>
            </a:extLst>
          </p:cNvPr>
          <p:cNvCxnSpPr>
            <a:cxnSpLocks/>
            <a:endCxn id="35" idx="3"/>
          </p:cNvCxnSpPr>
          <p:nvPr/>
        </p:nvCxnSpPr>
        <p:spPr>
          <a:xfrm rot="10800000" flipV="1">
            <a:off x="5911197" y="3670138"/>
            <a:ext cx="1152350" cy="476594"/>
          </a:xfrm>
          <a:prstGeom prst="bentConnector3">
            <a:avLst>
              <a:gd name="adj1" fmla="val 50000"/>
            </a:avLst>
          </a:prstGeom>
          <a:ln w="25400">
            <a:solidFill>
              <a:srgbClr val="FFC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65" name="Rectangle 64">
            <a:extLst>
              <a:ext uri="{FF2B5EF4-FFF2-40B4-BE49-F238E27FC236}">
                <a16:creationId xmlns:a16="http://schemas.microsoft.com/office/drawing/2014/main" id="{7445FA68-46ED-5810-9D73-63F13F3D252B}"/>
              </a:ext>
            </a:extLst>
          </p:cNvPr>
          <p:cNvSpPr/>
          <p:nvPr/>
        </p:nvSpPr>
        <p:spPr>
          <a:xfrm>
            <a:off x="5333378" y="5598267"/>
            <a:ext cx="438571" cy="140061"/>
          </a:xfrm>
          <a:prstGeom prst="rect">
            <a:avLst/>
          </a:prstGeom>
          <a:solidFill>
            <a:srgbClr val="FF0000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IN"/>
          </a:p>
        </p:txBody>
      </p:sp>
      <p:sp>
        <p:nvSpPr>
          <p:cNvPr id="66" name="Rectangle 65">
            <a:extLst>
              <a:ext uri="{FF2B5EF4-FFF2-40B4-BE49-F238E27FC236}">
                <a16:creationId xmlns:a16="http://schemas.microsoft.com/office/drawing/2014/main" id="{EF6A7B88-3BB9-620D-AE3B-762C665E096F}"/>
              </a:ext>
            </a:extLst>
          </p:cNvPr>
          <p:cNvSpPr/>
          <p:nvPr/>
        </p:nvSpPr>
        <p:spPr>
          <a:xfrm>
            <a:off x="5346327" y="4776330"/>
            <a:ext cx="438571" cy="140061"/>
          </a:xfrm>
          <a:prstGeom prst="rect">
            <a:avLst/>
          </a:prstGeom>
          <a:solidFill>
            <a:srgbClr val="FFFF00"/>
          </a:solidFill>
          <a:ln>
            <a:solidFill>
              <a:srgbClr val="FFFF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IN"/>
          </a:p>
        </p:txBody>
      </p:sp>
      <p:sp>
        <p:nvSpPr>
          <p:cNvPr id="68" name="Rectangle 67">
            <a:extLst>
              <a:ext uri="{FF2B5EF4-FFF2-40B4-BE49-F238E27FC236}">
                <a16:creationId xmlns:a16="http://schemas.microsoft.com/office/drawing/2014/main" id="{FCE4CB41-2A84-F52B-60C4-9B10CE592345}"/>
              </a:ext>
            </a:extLst>
          </p:cNvPr>
          <p:cNvSpPr/>
          <p:nvPr/>
        </p:nvSpPr>
        <p:spPr>
          <a:xfrm>
            <a:off x="5346329" y="4076900"/>
            <a:ext cx="438571" cy="140061"/>
          </a:xfrm>
          <a:prstGeom prst="rect">
            <a:avLst/>
          </a:prstGeom>
          <a:solidFill>
            <a:srgbClr val="00B0F0"/>
          </a:solidFill>
          <a:ln>
            <a:solidFill>
              <a:srgbClr val="00B0F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IN"/>
          </a:p>
        </p:txBody>
      </p:sp>
      <p:sp>
        <p:nvSpPr>
          <p:cNvPr id="77" name="Rectangle: Rounded Corners 76">
            <a:extLst>
              <a:ext uri="{FF2B5EF4-FFF2-40B4-BE49-F238E27FC236}">
                <a16:creationId xmlns:a16="http://schemas.microsoft.com/office/drawing/2014/main" id="{213B4BB0-6320-8822-3442-D87DE8F406F9}"/>
              </a:ext>
            </a:extLst>
          </p:cNvPr>
          <p:cNvSpPr/>
          <p:nvPr/>
        </p:nvSpPr>
        <p:spPr>
          <a:xfrm>
            <a:off x="5213806" y="4651070"/>
            <a:ext cx="677716" cy="390580"/>
          </a:xfrm>
          <a:prstGeom prst="roundRect">
            <a:avLst/>
          </a:prstGeom>
          <a:noFill/>
          <a:ln>
            <a:solidFill>
              <a:schemeClr val="accent5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IN"/>
          </a:p>
        </p:txBody>
      </p:sp>
      <p:sp>
        <p:nvSpPr>
          <p:cNvPr id="78" name="Rectangle: Rounded Corners 77">
            <a:extLst>
              <a:ext uri="{FF2B5EF4-FFF2-40B4-BE49-F238E27FC236}">
                <a16:creationId xmlns:a16="http://schemas.microsoft.com/office/drawing/2014/main" id="{0BE6DB44-202F-138C-3172-E159A5A647BD}"/>
              </a:ext>
            </a:extLst>
          </p:cNvPr>
          <p:cNvSpPr/>
          <p:nvPr/>
        </p:nvSpPr>
        <p:spPr>
          <a:xfrm>
            <a:off x="5226754" y="5473009"/>
            <a:ext cx="677716" cy="390580"/>
          </a:xfrm>
          <a:prstGeom prst="roundRect">
            <a:avLst/>
          </a:prstGeom>
          <a:noFill/>
          <a:ln>
            <a:solidFill>
              <a:schemeClr val="accent5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IN"/>
          </a:p>
        </p:txBody>
      </p:sp>
      <p:cxnSp>
        <p:nvCxnSpPr>
          <p:cNvPr id="80" name="Connector: Elbow 79">
            <a:extLst>
              <a:ext uri="{FF2B5EF4-FFF2-40B4-BE49-F238E27FC236}">
                <a16:creationId xmlns:a16="http://schemas.microsoft.com/office/drawing/2014/main" id="{7AA790BC-EB96-2431-C858-58C7EE66B7E4}"/>
              </a:ext>
            </a:extLst>
          </p:cNvPr>
          <p:cNvCxnSpPr>
            <a:cxnSpLocks/>
            <a:endCxn id="66" idx="1"/>
          </p:cNvCxnSpPr>
          <p:nvPr/>
        </p:nvCxnSpPr>
        <p:spPr>
          <a:xfrm>
            <a:off x="1627631" y="2963799"/>
            <a:ext cx="3718696" cy="1882562"/>
          </a:xfrm>
          <a:prstGeom prst="bentConnector3">
            <a:avLst>
              <a:gd name="adj1" fmla="val -17228"/>
            </a:avLst>
          </a:prstGeom>
          <a:ln w="25400">
            <a:solidFill>
              <a:srgbClr val="FFC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3" name="Connector: Elbow 82">
            <a:extLst>
              <a:ext uri="{FF2B5EF4-FFF2-40B4-BE49-F238E27FC236}">
                <a16:creationId xmlns:a16="http://schemas.microsoft.com/office/drawing/2014/main" id="{47D6CB14-E5C8-1F7F-DF3E-3F2DAA3272B0}"/>
              </a:ext>
            </a:extLst>
          </p:cNvPr>
          <p:cNvCxnSpPr>
            <a:cxnSpLocks/>
            <a:stCxn id="2" idx="1"/>
          </p:cNvCxnSpPr>
          <p:nvPr/>
        </p:nvCxnSpPr>
        <p:spPr>
          <a:xfrm rot="10800000" flipH="1" flipV="1">
            <a:off x="1667285" y="2279916"/>
            <a:ext cx="3669201" cy="3381947"/>
          </a:xfrm>
          <a:prstGeom prst="bentConnector3">
            <a:avLst>
              <a:gd name="adj1" fmla="val -26644"/>
            </a:avLst>
          </a:prstGeom>
          <a:ln w="25400">
            <a:solidFill>
              <a:srgbClr val="FFC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1" name="Connector: Elbow 90">
            <a:extLst>
              <a:ext uri="{FF2B5EF4-FFF2-40B4-BE49-F238E27FC236}">
                <a16:creationId xmlns:a16="http://schemas.microsoft.com/office/drawing/2014/main" id="{347A5E33-A3D6-CA23-972C-59F36DAFB797}"/>
              </a:ext>
            </a:extLst>
          </p:cNvPr>
          <p:cNvCxnSpPr>
            <a:cxnSpLocks/>
            <a:stCxn id="38" idx="1"/>
            <a:endCxn id="66" idx="3"/>
          </p:cNvCxnSpPr>
          <p:nvPr/>
        </p:nvCxnSpPr>
        <p:spPr>
          <a:xfrm rot="10800000" flipV="1">
            <a:off x="5784899" y="2962529"/>
            <a:ext cx="1283343" cy="1883831"/>
          </a:xfrm>
          <a:prstGeom prst="bentConnector3">
            <a:avLst>
              <a:gd name="adj1" fmla="val 61370"/>
            </a:avLst>
          </a:prstGeom>
          <a:ln w="25400">
            <a:solidFill>
              <a:srgbClr val="FFC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4" name="Connector: Elbow 93">
            <a:extLst>
              <a:ext uri="{FF2B5EF4-FFF2-40B4-BE49-F238E27FC236}">
                <a16:creationId xmlns:a16="http://schemas.microsoft.com/office/drawing/2014/main" id="{0083A780-2A15-B86A-126C-E6612BE4C973}"/>
              </a:ext>
            </a:extLst>
          </p:cNvPr>
          <p:cNvCxnSpPr>
            <a:cxnSpLocks/>
            <a:stCxn id="37" idx="1"/>
            <a:endCxn id="65" idx="3"/>
          </p:cNvCxnSpPr>
          <p:nvPr/>
        </p:nvCxnSpPr>
        <p:spPr>
          <a:xfrm rot="10800000" flipV="1">
            <a:off x="5771949" y="2276672"/>
            <a:ext cx="1300692" cy="3391626"/>
          </a:xfrm>
          <a:prstGeom prst="bentConnector3">
            <a:avLst>
              <a:gd name="adj1" fmla="val 76176"/>
            </a:avLst>
          </a:prstGeom>
          <a:ln w="25400">
            <a:solidFill>
              <a:srgbClr val="FFC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98" name="Title 2">
            <a:extLst>
              <a:ext uri="{FF2B5EF4-FFF2-40B4-BE49-F238E27FC236}">
                <a16:creationId xmlns:a16="http://schemas.microsoft.com/office/drawing/2014/main" id="{8CB2B23B-5E0C-FCBA-D54E-A48F7B53E786}"/>
              </a:ext>
            </a:extLst>
          </p:cNvPr>
          <p:cNvSpPr txBox="1">
            <a:spLocks/>
          </p:cNvSpPr>
          <p:nvPr/>
        </p:nvSpPr>
        <p:spPr>
          <a:xfrm>
            <a:off x="4536533" y="615154"/>
            <a:ext cx="1968178" cy="633120"/>
          </a:xfrm>
          <a:prstGeom prst="rect">
            <a:avLst/>
          </a:prstGeom>
        </p:spPr>
        <p:txBody>
          <a:bodyPr vert="horz" lIns="91440" tIns="45720" rIns="91440" bIns="45720" rtlCol="0" anchor="b">
            <a:normAutofit fontScale="85000" lnSpcReduction="10000"/>
          </a:bodyPr>
          <a:lstStyle>
            <a:lvl1pPr algn="l" defTabSz="914400" rtl="0" eaLnBrk="1" latinLnBrk="0" hangingPunct="1">
              <a:lnSpc>
                <a:spcPct val="85000"/>
              </a:lnSpc>
              <a:spcBef>
                <a:spcPct val="0"/>
              </a:spcBef>
              <a:buNone/>
              <a:defRPr sz="7200" kern="1200" spc="-50" baseline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IN" sz="3000" i="1" dirty="0"/>
              <a:t>132 / 33 kV</a:t>
            </a:r>
          </a:p>
        </p:txBody>
      </p:sp>
      <p:sp>
        <p:nvSpPr>
          <p:cNvPr id="99" name="Title 2">
            <a:extLst>
              <a:ext uri="{FF2B5EF4-FFF2-40B4-BE49-F238E27FC236}">
                <a16:creationId xmlns:a16="http://schemas.microsoft.com/office/drawing/2014/main" id="{E20DB7A2-34F6-D55F-6223-D66918F57B77}"/>
              </a:ext>
            </a:extLst>
          </p:cNvPr>
          <p:cNvSpPr txBox="1">
            <a:spLocks/>
          </p:cNvSpPr>
          <p:nvPr/>
        </p:nvSpPr>
        <p:spPr>
          <a:xfrm>
            <a:off x="4312122" y="1596766"/>
            <a:ext cx="2250607" cy="633120"/>
          </a:xfrm>
          <a:prstGeom prst="rect">
            <a:avLst/>
          </a:prstGeom>
        </p:spPr>
        <p:txBody>
          <a:bodyPr vert="horz" lIns="91440" tIns="45720" rIns="91440" bIns="45720" rtlCol="0" anchor="b">
            <a:normAutofit fontScale="85000" lnSpcReduction="10000"/>
          </a:bodyPr>
          <a:lstStyle>
            <a:lvl1pPr algn="l" defTabSz="914400" rtl="0" eaLnBrk="1" latinLnBrk="0" hangingPunct="1">
              <a:lnSpc>
                <a:spcPct val="85000"/>
              </a:lnSpc>
              <a:spcBef>
                <a:spcPct val="0"/>
              </a:spcBef>
              <a:buNone/>
              <a:defRPr sz="7200" kern="1200" spc="-50" baseline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IN" sz="3000" i="1" dirty="0"/>
              <a:t>10 / 16 MVA</a:t>
            </a:r>
          </a:p>
        </p:txBody>
      </p:sp>
      <p:sp>
        <p:nvSpPr>
          <p:cNvPr id="100" name="Title 2">
            <a:extLst>
              <a:ext uri="{FF2B5EF4-FFF2-40B4-BE49-F238E27FC236}">
                <a16:creationId xmlns:a16="http://schemas.microsoft.com/office/drawing/2014/main" id="{69141E2B-D44C-9F88-4103-FF39E16916E6}"/>
              </a:ext>
            </a:extLst>
          </p:cNvPr>
          <p:cNvSpPr txBox="1">
            <a:spLocks/>
          </p:cNvSpPr>
          <p:nvPr/>
        </p:nvSpPr>
        <p:spPr>
          <a:xfrm>
            <a:off x="4648453" y="5770284"/>
            <a:ext cx="1872507" cy="633120"/>
          </a:xfrm>
          <a:prstGeom prst="rect">
            <a:avLst/>
          </a:prstGeom>
        </p:spPr>
        <p:txBody>
          <a:bodyPr vert="horz" lIns="91440" tIns="45720" rIns="91440" bIns="45720" rtlCol="0" anchor="b">
            <a:normAutofit fontScale="92500"/>
          </a:bodyPr>
          <a:lstStyle>
            <a:lvl1pPr algn="l" defTabSz="914400" rtl="0" eaLnBrk="1" latinLnBrk="0" hangingPunct="1">
              <a:lnSpc>
                <a:spcPct val="85000"/>
              </a:lnSpc>
              <a:spcBef>
                <a:spcPct val="0"/>
              </a:spcBef>
              <a:buNone/>
              <a:defRPr sz="7200" kern="1200" spc="-50" baseline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IN" sz="3000" i="1" dirty="0"/>
              <a:t>MBCH 12</a:t>
            </a:r>
          </a:p>
        </p:txBody>
      </p:sp>
      <p:sp>
        <p:nvSpPr>
          <p:cNvPr id="101" name="Right Arrow 101">
            <a:hlinkClick r:id="rId3" action="ppaction://hlinksldjump"/>
            <a:extLst>
              <a:ext uri="{FF2B5EF4-FFF2-40B4-BE49-F238E27FC236}">
                <a16:creationId xmlns:a16="http://schemas.microsoft.com/office/drawing/2014/main" id="{ABF570DD-41F0-8A73-F223-988E897DA814}"/>
              </a:ext>
            </a:extLst>
          </p:cNvPr>
          <p:cNvSpPr/>
          <p:nvPr/>
        </p:nvSpPr>
        <p:spPr>
          <a:xfrm flipH="1">
            <a:off x="726914" y="6405059"/>
            <a:ext cx="259307" cy="184245"/>
          </a:xfrm>
          <a:prstGeom prst="rightArrow">
            <a:avLst/>
          </a:prstGeom>
          <a:ln>
            <a:solidFill>
              <a:srgbClr val="FFC000"/>
            </a:solidFill>
          </a:ln>
          <a:effectLst>
            <a:glow rad="228600">
              <a:schemeClr val="accent5">
                <a:satMod val="175000"/>
                <a:alpha val="40000"/>
              </a:schemeClr>
            </a:glo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IN"/>
          </a:p>
        </p:txBody>
      </p:sp>
      <p:cxnSp>
        <p:nvCxnSpPr>
          <p:cNvPr id="2074" name="Connector: Elbow 2073">
            <a:extLst>
              <a:ext uri="{FF2B5EF4-FFF2-40B4-BE49-F238E27FC236}">
                <a16:creationId xmlns:a16="http://schemas.microsoft.com/office/drawing/2014/main" id="{B475BB12-AF43-268D-A3C8-EC3BC3FE17E5}"/>
              </a:ext>
            </a:extLst>
          </p:cNvPr>
          <p:cNvCxnSpPr>
            <a:cxnSpLocks/>
            <a:stCxn id="39" idx="1"/>
          </p:cNvCxnSpPr>
          <p:nvPr/>
        </p:nvCxnSpPr>
        <p:spPr>
          <a:xfrm rot="10800000" flipH="1">
            <a:off x="7068243" y="1810166"/>
            <a:ext cx="1848960" cy="1843989"/>
          </a:xfrm>
          <a:prstGeom prst="bentConnector3">
            <a:avLst>
              <a:gd name="adj1" fmla="val -26376"/>
            </a:avLst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077" name="Connector: Elbow 2076">
            <a:extLst>
              <a:ext uri="{FF2B5EF4-FFF2-40B4-BE49-F238E27FC236}">
                <a16:creationId xmlns:a16="http://schemas.microsoft.com/office/drawing/2014/main" id="{8D9E13DD-47D3-97A8-F605-2102BC070072}"/>
              </a:ext>
            </a:extLst>
          </p:cNvPr>
          <p:cNvCxnSpPr>
            <a:cxnSpLocks/>
          </p:cNvCxnSpPr>
          <p:nvPr/>
        </p:nvCxnSpPr>
        <p:spPr>
          <a:xfrm rot="5400000">
            <a:off x="8580062" y="1939531"/>
            <a:ext cx="453992" cy="210130"/>
          </a:xfrm>
          <a:prstGeom prst="bentConnector2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7" name="Rectangle 36">
            <a:extLst>
              <a:ext uri="{FF2B5EF4-FFF2-40B4-BE49-F238E27FC236}">
                <a16:creationId xmlns:a16="http://schemas.microsoft.com/office/drawing/2014/main" id="{9D97A6E8-F5D0-5624-AFC7-474FC159F1EE}"/>
              </a:ext>
            </a:extLst>
          </p:cNvPr>
          <p:cNvSpPr/>
          <p:nvPr/>
        </p:nvSpPr>
        <p:spPr>
          <a:xfrm>
            <a:off x="7072641" y="2206641"/>
            <a:ext cx="1634432" cy="140061"/>
          </a:xfrm>
          <a:prstGeom prst="rect">
            <a:avLst/>
          </a:prstGeom>
          <a:solidFill>
            <a:srgbClr val="FF0000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IN"/>
          </a:p>
        </p:txBody>
      </p:sp>
      <p:cxnSp>
        <p:nvCxnSpPr>
          <p:cNvPr id="10" name="Connector: Elbow 9">
            <a:extLst>
              <a:ext uri="{FF2B5EF4-FFF2-40B4-BE49-F238E27FC236}">
                <a16:creationId xmlns:a16="http://schemas.microsoft.com/office/drawing/2014/main" id="{DB8BD8F4-2E5F-78E1-54C0-5EEDE465096D}"/>
              </a:ext>
            </a:extLst>
          </p:cNvPr>
          <p:cNvCxnSpPr>
            <a:stCxn id="68" idx="3"/>
            <a:endCxn id="39" idx="3"/>
          </p:cNvCxnSpPr>
          <p:nvPr/>
        </p:nvCxnSpPr>
        <p:spPr>
          <a:xfrm flipV="1">
            <a:off x="5784900" y="3654154"/>
            <a:ext cx="2917775" cy="492777"/>
          </a:xfrm>
          <a:prstGeom prst="bentConnector3">
            <a:avLst>
              <a:gd name="adj1" fmla="val 120719"/>
            </a:avLst>
          </a:prstGeom>
          <a:ln w="25400">
            <a:solidFill>
              <a:srgbClr val="FFC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" name="Connector: Elbow 12">
            <a:extLst>
              <a:ext uri="{FF2B5EF4-FFF2-40B4-BE49-F238E27FC236}">
                <a16:creationId xmlns:a16="http://schemas.microsoft.com/office/drawing/2014/main" id="{EF7A3B38-40FF-B33F-CEE8-35B8E46F6733}"/>
              </a:ext>
            </a:extLst>
          </p:cNvPr>
          <p:cNvCxnSpPr>
            <a:stCxn id="77" idx="3"/>
            <a:endCxn id="38" idx="3"/>
          </p:cNvCxnSpPr>
          <p:nvPr/>
        </p:nvCxnSpPr>
        <p:spPr>
          <a:xfrm flipV="1">
            <a:off x="5891522" y="2962530"/>
            <a:ext cx="2811151" cy="1883830"/>
          </a:xfrm>
          <a:prstGeom prst="bentConnector3">
            <a:avLst>
              <a:gd name="adj1" fmla="val 131624"/>
            </a:avLst>
          </a:prstGeom>
          <a:ln w="25400">
            <a:solidFill>
              <a:srgbClr val="FFC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1" name="Connector: Elbow 20">
            <a:extLst>
              <a:ext uri="{FF2B5EF4-FFF2-40B4-BE49-F238E27FC236}">
                <a16:creationId xmlns:a16="http://schemas.microsoft.com/office/drawing/2014/main" id="{E27FED59-C9D0-AD66-F4A0-EF645288E673}"/>
              </a:ext>
            </a:extLst>
          </p:cNvPr>
          <p:cNvCxnSpPr>
            <a:stCxn id="65" idx="3"/>
            <a:endCxn id="37" idx="3"/>
          </p:cNvCxnSpPr>
          <p:nvPr/>
        </p:nvCxnSpPr>
        <p:spPr>
          <a:xfrm flipV="1">
            <a:off x="5771949" y="2276672"/>
            <a:ext cx="2935124" cy="3391626"/>
          </a:xfrm>
          <a:prstGeom prst="bentConnector3">
            <a:avLst>
              <a:gd name="adj1" fmla="val 143442"/>
            </a:avLst>
          </a:prstGeom>
          <a:ln w="25400">
            <a:solidFill>
              <a:srgbClr val="FFC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ADA58990-40B8-BD9D-719D-399595B8CAE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>
            <a:normAutofit lnSpcReduction="10000"/>
          </a:bodyPr>
          <a:lstStyle/>
          <a:p>
            <a:fld id="{19C1AEB4-7037-4088-A46E-D96AF956DC0D}" type="slidenum">
              <a:rPr lang="en-IN" smtClean="0"/>
              <a:t>169</a:t>
            </a:fld>
            <a:endParaRPr lang="en-IN"/>
          </a:p>
        </p:txBody>
      </p:sp>
      <p:grpSp>
        <p:nvGrpSpPr>
          <p:cNvPr id="11" name="Group 10">
            <a:extLst>
              <a:ext uri="{FF2B5EF4-FFF2-40B4-BE49-F238E27FC236}">
                <a16:creationId xmlns:a16="http://schemas.microsoft.com/office/drawing/2014/main" id="{44B09E25-EFA7-E50F-D8E3-8C74328A2820}"/>
              </a:ext>
            </a:extLst>
          </p:cNvPr>
          <p:cNvGrpSpPr/>
          <p:nvPr/>
        </p:nvGrpSpPr>
        <p:grpSpPr>
          <a:xfrm>
            <a:off x="11481757" y="74540"/>
            <a:ext cx="620304" cy="653010"/>
            <a:chOff x="8366841" y="1587144"/>
            <a:chExt cx="620304" cy="653010"/>
          </a:xfrm>
        </p:grpSpPr>
        <p:cxnSp>
          <p:nvCxnSpPr>
            <p:cNvPr id="12" name="Straight Connector 11">
              <a:extLst>
                <a:ext uri="{FF2B5EF4-FFF2-40B4-BE49-F238E27FC236}">
                  <a16:creationId xmlns:a16="http://schemas.microsoft.com/office/drawing/2014/main" id="{F26C1789-06FD-B095-0151-EFFFA71DE47C}"/>
                </a:ext>
              </a:extLst>
            </p:cNvPr>
            <p:cNvCxnSpPr/>
            <p:nvPr/>
          </p:nvCxnSpPr>
          <p:spPr>
            <a:xfrm>
              <a:off x="8672017" y="1587144"/>
              <a:ext cx="0" cy="653010"/>
            </a:xfrm>
            <a:prstGeom prst="line">
              <a:avLst/>
            </a:prstGeom>
            <a:effectLst>
              <a:glow rad="63500">
                <a:schemeClr val="accent1">
                  <a:satMod val="175000"/>
                  <a:alpha val="40000"/>
                </a:schemeClr>
              </a:glow>
            </a:effectLst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4" name="Straight Connector 13">
              <a:extLst>
                <a:ext uri="{FF2B5EF4-FFF2-40B4-BE49-F238E27FC236}">
                  <a16:creationId xmlns:a16="http://schemas.microsoft.com/office/drawing/2014/main" id="{BE0FD9B3-4D24-2AA7-F47C-236EC9BB74B5}"/>
                </a:ext>
              </a:extLst>
            </p:cNvPr>
            <p:cNvCxnSpPr/>
            <p:nvPr/>
          </p:nvCxnSpPr>
          <p:spPr>
            <a:xfrm>
              <a:off x="8366841" y="1917229"/>
              <a:ext cx="620304" cy="0"/>
            </a:xfrm>
            <a:prstGeom prst="line">
              <a:avLst/>
            </a:prstGeom>
            <a:effectLst>
              <a:glow rad="63500">
                <a:schemeClr val="accent1">
                  <a:satMod val="175000"/>
                  <a:alpha val="40000"/>
                </a:schemeClr>
              </a:glow>
            </a:effectLst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grpSp>
        <p:nvGrpSpPr>
          <p:cNvPr id="20" name="Group 19">
            <a:extLst>
              <a:ext uri="{FF2B5EF4-FFF2-40B4-BE49-F238E27FC236}">
                <a16:creationId xmlns:a16="http://schemas.microsoft.com/office/drawing/2014/main" id="{39E38CDB-896C-6351-F377-A2B9D790AF35}"/>
              </a:ext>
            </a:extLst>
          </p:cNvPr>
          <p:cNvGrpSpPr/>
          <p:nvPr/>
        </p:nvGrpSpPr>
        <p:grpSpPr>
          <a:xfrm>
            <a:off x="11157779" y="-216759"/>
            <a:ext cx="1260000" cy="1260000"/>
            <a:chOff x="7064043" y="3066250"/>
            <a:chExt cx="1260000" cy="1260000"/>
          </a:xfrm>
        </p:grpSpPr>
        <p:sp>
          <p:nvSpPr>
            <p:cNvPr id="22" name="Oval 21">
              <a:extLst>
                <a:ext uri="{FF2B5EF4-FFF2-40B4-BE49-F238E27FC236}">
                  <a16:creationId xmlns:a16="http://schemas.microsoft.com/office/drawing/2014/main" id="{AAA0F06C-0564-EB3D-ECE0-356919A9E0A2}"/>
                </a:ext>
              </a:extLst>
            </p:cNvPr>
            <p:cNvSpPr/>
            <p:nvPr/>
          </p:nvSpPr>
          <p:spPr>
            <a:xfrm>
              <a:off x="7064043" y="3066250"/>
              <a:ext cx="1260000" cy="1260000"/>
            </a:xfrm>
            <a:prstGeom prst="ellipse">
              <a:avLst/>
            </a:prstGeom>
            <a:noFill/>
            <a:ln>
              <a:solidFill>
                <a:schemeClr val="bg1"/>
              </a:solidFill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IN"/>
            </a:p>
          </p:txBody>
        </p:sp>
        <p:grpSp>
          <p:nvGrpSpPr>
            <p:cNvPr id="29" name="Group 28">
              <a:extLst>
                <a:ext uri="{FF2B5EF4-FFF2-40B4-BE49-F238E27FC236}">
                  <a16:creationId xmlns:a16="http://schemas.microsoft.com/office/drawing/2014/main" id="{7DC30122-D10A-3587-5B1C-36A2B47B5006}"/>
                </a:ext>
              </a:extLst>
            </p:cNvPr>
            <p:cNvGrpSpPr/>
            <p:nvPr/>
          </p:nvGrpSpPr>
          <p:grpSpPr>
            <a:xfrm>
              <a:off x="7330553" y="3336250"/>
              <a:ext cx="726980" cy="720000"/>
              <a:chOff x="9768840" y="2275840"/>
              <a:chExt cx="726980" cy="720000"/>
            </a:xfrm>
          </p:grpSpPr>
          <p:sp>
            <p:nvSpPr>
              <p:cNvPr id="31" name="Oval 30">
                <a:extLst>
                  <a:ext uri="{FF2B5EF4-FFF2-40B4-BE49-F238E27FC236}">
                    <a16:creationId xmlns:a16="http://schemas.microsoft.com/office/drawing/2014/main" id="{44D55748-4E91-E70E-0CD6-273D8541E977}"/>
                  </a:ext>
                </a:extLst>
              </p:cNvPr>
              <p:cNvSpPr/>
              <p:nvPr/>
            </p:nvSpPr>
            <p:spPr>
              <a:xfrm>
                <a:off x="9768840" y="2275840"/>
                <a:ext cx="720000" cy="720000"/>
              </a:xfrm>
              <a:prstGeom prst="ellipse">
                <a:avLst/>
              </a:prstGeom>
              <a:noFill/>
              <a:ln>
                <a:solidFill>
                  <a:schemeClr val="bg1"/>
                </a:solidFill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IN"/>
              </a:p>
            </p:txBody>
          </p:sp>
          <p:cxnSp>
            <p:nvCxnSpPr>
              <p:cNvPr id="32" name="Straight Arrow Connector 31">
                <a:extLst>
                  <a:ext uri="{FF2B5EF4-FFF2-40B4-BE49-F238E27FC236}">
                    <a16:creationId xmlns:a16="http://schemas.microsoft.com/office/drawing/2014/main" id="{D9FC33DB-C3B9-BCA7-414A-8BA34C19941D}"/>
                  </a:ext>
                </a:extLst>
              </p:cNvPr>
              <p:cNvCxnSpPr>
                <a:cxnSpLocks/>
              </p:cNvCxnSpPr>
              <p:nvPr/>
            </p:nvCxnSpPr>
            <p:spPr>
              <a:xfrm rot="7200000">
                <a:off x="9860407" y="2786655"/>
                <a:ext cx="360000" cy="6762"/>
              </a:xfrm>
              <a:prstGeom prst="straightConnector1">
                <a:avLst/>
              </a:prstGeom>
              <a:ln w="38100" cap="rnd">
                <a:solidFill>
                  <a:srgbClr val="FFFF00"/>
                </a:solidFill>
                <a:tailEnd type="triangle"/>
              </a:ln>
            </p:spPr>
            <p:style>
              <a:lnRef idx="2">
                <a:schemeClr val="accent3"/>
              </a:lnRef>
              <a:fillRef idx="0">
                <a:schemeClr val="accent3"/>
              </a:fillRef>
              <a:effectRef idx="1">
                <a:schemeClr val="accent3"/>
              </a:effectRef>
              <a:fontRef idx="minor">
                <a:schemeClr val="tx1"/>
              </a:fontRef>
            </p:style>
          </p:cxnSp>
          <p:cxnSp>
            <p:nvCxnSpPr>
              <p:cNvPr id="36" name="Straight Arrow Connector 35">
                <a:extLst>
                  <a:ext uri="{FF2B5EF4-FFF2-40B4-BE49-F238E27FC236}">
                    <a16:creationId xmlns:a16="http://schemas.microsoft.com/office/drawing/2014/main" id="{E9B28492-B418-2A1F-18A1-CA16F7AC0E78}"/>
                  </a:ext>
                </a:extLst>
              </p:cNvPr>
              <p:cNvCxnSpPr>
                <a:cxnSpLocks/>
              </p:cNvCxnSpPr>
              <p:nvPr/>
            </p:nvCxnSpPr>
            <p:spPr>
              <a:xfrm rot="14400000">
                <a:off x="9861767" y="2473195"/>
                <a:ext cx="360000" cy="6762"/>
              </a:xfrm>
              <a:prstGeom prst="straightConnector1">
                <a:avLst/>
              </a:prstGeom>
              <a:ln w="38100" cap="rnd">
                <a:solidFill>
                  <a:srgbClr val="0070C0"/>
                </a:solidFill>
                <a:tailEnd type="triangle"/>
              </a:ln>
            </p:spPr>
            <p:style>
              <a:lnRef idx="2">
                <a:schemeClr val="accent3"/>
              </a:lnRef>
              <a:fillRef idx="0">
                <a:schemeClr val="accent3"/>
              </a:fillRef>
              <a:effectRef idx="1">
                <a:schemeClr val="accent3"/>
              </a:effectRef>
              <a:fontRef idx="minor">
                <a:schemeClr val="tx1"/>
              </a:fontRef>
            </p:style>
          </p:cxnSp>
          <p:cxnSp>
            <p:nvCxnSpPr>
              <p:cNvPr id="42" name="Straight Arrow Connector 41">
                <a:extLst>
                  <a:ext uri="{FF2B5EF4-FFF2-40B4-BE49-F238E27FC236}">
                    <a16:creationId xmlns:a16="http://schemas.microsoft.com/office/drawing/2014/main" id="{F40E1377-0AD7-E1F3-356D-ECE6E7254733}"/>
                  </a:ext>
                </a:extLst>
              </p:cNvPr>
              <p:cNvCxnSpPr/>
              <p:nvPr/>
            </p:nvCxnSpPr>
            <p:spPr>
              <a:xfrm>
                <a:off x="10135820" y="2629924"/>
                <a:ext cx="360000" cy="6762"/>
              </a:xfrm>
              <a:prstGeom prst="straightConnector1">
                <a:avLst/>
              </a:prstGeom>
              <a:ln w="38100" cap="rnd">
                <a:solidFill>
                  <a:srgbClr val="FF0000"/>
                </a:solidFill>
                <a:tailEnd type="triangle"/>
              </a:ln>
            </p:spPr>
            <p:style>
              <a:lnRef idx="2">
                <a:schemeClr val="accent3"/>
              </a:lnRef>
              <a:fillRef idx="0">
                <a:schemeClr val="accent3"/>
              </a:fillRef>
              <a:effectRef idx="1">
                <a:schemeClr val="accent3"/>
              </a:effectRef>
              <a:fontRef idx="minor">
                <a:schemeClr val="tx1"/>
              </a:fontRef>
            </p:style>
          </p:cxnSp>
        </p:grpSp>
      </p:grpSp>
      <p:sp>
        <p:nvSpPr>
          <p:cNvPr id="43" name="Rectangle 42">
            <a:extLst>
              <a:ext uri="{FF2B5EF4-FFF2-40B4-BE49-F238E27FC236}">
                <a16:creationId xmlns:a16="http://schemas.microsoft.com/office/drawing/2014/main" id="{40E1ADB8-C68A-921D-888B-73323A12C237}"/>
              </a:ext>
            </a:extLst>
          </p:cNvPr>
          <p:cNvSpPr/>
          <p:nvPr/>
        </p:nvSpPr>
        <p:spPr>
          <a:xfrm>
            <a:off x="11033567" y="-86686"/>
            <a:ext cx="513657" cy="405484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2000" b="0" cap="none" spc="0" dirty="0">
                <a:ln w="0"/>
                <a:solidFill>
                  <a:srgbClr val="92D050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120</a:t>
            </a:r>
          </a:p>
        </p:txBody>
      </p:sp>
      <p:sp>
        <p:nvSpPr>
          <p:cNvPr id="48" name="Rectangle 47">
            <a:extLst>
              <a:ext uri="{FF2B5EF4-FFF2-40B4-BE49-F238E27FC236}">
                <a16:creationId xmlns:a16="http://schemas.microsoft.com/office/drawing/2014/main" id="{FEB222BE-42B0-98C9-9827-8661EA0EB4C6}"/>
              </a:ext>
            </a:extLst>
          </p:cNvPr>
          <p:cNvSpPr/>
          <p:nvPr/>
        </p:nvSpPr>
        <p:spPr>
          <a:xfrm>
            <a:off x="11077769" y="566219"/>
            <a:ext cx="513657" cy="405484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2000" b="0" cap="none" spc="0" dirty="0">
                <a:ln w="0"/>
                <a:solidFill>
                  <a:srgbClr val="92D050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240</a:t>
            </a:r>
          </a:p>
        </p:txBody>
      </p:sp>
    </p:spTree>
    <p:extLst>
      <p:ext uri="{BB962C8B-B14F-4D97-AF65-F5344CB8AC3E}">
        <p14:creationId xmlns:p14="http://schemas.microsoft.com/office/powerpoint/2010/main" val="395285609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0">
        <p:cut/>
      </p:transition>
    </mc:Choice>
    <mc:Fallback xmlns="">
      <p:transition>
        <p:cut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8" presetClass="emph" presetSubtype="0" repeatCount="indefinite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Rot by="-21600000">
                                      <p:cBhvr>
                                        <p:cTn id="6" dur="20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2" presetClass="exit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0" dur="500"/>
                                        <p:tgtEl>
                                          <p:spTgt spid="5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#ppt_h*1.125000"/>
                                          </p:val>
                                        </p:tav>
                                      </p:tavLst>
                                    </p:anim>
                                    <p:animEffect transition="out" filter="wipe(down)">
                                      <p:cBhvr>
                                        <p:cTn id="11" dur="500"/>
                                        <p:tgtEl>
                                          <p:spTgt spid="5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2" presetClass="exit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4" dur="500"/>
                                        <p:tgtEl>
                                          <p:spTgt spid="9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#ppt_h*1.125000"/>
                                          </p:val>
                                        </p:tav>
                                      </p:tavLst>
                                    </p:anim>
                                    <p:animEffect transition="out" filter="wipe(down)">
                                      <p:cBhvr>
                                        <p:cTn id="15" dur="500"/>
                                        <p:tgtEl>
                                          <p:spTgt spid="9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9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2" presetClass="exit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8" dur="500"/>
                                        <p:tgtEl>
                                          <p:spTgt spid="9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#ppt_h*1.125000"/>
                                          </p:val>
                                        </p:tav>
                                      </p:tavLst>
                                    </p:anim>
                                    <p:animEffect transition="out" filter="wipe(down)">
                                      <p:cBhvr>
                                        <p:cTn id="19" dur="500"/>
                                        <p:tgtEl>
                                          <p:spTgt spid="9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9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5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0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5" dur="5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7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/>
          <p:cNvSpPr>
            <a:spLocks noGrp="1"/>
          </p:cNvSpPr>
          <p:nvPr>
            <p:ph type="ctrTitle"/>
          </p:nvPr>
        </p:nvSpPr>
        <p:spPr>
          <a:xfrm>
            <a:off x="2633841" y="0"/>
            <a:ext cx="6924319" cy="633120"/>
          </a:xfrm>
        </p:spPr>
        <p:txBody>
          <a:bodyPr>
            <a:normAutofit fontScale="90000"/>
          </a:bodyPr>
          <a:lstStyle/>
          <a:p>
            <a:pPr algn="ctr"/>
            <a:r>
              <a:rPr lang="en-IN" sz="4000" i="1" u="sng" dirty="0"/>
              <a:t>MBCH 12 Diff Relay connections</a:t>
            </a:r>
          </a:p>
        </p:txBody>
      </p:sp>
      <p:pic>
        <p:nvPicPr>
          <p:cNvPr id="2052" name="Picture 4" descr="APTRANSCO ⚡️⚡️ - Electricity Transmission Company - APTRANSCO | LinkedIn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7541" y="17768"/>
            <a:ext cx="1057360" cy="97547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graphicFrame>
        <p:nvGraphicFramePr>
          <p:cNvPr id="2" name="Object 1">
            <a:extLst>
              <a:ext uri="{FF2B5EF4-FFF2-40B4-BE49-F238E27FC236}">
                <a16:creationId xmlns:a16="http://schemas.microsoft.com/office/drawing/2014/main" id="{6F79D279-2751-F667-5AFD-8B26E38FFE1D}"/>
              </a:ext>
            </a:extLst>
          </p:cNvPr>
          <p:cNvGraphicFramePr>
            <a:graphicFrameLocks noChangeAspect="1"/>
          </p:cNvGraphicFramePr>
          <p:nvPr/>
        </p:nvGraphicFramePr>
        <p:xfrm>
          <a:off x="4197350" y="633120"/>
          <a:ext cx="3797300" cy="6224880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name="PDF" r:id="rId3" imgW="0" imgH="360" progId="FoxitReader.Document">
                  <p:embed/>
                </p:oleObj>
              </mc:Choice>
              <mc:Fallback>
                <p:oleObj name="PDF" r:id="rId3" imgW="0" imgH="360" progId="FoxitReader.Document">
                  <p:embed/>
                  <p:pic>
                    <p:nvPicPr>
                      <p:cNvPr id="2" name="Object 1">
                        <a:extLst>
                          <a:ext uri="{FF2B5EF4-FFF2-40B4-BE49-F238E27FC236}">
                            <a16:creationId xmlns:a16="http://schemas.microsoft.com/office/drawing/2014/main" id="{6F79D279-2751-F667-5AFD-8B26E38FFE1D}"/>
                          </a:ext>
                        </a:extLst>
                      </p:cNvPr>
                      <p:cNvPicPr/>
                      <p:nvPr/>
                    </p:nvPicPr>
                    <p:blipFill>
                      <a:blip r:embed="rId4"/>
                      <a:stretch>
                        <a:fillRect/>
                      </a:stretch>
                    </p:blipFill>
                    <p:spPr>
                      <a:xfrm>
                        <a:off x="4197350" y="633120"/>
                        <a:ext cx="3797300" cy="6224880"/>
                      </a:xfrm>
                      <a:prstGeom prst="rect">
                        <a:avLst/>
                      </a:prstGeom>
                    </p:spPr>
                  </p:pic>
                </p:oleObj>
              </mc:Fallback>
            </mc:AlternateContent>
          </a:graphicData>
        </a:graphic>
      </p:graphicFrame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1DF49BAF-683C-3ED7-1F3B-F455037A866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>
            <a:normAutofit lnSpcReduction="10000"/>
          </a:bodyPr>
          <a:lstStyle/>
          <a:p>
            <a:fld id="{19C1AEB4-7037-4088-A46E-D96AF956DC0D}" type="slidenum">
              <a:rPr lang="en-IN" smtClean="0"/>
              <a:t>170</a:t>
            </a:fld>
            <a:endParaRPr lang="en-IN"/>
          </a:p>
        </p:txBody>
      </p:sp>
      <p:grpSp>
        <p:nvGrpSpPr>
          <p:cNvPr id="5" name="Group 4">
            <a:extLst>
              <a:ext uri="{FF2B5EF4-FFF2-40B4-BE49-F238E27FC236}">
                <a16:creationId xmlns:a16="http://schemas.microsoft.com/office/drawing/2014/main" id="{C7D6E7E9-BAF8-A794-86D6-0E34566F355F}"/>
              </a:ext>
            </a:extLst>
          </p:cNvPr>
          <p:cNvGrpSpPr/>
          <p:nvPr/>
        </p:nvGrpSpPr>
        <p:grpSpPr>
          <a:xfrm>
            <a:off x="11481757" y="74540"/>
            <a:ext cx="620304" cy="653010"/>
            <a:chOff x="8366841" y="1587144"/>
            <a:chExt cx="620304" cy="653010"/>
          </a:xfrm>
        </p:grpSpPr>
        <p:cxnSp>
          <p:nvCxnSpPr>
            <p:cNvPr id="6" name="Straight Connector 5">
              <a:extLst>
                <a:ext uri="{FF2B5EF4-FFF2-40B4-BE49-F238E27FC236}">
                  <a16:creationId xmlns:a16="http://schemas.microsoft.com/office/drawing/2014/main" id="{E2C495EB-705B-244E-A551-E4DC629F42C1}"/>
                </a:ext>
              </a:extLst>
            </p:cNvPr>
            <p:cNvCxnSpPr/>
            <p:nvPr/>
          </p:nvCxnSpPr>
          <p:spPr>
            <a:xfrm>
              <a:off x="8672017" y="1587144"/>
              <a:ext cx="0" cy="653010"/>
            </a:xfrm>
            <a:prstGeom prst="line">
              <a:avLst/>
            </a:prstGeom>
            <a:effectLst>
              <a:glow rad="63500">
                <a:schemeClr val="accent1">
                  <a:satMod val="175000"/>
                  <a:alpha val="40000"/>
                </a:schemeClr>
              </a:glow>
            </a:effectLst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" name="Straight Connector 6">
              <a:extLst>
                <a:ext uri="{FF2B5EF4-FFF2-40B4-BE49-F238E27FC236}">
                  <a16:creationId xmlns:a16="http://schemas.microsoft.com/office/drawing/2014/main" id="{9C08164E-B5F8-E78F-D1C4-6A661E52131D}"/>
                </a:ext>
              </a:extLst>
            </p:cNvPr>
            <p:cNvCxnSpPr/>
            <p:nvPr/>
          </p:nvCxnSpPr>
          <p:spPr>
            <a:xfrm>
              <a:off x="8366841" y="1917229"/>
              <a:ext cx="620304" cy="0"/>
            </a:xfrm>
            <a:prstGeom prst="line">
              <a:avLst/>
            </a:prstGeom>
            <a:effectLst>
              <a:glow rad="63500">
                <a:schemeClr val="accent1">
                  <a:satMod val="175000"/>
                  <a:alpha val="40000"/>
                </a:schemeClr>
              </a:glow>
            </a:effectLst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grpSp>
        <p:nvGrpSpPr>
          <p:cNvPr id="8" name="Group 7">
            <a:extLst>
              <a:ext uri="{FF2B5EF4-FFF2-40B4-BE49-F238E27FC236}">
                <a16:creationId xmlns:a16="http://schemas.microsoft.com/office/drawing/2014/main" id="{933C5B97-5346-61C7-C86D-B07669F53D75}"/>
              </a:ext>
            </a:extLst>
          </p:cNvPr>
          <p:cNvGrpSpPr/>
          <p:nvPr/>
        </p:nvGrpSpPr>
        <p:grpSpPr>
          <a:xfrm>
            <a:off x="11157779" y="-216759"/>
            <a:ext cx="1260000" cy="1260000"/>
            <a:chOff x="7064043" y="3066250"/>
            <a:chExt cx="1260000" cy="1260000"/>
          </a:xfrm>
        </p:grpSpPr>
        <p:sp>
          <p:nvSpPr>
            <p:cNvPr id="9" name="Oval 8">
              <a:extLst>
                <a:ext uri="{FF2B5EF4-FFF2-40B4-BE49-F238E27FC236}">
                  <a16:creationId xmlns:a16="http://schemas.microsoft.com/office/drawing/2014/main" id="{8AA1A6C1-76A1-07CA-D672-A13E1E99AEF8}"/>
                </a:ext>
              </a:extLst>
            </p:cNvPr>
            <p:cNvSpPr/>
            <p:nvPr/>
          </p:nvSpPr>
          <p:spPr>
            <a:xfrm>
              <a:off x="7064043" y="3066250"/>
              <a:ext cx="1260000" cy="1260000"/>
            </a:xfrm>
            <a:prstGeom prst="ellipse">
              <a:avLst/>
            </a:prstGeom>
            <a:noFill/>
            <a:ln>
              <a:solidFill>
                <a:schemeClr val="bg1"/>
              </a:solidFill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IN"/>
            </a:p>
          </p:txBody>
        </p:sp>
        <p:grpSp>
          <p:nvGrpSpPr>
            <p:cNvPr id="10" name="Group 9">
              <a:extLst>
                <a:ext uri="{FF2B5EF4-FFF2-40B4-BE49-F238E27FC236}">
                  <a16:creationId xmlns:a16="http://schemas.microsoft.com/office/drawing/2014/main" id="{DCFA05E3-B9AA-F740-03D1-261E6BF98B08}"/>
                </a:ext>
              </a:extLst>
            </p:cNvPr>
            <p:cNvGrpSpPr/>
            <p:nvPr/>
          </p:nvGrpSpPr>
          <p:grpSpPr>
            <a:xfrm>
              <a:off x="7330553" y="3336250"/>
              <a:ext cx="726980" cy="720000"/>
              <a:chOff x="9768840" y="2275840"/>
              <a:chExt cx="726980" cy="720000"/>
            </a:xfrm>
          </p:grpSpPr>
          <p:sp>
            <p:nvSpPr>
              <p:cNvPr id="11" name="Oval 10">
                <a:extLst>
                  <a:ext uri="{FF2B5EF4-FFF2-40B4-BE49-F238E27FC236}">
                    <a16:creationId xmlns:a16="http://schemas.microsoft.com/office/drawing/2014/main" id="{61A64201-ED3B-9492-4C8B-146C97A10D77}"/>
                  </a:ext>
                </a:extLst>
              </p:cNvPr>
              <p:cNvSpPr/>
              <p:nvPr/>
            </p:nvSpPr>
            <p:spPr>
              <a:xfrm>
                <a:off x="9768840" y="2275840"/>
                <a:ext cx="720000" cy="720000"/>
              </a:xfrm>
              <a:prstGeom prst="ellipse">
                <a:avLst/>
              </a:prstGeom>
              <a:noFill/>
              <a:ln>
                <a:solidFill>
                  <a:schemeClr val="bg1"/>
                </a:solidFill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IN"/>
              </a:p>
            </p:txBody>
          </p:sp>
          <p:cxnSp>
            <p:nvCxnSpPr>
              <p:cNvPr id="12" name="Straight Arrow Connector 11">
                <a:extLst>
                  <a:ext uri="{FF2B5EF4-FFF2-40B4-BE49-F238E27FC236}">
                    <a16:creationId xmlns:a16="http://schemas.microsoft.com/office/drawing/2014/main" id="{E93F79A4-65B0-791B-E993-FA998E4B2514}"/>
                  </a:ext>
                </a:extLst>
              </p:cNvPr>
              <p:cNvCxnSpPr>
                <a:cxnSpLocks/>
              </p:cNvCxnSpPr>
              <p:nvPr/>
            </p:nvCxnSpPr>
            <p:spPr>
              <a:xfrm rot="7200000">
                <a:off x="9860407" y="2786655"/>
                <a:ext cx="360000" cy="6762"/>
              </a:xfrm>
              <a:prstGeom prst="straightConnector1">
                <a:avLst/>
              </a:prstGeom>
              <a:ln w="38100" cap="rnd">
                <a:solidFill>
                  <a:srgbClr val="FFFF00"/>
                </a:solidFill>
                <a:tailEnd type="triangle"/>
              </a:ln>
            </p:spPr>
            <p:style>
              <a:lnRef idx="2">
                <a:schemeClr val="accent3"/>
              </a:lnRef>
              <a:fillRef idx="0">
                <a:schemeClr val="accent3"/>
              </a:fillRef>
              <a:effectRef idx="1">
                <a:schemeClr val="accent3"/>
              </a:effectRef>
              <a:fontRef idx="minor">
                <a:schemeClr val="tx1"/>
              </a:fontRef>
            </p:style>
          </p:cxnSp>
          <p:cxnSp>
            <p:nvCxnSpPr>
              <p:cNvPr id="13" name="Straight Arrow Connector 12">
                <a:extLst>
                  <a:ext uri="{FF2B5EF4-FFF2-40B4-BE49-F238E27FC236}">
                    <a16:creationId xmlns:a16="http://schemas.microsoft.com/office/drawing/2014/main" id="{3C1020BB-A0F2-45DC-B8C8-58B121CFEF57}"/>
                  </a:ext>
                </a:extLst>
              </p:cNvPr>
              <p:cNvCxnSpPr>
                <a:cxnSpLocks/>
              </p:cNvCxnSpPr>
              <p:nvPr/>
            </p:nvCxnSpPr>
            <p:spPr>
              <a:xfrm rot="14400000">
                <a:off x="9861767" y="2473195"/>
                <a:ext cx="360000" cy="6762"/>
              </a:xfrm>
              <a:prstGeom prst="straightConnector1">
                <a:avLst/>
              </a:prstGeom>
              <a:ln w="38100" cap="rnd">
                <a:solidFill>
                  <a:srgbClr val="0070C0"/>
                </a:solidFill>
                <a:tailEnd type="triangle"/>
              </a:ln>
            </p:spPr>
            <p:style>
              <a:lnRef idx="2">
                <a:schemeClr val="accent3"/>
              </a:lnRef>
              <a:fillRef idx="0">
                <a:schemeClr val="accent3"/>
              </a:fillRef>
              <a:effectRef idx="1">
                <a:schemeClr val="accent3"/>
              </a:effectRef>
              <a:fontRef idx="minor">
                <a:schemeClr val="tx1"/>
              </a:fontRef>
            </p:style>
          </p:cxnSp>
          <p:cxnSp>
            <p:nvCxnSpPr>
              <p:cNvPr id="14" name="Straight Arrow Connector 13">
                <a:extLst>
                  <a:ext uri="{FF2B5EF4-FFF2-40B4-BE49-F238E27FC236}">
                    <a16:creationId xmlns:a16="http://schemas.microsoft.com/office/drawing/2014/main" id="{F65C7330-A062-AEF7-96FA-C00A2B628B49}"/>
                  </a:ext>
                </a:extLst>
              </p:cNvPr>
              <p:cNvCxnSpPr/>
              <p:nvPr/>
            </p:nvCxnSpPr>
            <p:spPr>
              <a:xfrm>
                <a:off x="10135820" y="2629924"/>
                <a:ext cx="360000" cy="6762"/>
              </a:xfrm>
              <a:prstGeom prst="straightConnector1">
                <a:avLst/>
              </a:prstGeom>
              <a:ln w="38100" cap="rnd">
                <a:solidFill>
                  <a:srgbClr val="FF0000"/>
                </a:solidFill>
                <a:tailEnd type="triangle"/>
              </a:ln>
            </p:spPr>
            <p:style>
              <a:lnRef idx="2">
                <a:schemeClr val="accent3"/>
              </a:lnRef>
              <a:fillRef idx="0">
                <a:schemeClr val="accent3"/>
              </a:fillRef>
              <a:effectRef idx="1">
                <a:schemeClr val="accent3"/>
              </a:effectRef>
              <a:fontRef idx="minor">
                <a:schemeClr val="tx1"/>
              </a:fontRef>
            </p:style>
          </p:cxnSp>
        </p:grpSp>
      </p:grpSp>
      <p:sp>
        <p:nvSpPr>
          <p:cNvPr id="15" name="Rectangle 14">
            <a:extLst>
              <a:ext uri="{FF2B5EF4-FFF2-40B4-BE49-F238E27FC236}">
                <a16:creationId xmlns:a16="http://schemas.microsoft.com/office/drawing/2014/main" id="{BDB929A6-76D1-448F-16A5-CBA4FD0DBFB9}"/>
              </a:ext>
            </a:extLst>
          </p:cNvPr>
          <p:cNvSpPr/>
          <p:nvPr/>
        </p:nvSpPr>
        <p:spPr>
          <a:xfrm>
            <a:off x="11033567" y="-86686"/>
            <a:ext cx="513657" cy="405484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2000" b="0" cap="none" spc="0" dirty="0">
                <a:ln w="0"/>
                <a:solidFill>
                  <a:srgbClr val="92D050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120</a:t>
            </a:r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0D28239A-6B9C-120D-8B57-B4F8128F6E54}"/>
              </a:ext>
            </a:extLst>
          </p:cNvPr>
          <p:cNvSpPr/>
          <p:nvPr/>
        </p:nvSpPr>
        <p:spPr>
          <a:xfrm>
            <a:off x="11077769" y="566219"/>
            <a:ext cx="513657" cy="405484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2000" b="0" cap="none" spc="0" dirty="0">
                <a:ln w="0"/>
                <a:solidFill>
                  <a:srgbClr val="92D050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240</a:t>
            </a:r>
          </a:p>
        </p:txBody>
      </p:sp>
    </p:spTree>
    <p:extLst>
      <p:ext uri="{BB962C8B-B14F-4D97-AF65-F5344CB8AC3E}">
        <p14:creationId xmlns:p14="http://schemas.microsoft.com/office/powerpoint/2010/main" val="150419523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0">
        <p:cut/>
      </p:transition>
    </mc:Choice>
    <mc:Fallback xmlns="">
      <p:transition>
        <p:cut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8" presetClass="emph" presetSubtype="0" repeatCount="indefinite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Rot by="-21600000">
                                      <p:cBhvr>
                                        <p:cTn id="6" dur="20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7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/>
          <p:cNvSpPr>
            <a:spLocks noGrp="1"/>
          </p:cNvSpPr>
          <p:nvPr>
            <p:ph type="ctrTitle"/>
          </p:nvPr>
        </p:nvSpPr>
        <p:spPr>
          <a:xfrm>
            <a:off x="1524005" y="63718"/>
            <a:ext cx="9143990" cy="633120"/>
          </a:xfrm>
        </p:spPr>
        <p:txBody>
          <a:bodyPr>
            <a:normAutofit/>
          </a:bodyPr>
          <a:lstStyle/>
          <a:p>
            <a:pPr algn="ctr"/>
            <a:r>
              <a:rPr lang="en-IN" sz="4000" i="1" u="sng" dirty="0">
                <a:solidFill>
                  <a:srgbClr val="92D050"/>
                </a:solidFill>
              </a:rPr>
              <a:t>Differential relay connections</a:t>
            </a:r>
            <a:endParaRPr lang="en-IN" sz="4000" i="1" u="sng" dirty="0"/>
          </a:p>
        </p:txBody>
      </p:sp>
      <p:pic>
        <p:nvPicPr>
          <p:cNvPr id="2052" name="Picture 4" descr="APTRANSCO ⚡️⚡️ - Electricity Transmission Company - APTRANSCO | LinkedIn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7541" y="17768"/>
            <a:ext cx="1057360" cy="97547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45791427-28AA-6F27-A140-ADD14C26EAEA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551000" y="652880"/>
            <a:ext cx="9090000" cy="6141401"/>
          </a:xfrm>
          <a:prstGeom prst="rect">
            <a:avLst/>
          </a:prstGeom>
        </p:spPr>
      </p:pic>
      <mc:AlternateContent xmlns:mc="http://schemas.openxmlformats.org/markup-compatibility/2006">
        <mc:Choice xmlns:pslz="http://schemas.microsoft.com/office/powerpoint/2016/slidezoom" Requires="pslz">
          <p:graphicFrame>
            <p:nvGraphicFramePr>
              <p:cNvPr id="6" name="Slide Zoom 5">
                <a:extLst>
                  <a:ext uri="{FF2B5EF4-FFF2-40B4-BE49-F238E27FC236}">
                    <a16:creationId xmlns:a16="http://schemas.microsoft.com/office/drawing/2014/main" id="{F72A34E3-19A1-CA98-8C24-235AEFD366C3}"/>
                  </a:ext>
                </a:extLst>
              </p:cNvPr>
              <p:cNvGraphicFramePr>
                <a:graphicFrameLocks noChangeAspect="1"/>
              </p:cNvGraphicFramePr>
              <p:nvPr>
                <p:extLst>
                  <p:ext uri="{D42A27DB-BD31-4B8C-83A1-F6EECF244321}">
                    <p14:modId xmlns:p14="http://schemas.microsoft.com/office/powerpoint/2010/main" val="1263048228"/>
                  </p:ext>
                </p:extLst>
              </p:nvPr>
            </p:nvGraphicFramePr>
            <p:xfrm>
              <a:off x="11832000" y="6620517"/>
              <a:ext cx="360000" cy="224882"/>
            </p:xfrm>
            <a:graphic>
              <a:graphicData uri="http://schemas.microsoft.com/office/powerpoint/2016/slidezoom">
                <pslz:sldZm>
                  <pslz:sldZmObj sldId="331" cId="1633186362">
                    <pslz:zmPr id="{6D671375-8B97-48D1-90EB-22BBA0811285}" returnToParent="0" transitionDur="1000">
                      <p166:blipFill xmlns:p166="http://schemas.microsoft.com/office/powerpoint/2016/6/main">
                        <a:blip r:embed="rId4"/>
                        <a:stretch>
                          <a:fillRect/>
                        </a:stretch>
                      </p166:blipFill>
                      <p166:spPr xmlns:p166="http://schemas.microsoft.com/office/powerpoint/2016/6/main">
                        <a:xfrm>
                          <a:off x="0" y="0"/>
                          <a:ext cx="360000" cy="224882"/>
                        </a:xfrm>
                        <a:prstGeom prst="rect">
                          <a:avLst/>
                        </a:prstGeom>
                        <a:ln w="3175">
                          <a:solidFill>
                            <a:prstClr val="ltGray"/>
                          </a:solidFill>
                        </a:ln>
                      </p166:spPr>
                    </pslz:zmPr>
                  </pslz:sldZmObj>
                </pslz:sldZm>
              </a:graphicData>
            </a:graphic>
          </p:graphicFrame>
        </mc:Choice>
        <mc:Fallback>
          <p:pic>
            <p:nvPicPr>
              <p:cNvPr id="6" name="Slide Zoom 5">
                <a:hlinkClick r:id="rId5" action="ppaction://hlinksldjump"/>
                <a:extLst>
                  <a:ext uri="{FF2B5EF4-FFF2-40B4-BE49-F238E27FC236}">
                    <a16:creationId xmlns:a16="http://schemas.microsoft.com/office/drawing/2014/main" id="{F72A34E3-19A1-CA98-8C24-235AEFD366C3}"/>
                  </a:ext>
                </a:extLst>
              </p:cNvPr>
              <p:cNvPicPr>
                <a:picLocks noGrp="1" noRot="1" noChangeAspect="1" noMove="1" noResize="1" noEditPoints="1" noAdjustHandles="1" noChangeArrowheads="1" noChangeShapeType="1"/>
              </p:cNvPicPr>
              <p:nvPr/>
            </p:nvPicPr>
            <p:blipFill>
              <a:blip r:embed="rId4"/>
              <a:stretch>
                <a:fillRect/>
              </a:stretch>
            </p:blipFill>
            <p:spPr>
              <a:xfrm>
                <a:off x="11832000" y="6620517"/>
                <a:ext cx="360000" cy="224882"/>
              </a:xfrm>
              <a:prstGeom prst="rect">
                <a:avLst/>
              </a:prstGeom>
              <a:ln w="3175">
                <a:solidFill>
                  <a:prstClr val="ltGray"/>
                </a:solidFill>
              </a:ln>
            </p:spPr>
          </p:pic>
        </mc:Fallback>
      </mc:AlternateContent>
      <p:sp>
        <p:nvSpPr>
          <p:cNvPr id="2" name="Slide Number Placeholder 1">
            <a:extLst>
              <a:ext uri="{FF2B5EF4-FFF2-40B4-BE49-F238E27FC236}">
                <a16:creationId xmlns:a16="http://schemas.microsoft.com/office/drawing/2014/main" id="{13727FC3-9F92-D4EE-8B33-0D7AAE24D13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0567357" y="6251674"/>
            <a:ext cx="914400" cy="593725"/>
          </a:xfrm>
        </p:spPr>
        <p:txBody>
          <a:bodyPr>
            <a:normAutofit lnSpcReduction="10000"/>
          </a:bodyPr>
          <a:lstStyle/>
          <a:p>
            <a:fld id="{19C1AEB4-7037-4088-A46E-D96AF956DC0D}" type="slidenum">
              <a:rPr lang="en-IN" smtClean="0"/>
              <a:t>171</a:t>
            </a:fld>
            <a:endParaRPr lang="en-IN" dirty="0"/>
          </a:p>
        </p:txBody>
      </p:sp>
      <p:grpSp>
        <p:nvGrpSpPr>
          <p:cNvPr id="4" name="Group 3">
            <a:extLst>
              <a:ext uri="{FF2B5EF4-FFF2-40B4-BE49-F238E27FC236}">
                <a16:creationId xmlns:a16="http://schemas.microsoft.com/office/drawing/2014/main" id="{8D175803-F48A-434C-B425-95A4A816109B}"/>
              </a:ext>
            </a:extLst>
          </p:cNvPr>
          <p:cNvGrpSpPr/>
          <p:nvPr/>
        </p:nvGrpSpPr>
        <p:grpSpPr>
          <a:xfrm>
            <a:off x="11481757" y="74540"/>
            <a:ext cx="620304" cy="653010"/>
            <a:chOff x="8366841" y="1587144"/>
            <a:chExt cx="620304" cy="653010"/>
          </a:xfrm>
        </p:grpSpPr>
        <p:cxnSp>
          <p:nvCxnSpPr>
            <p:cNvPr id="7" name="Straight Connector 6">
              <a:extLst>
                <a:ext uri="{FF2B5EF4-FFF2-40B4-BE49-F238E27FC236}">
                  <a16:creationId xmlns:a16="http://schemas.microsoft.com/office/drawing/2014/main" id="{D482E22D-5305-0FF9-FFBD-E384A11F172C}"/>
                </a:ext>
              </a:extLst>
            </p:cNvPr>
            <p:cNvCxnSpPr/>
            <p:nvPr/>
          </p:nvCxnSpPr>
          <p:spPr>
            <a:xfrm>
              <a:off x="8672017" y="1587144"/>
              <a:ext cx="0" cy="653010"/>
            </a:xfrm>
            <a:prstGeom prst="line">
              <a:avLst/>
            </a:prstGeom>
            <a:effectLst>
              <a:glow rad="63500">
                <a:schemeClr val="accent1">
                  <a:satMod val="175000"/>
                  <a:alpha val="40000"/>
                </a:schemeClr>
              </a:glow>
            </a:effectLst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" name="Straight Connector 7">
              <a:extLst>
                <a:ext uri="{FF2B5EF4-FFF2-40B4-BE49-F238E27FC236}">
                  <a16:creationId xmlns:a16="http://schemas.microsoft.com/office/drawing/2014/main" id="{FB0C2498-8BBB-BA9E-51D1-7C91F30EAF84}"/>
                </a:ext>
              </a:extLst>
            </p:cNvPr>
            <p:cNvCxnSpPr/>
            <p:nvPr/>
          </p:nvCxnSpPr>
          <p:spPr>
            <a:xfrm>
              <a:off x="8366841" y="1917229"/>
              <a:ext cx="620304" cy="0"/>
            </a:xfrm>
            <a:prstGeom prst="line">
              <a:avLst/>
            </a:prstGeom>
            <a:effectLst>
              <a:glow rad="63500">
                <a:schemeClr val="accent1">
                  <a:satMod val="175000"/>
                  <a:alpha val="40000"/>
                </a:schemeClr>
              </a:glow>
            </a:effectLst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grpSp>
        <p:nvGrpSpPr>
          <p:cNvPr id="9" name="Group 8">
            <a:extLst>
              <a:ext uri="{FF2B5EF4-FFF2-40B4-BE49-F238E27FC236}">
                <a16:creationId xmlns:a16="http://schemas.microsoft.com/office/drawing/2014/main" id="{08D2AF41-A1C1-319F-4348-EEA12355ACA4}"/>
              </a:ext>
            </a:extLst>
          </p:cNvPr>
          <p:cNvGrpSpPr/>
          <p:nvPr/>
        </p:nvGrpSpPr>
        <p:grpSpPr>
          <a:xfrm>
            <a:off x="11157779" y="-216759"/>
            <a:ext cx="1260000" cy="1260000"/>
            <a:chOff x="7064043" y="3066250"/>
            <a:chExt cx="1260000" cy="1260000"/>
          </a:xfrm>
        </p:grpSpPr>
        <p:sp>
          <p:nvSpPr>
            <p:cNvPr id="10" name="Oval 9">
              <a:extLst>
                <a:ext uri="{FF2B5EF4-FFF2-40B4-BE49-F238E27FC236}">
                  <a16:creationId xmlns:a16="http://schemas.microsoft.com/office/drawing/2014/main" id="{AA265108-587D-E9B4-B911-F3C6537874C8}"/>
                </a:ext>
              </a:extLst>
            </p:cNvPr>
            <p:cNvSpPr/>
            <p:nvPr/>
          </p:nvSpPr>
          <p:spPr>
            <a:xfrm>
              <a:off x="7064043" y="3066250"/>
              <a:ext cx="1260000" cy="1260000"/>
            </a:xfrm>
            <a:prstGeom prst="ellipse">
              <a:avLst/>
            </a:prstGeom>
            <a:noFill/>
            <a:ln>
              <a:solidFill>
                <a:schemeClr val="bg1"/>
              </a:solidFill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IN"/>
            </a:p>
          </p:txBody>
        </p:sp>
        <p:grpSp>
          <p:nvGrpSpPr>
            <p:cNvPr id="11" name="Group 10">
              <a:extLst>
                <a:ext uri="{FF2B5EF4-FFF2-40B4-BE49-F238E27FC236}">
                  <a16:creationId xmlns:a16="http://schemas.microsoft.com/office/drawing/2014/main" id="{75B662D5-B153-E588-AB4E-43B7B3C1A962}"/>
                </a:ext>
              </a:extLst>
            </p:cNvPr>
            <p:cNvGrpSpPr/>
            <p:nvPr/>
          </p:nvGrpSpPr>
          <p:grpSpPr>
            <a:xfrm>
              <a:off x="7330553" y="3336250"/>
              <a:ext cx="726980" cy="720000"/>
              <a:chOff x="9768840" y="2275840"/>
              <a:chExt cx="726980" cy="720000"/>
            </a:xfrm>
          </p:grpSpPr>
          <p:sp>
            <p:nvSpPr>
              <p:cNvPr id="12" name="Oval 11">
                <a:extLst>
                  <a:ext uri="{FF2B5EF4-FFF2-40B4-BE49-F238E27FC236}">
                    <a16:creationId xmlns:a16="http://schemas.microsoft.com/office/drawing/2014/main" id="{3473B449-6E7A-AC15-28A3-CE8C96FDFC48}"/>
                  </a:ext>
                </a:extLst>
              </p:cNvPr>
              <p:cNvSpPr/>
              <p:nvPr/>
            </p:nvSpPr>
            <p:spPr>
              <a:xfrm>
                <a:off x="9768840" y="2275840"/>
                <a:ext cx="720000" cy="720000"/>
              </a:xfrm>
              <a:prstGeom prst="ellipse">
                <a:avLst/>
              </a:prstGeom>
              <a:noFill/>
              <a:ln>
                <a:solidFill>
                  <a:schemeClr val="bg1"/>
                </a:solidFill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IN"/>
              </a:p>
            </p:txBody>
          </p:sp>
          <p:cxnSp>
            <p:nvCxnSpPr>
              <p:cNvPr id="13" name="Straight Arrow Connector 12">
                <a:extLst>
                  <a:ext uri="{FF2B5EF4-FFF2-40B4-BE49-F238E27FC236}">
                    <a16:creationId xmlns:a16="http://schemas.microsoft.com/office/drawing/2014/main" id="{F7DB3697-EA1A-9AF5-D7B5-F6837633AE29}"/>
                  </a:ext>
                </a:extLst>
              </p:cNvPr>
              <p:cNvCxnSpPr>
                <a:cxnSpLocks/>
              </p:cNvCxnSpPr>
              <p:nvPr/>
            </p:nvCxnSpPr>
            <p:spPr>
              <a:xfrm rot="7200000">
                <a:off x="9860407" y="2786655"/>
                <a:ext cx="360000" cy="6762"/>
              </a:xfrm>
              <a:prstGeom prst="straightConnector1">
                <a:avLst/>
              </a:prstGeom>
              <a:ln w="38100" cap="rnd">
                <a:solidFill>
                  <a:srgbClr val="FFFF00"/>
                </a:solidFill>
                <a:tailEnd type="triangle"/>
              </a:ln>
            </p:spPr>
            <p:style>
              <a:lnRef idx="2">
                <a:schemeClr val="accent3"/>
              </a:lnRef>
              <a:fillRef idx="0">
                <a:schemeClr val="accent3"/>
              </a:fillRef>
              <a:effectRef idx="1">
                <a:schemeClr val="accent3"/>
              </a:effectRef>
              <a:fontRef idx="minor">
                <a:schemeClr val="tx1"/>
              </a:fontRef>
            </p:style>
          </p:cxnSp>
          <p:cxnSp>
            <p:nvCxnSpPr>
              <p:cNvPr id="14" name="Straight Arrow Connector 13">
                <a:extLst>
                  <a:ext uri="{FF2B5EF4-FFF2-40B4-BE49-F238E27FC236}">
                    <a16:creationId xmlns:a16="http://schemas.microsoft.com/office/drawing/2014/main" id="{06ADB8C6-4DB9-C4CF-72FF-9472D6E5CED2}"/>
                  </a:ext>
                </a:extLst>
              </p:cNvPr>
              <p:cNvCxnSpPr>
                <a:cxnSpLocks/>
              </p:cNvCxnSpPr>
              <p:nvPr/>
            </p:nvCxnSpPr>
            <p:spPr>
              <a:xfrm rot="14400000">
                <a:off x="9861767" y="2473195"/>
                <a:ext cx="360000" cy="6762"/>
              </a:xfrm>
              <a:prstGeom prst="straightConnector1">
                <a:avLst/>
              </a:prstGeom>
              <a:ln w="38100" cap="rnd">
                <a:solidFill>
                  <a:srgbClr val="0070C0"/>
                </a:solidFill>
                <a:tailEnd type="triangle"/>
              </a:ln>
            </p:spPr>
            <p:style>
              <a:lnRef idx="2">
                <a:schemeClr val="accent3"/>
              </a:lnRef>
              <a:fillRef idx="0">
                <a:schemeClr val="accent3"/>
              </a:fillRef>
              <a:effectRef idx="1">
                <a:schemeClr val="accent3"/>
              </a:effectRef>
              <a:fontRef idx="minor">
                <a:schemeClr val="tx1"/>
              </a:fontRef>
            </p:style>
          </p:cxnSp>
          <p:cxnSp>
            <p:nvCxnSpPr>
              <p:cNvPr id="15" name="Straight Arrow Connector 14">
                <a:extLst>
                  <a:ext uri="{FF2B5EF4-FFF2-40B4-BE49-F238E27FC236}">
                    <a16:creationId xmlns:a16="http://schemas.microsoft.com/office/drawing/2014/main" id="{772288D6-FC23-1679-85A1-B45366282537}"/>
                  </a:ext>
                </a:extLst>
              </p:cNvPr>
              <p:cNvCxnSpPr/>
              <p:nvPr/>
            </p:nvCxnSpPr>
            <p:spPr>
              <a:xfrm>
                <a:off x="10135820" y="2629924"/>
                <a:ext cx="360000" cy="6762"/>
              </a:xfrm>
              <a:prstGeom prst="straightConnector1">
                <a:avLst/>
              </a:prstGeom>
              <a:ln w="38100" cap="rnd">
                <a:solidFill>
                  <a:srgbClr val="FF0000"/>
                </a:solidFill>
                <a:tailEnd type="triangle"/>
              </a:ln>
            </p:spPr>
            <p:style>
              <a:lnRef idx="2">
                <a:schemeClr val="accent3"/>
              </a:lnRef>
              <a:fillRef idx="0">
                <a:schemeClr val="accent3"/>
              </a:fillRef>
              <a:effectRef idx="1">
                <a:schemeClr val="accent3"/>
              </a:effectRef>
              <a:fontRef idx="minor">
                <a:schemeClr val="tx1"/>
              </a:fontRef>
            </p:style>
          </p:cxnSp>
        </p:grpSp>
      </p:grpSp>
      <p:sp>
        <p:nvSpPr>
          <p:cNvPr id="16" name="Rectangle 15">
            <a:extLst>
              <a:ext uri="{FF2B5EF4-FFF2-40B4-BE49-F238E27FC236}">
                <a16:creationId xmlns:a16="http://schemas.microsoft.com/office/drawing/2014/main" id="{6542EC65-F339-6E41-569F-035E8FCE11BA}"/>
              </a:ext>
            </a:extLst>
          </p:cNvPr>
          <p:cNvSpPr/>
          <p:nvPr/>
        </p:nvSpPr>
        <p:spPr>
          <a:xfrm>
            <a:off x="11033567" y="-86686"/>
            <a:ext cx="513657" cy="405484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2000" b="0" cap="none" spc="0" dirty="0">
                <a:ln w="0"/>
                <a:solidFill>
                  <a:srgbClr val="92D050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120</a:t>
            </a:r>
          </a:p>
        </p:txBody>
      </p:sp>
      <p:sp>
        <p:nvSpPr>
          <p:cNvPr id="17" name="Rectangle 16">
            <a:extLst>
              <a:ext uri="{FF2B5EF4-FFF2-40B4-BE49-F238E27FC236}">
                <a16:creationId xmlns:a16="http://schemas.microsoft.com/office/drawing/2014/main" id="{1E5A3E01-D03B-8B7F-4310-7326D5D854DE}"/>
              </a:ext>
            </a:extLst>
          </p:cNvPr>
          <p:cNvSpPr/>
          <p:nvPr/>
        </p:nvSpPr>
        <p:spPr>
          <a:xfrm>
            <a:off x="11077769" y="566219"/>
            <a:ext cx="513657" cy="405484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2000" b="0" cap="none" spc="0" dirty="0">
                <a:ln w="0"/>
                <a:solidFill>
                  <a:srgbClr val="92D050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240</a:t>
            </a:r>
          </a:p>
        </p:txBody>
      </p:sp>
    </p:spTree>
    <p:extLst>
      <p:ext uri="{BB962C8B-B14F-4D97-AF65-F5344CB8AC3E}">
        <p14:creationId xmlns:p14="http://schemas.microsoft.com/office/powerpoint/2010/main" val="227809219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0">
        <p:cut/>
      </p:transition>
    </mc:Choice>
    <mc:Fallback xmlns="">
      <p:transition>
        <p:cut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8" presetClass="emph" presetSubtype="0" repeatCount="indefinite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Rot by="-21600000">
                                      <p:cBhvr>
                                        <p:cTn id="6" dur="20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7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/>
          <p:cNvSpPr>
            <a:spLocks noGrp="1"/>
          </p:cNvSpPr>
          <p:nvPr>
            <p:ph type="ctrTitle"/>
          </p:nvPr>
        </p:nvSpPr>
        <p:spPr>
          <a:xfrm>
            <a:off x="4586356" y="63718"/>
            <a:ext cx="3019289" cy="633120"/>
          </a:xfrm>
        </p:spPr>
        <p:txBody>
          <a:bodyPr>
            <a:normAutofit fontScale="90000"/>
          </a:bodyPr>
          <a:lstStyle/>
          <a:p>
            <a:pPr algn="ctr"/>
            <a:r>
              <a:rPr lang="en-US" sz="4000" i="1" u="sng" dirty="0"/>
              <a:t>P</a:t>
            </a:r>
            <a:r>
              <a:rPr lang="en-IN" sz="4000" i="1" u="sng" dirty="0"/>
              <a:t>D trip in CB</a:t>
            </a:r>
          </a:p>
        </p:txBody>
      </p:sp>
      <p:pic>
        <p:nvPicPr>
          <p:cNvPr id="2052" name="Picture 4" descr="APTRANSCO ⚡️⚡️ - Electricity Transmission Company - APTRANSCO | LinkedIn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7541" y="17768"/>
            <a:ext cx="1057360" cy="97547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" name="Picture 1">
            <a:extLst>
              <a:ext uri="{FF2B5EF4-FFF2-40B4-BE49-F238E27FC236}">
                <a16:creationId xmlns:a16="http://schemas.microsoft.com/office/drawing/2014/main" id="{A48B0CD4-EBA9-3923-542B-76C4FD946755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810029" y="1002970"/>
            <a:ext cx="4386493" cy="5848659"/>
          </a:xfrm>
          <a:prstGeom prst="rect">
            <a:avLst/>
          </a:prstGeom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FFABE3AA-8C7B-BB28-3260-D471547664DA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027123" y="993242"/>
            <a:ext cx="3857625" cy="5864758"/>
          </a:xfrm>
          <a:prstGeom prst="rect">
            <a:avLst/>
          </a:prstGeom>
        </p:spPr>
      </p:pic>
      <mc:AlternateContent xmlns:mc="http://schemas.openxmlformats.org/markup-compatibility/2006">
        <mc:Choice xmlns:pslz="http://schemas.microsoft.com/office/powerpoint/2016/slidezoom" Requires="pslz">
          <p:graphicFrame>
            <p:nvGraphicFramePr>
              <p:cNvPr id="7" name="Slide Zoom 6">
                <a:extLst>
                  <a:ext uri="{FF2B5EF4-FFF2-40B4-BE49-F238E27FC236}">
                    <a16:creationId xmlns:a16="http://schemas.microsoft.com/office/drawing/2014/main" id="{FEB788A6-5F3D-964D-C3EA-880428C31F94}"/>
                  </a:ext>
                </a:extLst>
              </p:cNvPr>
              <p:cNvGraphicFramePr>
                <a:graphicFrameLocks/>
              </p:cNvGraphicFramePr>
              <p:nvPr>
                <p:extLst>
                  <p:ext uri="{D42A27DB-BD31-4B8C-83A1-F6EECF244321}">
                    <p14:modId xmlns:p14="http://schemas.microsoft.com/office/powerpoint/2010/main" val="2561099400"/>
                  </p:ext>
                </p:extLst>
              </p:nvPr>
            </p:nvGraphicFramePr>
            <p:xfrm>
              <a:off x="11774038" y="6450675"/>
              <a:ext cx="360000" cy="360000"/>
            </p:xfrm>
            <a:graphic>
              <a:graphicData uri="http://schemas.microsoft.com/office/powerpoint/2016/slidezoom">
                <pslz:sldZm>
                  <pslz:sldZmObj sldId="331" cId="1633186362">
                    <pslz:zmPr id="{ACEB16CF-8124-4F4E-8B31-8C93DDC27B0E}" returnToParent="0" transitionDur="1000">
                      <p166:blipFill xmlns:p166="http://schemas.microsoft.com/office/powerpoint/2016/6/main">
                        <a:blip r:embed="rId5"/>
                        <a:stretch>
                          <a:fillRect/>
                        </a:stretch>
                      </p166:blipFill>
                      <p166:spPr xmlns:p166="http://schemas.microsoft.com/office/powerpoint/2016/6/main">
                        <a:xfrm>
                          <a:off x="0" y="0"/>
                          <a:ext cx="360000" cy="360000"/>
                        </a:xfrm>
                        <a:prstGeom prst="rect">
                          <a:avLst/>
                        </a:prstGeom>
                        <a:ln w="3175">
                          <a:solidFill>
                            <a:prstClr val="ltGray"/>
                          </a:solidFill>
                        </a:ln>
                      </p166:spPr>
                    </pslz:zmPr>
                  </pslz:sldZmObj>
                </pslz:sldZm>
              </a:graphicData>
            </a:graphic>
          </p:graphicFrame>
        </mc:Choice>
        <mc:Fallback>
          <p:pic>
            <p:nvPicPr>
              <p:cNvPr id="7" name="Slide Zoom 6">
                <a:hlinkClick r:id="rId6" action="ppaction://hlinksldjump"/>
                <a:extLst>
                  <a:ext uri="{FF2B5EF4-FFF2-40B4-BE49-F238E27FC236}">
                    <a16:creationId xmlns:a16="http://schemas.microsoft.com/office/drawing/2014/main" id="{FEB788A6-5F3D-964D-C3EA-880428C31F94}"/>
                  </a:ext>
                </a:extLst>
              </p:cNvPr>
              <p:cNvPicPr>
                <a:picLocks noGrp="1" noRot="1" noChangeAspect="1" noMove="1" noResize="1" noEditPoints="1" noAdjustHandles="1" noChangeArrowheads="1" noChangeShapeType="1"/>
              </p:cNvPicPr>
              <p:nvPr/>
            </p:nvPicPr>
            <p:blipFill>
              <a:blip r:embed="rId5"/>
              <a:stretch>
                <a:fillRect/>
              </a:stretch>
            </p:blipFill>
            <p:spPr>
              <a:xfrm>
                <a:off x="11774038" y="6450675"/>
                <a:ext cx="360000" cy="360000"/>
              </a:xfrm>
              <a:prstGeom prst="rect">
                <a:avLst/>
              </a:prstGeom>
              <a:ln w="3175">
                <a:solidFill>
                  <a:prstClr val="ltGray"/>
                </a:solidFill>
              </a:ln>
            </p:spPr>
          </p:pic>
        </mc:Fallback>
      </mc:AlternateContent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2472BC45-0506-7D56-7B27-8F9CA7DBA72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0620569" y="6211034"/>
            <a:ext cx="914400" cy="593725"/>
          </a:xfrm>
        </p:spPr>
        <p:txBody>
          <a:bodyPr>
            <a:normAutofit lnSpcReduction="10000"/>
          </a:bodyPr>
          <a:lstStyle/>
          <a:p>
            <a:fld id="{19C1AEB4-7037-4088-A46E-D96AF956DC0D}" type="slidenum">
              <a:rPr lang="en-IN" smtClean="0"/>
              <a:t>172</a:t>
            </a:fld>
            <a:endParaRPr lang="en-IN" dirty="0"/>
          </a:p>
        </p:txBody>
      </p:sp>
      <p:grpSp>
        <p:nvGrpSpPr>
          <p:cNvPr id="6" name="Group 5">
            <a:extLst>
              <a:ext uri="{FF2B5EF4-FFF2-40B4-BE49-F238E27FC236}">
                <a16:creationId xmlns:a16="http://schemas.microsoft.com/office/drawing/2014/main" id="{EF447435-3B0B-DBD9-F750-6E8F11E4C7FB}"/>
              </a:ext>
            </a:extLst>
          </p:cNvPr>
          <p:cNvGrpSpPr/>
          <p:nvPr/>
        </p:nvGrpSpPr>
        <p:grpSpPr>
          <a:xfrm>
            <a:off x="11481757" y="74540"/>
            <a:ext cx="620304" cy="653010"/>
            <a:chOff x="8366841" y="1587144"/>
            <a:chExt cx="620304" cy="653010"/>
          </a:xfrm>
        </p:grpSpPr>
        <p:cxnSp>
          <p:nvCxnSpPr>
            <p:cNvPr id="8" name="Straight Connector 7">
              <a:extLst>
                <a:ext uri="{FF2B5EF4-FFF2-40B4-BE49-F238E27FC236}">
                  <a16:creationId xmlns:a16="http://schemas.microsoft.com/office/drawing/2014/main" id="{C60D7DD9-9C35-D517-BDF8-192108DC321E}"/>
                </a:ext>
              </a:extLst>
            </p:cNvPr>
            <p:cNvCxnSpPr/>
            <p:nvPr/>
          </p:nvCxnSpPr>
          <p:spPr>
            <a:xfrm>
              <a:off x="8672017" y="1587144"/>
              <a:ext cx="0" cy="653010"/>
            </a:xfrm>
            <a:prstGeom prst="line">
              <a:avLst/>
            </a:prstGeom>
            <a:effectLst>
              <a:glow rad="63500">
                <a:schemeClr val="accent1">
                  <a:satMod val="175000"/>
                  <a:alpha val="40000"/>
                </a:schemeClr>
              </a:glow>
            </a:effectLst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9" name="Straight Connector 8">
              <a:extLst>
                <a:ext uri="{FF2B5EF4-FFF2-40B4-BE49-F238E27FC236}">
                  <a16:creationId xmlns:a16="http://schemas.microsoft.com/office/drawing/2014/main" id="{B0FE02B8-FD88-CF28-648C-09BAE7907BA7}"/>
                </a:ext>
              </a:extLst>
            </p:cNvPr>
            <p:cNvCxnSpPr/>
            <p:nvPr/>
          </p:nvCxnSpPr>
          <p:spPr>
            <a:xfrm>
              <a:off x="8366841" y="1917229"/>
              <a:ext cx="620304" cy="0"/>
            </a:xfrm>
            <a:prstGeom prst="line">
              <a:avLst/>
            </a:prstGeom>
            <a:effectLst>
              <a:glow rad="63500">
                <a:schemeClr val="accent1">
                  <a:satMod val="175000"/>
                  <a:alpha val="40000"/>
                </a:schemeClr>
              </a:glow>
            </a:effectLst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grpSp>
        <p:nvGrpSpPr>
          <p:cNvPr id="10" name="Group 9">
            <a:extLst>
              <a:ext uri="{FF2B5EF4-FFF2-40B4-BE49-F238E27FC236}">
                <a16:creationId xmlns:a16="http://schemas.microsoft.com/office/drawing/2014/main" id="{35C0FE91-4D1D-F694-7A16-32AC6F995CE4}"/>
              </a:ext>
            </a:extLst>
          </p:cNvPr>
          <p:cNvGrpSpPr/>
          <p:nvPr/>
        </p:nvGrpSpPr>
        <p:grpSpPr>
          <a:xfrm>
            <a:off x="11157779" y="-216759"/>
            <a:ext cx="1260000" cy="1260000"/>
            <a:chOff x="7064043" y="3066250"/>
            <a:chExt cx="1260000" cy="1260000"/>
          </a:xfrm>
        </p:grpSpPr>
        <p:sp>
          <p:nvSpPr>
            <p:cNvPr id="11" name="Oval 10">
              <a:extLst>
                <a:ext uri="{FF2B5EF4-FFF2-40B4-BE49-F238E27FC236}">
                  <a16:creationId xmlns:a16="http://schemas.microsoft.com/office/drawing/2014/main" id="{36B3106F-2988-ACFC-7EDB-83806162A764}"/>
                </a:ext>
              </a:extLst>
            </p:cNvPr>
            <p:cNvSpPr/>
            <p:nvPr/>
          </p:nvSpPr>
          <p:spPr>
            <a:xfrm>
              <a:off x="7064043" y="3066250"/>
              <a:ext cx="1260000" cy="1260000"/>
            </a:xfrm>
            <a:prstGeom prst="ellipse">
              <a:avLst/>
            </a:prstGeom>
            <a:noFill/>
            <a:ln>
              <a:solidFill>
                <a:schemeClr val="bg1"/>
              </a:solidFill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IN"/>
            </a:p>
          </p:txBody>
        </p:sp>
        <p:grpSp>
          <p:nvGrpSpPr>
            <p:cNvPr id="12" name="Group 11">
              <a:extLst>
                <a:ext uri="{FF2B5EF4-FFF2-40B4-BE49-F238E27FC236}">
                  <a16:creationId xmlns:a16="http://schemas.microsoft.com/office/drawing/2014/main" id="{AA92B2A3-EBB1-E164-3A9D-E52EEA96CA60}"/>
                </a:ext>
              </a:extLst>
            </p:cNvPr>
            <p:cNvGrpSpPr/>
            <p:nvPr/>
          </p:nvGrpSpPr>
          <p:grpSpPr>
            <a:xfrm>
              <a:off x="7330553" y="3336250"/>
              <a:ext cx="726980" cy="720000"/>
              <a:chOff x="9768840" y="2275840"/>
              <a:chExt cx="726980" cy="720000"/>
            </a:xfrm>
          </p:grpSpPr>
          <p:sp>
            <p:nvSpPr>
              <p:cNvPr id="13" name="Oval 12">
                <a:extLst>
                  <a:ext uri="{FF2B5EF4-FFF2-40B4-BE49-F238E27FC236}">
                    <a16:creationId xmlns:a16="http://schemas.microsoft.com/office/drawing/2014/main" id="{FB10C6C8-57F4-4401-6FDF-3EB5A06E7602}"/>
                  </a:ext>
                </a:extLst>
              </p:cNvPr>
              <p:cNvSpPr/>
              <p:nvPr/>
            </p:nvSpPr>
            <p:spPr>
              <a:xfrm>
                <a:off x="9768840" y="2275840"/>
                <a:ext cx="720000" cy="720000"/>
              </a:xfrm>
              <a:prstGeom prst="ellipse">
                <a:avLst/>
              </a:prstGeom>
              <a:noFill/>
              <a:ln>
                <a:solidFill>
                  <a:schemeClr val="bg1"/>
                </a:solidFill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IN"/>
              </a:p>
            </p:txBody>
          </p:sp>
          <p:cxnSp>
            <p:nvCxnSpPr>
              <p:cNvPr id="14" name="Straight Arrow Connector 13">
                <a:extLst>
                  <a:ext uri="{FF2B5EF4-FFF2-40B4-BE49-F238E27FC236}">
                    <a16:creationId xmlns:a16="http://schemas.microsoft.com/office/drawing/2014/main" id="{51958AB8-3EFE-A571-17D3-4BCD541BB3B2}"/>
                  </a:ext>
                </a:extLst>
              </p:cNvPr>
              <p:cNvCxnSpPr>
                <a:cxnSpLocks/>
              </p:cNvCxnSpPr>
              <p:nvPr/>
            </p:nvCxnSpPr>
            <p:spPr>
              <a:xfrm rot="7200000">
                <a:off x="9860407" y="2786655"/>
                <a:ext cx="360000" cy="6762"/>
              </a:xfrm>
              <a:prstGeom prst="straightConnector1">
                <a:avLst/>
              </a:prstGeom>
              <a:ln w="38100" cap="rnd">
                <a:solidFill>
                  <a:srgbClr val="FFFF00"/>
                </a:solidFill>
                <a:tailEnd type="triangle"/>
              </a:ln>
            </p:spPr>
            <p:style>
              <a:lnRef idx="2">
                <a:schemeClr val="accent3"/>
              </a:lnRef>
              <a:fillRef idx="0">
                <a:schemeClr val="accent3"/>
              </a:fillRef>
              <a:effectRef idx="1">
                <a:schemeClr val="accent3"/>
              </a:effectRef>
              <a:fontRef idx="minor">
                <a:schemeClr val="tx1"/>
              </a:fontRef>
            </p:style>
          </p:cxnSp>
          <p:cxnSp>
            <p:nvCxnSpPr>
              <p:cNvPr id="15" name="Straight Arrow Connector 14">
                <a:extLst>
                  <a:ext uri="{FF2B5EF4-FFF2-40B4-BE49-F238E27FC236}">
                    <a16:creationId xmlns:a16="http://schemas.microsoft.com/office/drawing/2014/main" id="{180532F1-0847-BDFD-6045-FD60A0F68901}"/>
                  </a:ext>
                </a:extLst>
              </p:cNvPr>
              <p:cNvCxnSpPr>
                <a:cxnSpLocks/>
              </p:cNvCxnSpPr>
              <p:nvPr/>
            </p:nvCxnSpPr>
            <p:spPr>
              <a:xfrm rot="14400000">
                <a:off x="9861767" y="2473195"/>
                <a:ext cx="360000" cy="6762"/>
              </a:xfrm>
              <a:prstGeom prst="straightConnector1">
                <a:avLst/>
              </a:prstGeom>
              <a:ln w="38100" cap="rnd">
                <a:solidFill>
                  <a:srgbClr val="0070C0"/>
                </a:solidFill>
                <a:tailEnd type="triangle"/>
              </a:ln>
            </p:spPr>
            <p:style>
              <a:lnRef idx="2">
                <a:schemeClr val="accent3"/>
              </a:lnRef>
              <a:fillRef idx="0">
                <a:schemeClr val="accent3"/>
              </a:fillRef>
              <a:effectRef idx="1">
                <a:schemeClr val="accent3"/>
              </a:effectRef>
              <a:fontRef idx="minor">
                <a:schemeClr val="tx1"/>
              </a:fontRef>
            </p:style>
          </p:cxnSp>
          <p:cxnSp>
            <p:nvCxnSpPr>
              <p:cNvPr id="16" name="Straight Arrow Connector 15">
                <a:extLst>
                  <a:ext uri="{FF2B5EF4-FFF2-40B4-BE49-F238E27FC236}">
                    <a16:creationId xmlns:a16="http://schemas.microsoft.com/office/drawing/2014/main" id="{2ED422DC-A5D6-0D9B-D4DF-47EF4F69318B}"/>
                  </a:ext>
                </a:extLst>
              </p:cNvPr>
              <p:cNvCxnSpPr/>
              <p:nvPr/>
            </p:nvCxnSpPr>
            <p:spPr>
              <a:xfrm>
                <a:off x="10135820" y="2629924"/>
                <a:ext cx="360000" cy="6762"/>
              </a:xfrm>
              <a:prstGeom prst="straightConnector1">
                <a:avLst/>
              </a:prstGeom>
              <a:ln w="38100" cap="rnd">
                <a:solidFill>
                  <a:srgbClr val="FF0000"/>
                </a:solidFill>
                <a:tailEnd type="triangle"/>
              </a:ln>
            </p:spPr>
            <p:style>
              <a:lnRef idx="2">
                <a:schemeClr val="accent3"/>
              </a:lnRef>
              <a:fillRef idx="0">
                <a:schemeClr val="accent3"/>
              </a:fillRef>
              <a:effectRef idx="1">
                <a:schemeClr val="accent3"/>
              </a:effectRef>
              <a:fontRef idx="minor">
                <a:schemeClr val="tx1"/>
              </a:fontRef>
            </p:style>
          </p:cxnSp>
        </p:grpSp>
      </p:grpSp>
      <p:sp>
        <p:nvSpPr>
          <p:cNvPr id="17" name="Rectangle 16">
            <a:extLst>
              <a:ext uri="{FF2B5EF4-FFF2-40B4-BE49-F238E27FC236}">
                <a16:creationId xmlns:a16="http://schemas.microsoft.com/office/drawing/2014/main" id="{D40ADDE0-EB2A-3AC7-4FCB-41BDE4A532AC}"/>
              </a:ext>
            </a:extLst>
          </p:cNvPr>
          <p:cNvSpPr/>
          <p:nvPr/>
        </p:nvSpPr>
        <p:spPr>
          <a:xfrm>
            <a:off x="11033567" y="-86686"/>
            <a:ext cx="513657" cy="405484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2000" b="0" cap="none" spc="0" dirty="0">
                <a:ln w="0"/>
                <a:solidFill>
                  <a:srgbClr val="92D050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120</a:t>
            </a:r>
          </a:p>
        </p:txBody>
      </p:sp>
      <p:sp>
        <p:nvSpPr>
          <p:cNvPr id="18" name="Rectangle 17">
            <a:extLst>
              <a:ext uri="{FF2B5EF4-FFF2-40B4-BE49-F238E27FC236}">
                <a16:creationId xmlns:a16="http://schemas.microsoft.com/office/drawing/2014/main" id="{EDD7152B-621E-D45B-657D-B1C9A9B23AA0}"/>
              </a:ext>
            </a:extLst>
          </p:cNvPr>
          <p:cNvSpPr/>
          <p:nvPr/>
        </p:nvSpPr>
        <p:spPr>
          <a:xfrm>
            <a:off x="11077769" y="566219"/>
            <a:ext cx="513657" cy="405484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2000" b="0" cap="none" spc="0" dirty="0">
                <a:ln w="0"/>
                <a:solidFill>
                  <a:srgbClr val="92D050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240</a:t>
            </a:r>
          </a:p>
        </p:txBody>
      </p:sp>
    </p:spTree>
    <p:extLst>
      <p:ext uri="{BB962C8B-B14F-4D97-AF65-F5344CB8AC3E}">
        <p14:creationId xmlns:p14="http://schemas.microsoft.com/office/powerpoint/2010/main" val="143982244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0">
        <p:cut/>
      </p:transition>
    </mc:Choice>
    <mc:Fallback xmlns="">
      <p:transition>
        <p:cut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8" presetClass="emph" presetSubtype="0" repeatCount="indefinite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Rot by="-21600000">
                                      <p:cBhvr>
                                        <p:cTn id="6" dur="20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7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/>
          <p:cNvSpPr>
            <a:spLocks noGrp="1"/>
          </p:cNvSpPr>
          <p:nvPr>
            <p:ph type="ctrTitle"/>
          </p:nvPr>
        </p:nvSpPr>
        <p:spPr>
          <a:xfrm>
            <a:off x="3472538" y="63718"/>
            <a:ext cx="5246924" cy="633120"/>
          </a:xfrm>
        </p:spPr>
        <p:txBody>
          <a:bodyPr>
            <a:normAutofit fontScale="90000"/>
          </a:bodyPr>
          <a:lstStyle/>
          <a:p>
            <a:pPr algn="ctr"/>
            <a:r>
              <a:rPr lang="en-IN" sz="4000" i="1" u="sng" dirty="0"/>
              <a:t>Portable battery charger</a:t>
            </a:r>
          </a:p>
        </p:txBody>
      </p:sp>
      <p:pic>
        <p:nvPicPr>
          <p:cNvPr id="2052" name="Picture 4" descr="APTRANSCO ⚡️⚡️ - Electricity Transmission Company - APTRANSCO | LinkedIn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7541" y="17768"/>
            <a:ext cx="1057360" cy="97547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" name="Picture 3">
            <a:extLst>
              <a:ext uri="{FF2B5EF4-FFF2-40B4-BE49-F238E27FC236}">
                <a16:creationId xmlns:a16="http://schemas.microsoft.com/office/drawing/2014/main" id="{E33FE3F9-B468-1B7A-D65F-FBF3D905A2E6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514901" y="855622"/>
            <a:ext cx="9619016" cy="5984609"/>
          </a:xfrm>
          <a:prstGeom prst="rect">
            <a:avLst/>
          </a:prstGeom>
        </p:spPr>
      </p:pic>
      <mc:AlternateContent xmlns:mc="http://schemas.openxmlformats.org/markup-compatibility/2006">
        <mc:Choice xmlns:pslz="http://schemas.microsoft.com/office/powerpoint/2016/slidezoom" Requires="pslz">
          <p:graphicFrame>
            <p:nvGraphicFramePr>
              <p:cNvPr id="6" name="Slide Zoom 5">
                <a:extLst>
                  <a:ext uri="{FF2B5EF4-FFF2-40B4-BE49-F238E27FC236}">
                    <a16:creationId xmlns:a16="http://schemas.microsoft.com/office/drawing/2014/main" id="{A32041A6-508F-2FBC-A2CD-880B352E0571}"/>
                  </a:ext>
                </a:extLst>
              </p:cNvPr>
              <p:cNvGraphicFramePr>
                <a:graphicFrameLocks/>
              </p:cNvGraphicFramePr>
              <p:nvPr>
                <p:extLst>
                  <p:ext uri="{D42A27DB-BD31-4B8C-83A1-F6EECF244321}">
                    <p14:modId xmlns:p14="http://schemas.microsoft.com/office/powerpoint/2010/main" val="1607707229"/>
                  </p:ext>
                </p:extLst>
              </p:nvPr>
            </p:nvGraphicFramePr>
            <p:xfrm>
              <a:off x="11826430" y="6498000"/>
              <a:ext cx="360000" cy="360000"/>
            </p:xfrm>
            <a:graphic>
              <a:graphicData uri="http://schemas.microsoft.com/office/powerpoint/2016/slidezoom">
                <pslz:sldZm>
                  <pslz:sldZmObj sldId="332" cId="3915665510">
                    <pslz:zmPr id="{F6A94C23-C771-47C9-85D7-E297F21924ED}" returnToParent="0" transitionDur="1000">
                      <p166:blipFill xmlns:p166="http://schemas.microsoft.com/office/powerpoint/2016/6/main">
                        <a:blip r:embed="rId4"/>
                        <a:stretch>
                          <a:fillRect/>
                        </a:stretch>
                      </p166:blipFill>
                      <p166:spPr xmlns:p166="http://schemas.microsoft.com/office/powerpoint/2016/6/main">
                        <a:xfrm>
                          <a:off x="0" y="0"/>
                          <a:ext cx="360000" cy="360000"/>
                        </a:xfrm>
                        <a:prstGeom prst="rect">
                          <a:avLst/>
                        </a:prstGeom>
                        <a:ln w="3175">
                          <a:solidFill>
                            <a:prstClr val="ltGray"/>
                          </a:solidFill>
                        </a:ln>
                      </p166:spPr>
                    </pslz:zmPr>
                  </pslz:sldZmObj>
                </pslz:sldZm>
              </a:graphicData>
            </a:graphic>
          </p:graphicFrame>
        </mc:Choice>
        <mc:Fallback>
          <p:pic>
            <p:nvPicPr>
              <p:cNvPr id="6" name="Slide Zoom 5">
                <a:hlinkClick r:id="rId5" action="ppaction://hlinksldjump"/>
                <a:extLst>
                  <a:ext uri="{FF2B5EF4-FFF2-40B4-BE49-F238E27FC236}">
                    <a16:creationId xmlns:a16="http://schemas.microsoft.com/office/drawing/2014/main" id="{A32041A6-508F-2FBC-A2CD-880B352E0571}"/>
                  </a:ext>
                </a:extLst>
              </p:cNvPr>
              <p:cNvPicPr>
                <a:picLocks noGrp="1" noRot="1" noChangeAspect="1" noMove="1" noResize="1" noEditPoints="1" noAdjustHandles="1" noChangeArrowheads="1" noChangeShapeType="1"/>
              </p:cNvPicPr>
              <p:nvPr/>
            </p:nvPicPr>
            <p:blipFill>
              <a:blip r:embed="rId4"/>
              <a:stretch>
                <a:fillRect/>
              </a:stretch>
            </p:blipFill>
            <p:spPr>
              <a:xfrm>
                <a:off x="11826430" y="6498000"/>
                <a:ext cx="360000" cy="360000"/>
              </a:xfrm>
              <a:prstGeom prst="rect">
                <a:avLst/>
              </a:prstGeom>
              <a:ln w="3175">
                <a:solidFill>
                  <a:prstClr val="ltGray"/>
                </a:solidFill>
              </a:ln>
            </p:spPr>
          </p:pic>
        </mc:Fallback>
      </mc:AlternateContent>
      <p:sp>
        <p:nvSpPr>
          <p:cNvPr id="2" name="Slide Number Placeholder 1">
            <a:extLst>
              <a:ext uri="{FF2B5EF4-FFF2-40B4-BE49-F238E27FC236}">
                <a16:creationId xmlns:a16="http://schemas.microsoft.com/office/drawing/2014/main" id="{EC89F49F-E684-A29A-6682-7F5CD0DE907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298530" y="5791986"/>
            <a:ext cx="914400" cy="593725"/>
          </a:xfrm>
        </p:spPr>
        <p:txBody>
          <a:bodyPr>
            <a:normAutofit lnSpcReduction="10000"/>
          </a:bodyPr>
          <a:lstStyle/>
          <a:p>
            <a:fld id="{19C1AEB4-7037-4088-A46E-D96AF956DC0D}" type="slidenum">
              <a:rPr lang="en-IN" smtClean="0"/>
              <a:t>173</a:t>
            </a:fld>
            <a:endParaRPr lang="en-IN" dirty="0"/>
          </a:p>
        </p:txBody>
      </p:sp>
      <p:grpSp>
        <p:nvGrpSpPr>
          <p:cNvPr id="5" name="Group 4">
            <a:extLst>
              <a:ext uri="{FF2B5EF4-FFF2-40B4-BE49-F238E27FC236}">
                <a16:creationId xmlns:a16="http://schemas.microsoft.com/office/drawing/2014/main" id="{0C7A1F3E-2C7A-10CF-01E6-903477EDFAAA}"/>
              </a:ext>
            </a:extLst>
          </p:cNvPr>
          <p:cNvGrpSpPr/>
          <p:nvPr/>
        </p:nvGrpSpPr>
        <p:grpSpPr>
          <a:xfrm>
            <a:off x="11481757" y="74540"/>
            <a:ext cx="620304" cy="653010"/>
            <a:chOff x="8366841" y="1587144"/>
            <a:chExt cx="620304" cy="653010"/>
          </a:xfrm>
        </p:grpSpPr>
        <p:cxnSp>
          <p:nvCxnSpPr>
            <p:cNvPr id="7" name="Straight Connector 6">
              <a:extLst>
                <a:ext uri="{FF2B5EF4-FFF2-40B4-BE49-F238E27FC236}">
                  <a16:creationId xmlns:a16="http://schemas.microsoft.com/office/drawing/2014/main" id="{5A92AA73-650B-B3B3-E477-D04199E98286}"/>
                </a:ext>
              </a:extLst>
            </p:cNvPr>
            <p:cNvCxnSpPr/>
            <p:nvPr/>
          </p:nvCxnSpPr>
          <p:spPr>
            <a:xfrm>
              <a:off x="8672017" y="1587144"/>
              <a:ext cx="0" cy="653010"/>
            </a:xfrm>
            <a:prstGeom prst="line">
              <a:avLst/>
            </a:prstGeom>
            <a:effectLst>
              <a:glow rad="63500">
                <a:schemeClr val="accent1">
                  <a:satMod val="175000"/>
                  <a:alpha val="40000"/>
                </a:schemeClr>
              </a:glow>
            </a:effectLst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" name="Straight Connector 7">
              <a:extLst>
                <a:ext uri="{FF2B5EF4-FFF2-40B4-BE49-F238E27FC236}">
                  <a16:creationId xmlns:a16="http://schemas.microsoft.com/office/drawing/2014/main" id="{F1E0DE4F-B446-D494-4679-EFC74F4CA940}"/>
                </a:ext>
              </a:extLst>
            </p:cNvPr>
            <p:cNvCxnSpPr/>
            <p:nvPr/>
          </p:nvCxnSpPr>
          <p:spPr>
            <a:xfrm>
              <a:off x="8366841" y="1917229"/>
              <a:ext cx="620304" cy="0"/>
            </a:xfrm>
            <a:prstGeom prst="line">
              <a:avLst/>
            </a:prstGeom>
            <a:effectLst>
              <a:glow rad="63500">
                <a:schemeClr val="accent1">
                  <a:satMod val="175000"/>
                  <a:alpha val="40000"/>
                </a:schemeClr>
              </a:glow>
            </a:effectLst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grpSp>
        <p:nvGrpSpPr>
          <p:cNvPr id="9" name="Group 8">
            <a:extLst>
              <a:ext uri="{FF2B5EF4-FFF2-40B4-BE49-F238E27FC236}">
                <a16:creationId xmlns:a16="http://schemas.microsoft.com/office/drawing/2014/main" id="{A70D3828-C79C-1DB6-7066-2B050256384B}"/>
              </a:ext>
            </a:extLst>
          </p:cNvPr>
          <p:cNvGrpSpPr/>
          <p:nvPr/>
        </p:nvGrpSpPr>
        <p:grpSpPr>
          <a:xfrm>
            <a:off x="11157779" y="-216759"/>
            <a:ext cx="1260000" cy="1260000"/>
            <a:chOff x="7064043" y="3066250"/>
            <a:chExt cx="1260000" cy="1260000"/>
          </a:xfrm>
        </p:grpSpPr>
        <p:sp>
          <p:nvSpPr>
            <p:cNvPr id="10" name="Oval 9">
              <a:extLst>
                <a:ext uri="{FF2B5EF4-FFF2-40B4-BE49-F238E27FC236}">
                  <a16:creationId xmlns:a16="http://schemas.microsoft.com/office/drawing/2014/main" id="{7E0EB9E4-7EFC-DED2-491D-197FBB619A80}"/>
                </a:ext>
              </a:extLst>
            </p:cNvPr>
            <p:cNvSpPr/>
            <p:nvPr/>
          </p:nvSpPr>
          <p:spPr>
            <a:xfrm>
              <a:off x="7064043" y="3066250"/>
              <a:ext cx="1260000" cy="1260000"/>
            </a:xfrm>
            <a:prstGeom prst="ellipse">
              <a:avLst/>
            </a:prstGeom>
            <a:noFill/>
            <a:ln>
              <a:solidFill>
                <a:schemeClr val="bg1"/>
              </a:solidFill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IN"/>
            </a:p>
          </p:txBody>
        </p:sp>
        <p:grpSp>
          <p:nvGrpSpPr>
            <p:cNvPr id="11" name="Group 10">
              <a:extLst>
                <a:ext uri="{FF2B5EF4-FFF2-40B4-BE49-F238E27FC236}">
                  <a16:creationId xmlns:a16="http://schemas.microsoft.com/office/drawing/2014/main" id="{CBB19BAF-F4B9-A608-1383-77BB0CFCCD21}"/>
                </a:ext>
              </a:extLst>
            </p:cNvPr>
            <p:cNvGrpSpPr/>
            <p:nvPr/>
          </p:nvGrpSpPr>
          <p:grpSpPr>
            <a:xfrm>
              <a:off x="7330553" y="3336250"/>
              <a:ext cx="726980" cy="720000"/>
              <a:chOff x="9768840" y="2275840"/>
              <a:chExt cx="726980" cy="720000"/>
            </a:xfrm>
          </p:grpSpPr>
          <p:sp>
            <p:nvSpPr>
              <p:cNvPr id="12" name="Oval 11">
                <a:extLst>
                  <a:ext uri="{FF2B5EF4-FFF2-40B4-BE49-F238E27FC236}">
                    <a16:creationId xmlns:a16="http://schemas.microsoft.com/office/drawing/2014/main" id="{42421B0D-7891-3579-5FFB-10620AB1B240}"/>
                  </a:ext>
                </a:extLst>
              </p:cNvPr>
              <p:cNvSpPr/>
              <p:nvPr/>
            </p:nvSpPr>
            <p:spPr>
              <a:xfrm>
                <a:off x="9768840" y="2275840"/>
                <a:ext cx="720000" cy="720000"/>
              </a:xfrm>
              <a:prstGeom prst="ellipse">
                <a:avLst/>
              </a:prstGeom>
              <a:noFill/>
              <a:ln>
                <a:solidFill>
                  <a:schemeClr val="bg1"/>
                </a:solidFill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IN"/>
              </a:p>
            </p:txBody>
          </p:sp>
          <p:cxnSp>
            <p:nvCxnSpPr>
              <p:cNvPr id="13" name="Straight Arrow Connector 12">
                <a:extLst>
                  <a:ext uri="{FF2B5EF4-FFF2-40B4-BE49-F238E27FC236}">
                    <a16:creationId xmlns:a16="http://schemas.microsoft.com/office/drawing/2014/main" id="{2764F0FE-044F-8B05-FEED-3D59B4DD4712}"/>
                  </a:ext>
                </a:extLst>
              </p:cNvPr>
              <p:cNvCxnSpPr>
                <a:cxnSpLocks/>
              </p:cNvCxnSpPr>
              <p:nvPr/>
            </p:nvCxnSpPr>
            <p:spPr>
              <a:xfrm rot="7200000">
                <a:off x="9860407" y="2786655"/>
                <a:ext cx="360000" cy="6762"/>
              </a:xfrm>
              <a:prstGeom prst="straightConnector1">
                <a:avLst/>
              </a:prstGeom>
              <a:ln w="38100" cap="rnd">
                <a:solidFill>
                  <a:srgbClr val="FFFF00"/>
                </a:solidFill>
                <a:tailEnd type="triangle"/>
              </a:ln>
            </p:spPr>
            <p:style>
              <a:lnRef idx="2">
                <a:schemeClr val="accent3"/>
              </a:lnRef>
              <a:fillRef idx="0">
                <a:schemeClr val="accent3"/>
              </a:fillRef>
              <a:effectRef idx="1">
                <a:schemeClr val="accent3"/>
              </a:effectRef>
              <a:fontRef idx="minor">
                <a:schemeClr val="tx1"/>
              </a:fontRef>
            </p:style>
          </p:cxnSp>
          <p:cxnSp>
            <p:nvCxnSpPr>
              <p:cNvPr id="14" name="Straight Arrow Connector 13">
                <a:extLst>
                  <a:ext uri="{FF2B5EF4-FFF2-40B4-BE49-F238E27FC236}">
                    <a16:creationId xmlns:a16="http://schemas.microsoft.com/office/drawing/2014/main" id="{43E94780-BF87-50EF-26E4-067E0D2946C2}"/>
                  </a:ext>
                </a:extLst>
              </p:cNvPr>
              <p:cNvCxnSpPr>
                <a:cxnSpLocks/>
              </p:cNvCxnSpPr>
              <p:nvPr/>
            </p:nvCxnSpPr>
            <p:spPr>
              <a:xfrm rot="14400000">
                <a:off x="9861767" y="2473195"/>
                <a:ext cx="360000" cy="6762"/>
              </a:xfrm>
              <a:prstGeom prst="straightConnector1">
                <a:avLst/>
              </a:prstGeom>
              <a:ln w="38100" cap="rnd">
                <a:solidFill>
                  <a:srgbClr val="0070C0"/>
                </a:solidFill>
                <a:tailEnd type="triangle"/>
              </a:ln>
            </p:spPr>
            <p:style>
              <a:lnRef idx="2">
                <a:schemeClr val="accent3"/>
              </a:lnRef>
              <a:fillRef idx="0">
                <a:schemeClr val="accent3"/>
              </a:fillRef>
              <a:effectRef idx="1">
                <a:schemeClr val="accent3"/>
              </a:effectRef>
              <a:fontRef idx="minor">
                <a:schemeClr val="tx1"/>
              </a:fontRef>
            </p:style>
          </p:cxnSp>
          <p:cxnSp>
            <p:nvCxnSpPr>
              <p:cNvPr id="15" name="Straight Arrow Connector 14">
                <a:extLst>
                  <a:ext uri="{FF2B5EF4-FFF2-40B4-BE49-F238E27FC236}">
                    <a16:creationId xmlns:a16="http://schemas.microsoft.com/office/drawing/2014/main" id="{86C2DB0E-8A3C-158A-3A96-C829B4D78F2C}"/>
                  </a:ext>
                </a:extLst>
              </p:cNvPr>
              <p:cNvCxnSpPr/>
              <p:nvPr/>
            </p:nvCxnSpPr>
            <p:spPr>
              <a:xfrm>
                <a:off x="10135820" y="2629924"/>
                <a:ext cx="360000" cy="6762"/>
              </a:xfrm>
              <a:prstGeom prst="straightConnector1">
                <a:avLst/>
              </a:prstGeom>
              <a:ln w="38100" cap="rnd">
                <a:solidFill>
                  <a:srgbClr val="FF0000"/>
                </a:solidFill>
                <a:tailEnd type="triangle"/>
              </a:ln>
            </p:spPr>
            <p:style>
              <a:lnRef idx="2">
                <a:schemeClr val="accent3"/>
              </a:lnRef>
              <a:fillRef idx="0">
                <a:schemeClr val="accent3"/>
              </a:fillRef>
              <a:effectRef idx="1">
                <a:schemeClr val="accent3"/>
              </a:effectRef>
              <a:fontRef idx="minor">
                <a:schemeClr val="tx1"/>
              </a:fontRef>
            </p:style>
          </p:cxnSp>
        </p:grpSp>
      </p:grpSp>
      <p:sp>
        <p:nvSpPr>
          <p:cNvPr id="16" name="Rectangle 15">
            <a:extLst>
              <a:ext uri="{FF2B5EF4-FFF2-40B4-BE49-F238E27FC236}">
                <a16:creationId xmlns:a16="http://schemas.microsoft.com/office/drawing/2014/main" id="{A327DF12-7AFC-E97D-C30A-0BD158FE5F28}"/>
              </a:ext>
            </a:extLst>
          </p:cNvPr>
          <p:cNvSpPr/>
          <p:nvPr/>
        </p:nvSpPr>
        <p:spPr>
          <a:xfrm>
            <a:off x="11033567" y="-86686"/>
            <a:ext cx="513657" cy="405484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2000" b="0" cap="none" spc="0" dirty="0">
                <a:ln w="0"/>
                <a:solidFill>
                  <a:srgbClr val="92D050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120</a:t>
            </a:r>
          </a:p>
        </p:txBody>
      </p:sp>
      <p:sp>
        <p:nvSpPr>
          <p:cNvPr id="17" name="Rectangle 16">
            <a:extLst>
              <a:ext uri="{FF2B5EF4-FFF2-40B4-BE49-F238E27FC236}">
                <a16:creationId xmlns:a16="http://schemas.microsoft.com/office/drawing/2014/main" id="{23208E63-2CFD-DE2A-CED4-4B73B0270B5E}"/>
              </a:ext>
            </a:extLst>
          </p:cNvPr>
          <p:cNvSpPr/>
          <p:nvPr/>
        </p:nvSpPr>
        <p:spPr>
          <a:xfrm>
            <a:off x="11077769" y="566219"/>
            <a:ext cx="513657" cy="405484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2000" b="0" cap="none" spc="0" dirty="0">
                <a:ln w="0"/>
                <a:solidFill>
                  <a:srgbClr val="92D050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240</a:t>
            </a:r>
          </a:p>
        </p:txBody>
      </p:sp>
    </p:spTree>
    <p:extLst>
      <p:ext uri="{BB962C8B-B14F-4D97-AF65-F5344CB8AC3E}">
        <p14:creationId xmlns:p14="http://schemas.microsoft.com/office/powerpoint/2010/main" val="375300842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0">
        <p:cut/>
      </p:transition>
    </mc:Choice>
    <mc:Fallback xmlns="">
      <p:transition>
        <p:cut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8" presetClass="emph" presetSubtype="0" repeatCount="indefinite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Rot by="-21600000">
                                      <p:cBhvr>
                                        <p:cTn id="6" dur="20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7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/>
          <p:cNvSpPr>
            <a:spLocks noGrp="1"/>
          </p:cNvSpPr>
          <p:nvPr>
            <p:ph type="ctrTitle"/>
          </p:nvPr>
        </p:nvSpPr>
        <p:spPr>
          <a:xfrm>
            <a:off x="3472538" y="63718"/>
            <a:ext cx="5246924" cy="633120"/>
          </a:xfrm>
        </p:spPr>
        <p:txBody>
          <a:bodyPr>
            <a:normAutofit fontScale="90000"/>
          </a:bodyPr>
          <a:lstStyle/>
          <a:p>
            <a:pPr algn="ctr"/>
            <a:r>
              <a:rPr lang="en-IN" sz="4000" i="1" u="sng" dirty="0"/>
              <a:t>Portable battery charger</a:t>
            </a:r>
          </a:p>
        </p:txBody>
      </p:sp>
      <p:pic>
        <p:nvPicPr>
          <p:cNvPr id="2052" name="Picture 4" descr="APTRANSCO ⚡️⚡️ - Electricity Transmission Company - APTRANSCO | LinkedIn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7541" y="17768"/>
            <a:ext cx="1057360" cy="97547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mc:AlternateContent xmlns:mc="http://schemas.openxmlformats.org/markup-compatibility/2006">
        <mc:Choice xmlns:pslz="http://schemas.microsoft.com/office/powerpoint/2016/slidezoom" Requires="pslz">
          <p:graphicFrame>
            <p:nvGraphicFramePr>
              <p:cNvPr id="6" name="Slide Zoom 5">
                <a:extLst>
                  <a:ext uri="{FF2B5EF4-FFF2-40B4-BE49-F238E27FC236}">
                    <a16:creationId xmlns:a16="http://schemas.microsoft.com/office/drawing/2014/main" id="{A32041A6-508F-2FBC-A2CD-880B352E0571}"/>
                  </a:ext>
                </a:extLst>
              </p:cNvPr>
              <p:cNvGraphicFramePr>
                <a:graphicFrameLocks/>
              </p:cNvGraphicFramePr>
              <p:nvPr>
                <p:extLst>
                  <p:ext uri="{D42A27DB-BD31-4B8C-83A1-F6EECF244321}">
                    <p14:modId xmlns:p14="http://schemas.microsoft.com/office/powerpoint/2010/main" val="504712328"/>
                  </p:ext>
                </p:extLst>
              </p:nvPr>
            </p:nvGraphicFramePr>
            <p:xfrm>
              <a:off x="11832000" y="6508174"/>
              <a:ext cx="360000" cy="360000"/>
            </p:xfrm>
            <a:graphic>
              <a:graphicData uri="http://schemas.microsoft.com/office/powerpoint/2016/slidezoom">
                <pslz:sldZm>
                  <pslz:sldZmObj sldId="332" cId="3915665510">
                    <pslz:zmPr id="{F6A94C23-C771-47C9-85D7-E297F21924ED}" returnToParent="0" transitionDur="1000">
                      <p166:blipFill xmlns:p166="http://schemas.microsoft.com/office/powerpoint/2016/6/main">
                        <a:blip r:embed="rId3"/>
                        <a:stretch>
                          <a:fillRect/>
                        </a:stretch>
                      </p166:blipFill>
                      <p166:spPr xmlns:p166="http://schemas.microsoft.com/office/powerpoint/2016/6/main">
                        <a:xfrm>
                          <a:off x="0" y="0"/>
                          <a:ext cx="360000" cy="360000"/>
                        </a:xfrm>
                        <a:prstGeom prst="rect">
                          <a:avLst/>
                        </a:prstGeom>
                        <a:ln w="3175">
                          <a:solidFill>
                            <a:prstClr val="ltGray"/>
                          </a:solidFill>
                        </a:ln>
                      </p166:spPr>
                    </pslz:zmPr>
                  </pslz:sldZmObj>
                </pslz:sldZm>
              </a:graphicData>
            </a:graphic>
          </p:graphicFrame>
        </mc:Choice>
        <mc:Fallback>
          <p:pic>
            <p:nvPicPr>
              <p:cNvPr id="6" name="Slide Zoom 5">
                <a:hlinkClick r:id="rId4" action="ppaction://hlinksldjump"/>
                <a:extLst>
                  <a:ext uri="{FF2B5EF4-FFF2-40B4-BE49-F238E27FC236}">
                    <a16:creationId xmlns:a16="http://schemas.microsoft.com/office/drawing/2014/main" id="{A32041A6-508F-2FBC-A2CD-880B352E0571}"/>
                  </a:ext>
                </a:extLst>
              </p:cNvPr>
              <p:cNvPicPr>
                <a:picLocks noGrp="1" noRot="1" noChangeAspect="1" noMove="1" noResize="1" noEditPoints="1" noAdjustHandles="1" noChangeArrowheads="1" noChangeShapeType="1"/>
              </p:cNvPicPr>
              <p:nvPr/>
            </p:nvPicPr>
            <p:blipFill>
              <a:blip r:embed="rId3"/>
              <a:stretch>
                <a:fillRect/>
              </a:stretch>
            </p:blipFill>
            <p:spPr>
              <a:xfrm>
                <a:off x="11832000" y="6508174"/>
                <a:ext cx="360000" cy="360000"/>
              </a:xfrm>
              <a:prstGeom prst="rect">
                <a:avLst/>
              </a:prstGeom>
              <a:ln w="3175">
                <a:solidFill>
                  <a:prstClr val="ltGray"/>
                </a:solidFill>
              </a:ln>
            </p:spPr>
          </p:pic>
        </mc:Fallback>
      </mc:AlternateContent>
      <p:pic>
        <p:nvPicPr>
          <p:cNvPr id="8" name="Picture 7">
            <a:extLst>
              <a:ext uri="{FF2B5EF4-FFF2-40B4-BE49-F238E27FC236}">
                <a16:creationId xmlns:a16="http://schemas.microsoft.com/office/drawing/2014/main" id="{FF52CBD7-A9A9-6C5C-ADB8-D42A2AD50FD8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1514901" y="923034"/>
            <a:ext cx="9619017" cy="5917198"/>
          </a:xfrm>
          <a:prstGeom prst="rect">
            <a:avLst/>
          </a:prstGeom>
        </p:spPr>
      </p:pic>
      <p:sp>
        <p:nvSpPr>
          <p:cNvPr id="2" name="Slide Number Placeholder 1">
            <a:extLst>
              <a:ext uri="{FF2B5EF4-FFF2-40B4-BE49-F238E27FC236}">
                <a16:creationId xmlns:a16="http://schemas.microsoft.com/office/drawing/2014/main" id="{BEA1F0CB-8EA2-DE2C-DBCF-B48B7ADAF25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0420197" y="6253247"/>
            <a:ext cx="914400" cy="593725"/>
          </a:xfrm>
        </p:spPr>
        <p:txBody>
          <a:bodyPr>
            <a:normAutofit lnSpcReduction="10000"/>
          </a:bodyPr>
          <a:lstStyle/>
          <a:p>
            <a:fld id="{19C1AEB4-7037-4088-A46E-D96AF956DC0D}" type="slidenum">
              <a:rPr lang="en-IN" smtClean="0"/>
              <a:t>174</a:t>
            </a:fld>
            <a:endParaRPr lang="en-IN" dirty="0"/>
          </a:p>
        </p:txBody>
      </p:sp>
      <p:grpSp>
        <p:nvGrpSpPr>
          <p:cNvPr id="4" name="Group 3">
            <a:extLst>
              <a:ext uri="{FF2B5EF4-FFF2-40B4-BE49-F238E27FC236}">
                <a16:creationId xmlns:a16="http://schemas.microsoft.com/office/drawing/2014/main" id="{1C945E44-4C70-064A-7B4E-9B72F8232A53}"/>
              </a:ext>
            </a:extLst>
          </p:cNvPr>
          <p:cNvGrpSpPr/>
          <p:nvPr/>
        </p:nvGrpSpPr>
        <p:grpSpPr>
          <a:xfrm>
            <a:off x="11481757" y="74540"/>
            <a:ext cx="620304" cy="653010"/>
            <a:chOff x="8366841" y="1587144"/>
            <a:chExt cx="620304" cy="653010"/>
          </a:xfrm>
        </p:grpSpPr>
        <p:cxnSp>
          <p:nvCxnSpPr>
            <p:cNvPr id="5" name="Straight Connector 4">
              <a:extLst>
                <a:ext uri="{FF2B5EF4-FFF2-40B4-BE49-F238E27FC236}">
                  <a16:creationId xmlns:a16="http://schemas.microsoft.com/office/drawing/2014/main" id="{E8734E7D-1184-60EA-653B-342D09095068}"/>
                </a:ext>
              </a:extLst>
            </p:cNvPr>
            <p:cNvCxnSpPr/>
            <p:nvPr/>
          </p:nvCxnSpPr>
          <p:spPr>
            <a:xfrm>
              <a:off x="8672017" y="1587144"/>
              <a:ext cx="0" cy="653010"/>
            </a:xfrm>
            <a:prstGeom prst="line">
              <a:avLst/>
            </a:prstGeom>
            <a:effectLst>
              <a:glow rad="63500">
                <a:schemeClr val="accent1">
                  <a:satMod val="175000"/>
                  <a:alpha val="40000"/>
                </a:schemeClr>
              </a:glow>
            </a:effectLst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" name="Straight Connector 6">
              <a:extLst>
                <a:ext uri="{FF2B5EF4-FFF2-40B4-BE49-F238E27FC236}">
                  <a16:creationId xmlns:a16="http://schemas.microsoft.com/office/drawing/2014/main" id="{8FBF1788-D9A1-4332-0151-CC8625D83030}"/>
                </a:ext>
              </a:extLst>
            </p:cNvPr>
            <p:cNvCxnSpPr/>
            <p:nvPr/>
          </p:nvCxnSpPr>
          <p:spPr>
            <a:xfrm>
              <a:off x="8366841" y="1917229"/>
              <a:ext cx="620304" cy="0"/>
            </a:xfrm>
            <a:prstGeom prst="line">
              <a:avLst/>
            </a:prstGeom>
            <a:effectLst>
              <a:glow rad="63500">
                <a:schemeClr val="accent1">
                  <a:satMod val="175000"/>
                  <a:alpha val="40000"/>
                </a:schemeClr>
              </a:glow>
            </a:effectLst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grpSp>
        <p:nvGrpSpPr>
          <p:cNvPr id="9" name="Group 8">
            <a:extLst>
              <a:ext uri="{FF2B5EF4-FFF2-40B4-BE49-F238E27FC236}">
                <a16:creationId xmlns:a16="http://schemas.microsoft.com/office/drawing/2014/main" id="{E6367A17-1A08-E654-A982-40E82500CA2C}"/>
              </a:ext>
            </a:extLst>
          </p:cNvPr>
          <p:cNvGrpSpPr/>
          <p:nvPr/>
        </p:nvGrpSpPr>
        <p:grpSpPr>
          <a:xfrm>
            <a:off x="11157779" y="-216759"/>
            <a:ext cx="1260000" cy="1260000"/>
            <a:chOff x="7064043" y="3066250"/>
            <a:chExt cx="1260000" cy="1260000"/>
          </a:xfrm>
        </p:grpSpPr>
        <p:sp>
          <p:nvSpPr>
            <p:cNvPr id="10" name="Oval 9">
              <a:extLst>
                <a:ext uri="{FF2B5EF4-FFF2-40B4-BE49-F238E27FC236}">
                  <a16:creationId xmlns:a16="http://schemas.microsoft.com/office/drawing/2014/main" id="{6CBB4B44-C92B-F2B7-AF7A-16290F978EA6}"/>
                </a:ext>
              </a:extLst>
            </p:cNvPr>
            <p:cNvSpPr/>
            <p:nvPr/>
          </p:nvSpPr>
          <p:spPr>
            <a:xfrm>
              <a:off x="7064043" y="3066250"/>
              <a:ext cx="1260000" cy="1260000"/>
            </a:xfrm>
            <a:prstGeom prst="ellipse">
              <a:avLst/>
            </a:prstGeom>
            <a:noFill/>
            <a:ln>
              <a:solidFill>
                <a:schemeClr val="bg1"/>
              </a:solidFill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IN"/>
            </a:p>
          </p:txBody>
        </p:sp>
        <p:grpSp>
          <p:nvGrpSpPr>
            <p:cNvPr id="11" name="Group 10">
              <a:extLst>
                <a:ext uri="{FF2B5EF4-FFF2-40B4-BE49-F238E27FC236}">
                  <a16:creationId xmlns:a16="http://schemas.microsoft.com/office/drawing/2014/main" id="{01BBDB18-1EE7-7EC5-1120-F07B90AE2586}"/>
                </a:ext>
              </a:extLst>
            </p:cNvPr>
            <p:cNvGrpSpPr/>
            <p:nvPr/>
          </p:nvGrpSpPr>
          <p:grpSpPr>
            <a:xfrm>
              <a:off x="7330553" y="3336250"/>
              <a:ext cx="726980" cy="720000"/>
              <a:chOff x="9768840" y="2275840"/>
              <a:chExt cx="726980" cy="720000"/>
            </a:xfrm>
          </p:grpSpPr>
          <p:sp>
            <p:nvSpPr>
              <p:cNvPr id="12" name="Oval 11">
                <a:extLst>
                  <a:ext uri="{FF2B5EF4-FFF2-40B4-BE49-F238E27FC236}">
                    <a16:creationId xmlns:a16="http://schemas.microsoft.com/office/drawing/2014/main" id="{18F19910-3DFD-5D27-4A8F-8C6E72DAD19D}"/>
                  </a:ext>
                </a:extLst>
              </p:cNvPr>
              <p:cNvSpPr/>
              <p:nvPr/>
            </p:nvSpPr>
            <p:spPr>
              <a:xfrm>
                <a:off x="9768840" y="2275840"/>
                <a:ext cx="720000" cy="720000"/>
              </a:xfrm>
              <a:prstGeom prst="ellipse">
                <a:avLst/>
              </a:prstGeom>
              <a:noFill/>
              <a:ln>
                <a:solidFill>
                  <a:schemeClr val="bg1"/>
                </a:solidFill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IN"/>
              </a:p>
            </p:txBody>
          </p:sp>
          <p:cxnSp>
            <p:nvCxnSpPr>
              <p:cNvPr id="13" name="Straight Arrow Connector 12">
                <a:extLst>
                  <a:ext uri="{FF2B5EF4-FFF2-40B4-BE49-F238E27FC236}">
                    <a16:creationId xmlns:a16="http://schemas.microsoft.com/office/drawing/2014/main" id="{76306103-8C12-17EE-B20C-BABCE25E4432}"/>
                  </a:ext>
                </a:extLst>
              </p:cNvPr>
              <p:cNvCxnSpPr>
                <a:cxnSpLocks/>
              </p:cNvCxnSpPr>
              <p:nvPr/>
            </p:nvCxnSpPr>
            <p:spPr>
              <a:xfrm rot="7200000">
                <a:off x="9860407" y="2786655"/>
                <a:ext cx="360000" cy="6762"/>
              </a:xfrm>
              <a:prstGeom prst="straightConnector1">
                <a:avLst/>
              </a:prstGeom>
              <a:ln w="38100" cap="rnd">
                <a:solidFill>
                  <a:srgbClr val="FFFF00"/>
                </a:solidFill>
                <a:tailEnd type="triangle"/>
              </a:ln>
            </p:spPr>
            <p:style>
              <a:lnRef idx="2">
                <a:schemeClr val="accent3"/>
              </a:lnRef>
              <a:fillRef idx="0">
                <a:schemeClr val="accent3"/>
              </a:fillRef>
              <a:effectRef idx="1">
                <a:schemeClr val="accent3"/>
              </a:effectRef>
              <a:fontRef idx="minor">
                <a:schemeClr val="tx1"/>
              </a:fontRef>
            </p:style>
          </p:cxnSp>
          <p:cxnSp>
            <p:nvCxnSpPr>
              <p:cNvPr id="14" name="Straight Arrow Connector 13">
                <a:extLst>
                  <a:ext uri="{FF2B5EF4-FFF2-40B4-BE49-F238E27FC236}">
                    <a16:creationId xmlns:a16="http://schemas.microsoft.com/office/drawing/2014/main" id="{DAB3541D-542D-D0F0-521A-A237A9240B5E}"/>
                  </a:ext>
                </a:extLst>
              </p:cNvPr>
              <p:cNvCxnSpPr>
                <a:cxnSpLocks/>
              </p:cNvCxnSpPr>
              <p:nvPr/>
            </p:nvCxnSpPr>
            <p:spPr>
              <a:xfrm rot="14400000">
                <a:off x="9861767" y="2473195"/>
                <a:ext cx="360000" cy="6762"/>
              </a:xfrm>
              <a:prstGeom prst="straightConnector1">
                <a:avLst/>
              </a:prstGeom>
              <a:ln w="38100" cap="rnd">
                <a:solidFill>
                  <a:srgbClr val="0070C0"/>
                </a:solidFill>
                <a:tailEnd type="triangle"/>
              </a:ln>
            </p:spPr>
            <p:style>
              <a:lnRef idx="2">
                <a:schemeClr val="accent3"/>
              </a:lnRef>
              <a:fillRef idx="0">
                <a:schemeClr val="accent3"/>
              </a:fillRef>
              <a:effectRef idx="1">
                <a:schemeClr val="accent3"/>
              </a:effectRef>
              <a:fontRef idx="minor">
                <a:schemeClr val="tx1"/>
              </a:fontRef>
            </p:style>
          </p:cxnSp>
          <p:cxnSp>
            <p:nvCxnSpPr>
              <p:cNvPr id="15" name="Straight Arrow Connector 14">
                <a:extLst>
                  <a:ext uri="{FF2B5EF4-FFF2-40B4-BE49-F238E27FC236}">
                    <a16:creationId xmlns:a16="http://schemas.microsoft.com/office/drawing/2014/main" id="{4BB78A5A-1E7D-B08D-6F33-6445D4673273}"/>
                  </a:ext>
                </a:extLst>
              </p:cNvPr>
              <p:cNvCxnSpPr/>
              <p:nvPr/>
            </p:nvCxnSpPr>
            <p:spPr>
              <a:xfrm>
                <a:off x="10135820" y="2629924"/>
                <a:ext cx="360000" cy="6762"/>
              </a:xfrm>
              <a:prstGeom prst="straightConnector1">
                <a:avLst/>
              </a:prstGeom>
              <a:ln w="38100" cap="rnd">
                <a:solidFill>
                  <a:srgbClr val="FF0000"/>
                </a:solidFill>
                <a:tailEnd type="triangle"/>
              </a:ln>
            </p:spPr>
            <p:style>
              <a:lnRef idx="2">
                <a:schemeClr val="accent3"/>
              </a:lnRef>
              <a:fillRef idx="0">
                <a:schemeClr val="accent3"/>
              </a:fillRef>
              <a:effectRef idx="1">
                <a:schemeClr val="accent3"/>
              </a:effectRef>
              <a:fontRef idx="minor">
                <a:schemeClr val="tx1"/>
              </a:fontRef>
            </p:style>
          </p:cxnSp>
        </p:grpSp>
      </p:grpSp>
      <p:sp>
        <p:nvSpPr>
          <p:cNvPr id="16" name="Rectangle 15">
            <a:extLst>
              <a:ext uri="{FF2B5EF4-FFF2-40B4-BE49-F238E27FC236}">
                <a16:creationId xmlns:a16="http://schemas.microsoft.com/office/drawing/2014/main" id="{4A354EDC-68DD-DA19-7D09-052B946A05D0}"/>
              </a:ext>
            </a:extLst>
          </p:cNvPr>
          <p:cNvSpPr/>
          <p:nvPr/>
        </p:nvSpPr>
        <p:spPr>
          <a:xfrm>
            <a:off x="11033567" y="-86686"/>
            <a:ext cx="513657" cy="405484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2000" b="0" cap="none" spc="0" dirty="0">
                <a:ln w="0"/>
                <a:solidFill>
                  <a:srgbClr val="92D050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120</a:t>
            </a:r>
          </a:p>
        </p:txBody>
      </p:sp>
      <p:sp>
        <p:nvSpPr>
          <p:cNvPr id="17" name="Rectangle 16">
            <a:extLst>
              <a:ext uri="{FF2B5EF4-FFF2-40B4-BE49-F238E27FC236}">
                <a16:creationId xmlns:a16="http://schemas.microsoft.com/office/drawing/2014/main" id="{614F3171-CBD4-FE7E-B40F-103CE4547DC8}"/>
              </a:ext>
            </a:extLst>
          </p:cNvPr>
          <p:cNvSpPr/>
          <p:nvPr/>
        </p:nvSpPr>
        <p:spPr>
          <a:xfrm>
            <a:off x="11077769" y="566219"/>
            <a:ext cx="513657" cy="405484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2000" b="0" cap="none" spc="0" dirty="0">
                <a:ln w="0"/>
                <a:solidFill>
                  <a:srgbClr val="92D050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240</a:t>
            </a:r>
          </a:p>
        </p:txBody>
      </p:sp>
    </p:spTree>
    <p:extLst>
      <p:ext uri="{BB962C8B-B14F-4D97-AF65-F5344CB8AC3E}">
        <p14:creationId xmlns:p14="http://schemas.microsoft.com/office/powerpoint/2010/main" val="355840399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0">
        <p:cut/>
      </p:transition>
    </mc:Choice>
    <mc:Fallback xmlns="">
      <p:transition>
        <p:cut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8" presetClass="emph" presetSubtype="0" repeatCount="indefinite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Rot by="-21600000">
                                      <p:cBhvr>
                                        <p:cTn id="6" dur="20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7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2" name="Picture 4" descr="APTRANSCO ⚡️⚡️ - Electricity Transmission Company - APTRANSCO | LinkedIn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7541" y="17768"/>
            <a:ext cx="1057360" cy="97547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E1239C90-B10C-1786-5AD8-2CD883897A0A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514901" y="702674"/>
            <a:ext cx="9616228" cy="6155326"/>
          </a:xfrm>
          <a:prstGeom prst="rect">
            <a:avLst/>
          </a:prstGeom>
        </p:spPr>
      </p:pic>
      <p:sp>
        <p:nvSpPr>
          <p:cNvPr id="6" name="Title 2">
            <a:extLst>
              <a:ext uri="{FF2B5EF4-FFF2-40B4-BE49-F238E27FC236}">
                <a16:creationId xmlns:a16="http://schemas.microsoft.com/office/drawing/2014/main" id="{437BE101-2CA2-BEE2-479C-77B62BDEB42B}"/>
              </a:ext>
            </a:extLst>
          </p:cNvPr>
          <p:cNvSpPr txBox="1">
            <a:spLocks/>
          </p:cNvSpPr>
          <p:nvPr/>
        </p:nvSpPr>
        <p:spPr>
          <a:xfrm>
            <a:off x="3472538" y="46239"/>
            <a:ext cx="5246924" cy="633120"/>
          </a:xfrm>
          <a:prstGeom prst="rect">
            <a:avLst/>
          </a:prstGeom>
        </p:spPr>
        <p:txBody>
          <a:bodyPr vert="horz" lIns="91440" tIns="45720" rIns="91440" bIns="45720" rtlCol="0" anchor="b">
            <a:normAutofit fontScale="90000"/>
          </a:bodyPr>
          <a:lstStyle>
            <a:lvl1pPr algn="l" defTabSz="914400" rtl="0" eaLnBrk="1" latinLnBrk="0" hangingPunct="1">
              <a:lnSpc>
                <a:spcPct val="85000"/>
              </a:lnSpc>
              <a:spcBef>
                <a:spcPct val="0"/>
              </a:spcBef>
              <a:buNone/>
              <a:defRPr sz="7200" kern="1200" spc="-50" baseline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IN" sz="4000" i="1" u="sng" dirty="0"/>
              <a:t>Portable battery charger</a:t>
            </a:r>
          </a:p>
        </p:txBody>
      </p:sp>
      <mc:AlternateContent xmlns:mc="http://schemas.openxmlformats.org/markup-compatibility/2006">
        <mc:Choice xmlns:pslz="http://schemas.microsoft.com/office/powerpoint/2016/slidezoom" Requires="pslz">
          <p:graphicFrame>
            <p:nvGraphicFramePr>
              <p:cNvPr id="10" name="Slide Zoom 9">
                <a:extLst>
                  <a:ext uri="{FF2B5EF4-FFF2-40B4-BE49-F238E27FC236}">
                    <a16:creationId xmlns:a16="http://schemas.microsoft.com/office/drawing/2014/main" id="{D73003BB-FEA7-E656-7D8A-45EDE165A45E}"/>
                  </a:ext>
                </a:extLst>
              </p:cNvPr>
              <p:cNvGraphicFramePr>
                <a:graphicFrameLocks/>
              </p:cNvGraphicFramePr>
              <p:nvPr>
                <p:extLst>
                  <p:ext uri="{D42A27DB-BD31-4B8C-83A1-F6EECF244321}">
                    <p14:modId xmlns:p14="http://schemas.microsoft.com/office/powerpoint/2010/main" val="694254211"/>
                  </p:ext>
                </p:extLst>
              </p:nvPr>
            </p:nvGraphicFramePr>
            <p:xfrm>
              <a:off x="11810455" y="6496815"/>
              <a:ext cx="360000" cy="360000"/>
            </p:xfrm>
            <a:graphic>
              <a:graphicData uri="http://schemas.microsoft.com/office/powerpoint/2016/slidezoom">
                <pslz:sldZm>
                  <pslz:sldZmObj sldId="332" cId="3915665510">
                    <pslz:zmPr id="{2F1EEE02-161E-42A7-8619-9906A5DABDAB}" returnToParent="0" transitionDur="1000">
                      <p166:blipFill xmlns:p166="http://schemas.microsoft.com/office/powerpoint/2016/6/main">
                        <a:blip r:embed="rId4"/>
                        <a:stretch>
                          <a:fillRect/>
                        </a:stretch>
                      </p166:blipFill>
                      <p166:spPr xmlns:p166="http://schemas.microsoft.com/office/powerpoint/2016/6/main">
                        <a:xfrm>
                          <a:off x="0" y="0"/>
                          <a:ext cx="360000" cy="360000"/>
                        </a:xfrm>
                        <a:prstGeom prst="rect">
                          <a:avLst/>
                        </a:prstGeom>
                        <a:ln w="3175">
                          <a:solidFill>
                            <a:prstClr val="ltGray"/>
                          </a:solidFill>
                        </a:ln>
                      </p166:spPr>
                    </pslz:zmPr>
                  </pslz:sldZmObj>
                </pslz:sldZm>
              </a:graphicData>
            </a:graphic>
          </p:graphicFrame>
        </mc:Choice>
        <mc:Fallback>
          <p:pic>
            <p:nvPicPr>
              <p:cNvPr id="10" name="Slide Zoom 9">
                <a:hlinkClick r:id="rId5" action="ppaction://hlinksldjump"/>
                <a:extLst>
                  <a:ext uri="{FF2B5EF4-FFF2-40B4-BE49-F238E27FC236}">
                    <a16:creationId xmlns:a16="http://schemas.microsoft.com/office/drawing/2014/main" id="{D73003BB-FEA7-E656-7D8A-45EDE165A45E}"/>
                  </a:ext>
                </a:extLst>
              </p:cNvPr>
              <p:cNvPicPr>
                <a:picLocks noGrp="1" noRot="1" noChangeAspect="1" noMove="1" noResize="1" noEditPoints="1" noAdjustHandles="1" noChangeArrowheads="1" noChangeShapeType="1"/>
              </p:cNvPicPr>
              <p:nvPr/>
            </p:nvPicPr>
            <p:blipFill>
              <a:blip r:embed="rId4"/>
              <a:stretch>
                <a:fillRect/>
              </a:stretch>
            </p:blipFill>
            <p:spPr>
              <a:xfrm>
                <a:off x="11810455" y="6496815"/>
                <a:ext cx="360000" cy="360000"/>
              </a:xfrm>
              <a:prstGeom prst="rect">
                <a:avLst/>
              </a:prstGeom>
              <a:ln w="3175">
                <a:solidFill>
                  <a:prstClr val="ltGray"/>
                </a:solidFill>
              </a:ln>
            </p:spPr>
          </p:pic>
        </mc:Fallback>
      </mc:AlternateContent>
      <p:sp>
        <p:nvSpPr>
          <p:cNvPr id="2" name="Slide Number Placeholder 1">
            <a:extLst>
              <a:ext uri="{FF2B5EF4-FFF2-40B4-BE49-F238E27FC236}">
                <a16:creationId xmlns:a16="http://schemas.microsoft.com/office/drawing/2014/main" id="{3BEE3914-3147-51A1-0998-C9AE8775E05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0243379" y="6348815"/>
            <a:ext cx="914400" cy="593725"/>
          </a:xfrm>
        </p:spPr>
        <p:txBody>
          <a:bodyPr>
            <a:normAutofit lnSpcReduction="10000"/>
          </a:bodyPr>
          <a:lstStyle/>
          <a:p>
            <a:fld id="{19C1AEB4-7037-4088-A46E-D96AF956DC0D}" type="slidenum">
              <a:rPr lang="en-IN" smtClean="0"/>
              <a:t>175</a:t>
            </a:fld>
            <a:endParaRPr lang="en-IN" dirty="0"/>
          </a:p>
        </p:txBody>
      </p:sp>
      <p:grpSp>
        <p:nvGrpSpPr>
          <p:cNvPr id="3" name="Group 2">
            <a:extLst>
              <a:ext uri="{FF2B5EF4-FFF2-40B4-BE49-F238E27FC236}">
                <a16:creationId xmlns:a16="http://schemas.microsoft.com/office/drawing/2014/main" id="{4F21C1C4-8649-DFD1-D4FE-966700C40F96}"/>
              </a:ext>
            </a:extLst>
          </p:cNvPr>
          <p:cNvGrpSpPr/>
          <p:nvPr/>
        </p:nvGrpSpPr>
        <p:grpSpPr>
          <a:xfrm>
            <a:off x="11481757" y="74540"/>
            <a:ext cx="620304" cy="653010"/>
            <a:chOff x="8366841" y="1587144"/>
            <a:chExt cx="620304" cy="653010"/>
          </a:xfrm>
        </p:grpSpPr>
        <p:cxnSp>
          <p:nvCxnSpPr>
            <p:cNvPr id="4" name="Straight Connector 3">
              <a:extLst>
                <a:ext uri="{FF2B5EF4-FFF2-40B4-BE49-F238E27FC236}">
                  <a16:creationId xmlns:a16="http://schemas.microsoft.com/office/drawing/2014/main" id="{9A1E689F-FA01-004D-527A-7307A5BB45E0}"/>
                </a:ext>
              </a:extLst>
            </p:cNvPr>
            <p:cNvCxnSpPr/>
            <p:nvPr/>
          </p:nvCxnSpPr>
          <p:spPr>
            <a:xfrm>
              <a:off x="8672017" y="1587144"/>
              <a:ext cx="0" cy="653010"/>
            </a:xfrm>
            <a:prstGeom prst="line">
              <a:avLst/>
            </a:prstGeom>
            <a:effectLst>
              <a:glow rad="63500">
                <a:schemeClr val="accent1">
                  <a:satMod val="175000"/>
                  <a:alpha val="40000"/>
                </a:schemeClr>
              </a:glow>
            </a:effectLst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" name="Straight Connector 6">
              <a:extLst>
                <a:ext uri="{FF2B5EF4-FFF2-40B4-BE49-F238E27FC236}">
                  <a16:creationId xmlns:a16="http://schemas.microsoft.com/office/drawing/2014/main" id="{270C6EBF-ACD2-DE5F-8741-4E8B6244ED1F}"/>
                </a:ext>
              </a:extLst>
            </p:cNvPr>
            <p:cNvCxnSpPr/>
            <p:nvPr/>
          </p:nvCxnSpPr>
          <p:spPr>
            <a:xfrm>
              <a:off x="8366841" y="1917229"/>
              <a:ext cx="620304" cy="0"/>
            </a:xfrm>
            <a:prstGeom prst="line">
              <a:avLst/>
            </a:prstGeom>
            <a:effectLst>
              <a:glow rad="63500">
                <a:schemeClr val="accent1">
                  <a:satMod val="175000"/>
                  <a:alpha val="40000"/>
                </a:schemeClr>
              </a:glow>
            </a:effectLst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grpSp>
        <p:nvGrpSpPr>
          <p:cNvPr id="8" name="Group 7">
            <a:extLst>
              <a:ext uri="{FF2B5EF4-FFF2-40B4-BE49-F238E27FC236}">
                <a16:creationId xmlns:a16="http://schemas.microsoft.com/office/drawing/2014/main" id="{D16CEE3D-0404-4723-F82C-1B184E47B641}"/>
              </a:ext>
            </a:extLst>
          </p:cNvPr>
          <p:cNvGrpSpPr/>
          <p:nvPr/>
        </p:nvGrpSpPr>
        <p:grpSpPr>
          <a:xfrm>
            <a:off x="11157779" y="-216759"/>
            <a:ext cx="1260000" cy="1260000"/>
            <a:chOff x="7064043" y="3066250"/>
            <a:chExt cx="1260000" cy="1260000"/>
          </a:xfrm>
        </p:grpSpPr>
        <p:sp>
          <p:nvSpPr>
            <p:cNvPr id="9" name="Oval 8">
              <a:extLst>
                <a:ext uri="{FF2B5EF4-FFF2-40B4-BE49-F238E27FC236}">
                  <a16:creationId xmlns:a16="http://schemas.microsoft.com/office/drawing/2014/main" id="{3CF49335-831F-6E9D-124A-78CC22DBE272}"/>
                </a:ext>
              </a:extLst>
            </p:cNvPr>
            <p:cNvSpPr/>
            <p:nvPr/>
          </p:nvSpPr>
          <p:spPr>
            <a:xfrm>
              <a:off x="7064043" y="3066250"/>
              <a:ext cx="1260000" cy="1260000"/>
            </a:xfrm>
            <a:prstGeom prst="ellipse">
              <a:avLst/>
            </a:prstGeom>
            <a:noFill/>
            <a:ln>
              <a:solidFill>
                <a:schemeClr val="bg1"/>
              </a:solidFill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IN"/>
            </a:p>
          </p:txBody>
        </p:sp>
        <p:grpSp>
          <p:nvGrpSpPr>
            <p:cNvPr id="11" name="Group 10">
              <a:extLst>
                <a:ext uri="{FF2B5EF4-FFF2-40B4-BE49-F238E27FC236}">
                  <a16:creationId xmlns:a16="http://schemas.microsoft.com/office/drawing/2014/main" id="{FE1C9F02-BA6F-26E1-4A20-865006127857}"/>
                </a:ext>
              </a:extLst>
            </p:cNvPr>
            <p:cNvGrpSpPr/>
            <p:nvPr/>
          </p:nvGrpSpPr>
          <p:grpSpPr>
            <a:xfrm>
              <a:off x="7330553" y="3336250"/>
              <a:ext cx="726980" cy="720000"/>
              <a:chOff x="9768840" y="2275840"/>
              <a:chExt cx="726980" cy="720000"/>
            </a:xfrm>
          </p:grpSpPr>
          <p:sp>
            <p:nvSpPr>
              <p:cNvPr id="12" name="Oval 11">
                <a:extLst>
                  <a:ext uri="{FF2B5EF4-FFF2-40B4-BE49-F238E27FC236}">
                    <a16:creationId xmlns:a16="http://schemas.microsoft.com/office/drawing/2014/main" id="{CE87038F-4EC3-0A6E-2925-E298023990A2}"/>
                  </a:ext>
                </a:extLst>
              </p:cNvPr>
              <p:cNvSpPr/>
              <p:nvPr/>
            </p:nvSpPr>
            <p:spPr>
              <a:xfrm>
                <a:off x="9768840" y="2275840"/>
                <a:ext cx="720000" cy="720000"/>
              </a:xfrm>
              <a:prstGeom prst="ellipse">
                <a:avLst/>
              </a:prstGeom>
              <a:noFill/>
              <a:ln>
                <a:solidFill>
                  <a:schemeClr val="bg1"/>
                </a:solidFill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IN"/>
              </a:p>
            </p:txBody>
          </p:sp>
          <p:cxnSp>
            <p:nvCxnSpPr>
              <p:cNvPr id="13" name="Straight Arrow Connector 12">
                <a:extLst>
                  <a:ext uri="{FF2B5EF4-FFF2-40B4-BE49-F238E27FC236}">
                    <a16:creationId xmlns:a16="http://schemas.microsoft.com/office/drawing/2014/main" id="{C42C881D-0F92-7FAC-312F-BDB25BD160F6}"/>
                  </a:ext>
                </a:extLst>
              </p:cNvPr>
              <p:cNvCxnSpPr>
                <a:cxnSpLocks/>
              </p:cNvCxnSpPr>
              <p:nvPr/>
            </p:nvCxnSpPr>
            <p:spPr>
              <a:xfrm rot="7200000">
                <a:off x="9860407" y="2786655"/>
                <a:ext cx="360000" cy="6762"/>
              </a:xfrm>
              <a:prstGeom prst="straightConnector1">
                <a:avLst/>
              </a:prstGeom>
              <a:ln w="38100" cap="rnd">
                <a:solidFill>
                  <a:srgbClr val="FFFF00"/>
                </a:solidFill>
                <a:tailEnd type="triangle"/>
              </a:ln>
            </p:spPr>
            <p:style>
              <a:lnRef idx="2">
                <a:schemeClr val="accent3"/>
              </a:lnRef>
              <a:fillRef idx="0">
                <a:schemeClr val="accent3"/>
              </a:fillRef>
              <a:effectRef idx="1">
                <a:schemeClr val="accent3"/>
              </a:effectRef>
              <a:fontRef idx="minor">
                <a:schemeClr val="tx1"/>
              </a:fontRef>
            </p:style>
          </p:cxnSp>
          <p:cxnSp>
            <p:nvCxnSpPr>
              <p:cNvPr id="14" name="Straight Arrow Connector 13">
                <a:extLst>
                  <a:ext uri="{FF2B5EF4-FFF2-40B4-BE49-F238E27FC236}">
                    <a16:creationId xmlns:a16="http://schemas.microsoft.com/office/drawing/2014/main" id="{06973BBE-6E75-66B2-D389-886E35E44009}"/>
                  </a:ext>
                </a:extLst>
              </p:cNvPr>
              <p:cNvCxnSpPr>
                <a:cxnSpLocks/>
              </p:cNvCxnSpPr>
              <p:nvPr/>
            </p:nvCxnSpPr>
            <p:spPr>
              <a:xfrm rot="14400000">
                <a:off x="9861767" y="2473195"/>
                <a:ext cx="360000" cy="6762"/>
              </a:xfrm>
              <a:prstGeom prst="straightConnector1">
                <a:avLst/>
              </a:prstGeom>
              <a:ln w="38100" cap="rnd">
                <a:solidFill>
                  <a:srgbClr val="0070C0"/>
                </a:solidFill>
                <a:tailEnd type="triangle"/>
              </a:ln>
            </p:spPr>
            <p:style>
              <a:lnRef idx="2">
                <a:schemeClr val="accent3"/>
              </a:lnRef>
              <a:fillRef idx="0">
                <a:schemeClr val="accent3"/>
              </a:fillRef>
              <a:effectRef idx="1">
                <a:schemeClr val="accent3"/>
              </a:effectRef>
              <a:fontRef idx="minor">
                <a:schemeClr val="tx1"/>
              </a:fontRef>
            </p:style>
          </p:cxnSp>
          <p:cxnSp>
            <p:nvCxnSpPr>
              <p:cNvPr id="15" name="Straight Arrow Connector 14">
                <a:extLst>
                  <a:ext uri="{FF2B5EF4-FFF2-40B4-BE49-F238E27FC236}">
                    <a16:creationId xmlns:a16="http://schemas.microsoft.com/office/drawing/2014/main" id="{016C91F4-FCD0-0FFD-6371-0786087B74C6}"/>
                  </a:ext>
                </a:extLst>
              </p:cNvPr>
              <p:cNvCxnSpPr/>
              <p:nvPr/>
            </p:nvCxnSpPr>
            <p:spPr>
              <a:xfrm>
                <a:off x="10135820" y="2629924"/>
                <a:ext cx="360000" cy="6762"/>
              </a:xfrm>
              <a:prstGeom prst="straightConnector1">
                <a:avLst/>
              </a:prstGeom>
              <a:ln w="38100" cap="rnd">
                <a:solidFill>
                  <a:srgbClr val="FF0000"/>
                </a:solidFill>
                <a:tailEnd type="triangle"/>
              </a:ln>
            </p:spPr>
            <p:style>
              <a:lnRef idx="2">
                <a:schemeClr val="accent3"/>
              </a:lnRef>
              <a:fillRef idx="0">
                <a:schemeClr val="accent3"/>
              </a:fillRef>
              <a:effectRef idx="1">
                <a:schemeClr val="accent3"/>
              </a:effectRef>
              <a:fontRef idx="minor">
                <a:schemeClr val="tx1"/>
              </a:fontRef>
            </p:style>
          </p:cxnSp>
        </p:grpSp>
      </p:grpSp>
      <p:sp>
        <p:nvSpPr>
          <p:cNvPr id="16" name="Rectangle 15">
            <a:extLst>
              <a:ext uri="{FF2B5EF4-FFF2-40B4-BE49-F238E27FC236}">
                <a16:creationId xmlns:a16="http://schemas.microsoft.com/office/drawing/2014/main" id="{8762BB6A-BFEE-243D-96D7-394AA36B1806}"/>
              </a:ext>
            </a:extLst>
          </p:cNvPr>
          <p:cNvSpPr/>
          <p:nvPr/>
        </p:nvSpPr>
        <p:spPr>
          <a:xfrm>
            <a:off x="11033567" y="-86686"/>
            <a:ext cx="513657" cy="405484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2000" b="0" cap="none" spc="0" dirty="0">
                <a:ln w="0"/>
                <a:solidFill>
                  <a:srgbClr val="92D050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120</a:t>
            </a:r>
          </a:p>
        </p:txBody>
      </p:sp>
      <p:sp>
        <p:nvSpPr>
          <p:cNvPr id="17" name="Rectangle 16">
            <a:extLst>
              <a:ext uri="{FF2B5EF4-FFF2-40B4-BE49-F238E27FC236}">
                <a16:creationId xmlns:a16="http://schemas.microsoft.com/office/drawing/2014/main" id="{5D482FBC-4E34-9D7B-0CE7-3AB476BE418A}"/>
              </a:ext>
            </a:extLst>
          </p:cNvPr>
          <p:cNvSpPr/>
          <p:nvPr/>
        </p:nvSpPr>
        <p:spPr>
          <a:xfrm>
            <a:off x="11077769" y="566219"/>
            <a:ext cx="513657" cy="405484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2000" b="0" cap="none" spc="0" dirty="0">
                <a:ln w="0"/>
                <a:solidFill>
                  <a:srgbClr val="92D050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240</a:t>
            </a:r>
          </a:p>
        </p:txBody>
      </p:sp>
    </p:spTree>
    <p:extLst>
      <p:ext uri="{BB962C8B-B14F-4D97-AF65-F5344CB8AC3E}">
        <p14:creationId xmlns:p14="http://schemas.microsoft.com/office/powerpoint/2010/main" val="85032218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0">
        <p:cut/>
      </p:transition>
    </mc:Choice>
    <mc:Fallback xmlns="">
      <p:transition>
        <p:cut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8" presetClass="emph" presetSubtype="0" repeatCount="indefinite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Rot by="-21600000">
                                      <p:cBhvr>
                                        <p:cTn id="6" dur="20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7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2" name="Picture 4" descr="APTRANSCO ⚡️⚡️ - Electricity Transmission Company - APTRANSCO | LinkedIn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7541" y="17768"/>
            <a:ext cx="1057360" cy="97547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" name="Picture 3">
            <a:extLst>
              <a:ext uri="{FF2B5EF4-FFF2-40B4-BE49-F238E27FC236}">
                <a16:creationId xmlns:a16="http://schemas.microsoft.com/office/drawing/2014/main" id="{BF85E791-FAF6-ED1A-9BC4-AD67FA984748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522642" y="515566"/>
            <a:ext cx="5146717" cy="6342434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3052435" y="17768"/>
            <a:ext cx="6087131" cy="571905"/>
          </a:xfrm>
        </p:spPr>
        <p:txBody>
          <a:bodyPr anchor="ctr">
            <a:normAutofit fontScale="90000"/>
          </a:bodyPr>
          <a:lstStyle/>
          <a:p>
            <a:pPr algn="ctr"/>
            <a:r>
              <a:rPr lang="en-IN" sz="3500" i="1" u="sng" dirty="0">
                <a:solidFill>
                  <a:srgbClr val="FFFF00"/>
                </a:solidFill>
                <a:highlight>
                  <a:srgbClr val="808080"/>
                </a:highlight>
              </a:rPr>
              <a:t>P444 relay – inside -Vermin bite</a:t>
            </a:r>
          </a:p>
        </p:txBody>
      </p:sp>
      <mc:AlternateContent xmlns:mc="http://schemas.openxmlformats.org/markup-compatibility/2006">
        <mc:Choice xmlns:pslz="http://schemas.microsoft.com/office/powerpoint/2016/slidezoom" Requires="pslz">
          <p:graphicFrame>
            <p:nvGraphicFramePr>
              <p:cNvPr id="5" name="Slide Zoom 4">
                <a:extLst>
                  <a:ext uri="{FF2B5EF4-FFF2-40B4-BE49-F238E27FC236}">
                    <a16:creationId xmlns:a16="http://schemas.microsoft.com/office/drawing/2014/main" id="{247353CB-FF55-024F-5140-C3380793E61A}"/>
                  </a:ext>
                </a:extLst>
              </p:cNvPr>
              <p:cNvGraphicFramePr>
                <a:graphicFrameLocks/>
              </p:cNvGraphicFramePr>
              <p:nvPr>
                <p:extLst>
                  <p:ext uri="{D42A27DB-BD31-4B8C-83A1-F6EECF244321}">
                    <p14:modId xmlns:p14="http://schemas.microsoft.com/office/powerpoint/2010/main" val="3125063835"/>
                  </p:ext>
                </p:extLst>
              </p:nvPr>
            </p:nvGraphicFramePr>
            <p:xfrm>
              <a:off x="11832000" y="6489460"/>
              <a:ext cx="360000" cy="361138"/>
            </p:xfrm>
            <a:graphic>
              <a:graphicData uri="http://schemas.microsoft.com/office/powerpoint/2016/slidezoom">
                <pslz:sldZm>
                  <pslz:sldZmObj sldId="332" cId="3915665510">
                    <pslz:zmPr id="{26523B97-611A-45ED-A086-50DC8A3677A3}" returnToParent="0" transitionDur="1000">
                      <p166:blipFill xmlns:p166="http://schemas.microsoft.com/office/powerpoint/2016/6/main">
                        <a:blip r:embed="rId4"/>
                        <a:stretch>
                          <a:fillRect/>
                        </a:stretch>
                      </p166:blipFill>
                      <p166:spPr xmlns:p166="http://schemas.microsoft.com/office/powerpoint/2016/6/main">
                        <a:xfrm>
                          <a:off x="0" y="0"/>
                          <a:ext cx="360000" cy="361138"/>
                        </a:xfrm>
                        <a:prstGeom prst="rect">
                          <a:avLst/>
                        </a:prstGeom>
                        <a:ln w="3175">
                          <a:solidFill>
                            <a:prstClr val="ltGray"/>
                          </a:solidFill>
                        </a:ln>
                      </p166:spPr>
                    </pslz:zmPr>
                  </pslz:sldZmObj>
                </pslz:sldZm>
              </a:graphicData>
            </a:graphic>
          </p:graphicFrame>
        </mc:Choice>
        <mc:Fallback>
          <p:pic>
            <p:nvPicPr>
              <p:cNvPr id="5" name="Slide Zoom 4">
                <a:hlinkClick r:id="rId5" action="ppaction://hlinksldjump"/>
                <a:extLst>
                  <a:ext uri="{FF2B5EF4-FFF2-40B4-BE49-F238E27FC236}">
                    <a16:creationId xmlns:a16="http://schemas.microsoft.com/office/drawing/2014/main" id="{247353CB-FF55-024F-5140-C3380793E61A}"/>
                  </a:ext>
                </a:extLst>
              </p:cNvPr>
              <p:cNvPicPr>
                <a:picLocks noGrp="1" noRot="1" noChangeAspect="1" noMove="1" noResize="1" noEditPoints="1" noAdjustHandles="1" noChangeArrowheads="1" noChangeShapeType="1"/>
              </p:cNvPicPr>
              <p:nvPr/>
            </p:nvPicPr>
            <p:blipFill>
              <a:blip r:embed="rId4"/>
              <a:stretch>
                <a:fillRect/>
              </a:stretch>
            </p:blipFill>
            <p:spPr>
              <a:xfrm>
                <a:off x="11832000" y="6489460"/>
                <a:ext cx="360000" cy="361138"/>
              </a:xfrm>
              <a:prstGeom prst="rect">
                <a:avLst/>
              </a:prstGeom>
              <a:ln w="3175">
                <a:solidFill>
                  <a:prstClr val="ltGray"/>
                </a:solidFill>
              </a:ln>
            </p:spPr>
          </p:pic>
        </mc:Fallback>
      </mc:AlternateContent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D774C738-C2BA-8B84-A386-C2EC10AA7D8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243072" y="5777864"/>
            <a:ext cx="914400" cy="593725"/>
          </a:xfrm>
        </p:spPr>
        <p:txBody>
          <a:bodyPr>
            <a:normAutofit lnSpcReduction="10000"/>
          </a:bodyPr>
          <a:lstStyle/>
          <a:p>
            <a:fld id="{19C1AEB4-7037-4088-A46E-D96AF956DC0D}" type="slidenum">
              <a:rPr lang="en-IN" smtClean="0"/>
              <a:t>176</a:t>
            </a:fld>
            <a:endParaRPr lang="en-IN" dirty="0"/>
          </a:p>
        </p:txBody>
      </p:sp>
      <p:grpSp>
        <p:nvGrpSpPr>
          <p:cNvPr id="6" name="Group 5">
            <a:extLst>
              <a:ext uri="{FF2B5EF4-FFF2-40B4-BE49-F238E27FC236}">
                <a16:creationId xmlns:a16="http://schemas.microsoft.com/office/drawing/2014/main" id="{3BD01152-06CD-057A-2467-365A9D8C56A2}"/>
              </a:ext>
            </a:extLst>
          </p:cNvPr>
          <p:cNvGrpSpPr/>
          <p:nvPr/>
        </p:nvGrpSpPr>
        <p:grpSpPr>
          <a:xfrm>
            <a:off x="11481757" y="74540"/>
            <a:ext cx="620304" cy="653010"/>
            <a:chOff x="8366841" y="1587144"/>
            <a:chExt cx="620304" cy="653010"/>
          </a:xfrm>
        </p:grpSpPr>
        <p:cxnSp>
          <p:nvCxnSpPr>
            <p:cNvPr id="7" name="Straight Connector 6">
              <a:extLst>
                <a:ext uri="{FF2B5EF4-FFF2-40B4-BE49-F238E27FC236}">
                  <a16:creationId xmlns:a16="http://schemas.microsoft.com/office/drawing/2014/main" id="{4BF85E84-A2EB-8A12-9177-89F60E14C64C}"/>
                </a:ext>
              </a:extLst>
            </p:cNvPr>
            <p:cNvCxnSpPr/>
            <p:nvPr/>
          </p:nvCxnSpPr>
          <p:spPr>
            <a:xfrm>
              <a:off x="8672017" y="1587144"/>
              <a:ext cx="0" cy="653010"/>
            </a:xfrm>
            <a:prstGeom prst="line">
              <a:avLst/>
            </a:prstGeom>
            <a:effectLst>
              <a:glow rad="63500">
                <a:schemeClr val="accent1">
                  <a:satMod val="175000"/>
                  <a:alpha val="40000"/>
                </a:schemeClr>
              </a:glow>
            </a:effectLst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" name="Straight Connector 7">
              <a:extLst>
                <a:ext uri="{FF2B5EF4-FFF2-40B4-BE49-F238E27FC236}">
                  <a16:creationId xmlns:a16="http://schemas.microsoft.com/office/drawing/2014/main" id="{84DD51BA-63A6-93D5-14CD-4D85FAEEB621}"/>
                </a:ext>
              </a:extLst>
            </p:cNvPr>
            <p:cNvCxnSpPr/>
            <p:nvPr/>
          </p:nvCxnSpPr>
          <p:spPr>
            <a:xfrm>
              <a:off x="8366841" y="1917229"/>
              <a:ext cx="620304" cy="0"/>
            </a:xfrm>
            <a:prstGeom prst="line">
              <a:avLst/>
            </a:prstGeom>
            <a:effectLst>
              <a:glow rad="63500">
                <a:schemeClr val="accent1">
                  <a:satMod val="175000"/>
                  <a:alpha val="40000"/>
                </a:schemeClr>
              </a:glow>
            </a:effectLst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grpSp>
        <p:nvGrpSpPr>
          <p:cNvPr id="9" name="Group 8">
            <a:extLst>
              <a:ext uri="{FF2B5EF4-FFF2-40B4-BE49-F238E27FC236}">
                <a16:creationId xmlns:a16="http://schemas.microsoft.com/office/drawing/2014/main" id="{38FAED90-105B-9329-1F7C-A89B5C16D98A}"/>
              </a:ext>
            </a:extLst>
          </p:cNvPr>
          <p:cNvGrpSpPr/>
          <p:nvPr/>
        </p:nvGrpSpPr>
        <p:grpSpPr>
          <a:xfrm>
            <a:off x="11157779" y="-216759"/>
            <a:ext cx="1260000" cy="1260000"/>
            <a:chOff x="7064043" y="3066250"/>
            <a:chExt cx="1260000" cy="1260000"/>
          </a:xfrm>
        </p:grpSpPr>
        <p:sp>
          <p:nvSpPr>
            <p:cNvPr id="10" name="Oval 9">
              <a:extLst>
                <a:ext uri="{FF2B5EF4-FFF2-40B4-BE49-F238E27FC236}">
                  <a16:creationId xmlns:a16="http://schemas.microsoft.com/office/drawing/2014/main" id="{FD96F436-B49F-A384-BD26-56D95A6C402B}"/>
                </a:ext>
              </a:extLst>
            </p:cNvPr>
            <p:cNvSpPr/>
            <p:nvPr/>
          </p:nvSpPr>
          <p:spPr>
            <a:xfrm>
              <a:off x="7064043" y="3066250"/>
              <a:ext cx="1260000" cy="1260000"/>
            </a:xfrm>
            <a:prstGeom prst="ellipse">
              <a:avLst/>
            </a:prstGeom>
            <a:noFill/>
            <a:ln>
              <a:solidFill>
                <a:schemeClr val="bg1"/>
              </a:solidFill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IN"/>
            </a:p>
          </p:txBody>
        </p:sp>
        <p:grpSp>
          <p:nvGrpSpPr>
            <p:cNvPr id="11" name="Group 10">
              <a:extLst>
                <a:ext uri="{FF2B5EF4-FFF2-40B4-BE49-F238E27FC236}">
                  <a16:creationId xmlns:a16="http://schemas.microsoft.com/office/drawing/2014/main" id="{3DA0F511-3A11-503E-0CB4-11DAFDAF8FAE}"/>
                </a:ext>
              </a:extLst>
            </p:cNvPr>
            <p:cNvGrpSpPr/>
            <p:nvPr/>
          </p:nvGrpSpPr>
          <p:grpSpPr>
            <a:xfrm>
              <a:off x="7330553" y="3336250"/>
              <a:ext cx="726980" cy="720000"/>
              <a:chOff x="9768840" y="2275840"/>
              <a:chExt cx="726980" cy="720000"/>
            </a:xfrm>
          </p:grpSpPr>
          <p:sp>
            <p:nvSpPr>
              <p:cNvPr id="12" name="Oval 11">
                <a:extLst>
                  <a:ext uri="{FF2B5EF4-FFF2-40B4-BE49-F238E27FC236}">
                    <a16:creationId xmlns:a16="http://schemas.microsoft.com/office/drawing/2014/main" id="{FF9C77E8-3624-320F-D9C5-CFCE1D59A932}"/>
                  </a:ext>
                </a:extLst>
              </p:cNvPr>
              <p:cNvSpPr/>
              <p:nvPr/>
            </p:nvSpPr>
            <p:spPr>
              <a:xfrm>
                <a:off x="9768840" y="2275840"/>
                <a:ext cx="720000" cy="720000"/>
              </a:xfrm>
              <a:prstGeom prst="ellipse">
                <a:avLst/>
              </a:prstGeom>
              <a:noFill/>
              <a:ln>
                <a:solidFill>
                  <a:schemeClr val="bg1"/>
                </a:solidFill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IN"/>
              </a:p>
            </p:txBody>
          </p:sp>
          <p:cxnSp>
            <p:nvCxnSpPr>
              <p:cNvPr id="13" name="Straight Arrow Connector 12">
                <a:extLst>
                  <a:ext uri="{FF2B5EF4-FFF2-40B4-BE49-F238E27FC236}">
                    <a16:creationId xmlns:a16="http://schemas.microsoft.com/office/drawing/2014/main" id="{06AC4CC5-E395-0C1E-B9FE-BE97FA2E445F}"/>
                  </a:ext>
                </a:extLst>
              </p:cNvPr>
              <p:cNvCxnSpPr>
                <a:cxnSpLocks/>
              </p:cNvCxnSpPr>
              <p:nvPr/>
            </p:nvCxnSpPr>
            <p:spPr>
              <a:xfrm rot="7200000">
                <a:off x="9860407" y="2786655"/>
                <a:ext cx="360000" cy="6762"/>
              </a:xfrm>
              <a:prstGeom prst="straightConnector1">
                <a:avLst/>
              </a:prstGeom>
              <a:ln w="38100" cap="rnd">
                <a:solidFill>
                  <a:srgbClr val="FFFF00"/>
                </a:solidFill>
                <a:tailEnd type="triangle"/>
              </a:ln>
            </p:spPr>
            <p:style>
              <a:lnRef idx="2">
                <a:schemeClr val="accent3"/>
              </a:lnRef>
              <a:fillRef idx="0">
                <a:schemeClr val="accent3"/>
              </a:fillRef>
              <a:effectRef idx="1">
                <a:schemeClr val="accent3"/>
              </a:effectRef>
              <a:fontRef idx="minor">
                <a:schemeClr val="tx1"/>
              </a:fontRef>
            </p:style>
          </p:cxnSp>
          <p:cxnSp>
            <p:nvCxnSpPr>
              <p:cNvPr id="14" name="Straight Arrow Connector 13">
                <a:extLst>
                  <a:ext uri="{FF2B5EF4-FFF2-40B4-BE49-F238E27FC236}">
                    <a16:creationId xmlns:a16="http://schemas.microsoft.com/office/drawing/2014/main" id="{69AA67C8-3FA0-DD39-4ABF-AEF60FF9C8D8}"/>
                  </a:ext>
                </a:extLst>
              </p:cNvPr>
              <p:cNvCxnSpPr>
                <a:cxnSpLocks/>
              </p:cNvCxnSpPr>
              <p:nvPr/>
            </p:nvCxnSpPr>
            <p:spPr>
              <a:xfrm rot="14400000">
                <a:off x="9861767" y="2473195"/>
                <a:ext cx="360000" cy="6762"/>
              </a:xfrm>
              <a:prstGeom prst="straightConnector1">
                <a:avLst/>
              </a:prstGeom>
              <a:ln w="38100" cap="rnd">
                <a:solidFill>
                  <a:srgbClr val="0070C0"/>
                </a:solidFill>
                <a:tailEnd type="triangle"/>
              </a:ln>
            </p:spPr>
            <p:style>
              <a:lnRef idx="2">
                <a:schemeClr val="accent3"/>
              </a:lnRef>
              <a:fillRef idx="0">
                <a:schemeClr val="accent3"/>
              </a:fillRef>
              <a:effectRef idx="1">
                <a:schemeClr val="accent3"/>
              </a:effectRef>
              <a:fontRef idx="minor">
                <a:schemeClr val="tx1"/>
              </a:fontRef>
            </p:style>
          </p:cxnSp>
          <p:cxnSp>
            <p:nvCxnSpPr>
              <p:cNvPr id="15" name="Straight Arrow Connector 14">
                <a:extLst>
                  <a:ext uri="{FF2B5EF4-FFF2-40B4-BE49-F238E27FC236}">
                    <a16:creationId xmlns:a16="http://schemas.microsoft.com/office/drawing/2014/main" id="{EFBF4688-9373-DA37-73E5-7A835EA1E990}"/>
                  </a:ext>
                </a:extLst>
              </p:cNvPr>
              <p:cNvCxnSpPr/>
              <p:nvPr/>
            </p:nvCxnSpPr>
            <p:spPr>
              <a:xfrm>
                <a:off x="10135820" y="2629924"/>
                <a:ext cx="360000" cy="6762"/>
              </a:xfrm>
              <a:prstGeom prst="straightConnector1">
                <a:avLst/>
              </a:prstGeom>
              <a:ln w="38100" cap="rnd">
                <a:solidFill>
                  <a:srgbClr val="FF0000"/>
                </a:solidFill>
                <a:tailEnd type="triangle"/>
              </a:ln>
            </p:spPr>
            <p:style>
              <a:lnRef idx="2">
                <a:schemeClr val="accent3"/>
              </a:lnRef>
              <a:fillRef idx="0">
                <a:schemeClr val="accent3"/>
              </a:fillRef>
              <a:effectRef idx="1">
                <a:schemeClr val="accent3"/>
              </a:effectRef>
              <a:fontRef idx="minor">
                <a:schemeClr val="tx1"/>
              </a:fontRef>
            </p:style>
          </p:cxnSp>
        </p:grpSp>
      </p:grpSp>
      <p:sp>
        <p:nvSpPr>
          <p:cNvPr id="16" name="Rectangle 15">
            <a:extLst>
              <a:ext uri="{FF2B5EF4-FFF2-40B4-BE49-F238E27FC236}">
                <a16:creationId xmlns:a16="http://schemas.microsoft.com/office/drawing/2014/main" id="{3F832428-E773-9B6A-449B-36D79F3F265E}"/>
              </a:ext>
            </a:extLst>
          </p:cNvPr>
          <p:cNvSpPr/>
          <p:nvPr/>
        </p:nvSpPr>
        <p:spPr>
          <a:xfrm>
            <a:off x="11033567" y="-86686"/>
            <a:ext cx="513657" cy="405484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2000" b="0" cap="none" spc="0" dirty="0">
                <a:ln w="0"/>
                <a:solidFill>
                  <a:srgbClr val="92D050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120</a:t>
            </a:r>
          </a:p>
        </p:txBody>
      </p:sp>
      <p:sp>
        <p:nvSpPr>
          <p:cNvPr id="17" name="Rectangle 16">
            <a:extLst>
              <a:ext uri="{FF2B5EF4-FFF2-40B4-BE49-F238E27FC236}">
                <a16:creationId xmlns:a16="http://schemas.microsoft.com/office/drawing/2014/main" id="{252A35F1-D70E-81B7-31A1-048DA167EAB8}"/>
              </a:ext>
            </a:extLst>
          </p:cNvPr>
          <p:cNvSpPr/>
          <p:nvPr/>
        </p:nvSpPr>
        <p:spPr>
          <a:xfrm>
            <a:off x="11077769" y="566219"/>
            <a:ext cx="513657" cy="405484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2000" b="0" cap="none" spc="0" dirty="0">
                <a:ln w="0"/>
                <a:solidFill>
                  <a:srgbClr val="92D050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240</a:t>
            </a:r>
          </a:p>
        </p:txBody>
      </p:sp>
    </p:spTree>
    <p:extLst>
      <p:ext uri="{BB962C8B-B14F-4D97-AF65-F5344CB8AC3E}">
        <p14:creationId xmlns:p14="http://schemas.microsoft.com/office/powerpoint/2010/main" val="79039762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0">
        <p:cut/>
      </p:transition>
    </mc:Choice>
    <mc:Fallback xmlns="">
      <p:transition>
        <p:cut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8" presetClass="emph" presetSubtype="0" repeatCount="indefinite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Rot by="-21600000">
                                      <p:cBhvr>
                                        <p:cTn id="6" dur="20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7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2" name="Picture 4" descr="APTRANSCO ⚡️⚡️ - Electricity Transmission Company - APTRANSCO | LinkedIn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7541" y="17768"/>
            <a:ext cx="1057360" cy="97547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2178631" y="0"/>
            <a:ext cx="7834739" cy="571905"/>
          </a:xfrm>
        </p:spPr>
        <p:txBody>
          <a:bodyPr anchor="ctr">
            <a:normAutofit fontScale="90000"/>
          </a:bodyPr>
          <a:lstStyle/>
          <a:p>
            <a:pPr algn="ctr"/>
            <a:r>
              <a:rPr lang="en-US" sz="3500" i="1" u="sng" dirty="0">
                <a:solidFill>
                  <a:srgbClr val="FFFF00"/>
                </a:solidFill>
                <a:highlight>
                  <a:srgbClr val="808080"/>
                </a:highlight>
              </a:rPr>
              <a:t>2</a:t>
            </a:r>
            <a:r>
              <a:rPr lang="en-IN" sz="3500" i="1" u="sng" dirty="0">
                <a:solidFill>
                  <a:srgbClr val="FFFF00"/>
                </a:solidFill>
                <a:highlight>
                  <a:srgbClr val="808080"/>
                </a:highlight>
              </a:rPr>
              <a:t>20 kV Manubolu feeder 3 CB Test results</a:t>
            </a:r>
          </a:p>
        </p:txBody>
      </p:sp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D774C738-C2BA-8B84-A386-C2EC10AA7D8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243072" y="5777864"/>
            <a:ext cx="914400" cy="593725"/>
          </a:xfrm>
        </p:spPr>
        <p:txBody>
          <a:bodyPr>
            <a:normAutofit lnSpcReduction="10000"/>
          </a:bodyPr>
          <a:lstStyle/>
          <a:p>
            <a:fld id="{19C1AEB4-7037-4088-A46E-D96AF956DC0D}" type="slidenum">
              <a:rPr lang="en-IN" smtClean="0"/>
              <a:t>177</a:t>
            </a:fld>
            <a:endParaRPr lang="en-IN" dirty="0"/>
          </a:p>
        </p:txBody>
      </p:sp>
      <p:graphicFrame>
        <p:nvGraphicFramePr>
          <p:cNvPr id="6" name="Content Placeholder 10">
            <a:extLst>
              <a:ext uri="{FF2B5EF4-FFF2-40B4-BE49-F238E27FC236}">
                <a16:creationId xmlns:a16="http://schemas.microsoft.com/office/drawing/2014/main" id="{9FF507A6-084C-B6BC-47CB-6B8E7AA02247}"/>
              </a:ext>
            </a:extLst>
          </p:cNvPr>
          <p:cNvGraphicFramePr>
            <a:graphicFrameLocks/>
          </p:cNvGraphicFramePr>
          <p:nvPr>
            <p:extLst>
              <p:ext uri="{D42A27DB-BD31-4B8C-83A1-F6EECF244321}">
                <p14:modId xmlns:p14="http://schemas.microsoft.com/office/powerpoint/2010/main" val="2316312979"/>
              </p:ext>
            </p:extLst>
          </p:nvPr>
        </p:nvGraphicFramePr>
        <p:xfrm>
          <a:off x="2552700" y="982980"/>
          <a:ext cx="7086600" cy="489204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771650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1771650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1771650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  <a:gridCol w="1771650">
                  <a:extLst>
                    <a:ext uri="{9D8B030D-6E8A-4147-A177-3AD203B41FA5}">
                      <a16:colId xmlns:a16="http://schemas.microsoft.com/office/drawing/2014/main" val="20003"/>
                    </a:ext>
                  </a:extLst>
                </a:gridCol>
              </a:tblGrid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en-IN" dirty="0"/>
                        <a:t>IR Values </a:t>
                      </a:r>
                    </a:p>
                    <a:p>
                      <a:pPr algn="ctr"/>
                      <a:r>
                        <a:rPr lang="en-IN" dirty="0"/>
                        <a:t>G </a:t>
                      </a:r>
                      <a:r>
                        <a:rPr lang="el-GR" dirty="0"/>
                        <a:t>Ω</a:t>
                      </a:r>
                      <a:endParaRPr lang="en-US" dirty="0"/>
                    </a:p>
                  </a:txBody>
                  <a:tcPr anchor="ctr">
                    <a:solidFill>
                      <a:schemeClr val="accent2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IN" dirty="0"/>
                        <a:t>R</a:t>
                      </a:r>
                      <a:endParaRPr lang="en-US" dirty="0"/>
                    </a:p>
                  </a:txBody>
                  <a:tcPr anchor="ctr">
                    <a:solidFill>
                      <a:schemeClr val="accent2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IN" dirty="0"/>
                        <a:t>Y</a:t>
                      </a:r>
                      <a:endParaRPr lang="en-US" dirty="0"/>
                    </a:p>
                  </a:txBody>
                  <a:tcPr anchor="ctr">
                    <a:solidFill>
                      <a:schemeClr val="accent2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IN" dirty="0"/>
                        <a:t>B</a:t>
                      </a:r>
                    </a:p>
                  </a:txBody>
                  <a:tcPr anchor="ctr">
                    <a:solidFill>
                      <a:schemeClr val="accent2">
                        <a:lumMod val="75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l"/>
                      <a:r>
                        <a:rPr lang="en-IN" dirty="0"/>
                        <a:t>In – Out</a:t>
                      </a:r>
                      <a:endParaRPr lang="en-US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IN" dirty="0"/>
                        <a:t>966</a:t>
                      </a:r>
                      <a:endParaRPr lang="en-US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IN" dirty="0"/>
                        <a:t>939</a:t>
                      </a:r>
                      <a:endParaRPr lang="en-US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IN" dirty="0"/>
                        <a:t>386</a:t>
                      </a:r>
                      <a:endParaRPr lang="en-US" dirty="0"/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l"/>
                      <a:r>
                        <a:rPr lang="en-IN" dirty="0"/>
                        <a:t>Out – Earth</a:t>
                      </a:r>
                      <a:endParaRPr lang="en-US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IN" dirty="0"/>
                        <a:t>3390</a:t>
                      </a:r>
                      <a:endParaRPr lang="en-US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IN" dirty="0"/>
                        <a:t>10000</a:t>
                      </a:r>
                      <a:endParaRPr lang="en-US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IN" dirty="0"/>
                        <a:t>8550</a:t>
                      </a:r>
                      <a:endParaRPr lang="en-US" dirty="0"/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l"/>
                      <a:r>
                        <a:rPr lang="en-IN" dirty="0"/>
                        <a:t>Top – Earth</a:t>
                      </a:r>
                      <a:endParaRPr lang="en-US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IN" dirty="0"/>
                        <a:t>10000</a:t>
                      </a:r>
                      <a:endParaRPr lang="en-US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IN" dirty="0"/>
                        <a:t>10000</a:t>
                      </a:r>
                      <a:endParaRPr lang="en-US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IN" dirty="0"/>
                        <a:t>2470</a:t>
                      </a:r>
                      <a:endParaRPr lang="en-US" dirty="0"/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l"/>
                      <a:endParaRPr lang="en-US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endParaRPr lang="en-US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endParaRPr lang="en-US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endParaRPr lang="en-US" dirty="0"/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10004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l"/>
                      <a:r>
                        <a:rPr lang="en-IN" dirty="0">
                          <a:solidFill>
                            <a:srgbClr val="FF0000"/>
                          </a:solidFill>
                        </a:rPr>
                        <a:t>Contact resistance micro Ohms</a:t>
                      </a:r>
                      <a:endParaRPr lang="en-US" dirty="0">
                        <a:solidFill>
                          <a:srgbClr val="FF0000"/>
                        </a:solidFill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IN" dirty="0"/>
                        <a:t>55</a:t>
                      </a:r>
                      <a:endParaRPr lang="en-US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IN" dirty="0"/>
                        <a:t>188 / 183</a:t>
                      </a:r>
                      <a:endParaRPr lang="en-US" dirty="0"/>
                    </a:p>
                  </a:txBody>
                  <a:tcPr anchor="ctr">
                    <a:solidFill>
                      <a:schemeClr val="accent4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IN" dirty="0"/>
                        <a:t>50</a:t>
                      </a:r>
                      <a:endParaRPr lang="en-US" dirty="0"/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10005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l"/>
                      <a:endParaRPr lang="en-US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endParaRPr lang="en-US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endParaRPr lang="en-US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endParaRPr lang="en-US" dirty="0"/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10006"/>
                  </a:ext>
                </a:extLst>
              </a:tr>
              <a:tr h="370840">
                <a:tc gridSpan="4">
                  <a:txBody>
                    <a:bodyPr/>
                    <a:lstStyle/>
                    <a:p>
                      <a:pPr algn="l"/>
                      <a:r>
                        <a:rPr lang="en-IN" dirty="0">
                          <a:solidFill>
                            <a:srgbClr val="7030A0"/>
                          </a:solidFill>
                        </a:rPr>
                        <a:t>Timings m Sec</a:t>
                      </a:r>
                      <a:endParaRPr lang="en-US" dirty="0">
                        <a:solidFill>
                          <a:srgbClr val="7030A0"/>
                        </a:solidFill>
                      </a:endParaRPr>
                    </a:p>
                  </a:txBody>
                  <a:tcPr anchor="ctr"/>
                </a:tc>
                <a:tc hMerge="1">
                  <a:txBody>
                    <a:bodyPr/>
                    <a:lstStyle/>
                    <a:p>
                      <a:pPr algn="ctr"/>
                      <a:endParaRPr lang="en-US" dirty="0"/>
                    </a:p>
                  </a:txBody>
                  <a:tcPr anchor="ctr"/>
                </a:tc>
                <a:tc hMerge="1">
                  <a:txBody>
                    <a:bodyPr/>
                    <a:lstStyle/>
                    <a:p>
                      <a:pPr algn="ctr"/>
                      <a:endParaRPr lang="en-US" dirty="0"/>
                    </a:p>
                  </a:txBody>
                  <a:tcPr anchor="ctr"/>
                </a:tc>
                <a:tc hMerge="1">
                  <a:txBody>
                    <a:bodyPr/>
                    <a:lstStyle/>
                    <a:p>
                      <a:pPr algn="ctr"/>
                      <a:endParaRPr lang="en-US" dirty="0"/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10007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l"/>
                      <a:r>
                        <a:rPr lang="en-IN" dirty="0"/>
                        <a:t>Close</a:t>
                      </a:r>
                      <a:endParaRPr lang="en-US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IN" dirty="0"/>
                        <a:t>103</a:t>
                      </a:r>
                      <a:endParaRPr lang="en-US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IN" dirty="0"/>
                        <a:t>122</a:t>
                      </a:r>
                      <a:endParaRPr lang="en-US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IN" dirty="0"/>
                        <a:t>104</a:t>
                      </a:r>
                      <a:endParaRPr lang="en-US" dirty="0"/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10008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l"/>
                      <a:r>
                        <a:rPr lang="en-IN" dirty="0"/>
                        <a:t>TC 1</a:t>
                      </a:r>
                      <a:endParaRPr lang="en-US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IN" dirty="0"/>
                        <a:t>35</a:t>
                      </a:r>
                      <a:endParaRPr lang="en-US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IN" dirty="0"/>
                        <a:t>35</a:t>
                      </a:r>
                      <a:endParaRPr lang="en-US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IN" dirty="0"/>
                        <a:t>37</a:t>
                      </a:r>
                      <a:endParaRPr lang="en-US" dirty="0"/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10009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l"/>
                      <a:r>
                        <a:rPr lang="en-IN" dirty="0"/>
                        <a:t>TC 2</a:t>
                      </a:r>
                      <a:endParaRPr lang="en-US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IN" dirty="0"/>
                        <a:t>36</a:t>
                      </a:r>
                      <a:endParaRPr lang="en-US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IN" dirty="0"/>
                        <a:t>34</a:t>
                      </a:r>
                      <a:endParaRPr lang="en-US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IN" dirty="0"/>
                        <a:t>35</a:t>
                      </a:r>
                      <a:endParaRPr lang="en-US" dirty="0"/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10010"/>
                  </a:ext>
                </a:extLst>
              </a:tr>
            </a:tbl>
          </a:graphicData>
        </a:graphic>
      </p:graphicFrame>
      <mc:AlternateContent xmlns:mc="http://schemas.openxmlformats.org/markup-compatibility/2006" xmlns:pslz="http://schemas.microsoft.com/office/powerpoint/2016/slidezoom">
        <mc:Choice Requires="pslz">
          <p:graphicFrame>
            <p:nvGraphicFramePr>
              <p:cNvPr id="8" name="Slide Zoom 7">
                <a:extLst>
                  <a:ext uri="{FF2B5EF4-FFF2-40B4-BE49-F238E27FC236}">
                    <a16:creationId xmlns:a16="http://schemas.microsoft.com/office/drawing/2014/main" id="{9500BF8E-2D70-B5EF-0DE2-037EE25AFBC5}"/>
                  </a:ext>
                </a:extLst>
              </p:cNvPr>
              <p:cNvGraphicFramePr>
                <a:graphicFrameLocks/>
              </p:cNvGraphicFramePr>
              <p:nvPr/>
            </p:nvGraphicFramePr>
            <p:xfrm>
              <a:off x="11821747" y="6498000"/>
              <a:ext cx="360000" cy="360000"/>
            </p:xfrm>
            <a:graphic>
              <a:graphicData uri="http://schemas.microsoft.com/office/powerpoint/2016/slidezoom">
                <pslz:sldZm>
                  <pslz:sldZmObj sldId="331" cId="1633186362">
                    <pslz:zmPr id="{C4241D54-F174-4CE9-B5BA-6D792208D731}" returnToParent="0" transitionDur="1000">
                      <p166:blipFill xmlns:p166="http://schemas.microsoft.com/office/powerpoint/2016/6/main">
                        <a:blip r:embed="rId3"/>
                        <a:stretch>
                          <a:fillRect/>
                        </a:stretch>
                      </p166:blipFill>
                      <p166:spPr xmlns:p166="http://schemas.microsoft.com/office/powerpoint/2016/6/main">
                        <a:xfrm>
                          <a:off x="0" y="0"/>
                          <a:ext cx="360000" cy="360000"/>
                        </a:xfrm>
                        <a:prstGeom prst="rect">
                          <a:avLst/>
                        </a:prstGeom>
                        <a:ln w="3175">
                          <a:solidFill>
                            <a:prstClr val="ltGray"/>
                          </a:solidFill>
                        </a:ln>
                      </p166:spPr>
                    </pslz:zmPr>
                  </pslz:sldZmObj>
                </pslz:sldZm>
              </a:graphicData>
            </a:graphic>
          </p:graphicFrame>
        </mc:Choice>
        <mc:Fallback xmlns="">
          <p:pic>
            <p:nvPicPr>
              <p:cNvPr id="8" name="Slide Zoom 7">
                <a:hlinkClick r:id="rId4" action="ppaction://hlinksldjump"/>
                <a:extLst>
                  <a:ext uri="{FF2B5EF4-FFF2-40B4-BE49-F238E27FC236}">
                    <a16:creationId xmlns:a16="http://schemas.microsoft.com/office/drawing/2014/main" id="{9500BF8E-2D70-B5EF-0DE2-037EE25AFBC5}"/>
                  </a:ext>
                </a:extLst>
              </p:cNvPr>
              <p:cNvPicPr>
                <a:picLocks noGrp="1" noRot="1" noChangeAspect="1" noMove="1" noResize="1" noEditPoints="1" noAdjustHandles="1" noChangeArrowheads="1" noChangeShapeType="1"/>
              </p:cNvPicPr>
              <p:nvPr/>
            </p:nvPicPr>
            <p:blipFill>
              <a:blip r:embed="rId5"/>
              <a:stretch>
                <a:fillRect/>
              </a:stretch>
            </p:blipFill>
            <p:spPr>
              <a:xfrm>
                <a:off x="11821747" y="6498000"/>
                <a:ext cx="360000" cy="360000"/>
              </a:xfrm>
              <a:prstGeom prst="rect">
                <a:avLst/>
              </a:prstGeom>
              <a:ln w="3175">
                <a:solidFill>
                  <a:prstClr val="ltGray"/>
                </a:solidFill>
              </a:ln>
            </p:spPr>
          </p:pic>
        </mc:Fallback>
      </mc:AlternateContent>
      <p:grpSp>
        <p:nvGrpSpPr>
          <p:cNvPr id="4" name="Group 3">
            <a:extLst>
              <a:ext uri="{FF2B5EF4-FFF2-40B4-BE49-F238E27FC236}">
                <a16:creationId xmlns:a16="http://schemas.microsoft.com/office/drawing/2014/main" id="{E0BA11D4-242A-3CE0-2B8A-B5A7D7255106}"/>
              </a:ext>
            </a:extLst>
          </p:cNvPr>
          <p:cNvGrpSpPr/>
          <p:nvPr/>
        </p:nvGrpSpPr>
        <p:grpSpPr>
          <a:xfrm>
            <a:off x="11481757" y="74540"/>
            <a:ext cx="620304" cy="653010"/>
            <a:chOff x="8366841" y="1587144"/>
            <a:chExt cx="620304" cy="653010"/>
          </a:xfrm>
        </p:grpSpPr>
        <p:cxnSp>
          <p:nvCxnSpPr>
            <p:cNvPr id="5" name="Straight Connector 4">
              <a:extLst>
                <a:ext uri="{FF2B5EF4-FFF2-40B4-BE49-F238E27FC236}">
                  <a16:creationId xmlns:a16="http://schemas.microsoft.com/office/drawing/2014/main" id="{E520E5E6-8267-CD91-F3EE-7BB5D3305891}"/>
                </a:ext>
              </a:extLst>
            </p:cNvPr>
            <p:cNvCxnSpPr/>
            <p:nvPr/>
          </p:nvCxnSpPr>
          <p:spPr>
            <a:xfrm>
              <a:off x="8672017" y="1587144"/>
              <a:ext cx="0" cy="653010"/>
            </a:xfrm>
            <a:prstGeom prst="line">
              <a:avLst/>
            </a:prstGeom>
            <a:effectLst>
              <a:glow rad="63500">
                <a:schemeClr val="accent1">
                  <a:satMod val="175000"/>
                  <a:alpha val="40000"/>
                </a:schemeClr>
              </a:glow>
            </a:effectLst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" name="Straight Connector 6">
              <a:extLst>
                <a:ext uri="{FF2B5EF4-FFF2-40B4-BE49-F238E27FC236}">
                  <a16:creationId xmlns:a16="http://schemas.microsoft.com/office/drawing/2014/main" id="{F866FEF4-D64A-01B0-3D78-0BD5BDABADCE}"/>
                </a:ext>
              </a:extLst>
            </p:cNvPr>
            <p:cNvCxnSpPr/>
            <p:nvPr/>
          </p:nvCxnSpPr>
          <p:spPr>
            <a:xfrm>
              <a:off x="8366841" y="1917229"/>
              <a:ext cx="620304" cy="0"/>
            </a:xfrm>
            <a:prstGeom prst="line">
              <a:avLst/>
            </a:prstGeom>
            <a:effectLst>
              <a:glow rad="63500">
                <a:schemeClr val="accent1">
                  <a:satMod val="175000"/>
                  <a:alpha val="40000"/>
                </a:schemeClr>
              </a:glow>
            </a:effectLst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grpSp>
        <p:nvGrpSpPr>
          <p:cNvPr id="9" name="Group 8">
            <a:extLst>
              <a:ext uri="{FF2B5EF4-FFF2-40B4-BE49-F238E27FC236}">
                <a16:creationId xmlns:a16="http://schemas.microsoft.com/office/drawing/2014/main" id="{0A4E4F7E-ED9A-4394-D9C7-438ADB954947}"/>
              </a:ext>
            </a:extLst>
          </p:cNvPr>
          <p:cNvGrpSpPr/>
          <p:nvPr/>
        </p:nvGrpSpPr>
        <p:grpSpPr>
          <a:xfrm>
            <a:off x="11157779" y="-216759"/>
            <a:ext cx="1260000" cy="1260000"/>
            <a:chOff x="7064043" y="3066250"/>
            <a:chExt cx="1260000" cy="1260000"/>
          </a:xfrm>
        </p:grpSpPr>
        <p:sp>
          <p:nvSpPr>
            <p:cNvPr id="10" name="Oval 9">
              <a:extLst>
                <a:ext uri="{FF2B5EF4-FFF2-40B4-BE49-F238E27FC236}">
                  <a16:creationId xmlns:a16="http://schemas.microsoft.com/office/drawing/2014/main" id="{84A47714-090A-CA19-3198-02D81A24AFE8}"/>
                </a:ext>
              </a:extLst>
            </p:cNvPr>
            <p:cNvSpPr/>
            <p:nvPr/>
          </p:nvSpPr>
          <p:spPr>
            <a:xfrm>
              <a:off x="7064043" y="3066250"/>
              <a:ext cx="1260000" cy="1260000"/>
            </a:xfrm>
            <a:prstGeom prst="ellipse">
              <a:avLst/>
            </a:prstGeom>
            <a:noFill/>
            <a:ln>
              <a:solidFill>
                <a:schemeClr val="bg1"/>
              </a:solidFill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IN"/>
            </a:p>
          </p:txBody>
        </p:sp>
        <p:grpSp>
          <p:nvGrpSpPr>
            <p:cNvPr id="11" name="Group 10">
              <a:extLst>
                <a:ext uri="{FF2B5EF4-FFF2-40B4-BE49-F238E27FC236}">
                  <a16:creationId xmlns:a16="http://schemas.microsoft.com/office/drawing/2014/main" id="{F623D2DD-E6F9-7298-F3B0-D5A6C99BE19E}"/>
                </a:ext>
              </a:extLst>
            </p:cNvPr>
            <p:cNvGrpSpPr/>
            <p:nvPr/>
          </p:nvGrpSpPr>
          <p:grpSpPr>
            <a:xfrm>
              <a:off x="7330553" y="3336250"/>
              <a:ext cx="726980" cy="720000"/>
              <a:chOff x="9768840" y="2275840"/>
              <a:chExt cx="726980" cy="720000"/>
            </a:xfrm>
          </p:grpSpPr>
          <p:sp>
            <p:nvSpPr>
              <p:cNvPr id="12" name="Oval 11">
                <a:extLst>
                  <a:ext uri="{FF2B5EF4-FFF2-40B4-BE49-F238E27FC236}">
                    <a16:creationId xmlns:a16="http://schemas.microsoft.com/office/drawing/2014/main" id="{D7B9ABE2-B21B-0034-176C-779303E14A06}"/>
                  </a:ext>
                </a:extLst>
              </p:cNvPr>
              <p:cNvSpPr/>
              <p:nvPr/>
            </p:nvSpPr>
            <p:spPr>
              <a:xfrm>
                <a:off x="9768840" y="2275840"/>
                <a:ext cx="720000" cy="720000"/>
              </a:xfrm>
              <a:prstGeom prst="ellipse">
                <a:avLst/>
              </a:prstGeom>
              <a:noFill/>
              <a:ln>
                <a:solidFill>
                  <a:schemeClr val="bg1"/>
                </a:solidFill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IN"/>
              </a:p>
            </p:txBody>
          </p:sp>
          <p:cxnSp>
            <p:nvCxnSpPr>
              <p:cNvPr id="13" name="Straight Arrow Connector 12">
                <a:extLst>
                  <a:ext uri="{FF2B5EF4-FFF2-40B4-BE49-F238E27FC236}">
                    <a16:creationId xmlns:a16="http://schemas.microsoft.com/office/drawing/2014/main" id="{40D32CAF-C561-E9C6-D015-2C992EBCAB66}"/>
                  </a:ext>
                </a:extLst>
              </p:cNvPr>
              <p:cNvCxnSpPr>
                <a:cxnSpLocks/>
              </p:cNvCxnSpPr>
              <p:nvPr/>
            </p:nvCxnSpPr>
            <p:spPr>
              <a:xfrm rot="7200000">
                <a:off x="9860407" y="2786655"/>
                <a:ext cx="360000" cy="6762"/>
              </a:xfrm>
              <a:prstGeom prst="straightConnector1">
                <a:avLst/>
              </a:prstGeom>
              <a:ln w="38100" cap="rnd">
                <a:solidFill>
                  <a:srgbClr val="FFFF00"/>
                </a:solidFill>
                <a:tailEnd type="triangle"/>
              </a:ln>
            </p:spPr>
            <p:style>
              <a:lnRef idx="2">
                <a:schemeClr val="accent3"/>
              </a:lnRef>
              <a:fillRef idx="0">
                <a:schemeClr val="accent3"/>
              </a:fillRef>
              <a:effectRef idx="1">
                <a:schemeClr val="accent3"/>
              </a:effectRef>
              <a:fontRef idx="minor">
                <a:schemeClr val="tx1"/>
              </a:fontRef>
            </p:style>
          </p:cxnSp>
          <p:cxnSp>
            <p:nvCxnSpPr>
              <p:cNvPr id="14" name="Straight Arrow Connector 13">
                <a:extLst>
                  <a:ext uri="{FF2B5EF4-FFF2-40B4-BE49-F238E27FC236}">
                    <a16:creationId xmlns:a16="http://schemas.microsoft.com/office/drawing/2014/main" id="{5DA86486-8248-CFA8-F633-AA65FC1CEB2A}"/>
                  </a:ext>
                </a:extLst>
              </p:cNvPr>
              <p:cNvCxnSpPr>
                <a:cxnSpLocks/>
              </p:cNvCxnSpPr>
              <p:nvPr/>
            </p:nvCxnSpPr>
            <p:spPr>
              <a:xfrm rot="14400000">
                <a:off x="9861767" y="2473195"/>
                <a:ext cx="360000" cy="6762"/>
              </a:xfrm>
              <a:prstGeom prst="straightConnector1">
                <a:avLst/>
              </a:prstGeom>
              <a:ln w="38100" cap="rnd">
                <a:solidFill>
                  <a:srgbClr val="0070C0"/>
                </a:solidFill>
                <a:tailEnd type="triangle"/>
              </a:ln>
            </p:spPr>
            <p:style>
              <a:lnRef idx="2">
                <a:schemeClr val="accent3"/>
              </a:lnRef>
              <a:fillRef idx="0">
                <a:schemeClr val="accent3"/>
              </a:fillRef>
              <a:effectRef idx="1">
                <a:schemeClr val="accent3"/>
              </a:effectRef>
              <a:fontRef idx="minor">
                <a:schemeClr val="tx1"/>
              </a:fontRef>
            </p:style>
          </p:cxnSp>
          <p:cxnSp>
            <p:nvCxnSpPr>
              <p:cNvPr id="15" name="Straight Arrow Connector 14">
                <a:extLst>
                  <a:ext uri="{FF2B5EF4-FFF2-40B4-BE49-F238E27FC236}">
                    <a16:creationId xmlns:a16="http://schemas.microsoft.com/office/drawing/2014/main" id="{35D3D6BC-97E3-FCA2-9AF9-4C8D3CFB8EFD}"/>
                  </a:ext>
                </a:extLst>
              </p:cNvPr>
              <p:cNvCxnSpPr/>
              <p:nvPr/>
            </p:nvCxnSpPr>
            <p:spPr>
              <a:xfrm>
                <a:off x="10135820" y="2629924"/>
                <a:ext cx="360000" cy="6762"/>
              </a:xfrm>
              <a:prstGeom prst="straightConnector1">
                <a:avLst/>
              </a:prstGeom>
              <a:ln w="38100" cap="rnd">
                <a:solidFill>
                  <a:srgbClr val="FF0000"/>
                </a:solidFill>
                <a:tailEnd type="triangle"/>
              </a:ln>
            </p:spPr>
            <p:style>
              <a:lnRef idx="2">
                <a:schemeClr val="accent3"/>
              </a:lnRef>
              <a:fillRef idx="0">
                <a:schemeClr val="accent3"/>
              </a:fillRef>
              <a:effectRef idx="1">
                <a:schemeClr val="accent3"/>
              </a:effectRef>
              <a:fontRef idx="minor">
                <a:schemeClr val="tx1"/>
              </a:fontRef>
            </p:style>
          </p:cxnSp>
        </p:grpSp>
      </p:grpSp>
      <p:sp>
        <p:nvSpPr>
          <p:cNvPr id="16" name="Rectangle 15">
            <a:extLst>
              <a:ext uri="{FF2B5EF4-FFF2-40B4-BE49-F238E27FC236}">
                <a16:creationId xmlns:a16="http://schemas.microsoft.com/office/drawing/2014/main" id="{67FDBC27-3FF1-406B-4672-5D71A6513268}"/>
              </a:ext>
            </a:extLst>
          </p:cNvPr>
          <p:cNvSpPr/>
          <p:nvPr/>
        </p:nvSpPr>
        <p:spPr>
          <a:xfrm>
            <a:off x="11033567" y="-86686"/>
            <a:ext cx="513657" cy="405484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2000" b="0" cap="none" spc="0" dirty="0">
                <a:ln w="0"/>
                <a:solidFill>
                  <a:srgbClr val="92D050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120</a:t>
            </a:r>
          </a:p>
        </p:txBody>
      </p:sp>
      <p:sp>
        <p:nvSpPr>
          <p:cNvPr id="17" name="Rectangle 16">
            <a:extLst>
              <a:ext uri="{FF2B5EF4-FFF2-40B4-BE49-F238E27FC236}">
                <a16:creationId xmlns:a16="http://schemas.microsoft.com/office/drawing/2014/main" id="{9514A806-C09D-FC18-190A-01A88247EA71}"/>
              </a:ext>
            </a:extLst>
          </p:cNvPr>
          <p:cNvSpPr/>
          <p:nvPr/>
        </p:nvSpPr>
        <p:spPr>
          <a:xfrm>
            <a:off x="11077769" y="566219"/>
            <a:ext cx="513657" cy="405484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2000" b="0" cap="none" spc="0" dirty="0">
                <a:ln w="0"/>
                <a:solidFill>
                  <a:srgbClr val="92D050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240</a:t>
            </a:r>
          </a:p>
        </p:txBody>
      </p:sp>
    </p:spTree>
    <p:extLst>
      <p:ext uri="{BB962C8B-B14F-4D97-AF65-F5344CB8AC3E}">
        <p14:creationId xmlns:p14="http://schemas.microsoft.com/office/powerpoint/2010/main" val="399969211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0">
        <p:cut/>
      </p:transition>
    </mc:Choice>
    <mc:Fallback xmlns="">
      <p:transition>
        <p:cut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8" presetClass="emph" presetSubtype="0" repeatCount="indefinite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Rot by="-21600000">
                                      <p:cBhvr>
                                        <p:cTn id="6" dur="20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7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2" name="Picture 4" descr="APTRANSCO ⚡️⚡️ - Electricity Transmission Company - APTRANSCO | LinkedIn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7541" y="17768"/>
            <a:ext cx="1057360" cy="97547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Title 2">
            <a:extLst>
              <a:ext uri="{FF2B5EF4-FFF2-40B4-BE49-F238E27FC236}">
                <a16:creationId xmlns:a16="http://schemas.microsoft.com/office/drawing/2014/main" id="{437BE101-2CA2-BEE2-479C-77B62BDEB42B}"/>
              </a:ext>
            </a:extLst>
          </p:cNvPr>
          <p:cNvSpPr txBox="1">
            <a:spLocks/>
          </p:cNvSpPr>
          <p:nvPr/>
        </p:nvSpPr>
        <p:spPr>
          <a:xfrm>
            <a:off x="5171756" y="46239"/>
            <a:ext cx="1848488" cy="633120"/>
          </a:xfrm>
          <a:prstGeom prst="rect">
            <a:avLst/>
          </a:prstGeom>
        </p:spPr>
        <p:txBody>
          <a:bodyPr vert="horz" lIns="91440" tIns="45720" rIns="91440" bIns="45720" rtlCol="0" anchor="b">
            <a:normAutofit fontScale="97500"/>
          </a:bodyPr>
          <a:lstStyle>
            <a:lvl1pPr algn="l" defTabSz="914400" rtl="0" eaLnBrk="1" latinLnBrk="0" hangingPunct="1">
              <a:lnSpc>
                <a:spcPct val="85000"/>
              </a:lnSpc>
              <a:spcBef>
                <a:spcPct val="0"/>
              </a:spcBef>
              <a:buNone/>
              <a:defRPr sz="7200" kern="1200" spc="-50" baseline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IN" sz="4000" i="1" u="sng" dirty="0"/>
              <a:t>RRRV</a:t>
            </a:r>
          </a:p>
        </p:txBody>
      </p:sp>
      <p:sp>
        <p:nvSpPr>
          <p:cNvPr id="2" name="Slide Number Placeholder 1">
            <a:extLst>
              <a:ext uri="{FF2B5EF4-FFF2-40B4-BE49-F238E27FC236}">
                <a16:creationId xmlns:a16="http://schemas.microsoft.com/office/drawing/2014/main" id="{3BEE3914-3147-51A1-0998-C9AE8775E05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>
            <a:normAutofit lnSpcReduction="10000"/>
          </a:bodyPr>
          <a:lstStyle/>
          <a:p>
            <a:fld id="{19C1AEB4-7037-4088-A46E-D96AF956DC0D}" type="slidenum">
              <a:rPr lang="en-IN" smtClean="0"/>
              <a:t>178</a:t>
            </a:fld>
            <a:endParaRPr lang="en-IN"/>
          </a:p>
        </p:txBody>
      </p:sp>
      <p:pic>
        <p:nvPicPr>
          <p:cNvPr id="3" name="Picture 7">
            <a:extLst>
              <a:ext uri="{FF2B5EF4-FFF2-40B4-BE49-F238E27FC236}">
                <a16:creationId xmlns:a16="http://schemas.microsoft.com/office/drawing/2014/main" id="{95E34EF0-5664-9C56-B53A-82770DCF7EC1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524000" y="1048967"/>
            <a:ext cx="9144000" cy="47244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grpSp>
        <p:nvGrpSpPr>
          <p:cNvPr id="4" name="Group 3">
            <a:extLst>
              <a:ext uri="{FF2B5EF4-FFF2-40B4-BE49-F238E27FC236}">
                <a16:creationId xmlns:a16="http://schemas.microsoft.com/office/drawing/2014/main" id="{0CD0C151-A8B7-1452-6839-E0582BD528CF}"/>
              </a:ext>
            </a:extLst>
          </p:cNvPr>
          <p:cNvGrpSpPr/>
          <p:nvPr/>
        </p:nvGrpSpPr>
        <p:grpSpPr>
          <a:xfrm>
            <a:off x="11481757" y="74540"/>
            <a:ext cx="620304" cy="653010"/>
            <a:chOff x="8366841" y="1587144"/>
            <a:chExt cx="620304" cy="653010"/>
          </a:xfrm>
        </p:grpSpPr>
        <p:cxnSp>
          <p:nvCxnSpPr>
            <p:cNvPr id="5" name="Straight Connector 4">
              <a:extLst>
                <a:ext uri="{FF2B5EF4-FFF2-40B4-BE49-F238E27FC236}">
                  <a16:creationId xmlns:a16="http://schemas.microsoft.com/office/drawing/2014/main" id="{92E70A20-68C3-FB73-D04E-3984F4C89686}"/>
                </a:ext>
              </a:extLst>
            </p:cNvPr>
            <p:cNvCxnSpPr/>
            <p:nvPr/>
          </p:nvCxnSpPr>
          <p:spPr>
            <a:xfrm>
              <a:off x="8672017" y="1587144"/>
              <a:ext cx="0" cy="653010"/>
            </a:xfrm>
            <a:prstGeom prst="line">
              <a:avLst/>
            </a:prstGeom>
            <a:effectLst>
              <a:glow rad="63500">
                <a:schemeClr val="accent1">
                  <a:satMod val="175000"/>
                  <a:alpha val="40000"/>
                </a:schemeClr>
              </a:glow>
            </a:effectLst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" name="Straight Connector 6">
              <a:extLst>
                <a:ext uri="{FF2B5EF4-FFF2-40B4-BE49-F238E27FC236}">
                  <a16:creationId xmlns:a16="http://schemas.microsoft.com/office/drawing/2014/main" id="{821C2C9A-8602-F354-7286-4B883F7625E5}"/>
                </a:ext>
              </a:extLst>
            </p:cNvPr>
            <p:cNvCxnSpPr/>
            <p:nvPr/>
          </p:nvCxnSpPr>
          <p:spPr>
            <a:xfrm>
              <a:off x="8366841" y="1917229"/>
              <a:ext cx="620304" cy="0"/>
            </a:xfrm>
            <a:prstGeom prst="line">
              <a:avLst/>
            </a:prstGeom>
            <a:effectLst>
              <a:glow rad="63500">
                <a:schemeClr val="accent1">
                  <a:satMod val="175000"/>
                  <a:alpha val="40000"/>
                </a:schemeClr>
              </a:glow>
            </a:effectLst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grpSp>
        <p:nvGrpSpPr>
          <p:cNvPr id="8" name="Group 7">
            <a:extLst>
              <a:ext uri="{FF2B5EF4-FFF2-40B4-BE49-F238E27FC236}">
                <a16:creationId xmlns:a16="http://schemas.microsoft.com/office/drawing/2014/main" id="{11A04BA4-CB4C-40F0-EAEC-FB572B7E6E56}"/>
              </a:ext>
            </a:extLst>
          </p:cNvPr>
          <p:cNvGrpSpPr/>
          <p:nvPr/>
        </p:nvGrpSpPr>
        <p:grpSpPr>
          <a:xfrm>
            <a:off x="11157779" y="-216759"/>
            <a:ext cx="1260000" cy="1260000"/>
            <a:chOff x="7064043" y="3066250"/>
            <a:chExt cx="1260000" cy="1260000"/>
          </a:xfrm>
        </p:grpSpPr>
        <p:sp>
          <p:nvSpPr>
            <p:cNvPr id="9" name="Oval 8">
              <a:extLst>
                <a:ext uri="{FF2B5EF4-FFF2-40B4-BE49-F238E27FC236}">
                  <a16:creationId xmlns:a16="http://schemas.microsoft.com/office/drawing/2014/main" id="{971FF512-6D6E-DA1F-3920-337BACD9156F}"/>
                </a:ext>
              </a:extLst>
            </p:cNvPr>
            <p:cNvSpPr/>
            <p:nvPr/>
          </p:nvSpPr>
          <p:spPr>
            <a:xfrm>
              <a:off x="7064043" y="3066250"/>
              <a:ext cx="1260000" cy="1260000"/>
            </a:xfrm>
            <a:prstGeom prst="ellipse">
              <a:avLst/>
            </a:prstGeom>
            <a:noFill/>
            <a:ln>
              <a:solidFill>
                <a:schemeClr val="bg1"/>
              </a:solidFill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IN"/>
            </a:p>
          </p:txBody>
        </p:sp>
        <p:grpSp>
          <p:nvGrpSpPr>
            <p:cNvPr id="10" name="Group 9">
              <a:extLst>
                <a:ext uri="{FF2B5EF4-FFF2-40B4-BE49-F238E27FC236}">
                  <a16:creationId xmlns:a16="http://schemas.microsoft.com/office/drawing/2014/main" id="{E7F3AD79-C1C4-32A6-E69C-4805D355F530}"/>
                </a:ext>
              </a:extLst>
            </p:cNvPr>
            <p:cNvGrpSpPr/>
            <p:nvPr/>
          </p:nvGrpSpPr>
          <p:grpSpPr>
            <a:xfrm>
              <a:off x="7330553" y="3336250"/>
              <a:ext cx="726980" cy="720000"/>
              <a:chOff x="9768840" y="2275840"/>
              <a:chExt cx="726980" cy="720000"/>
            </a:xfrm>
          </p:grpSpPr>
          <p:sp>
            <p:nvSpPr>
              <p:cNvPr id="11" name="Oval 10">
                <a:extLst>
                  <a:ext uri="{FF2B5EF4-FFF2-40B4-BE49-F238E27FC236}">
                    <a16:creationId xmlns:a16="http://schemas.microsoft.com/office/drawing/2014/main" id="{6A1A4166-B955-11E6-A272-DD37DC2C2B74}"/>
                  </a:ext>
                </a:extLst>
              </p:cNvPr>
              <p:cNvSpPr/>
              <p:nvPr/>
            </p:nvSpPr>
            <p:spPr>
              <a:xfrm>
                <a:off x="9768840" y="2275840"/>
                <a:ext cx="720000" cy="720000"/>
              </a:xfrm>
              <a:prstGeom prst="ellipse">
                <a:avLst/>
              </a:prstGeom>
              <a:noFill/>
              <a:ln>
                <a:solidFill>
                  <a:schemeClr val="bg1"/>
                </a:solidFill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IN"/>
              </a:p>
            </p:txBody>
          </p:sp>
          <p:cxnSp>
            <p:nvCxnSpPr>
              <p:cNvPr id="12" name="Straight Arrow Connector 11">
                <a:extLst>
                  <a:ext uri="{FF2B5EF4-FFF2-40B4-BE49-F238E27FC236}">
                    <a16:creationId xmlns:a16="http://schemas.microsoft.com/office/drawing/2014/main" id="{BB5E3DB7-3B76-FC4A-4B0B-EC870643E54A}"/>
                  </a:ext>
                </a:extLst>
              </p:cNvPr>
              <p:cNvCxnSpPr>
                <a:cxnSpLocks/>
              </p:cNvCxnSpPr>
              <p:nvPr/>
            </p:nvCxnSpPr>
            <p:spPr>
              <a:xfrm rot="7200000">
                <a:off x="9860407" y="2786655"/>
                <a:ext cx="360000" cy="6762"/>
              </a:xfrm>
              <a:prstGeom prst="straightConnector1">
                <a:avLst/>
              </a:prstGeom>
              <a:ln w="38100" cap="rnd">
                <a:solidFill>
                  <a:srgbClr val="FFFF00"/>
                </a:solidFill>
                <a:tailEnd type="triangle"/>
              </a:ln>
            </p:spPr>
            <p:style>
              <a:lnRef idx="2">
                <a:schemeClr val="accent3"/>
              </a:lnRef>
              <a:fillRef idx="0">
                <a:schemeClr val="accent3"/>
              </a:fillRef>
              <a:effectRef idx="1">
                <a:schemeClr val="accent3"/>
              </a:effectRef>
              <a:fontRef idx="minor">
                <a:schemeClr val="tx1"/>
              </a:fontRef>
            </p:style>
          </p:cxnSp>
          <p:cxnSp>
            <p:nvCxnSpPr>
              <p:cNvPr id="13" name="Straight Arrow Connector 12">
                <a:extLst>
                  <a:ext uri="{FF2B5EF4-FFF2-40B4-BE49-F238E27FC236}">
                    <a16:creationId xmlns:a16="http://schemas.microsoft.com/office/drawing/2014/main" id="{DD603661-A45E-E37F-E9E6-1AC243AD61A4}"/>
                  </a:ext>
                </a:extLst>
              </p:cNvPr>
              <p:cNvCxnSpPr>
                <a:cxnSpLocks/>
              </p:cNvCxnSpPr>
              <p:nvPr/>
            </p:nvCxnSpPr>
            <p:spPr>
              <a:xfrm rot="14400000">
                <a:off x="9861767" y="2473195"/>
                <a:ext cx="360000" cy="6762"/>
              </a:xfrm>
              <a:prstGeom prst="straightConnector1">
                <a:avLst/>
              </a:prstGeom>
              <a:ln w="38100" cap="rnd">
                <a:solidFill>
                  <a:srgbClr val="0070C0"/>
                </a:solidFill>
                <a:tailEnd type="triangle"/>
              </a:ln>
            </p:spPr>
            <p:style>
              <a:lnRef idx="2">
                <a:schemeClr val="accent3"/>
              </a:lnRef>
              <a:fillRef idx="0">
                <a:schemeClr val="accent3"/>
              </a:fillRef>
              <a:effectRef idx="1">
                <a:schemeClr val="accent3"/>
              </a:effectRef>
              <a:fontRef idx="minor">
                <a:schemeClr val="tx1"/>
              </a:fontRef>
            </p:style>
          </p:cxnSp>
          <p:cxnSp>
            <p:nvCxnSpPr>
              <p:cNvPr id="14" name="Straight Arrow Connector 13">
                <a:extLst>
                  <a:ext uri="{FF2B5EF4-FFF2-40B4-BE49-F238E27FC236}">
                    <a16:creationId xmlns:a16="http://schemas.microsoft.com/office/drawing/2014/main" id="{FE0E6DC1-0282-6263-CE75-BA2F9F7D38F7}"/>
                  </a:ext>
                </a:extLst>
              </p:cNvPr>
              <p:cNvCxnSpPr/>
              <p:nvPr/>
            </p:nvCxnSpPr>
            <p:spPr>
              <a:xfrm>
                <a:off x="10135820" y="2629924"/>
                <a:ext cx="360000" cy="6762"/>
              </a:xfrm>
              <a:prstGeom prst="straightConnector1">
                <a:avLst/>
              </a:prstGeom>
              <a:ln w="38100" cap="rnd">
                <a:solidFill>
                  <a:srgbClr val="FF0000"/>
                </a:solidFill>
                <a:tailEnd type="triangle"/>
              </a:ln>
            </p:spPr>
            <p:style>
              <a:lnRef idx="2">
                <a:schemeClr val="accent3"/>
              </a:lnRef>
              <a:fillRef idx="0">
                <a:schemeClr val="accent3"/>
              </a:fillRef>
              <a:effectRef idx="1">
                <a:schemeClr val="accent3"/>
              </a:effectRef>
              <a:fontRef idx="minor">
                <a:schemeClr val="tx1"/>
              </a:fontRef>
            </p:style>
          </p:cxnSp>
        </p:grpSp>
      </p:grpSp>
      <p:sp>
        <p:nvSpPr>
          <p:cNvPr id="15" name="Rectangle 14">
            <a:extLst>
              <a:ext uri="{FF2B5EF4-FFF2-40B4-BE49-F238E27FC236}">
                <a16:creationId xmlns:a16="http://schemas.microsoft.com/office/drawing/2014/main" id="{F066087F-B8E9-DAE5-D5CD-EBC8201858D1}"/>
              </a:ext>
            </a:extLst>
          </p:cNvPr>
          <p:cNvSpPr/>
          <p:nvPr/>
        </p:nvSpPr>
        <p:spPr>
          <a:xfrm>
            <a:off x="11033567" y="-86686"/>
            <a:ext cx="513657" cy="405484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2000" b="0" cap="none" spc="0" dirty="0">
                <a:ln w="0"/>
                <a:solidFill>
                  <a:srgbClr val="92D050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120</a:t>
            </a:r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40139A28-8594-BFF4-998B-1FFCBA419871}"/>
              </a:ext>
            </a:extLst>
          </p:cNvPr>
          <p:cNvSpPr/>
          <p:nvPr/>
        </p:nvSpPr>
        <p:spPr>
          <a:xfrm>
            <a:off x="11077769" y="566219"/>
            <a:ext cx="513657" cy="405484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2000" b="0" cap="none" spc="0" dirty="0">
                <a:ln w="0"/>
                <a:solidFill>
                  <a:srgbClr val="92D050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240</a:t>
            </a:r>
          </a:p>
        </p:txBody>
      </p:sp>
    </p:spTree>
    <p:extLst>
      <p:ext uri="{BB962C8B-B14F-4D97-AF65-F5344CB8AC3E}">
        <p14:creationId xmlns:p14="http://schemas.microsoft.com/office/powerpoint/2010/main" val="1152778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0">
        <p:cut/>
      </p:transition>
    </mc:Choice>
    <mc:Fallback xmlns="">
      <p:transition>
        <p:cut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8" presetClass="emph" presetSubtype="0" repeatCount="indefinite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Rot by="-21600000">
                                      <p:cBhvr>
                                        <p:cTn id="6" dur="20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7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2" name="Picture 4" descr="APTRANSCO ⚡️⚡️ - Electricity Transmission Company - APTRANSCO | LinkedIn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7541" y="17768"/>
            <a:ext cx="1057360" cy="97547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Title 2">
            <a:extLst>
              <a:ext uri="{FF2B5EF4-FFF2-40B4-BE49-F238E27FC236}">
                <a16:creationId xmlns:a16="http://schemas.microsoft.com/office/drawing/2014/main" id="{437BE101-2CA2-BEE2-479C-77B62BDEB42B}"/>
              </a:ext>
            </a:extLst>
          </p:cNvPr>
          <p:cNvSpPr txBox="1">
            <a:spLocks/>
          </p:cNvSpPr>
          <p:nvPr/>
        </p:nvSpPr>
        <p:spPr>
          <a:xfrm>
            <a:off x="4053998" y="0"/>
            <a:ext cx="4084005" cy="633120"/>
          </a:xfrm>
          <a:prstGeom prst="rect">
            <a:avLst/>
          </a:prstGeom>
        </p:spPr>
        <p:txBody>
          <a:bodyPr vert="horz" lIns="91440" tIns="45720" rIns="91440" bIns="45720" rtlCol="0" anchor="ctr">
            <a:normAutofit fontScale="82500" lnSpcReduction="10000"/>
          </a:bodyPr>
          <a:lstStyle>
            <a:lvl1pPr algn="l" defTabSz="914400" rtl="0" eaLnBrk="1" latinLnBrk="0" hangingPunct="1">
              <a:lnSpc>
                <a:spcPct val="85000"/>
              </a:lnSpc>
              <a:spcBef>
                <a:spcPct val="0"/>
              </a:spcBef>
              <a:buNone/>
              <a:defRPr sz="7200" kern="1200" spc="-50" baseline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IN" sz="4000" i="1" u="sng" dirty="0">
                <a:solidFill>
                  <a:srgbClr val="FFFF00"/>
                </a:solidFill>
              </a:rPr>
              <a:t>High resistance fault</a:t>
            </a:r>
          </a:p>
        </p:txBody>
      </p:sp>
      <p:sp>
        <p:nvSpPr>
          <p:cNvPr id="2" name="Slide Number Placeholder 1">
            <a:extLst>
              <a:ext uri="{FF2B5EF4-FFF2-40B4-BE49-F238E27FC236}">
                <a16:creationId xmlns:a16="http://schemas.microsoft.com/office/drawing/2014/main" id="{3BEE3914-3147-51A1-0998-C9AE8775E05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>
            <a:normAutofit lnSpcReduction="10000"/>
          </a:bodyPr>
          <a:lstStyle/>
          <a:p>
            <a:fld id="{19C1AEB4-7037-4088-A46E-D96AF956DC0D}" type="slidenum">
              <a:rPr lang="en-IN" smtClean="0"/>
              <a:t>179</a:t>
            </a:fld>
            <a:endParaRPr lang="en-IN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E8151D70-704D-9633-2BA6-C1B6017255E9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57541" y="1086524"/>
            <a:ext cx="11679333" cy="5753707"/>
          </a:xfrm>
          <a:prstGeom prst="rect">
            <a:avLst/>
          </a:prstGeom>
        </p:spPr>
      </p:pic>
      <p:grpSp>
        <p:nvGrpSpPr>
          <p:cNvPr id="3" name="Group 2">
            <a:extLst>
              <a:ext uri="{FF2B5EF4-FFF2-40B4-BE49-F238E27FC236}">
                <a16:creationId xmlns:a16="http://schemas.microsoft.com/office/drawing/2014/main" id="{E9886113-0309-F76C-4C44-341BB427B827}"/>
              </a:ext>
            </a:extLst>
          </p:cNvPr>
          <p:cNvGrpSpPr/>
          <p:nvPr/>
        </p:nvGrpSpPr>
        <p:grpSpPr>
          <a:xfrm>
            <a:off x="11481757" y="74540"/>
            <a:ext cx="620304" cy="653010"/>
            <a:chOff x="8366841" y="1587144"/>
            <a:chExt cx="620304" cy="653010"/>
          </a:xfrm>
        </p:grpSpPr>
        <p:cxnSp>
          <p:nvCxnSpPr>
            <p:cNvPr id="5" name="Straight Connector 4">
              <a:extLst>
                <a:ext uri="{FF2B5EF4-FFF2-40B4-BE49-F238E27FC236}">
                  <a16:creationId xmlns:a16="http://schemas.microsoft.com/office/drawing/2014/main" id="{876B9394-B8AF-3601-8946-B14D76220389}"/>
                </a:ext>
              </a:extLst>
            </p:cNvPr>
            <p:cNvCxnSpPr/>
            <p:nvPr/>
          </p:nvCxnSpPr>
          <p:spPr>
            <a:xfrm>
              <a:off x="8672017" y="1587144"/>
              <a:ext cx="0" cy="653010"/>
            </a:xfrm>
            <a:prstGeom prst="line">
              <a:avLst/>
            </a:prstGeom>
            <a:effectLst>
              <a:glow rad="63500">
                <a:schemeClr val="accent1">
                  <a:satMod val="175000"/>
                  <a:alpha val="40000"/>
                </a:schemeClr>
              </a:glow>
            </a:effectLst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" name="Straight Connector 6">
              <a:extLst>
                <a:ext uri="{FF2B5EF4-FFF2-40B4-BE49-F238E27FC236}">
                  <a16:creationId xmlns:a16="http://schemas.microsoft.com/office/drawing/2014/main" id="{F37A2B15-7C46-7703-2107-E9ED8D8259AA}"/>
                </a:ext>
              </a:extLst>
            </p:cNvPr>
            <p:cNvCxnSpPr/>
            <p:nvPr/>
          </p:nvCxnSpPr>
          <p:spPr>
            <a:xfrm>
              <a:off x="8366841" y="1917229"/>
              <a:ext cx="620304" cy="0"/>
            </a:xfrm>
            <a:prstGeom prst="line">
              <a:avLst/>
            </a:prstGeom>
            <a:effectLst>
              <a:glow rad="63500">
                <a:schemeClr val="accent1">
                  <a:satMod val="175000"/>
                  <a:alpha val="40000"/>
                </a:schemeClr>
              </a:glow>
            </a:effectLst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grpSp>
        <p:nvGrpSpPr>
          <p:cNvPr id="8" name="Group 7">
            <a:extLst>
              <a:ext uri="{FF2B5EF4-FFF2-40B4-BE49-F238E27FC236}">
                <a16:creationId xmlns:a16="http://schemas.microsoft.com/office/drawing/2014/main" id="{AC365DA7-BB64-254D-BF42-C15397966413}"/>
              </a:ext>
            </a:extLst>
          </p:cNvPr>
          <p:cNvGrpSpPr/>
          <p:nvPr/>
        </p:nvGrpSpPr>
        <p:grpSpPr>
          <a:xfrm>
            <a:off x="11157779" y="-216759"/>
            <a:ext cx="1260000" cy="1260000"/>
            <a:chOff x="7064043" y="3066250"/>
            <a:chExt cx="1260000" cy="1260000"/>
          </a:xfrm>
        </p:grpSpPr>
        <p:sp>
          <p:nvSpPr>
            <p:cNvPr id="9" name="Oval 8">
              <a:extLst>
                <a:ext uri="{FF2B5EF4-FFF2-40B4-BE49-F238E27FC236}">
                  <a16:creationId xmlns:a16="http://schemas.microsoft.com/office/drawing/2014/main" id="{A6E83353-2267-BBB6-9300-334EB2314F41}"/>
                </a:ext>
              </a:extLst>
            </p:cNvPr>
            <p:cNvSpPr/>
            <p:nvPr/>
          </p:nvSpPr>
          <p:spPr>
            <a:xfrm>
              <a:off x="7064043" y="3066250"/>
              <a:ext cx="1260000" cy="1260000"/>
            </a:xfrm>
            <a:prstGeom prst="ellipse">
              <a:avLst/>
            </a:prstGeom>
            <a:noFill/>
            <a:ln>
              <a:solidFill>
                <a:schemeClr val="bg1"/>
              </a:solidFill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IN"/>
            </a:p>
          </p:txBody>
        </p:sp>
        <p:grpSp>
          <p:nvGrpSpPr>
            <p:cNvPr id="10" name="Group 9">
              <a:extLst>
                <a:ext uri="{FF2B5EF4-FFF2-40B4-BE49-F238E27FC236}">
                  <a16:creationId xmlns:a16="http://schemas.microsoft.com/office/drawing/2014/main" id="{8CD5DCB5-1908-959E-4579-08573E3DB5F8}"/>
                </a:ext>
              </a:extLst>
            </p:cNvPr>
            <p:cNvGrpSpPr/>
            <p:nvPr/>
          </p:nvGrpSpPr>
          <p:grpSpPr>
            <a:xfrm>
              <a:off x="7330553" y="3336250"/>
              <a:ext cx="726980" cy="720000"/>
              <a:chOff x="9768840" y="2275840"/>
              <a:chExt cx="726980" cy="720000"/>
            </a:xfrm>
          </p:grpSpPr>
          <p:sp>
            <p:nvSpPr>
              <p:cNvPr id="11" name="Oval 10">
                <a:extLst>
                  <a:ext uri="{FF2B5EF4-FFF2-40B4-BE49-F238E27FC236}">
                    <a16:creationId xmlns:a16="http://schemas.microsoft.com/office/drawing/2014/main" id="{7E505189-0F8D-27E1-1546-FB18AF047406}"/>
                  </a:ext>
                </a:extLst>
              </p:cNvPr>
              <p:cNvSpPr/>
              <p:nvPr/>
            </p:nvSpPr>
            <p:spPr>
              <a:xfrm>
                <a:off x="9768840" y="2275840"/>
                <a:ext cx="720000" cy="720000"/>
              </a:xfrm>
              <a:prstGeom prst="ellipse">
                <a:avLst/>
              </a:prstGeom>
              <a:noFill/>
              <a:ln>
                <a:solidFill>
                  <a:schemeClr val="bg1"/>
                </a:solidFill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IN"/>
              </a:p>
            </p:txBody>
          </p:sp>
          <p:cxnSp>
            <p:nvCxnSpPr>
              <p:cNvPr id="12" name="Straight Arrow Connector 11">
                <a:extLst>
                  <a:ext uri="{FF2B5EF4-FFF2-40B4-BE49-F238E27FC236}">
                    <a16:creationId xmlns:a16="http://schemas.microsoft.com/office/drawing/2014/main" id="{187FA6FC-7DDF-C8B2-ACB7-C28D5E65145F}"/>
                  </a:ext>
                </a:extLst>
              </p:cNvPr>
              <p:cNvCxnSpPr>
                <a:cxnSpLocks/>
              </p:cNvCxnSpPr>
              <p:nvPr/>
            </p:nvCxnSpPr>
            <p:spPr>
              <a:xfrm rot="7200000">
                <a:off x="9860407" y="2786655"/>
                <a:ext cx="360000" cy="6762"/>
              </a:xfrm>
              <a:prstGeom prst="straightConnector1">
                <a:avLst/>
              </a:prstGeom>
              <a:ln w="38100" cap="rnd">
                <a:solidFill>
                  <a:srgbClr val="FFFF00"/>
                </a:solidFill>
                <a:tailEnd type="triangle"/>
              </a:ln>
            </p:spPr>
            <p:style>
              <a:lnRef idx="2">
                <a:schemeClr val="accent3"/>
              </a:lnRef>
              <a:fillRef idx="0">
                <a:schemeClr val="accent3"/>
              </a:fillRef>
              <a:effectRef idx="1">
                <a:schemeClr val="accent3"/>
              </a:effectRef>
              <a:fontRef idx="minor">
                <a:schemeClr val="tx1"/>
              </a:fontRef>
            </p:style>
          </p:cxnSp>
          <p:cxnSp>
            <p:nvCxnSpPr>
              <p:cNvPr id="13" name="Straight Arrow Connector 12">
                <a:extLst>
                  <a:ext uri="{FF2B5EF4-FFF2-40B4-BE49-F238E27FC236}">
                    <a16:creationId xmlns:a16="http://schemas.microsoft.com/office/drawing/2014/main" id="{373F843C-267B-15A3-6D77-E3EA2D62F1E9}"/>
                  </a:ext>
                </a:extLst>
              </p:cNvPr>
              <p:cNvCxnSpPr>
                <a:cxnSpLocks/>
              </p:cNvCxnSpPr>
              <p:nvPr/>
            </p:nvCxnSpPr>
            <p:spPr>
              <a:xfrm rot="14400000">
                <a:off x="9861767" y="2473195"/>
                <a:ext cx="360000" cy="6762"/>
              </a:xfrm>
              <a:prstGeom prst="straightConnector1">
                <a:avLst/>
              </a:prstGeom>
              <a:ln w="38100" cap="rnd">
                <a:solidFill>
                  <a:srgbClr val="0070C0"/>
                </a:solidFill>
                <a:tailEnd type="triangle"/>
              </a:ln>
            </p:spPr>
            <p:style>
              <a:lnRef idx="2">
                <a:schemeClr val="accent3"/>
              </a:lnRef>
              <a:fillRef idx="0">
                <a:schemeClr val="accent3"/>
              </a:fillRef>
              <a:effectRef idx="1">
                <a:schemeClr val="accent3"/>
              </a:effectRef>
              <a:fontRef idx="minor">
                <a:schemeClr val="tx1"/>
              </a:fontRef>
            </p:style>
          </p:cxnSp>
          <p:cxnSp>
            <p:nvCxnSpPr>
              <p:cNvPr id="14" name="Straight Arrow Connector 13">
                <a:extLst>
                  <a:ext uri="{FF2B5EF4-FFF2-40B4-BE49-F238E27FC236}">
                    <a16:creationId xmlns:a16="http://schemas.microsoft.com/office/drawing/2014/main" id="{75E47844-219E-4D82-FDC1-27FF327D14FC}"/>
                  </a:ext>
                </a:extLst>
              </p:cNvPr>
              <p:cNvCxnSpPr/>
              <p:nvPr/>
            </p:nvCxnSpPr>
            <p:spPr>
              <a:xfrm>
                <a:off x="10135820" y="2629924"/>
                <a:ext cx="360000" cy="6762"/>
              </a:xfrm>
              <a:prstGeom prst="straightConnector1">
                <a:avLst/>
              </a:prstGeom>
              <a:ln w="38100" cap="rnd">
                <a:solidFill>
                  <a:srgbClr val="FF0000"/>
                </a:solidFill>
                <a:tailEnd type="triangle"/>
              </a:ln>
            </p:spPr>
            <p:style>
              <a:lnRef idx="2">
                <a:schemeClr val="accent3"/>
              </a:lnRef>
              <a:fillRef idx="0">
                <a:schemeClr val="accent3"/>
              </a:fillRef>
              <a:effectRef idx="1">
                <a:schemeClr val="accent3"/>
              </a:effectRef>
              <a:fontRef idx="minor">
                <a:schemeClr val="tx1"/>
              </a:fontRef>
            </p:style>
          </p:cxnSp>
        </p:grpSp>
      </p:grpSp>
      <p:sp>
        <p:nvSpPr>
          <p:cNvPr id="15" name="Rectangle 14">
            <a:extLst>
              <a:ext uri="{FF2B5EF4-FFF2-40B4-BE49-F238E27FC236}">
                <a16:creationId xmlns:a16="http://schemas.microsoft.com/office/drawing/2014/main" id="{9FD747F5-BA18-A814-05DB-F3E583F2B653}"/>
              </a:ext>
            </a:extLst>
          </p:cNvPr>
          <p:cNvSpPr/>
          <p:nvPr/>
        </p:nvSpPr>
        <p:spPr>
          <a:xfrm>
            <a:off x="11033567" y="-86686"/>
            <a:ext cx="513657" cy="405484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2000" b="0" cap="none" spc="0" dirty="0">
                <a:ln w="0"/>
                <a:solidFill>
                  <a:srgbClr val="92D050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120</a:t>
            </a:r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79CD05A5-4D13-36E0-A73A-B10D5B4C5EEB}"/>
              </a:ext>
            </a:extLst>
          </p:cNvPr>
          <p:cNvSpPr/>
          <p:nvPr/>
        </p:nvSpPr>
        <p:spPr>
          <a:xfrm>
            <a:off x="11077769" y="566219"/>
            <a:ext cx="513657" cy="405484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2000" b="0" cap="none" spc="0" dirty="0">
                <a:ln w="0"/>
                <a:solidFill>
                  <a:srgbClr val="92D050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240</a:t>
            </a:r>
          </a:p>
        </p:txBody>
      </p:sp>
    </p:spTree>
    <p:extLst>
      <p:ext uri="{BB962C8B-B14F-4D97-AF65-F5344CB8AC3E}">
        <p14:creationId xmlns:p14="http://schemas.microsoft.com/office/powerpoint/2010/main" val="309755477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0">
        <p:cut/>
      </p:transition>
    </mc:Choice>
    <mc:Fallback xmlns="">
      <p:transition>
        <p:cut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8" presetClass="emph" presetSubtype="0" repeatCount="indefinite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Rot by="-21600000">
                                      <p:cBhvr>
                                        <p:cTn id="6" dur="20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8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2" name="Picture 4" descr="APTRANSCO ⚡️⚡️ - Electricity Transmission Company - APTRANSCO | LinkedIn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7541" y="17768"/>
            <a:ext cx="1057360" cy="97547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Title 2">
            <a:extLst>
              <a:ext uri="{FF2B5EF4-FFF2-40B4-BE49-F238E27FC236}">
                <a16:creationId xmlns:a16="http://schemas.microsoft.com/office/drawing/2014/main" id="{437BE101-2CA2-BEE2-479C-77B62BDEB42B}"/>
              </a:ext>
            </a:extLst>
          </p:cNvPr>
          <p:cNvSpPr txBox="1">
            <a:spLocks/>
          </p:cNvSpPr>
          <p:nvPr/>
        </p:nvSpPr>
        <p:spPr>
          <a:xfrm>
            <a:off x="5171756" y="46239"/>
            <a:ext cx="1848488" cy="633120"/>
          </a:xfrm>
          <a:prstGeom prst="rect">
            <a:avLst/>
          </a:prstGeom>
        </p:spPr>
        <p:txBody>
          <a:bodyPr vert="horz" lIns="91440" tIns="45720" rIns="91440" bIns="45720" rtlCol="0" anchor="b">
            <a:normAutofit fontScale="97500"/>
          </a:bodyPr>
          <a:lstStyle>
            <a:lvl1pPr algn="l" defTabSz="914400" rtl="0" eaLnBrk="1" latinLnBrk="0" hangingPunct="1">
              <a:lnSpc>
                <a:spcPct val="85000"/>
              </a:lnSpc>
              <a:spcBef>
                <a:spcPct val="0"/>
              </a:spcBef>
              <a:buNone/>
              <a:defRPr sz="7200" kern="1200" spc="-50" baseline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IN" sz="4000" i="1" u="sng" dirty="0">
                <a:solidFill>
                  <a:srgbClr val="FFFF00"/>
                </a:solidFill>
              </a:rPr>
              <a:t>0</a:t>
            </a:r>
          </a:p>
        </p:txBody>
      </p:sp>
      <p:sp>
        <p:nvSpPr>
          <p:cNvPr id="2" name="Slide Number Placeholder 1">
            <a:extLst>
              <a:ext uri="{FF2B5EF4-FFF2-40B4-BE49-F238E27FC236}">
                <a16:creationId xmlns:a16="http://schemas.microsoft.com/office/drawing/2014/main" id="{3BEE3914-3147-51A1-0998-C9AE8775E05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>
            <a:normAutofit lnSpcReduction="10000"/>
          </a:bodyPr>
          <a:lstStyle/>
          <a:p>
            <a:fld id="{19C1AEB4-7037-4088-A46E-D96AF956DC0D}" type="slidenum">
              <a:rPr lang="en-IN" smtClean="0"/>
              <a:t>180</a:t>
            </a:fld>
            <a:endParaRPr lang="en-IN"/>
          </a:p>
        </p:txBody>
      </p:sp>
      <p:grpSp>
        <p:nvGrpSpPr>
          <p:cNvPr id="3" name="Group 2">
            <a:extLst>
              <a:ext uri="{FF2B5EF4-FFF2-40B4-BE49-F238E27FC236}">
                <a16:creationId xmlns:a16="http://schemas.microsoft.com/office/drawing/2014/main" id="{EDFAE563-D38F-5FC1-2FF1-A6E147E1C2F5}"/>
              </a:ext>
            </a:extLst>
          </p:cNvPr>
          <p:cNvGrpSpPr/>
          <p:nvPr/>
        </p:nvGrpSpPr>
        <p:grpSpPr>
          <a:xfrm>
            <a:off x="11481757" y="74540"/>
            <a:ext cx="620304" cy="653010"/>
            <a:chOff x="8366841" y="1587144"/>
            <a:chExt cx="620304" cy="653010"/>
          </a:xfrm>
        </p:grpSpPr>
        <p:cxnSp>
          <p:nvCxnSpPr>
            <p:cNvPr id="4" name="Straight Connector 3">
              <a:extLst>
                <a:ext uri="{FF2B5EF4-FFF2-40B4-BE49-F238E27FC236}">
                  <a16:creationId xmlns:a16="http://schemas.microsoft.com/office/drawing/2014/main" id="{AB02C69A-F0AE-5EA7-481A-E76AF1BC0626}"/>
                </a:ext>
              </a:extLst>
            </p:cNvPr>
            <p:cNvCxnSpPr/>
            <p:nvPr/>
          </p:nvCxnSpPr>
          <p:spPr>
            <a:xfrm>
              <a:off x="8672017" y="1587144"/>
              <a:ext cx="0" cy="653010"/>
            </a:xfrm>
            <a:prstGeom prst="line">
              <a:avLst/>
            </a:prstGeom>
            <a:effectLst>
              <a:glow rad="63500">
                <a:schemeClr val="accent1">
                  <a:satMod val="175000"/>
                  <a:alpha val="40000"/>
                </a:schemeClr>
              </a:glow>
            </a:effectLst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" name="Straight Connector 4">
              <a:extLst>
                <a:ext uri="{FF2B5EF4-FFF2-40B4-BE49-F238E27FC236}">
                  <a16:creationId xmlns:a16="http://schemas.microsoft.com/office/drawing/2014/main" id="{06F91FFD-1987-1A31-1DEC-F49D9B360DA6}"/>
                </a:ext>
              </a:extLst>
            </p:cNvPr>
            <p:cNvCxnSpPr/>
            <p:nvPr/>
          </p:nvCxnSpPr>
          <p:spPr>
            <a:xfrm>
              <a:off x="8366841" y="1917229"/>
              <a:ext cx="620304" cy="0"/>
            </a:xfrm>
            <a:prstGeom prst="line">
              <a:avLst/>
            </a:prstGeom>
            <a:effectLst>
              <a:glow rad="63500">
                <a:schemeClr val="accent1">
                  <a:satMod val="175000"/>
                  <a:alpha val="40000"/>
                </a:schemeClr>
              </a:glow>
            </a:effectLst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grpSp>
        <p:nvGrpSpPr>
          <p:cNvPr id="7" name="Group 6">
            <a:extLst>
              <a:ext uri="{FF2B5EF4-FFF2-40B4-BE49-F238E27FC236}">
                <a16:creationId xmlns:a16="http://schemas.microsoft.com/office/drawing/2014/main" id="{32CF555D-CA75-DEBE-BF3C-B7CA96D30741}"/>
              </a:ext>
            </a:extLst>
          </p:cNvPr>
          <p:cNvGrpSpPr/>
          <p:nvPr/>
        </p:nvGrpSpPr>
        <p:grpSpPr>
          <a:xfrm>
            <a:off x="11157779" y="-216759"/>
            <a:ext cx="1260000" cy="1260000"/>
            <a:chOff x="7064043" y="3066250"/>
            <a:chExt cx="1260000" cy="1260000"/>
          </a:xfrm>
        </p:grpSpPr>
        <p:sp>
          <p:nvSpPr>
            <p:cNvPr id="8" name="Oval 7">
              <a:extLst>
                <a:ext uri="{FF2B5EF4-FFF2-40B4-BE49-F238E27FC236}">
                  <a16:creationId xmlns:a16="http://schemas.microsoft.com/office/drawing/2014/main" id="{C0BA771C-29EA-5951-1B4C-B53E342282E2}"/>
                </a:ext>
              </a:extLst>
            </p:cNvPr>
            <p:cNvSpPr/>
            <p:nvPr/>
          </p:nvSpPr>
          <p:spPr>
            <a:xfrm>
              <a:off x="7064043" y="3066250"/>
              <a:ext cx="1260000" cy="1260000"/>
            </a:xfrm>
            <a:prstGeom prst="ellipse">
              <a:avLst/>
            </a:prstGeom>
            <a:noFill/>
            <a:ln>
              <a:solidFill>
                <a:schemeClr val="bg1"/>
              </a:solidFill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IN"/>
            </a:p>
          </p:txBody>
        </p:sp>
        <p:grpSp>
          <p:nvGrpSpPr>
            <p:cNvPr id="9" name="Group 8">
              <a:extLst>
                <a:ext uri="{FF2B5EF4-FFF2-40B4-BE49-F238E27FC236}">
                  <a16:creationId xmlns:a16="http://schemas.microsoft.com/office/drawing/2014/main" id="{FE31501A-18F3-C626-160A-90E4BCB03BBF}"/>
                </a:ext>
              </a:extLst>
            </p:cNvPr>
            <p:cNvGrpSpPr/>
            <p:nvPr/>
          </p:nvGrpSpPr>
          <p:grpSpPr>
            <a:xfrm>
              <a:off x="7330553" y="3336250"/>
              <a:ext cx="726980" cy="720000"/>
              <a:chOff x="9768840" y="2275840"/>
              <a:chExt cx="726980" cy="720000"/>
            </a:xfrm>
          </p:grpSpPr>
          <p:sp>
            <p:nvSpPr>
              <p:cNvPr id="10" name="Oval 9">
                <a:extLst>
                  <a:ext uri="{FF2B5EF4-FFF2-40B4-BE49-F238E27FC236}">
                    <a16:creationId xmlns:a16="http://schemas.microsoft.com/office/drawing/2014/main" id="{5546CC7E-7D7A-01A1-5C61-D7F261C21E94}"/>
                  </a:ext>
                </a:extLst>
              </p:cNvPr>
              <p:cNvSpPr/>
              <p:nvPr/>
            </p:nvSpPr>
            <p:spPr>
              <a:xfrm>
                <a:off x="9768840" y="2275840"/>
                <a:ext cx="720000" cy="720000"/>
              </a:xfrm>
              <a:prstGeom prst="ellipse">
                <a:avLst/>
              </a:prstGeom>
              <a:noFill/>
              <a:ln>
                <a:solidFill>
                  <a:schemeClr val="bg1"/>
                </a:solidFill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IN"/>
              </a:p>
            </p:txBody>
          </p:sp>
          <p:cxnSp>
            <p:nvCxnSpPr>
              <p:cNvPr id="11" name="Straight Arrow Connector 10">
                <a:extLst>
                  <a:ext uri="{FF2B5EF4-FFF2-40B4-BE49-F238E27FC236}">
                    <a16:creationId xmlns:a16="http://schemas.microsoft.com/office/drawing/2014/main" id="{A5F829D3-C3B6-48F7-6A38-CC6C08B73A47}"/>
                  </a:ext>
                </a:extLst>
              </p:cNvPr>
              <p:cNvCxnSpPr>
                <a:cxnSpLocks/>
              </p:cNvCxnSpPr>
              <p:nvPr/>
            </p:nvCxnSpPr>
            <p:spPr>
              <a:xfrm rot="7200000">
                <a:off x="9860407" y="2786655"/>
                <a:ext cx="360000" cy="6762"/>
              </a:xfrm>
              <a:prstGeom prst="straightConnector1">
                <a:avLst/>
              </a:prstGeom>
              <a:ln w="38100" cap="rnd">
                <a:solidFill>
                  <a:srgbClr val="FFFF00"/>
                </a:solidFill>
                <a:tailEnd type="triangle"/>
              </a:ln>
            </p:spPr>
            <p:style>
              <a:lnRef idx="2">
                <a:schemeClr val="accent3"/>
              </a:lnRef>
              <a:fillRef idx="0">
                <a:schemeClr val="accent3"/>
              </a:fillRef>
              <a:effectRef idx="1">
                <a:schemeClr val="accent3"/>
              </a:effectRef>
              <a:fontRef idx="minor">
                <a:schemeClr val="tx1"/>
              </a:fontRef>
            </p:style>
          </p:cxnSp>
          <p:cxnSp>
            <p:nvCxnSpPr>
              <p:cNvPr id="12" name="Straight Arrow Connector 11">
                <a:extLst>
                  <a:ext uri="{FF2B5EF4-FFF2-40B4-BE49-F238E27FC236}">
                    <a16:creationId xmlns:a16="http://schemas.microsoft.com/office/drawing/2014/main" id="{D2FB6CC3-9802-2831-3721-78ED132F9C2F}"/>
                  </a:ext>
                </a:extLst>
              </p:cNvPr>
              <p:cNvCxnSpPr>
                <a:cxnSpLocks/>
              </p:cNvCxnSpPr>
              <p:nvPr/>
            </p:nvCxnSpPr>
            <p:spPr>
              <a:xfrm rot="14400000">
                <a:off x="9861767" y="2473195"/>
                <a:ext cx="360000" cy="6762"/>
              </a:xfrm>
              <a:prstGeom prst="straightConnector1">
                <a:avLst/>
              </a:prstGeom>
              <a:ln w="38100" cap="rnd">
                <a:solidFill>
                  <a:srgbClr val="0070C0"/>
                </a:solidFill>
                <a:tailEnd type="triangle"/>
              </a:ln>
            </p:spPr>
            <p:style>
              <a:lnRef idx="2">
                <a:schemeClr val="accent3"/>
              </a:lnRef>
              <a:fillRef idx="0">
                <a:schemeClr val="accent3"/>
              </a:fillRef>
              <a:effectRef idx="1">
                <a:schemeClr val="accent3"/>
              </a:effectRef>
              <a:fontRef idx="minor">
                <a:schemeClr val="tx1"/>
              </a:fontRef>
            </p:style>
          </p:cxnSp>
          <p:cxnSp>
            <p:nvCxnSpPr>
              <p:cNvPr id="13" name="Straight Arrow Connector 12">
                <a:extLst>
                  <a:ext uri="{FF2B5EF4-FFF2-40B4-BE49-F238E27FC236}">
                    <a16:creationId xmlns:a16="http://schemas.microsoft.com/office/drawing/2014/main" id="{20A6FF20-701C-415C-2C88-0CF4164F6596}"/>
                  </a:ext>
                </a:extLst>
              </p:cNvPr>
              <p:cNvCxnSpPr/>
              <p:nvPr/>
            </p:nvCxnSpPr>
            <p:spPr>
              <a:xfrm>
                <a:off x="10135820" y="2629924"/>
                <a:ext cx="360000" cy="6762"/>
              </a:xfrm>
              <a:prstGeom prst="straightConnector1">
                <a:avLst/>
              </a:prstGeom>
              <a:ln w="38100" cap="rnd">
                <a:solidFill>
                  <a:srgbClr val="FF0000"/>
                </a:solidFill>
                <a:tailEnd type="triangle"/>
              </a:ln>
            </p:spPr>
            <p:style>
              <a:lnRef idx="2">
                <a:schemeClr val="accent3"/>
              </a:lnRef>
              <a:fillRef idx="0">
                <a:schemeClr val="accent3"/>
              </a:fillRef>
              <a:effectRef idx="1">
                <a:schemeClr val="accent3"/>
              </a:effectRef>
              <a:fontRef idx="minor">
                <a:schemeClr val="tx1"/>
              </a:fontRef>
            </p:style>
          </p:cxnSp>
        </p:grpSp>
      </p:grpSp>
      <p:sp>
        <p:nvSpPr>
          <p:cNvPr id="14" name="Rectangle 13">
            <a:extLst>
              <a:ext uri="{FF2B5EF4-FFF2-40B4-BE49-F238E27FC236}">
                <a16:creationId xmlns:a16="http://schemas.microsoft.com/office/drawing/2014/main" id="{B8F2D1EB-0C91-0AAA-840B-7678F025ECBF}"/>
              </a:ext>
            </a:extLst>
          </p:cNvPr>
          <p:cNvSpPr/>
          <p:nvPr/>
        </p:nvSpPr>
        <p:spPr>
          <a:xfrm>
            <a:off x="11033567" y="-86686"/>
            <a:ext cx="513657" cy="405484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2000" b="0" cap="none" spc="0" dirty="0">
                <a:ln w="0"/>
                <a:solidFill>
                  <a:srgbClr val="92D050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120</a:t>
            </a:r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610D888B-72D6-ACBB-7A96-B2A9D7446C8B}"/>
              </a:ext>
            </a:extLst>
          </p:cNvPr>
          <p:cNvSpPr/>
          <p:nvPr/>
        </p:nvSpPr>
        <p:spPr>
          <a:xfrm>
            <a:off x="11077769" y="566219"/>
            <a:ext cx="513657" cy="405484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2000" b="0" cap="none" spc="0" dirty="0">
                <a:ln w="0"/>
                <a:solidFill>
                  <a:srgbClr val="92D050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240</a:t>
            </a:r>
          </a:p>
        </p:txBody>
      </p:sp>
    </p:spTree>
    <p:extLst>
      <p:ext uri="{BB962C8B-B14F-4D97-AF65-F5344CB8AC3E}">
        <p14:creationId xmlns:p14="http://schemas.microsoft.com/office/powerpoint/2010/main" val="266555619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0">
        <p:cut/>
      </p:transition>
    </mc:Choice>
    <mc:Fallback xmlns="">
      <p:transition>
        <p:cut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8" presetClass="emph" presetSubtype="0" repeatCount="indefinite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Rot by="-21600000">
                                      <p:cBhvr>
                                        <p:cTn id="6" dur="20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/>
          <p:cNvSpPr>
            <a:spLocks noGrp="1"/>
          </p:cNvSpPr>
          <p:nvPr>
            <p:ph type="ctrTitle"/>
          </p:nvPr>
        </p:nvSpPr>
        <p:spPr>
          <a:xfrm>
            <a:off x="1820077" y="22807"/>
            <a:ext cx="8678348" cy="633120"/>
          </a:xfrm>
        </p:spPr>
        <p:txBody>
          <a:bodyPr>
            <a:normAutofit/>
          </a:bodyPr>
          <a:lstStyle/>
          <a:p>
            <a:pPr algn="ctr"/>
            <a:r>
              <a:rPr lang="en-IN" sz="3000" i="1" u="sng" dirty="0">
                <a:solidFill>
                  <a:srgbClr val="FFFF00"/>
                </a:solidFill>
                <a:hlinkClick r:id="rId2" action="ppaction://hlinkfile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Philosophy</a:t>
            </a:r>
            <a:r>
              <a:rPr lang="en-IN" sz="3000" i="1" u="sng" dirty="0">
                <a:solidFill>
                  <a:srgbClr val="FFFF00"/>
                </a:solidFill>
              </a:rPr>
              <a:t> of Numerical distance protection relay</a:t>
            </a:r>
          </a:p>
        </p:txBody>
      </p:sp>
      <p:grpSp>
        <p:nvGrpSpPr>
          <p:cNvPr id="48" name="Group 47"/>
          <p:cNvGrpSpPr/>
          <p:nvPr/>
        </p:nvGrpSpPr>
        <p:grpSpPr>
          <a:xfrm>
            <a:off x="11094244" y="-66117"/>
            <a:ext cx="1097756" cy="1124482"/>
            <a:chOff x="5585141" y="1653052"/>
            <a:chExt cx="6304312" cy="4758293"/>
          </a:xfrm>
        </p:grpSpPr>
        <p:cxnSp>
          <p:nvCxnSpPr>
            <p:cNvPr id="49" name="Straight Connector 48"/>
            <p:cNvCxnSpPr/>
            <p:nvPr/>
          </p:nvCxnSpPr>
          <p:spPr>
            <a:xfrm>
              <a:off x="9763125" y="2275484"/>
              <a:ext cx="0" cy="2763241"/>
            </a:xfrm>
            <a:prstGeom prst="line">
              <a:avLst/>
            </a:prstGeom>
            <a:effectLst>
              <a:glow rad="63500">
                <a:schemeClr val="accent1">
                  <a:satMod val="175000"/>
                  <a:alpha val="40000"/>
                </a:schemeClr>
              </a:glow>
            </a:effectLst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0" name="Straight Connector 49"/>
            <p:cNvCxnSpPr/>
            <p:nvPr/>
          </p:nvCxnSpPr>
          <p:spPr>
            <a:xfrm>
              <a:off x="8010525" y="3672250"/>
              <a:ext cx="3562350" cy="0"/>
            </a:xfrm>
            <a:prstGeom prst="line">
              <a:avLst/>
            </a:prstGeom>
            <a:effectLst>
              <a:glow rad="63500">
                <a:schemeClr val="accent1">
                  <a:satMod val="175000"/>
                  <a:alpha val="40000"/>
                </a:schemeClr>
              </a:glow>
            </a:effectLst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1" name="Rectangle 50"/>
            <p:cNvSpPr/>
            <p:nvPr/>
          </p:nvSpPr>
          <p:spPr>
            <a:xfrm>
              <a:off x="5585141" y="1653052"/>
              <a:ext cx="2949886" cy="1715821"/>
            </a:xfrm>
            <a:prstGeom prst="rect">
              <a:avLst/>
            </a:prstGeom>
            <a:noFill/>
          </p:spPr>
          <p:txBody>
            <a:bodyPr wrap="none" lIns="91440" tIns="45720" rIns="91440" bIns="45720">
              <a:spAutoFit/>
            </a:bodyPr>
            <a:lstStyle/>
            <a:p>
              <a:pPr algn="ctr"/>
              <a:r>
                <a:rPr lang="en-US" sz="2000" b="0" cap="none" spc="0" dirty="0">
                  <a:ln w="0"/>
                  <a:solidFill>
                    <a:srgbClr val="92D050"/>
                  </a:solidFill>
                  <a:effectLst>
                    <a:outerShdw blurRad="38100" dist="19050" dir="2700000" algn="tl" rotWithShape="0">
                      <a:schemeClr val="dk1">
                        <a:alpha val="40000"/>
                      </a:schemeClr>
                    </a:outerShdw>
                  </a:effectLst>
                </a:rPr>
                <a:t>120</a:t>
              </a:r>
            </a:p>
          </p:txBody>
        </p:sp>
        <p:sp>
          <p:nvSpPr>
            <p:cNvPr id="52" name="Rectangle 51"/>
            <p:cNvSpPr/>
            <p:nvPr/>
          </p:nvSpPr>
          <p:spPr>
            <a:xfrm>
              <a:off x="5812978" y="4695524"/>
              <a:ext cx="2949886" cy="1715821"/>
            </a:xfrm>
            <a:prstGeom prst="rect">
              <a:avLst/>
            </a:prstGeom>
            <a:noFill/>
          </p:spPr>
          <p:txBody>
            <a:bodyPr wrap="none" lIns="91440" tIns="45720" rIns="91440" bIns="45720">
              <a:spAutoFit/>
            </a:bodyPr>
            <a:lstStyle/>
            <a:p>
              <a:pPr algn="ctr"/>
              <a:r>
                <a:rPr lang="en-US" sz="2000" b="0" cap="none" spc="0" dirty="0">
                  <a:ln w="0"/>
                  <a:solidFill>
                    <a:srgbClr val="92D050"/>
                  </a:solidFill>
                  <a:effectLst>
                    <a:outerShdw blurRad="38100" dist="19050" dir="2700000" algn="tl" rotWithShape="0">
                      <a:schemeClr val="dk1">
                        <a:alpha val="40000"/>
                      </a:schemeClr>
                    </a:outerShdw>
                  </a:effectLst>
                </a:rPr>
                <a:t>240</a:t>
              </a:r>
            </a:p>
          </p:txBody>
        </p:sp>
        <p:cxnSp>
          <p:nvCxnSpPr>
            <p:cNvPr id="53" name="Straight Arrow Connector 52"/>
            <p:cNvCxnSpPr/>
            <p:nvPr/>
          </p:nvCxnSpPr>
          <p:spPr>
            <a:xfrm>
              <a:off x="9779147" y="3694140"/>
              <a:ext cx="2110306" cy="28615"/>
            </a:xfrm>
            <a:prstGeom prst="straightConnector1">
              <a:avLst/>
            </a:prstGeom>
            <a:ln w="38100">
              <a:solidFill>
                <a:srgbClr val="FF0000"/>
              </a:solidFill>
              <a:tailEnd type="triangle"/>
            </a:ln>
          </p:spPr>
          <p:style>
            <a:lnRef idx="2">
              <a:schemeClr val="accent3"/>
            </a:lnRef>
            <a:fillRef idx="0">
              <a:schemeClr val="accent3"/>
            </a:fillRef>
            <a:effectRef idx="1">
              <a:schemeClr val="accent3"/>
            </a:effectRef>
            <a:fontRef idx="minor">
              <a:schemeClr val="tx1"/>
            </a:fontRef>
          </p:style>
        </p:cxnSp>
      </p:grpSp>
      <p:cxnSp>
        <p:nvCxnSpPr>
          <p:cNvPr id="54" name="Straight Arrow Connector 53"/>
          <p:cNvCxnSpPr/>
          <p:nvPr/>
        </p:nvCxnSpPr>
        <p:spPr>
          <a:xfrm flipH="1">
            <a:off x="11536595" y="426685"/>
            <a:ext cx="274652" cy="227394"/>
          </a:xfrm>
          <a:prstGeom prst="straightConnector1">
            <a:avLst/>
          </a:prstGeom>
          <a:ln w="38100">
            <a:solidFill>
              <a:srgbClr val="FFFF00"/>
            </a:solidFill>
            <a:tailEnd type="triangle"/>
          </a:ln>
        </p:spPr>
        <p:style>
          <a:lnRef idx="2">
            <a:schemeClr val="accent3"/>
          </a:lnRef>
          <a:fillRef idx="0">
            <a:schemeClr val="accent3"/>
          </a:fillRef>
          <a:effectRef idx="1">
            <a:schemeClr val="accent3"/>
          </a:effectRef>
          <a:fontRef idx="minor">
            <a:schemeClr val="tx1"/>
          </a:fontRef>
        </p:style>
      </p:cxnSp>
      <p:cxnSp>
        <p:nvCxnSpPr>
          <p:cNvPr id="55" name="Straight Arrow Connector 54"/>
          <p:cNvCxnSpPr/>
          <p:nvPr/>
        </p:nvCxnSpPr>
        <p:spPr>
          <a:xfrm flipH="1" flipV="1">
            <a:off x="11586348" y="110622"/>
            <a:ext cx="227849" cy="293112"/>
          </a:xfrm>
          <a:prstGeom prst="straightConnector1">
            <a:avLst/>
          </a:prstGeom>
          <a:ln w="38100">
            <a:solidFill>
              <a:srgbClr val="00B0F0"/>
            </a:solidFill>
            <a:tailEnd type="triangle"/>
          </a:ln>
        </p:spPr>
        <p:style>
          <a:lnRef idx="2">
            <a:schemeClr val="accent3"/>
          </a:lnRef>
          <a:fillRef idx="0">
            <a:schemeClr val="accent3"/>
          </a:fillRef>
          <a:effectRef idx="1">
            <a:schemeClr val="accent3"/>
          </a:effectRef>
          <a:fontRef idx="minor">
            <a:schemeClr val="tx1"/>
          </a:fontRef>
        </p:style>
      </p:cxnSp>
      <p:pic>
        <p:nvPicPr>
          <p:cNvPr id="43" name="Picture 4" descr="APTRANSCO ⚡️⚡️ - Electricity Transmission Company - APTRANSCO | LinkedIn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7541" y="17768"/>
            <a:ext cx="1057360" cy="97547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6" name="Rectangle 55"/>
          <p:cNvSpPr/>
          <p:nvPr/>
        </p:nvSpPr>
        <p:spPr>
          <a:xfrm>
            <a:off x="911648" y="1064898"/>
            <a:ext cx="6991016" cy="446276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r>
              <a:rPr lang="en-US" sz="2300" dirty="0">
                <a:ln w="0"/>
                <a:solidFill>
                  <a:srgbClr val="FFC000"/>
                </a:solidFill>
              </a:rPr>
              <a:t>1. Zone 1 – has to protect up to </a:t>
            </a:r>
            <a:r>
              <a:rPr lang="en-US" sz="2300" dirty="0">
                <a:ln w="0"/>
                <a:solidFill>
                  <a:srgbClr val="00B0F0"/>
                </a:solidFill>
              </a:rPr>
              <a:t>80 %</a:t>
            </a:r>
            <a:r>
              <a:rPr lang="en-US" sz="2300" dirty="0">
                <a:ln w="0"/>
                <a:solidFill>
                  <a:srgbClr val="FFC000"/>
                </a:solidFill>
              </a:rPr>
              <a:t> of line length</a:t>
            </a:r>
            <a:endParaRPr lang="en-US" sz="2300" b="0" cap="none" spc="0" dirty="0">
              <a:ln w="0"/>
              <a:solidFill>
                <a:srgbClr val="FFC000"/>
              </a:solidFill>
            </a:endParaRPr>
          </a:p>
        </p:txBody>
      </p:sp>
      <p:sp>
        <p:nvSpPr>
          <p:cNvPr id="58" name="Rectangle 57"/>
          <p:cNvSpPr/>
          <p:nvPr/>
        </p:nvSpPr>
        <p:spPr>
          <a:xfrm>
            <a:off x="911647" y="1610223"/>
            <a:ext cx="9086142" cy="446276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marL="0" lvl="1"/>
            <a:r>
              <a:rPr lang="en-US" sz="2300" dirty="0">
                <a:ln w="0"/>
                <a:solidFill>
                  <a:srgbClr val="FFC000"/>
                </a:solidFill>
              </a:rPr>
              <a:t>2. Zone 1 – 1 </a:t>
            </a:r>
            <a:r>
              <a:rPr lang="en-US" sz="2300" dirty="0" err="1">
                <a:ln w="0"/>
                <a:solidFill>
                  <a:srgbClr val="FFC000"/>
                </a:solidFill>
              </a:rPr>
              <a:t>Ph</a:t>
            </a:r>
            <a:r>
              <a:rPr lang="en-US" sz="2300" dirty="0">
                <a:ln w="0"/>
                <a:solidFill>
                  <a:srgbClr val="FFC000"/>
                </a:solidFill>
              </a:rPr>
              <a:t> to Ground fault should trip the faulty phase only</a:t>
            </a:r>
          </a:p>
        </p:txBody>
      </p:sp>
      <p:sp>
        <p:nvSpPr>
          <p:cNvPr id="59" name="Rectangle 58"/>
          <p:cNvSpPr/>
          <p:nvPr/>
        </p:nvSpPr>
        <p:spPr>
          <a:xfrm>
            <a:off x="911646" y="2145316"/>
            <a:ext cx="10536859" cy="446276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marL="0" lvl="1"/>
            <a:r>
              <a:rPr lang="en-US" sz="2300" dirty="0">
                <a:ln w="0"/>
                <a:solidFill>
                  <a:srgbClr val="FFC000"/>
                </a:solidFill>
              </a:rPr>
              <a:t>3. After tripping faulty phase it has to RECLOSE after a time delay of 1 Sec</a:t>
            </a:r>
          </a:p>
        </p:txBody>
      </p:sp>
      <p:sp>
        <p:nvSpPr>
          <p:cNvPr id="60" name="Rectangle 59"/>
          <p:cNvSpPr/>
          <p:nvPr/>
        </p:nvSpPr>
        <p:spPr>
          <a:xfrm>
            <a:off x="911646" y="2724038"/>
            <a:ext cx="9318577" cy="446276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marL="0" lvl="1"/>
            <a:r>
              <a:rPr lang="en-US" sz="2300" dirty="0">
                <a:ln w="0"/>
                <a:solidFill>
                  <a:srgbClr val="FFC000"/>
                </a:solidFill>
              </a:rPr>
              <a:t>4. After reclosing RECLAIMING TIME should start – up to 25 Sec </a:t>
            </a:r>
          </a:p>
        </p:txBody>
      </p:sp>
      <p:sp>
        <p:nvSpPr>
          <p:cNvPr id="61" name="Rectangle 60"/>
          <p:cNvSpPr/>
          <p:nvPr/>
        </p:nvSpPr>
        <p:spPr>
          <a:xfrm>
            <a:off x="911646" y="3201092"/>
            <a:ext cx="10201832" cy="446276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marL="0" lvl="1"/>
            <a:r>
              <a:rPr lang="en-US" sz="2300" dirty="0">
                <a:ln w="0"/>
                <a:solidFill>
                  <a:srgbClr val="FFC000"/>
                </a:solidFill>
              </a:rPr>
              <a:t>5. If any trip occurs with in RECLAIMING time it has to issue 3Ph TRIP.</a:t>
            </a:r>
          </a:p>
        </p:txBody>
      </p:sp>
      <p:sp>
        <p:nvSpPr>
          <p:cNvPr id="62" name="Rectangle 61"/>
          <p:cNvSpPr/>
          <p:nvPr/>
        </p:nvSpPr>
        <p:spPr>
          <a:xfrm>
            <a:off x="911646" y="3678146"/>
            <a:ext cx="6805068" cy="446276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marL="0" lvl="1"/>
            <a:r>
              <a:rPr lang="en-US" sz="2300" dirty="0">
                <a:ln w="0"/>
                <a:solidFill>
                  <a:srgbClr val="FFC000"/>
                </a:solidFill>
              </a:rPr>
              <a:t>6. For all </a:t>
            </a:r>
            <a:r>
              <a:rPr lang="en-US" sz="2300" dirty="0" err="1">
                <a:ln w="0"/>
                <a:solidFill>
                  <a:srgbClr val="FFC000"/>
                </a:solidFill>
              </a:rPr>
              <a:t>Ph</a:t>
            </a:r>
            <a:r>
              <a:rPr lang="en-US" sz="2300" dirty="0">
                <a:ln w="0"/>
                <a:solidFill>
                  <a:srgbClr val="FFC000"/>
                </a:solidFill>
              </a:rPr>
              <a:t> – </a:t>
            </a:r>
            <a:r>
              <a:rPr lang="en-US" sz="2300" dirty="0" err="1">
                <a:ln w="0"/>
                <a:solidFill>
                  <a:srgbClr val="FFC000"/>
                </a:solidFill>
              </a:rPr>
              <a:t>Ph</a:t>
            </a:r>
            <a:r>
              <a:rPr lang="en-US" sz="2300" dirty="0">
                <a:ln w="0"/>
                <a:solidFill>
                  <a:srgbClr val="FFC000"/>
                </a:solidFill>
              </a:rPr>
              <a:t> faults 3 </a:t>
            </a:r>
            <a:r>
              <a:rPr lang="en-US" sz="2300" dirty="0" err="1">
                <a:ln w="0"/>
                <a:solidFill>
                  <a:srgbClr val="FFC000"/>
                </a:solidFill>
              </a:rPr>
              <a:t>Ph</a:t>
            </a:r>
            <a:r>
              <a:rPr lang="en-US" sz="2300" dirty="0">
                <a:ln w="0"/>
                <a:solidFill>
                  <a:srgbClr val="FFC000"/>
                </a:solidFill>
              </a:rPr>
              <a:t> TRIP should issue.</a:t>
            </a:r>
          </a:p>
        </p:txBody>
      </p:sp>
      <p:sp>
        <p:nvSpPr>
          <p:cNvPr id="63" name="Title 2"/>
          <p:cNvSpPr txBox="1">
            <a:spLocks/>
          </p:cNvSpPr>
          <p:nvPr/>
        </p:nvSpPr>
        <p:spPr>
          <a:xfrm>
            <a:off x="1820077" y="446656"/>
            <a:ext cx="8678348" cy="633120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>
            <a:lvl1pPr algn="l" defTabSz="914400" rtl="0" eaLnBrk="1" latinLnBrk="0" hangingPunct="1">
              <a:lnSpc>
                <a:spcPct val="85000"/>
              </a:lnSpc>
              <a:spcBef>
                <a:spcPct val="0"/>
              </a:spcBef>
              <a:buNone/>
              <a:defRPr sz="7200" kern="1200" spc="-50" baseline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IN" sz="3000" i="1" u="sng" dirty="0">
                <a:solidFill>
                  <a:srgbClr val="FFFF00"/>
                </a:solidFill>
              </a:rPr>
              <a:t>For 220 kV &amp; 400 kV feeders</a:t>
            </a:r>
          </a:p>
        </p:txBody>
      </p:sp>
      <p:sp>
        <p:nvSpPr>
          <p:cNvPr id="65" name="Rectangle 64"/>
          <p:cNvSpPr/>
          <p:nvPr/>
        </p:nvSpPr>
        <p:spPr>
          <a:xfrm>
            <a:off x="911645" y="4256868"/>
            <a:ext cx="10067180" cy="800219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marL="0" lvl="1"/>
            <a:r>
              <a:rPr lang="en-US" sz="2300" dirty="0">
                <a:ln w="0"/>
                <a:solidFill>
                  <a:srgbClr val="FFC000"/>
                </a:solidFill>
              </a:rPr>
              <a:t>7. For SWITCH ON TO FAULT ( SOTF ) &amp; TRIP ON RECLOSE ( TOR )</a:t>
            </a:r>
          </a:p>
          <a:p>
            <a:pPr marL="0" lvl="1"/>
            <a:r>
              <a:rPr lang="en-US" sz="2300" dirty="0">
                <a:ln w="0"/>
                <a:solidFill>
                  <a:srgbClr val="FFC000"/>
                </a:solidFill>
              </a:rPr>
              <a:t>    3 Ph trip has to issue</a:t>
            </a:r>
          </a:p>
        </p:txBody>
      </p:sp>
      <p:sp>
        <p:nvSpPr>
          <p:cNvPr id="67" name="Rectangle 66"/>
          <p:cNvSpPr/>
          <p:nvPr/>
        </p:nvSpPr>
        <p:spPr>
          <a:xfrm>
            <a:off x="911645" y="5112376"/>
            <a:ext cx="11420114" cy="446276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marL="0" lvl="1"/>
            <a:r>
              <a:rPr lang="en-US" sz="2300" dirty="0">
                <a:ln w="0"/>
                <a:solidFill>
                  <a:srgbClr val="FFC000"/>
                </a:solidFill>
              </a:rPr>
              <a:t>8. For OVER VOLTAGE TRIP (110%) 3 Ph trip should issue DIRECT TRIP SEND</a:t>
            </a:r>
          </a:p>
        </p:txBody>
      </p:sp>
      <p:sp>
        <p:nvSpPr>
          <p:cNvPr id="68" name="Rectangle 67"/>
          <p:cNvSpPr/>
          <p:nvPr/>
        </p:nvSpPr>
        <p:spPr>
          <a:xfrm>
            <a:off x="911646" y="5609210"/>
            <a:ext cx="11418510" cy="800219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marL="0" lvl="1"/>
            <a:r>
              <a:rPr lang="en-US" sz="2300" dirty="0">
                <a:ln w="0"/>
                <a:solidFill>
                  <a:srgbClr val="FFC000"/>
                </a:solidFill>
              </a:rPr>
              <a:t>9. For Zone 2 START &amp; Carrier RECEIVE condition (</a:t>
            </a:r>
            <a:r>
              <a:rPr lang="en-US" sz="2300" dirty="0" err="1">
                <a:ln w="0"/>
                <a:solidFill>
                  <a:srgbClr val="FFC000"/>
                </a:solidFill>
              </a:rPr>
              <a:t>Zcom</a:t>
            </a:r>
            <a:r>
              <a:rPr lang="en-US" sz="2300" dirty="0">
                <a:ln w="0"/>
                <a:solidFill>
                  <a:srgbClr val="FFC000"/>
                </a:solidFill>
              </a:rPr>
              <a:t> )1 </a:t>
            </a:r>
            <a:r>
              <a:rPr lang="en-US" sz="2300" dirty="0" err="1">
                <a:ln w="0"/>
                <a:solidFill>
                  <a:srgbClr val="FFC000"/>
                </a:solidFill>
              </a:rPr>
              <a:t>Ph</a:t>
            </a:r>
            <a:r>
              <a:rPr lang="en-US" sz="2300" dirty="0">
                <a:ln w="0"/>
                <a:solidFill>
                  <a:srgbClr val="FFC000"/>
                </a:solidFill>
              </a:rPr>
              <a:t> trip</a:t>
            </a:r>
          </a:p>
          <a:p>
            <a:pPr marL="0" lvl="1"/>
            <a:r>
              <a:rPr lang="en-US" sz="2300" dirty="0">
                <a:ln w="0"/>
                <a:solidFill>
                  <a:srgbClr val="FFC000"/>
                </a:solidFill>
              </a:rPr>
              <a:t>should occur with auto reclose of breaker ( it covers after 80 % of line up to 100 % )</a:t>
            </a:r>
          </a:p>
        </p:txBody>
      </p:sp>
      <mc:AlternateContent xmlns:mc="http://schemas.openxmlformats.org/markup-compatibility/2006" xmlns:pslz="http://schemas.microsoft.com/office/powerpoint/2016/slidezoom">
        <mc:Choice Requires="pslz">
          <p:graphicFrame>
            <p:nvGraphicFramePr>
              <p:cNvPr id="6" name="Slide Zoom 5">
                <a:extLst>
                  <a:ext uri="{FF2B5EF4-FFF2-40B4-BE49-F238E27FC236}">
                    <a16:creationId xmlns:a16="http://schemas.microsoft.com/office/drawing/2014/main" id="{CA4CA28A-B581-9D8B-9ED4-04058BA60383}"/>
                  </a:ext>
                </a:extLst>
              </p:cNvPr>
              <p:cNvGraphicFramePr>
                <a:graphicFrameLocks noChangeAspect="1"/>
              </p:cNvGraphicFramePr>
              <p:nvPr>
                <p:extLst>
                  <p:ext uri="{D42A27DB-BD31-4B8C-83A1-F6EECF244321}">
                    <p14:modId xmlns:p14="http://schemas.microsoft.com/office/powerpoint/2010/main" val="1894877894"/>
                  </p:ext>
                </p:extLst>
              </p:nvPr>
            </p:nvGraphicFramePr>
            <p:xfrm>
              <a:off x="11471563" y="6459987"/>
              <a:ext cx="692289" cy="389412"/>
            </p:xfrm>
            <a:graphic>
              <a:graphicData uri="http://schemas.microsoft.com/office/powerpoint/2016/slidezoom">
                <pslz:sldZm>
                  <pslz:sldZmObj sldId="374" cId="1136178783">
                    <pslz:zmPr id="{219C0E6E-2579-43DC-87FD-31DEC14F82E9}" returnToParent="0" transitionDur="1000">
                      <p166:blipFill xmlns:p166="http://schemas.microsoft.com/office/powerpoint/2016/6/main">
                        <a:blip r:embed="rId4"/>
                        <a:stretch>
                          <a:fillRect/>
                        </a:stretch>
                      </p166:blipFill>
                      <p166:spPr xmlns:p166="http://schemas.microsoft.com/office/powerpoint/2016/6/main">
                        <a:xfrm>
                          <a:off x="0" y="0"/>
                          <a:ext cx="692289" cy="389412"/>
                        </a:xfrm>
                        <a:prstGeom prst="rect">
                          <a:avLst/>
                        </a:prstGeom>
                        <a:ln w="3175">
                          <a:solidFill>
                            <a:prstClr val="ltGray"/>
                          </a:solidFill>
                        </a:ln>
                      </p166:spPr>
                    </pslz:zmPr>
                  </pslz:sldZmObj>
                </pslz:sldZm>
              </a:graphicData>
            </a:graphic>
          </p:graphicFrame>
        </mc:Choice>
        <mc:Fallback xmlns="">
          <p:pic>
            <p:nvPicPr>
              <p:cNvPr id="6" name="Slide Zoom 5">
                <a:hlinkClick r:id="rId5" action="ppaction://hlinksldjump"/>
                <a:extLst>
                  <a:ext uri="{FF2B5EF4-FFF2-40B4-BE49-F238E27FC236}">
                    <a16:creationId xmlns:a16="http://schemas.microsoft.com/office/drawing/2014/main" id="{CA4CA28A-B581-9D8B-9ED4-04058BA60383}"/>
                  </a:ext>
                </a:extLst>
              </p:cNvPr>
              <p:cNvPicPr>
                <a:picLocks noGrp="1" noRot="1" noChangeAspect="1" noMove="1" noResize="1" noEditPoints="1" noAdjustHandles="1" noChangeArrowheads="1" noChangeShapeType="1"/>
              </p:cNvPicPr>
              <p:nvPr/>
            </p:nvPicPr>
            <p:blipFill>
              <a:blip r:embed="rId6"/>
              <a:stretch>
                <a:fillRect/>
              </a:stretch>
            </p:blipFill>
            <p:spPr>
              <a:xfrm>
                <a:off x="11471563" y="6459987"/>
                <a:ext cx="692289" cy="389412"/>
              </a:xfrm>
              <a:prstGeom prst="rect">
                <a:avLst/>
              </a:prstGeom>
              <a:ln w="3175">
                <a:solidFill>
                  <a:prstClr val="ltGray"/>
                </a:solidFill>
              </a:ln>
            </p:spPr>
          </p:pic>
        </mc:Fallback>
      </mc:AlternateContent>
      <p:sp>
        <p:nvSpPr>
          <p:cNvPr id="2" name="Slide Number Placeholder 1">
            <a:extLst>
              <a:ext uri="{FF2B5EF4-FFF2-40B4-BE49-F238E27FC236}">
                <a16:creationId xmlns:a16="http://schemas.microsoft.com/office/drawing/2014/main" id="{A2687AA3-9822-FAA5-1445-DD3065002A2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0768376" y="6323842"/>
            <a:ext cx="926886" cy="593725"/>
          </a:xfrm>
        </p:spPr>
        <p:txBody>
          <a:bodyPr>
            <a:normAutofit lnSpcReduction="10000"/>
          </a:bodyPr>
          <a:lstStyle/>
          <a:p>
            <a:fld id="{19C1AEB4-7037-4088-A46E-D96AF956DC0D}" type="slidenum">
              <a:rPr lang="en-IN" smtClean="0"/>
              <a:t>3</a:t>
            </a:fld>
            <a:endParaRPr lang="en-IN" dirty="0"/>
          </a:p>
        </p:txBody>
      </p:sp>
    </p:spTree>
    <p:extLst>
      <p:ext uri="{BB962C8B-B14F-4D97-AF65-F5344CB8AC3E}">
        <p14:creationId xmlns:p14="http://schemas.microsoft.com/office/powerpoint/2010/main" val="187748251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0">
        <p:cut/>
      </p:transition>
    </mc:Choice>
    <mc:Fallback xmlns="">
      <p:transition>
        <p:cut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5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5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3" dur="500"/>
                                        <p:tgtEl>
                                          <p:spTgt spid="5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8" dur="2000"/>
                                        <p:tgtEl>
                                          <p:spTgt spid="5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" dur="500"/>
                                        <p:tgtEl>
                                          <p:spTgt spid="6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6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6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6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35" dur="500"/>
                                        <p:tgtEl>
                                          <p:spTgt spid="6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40" dur="500"/>
                                        <p:tgtEl>
                                          <p:spTgt spid="6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" fill="hold">
                      <p:stCondLst>
                        <p:cond delay="indefinite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18" presetClass="entr" presetSubtype="1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Left)">
                                      <p:cBhvr>
                                        <p:cTn id="45" dur="500"/>
                                        <p:tgtEl>
                                          <p:spTgt spid="6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6" fill="hold">
                      <p:stCondLst>
                        <p:cond delay="indefinite"/>
                      </p:stCondLst>
                      <p:childTnLst>
                        <p:par>
                          <p:cTn id="47" fill="hold">
                            <p:stCondLst>
                              <p:cond delay="0"/>
                            </p:stCondLst>
                            <p:childTnLst>
                              <p:par>
                                <p:cTn id="48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50" dur="500"/>
                                        <p:tgtEl>
                                          <p:spTgt spid="6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6" grpId="0"/>
      <p:bldP spid="58" grpId="0"/>
      <p:bldP spid="59" grpId="0"/>
      <p:bldP spid="60" grpId="0"/>
      <p:bldP spid="61" grpId="0"/>
      <p:bldP spid="62" grpId="0"/>
      <p:bldP spid="65" grpId="0"/>
      <p:bldP spid="67" grpId="0"/>
      <p:bldP spid="68" grpId="0"/>
    </p:bldLst>
  </p:timing>
</p:sld>
</file>

<file path=ppt/slides/slide5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/>
          <p:cNvSpPr>
            <a:spLocks noGrp="1"/>
          </p:cNvSpPr>
          <p:nvPr>
            <p:ph type="ctrTitle"/>
          </p:nvPr>
        </p:nvSpPr>
        <p:spPr>
          <a:xfrm>
            <a:off x="4385766" y="0"/>
            <a:ext cx="3420469" cy="633120"/>
          </a:xfrm>
        </p:spPr>
        <p:txBody>
          <a:bodyPr anchor="ctr">
            <a:normAutofit fontScale="90000"/>
          </a:bodyPr>
          <a:lstStyle/>
          <a:p>
            <a:pPr algn="ctr"/>
            <a:r>
              <a:rPr lang="en-IN" sz="4000" i="1" u="sng" dirty="0"/>
              <a:t>Relay  settings</a:t>
            </a:r>
          </a:p>
        </p:txBody>
      </p:sp>
      <p:grpSp>
        <p:nvGrpSpPr>
          <p:cNvPr id="49" name="Group 48"/>
          <p:cNvGrpSpPr/>
          <p:nvPr/>
        </p:nvGrpSpPr>
        <p:grpSpPr>
          <a:xfrm>
            <a:off x="11094244" y="-66117"/>
            <a:ext cx="1097756" cy="1124482"/>
            <a:chOff x="5585141" y="1653052"/>
            <a:chExt cx="6304312" cy="4758293"/>
          </a:xfrm>
        </p:grpSpPr>
        <p:cxnSp>
          <p:nvCxnSpPr>
            <p:cNvPr id="51" name="Straight Connector 50"/>
            <p:cNvCxnSpPr/>
            <p:nvPr/>
          </p:nvCxnSpPr>
          <p:spPr>
            <a:xfrm>
              <a:off x="9763125" y="2275484"/>
              <a:ext cx="0" cy="2763241"/>
            </a:xfrm>
            <a:prstGeom prst="line">
              <a:avLst/>
            </a:prstGeom>
            <a:effectLst>
              <a:glow rad="63500">
                <a:schemeClr val="accent1">
                  <a:satMod val="175000"/>
                  <a:alpha val="40000"/>
                </a:schemeClr>
              </a:glow>
            </a:effectLst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8" name="Straight Connector 57"/>
            <p:cNvCxnSpPr/>
            <p:nvPr/>
          </p:nvCxnSpPr>
          <p:spPr>
            <a:xfrm>
              <a:off x="8010525" y="3672250"/>
              <a:ext cx="3562350" cy="0"/>
            </a:xfrm>
            <a:prstGeom prst="line">
              <a:avLst/>
            </a:prstGeom>
            <a:effectLst>
              <a:glow rad="63500">
                <a:schemeClr val="accent1">
                  <a:satMod val="175000"/>
                  <a:alpha val="40000"/>
                </a:schemeClr>
              </a:glow>
            </a:effectLst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9" name="Rectangle 58"/>
            <p:cNvSpPr/>
            <p:nvPr/>
          </p:nvSpPr>
          <p:spPr>
            <a:xfrm>
              <a:off x="5585141" y="1653052"/>
              <a:ext cx="2949886" cy="1715821"/>
            </a:xfrm>
            <a:prstGeom prst="rect">
              <a:avLst/>
            </a:prstGeom>
            <a:noFill/>
          </p:spPr>
          <p:txBody>
            <a:bodyPr wrap="none" lIns="91440" tIns="45720" rIns="91440" bIns="45720">
              <a:spAutoFit/>
            </a:bodyPr>
            <a:lstStyle/>
            <a:p>
              <a:pPr algn="ctr"/>
              <a:r>
                <a:rPr lang="en-US" sz="2000" b="0" cap="none" spc="0" dirty="0">
                  <a:ln w="0"/>
                  <a:solidFill>
                    <a:srgbClr val="92D050"/>
                  </a:solidFill>
                  <a:effectLst>
                    <a:outerShdw blurRad="38100" dist="19050" dir="2700000" algn="tl" rotWithShape="0">
                      <a:schemeClr val="dk1">
                        <a:alpha val="40000"/>
                      </a:schemeClr>
                    </a:outerShdw>
                  </a:effectLst>
                </a:rPr>
                <a:t>120</a:t>
              </a:r>
            </a:p>
          </p:txBody>
        </p:sp>
        <p:sp>
          <p:nvSpPr>
            <p:cNvPr id="61" name="Rectangle 60"/>
            <p:cNvSpPr/>
            <p:nvPr/>
          </p:nvSpPr>
          <p:spPr>
            <a:xfrm>
              <a:off x="5812978" y="4695524"/>
              <a:ext cx="2949886" cy="1715821"/>
            </a:xfrm>
            <a:prstGeom prst="rect">
              <a:avLst/>
            </a:prstGeom>
            <a:noFill/>
          </p:spPr>
          <p:txBody>
            <a:bodyPr wrap="none" lIns="91440" tIns="45720" rIns="91440" bIns="45720">
              <a:spAutoFit/>
            </a:bodyPr>
            <a:lstStyle/>
            <a:p>
              <a:pPr algn="ctr"/>
              <a:r>
                <a:rPr lang="en-US" sz="2000" b="0" cap="none" spc="0" dirty="0">
                  <a:ln w="0"/>
                  <a:solidFill>
                    <a:srgbClr val="92D050"/>
                  </a:solidFill>
                  <a:effectLst>
                    <a:outerShdw blurRad="38100" dist="19050" dir="2700000" algn="tl" rotWithShape="0">
                      <a:schemeClr val="dk1">
                        <a:alpha val="40000"/>
                      </a:schemeClr>
                    </a:outerShdw>
                  </a:effectLst>
                </a:rPr>
                <a:t>240</a:t>
              </a:r>
            </a:p>
          </p:txBody>
        </p:sp>
        <p:cxnSp>
          <p:nvCxnSpPr>
            <p:cNvPr id="63" name="Straight Arrow Connector 62"/>
            <p:cNvCxnSpPr/>
            <p:nvPr/>
          </p:nvCxnSpPr>
          <p:spPr>
            <a:xfrm>
              <a:off x="9779147" y="3694140"/>
              <a:ext cx="2110306" cy="28615"/>
            </a:xfrm>
            <a:prstGeom prst="straightConnector1">
              <a:avLst/>
            </a:prstGeom>
            <a:ln w="38100">
              <a:solidFill>
                <a:srgbClr val="FF0000"/>
              </a:solidFill>
              <a:tailEnd type="triangle"/>
            </a:ln>
          </p:spPr>
          <p:style>
            <a:lnRef idx="2">
              <a:schemeClr val="accent3"/>
            </a:lnRef>
            <a:fillRef idx="0">
              <a:schemeClr val="accent3"/>
            </a:fillRef>
            <a:effectRef idx="1">
              <a:schemeClr val="accent3"/>
            </a:effectRef>
            <a:fontRef idx="minor">
              <a:schemeClr val="tx1"/>
            </a:fontRef>
          </p:style>
        </p:cxnSp>
      </p:grpSp>
      <p:cxnSp>
        <p:nvCxnSpPr>
          <p:cNvPr id="64" name="Straight Arrow Connector 63"/>
          <p:cNvCxnSpPr/>
          <p:nvPr/>
        </p:nvCxnSpPr>
        <p:spPr>
          <a:xfrm flipH="1">
            <a:off x="11536595" y="426685"/>
            <a:ext cx="274652" cy="227394"/>
          </a:xfrm>
          <a:prstGeom prst="straightConnector1">
            <a:avLst/>
          </a:prstGeom>
          <a:ln w="38100">
            <a:solidFill>
              <a:srgbClr val="FFFF00"/>
            </a:solidFill>
            <a:tailEnd type="triangle"/>
          </a:ln>
        </p:spPr>
        <p:style>
          <a:lnRef idx="2">
            <a:schemeClr val="accent3"/>
          </a:lnRef>
          <a:fillRef idx="0">
            <a:schemeClr val="accent3"/>
          </a:fillRef>
          <a:effectRef idx="1">
            <a:schemeClr val="accent3"/>
          </a:effectRef>
          <a:fontRef idx="minor">
            <a:schemeClr val="tx1"/>
          </a:fontRef>
        </p:style>
      </p:cxnSp>
      <p:cxnSp>
        <p:nvCxnSpPr>
          <p:cNvPr id="67" name="Straight Arrow Connector 66"/>
          <p:cNvCxnSpPr/>
          <p:nvPr/>
        </p:nvCxnSpPr>
        <p:spPr>
          <a:xfrm flipH="1" flipV="1">
            <a:off x="11586348" y="110622"/>
            <a:ext cx="227849" cy="293112"/>
          </a:xfrm>
          <a:prstGeom prst="straightConnector1">
            <a:avLst/>
          </a:prstGeom>
          <a:ln w="38100">
            <a:solidFill>
              <a:srgbClr val="00B0F0"/>
            </a:solidFill>
            <a:tailEnd type="triangle"/>
          </a:ln>
        </p:spPr>
        <p:style>
          <a:lnRef idx="2">
            <a:schemeClr val="accent3"/>
          </a:lnRef>
          <a:fillRef idx="0">
            <a:schemeClr val="accent3"/>
          </a:fillRef>
          <a:effectRef idx="1">
            <a:schemeClr val="accent3"/>
          </a:effectRef>
          <a:fontRef idx="minor">
            <a:schemeClr val="tx1"/>
          </a:fontRef>
        </p:style>
      </p:cxnSp>
      <p:pic>
        <p:nvPicPr>
          <p:cNvPr id="2052" name="Picture 4" descr="APTRANSCO ⚡️⚡️ - Electricity Transmission Company - APTRANSCO | LinkedIn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7541" y="17768"/>
            <a:ext cx="1057360" cy="97547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626BF688-9F35-84B4-1EA6-0A36EA377F05}"/>
              </a:ext>
            </a:extLst>
          </p:cNvPr>
          <p:cNvSpPr txBox="1">
            <a:spLocks/>
          </p:cNvSpPr>
          <p:nvPr/>
        </p:nvSpPr>
        <p:spPr>
          <a:xfrm>
            <a:off x="4832192" y="756667"/>
            <a:ext cx="6301725" cy="60170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IN" sz="1100" dirty="0">
                <a:effectLst/>
                <a:latin typeface="Courier New" panose="02070309020205020404" pitchFamily="49" charset="0"/>
                <a:ea typeface="Calibri" panose="020F0502020204030204" pitchFamily="34" charset="0"/>
                <a:cs typeface="Times New Roman" panose="02020603050405020304" pitchFamily="18" charset="0"/>
              </a:rPr>
              <a:t> 30 GROUP-1 DISTANCE ELEMENT:</a:t>
            </a:r>
            <a:endParaRPr lang="en-IN" sz="1100" dirty="0">
              <a:effectLst/>
              <a:latin typeface="Consolas" panose="020B0609020204030204" pitchFamily="49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r>
              <a:rPr lang="en-IN" sz="1100" dirty="0">
                <a:effectLst/>
                <a:latin typeface="Courier New" panose="02070309020205020404" pitchFamily="49" charset="0"/>
                <a:ea typeface="Calibri" panose="020F0502020204030204" pitchFamily="34" charset="0"/>
                <a:cs typeface="Times New Roman" panose="02020603050405020304" pitchFamily="18" charset="0"/>
              </a:rPr>
              <a:t>        3001	         Group-1 line settings</a:t>
            </a:r>
            <a:endParaRPr lang="en-IN" sz="1100" dirty="0">
              <a:effectLst/>
              <a:latin typeface="Consolas" panose="020B0609020204030204" pitchFamily="49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r>
              <a:rPr lang="en-IN" sz="1100" dirty="0">
                <a:effectLst/>
                <a:latin typeface="Courier New" panose="02070309020205020404" pitchFamily="49" charset="0"/>
                <a:ea typeface="Calibri" panose="020F0502020204030204" pitchFamily="34" charset="0"/>
                <a:cs typeface="Times New Roman" panose="02020603050405020304" pitchFamily="18" charset="0"/>
              </a:rPr>
              <a:t>        3002             Line Length                     167.0 Km</a:t>
            </a:r>
            <a:endParaRPr lang="en-IN" sz="1100" dirty="0">
              <a:effectLst/>
              <a:latin typeface="Consolas" panose="020B0609020204030204" pitchFamily="49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r>
              <a:rPr lang="en-IN" sz="1100" dirty="0">
                <a:effectLst/>
                <a:latin typeface="Courier New" panose="02070309020205020404" pitchFamily="49" charset="0"/>
                <a:ea typeface="Calibri" panose="020F0502020204030204" pitchFamily="34" charset="0"/>
                <a:cs typeface="Times New Roman" panose="02020603050405020304" pitchFamily="18" charset="0"/>
              </a:rPr>
              <a:t>        3004             Line Impedance                  26.57</a:t>
            </a:r>
            <a:endParaRPr lang="en-IN" sz="1100" dirty="0">
              <a:effectLst/>
              <a:latin typeface="Consolas" panose="020B0609020204030204" pitchFamily="49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r>
              <a:rPr lang="en-IN" sz="1100" dirty="0">
                <a:effectLst/>
                <a:latin typeface="Courier New" panose="02070309020205020404" pitchFamily="49" charset="0"/>
                <a:ea typeface="Calibri" panose="020F0502020204030204" pitchFamily="34" charset="0"/>
                <a:cs typeface="Times New Roman" panose="02020603050405020304" pitchFamily="18" charset="0"/>
              </a:rPr>
              <a:t>        3005             Line Angle                      81.16 </a:t>
            </a:r>
            <a:r>
              <a:rPr lang="en-IN" sz="1100" dirty="0" err="1">
                <a:effectLst/>
                <a:latin typeface="Courier New" panose="02070309020205020404" pitchFamily="49" charset="0"/>
                <a:ea typeface="Calibri" panose="020F0502020204030204" pitchFamily="34" charset="0"/>
                <a:cs typeface="Times New Roman" panose="02020603050405020304" pitchFamily="18" charset="0"/>
              </a:rPr>
              <a:t>Deg</a:t>
            </a:r>
            <a:endParaRPr lang="en-IN" sz="1100" dirty="0">
              <a:effectLst/>
              <a:latin typeface="Consolas" panose="020B0609020204030204" pitchFamily="49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r>
              <a:rPr lang="en-IN" sz="1100" dirty="0">
                <a:effectLst/>
                <a:latin typeface="Courier New" panose="02070309020205020404" pitchFamily="49" charset="0"/>
                <a:ea typeface="Calibri" panose="020F0502020204030204" pitchFamily="34" charset="0"/>
                <a:cs typeface="Times New Roman" panose="02020603050405020304" pitchFamily="18" charset="0"/>
              </a:rPr>
              <a:t>        3007             Zone Status                     110110</a:t>
            </a:r>
            <a:endParaRPr lang="en-IN" sz="1100" dirty="0">
              <a:effectLst/>
              <a:latin typeface="Consolas" panose="020B0609020204030204" pitchFamily="49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r>
              <a:rPr lang="en-IN" sz="1100" dirty="0">
                <a:effectLst/>
                <a:latin typeface="Courier New" panose="02070309020205020404" pitchFamily="49" charset="0"/>
                <a:ea typeface="Calibri" panose="020F0502020204030204" pitchFamily="34" charset="0"/>
                <a:cs typeface="Times New Roman" panose="02020603050405020304" pitchFamily="18" charset="0"/>
              </a:rPr>
              <a:t>        3008             kZ1 Res Comp                    0.81</a:t>
            </a:r>
            <a:endParaRPr lang="en-IN" sz="1100" dirty="0">
              <a:effectLst/>
              <a:latin typeface="Consolas" panose="020B0609020204030204" pitchFamily="49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r>
              <a:rPr lang="en-IN" sz="1100" dirty="0">
                <a:effectLst/>
                <a:latin typeface="Courier New" panose="02070309020205020404" pitchFamily="49" charset="0"/>
                <a:ea typeface="Calibri" panose="020F0502020204030204" pitchFamily="34" charset="0"/>
                <a:cs typeface="Times New Roman" panose="02020603050405020304" pitchFamily="18" charset="0"/>
              </a:rPr>
              <a:t>        3009             kZ1 Angle                      -2.28 </a:t>
            </a:r>
            <a:r>
              <a:rPr lang="en-IN" sz="1100" dirty="0" err="1">
                <a:effectLst/>
                <a:latin typeface="Courier New" panose="02070309020205020404" pitchFamily="49" charset="0"/>
                <a:ea typeface="Calibri" panose="020F0502020204030204" pitchFamily="34" charset="0"/>
                <a:cs typeface="Times New Roman" panose="02020603050405020304" pitchFamily="18" charset="0"/>
              </a:rPr>
              <a:t>Deg</a:t>
            </a:r>
            <a:endParaRPr lang="en-IN" sz="1100" dirty="0">
              <a:effectLst/>
              <a:latin typeface="Consolas" panose="020B0609020204030204" pitchFamily="49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r>
              <a:rPr lang="en-IN" sz="1100" dirty="0">
                <a:effectLst/>
                <a:latin typeface="Courier New" panose="02070309020205020404" pitchFamily="49" charset="0"/>
                <a:ea typeface="Calibri" panose="020F0502020204030204" pitchFamily="34" charset="0"/>
                <a:cs typeface="Times New Roman" panose="02020603050405020304" pitchFamily="18" charset="0"/>
              </a:rPr>
              <a:t>        300A             Z1                             21.25 Ohm</a:t>
            </a:r>
            <a:endParaRPr lang="en-IN" sz="1100" dirty="0">
              <a:effectLst/>
              <a:latin typeface="Consolas" panose="020B0609020204030204" pitchFamily="49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r>
              <a:rPr lang="en-IN" sz="1100" dirty="0">
                <a:effectLst/>
                <a:latin typeface="Courier New" panose="02070309020205020404" pitchFamily="49" charset="0"/>
                <a:ea typeface="Calibri" panose="020F0502020204030204" pitchFamily="34" charset="0"/>
                <a:cs typeface="Times New Roman" panose="02020603050405020304" pitchFamily="18" charset="0"/>
              </a:rPr>
              <a:t>        300C             R1G                            20.88 Ohm</a:t>
            </a:r>
            <a:endParaRPr lang="en-IN" sz="1100" dirty="0">
              <a:effectLst/>
              <a:latin typeface="Consolas" panose="020B0609020204030204" pitchFamily="49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r>
              <a:rPr lang="en-IN" sz="1100" dirty="0">
                <a:effectLst/>
                <a:latin typeface="Courier New" panose="02070309020205020404" pitchFamily="49" charset="0"/>
                <a:ea typeface="Calibri" panose="020F0502020204030204" pitchFamily="34" charset="0"/>
                <a:cs typeface="Times New Roman" panose="02020603050405020304" pitchFamily="18" charset="0"/>
              </a:rPr>
              <a:t>        300D             R1Ph                            8.88 Ohm</a:t>
            </a:r>
            <a:endParaRPr lang="en-IN" sz="1100" dirty="0">
              <a:effectLst/>
              <a:latin typeface="Consolas" panose="020B0609020204030204" pitchFamily="49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r>
              <a:rPr lang="en-IN" sz="1100" dirty="0">
                <a:effectLst/>
                <a:latin typeface="Courier New" panose="02070309020205020404" pitchFamily="49" charset="0"/>
                <a:ea typeface="Calibri" panose="020F0502020204030204" pitchFamily="34" charset="0"/>
                <a:cs typeface="Times New Roman" panose="02020603050405020304" pitchFamily="18" charset="0"/>
              </a:rPr>
              <a:t>        300E             tZ1                             0.00 Sec.</a:t>
            </a:r>
            <a:endParaRPr lang="en-IN" sz="1100" dirty="0">
              <a:effectLst/>
              <a:latin typeface="Consolas" panose="020B0609020204030204" pitchFamily="49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r>
              <a:rPr lang="en-IN" sz="1100" dirty="0">
                <a:effectLst/>
                <a:latin typeface="Courier New" panose="02070309020205020404" pitchFamily="49" charset="0"/>
                <a:ea typeface="Calibri" panose="020F0502020204030204" pitchFamily="34" charset="0"/>
                <a:cs typeface="Times New Roman" panose="02020603050405020304" pitchFamily="18" charset="0"/>
              </a:rPr>
              <a:t>        300F             kZ2 Res Com                     0.81</a:t>
            </a:r>
            <a:endParaRPr lang="en-IN" sz="1100" dirty="0">
              <a:effectLst/>
              <a:latin typeface="Consolas" panose="020B0609020204030204" pitchFamily="49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r>
              <a:rPr lang="en-IN" sz="1100" dirty="0">
                <a:effectLst/>
                <a:latin typeface="Courier New" panose="02070309020205020404" pitchFamily="49" charset="0"/>
                <a:ea typeface="Calibri" panose="020F0502020204030204" pitchFamily="34" charset="0"/>
                <a:cs typeface="Times New Roman" panose="02020603050405020304" pitchFamily="18" charset="0"/>
              </a:rPr>
              <a:t>        3010             kZ2 Angle                      -2.28 </a:t>
            </a:r>
            <a:r>
              <a:rPr lang="en-IN" sz="1100" dirty="0" err="1">
                <a:effectLst/>
                <a:latin typeface="Courier New" panose="02070309020205020404" pitchFamily="49" charset="0"/>
                <a:ea typeface="Calibri" panose="020F0502020204030204" pitchFamily="34" charset="0"/>
                <a:cs typeface="Times New Roman" panose="02020603050405020304" pitchFamily="18" charset="0"/>
              </a:rPr>
              <a:t>Deg</a:t>
            </a:r>
            <a:endParaRPr lang="en-IN" sz="1100" dirty="0">
              <a:effectLst/>
              <a:latin typeface="Consolas" panose="020B0609020204030204" pitchFamily="49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r>
              <a:rPr lang="en-IN" sz="1100" dirty="0">
                <a:effectLst/>
                <a:latin typeface="Courier New" panose="02070309020205020404" pitchFamily="49" charset="0"/>
                <a:ea typeface="Calibri" panose="020F0502020204030204" pitchFamily="34" charset="0"/>
                <a:cs typeface="Times New Roman" panose="02020603050405020304" pitchFamily="18" charset="0"/>
              </a:rPr>
              <a:t>        3011             Z2                             31.88 Ohm</a:t>
            </a:r>
            <a:endParaRPr lang="en-IN" sz="1100" dirty="0">
              <a:effectLst/>
              <a:latin typeface="Consolas" panose="020B0609020204030204" pitchFamily="49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r>
              <a:rPr lang="en-IN" sz="1100" dirty="0">
                <a:effectLst/>
                <a:latin typeface="Courier New" panose="02070309020205020404" pitchFamily="49" charset="0"/>
                <a:ea typeface="Calibri" panose="020F0502020204030204" pitchFamily="34" charset="0"/>
                <a:cs typeface="Times New Roman" panose="02020603050405020304" pitchFamily="18" charset="0"/>
              </a:rPr>
              <a:t>        3012             R2G                            25.06 Ohm</a:t>
            </a:r>
            <a:endParaRPr lang="en-IN" sz="1100" dirty="0">
              <a:effectLst/>
              <a:latin typeface="Consolas" panose="020B0609020204030204" pitchFamily="49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r>
              <a:rPr lang="en-IN" sz="1100" dirty="0">
                <a:effectLst/>
                <a:latin typeface="Courier New" panose="02070309020205020404" pitchFamily="49" charset="0"/>
                <a:ea typeface="Calibri" panose="020F0502020204030204" pitchFamily="34" charset="0"/>
                <a:cs typeface="Times New Roman" panose="02020603050405020304" pitchFamily="18" charset="0"/>
              </a:rPr>
              <a:t>        3013             R2Ph                           10.66 Ohm</a:t>
            </a:r>
            <a:endParaRPr lang="en-IN" sz="1100" dirty="0">
              <a:effectLst/>
              <a:latin typeface="Consolas" panose="020B0609020204030204" pitchFamily="49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r>
              <a:rPr lang="en-IN" sz="1100" dirty="0">
                <a:effectLst/>
                <a:latin typeface="Courier New" panose="02070309020205020404" pitchFamily="49" charset="0"/>
                <a:ea typeface="Calibri" panose="020F0502020204030204" pitchFamily="34" charset="0"/>
                <a:cs typeface="Times New Roman" panose="02020603050405020304" pitchFamily="18" charset="0"/>
              </a:rPr>
              <a:t>        3014             tZ2                             0.30 Sec.</a:t>
            </a:r>
            <a:endParaRPr lang="en-IN" sz="1100" dirty="0">
              <a:effectLst/>
              <a:latin typeface="Consolas" panose="020B0609020204030204" pitchFamily="49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r>
              <a:rPr lang="en-IN" sz="1100" dirty="0">
                <a:effectLst/>
                <a:latin typeface="Courier New" panose="02070309020205020404" pitchFamily="49" charset="0"/>
                <a:ea typeface="Calibri" panose="020F0502020204030204" pitchFamily="34" charset="0"/>
                <a:cs typeface="Times New Roman" panose="02020603050405020304" pitchFamily="18" charset="0"/>
              </a:rPr>
              <a:t>        3015             kZ3/4 Res Comp                  0.81</a:t>
            </a:r>
            <a:endParaRPr lang="en-IN" sz="1100" dirty="0">
              <a:effectLst/>
              <a:latin typeface="Consolas" panose="020B0609020204030204" pitchFamily="49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r>
              <a:rPr lang="en-IN" sz="1100" dirty="0">
                <a:effectLst/>
                <a:latin typeface="Courier New" panose="02070309020205020404" pitchFamily="49" charset="0"/>
                <a:ea typeface="Calibri" panose="020F0502020204030204" pitchFamily="34" charset="0"/>
                <a:cs typeface="Times New Roman" panose="02020603050405020304" pitchFamily="18" charset="0"/>
              </a:rPr>
              <a:t>        3016             kZ3/4 Angle                    -2.28 </a:t>
            </a:r>
            <a:r>
              <a:rPr lang="en-IN" sz="1100" dirty="0" err="1">
                <a:effectLst/>
                <a:latin typeface="Courier New" panose="02070309020205020404" pitchFamily="49" charset="0"/>
                <a:ea typeface="Calibri" panose="020F0502020204030204" pitchFamily="34" charset="0"/>
                <a:cs typeface="Times New Roman" panose="02020603050405020304" pitchFamily="18" charset="0"/>
              </a:rPr>
              <a:t>Deg</a:t>
            </a:r>
            <a:endParaRPr lang="en-IN" sz="1100" dirty="0">
              <a:effectLst/>
              <a:latin typeface="Consolas" panose="020B0609020204030204" pitchFamily="49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r>
              <a:rPr lang="en-IN" sz="1100" dirty="0">
                <a:effectLst/>
                <a:latin typeface="Courier New" panose="02070309020205020404" pitchFamily="49" charset="0"/>
                <a:ea typeface="Calibri" panose="020F0502020204030204" pitchFamily="34" charset="0"/>
                <a:cs typeface="Times New Roman" panose="02020603050405020304" pitchFamily="18" charset="0"/>
              </a:rPr>
              <a:t>        3017             Z3(used as zone-4)             54.63 Ohm</a:t>
            </a:r>
            <a:endParaRPr lang="en-IN" sz="1100" dirty="0">
              <a:effectLst/>
              <a:latin typeface="Consolas" panose="020B0609020204030204" pitchFamily="49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r>
              <a:rPr lang="en-IN" sz="1100" dirty="0">
                <a:effectLst/>
                <a:latin typeface="Courier New" panose="02070309020205020404" pitchFamily="49" charset="0"/>
                <a:ea typeface="Calibri" panose="020F0502020204030204" pitchFamily="34" charset="0"/>
                <a:cs typeface="Times New Roman" panose="02020603050405020304" pitchFamily="18" charset="0"/>
              </a:rPr>
              <a:t>        3018             R3G-R4G                        31.33 Ohm</a:t>
            </a:r>
            <a:endParaRPr lang="en-IN" sz="1100" dirty="0">
              <a:effectLst/>
              <a:latin typeface="Consolas" panose="020B0609020204030204" pitchFamily="49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r>
              <a:rPr lang="en-IN" sz="1100" dirty="0">
                <a:effectLst/>
                <a:latin typeface="Courier New" panose="02070309020205020404" pitchFamily="49" charset="0"/>
                <a:ea typeface="Calibri" panose="020F0502020204030204" pitchFamily="34" charset="0"/>
                <a:cs typeface="Times New Roman" panose="02020603050405020304" pitchFamily="18" charset="0"/>
              </a:rPr>
              <a:t>        3019             R3Ph-R4Ph                      13.33 Ohm</a:t>
            </a:r>
            <a:endParaRPr lang="en-IN" sz="1100" dirty="0">
              <a:effectLst/>
              <a:latin typeface="Consolas" panose="020B0609020204030204" pitchFamily="49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r>
              <a:rPr lang="en-IN" sz="1100" dirty="0">
                <a:effectLst/>
                <a:latin typeface="Courier New" panose="02070309020205020404" pitchFamily="49" charset="0"/>
                <a:ea typeface="Calibri" panose="020F0502020204030204" pitchFamily="34" charset="0"/>
                <a:cs typeface="Times New Roman" panose="02020603050405020304" pitchFamily="18" charset="0"/>
              </a:rPr>
              <a:t>        301A             tZ3                             1.20 Sec.</a:t>
            </a:r>
            <a:endParaRPr lang="en-IN" sz="1100" dirty="0">
              <a:effectLst/>
              <a:latin typeface="Consolas" panose="020B0609020204030204" pitchFamily="49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r>
              <a:rPr lang="en-IN" sz="1100" dirty="0">
                <a:effectLst/>
                <a:latin typeface="Courier New" panose="02070309020205020404" pitchFamily="49" charset="0"/>
                <a:ea typeface="Calibri" panose="020F0502020204030204" pitchFamily="34" charset="0"/>
                <a:cs typeface="Times New Roman" panose="02020603050405020304" pitchFamily="18" charset="0"/>
              </a:rPr>
              <a:t>        301B             Z4 (Reverse)                    5.31 Ohm</a:t>
            </a:r>
            <a:endParaRPr lang="en-IN" sz="1100" dirty="0">
              <a:effectLst/>
              <a:latin typeface="Consolas" panose="020B0609020204030204" pitchFamily="49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r>
              <a:rPr lang="en-IN" sz="1100" dirty="0">
                <a:effectLst/>
                <a:latin typeface="Courier New" panose="02070309020205020404" pitchFamily="49" charset="0"/>
                <a:ea typeface="Calibri" panose="020F0502020204030204" pitchFamily="34" charset="0"/>
                <a:cs typeface="Times New Roman" panose="02020603050405020304" pitchFamily="18" charset="0"/>
              </a:rPr>
              <a:t>        301C             tZ4                             0.50 Sec.</a:t>
            </a:r>
            <a:endParaRPr lang="en-IN" sz="1100" dirty="0">
              <a:effectLst/>
              <a:latin typeface="Consolas" panose="020B0609020204030204" pitchFamily="49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r>
              <a:rPr lang="en-IN" sz="1100" dirty="0">
                <a:effectLst/>
                <a:latin typeface="Courier New" panose="02070309020205020404" pitchFamily="49" charset="0"/>
                <a:ea typeface="Calibri" panose="020F0502020204030204" pitchFamily="34" charset="0"/>
                <a:cs typeface="Times New Roman" panose="02020603050405020304" pitchFamily="18" charset="0"/>
              </a:rPr>
              <a:t>        301D             Zone P-Direct(used as zone-3)   Directional FWD</a:t>
            </a:r>
            <a:endParaRPr lang="en-IN" sz="1100" dirty="0">
              <a:effectLst/>
              <a:latin typeface="Consolas" panose="020B0609020204030204" pitchFamily="49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r>
              <a:rPr lang="en-IN" sz="1100" dirty="0">
                <a:effectLst/>
                <a:latin typeface="Courier New" panose="02070309020205020404" pitchFamily="49" charset="0"/>
                <a:ea typeface="Calibri" panose="020F0502020204030204" pitchFamily="34" charset="0"/>
                <a:cs typeface="Times New Roman" panose="02020603050405020304" pitchFamily="18" charset="0"/>
              </a:rPr>
              <a:t>        301E             </a:t>
            </a:r>
            <a:r>
              <a:rPr lang="en-IN" sz="1100" dirty="0" err="1">
                <a:effectLst/>
                <a:latin typeface="Courier New" panose="02070309020205020404" pitchFamily="49" charset="0"/>
                <a:ea typeface="Calibri" panose="020F0502020204030204" pitchFamily="34" charset="0"/>
                <a:cs typeface="Times New Roman" panose="02020603050405020304" pitchFamily="18" charset="0"/>
              </a:rPr>
              <a:t>kZp</a:t>
            </a:r>
            <a:r>
              <a:rPr lang="en-IN" sz="1100" dirty="0">
                <a:effectLst/>
                <a:latin typeface="Courier New" panose="02070309020205020404" pitchFamily="49" charset="0"/>
                <a:ea typeface="Calibri" panose="020F0502020204030204" pitchFamily="34" charset="0"/>
                <a:cs typeface="Times New Roman" panose="02020603050405020304" pitchFamily="18" charset="0"/>
              </a:rPr>
              <a:t> Res Comp                    0.81</a:t>
            </a:r>
            <a:endParaRPr lang="en-IN" sz="1100" dirty="0">
              <a:effectLst/>
              <a:latin typeface="Consolas" panose="020B0609020204030204" pitchFamily="49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r>
              <a:rPr lang="en-IN" sz="1100" dirty="0">
                <a:effectLst/>
                <a:latin typeface="Courier New" panose="02070309020205020404" pitchFamily="49" charset="0"/>
                <a:ea typeface="Calibri" panose="020F0502020204030204" pitchFamily="34" charset="0"/>
                <a:cs typeface="Times New Roman" panose="02020603050405020304" pitchFamily="18" charset="0"/>
              </a:rPr>
              <a:t>        301F             </a:t>
            </a:r>
            <a:r>
              <a:rPr lang="en-IN" sz="1100" dirty="0" err="1">
                <a:effectLst/>
                <a:latin typeface="Courier New" panose="02070309020205020404" pitchFamily="49" charset="0"/>
                <a:ea typeface="Calibri" panose="020F0502020204030204" pitchFamily="34" charset="0"/>
                <a:cs typeface="Times New Roman" panose="02020603050405020304" pitchFamily="18" charset="0"/>
              </a:rPr>
              <a:t>kZp</a:t>
            </a:r>
            <a:r>
              <a:rPr lang="en-IN" sz="1100" dirty="0">
                <a:effectLst/>
                <a:latin typeface="Courier New" panose="02070309020205020404" pitchFamily="49" charset="0"/>
                <a:ea typeface="Calibri" panose="020F0502020204030204" pitchFamily="34" charset="0"/>
                <a:cs typeface="Times New Roman" panose="02020603050405020304" pitchFamily="18" charset="0"/>
              </a:rPr>
              <a:t> Angle                      -2.28 </a:t>
            </a:r>
            <a:r>
              <a:rPr lang="en-IN" sz="1100" dirty="0" err="1">
                <a:effectLst/>
                <a:latin typeface="Courier New" panose="02070309020205020404" pitchFamily="49" charset="0"/>
                <a:ea typeface="Calibri" panose="020F0502020204030204" pitchFamily="34" charset="0"/>
                <a:cs typeface="Times New Roman" panose="02020603050405020304" pitchFamily="18" charset="0"/>
              </a:rPr>
              <a:t>Deg</a:t>
            </a:r>
            <a:endParaRPr lang="en-IN" sz="1100" dirty="0">
              <a:effectLst/>
              <a:latin typeface="Consolas" panose="020B0609020204030204" pitchFamily="49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r>
              <a:rPr lang="en-IN" sz="1100" dirty="0">
                <a:effectLst/>
                <a:latin typeface="Courier New" panose="02070309020205020404" pitchFamily="49" charset="0"/>
                <a:ea typeface="Calibri" panose="020F0502020204030204" pitchFamily="34" charset="0"/>
                <a:cs typeface="Times New Roman" panose="02020603050405020304" pitchFamily="18" charset="0"/>
              </a:rPr>
              <a:t>        3020             </a:t>
            </a:r>
            <a:r>
              <a:rPr lang="en-IN" sz="1100" dirty="0" err="1">
                <a:effectLst/>
                <a:latin typeface="Courier New" panose="02070309020205020404" pitchFamily="49" charset="0"/>
                <a:ea typeface="Calibri" panose="020F0502020204030204" pitchFamily="34" charset="0"/>
                <a:cs typeface="Times New Roman" panose="02020603050405020304" pitchFamily="18" charset="0"/>
              </a:rPr>
              <a:t>Zp</a:t>
            </a:r>
            <a:r>
              <a:rPr lang="en-IN" sz="1100" dirty="0">
                <a:effectLst/>
                <a:latin typeface="Courier New" panose="02070309020205020404" pitchFamily="49" charset="0"/>
                <a:ea typeface="Calibri" panose="020F0502020204030204" pitchFamily="34" charset="0"/>
                <a:cs typeface="Times New Roman" panose="02020603050405020304" pitchFamily="18" charset="0"/>
              </a:rPr>
              <a:t>                             39.85 Ohm</a:t>
            </a:r>
            <a:endParaRPr lang="en-IN" sz="1100" dirty="0">
              <a:effectLst/>
              <a:latin typeface="Consolas" panose="020B0609020204030204" pitchFamily="49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r>
              <a:rPr lang="en-IN" sz="1100" dirty="0">
                <a:effectLst/>
                <a:latin typeface="Courier New" panose="02070309020205020404" pitchFamily="49" charset="0"/>
                <a:ea typeface="Calibri" panose="020F0502020204030204" pitchFamily="34" charset="0"/>
                <a:cs typeface="Times New Roman" panose="02020603050405020304" pitchFamily="18" charset="0"/>
              </a:rPr>
              <a:t>        3021             </a:t>
            </a:r>
            <a:r>
              <a:rPr lang="en-IN" sz="1100" dirty="0" err="1">
                <a:effectLst/>
                <a:latin typeface="Courier New" panose="02070309020205020404" pitchFamily="49" charset="0"/>
                <a:ea typeface="Calibri" panose="020F0502020204030204" pitchFamily="34" charset="0"/>
                <a:cs typeface="Times New Roman" panose="02020603050405020304" pitchFamily="18" charset="0"/>
              </a:rPr>
              <a:t>RpG</a:t>
            </a:r>
            <a:r>
              <a:rPr lang="en-IN" sz="1100" dirty="0">
                <a:effectLst/>
                <a:latin typeface="Courier New" panose="02070309020205020404" pitchFamily="49" charset="0"/>
                <a:ea typeface="Calibri" panose="020F0502020204030204" pitchFamily="34" charset="0"/>
                <a:cs typeface="Times New Roman" panose="02020603050405020304" pitchFamily="18" charset="0"/>
              </a:rPr>
              <a:t>                            28.19 Ohm</a:t>
            </a:r>
            <a:endParaRPr lang="en-IN" sz="1100" dirty="0">
              <a:effectLst/>
              <a:latin typeface="Consolas" panose="020B0609020204030204" pitchFamily="49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r>
              <a:rPr lang="en-IN" sz="1100" dirty="0">
                <a:effectLst/>
                <a:latin typeface="Courier New" panose="02070309020205020404" pitchFamily="49" charset="0"/>
                <a:ea typeface="Calibri" panose="020F0502020204030204" pitchFamily="34" charset="0"/>
                <a:cs typeface="Times New Roman" panose="02020603050405020304" pitchFamily="18" charset="0"/>
              </a:rPr>
              <a:t>        3022             </a:t>
            </a:r>
            <a:r>
              <a:rPr lang="en-IN" sz="1100" dirty="0" err="1">
                <a:effectLst/>
                <a:latin typeface="Courier New" panose="02070309020205020404" pitchFamily="49" charset="0"/>
                <a:ea typeface="Calibri" panose="020F0502020204030204" pitchFamily="34" charset="0"/>
                <a:cs typeface="Times New Roman" panose="02020603050405020304" pitchFamily="18" charset="0"/>
              </a:rPr>
              <a:t>RpPh</a:t>
            </a:r>
            <a:r>
              <a:rPr lang="en-IN" sz="1100" dirty="0">
                <a:effectLst/>
                <a:latin typeface="Courier New" panose="02070309020205020404" pitchFamily="49" charset="0"/>
                <a:ea typeface="Calibri" panose="020F0502020204030204" pitchFamily="34" charset="0"/>
                <a:cs typeface="Times New Roman" panose="02020603050405020304" pitchFamily="18" charset="0"/>
              </a:rPr>
              <a:t>                           11.99 Ohm</a:t>
            </a:r>
            <a:endParaRPr lang="en-IN" sz="1100" dirty="0">
              <a:effectLst/>
              <a:latin typeface="Consolas" panose="020B0609020204030204" pitchFamily="49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r>
              <a:rPr lang="en-IN" sz="1100" dirty="0">
                <a:effectLst/>
                <a:latin typeface="Courier New" panose="02070309020205020404" pitchFamily="49" charset="0"/>
                <a:ea typeface="Calibri" panose="020F0502020204030204" pitchFamily="34" charset="0"/>
                <a:cs typeface="Times New Roman" panose="02020603050405020304" pitchFamily="18" charset="0"/>
              </a:rPr>
              <a:t>        3023             </a:t>
            </a:r>
            <a:r>
              <a:rPr lang="en-IN" sz="1100" dirty="0" err="1">
                <a:effectLst/>
                <a:latin typeface="Courier New" panose="02070309020205020404" pitchFamily="49" charset="0"/>
                <a:ea typeface="Calibri" panose="020F0502020204030204" pitchFamily="34" charset="0"/>
                <a:cs typeface="Times New Roman" panose="02020603050405020304" pitchFamily="18" charset="0"/>
              </a:rPr>
              <a:t>tZp</a:t>
            </a:r>
            <a:r>
              <a:rPr lang="en-IN" sz="1100" dirty="0">
                <a:effectLst/>
                <a:latin typeface="Courier New" panose="02070309020205020404" pitchFamily="49" charset="0"/>
                <a:ea typeface="Calibri" panose="020F0502020204030204" pitchFamily="34" charset="0"/>
                <a:cs typeface="Times New Roman" panose="02020603050405020304" pitchFamily="18" charset="0"/>
              </a:rPr>
              <a:t>                             0.60 Sec.</a:t>
            </a:r>
            <a:endParaRPr lang="en-IN" sz="1100" dirty="0">
              <a:effectLst/>
              <a:latin typeface="Consolas" panose="020B0609020204030204" pitchFamily="49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r>
              <a:rPr lang="en-IN" sz="1100" dirty="0">
                <a:effectLst/>
                <a:latin typeface="Courier New" panose="02070309020205020404" pitchFamily="49" charset="0"/>
                <a:ea typeface="Calibri" panose="020F0502020204030204" pitchFamily="34" charset="0"/>
                <a:cs typeface="Times New Roman" panose="02020603050405020304" pitchFamily="18" charset="0"/>
              </a:rPr>
              <a:t>        3025             </a:t>
            </a:r>
            <a:r>
              <a:rPr lang="en-IN" sz="1100" dirty="0" err="1">
                <a:effectLst/>
                <a:latin typeface="Courier New" panose="02070309020205020404" pitchFamily="49" charset="0"/>
                <a:ea typeface="Calibri" panose="020F0502020204030204" pitchFamily="34" charset="0"/>
                <a:cs typeface="Times New Roman" panose="02020603050405020304" pitchFamily="18" charset="0"/>
              </a:rPr>
              <a:t>kZm</a:t>
            </a:r>
            <a:r>
              <a:rPr lang="en-IN" sz="1100" dirty="0">
                <a:effectLst/>
                <a:latin typeface="Courier New" panose="02070309020205020404" pitchFamily="49" charset="0"/>
                <a:ea typeface="Calibri" panose="020F0502020204030204" pitchFamily="34" charset="0"/>
                <a:cs typeface="Times New Roman" panose="02020603050405020304" pitchFamily="18" charset="0"/>
              </a:rPr>
              <a:t> Mutual Com                  0.72</a:t>
            </a:r>
            <a:endParaRPr lang="en-IN" sz="1100" dirty="0">
              <a:effectLst/>
              <a:latin typeface="Consolas" panose="020B0609020204030204" pitchFamily="49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r>
              <a:rPr lang="en-IN" sz="1100" dirty="0">
                <a:effectLst/>
                <a:latin typeface="Courier New" panose="02070309020205020404" pitchFamily="49" charset="0"/>
                <a:ea typeface="Calibri" panose="020F0502020204030204" pitchFamily="34" charset="0"/>
                <a:cs typeface="Times New Roman" panose="02020603050405020304" pitchFamily="18" charset="0"/>
              </a:rPr>
              <a:t>        3026             </a:t>
            </a:r>
            <a:r>
              <a:rPr lang="en-IN" sz="1100" dirty="0" err="1">
                <a:effectLst/>
                <a:latin typeface="Courier New" panose="02070309020205020404" pitchFamily="49" charset="0"/>
                <a:ea typeface="Calibri" panose="020F0502020204030204" pitchFamily="34" charset="0"/>
                <a:cs typeface="Times New Roman" panose="02020603050405020304" pitchFamily="18" charset="0"/>
              </a:rPr>
              <a:t>kZm</a:t>
            </a:r>
            <a:r>
              <a:rPr lang="en-IN" sz="1100" dirty="0">
                <a:effectLst/>
                <a:latin typeface="Courier New" panose="02070309020205020404" pitchFamily="49" charset="0"/>
                <a:ea typeface="Calibri" panose="020F0502020204030204" pitchFamily="34" charset="0"/>
                <a:cs typeface="Times New Roman" panose="02020603050405020304" pitchFamily="18" charset="0"/>
              </a:rPr>
              <a:t> Angle                      -1.09 Deg.</a:t>
            </a:r>
            <a:endParaRPr lang="en-IN" sz="1100" dirty="0"/>
          </a:p>
        </p:txBody>
      </p:sp>
      <p:sp>
        <p:nvSpPr>
          <p:cNvPr id="6" name="Rectangle: Rounded Corners 5">
            <a:extLst>
              <a:ext uri="{FF2B5EF4-FFF2-40B4-BE49-F238E27FC236}">
                <a16:creationId xmlns:a16="http://schemas.microsoft.com/office/drawing/2014/main" id="{4F57F59C-5D33-EEBB-F81B-8E4D1C1AEF54}"/>
              </a:ext>
            </a:extLst>
          </p:cNvPr>
          <p:cNvSpPr/>
          <p:nvPr/>
        </p:nvSpPr>
        <p:spPr>
          <a:xfrm>
            <a:off x="5441367" y="2080040"/>
            <a:ext cx="5214026" cy="311286"/>
          </a:xfrm>
          <a:prstGeom prst="roundRect">
            <a:avLst/>
          </a:prstGeom>
          <a:noFill/>
          <a:ln w="38100">
            <a:solidFill>
              <a:schemeClr val="tx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IN"/>
          </a:p>
        </p:txBody>
      </p:sp>
      <p:sp>
        <p:nvSpPr>
          <p:cNvPr id="7" name="Rectangle: Rounded Corners 6">
            <a:extLst>
              <a:ext uri="{FF2B5EF4-FFF2-40B4-BE49-F238E27FC236}">
                <a16:creationId xmlns:a16="http://schemas.microsoft.com/office/drawing/2014/main" id="{EEFE73DE-6A1B-3D93-C73D-29A557B92A42}"/>
              </a:ext>
            </a:extLst>
          </p:cNvPr>
          <p:cNvSpPr/>
          <p:nvPr/>
        </p:nvSpPr>
        <p:spPr>
          <a:xfrm>
            <a:off x="5441367" y="1262711"/>
            <a:ext cx="5214026" cy="311286"/>
          </a:xfrm>
          <a:prstGeom prst="roundRect">
            <a:avLst/>
          </a:prstGeom>
          <a:noFill/>
          <a:ln w="38100">
            <a:solidFill>
              <a:srgbClr val="FF505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IN"/>
          </a:p>
        </p:txBody>
      </p:sp>
      <p:sp>
        <p:nvSpPr>
          <p:cNvPr id="8" name="Rectangle: Rounded Corners 7">
            <a:extLst>
              <a:ext uri="{FF2B5EF4-FFF2-40B4-BE49-F238E27FC236}">
                <a16:creationId xmlns:a16="http://schemas.microsoft.com/office/drawing/2014/main" id="{E75243A5-3B3D-1BF5-391B-0BA086389C7A}"/>
              </a:ext>
            </a:extLst>
          </p:cNvPr>
          <p:cNvSpPr/>
          <p:nvPr/>
        </p:nvSpPr>
        <p:spPr>
          <a:xfrm>
            <a:off x="5441367" y="3098202"/>
            <a:ext cx="5214026" cy="311286"/>
          </a:xfrm>
          <a:prstGeom prst="roundRect">
            <a:avLst/>
          </a:prstGeom>
          <a:noFill/>
          <a:ln w="38100">
            <a:solidFill>
              <a:srgbClr val="00B0F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IN"/>
          </a:p>
        </p:txBody>
      </p:sp>
      <p:sp>
        <p:nvSpPr>
          <p:cNvPr id="9" name="Rectangle: Rounded Corners 8">
            <a:extLst>
              <a:ext uri="{FF2B5EF4-FFF2-40B4-BE49-F238E27FC236}">
                <a16:creationId xmlns:a16="http://schemas.microsoft.com/office/drawing/2014/main" id="{A1C55213-B8B8-44A9-86F3-FEBEEAE2394B}"/>
              </a:ext>
            </a:extLst>
          </p:cNvPr>
          <p:cNvSpPr/>
          <p:nvPr/>
        </p:nvSpPr>
        <p:spPr>
          <a:xfrm>
            <a:off x="5441367" y="5592135"/>
            <a:ext cx="5214026" cy="311286"/>
          </a:xfrm>
          <a:prstGeom prst="roundRect">
            <a:avLst/>
          </a:prstGeom>
          <a:noFill/>
          <a:ln w="38100">
            <a:solidFill>
              <a:srgbClr val="92D05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IN"/>
          </a:p>
        </p:txBody>
      </p:sp>
      <p:sp>
        <p:nvSpPr>
          <p:cNvPr id="10" name="Rectangle: Rounded Corners 9">
            <a:extLst>
              <a:ext uri="{FF2B5EF4-FFF2-40B4-BE49-F238E27FC236}">
                <a16:creationId xmlns:a16="http://schemas.microsoft.com/office/drawing/2014/main" id="{36448929-BA64-073E-8AED-8840B8AFCC1E}"/>
              </a:ext>
            </a:extLst>
          </p:cNvPr>
          <p:cNvSpPr/>
          <p:nvPr/>
        </p:nvSpPr>
        <p:spPr>
          <a:xfrm>
            <a:off x="5376041" y="4725000"/>
            <a:ext cx="5214026" cy="477617"/>
          </a:xfrm>
          <a:prstGeom prst="roundRect">
            <a:avLst/>
          </a:prstGeom>
          <a:noFill/>
          <a:ln w="38100">
            <a:solidFill>
              <a:srgbClr val="FF000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IN"/>
          </a:p>
        </p:txBody>
      </p:sp>
      <p:graphicFrame>
        <p:nvGraphicFramePr>
          <p:cNvPr id="2" name="Object 1">
            <a:extLst>
              <a:ext uri="{FF2B5EF4-FFF2-40B4-BE49-F238E27FC236}">
                <a16:creationId xmlns:a16="http://schemas.microsoft.com/office/drawing/2014/main" id="{B5CAD61E-BEF7-2CE7-1071-7F5503CA4C7E}"/>
              </a:ext>
            </a:extLst>
          </p:cNvPr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179871181"/>
              </p:ext>
            </p:extLst>
          </p:nvPr>
        </p:nvGraphicFramePr>
        <p:xfrm>
          <a:off x="455328" y="993243"/>
          <a:ext cx="3833014" cy="5846990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name="Document" r:id="rId3" imgW="6074706" imgH="9958638" progId="Word.Document.12">
                  <p:embed/>
                </p:oleObj>
              </mc:Choice>
              <mc:Fallback>
                <p:oleObj name="Document" r:id="rId3" imgW="6074706" imgH="9958638" progId="Word.Document.12">
                  <p:embed/>
                  <p:pic>
                    <p:nvPicPr>
                      <p:cNvPr id="2" name="Object 1">
                        <a:extLst>
                          <a:ext uri="{FF2B5EF4-FFF2-40B4-BE49-F238E27FC236}">
                            <a16:creationId xmlns:a16="http://schemas.microsoft.com/office/drawing/2014/main" id="{BE1105BB-4F5C-A321-89BD-40470725DF90}"/>
                          </a:ext>
                        </a:extLst>
                      </p:cNvPr>
                      <p:cNvPicPr/>
                      <p:nvPr/>
                    </p:nvPicPr>
                    <p:blipFill>
                      <a:blip r:embed="rId4"/>
                      <a:stretch>
                        <a:fillRect/>
                      </a:stretch>
                    </p:blipFill>
                    <p:spPr>
                      <a:xfrm>
                        <a:off x="455328" y="993243"/>
                        <a:ext cx="3833014" cy="5846990"/>
                      </a:xfrm>
                      <a:prstGeom prst="rect">
                        <a:avLst/>
                      </a:prstGeom>
                      <a:solidFill>
                        <a:schemeClr val="tx1"/>
                      </a:solidFill>
                      <a:ln>
                        <a:solidFill>
                          <a:schemeClr val="bg1"/>
                        </a:solidFill>
                      </a:ln>
                    </p:spPr>
                  </p:pic>
                </p:oleObj>
              </mc:Fallback>
            </mc:AlternateContent>
          </a:graphicData>
        </a:graphic>
      </p:graphicFrame>
      <p:sp>
        <p:nvSpPr>
          <p:cNvPr id="4" name="Rectangle: Rounded Corners 3">
            <a:extLst>
              <a:ext uri="{FF2B5EF4-FFF2-40B4-BE49-F238E27FC236}">
                <a16:creationId xmlns:a16="http://schemas.microsoft.com/office/drawing/2014/main" id="{43423D68-3AEF-77D2-5431-4105DEDD39DC}"/>
              </a:ext>
            </a:extLst>
          </p:cNvPr>
          <p:cNvSpPr/>
          <p:nvPr/>
        </p:nvSpPr>
        <p:spPr>
          <a:xfrm>
            <a:off x="283631" y="1804305"/>
            <a:ext cx="3317132" cy="275735"/>
          </a:xfrm>
          <a:prstGeom prst="roundRect">
            <a:avLst/>
          </a:prstGeom>
          <a:noFill/>
          <a:ln w="38100">
            <a:solidFill>
              <a:srgbClr val="FF000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IN">
              <a:noFill/>
            </a:endParaRPr>
          </a:p>
        </p:txBody>
      </p:sp>
      <p:sp>
        <p:nvSpPr>
          <p:cNvPr id="11" name="Rectangle: Rounded Corners 10">
            <a:extLst>
              <a:ext uri="{FF2B5EF4-FFF2-40B4-BE49-F238E27FC236}">
                <a16:creationId xmlns:a16="http://schemas.microsoft.com/office/drawing/2014/main" id="{9EF56E94-A1E2-7CEA-671E-E835BE7DF5BC}"/>
              </a:ext>
            </a:extLst>
          </p:cNvPr>
          <p:cNvSpPr/>
          <p:nvPr/>
        </p:nvSpPr>
        <p:spPr>
          <a:xfrm>
            <a:off x="283630" y="5955718"/>
            <a:ext cx="3443591" cy="699688"/>
          </a:xfrm>
          <a:prstGeom prst="roundRect">
            <a:avLst/>
          </a:prstGeom>
          <a:noFill/>
          <a:ln w="38100">
            <a:solidFill>
              <a:srgbClr val="FF000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IN">
              <a:noFill/>
            </a:endParaRPr>
          </a:p>
        </p:txBody>
      </p:sp>
      <p:sp>
        <p:nvSpPr>
          <p:cNvPr id="12" name="Title 2">
            <a:extLst>
              <a:ext uri="{FF2B5EF4-FFF2-40B4-BE49-F238E27FC236}">
                <a16:creationId xmlns:a16="http://schemas.microsoft.com/office/drawing/2014/main" id="{A82B50DF-DDD5-B943-3AD2-4E2584A22141}"/>
              </a:ext>
            </a:extLst>
          </p:cNvPr>
          <p:cNvSpPr txBox="1">
            <a:spLocks/>
          </p:cNvSpPr>
          <p:nvPr/>
        </p:nvSpPr>
        <p:spPr>
          <a:xfrm>
            <a:off x="1058083" y="993242"/>
            <a:ext cx="2669138" cy="506051"/>
          </a:xfrm>
          <a:prstGeom prst="rect">
            <a:avLst/>
          </a:prstGeom>
        </p:spPr>
        <p:txBody>
          <a:bodyPr vert="horz" lIns="91440" tIns="45720" rIns="91440" bIns="45720" rtlCol="0" anchor="ctr">
            <a:normAutofit fontScale="52500" lnSpcReduction="20000"/>
          </a:bodyPr>
          <a:lstStyle>
            <a:lvl1pPr algn="l" defTabSz="914400" rtl="0" eaLnBrk="1" latinLnBrk="0" hangingPunct="1">
              <a:lnSpc>
                <a:spcPct val="85000"/>
              </a:lnSpc>
              <a:spcBef>
                <a:spcPct val="0"/>
              </a:spcBef>
              <a:buNone/>
              <a:defRPr sz="7200" kern="1200" spc="-50" baseline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IN" sz="4000" i="1" u="sng" dirty="0">
                <a:solidFill>
                  <a:srgbClr val="002060"/>
                </a:solidFill>
              </a:rPr>
              <a:t>SEL 311 C – 132 kV</a:t>
            </a:r>
          </a:p>
        </p:txBody>
      </p:sp>
      <p:sp>
        <p:nvSpPr>
          <p:cNvPr id="13" name="Title 2">
            <a:extLst>
              <a:ext uri="{FF2B5EF4-FFF2-40B4-BE49-F238E27FC236}">
                <a16:creationId xmlns:a16="http://schemas.microsoft.com/office/drawing/2014/main" id="{139183BC-5FA1-277A-85EA-CBA8C402C992}"/>
              </a:ext>
            </a:extLst>
          </p:cNvPr>
          <p:cNvSpPr txBox="1">
            <a:spLocks/>
          </p:cNvSpPr>
          <p:nvPr/>
        </p:nvSpPr>
        <p:spPr>
          <a:xfrm>
            <a:off x="7576637" y="471281"/>
            <a:ext cx="2669138" cy="506051"/>
          </a:xfrm>
          <a:prstGeom prst="rect">
            <a:avLst/>
          </a:prstGeom>
        </p:spPr>
        <p:txBody>
          <a:bodyPr vert="horz" lIns="91440" tIns="45720" rIns="91440" bIns="45720" rtlCol="0" anchor="ctr">
            <a:normAutofit fontScale="75000" lnSpcReduction="20000"/>
          </a:bodyPr>
          <a:lstStyle>
            <a:lvl1pPr algn="l" defTabSz="914400" rtl="0" eaLnBrk="1" latinLnBrk="0" hangingPunct="1">
              <a:lnSpc>
                <a:spcPct val="85000"/>
              </a:lnSpc>
              <a:spcBef>
                <a:spcPct val="0"/>
              </a:spcBef>
              <a:buNone/>
              <a:defRPr sz="7200" kern="1200" spc="-50" baseline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IN" sz="4000" i="1" u="sng" dirty="0"/>
              <a:t>P444 – 220 kV</a:t>
            </a:r>
          </a:p>
        </p:txBody>
      </p:sp>
      <mc:AlternateContent xmlns:mc="http://schemas.openxmlformats.org/markup-compatibility/2006" xmlns:pslz="http://schemas.microsoft.com/office/powerpoint/2016/slidezoom">
        <mc:Choice Requires="pslz">
          <p:graphicFrame>
            <p:nvGraphicFramePr>
              <p:cNvPr id="15" name="Slide Zoom 14">
                <a:extLst>
                  <a:ext uri="{FF2B5EF4-FFF2-40B4-BE49-F238E27FC236}">
                    <a16:creationId xmlns:a16="http://schemas.microsoft.com/office/drawing/2014/main" id="{8C7D4AD0-7451-DCA8-AEA9-DE7042FCB81C}"/>
                  </a:ext>
                </a:extLst>
              </p:cNvPr>
              <p:cNvGraphicFramePr>
                <a:graphicFrameLocks noChangeAspect="1"/>
              </p:cNvGraphicFramePr>
              <p:nvPr>
                <p:extLst>
                  <p:ext uri="{D42A27DB-BD31-4B8C-83A1-F6EECF244321}">
                    <p14:modId xmlns:p14="http://schemas.microsoft.com/office/powerpoint/2010/main" val="2558277373"/>
                  </p:ext>
                </p:extLst>
              </p:nvPr>
            </p:nvGraphicFramePr>
            <p:xfrm>
              <a:off x="11780853" y="6629225"/>
              <a:ext cx="367463" cy="220632"/>
            </p:xfrm>
            <a:graphic>
              <a:graphicData uri="http://schemas.microsoft.com/office/powerpoint/2016/slidezoom">
                <pslz:sldZm>
                  <pslz:sldZmObj sldId="327" cId="1877482512">
                    <pslz:zmPr id="{C41217D9-7D00-4072-939D-39BB6753D4DA}" returnToParent="0" transitionDur="1000">
                      <p166:blipFill xmlns:p166="http://schemas.microsoft.com/office/powerpoint/2016/6/main">
                        <a:blip r:embed="rId5"/>
                        <a:stretch>
                          <a:fillRect/>
                        </a:stretch>
                      </p166:blipFill>
                      <p166:spPr xmlns:p166="http://schemas.microsoft.com/office/powerpoint/2016/6/main">
                        <a:xfrm>
                          <a:off x="0" y="0"/>
                          <a:ext cx="367463" cy="220632"/>
                        </a:xfrm>
                        <a:prstGeom prst="rect">
                          <a:avLst/>
                        </a:prstGeom>
                        <a:ln w="3175">
                          <a:solidFill>
                            <a:prstClr val="ltGray"/>
                          </a:solidFill>
                        </a:ln>
                      </p166:spPr>
                    </pslz:zmPr>
                  </pslz:sldZmObj>
                </pslz:sldZm>
              </a:graphicData>
            </a:graphic>
          </p:graphicFrame>
        </mc:Choice>
        <mc:Fallback xmlns="">
          <p:pic>
            <p:nvPicPr>
              <p:cNvPr id="15" name="Slide Zoom 14">
                <a:hlinkClick r:id="rId6" action="ppaction://hlinksldjump"/>
                <a:extLst>
                  <a:ext uri="{FF2B5EF4-FFF2-40B4-BE49-F238E27FC236}">
                    <a16:creationId xmlns:a16="http://schemas.microsoft.com/office/drawing/2014/main" id="{8C7D4AD0-7451-DCA8-AEA9-DE7042FCB81C}"/>
                  </a:ext>
                </a:extLst>
              </p:cNvPr>
              <p:cNvPicPr>
                <a:picLocks noGrp="1" noRot="1" noChangeAspect="1" noMove="1" noResize="1" noEditPoints="1" noAdjustHandles="1" noChangeArrowheads="1" noChangeShapeType="1"/>
              </p:cNvPicPr>
              <p:nvPr/>
            </p:nvPicPr>
            <p:blipFill>
              <a:blip r:embed="rId7"/>
              <a:stretch>
                <a:fillRect/>
              </a:stretch>
            </p:blipFill>
            <p:spPr>
              <a:xfrm>
                <a:off x="11780853" y="6629225"/>
                <a:ext cx="367463" cy="220632"/>
              </a:xfrm>
              <a:prstGeom prst="rect">
                <a:avLst/>
              </a:prstGeom>
              <a:ln w="3175">
                <a:solidFill>
                  <a:prstClr val="ltGray"/>
                </a:solidFill>
              </a:ln>
            </p:spPr>
          </p:pic>
        </mc:Fallback>
      </mc:AlternateContent>
      <p:sp>
        <p:nvSpPr>
          <p:cNvPr id="16" name="Rectangle: Rounded Corners 15">
            <a:extLst>
              <a:ext uri="{FF2B5EF4-FFF2-40B4-BE49-F238E27FC236}">
                <a16:creationId xmlns:a16="http://schemas.microsoft.com/office/drawing/2014/main" id="{01864F3E-9CD9-E2A9-C25A-2775460EE14F}"/>
              </a:ext>
            </a:extLst>
          </p:cNvPr>
          <p:cNvSpPr/>
          <p:nvPr/>
        </p:nvSpPr>
        <p:spPr>
          <a:xfrm>
            <a:off x="278763" y="2247184"/>
            <a:ext cx="3317132" cy="275735"/>
          </a:xfrm>
          <a:prstGeom prst="roundRect">
            <a:avLst/>
          </a:prstGeom>
          <a:noFill/>
          <a:ln w="38100">
            <a:solidFill>
              <a:srgbClr val="7030A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IN">
              <a:noFill/>
            </a:endParaRPr>
          </a:p>
        </p:txBody>
      </p:sp>
      <p:sp>
        <p:nvSpPr>
          <p:cNvPr id="14" name="Slide Number Placeholder 13">
            <a:extLst>
              <a:ext uri="{FF2B5EF4-FFF2-40B4-BE49-F238E27FC236}">
                <a16:creationId xmlns:a16="http://schemas.microsoft.com/office/drawing/2014/main" id="{9A5D91D5-A120-0707-2699-7271BC0476A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>
            <a:normAutofit lnSpcReduction="10000"/>
          </a:bodyPr>
          <a:lstStyle/>
          <a:p>
            <a:fld id="{19C1AEB4-7037-4088-A46E-D96AF956DC0D}" type="slidenum">
              <a:rPr lang="en-IN" smtClean="0"/>
              <a:t>5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113617878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0">
        <p:cut/>
      </p:transition>
    </mc:Choice>
    <mc:Fallback xmlns="">
      <p:transition>
        <p:cut/>
      </p:transition>
    </mc:Fallback>
  </mc:AlternateContent>
</p:sld>
</file>

<file path=ppt/tags/tag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TIMING" val="|6.4|1.2|1.1|1|0.8|1.3|1|1.2|0.9|1.2|1.9|0.9|1.1|0.8|0.7|0.9|1.5|3.6|1|1|1.1|1.3|1.2|0.9|0.6|1|3|1.1|1.5|1.2|0.7|0.7|1.3|1|1.3|1"/>
</p:tagLst>
</file>

<file path=ppt/tags/tag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TIMING" val="|1.2|0.7|0.5|0.4|0.4|0.3|0.3|0.3"/>
</p:tagLst>
</file>

<file path=ppt/theme/theme1.xml><?xml version="1.0" encoding="utf-8"?>
<a:theme xmlns:a="http://schemas.openxmlformats.org/drawingml/2006/main" name="View">
  <a:themeElements>
    <a:clrScheme name="View">
      <a:dk1>
        <a:srgbClr val="000000"/>
      </a:dk1>
      <a:lt1>
        <a:srgbClr val="FFFFFF"/>
      </a:lt1>
      <a:dk2>
        <a:srgbClr val="46464A"/>
      </a:dk2>
      <a:lt2>
        <a:srgbClr val="D6D3CC"/>
      </a:lt2>
      <a:accent1>
        <a:srgbClr val="6F6F74"/>
      </a:accent1>
      <a:accent2>
        <a:srgbClr val="92A9B9"/>
      </a:accent2>
      <a:accent3>
        <a:srgbClr val="A7B789"/>
      </a:accent3>
      <a:accent4>
        <a:srgbClr val="B9A489"/>
      </a:accent4>
      <a:accent5>
        <a:srgbClr val="8D6374"/>
      </a:accent5>
      <a:accent6>
        <a:srgbClr val="9B7362"/>
      </a:accent6>
      <a:hlink>
        <a:srgbClr val="67AABF"/>
      </a:hlink>
      <a:folHlink>
        <a:srgbClr val="ABAFA5"/>
      </a:folHlink>
    </a:clrScheme>
    <a:fontScheme name="View">
      <a:majorFont>
        <a:latin typeface="Century Schoolbook" panose="02040604050505020304"/>
        <a:ea typeface=""/>
        <a:cs typeface=""/>
        <a:font script="Jpan" typeface="ＭＳ ゴシック"/>
        <a:font script="Hang" typeface="맑은 고딕"/>
        <a:font script="Hans" typeface="宋体"/>
        <a:font script="Hant" typeface="新細明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Schoolbook" panose="02040604050505020304"/>
        <a:ea typeface=""/>
        <a:cs typeface=""/>
        <a:font script="Jpan" typeface="ＭＳ ゴシック"/>
        <a:font script="Hang" typeface="맑은 고딕"/>
        <a:font script="Hans" typeface="宋体"/>
        <a:font script="Hant" typeface="新細明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View">
      <a:fillStyleLst>
        <a:solidFill>
          <a:schemeClr val="phClr"/>
        </a:solidFill>
        <a:solidFill>
          <a:schemeClr val="phClr">
            <a:tint val="60000"/>
            <a:satMod val="120000"/>
          </a:schemeClr>
        </a:solidFill>
        <a:solidFill>
          <a:schemeClr val="phClr">
            <a:shade val="75000"/>
            <a:satMod val="160000"/>
          </a:schemeClr>
        </a:solidFill>
      </a:fillStyleLst>
      <a:lnStyleLst>
        <a:ln w="9525" cap="flat" cmpd="sng" algn="ctr">
          <a:solidFill>
            <a:schemeClr val="phClr"/>
          </a:solidFill>
          <a:prstDash val="solid"/>
        </a:ln>
        <a:ln w="13970" cap="flat" cmpd="sng" algn="ctr">
          <a:solidFill>
            <a:schemeClr val="phClr"/>
          </a:solidFill>
          <a:prstDash val="solid"/>
        </a:ln>
        <a:ln w="17145" cap="flat" cmpd="sng" algn="ctr">
          <a:solidFill>
            <a:schemeClr val="phClr">
              <a:shade val="95000"/>
              <a:alpha val="95000"/>
              <a:satMod val="150000"/>
            </a:schemeClr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50800" dist="15240" dir="5400000" algn="tl" rotWithShape="0">
              <a:srgbClr val="000000">
                <a:alpha val="75000"/>
              </a:srgbClr>
            </a:outerShdw>
          </a:effectLst>
          <a:scene3d>
            <a:camera prst="orthographicFront">
              <a:rot lat="0" lon="0" rev="0"/>
            </a:camera>
            <a:lightRig rig="brightRoom" dir="tl"/>
          </a:scene3d>
          <a:sp3d contourW="9525" prstMaterial="flat">
            <a:bevelT w="0" h="0" prst="coolSlant"/>
            <a:contourClr>
              <a:schemeClr val="phClr">
                <a:shade val="35000"/>
                <a:satMod val="130000"/>
              </a:schemeClr>
            </a:contourClr>
          </a:sp3d>
        </a:effectStyle>
        <a:effectStyle>
          <a:effectLst>
            <a:outerShdw blurRad="76200" dist="25400" dir="5400000" algn="tl" rotWithShape="0">
              <a:srgbClr val="000000">
                <a:alpha val="55000"/>
              </a:srgbClr>
            </a:outerShdw>
          </a:effectLst>
          <a:scene3d>
            <a:camera prst="orthographicFront">
              <a:rot lat="0" lon="0" rev="0"/>
            </a:camera>
            <a:lightRig rig="brightRoom" dir="tl"/>
          </a:scene3d>
          <a:sp3d contourW="19050" prstMaterial="flat">
            <a:bevelT w="0" h="0" prst="coolSlant"/>
            <a:contourClr>
              <a:schemeClr val="phClr">
                <a:shade val="25000"/>
                <a:satMod val="140000"/>
              </a:schemeClr>
            </a:contourClr>
          </a:sp3d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4000"/>
                <a:shade val="98000"/>
                <a:satMod val="130000"/>
                <a:lumMod val="102000"/>
              </a:schemeClr>
            </a:gs>
            <a:gs pos="100000">
              <a:schemeClr val="phClr">
                <a:tint val="98000"/>
                <a:shade val="78000"/>
                <a:satMod val="140000"/>
              </a:schemeClr>
            </a:gs>
          </a:gsLst>
          <a:path path="circle">
            <a:fillToRect l="100000" t="100000" r="100000"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View" id="{BA0EB5A6-F2D4-4F82-977B-64ADEE4A2A69}" vid="{3969A8A2-35DB-4E3B-8885-16FD20568674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0.xml><?xml version="1.0" encoding="utf-8"?>
<a:theme xmlns:a="http://schemas.openxmlformats.org/drawingml/2006/main" name="View">
  <a:themeElements>
    <a:clrScheme name="View">
      <a:dk1>
        <a:srgbClr val="000000"/>
      </a:dk1>
      <a:lt1>
        <a:srgbClr val="FFFFFF"/>
      </a:lt1>
      <a:dk2>
        <a:srgbClr val="46464A"/>
      </a:dk2>
      <a:lt2>
        <a:srgbClr val="D6D3CC"/>
      </a:lt2>
      <a:accent1>
        <a:srgbClr val="6F6F74"/>
      </a:accent1>
      <a:accent2>
        <a:srgbClr val="92A9B9"/>
      </a:accent2>
      <a:accent3>
        <a:srgbClr val="A7B789"/>
      </a:accent3>
      <a:accent4>
        <a:srgbClr val="B9A489"/>
      </a:accent4>
      <a:accent5>
        <a:srgbClr val="8D6374"/>
      </a:accent5>
      <a:accent6>
        <a:srgbClr val="9B7362"/>
      </a:accent6>
      <a:hlink>
        <a:srgbClr val="67AABF"/>
      </a:hlink>
      <a:folHlink>
        <a:srgbClr val="ABAFA5"/>
      </a:folHlink>
    </a:clrScheme>
    <a:fontScheme name="View">
      <a:majorFont>
        <a:latin typeface="Century Schoolbook" panose="02040604050505020304"/>
        <a:ea typeface=""/>
        <a:cs typeface=""/>
        <a:font script="Jpan" typeface="ＭＳ ゴシック"/>
        <a:font script="Hang" typeface="맑은 고딕"/>
        <a:font script="Hans" typeface="宋体"/>
        <a:font script="Hant" typeface="新細明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Schoolbook" panose="02040604050505020304"/>
        <a:ea typeface=""/>
        <a:cs typeface=""/>
        <a:font script="Jpan" typeface="ＭＳ ゴシック"/>
        <a:font script="Hang" typeface="맑은 고딕"/>
        <a:font script="Hans" typeface="宋体"/>
        <a:font script="Hant" typeface="新細明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View">
      <a:fillStyleLst>
        <a:solidFill>
          <a:schemeClr val="phClr"/>
        </a:solidFill>
        <a:solidFill>
          <a:schemeClr val="phClr">
            <a:tint val="60000"/>
            <a:satMod val="120000"/>
          </a:schemeClr>
        </a:solidFill>
        <a:solidFill>
          <a:schemeClr val="phClr">
            <a:shade val="75000"/>
            <a:satMod val="160000"/>
          </a:schemeClr>
        </a:solidFill>
      </a:fillStyleLst>
      <a:lnStyleLst>
        <a:ln w="9525" cap="flat" cmpd="sng" algn="ctr">
          <a:solidFill>
            <a:schemeClr val="phClr"/>
          </a:solidFill>
          <a:prstDash val="solid"/>
        </a:ln>
        <a:ln w="13970" cap="flat" cmpd="sng" algn="ctr">
          <a:solidFill>
            <a:schemeClr val="phClr"/>
          </a:solidFill>
          <a:prstDash val="solid"/>
        </a:ln>
        <a:ln w="17145" cap="flat" cmpd="sng" algn="ctr">
          <a:solidFill>
            <a:schemeClr val="phClr">
              <a:shade val="95000"/>
              <a:alpha val="95000"/>
              <a:satMod val="150000"/>
            </a:schemeClr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50800" dist="15240" dir="5400000" algn="tl" rotWithShape="0">
              <a:srgbClr val="000000">
                <a:alpha val="75000"/>
              </a:srgbClr>
            </a:outerShdw>
          </a:effectLst>
          <a:scene3d>
            <a:camera prst="orthographicFront">
              <a:rot lat="0" lon="0" rev="0"/>
            </a:camera>
            <a:lightRig rig="brightRoom" dir="tl"/>
          </a:scene3d>
          <a:sp3d contourW="9525" prstMaterial="flat">
            <a:bevelT w="0" h="0" prst="coolSlant"/>
            <a:contourClr>
              <a:schemeClr val="phClr">
                <a:shade val="35000"/>
                <a:satMod val="130000"/>
              </a:schemeClr>
            </a:contourClr>
          </a:sp3d>
        </a:effectStyle>
        <a:effectStyle>
          <a:effectLst>
            <a:outerShdw blurRad="76200" dist="25400" dir="5400000" algn="tl" rotWithShape="0">
              <a:srgbClr val="000000">
                <a:alpha val="55000"/>
              </a:srgbClr>
            </a:outerShdw>
          </a:effectLst>
          <a:scene3d>
            <a:camera prst="orthographicFront">
              <a:rot lat="0" lon="0" rev="0"/>
            </a:camera>
            <a:lightRig rig="brightRoom" dir="tl"/>
          </a:scene3d>
          <a:sp3d contourW="19050" prstMaterial="flat">
            <a:bevelT w="0" h="0" prst="coolSlant"/>
            <a:contourClr>
              <a:schemeClr val="phClr">
                <a:shade val="25000"/>
                <a:satMod val="140000"/>
              </a:schemeClr>
            </a:contourClr>
          </a:sp3d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4000"/>
                <a:shade val="98000"/>
                <a:satMod val="130000"/>
                <a:lumMod val="102000"/>
              </a:schemeClr>
            </a:gs>
            <a:gs pos="100000">
              <a:schemeClr val="phClr">
                <a:tint val="98000"/>
                <a:shade val="78000"/>
                <a:satMod val="140000"/>
              </a:schemeClr>
            </a:gs>
          </a:gsLst>
          <a:path path="circle">
            <a:fillToRect l="100000" t="100000" r="100000"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View" id="{BA0EB5A6-F2D4-4F82-977B-64ADEE4A2A69}" vid="{3969A8A2-35DB-4E3B-8885-16FD20568674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TM03457515[[fn=View]]</Template>
  <TotalTime>30715</TotalTime>
  <Words>7912</Words>
  <Application>Microsoft Office PowerPoint</Application>
  <PresentationFormat>Widescreen</PresentationFormat>
  <Paragraphs>3523</Paragraphs>
  <Slides>180</Slides>
  <Notes>0</Notes>
  <HiddenSlides>0</HiddenSlides>
  <MMClips>2</MMClips>
  <ScaleCrop>false</ScaleCrop>
  <HeadingPairs>
    <vt:vector size="8" baseType="variant">
      <vt:variant>
        <vt:lpstr>Fonts Used</vt:lpstr>
      </vt:variant>
      <vt:variant>
        <vt:i4>13</vt:i4>
      </vt:variant>
      <vt:variant>
        <vt:lpstr>Theme</vt:lpstr>
      </vt:variant>
      <vt:variant>
        <vt:i4>1</vt:i4>
      </vt:variant>
      <vt:variant>
        <vt:lpstr>Embedded OLE Servers</vt:lpstr>
      </vt:variant>
      <vt:variant>
        <vt:i4>3</vt:i4>
      </vt:variant>
      <vt:variant>
        <vt:lpstr>Slide Titles</vt:lpstr>
      </vt:variant>
      <vt:variant>
        <vt:i4>180</vt:i4>
      </vt:variant>
    </vt:vector>
  </HeadingPairs>
  <TitlesOfParts>
    <vt:vector size="197" baseType="lpstr">
      <vt:lpstr>Aptos</vt:lpstr>
      <vt:lpstr>Arial</vt:lpstr>
      <vt:lpstr>Calibri</vt:lpstr>
      <vt:lpstr>Cambria</vt:lpstr>
      <vt:lpstr>Century</vt:lpstr>
      <vt:lpstr>Century Schoolbook</vt:lpstr>
      <vt:lpstr>Consolas</vt:lpstr>
      <vt:lpstr>Courier New</vt:lpstr>
      <vt:lpstr>IBM Plex Sans Devanagari</vt:lpstr>
      <vt:lpstr>Monotype Corsiva</vt:lpstr>
      <vt:lpstr>SegoeUIVariable</vt:lpstr>
      <vt:lpstr>Wingdings</vt:lpstr>
      <vt:lpstr>Wingdings 2</vt:lpstr>
      <vt:lpstr>View</vt:lpstr>
      <vt:lpstr>PDF</vt:lpstr>
      <vt:lpstr>Document</vt:lpstr>
      <vt:lpstr>Worksheet</vt:lpstr>
      <vt:lpstr>APTransco</vt:lpstr>
      <vt:lpstr>Panels</vt:lpstr>
      <vt:lpstr>Panels</vt:lpstr>
      <vt:lpstr>Numerical relays</vt:lpstr>
      <vt:lpstr>Advantages of numerical relays</vt:lpstr>
      <vt:lpstr>Functions in numerical relays</vt:lpstr>
      <vt:lpstr>Functions in numerical relays</vt:lpstr>
      <vt:lpstr>0</vt:lpstr>
      <vt:lpstr>Current relay</vt:lpstr>
      <vt:lpstr>Current relay</vt:lpstr>
      <vt:lpstr>Current relay</vt:lpstr>
      <vt:lpstr>Directional Current relay</vt:lpstr>
      <vt:lpstr>Selection of Settings</vt:lpstr>
      <vt:lpstr>Selection of Settings</vt:lpstr>
      <vt:lpstr>Trip records in Numerical relays</vt:lpstr>
      <vt:lpstr>Measurements in Numerical relays</vt:lpstr>
      <vt:lpstr>Burden ratings</vt:lpstr>
      <vt:lpstr>Electrical circuit</vt:lpstr>
      <vt:lpstr>Conditions for drawings</vt:lpstr>
      <vt:lpstr>Battery &amp; Charger</vt:lpstr>
      <vt:lpstr>Name plate of Cell</vt:lpstr>
      <vt:lpstr>Operations on battery &amp; charger</vt:lpstr>
      <vt:lpstr>Change over of DC supply</vt:lpstr>
      <vt:lpstr>Change over of DC supply arrangement</vt:lpstr>
      <vt:lpstr>DC Ratings of relays</vt:lpstr>
      <vt:lpstr>DC Ratings of relays</vt:lpstr>
      <vt:lpstr>DC Distribution</vt:lpstr>
      <vt:lpstr>DC Distribution</vt:lpstr>
      <vt:lpstr>Current flow in circuit</vt:lpstr>
      <vt:lpstr>Metering Circuit</vt:lpstr>
      <vt:lpstr>Current relay</vt:lpstr>
      <vt:lpstr>132 kV feeder protection</vt:lpstr>
      <vt:lpstr>132 kV feeder protection</vt:lpstr>
      <vt:lpstr>220 kV feeder protection</vt:lpstr>
      <vt:lpstr>220 kV feeder protection</vt:lpstr>
      <vt:lpstr>220 kV feeder protection</vt:lpstr>
      <vt:lpstr>220 kV feeder protection Voltage selection</vt:lpstr>
      <vt:lpstr>400 kV Dia arrangement</vt:lpstr>
      <vt:lpstr>400 kV Double break breaker</vt:lpstr>
      <vt:lpstr>400 kV feeder protection Voltage selection</vt:lpstr>
      <vt:lpstr>Bus PT / CVT Selector switches</vt:lpstr>
      <vt:lpstr>400 kV feeders CT wiring</vt:lpstr>
      <vt:lpstr>400 kV Line Stub protection</vt:lpstr>
      <vt:lpstr>400 kV Line Stub protection</vt:lpstr>
      <vt:lpstr>400 kV ICT Stub protection</vt:lpstr>
      <vt:lpstr>Cores in a CT</vt:lpstr>
      <vt:lpstr>CTs specifications</vt:lpstr>
      <vt:lpstr>CTs specifications</vt:lpstr>
      <vt:lpstr>Cores in a CT</vt:lpstr>
      <vt:lpstr>400 kV Bus bar protection operation</vt:lpstr>
      <vt:lpstr>Wiring in Marshalling box</vt:lpstr>
      <vt:lpstr>Ferrules</vt:lpstr>
      <vt:lpstr>0</vt:lpstr>
      <vt:lpstr>Vector sum</vt:lpstr>
      <vt:lpstr>Vector sum</vt:lpstr>
      <vt:lpstr>Vector sum</vt:lpstr>
      <vt:lpstr>Vector sum</vt:lpstr>
      <vt:lpstr>Fixing of Direction</vt:lpstr>
      <vt:lpstr>Fixing of Direction</vt:lpstr>
      <vt:lpstr>Direction of Operation of Directional relays</vt:lpstr>
      <vt:lpstr>Direction of Operation of Directional relays</vt:lpstr>
      <vt:lpstr>Directional Over current &amp;  Directional Earth fault relays</vt:lpstr>
      <vt:lpstr>0</vt:lpstr>
      <vt:lpstr>Philosophy of Numerical distance protection relay</vt:lpstr>
      <vt:lpstr>Philosophy of Numerical distance protection relay</vt:lpstr>
      <vt:lpstr>Philosophy of Numerical distance protection relay</vt:lpstr>
      <vt:lpstr>Relay  settings</vt:lpstr>
      <vt:lpstr>0</vt:lpstr>
      <vt:lpstr>220 kV Feeder Protection</vt:lpstr>
      <vt:lpstr>DPS test results</vt:lpstr>
      <vt:lpstr>Various relays using</vt:lpstr>
      <vt:lpstr>Protection scheme for feeders</vt:lpstr>
      <vt:lpstr>Pole discrepancy Protection</vt:lpstr>
      <vt:lpstr>Numerical Relay</vt:lpstr>
      <vt:lpstr>Numerical Relay BIO</vt:lpstr>
      <vt:lpstr>Numerical Relay</vt:lpstr>
      <vt:lpstr>Feeder Trip matrix</vt:lpstr>
      <vt:lpstr>0</vt:lpstr>
      <vt:lpstr>Improper earthing</vt:lpstr>
      <vt:lpstr>Improper earthing</vt:lpstr>
      <vt:lpstr>Improper earthing</vt:lpstr>
      <vt:lpstr>Tan D Measurement</vt:lpstr>
      <vt:lpstr>TanD terminal OPEN</vt:lpstr>
      <vt:lpstr>0</vt:lpstr>
      <vt:lpstr>0 %</vt:lpstr>
      <vt:lpstr>Idle charging of transformers</vt:lpstr>
      <vt:lpstr>Idle charging of transformers</vt:lpstr>
      <vt:lpstr>50 MVA, 132 kV / 33 kV</vt:lpstr>
      <vt:lpstr>OLTC</vt:lpstr>
      <vt:lpstr>OLTC operation</vt:lpstr>
      <vt:lpstr>OLTC</vt:lpstr>
      <vt:lpstr>Idle charging of transformers</vt:lpstr>
      <vt:lpstr>Parallel operation of transformers</vt:lpstr>
      <vt:lpstr>Charging of ICTs</vt:lpstr>
      <vt:lpstr>Load sharing at different taps</vt:lpstr>
      <vt:lpstr>Power Transformer Protection - Electrical</vt:lpstr>
      <vt:lpstr>Power Transformer Protection - Electrical</vt:lpstr>
      <vt:lpstr>Directional Over current &amp;  Directional Earth fault relays</vt:lpstr>
      <vt:lpstr>Differential Relay</vt:lpstr>
      <vt:lpstr>REF relays</vt:lpstr>
      <vt:lpstr>REF relay</vt:lpstr>
      <vt:lpstr>REF relay</vt:lpstr>
      <vt:lpstr>REF relay calculations</vt:lpstr>
      <vt:lpstr>PTr Trip matrix</vt:lpstr>
      <vt:lpstr>315 MVA ICT REF Name plate</vt:lpstr>
      <vt:lpstr>PTr 2 Ph Charging</vt:lpstr>
      <vt:lpstr>PRV Packed</vt:lpstr>
      <vt:lpstr>0</vt:lpstr>
      <vt:lpstr>500 MVA ICT Taps Voltage &amp; current</vt:lpstr>
      <vt:lpstr>500 MVA ICT Name plate</vt:lpstr>
      <vt:lpstr>315 MVA ICT  Name plate</vt:lpstr>
      <vt:lpstr>REF circuit in GE panel</vt:lpstr>
      <vt:lpstr>Metrosils &amp; Stabilizing resistors</vt:lpstr>
      <vt:lpstr>REF Settings</vt:lpstr>
      <vt:lpstr>REF relays connection</vt:lpstr>
      <vt:lpstr>0</vt:lpstr>
      <vt:lpstr>Power Transformer Protection - Electrical</vt:lpstr>
      <vt:lpstr>Diff. Relay Trip Characteristic</vt:lpstr>
      <vt:lpstr>132 kV feeder settings</vt:lpstr>
      <vt:lpstr>P444 Dist. Prot. Relay  settings</vt:lpstr>
      <vt:lpstr>P643 Differential relay settings</vt:lpstr>
      <vt:lpstr>Protection protocol to be followed</vt:lpstr>
      <vt:lpstr>Protection protocol to be followed</vt:lpstr>
      <vt:lpstr>Protection protocol to be followed</vt:lpstr>
      <vt:lpstr>Protection protocol to be followed</vt:lpstr>
      <vt:lpstr>Protection protocol to be followed</vt:lpstr>
      <vt:lpstr>0</vt:lpstr>
      <vt:lpstr>220 kV Bus bar protection</vt:lpstr>
      <vt:lpstr>220 kV Bus bar protection</vt:lpstr>
      <vt:lpstr>220 kV Bus bar protection</vt:lpstr>
      <vt:lpstr>220 kV Bus bar protection</vt:lpstr>
      <vt:lpstr>220 kV Bus bar protection</vt:lpstr>
      <vt:lpstr>220 kV Bus bar protection</vt:lpstr>
      <vt:lpstr>220 kV Bus bar protection</vt:lpstr>
      <vt:lpstr>220 kV Bus bar protection</vt:lpstr>
      <vt:lpstr>220 kV  Double Bus bar protection</vt:lpstr>
      <vt:lpstr>220 kV  Double Bus bar protection</vt:lpstr>
      <vt:lpstr>220 kV Bus bar protection</vt:lpstr>
      <vt:lpstr>220 kV Bus bar protection</vt:lpstr>
      <vt:lpstr>220 kV Bus bar protection</vt:lpstr>
      <vt:lpstr>220 kV Bus bar protection</vt:lpstr>
      <vt:lpstr>220 kV Bus bar protection</vt:lpstr>
      <vt:lpstr>220 kV Bus bar protection</vt:lpstr>
      <vt:lpstr>220 kV Bus bar protection</vt:lpstr>
      <vt:lpstr>Local Breaker Backup protection</vt:lpstr>
      <vt:lpstr>Local Breaker Backup protection</vt:lpstr>
      <vt:lpstr>Local Breaker Backup protection</vt:lpstr>
      <vt:lpstr>PowerPoint Presentation</vt:lpstr>
      <vt:lpstr>Local Breaker Backup protection</vt:lpstr>
      <vt:lpstr>Local Breaker Backup protection</vt:lpstr>
      <vt:lpstr>Local Breaker Backup protection </vt:lpstr>
      <vt:lpstr>Local Breaker Backup protection </vt:lpstr>
      <vt:lpstr>0</vt:lpstr>
      <vt:lpstr>Trip Circuit Supervision Relay</vt:lpstr>
      <vt:lpstr>86 Latch relay</vt:lpstr>
      <vt:lpstr>Trip Circuit Supervision Relay</vt:lpstr>
      <vt:lpstr>Trip Circuit Supervision Relay</vt:lpstr>
      <vt:lpstr>0</vt:lpstr>
      <vt:lpstr>Testings of CTs</vt:lpstr>
      <vt:lpstr>Testings of CTs</vt:lpstr>
      <vt:lpstr>Testings CTs</vt:lpstr>
      <vt:lpstr>Circuit breakers</vt:lpstr>
      <vt:lpstr>0</vt:lpstr>
      <vt:lpstr>Case studies</vt:lpstr>
      <vt:lpstr>Case studies</vt:lpstr>
      <vt:lpstr>Case studies</vt:lpstr>
      <vt:lpstr>Case studies</vt:lpstr>
      <vt:lpstr>Diff. Relay Secondary Wiring</vt:lpstr>
      <vt:lpstr>Diff. Relay Secondary Wiring</vt:lpstr>
      <vt:lpstr>MBCH 12 Diff Relay connections</vt:lpstr>
      <vt:lpstr>Differential relay connections</vt:lpstr>
      <vt:lpstr>PD trip in CB</vt:lpstr>
      <vt:lpstr>Portable battery charger</vt:lpstr>
      <vt:lpstr>Portable battery charger</vt:lpstr>
      <vt:lpstr>PowerPoint Presentation</vt:lpstr>
      <vt:lpstr>P444 relay – inside -Vermin bite</vt:lpstr>
      <vt:lpstr>220 kV Manubolu feeder 3 CB Test results</vt:lpstr>
      <vt:lpstr>PowerPoint Presentation</vt:lpstr>
      <vt:lpstr>PowerPoint Presentation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CV Joshi Dy. Executive Engineer MRT APTRANSCO Nellore</dc:title>
  <dc:creator>Windows User</dc:creator>
  <cp:lastModifiedBy>MRT Nellore</cp:lastModifiedBy>
  <cp:revision>3495</cp:revision>
  <cp:lastPrinted>2023-12-24T13:30:24Z</cp:lastPrinted>
  <dcterms:created xsi:type="dcterms:W3CDTF">2023-08-04T04:58:07Z</dcterms:created>
  <dcterms:modified xsi:type="dcterms:W3CDTF">2024-01-22T06:12:16Z</dcterms:modified>
</cp:coreProperties>
</file>